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53780"/>
            <a:ext cx="9494799" cy="117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thisisengineering.org.uk/meet-the-engineers/ben/" TargetMode="External"/><Relationship Id="rId9" Type="http://schemas.openxmlformats.org/officeDocument/2006/relationships/image" Target="../media/image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hyperlink" Target="https://www.backyardgardenlover.com/how-does-a-greenhouse-work/" TargetMode="External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jpg"/><Relationship Id="rId21" Type="http://schemas.openxmlformats.org/officeDocument/2006/relationships/image" Target="../media/image26.png"/><Relationship Id="rId22" Type="http://schemas.openxmlformats.org/officeDocument/2006/relationships/hyperlink" Target="https://data.redfern.uk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hyperlink" Target="https://forces.si.edu/arctic/02_02_00.html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hyperlink" Target="https://data.redfern.uk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jpg"/><Relationship Id="rId19" Type="http://schemas.openxmlformats.org/officeDocument/2006/relationships/image" Target="../media/image5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hyperlink" Target="https://data.redfern.uk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8"/>
            <a:ext cx="10692130" cy="7560309"/>
            <a:chOff x="0" y="8"/>
            <a:chExt cx="10692130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7777" y="12"/>
              <a:ext cx="5664225" cy="4234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2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1990" y="3739146"/>
                  </a:moveTo>
                  <a:lnTo>
                    <a:pt x="5746000" y="4245902"/>
                  </a:lnTo>
                  <a:lnTo>
                    <a:pt x="5310987" y="0"/>
                  </a:lnTo>
                  <a:lnTo>
                    <a:pt x="0" y="0"/>
                  </a:lnTo>
                  <a:lnTo>
                    <a:pt x="0" y="7559992"/>
                  </a:lnTo>
                  <a:lnTo>
                    <a:pt x="6072848" y="7559992"/>
                  </a:lnTo>
                  <a:lnTo>
                    <a:pt x="6085560" y="7559992"/>
                  </a:lnTo>
                  <a:lnTo>
                    <a:pt x="10691990" y="7559992"/>
                  </a:lnTo>
                  <a:lnTo>
                    <a:pt x="10691990" y="3739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5479" y="510819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5">
                  <a:moveTo>
                    <a:pt x="7569" y="24688"/>
                  </a:moveTo>
                  <a:lnTo>
                    <a:pt x="6794" y="23774"/>
                  </a:lnTo>
                  <a:lnTo>
                    <a:pt x="6451" y="24180"/>
                  </a:lnTo>
                  <a:lnTo>
                    <a:pt x="7569" y="24688"/>
                  </a:lnTo>
                  <a:close/>
                </a:path>
                <a:path w="21590" h="24765">
                  <a:moveTo>
                    <a:pt x="21577" y="17310"/>
                  </a:moveTo>
                  <a:lnTo>
                    <a:pt x="6451" y="0"/>
                  </a:lnTo>
                  <a:lnTo>
                    <a:pt x="0" y="7620"/>
                  </a:lnTo>
                  <a:lnTo>
                    <a:pt x="21577" y="17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" y="948121"/>
              <a:ext cx="236918" cy="1762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79221" y="620699"/>
              <a:ext cx="530860" cy="504190"/>
            </a:xfrm>
            <a:custGeom>
              <a:avLst/>
              <a:gdLst/>
              <a:ahLst/>
              <a:cxnLst/>
              <a:rect l="l" t="t" r="r" b="b"/>
              <a:pathLst>
                <a:path w="530860" h="504190">
                  <a:moveTo>
                    <a:pt x="1054" y="236499"/>
                  </a:moveTo>
                  <a:lnTo>
                    <a:pt x="0" y="236499"/>
                  </a:lnTo>
                  <a:lnTo>
                    <a:pt x="381" y="237299"/>
                  </a:lnTo>
                  <a:lnTo>
                    <a:pt x="1054" y="236499"/>
                  </a:lnTo>
                  <a:close/>
                </a:path>
                <a:path w="530860" h="504190">
                  <a:moveTo>
                    <a:pt x="17640" y="237299"/>
                  </a:moveTo>
                  <a:lnTo>
                    <a:pt x="381" y="237299"/>
                  </a:lnTo>
                  <a:lnTo>
                    <a:pt x="6565" y="250393"/>
                  </a:lnTo>
                  <a:lnTo>
                    <a:pt x="17640" y="237299"/>
                  </a:lnTo>
                  <a:close/>
                </a:path>
                <a:path w="530860" h="504190">
                  <a:moveTo>
                    <a:pt x="367360" y="380847"/>
                  </a:moveTo>
                  <a:lnTo>
                    <a:pt x="124180" y="268376"/>
                  </a:lnTo>
                  <a:lnTo>
                    <a:pt x="57391" y="357822"/>
                  </a:lnTo>
                  <a:lnTo>
                    <a:pt x="66357" y="376783"/>
                  </a:lnTo>
                  <a:lnTo>
                    <a:pt x="130035" y="291490"/>
                  </a:lnTo>
                  <a:lnTo>
                    <a:pt x="342823" y="389915"/>
                  </a:lnTo>
                  <a:lnTo>
                    <a:pt x="290842" y="503631"/>
                  </a:lnTo>
                  <a:lnTo>
                    <a:pt x="311213" y="503631"/>
                  </a:lnTo>
                  <a:lnTo>
                    <a:pt x="367360" y="380847"/>
                  </a:lnTo>
                  <a:close/>
                </a:path>
                <a:path w="530860" h="504190">
                  <a:moveTo>
                    <a:pt x="452297" y="236499"/>
                  </a:moveTo>
                  <a:lnTo>
                    <a:pt x="160515" y="106832"/>
                  </a:lnTo>
                  <a:lnTo>
                    <a:pt x="124371" y="90766"/>
                  </a:lnTo>
                  <a:lnTo>
                    <a:pt x="1054" y="236499"/>
                  </a:lnTo>
                  <a:lnTo>
                    <a:pt x="18313" y="236499"/>
                  </a:lnTo>
                  <a:lnTo>
                    <a:pt x="128041" y="106832"/>
                  </a:lnTo>
                  <a:lnTo>
                    <a:pt x="419862" y="236499"/>
                  </a:lnTo>
                  <a:lnTo>
                    <a:pt x="452297" y="236499"/>
                  </a:lnTo>
                  <a:close/>
                </a:path>
                <a:path w="530860" h="504190">
                  <a:moveTo>
                    <a:pt x="476364" y="307860"/>
                  </a:moveTo>
                  <a:lnTo>
                    <a:pt x="318998" y="237299"/>
                  </a:lnTo>
                  <a:lnTo>
                    <a:pt x="421665" y="237299"/>
                  </a:lnTo>
                  <a:lnTo>
                    <a:pt x="419862" y="236499"/>
                  </a:lnTo>
                  <a:lnTo>
                    <a:pt x="317220" y="236499"/>
                  </a:lnTo>
                  <a:lnTo>
                    <a:pt x="280657" y="220116"/>
                  </a:lnTo>
                  <a:lnTo>
                    <a:pt x="280657" y="236499"/>
                  </a:lnTo>
                  <a:lnTo>
                    <a:pt x="184353" y="236499"/>
                  </a:lnTo>
                  <a:lnTo>
                    <a:pt x="143852" y="218109"/>
                  </a:lnTo>
                  <a:lnTo>
                    <a:pt x="143852" y="236499"/>
                  </a:lnTo>
                  <a:lnTo>
                    <a:pt x="124104" y="236499"/>
                  </a:lnTo>
                  <a:lnTo>
                    <a:pt x="129311" y="229895"/>
                  </a:lnTo>
                  <a:lnTo>
                    <a:pt x="143852" y="236499"/>
                  </a:lnTo>
                  <a:lnTo>
                    <a:pt x="143852" y="218109"/>
                  </a:lnTo>
                  <a:lnTo>
                    <a:pt x="124282" y="209219"/>
                  </a:lnTo>
                  <a:lnTo>
                    <a:pt x="102806" y="236499"/>
                  </a:lnTo>
                  <a:lnTo>
                    <a:pt x="72809" y="236499"/>
                  </a:lnTo>
                  <a:lnTo>
                    <a:pt x="128663" y="168338"/>
                  </a:lnTo>
                  <a:lnTo>
                    <a:pt x="280657" y="236499"/>
                  </a:lnTo>
                  <a:lnTo>
                    <a:pt x="280657" y="220116"/>
                  </a:lnTo>
                  <a:lnTo>
                    <a:pt x="124345" y="150012"/>
                  </a:lnTo>
                  <a:lnTo>
                    <a:pt x="53467" y="236499"/>
                  </a:lnTo>
                  <a:lnTo>
                    <a:pt x="18313" y="236499"/>
                  </a:lnTo>
                  <a:lnTo>
                    <a:pt x="17640" y="237299"/>
                  </a:lnTo>
                  <a:lnTo>
                    <a:pt x="52806" y="237299"/>
                  </a:lnTo>
                  <a:lnTo>
                    <a:pt x="19570" y="277863"/>
                  </a:lnTo>
                  <a:lnTo>
                    <a:pt x="26644" y="292836"/>
                  </a:lnTo>
                  <a:lnTo>
                    <a:pt x="72148" y="237299"/>
                  </a:lnTo>
                  <a:lnTo>
                    <a:pt x="102171" y="237299"/>
                  </a:lnTo>
                  <a:lnTo>
                    <a:pt x="38595" y="318096"/>
                  </a:lnTo>
                  <a:lnTo>
                    <a:pt x="46596" y="335013"/>
                  </a:lnTo>
                  <a:lnTo>
                    <a:pt x="123482" y="237299"/>
                  </a:lnTo>
                  <a:lnTo>
                    <a:pt x="145618" y="237299"/>
                  </a:lnTo>
                  <a:lnTo>
                    <a:pt x="399478" y="352564"/>
                  </a:lnTo>
                  <a:lnTo>
                    <a:pt x="328168" y="503656"/>
                  </a:lnTo>
                  <a:lnTo>
                    <a:pt x="346684" y="503656"/>
                  </a:lnTo>
                  <a:lnTo>
                    <a:pt x="421881" y="344347"/>
                  </a:lnTo>
                  <a:lnTo>
                    <a:pt x="186118" y="237299"/>
                  </a:lnTo>
                  <a:lnTo>
                    <a:pt x="282435" y="237299"/>
                  </a:lnTo>
                  <a:lnTo>
                    <a:pt x="456196" y="315214"/>
                  </a:lnTo>
                  <a:lnTo>
                    <a:pt x="365290" y="503643"/>
                  </a:lnTo>
                  <a:lnTo>
                    <a:pt x="381901" y="503643"/>
                  </a:lnTo>
                  <a:lnTo>
                    <a:pt x="476364" y="307860"/>
                  </a:lnTo>
                  <a:close/>
                </a:path>
                <a:path w="530860" h="504190">
                  <a:moveTo>
                    <a:pt x="516115" y="153238"/>
                  </a:moveTo>
                  <a:lnTo>
                    <a:pt x="501637" y="136169"/>
                  </a:lnTo>
                  <a:lnTo>
                    <a:pt x="200088" y="0"/>
                  </a:lnTo>
                  <a:lnTo>
                    <a:pt x="193636" y="7620"/>
                  </a:lnTo>
                  <a:lnTo>
                    <a:pt x="516115" y="153238"/>
                  </a:lnTo>
                  <a:close/>
                </a:path>
                <a:path w="530860" h="504190">
                  <a:moveTo>
                    <a:pt x="530783" y="271373"/>
                  </a:moveTo>
                  <a:lnTo>
                    <a:pt x="454101" y="237299"/>
                  </a:lnTo>
                  <a:lnTo>
                    <a:pt x="421665" y="237299"/>
                  </a:lnTo>
                  <a:lnTo>
                    <a:pt x="512940" y="277850"/>
                  </a:lnTo>
                  <a:lnTo>
                    <a:pt x="402259" y="503643"/>
                  </a:lnTo>
                  <a:lnTo>
                    <a:pt x="416941" y="503643"/>
                  </a:lnTo>
                  <a:lnTo>
                    <a:pt x="530783" y="271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40" y="541656"/>
              <a:ext cx="213042" cy="1430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34644" y="664260"/>
              <a:ext cx="1042035" cy="460375"/>
            </a:xfrm>
            <a:custGeom>
              <a:avLst/>
              <a:gdLst/>
              <a:ahLst/>
              <a:cxnLst/>
              <a:rect l="l" t="t" r="r" b="b"/>
              <a:pathLst>
                <a:path w="1042035" h="460375">
                  <a:moveTo>
                    <a:pt x="431292" y="192938"/>
                  </a:moveTo>
                  <a:lnTo>
                    <a:pt x="7810" y="0"/>
                  </a:lnTo>
                  <a:lnTo>
                    <a:pt x="0" y="9232"/>
                  </a:lnTo>
                  <a:lnTo>
                    <a:pt x="415874" y="198678"/>
                  </a:lnTo>
                  <a:lnTo>
                    <a:pt x="286156" y="460082"/>
                  </a:lnTo>
                  <a:lnTo>
                    <a:pt x="299161" y="460082"/>
                  </a:lnTo>
                  <a:lnTo>
                    <a:pt x="385470" y="286143"/>
                  </a:lnTo>
                  <a:lnTo>
                    <a:pt x="431292" y="192938"/>
                  </a:lnTo>
                  <a:close/>
                </a:path>
                <a:path w="1042035" h="460375">
                  <a:moveTo>
                    <a:pt x="1041895" y="48196"/>
                  </a:moveTo>
                  <a:lnTo>
                    <a:pt x="1016647" y="48196"/>
                  </a:lnTo>
                  <a:lnTo>
                    <a:pt x="1016647" y="198107"/>
                  </a:lnTo>
                  <a:lnTo>
                    <a:pt x="1041895" y="198107"/>
                  </a:lnTo>
                  <a:lnTo>
                    <a:pt x="1041895" y="4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388" y="712452"/>
              <a:ext cx="1601678" cy="4129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184135" y="574983"/>
              <a:ext cx="1688464" cy="511809"/>
            </a:xfrm>
            <a:custGeom>
              <a:avLst/>
              <a:gdLst/>
              <a:ahLst/>
              <a:cxnLst/>
              <a:rect l="l" t="t" r="r" b="b"/>
              <a:pathLst>
                <a:path w="1688464" h="511809">
                  <a:moveTo>
                    <a:pt x="499211" y="112407"/>
                  </a:moveTo>
                  <a:lnTo>
                    <a:pt x="480771" y="115976"/>
                  </a:lnTo>
                  <a:lnTo>
                    <a:pt x="482041" y="123964"/>
                  </a:lnTo>
                  <a:lnTo>
                    <a:pt x="484250" y="130937"/>
                  </a:lnTo>
                  <a:lnTo>
                    <a:pt x="490499" y="142836"/>
                  </a:lnTo>
                  <a:lnTo>
                    <a:pt x="494372" y="147370"/>
                  </a:lnTo>
                  <a:lnTo>
                    <a:pt x="504482" y="154393"/>
                  </a:lnTo>
                  <a:lnTo>
                    <a:pt x="511060" y="155917"/>
                  </a:lnTo>
                  <a:lnTo>
                    <a:pt x="522846" y="154635"/>
                  </a:lnTo>
                  <a:lnTo>
                    <a:pt x="543840" y="134708"/>
                  </a:lnTo>
                  <a:lnTo>
                    <a:pt x="512813" y="134708"/>
                  </a:lnTo>
                  <a:lnTo>
                    <a:pt x="509955" y="133591"/>
                  </a:lnTo>
                  <a:lnTo>
                    <a:pt x="507200" y="130771"/>
                  </a:lnTo>
                  <a:lnTo>
                    <a:pt x="503694" y="127254"/>
                  </a:lnTo>
                  <a:lnTo>
                    <a:pt x="501002" y="121107"/>
                  </a:lnTo>
                  <a:lnTo>
                    <a:pt x="499211" y="112407"/>
                  </a:lnTo>
                  <a:close/>
                </a:path>
                <a:path w="1688464" h="511809">
                  <a:moveTo>
                    <a:pt x="507784" y="0"/>
                  </a:moveTo>
                  <a:lnTo>
                    <a:pt x="475802" y="23163"/>
                  </a:lnTo>
                  <a:lnTo>
                    <a:pt x="474575" y="34480"/>
                  </a:lnTo>
                  <a:lnTo>
                    <a:pt x="474802" y="41567"/>
                  </a:lnTo>
                  <a:lnTo>
                    <a:pt x="497319" y="80441"/>
                  </a:lnTo>
                  <a:lnTo>
                    <a:pt x="516788" y="97701"/>
                  </a:lnTo>
                  <a:lnTo>
                    <a:pt x="522338" y="103339"/>
                  </a:lnTo>
                  <a:lnTo>
                    <a:pt x="525462" y="109296"/>
                  </a:lnTo>
                  <a:lnTo>
                    <a:pt x="526206" y="115976"/>
                  </a:lnTo>
                  <a:lnTo>
                    <a:pt x="526618" y="119900"/>
                  </a:lnTo>
                  <a:lnTo>
                    <a:pt x="526313" y="123304"/>
                  </a:lnTo>
                  <a:lnTo>
                    <a:pt x="525259" y="125768"/>
                  </a:lnTo>
                  <a:lnTo>
                    <a:pt x="523227" y="130771"/>
                  </a:lnTo>
                  <a:lnTo>
                    <a:pt x="520077" y="133591"/>
                  </a:lnTo>
                  <a:lnTo>
                    <a:pt x="515823" y="134213"/>
                  </a:lnTo>
                  <a:lnTo>
                    <a:pt x="512813" y="134708"/>
                  </a:lnTo>
                  <a:lnTo>
                    <a:pt x="543840" y="134708"/>
                  </a:lnTo>
                  <a:lnTo>
                    <a:pt x="544194" y="133832"/>
                  </a:lnTo>
                  <a:lnTo>
                    <a:pt x="545718" y="127142"/>
                  </a:lnTo>
                  <a:lnTo>
                    <a:pt x="546247" y="119900"/>
                  </a:lnTo>
                  <a:lnTo>
                    <a:pt x="545795" y="112344"/>
                  </a:lnTo>
                  <a:lnTo>
                    <a:pt x="537552" y="91452"/>
                  </a:lnTo>
                  <a:lnTo>
                    <a:pt x="534339" y="86283"/>
                  </a:lnTo>
                  <a:lnTo>
                    <a:pt x="530021" y="81153"/>
                  </a:lnTo>
                  <a:lnTo>
                    <a:pt x="524586" y="76073"/>
                  </a:lnTo>
                  <a:lnTo>
                    <a:pt x="522935" y="74460"/>
                  </a:lnTo>
                  <a:lnTo>
                    <a:pt x="519607" y="71691"/>
                  </a:lnTo>
                  <a:lnTo>
                    <a:pt x="514578" y="67779"/>
                  </a:lnTo>
                  <a:lnTo>
                    <a:pt x="510311" y="64503"/>
                  </a:lnTo>
                  <a:lnTo>
                    <a:pt x="507072" y="61620"/>
                  </a:lnTo>
                  <a:lnTo>
                    <a:pt x="504837" y="59093"/>
                  </a:lnTo>
                  <a:lnTo>
                    <a:pt x="498957" y="52514"/>
                  </a:lnTo>
                  <a:lnTo>
                    <a:pt x="495655" y="45783"/>
                  </a:lnTo>
                  <a:lnTo>
                    <a:pt x="494423" y="34480"/>
                  </a:lnTo>
                  <a:lnTo>
                    <a:pt x="494779" y="30708"/>
                  </a:lnTo>
                  <a:lnTo>
                    <a:pt x="495985" y="27559"/>
                  </a:lnTo>
                  <a:lnTo>
                    <a:pt x="497433" y="23685"/>
                  </a:lnTo>
                  <a:lnTo>
                    <a:pt x="499960" y="21539"/>
                  </a:lnTo>
                  <a:lnTo>
                    <a:pt x="506933" y="20777"/>
                  </a:lnTo>
                  <a:lnTo>
                    <a:pt x="533227" y="20777"/>
                  </a:lnTo>
                  <a:lnTo>
                    <a:pt x="532866" y="19786"/>
                  </a:lnTo>
                  <a:lnTo>
                    <a:pt x="527011" y="10198"/>
                  </a:lnTo>
                  <a:lnTo>
                    <a:pt x="523481" y="6616"/>
                  </a:lnTo>
                  <a:lnTo>
                    <a:pt x="513943" y="1155"/>
                  </a:lnTo>
                  <a:lnTo>
                    <a:pt x="507784" y="0"/>
                  </a:lnTo>
                  <a:close/>
                </a:path>
                <a:path w="1688464" h="511809">
                  <a:moveTo>
                    <a:pt x="533227" y="20777"/>
                  </a:moveTo>
                  <a:lnTo>
                    <a:pt x="506933" y="20777"/>
                  </a:lnTo>
                  <a:lnTo>
                    <a:pt x="509663" y="21729"/>
                  </a:lnTo>
                  <a:lnTo>
                    <a:pt x="514565" y="27216"/>
                  </a:lnTo>
                  <a:lnTo>
                    <a:pt x="516610" y="31822"/>
                  </a:lnTo>
                  <a:lnTo>
                    <a:pt x="517842" y="37973"/>
                  </a:lnTo>
                  <a:lnTo>
                    <a:pt x="536130" y="31978"/>
                  </a:lnTo>
                  <a:lnTo>
                    <a:pt x="534923" y="25438"/>
                  </a:lnTo>
                  <a:lnTo>
                    <a:pt x="533227" y="20777"/>
                  </a:lnTo>
                  <a:close/>
                </a:path>
                <a:path w="1688464" h="511809">
                  <a:moveTo>
                    <a:pt x="427748" y="10617"/>
                  </a:moveTo>
                  <a:lnTo>
                    <a:pt x="408190" y="12750"/>
                  </a:lnTo>
                  <a:lnTo>
                    <a:pt x="424548" y="163461"/>
                  </a:lnTo>
                  <a:lnTo>
                    <a:pt x="444106" y="161353"/>
                  </a:lnTo>
                  <a:lnTo>
                    <a:pt x="427748" y="10617"/>
                  </a:lnTo>
                  <a:close/>
                </a:path>
                <a:path w="1688464" h="511809">
                  <a:moveTo>
                    <a:pt x="297484" y="134289"/>
                  </a:moveTo>
                  <a:lnTo>
                    <a:pt x="279031" y="137883"/>
                  </a:lnTo>
                  <a:lnTo>
                    <a:pt x="280327" y="145872"/>
                  </a:lnTo>
                  <a:lnTo>
                    <a:pt x="282511" y="152831"/>
                  </a:lnTo>
                  <a:lnTo>
                    <a:pt x="288759" y="164731"/>
                  </a:lnTo>
                  <a:lnTo>
                    <a:pt x="292633" y="169278"/>
                  </a:lnTo>
                  <a:lnTo>
                    <a:pt x="297243" y="172415"/>
                  </a:lnTo>
                  <a:lnTo>
                    <a:pt x="302742" y="176288"/>
                  </a:lnTo>
                  <a:lnTo>
                    <a:pt x="309321" y="177812"/>
                  </a:lnTo>
                  <a:lnTo>
                    <a:pt x="321106" y="176530"/>
                  </a:lnTo>
                  <a:lnTo>
                    <a:pt x="324662" y="175564"/>
                  </a:lnTo>
                  <a:lnTo>
                    <a:pt x="333235" y="171411"/>
                  </a:lnTo>
                  <a:lnTo>
                    <a:pt x="337324" y="167347"/>
                  </a:lnTo>
                  <a:lnTo>
                    <a:pt x="339940" y="161937"/>
                  </a:lnTo>
                  <a:lnTo>
                    <a:pt x="342107" y="156591"/>
                  </a:lnTo>
                  <a:lnTo>
                    <a:pt x="311073" y="156591"/>
                  </a:lnTo>
                  <a:lnTo>
                    <a:pt x="308216" y="155473"/>
                  </a:lnTo>
                  <a:lnTo>
                    <a:pt x="305485" y="152666"/>
                  </a:lnTo>
                  <a:lnTo>
                    <a:pt x="301967" y="149148"/>
                  </a:lnTo>
                  <a:lnTo>
                    <a:pt x="299275" y="143002"/>
                  </a:lnTo>
                  <a:lnTo>
                    <a:pt x="297484" y="134289"/>
                  </a:lnTo>
                  <a:close/>
                </a:path>
                <a:path w="1688464" h="511809">
                  <a:moveTo>
                    <a:pt x="306044" y="21894"/>
                  </a:moveTo>
                  <a:lnTo>
                    <a:pt x="274069" y="45056"/>
                  </a:lnTo>
                  <a:lnTo>
                    <a:pt x="272836" y="56362"/>
                  </a:lnTo>
                  <a:lnTo>
                    <a:pt x="273062" y="63474"/>
                  </a:lnTo>
                  <a:lnTo>
                    <a:pt x="295579" y="102323"/>
                  </a:lnTo>
                  <a:lnTo>
                    <a:pt x="315048" y="119583"/>
                  </a:lnTo>
                  <a:lnTo>
                    <a:pt x="320624" y="125234"/>
                  </a:lnTo>
                  <a:lnTo>
                    <a:pt x="323748" y="131191"/>
                  </a:lnTo>
                  <a:lnTo>
                    <a:pt x="324878" y="141770"/>
                  </a:lnTo>
                  <a:lnTo>
                    <a:pt x="324573" y="145186"/>
                  </a:lnTo>
                  <a:lnTo>
                    <a:pt x="322921" y="149148"/>
                  </a:lnTo>
                  <a:lnTo>
                    <a:pt x="321487" y="152666"/>
                  </a:lnTo>
                  <a:lnTo>
                    <a:pt x="318350" y="155486"/>
                  </a:lnTo>
                  <a:lnTo>
                    <a:pt x="314083" y="156108"/>
                  </a:lnTo>
                  <a:lnTo>
                    <a:pt x="311073" y="156591"/>
                  </a:lnTo>
                  <a:lnTo>
                    <a:pt x="342107" y="156591"/>
                  </a:lnTo>
                  <a:lnTo>
                    <a:pt x="342460" y="155720"/>
                  </a:lnTo>
                  <a:lnTo>
                    <a:pt x="343984" y="149031"/>
                  </a:lnTo>
                  <a:lnTo>
                    <a:pt x="344508" y="141770"/>
                  </a:lnTo>
                  <a:lnTo>
                    <a:pt x="344055" y="134239"/>
                  </a:lnTo>
                  <a:lnTo>
                    <a:pt x="335813" y="113347"/>
                  </a:lnTo>
                  <a:lnTo>
                    <a:pt x="332600" y="108165"/>
                  </a:lnTo>
                  <a:lnTo>
                    <a:pt x="328282" y="103035"/>
                  </a:lnTo>
                  <a:lnTo>
                    <a:pt x="322846" y="97955"/>
                  </a:lnTo>
                  <a:lnTo>
                    <a:pt x="321221" y="96354"/>
                  </a:lnTo>
                  <a:lnTo>
                    <a:pt x="317868" y="93586"/>
                  </a:lnTo>
                  <a:lnTo>
                    <a:pt x="312839" y="89662"/>
                  </a:lnTo>
                  <a:lnTo>
                    <a:pt x="308584" y="86398"/>
                  </a:lnTo>
                  <a:lnTo>
                    <a:pt x="305333" y="83502"/>
                  </a:lnTo>
                  <a:lnTo>
                    <a:pt x="303123" y="80987"/>
                  </a:lnTo>
                  <a:lnTo>
                    <a:pt x="297230" y="74396"/>
                  </a:lnTo>
                  <a:lnTo>
                    <a:pt x="293916" y="67665"/>
                  </a:lnTo>
                  <a:lnTo>
                    <a:pt x="292684" y="56362"/>
                  </a:lnTo>
                  <a:lnTo>
                    <a:pt x="293039" y="52590"/>
                  </a:lnTo>
                  <a:lnTo>
                    <a:pt x="295719" y="45580"/>
                  </a:lnTo>
                  <a:lnTo>
                    <a:pt x="298234" y="43434"/>
                  </a:lnTo>
                  <a:lnTo>
                    <a:pt x="305193" y="42672"/>
                  </a:lnTo>
                  <a:lnTo>
                    <a:pt x="331506" y="42672"/>
                  </a:lnTo>
                  <a:lnTo>
                    <a:pt x="331139" y="41668"/>
                  </a:lnTo>
                  <a:lnTo>
                    <a:pt x="325272" y="32105"/>
                  </a:lnTo>
                  <a:lnTo>
                    <a:pt x="321741" y="28498"/>
                  </a:lnTo>
                  <a:lnTo>
                    <a:pt x="312204" y="23050"/>
                  </a:lnTo>
                  <a:lnTo>
                    <a:pt x="306044" y="21894"/>
                  </a:lnTo>
                  <a:close/>
                </a:path>
                <a:path w="1688464" h="511809">
                  <a:moveTo>
                    <a:pt x="331506" y="42672"/>
                  </a:moveTo>
                  <a:lnTo>
                    <a:pt x="305193" y="42672"/>
                  </a:lnTo>
                  <a:lnTo>
                    <a:pt x="307924" y="43637"/>
                  </a:lnTo>
                  <a:lnTo>
                    <a:pt x="312839" y="49110"/>
                  </a:lnTo>
                  <a:lnTo>
                    <a:pt x="314872" y="53721"/>
                  </a:lnTo>
                  <a:lnTo>
                    <a:pt x="316102" y="59880"/>
                  </a:lnTo>
                  <a:lnTo>
                    <a:pt x="334390" y="53873"/>
                  </a:lnTo>
                  <a:lnTo>
                    <a:pt x="333209" y="47332"/>
                  </a:lnTo>
                  <a:lnTo>
                    <a:pt x="331506" y="42672"/>
                  </a:lnTo>
                  <a:close/>
                </a:path>
                <a:path w="1688464" h="511809">
                  <a:moveTo>
                    <a:pt x="226009" y="32512"/>
                  </a:moveTo>
                  <a:lnTo>
                    <a:pt x="206451" y="34645"/>
                  </a:lnTo>
                  <a:lnTo>
                    <a:pt x="222821" y="185369"/>
                  </a:lnTo>
                  <a:lnTo>
                    <a:pt x="242366" y="183235"/>
                  </a:lnTo>
                  <a:lnTo>
                    <a:pt x="226009" y="32512"/>
                  </a:lnTo>
                  <a:close/>
                </a:path>
                <a:path w="1688464" h="511809">
                  <a:moveTo>
                    <a:pt x="121069" y="43903"/>
                  </a:moveTo>
                  <a:lnTo>
                    <a:pt x="101523" y="46024"/>
                  </a:lnTo>
                  <a:lnTo>
                    <a:pt x="117881" y="196761"/>
                  </a:lnTo>
                  <a:lnTo>
                    <a:pt x="137426" y="194627"/>
                  </a:lnTo>
                  <a:lnTo>
                    <a:pt x="130492" y="130759"/>
                  </a:lnTo>
                  <a:lnTo>
                    <a:pt x="154076" y="128193"/>
                  </a:lnTo>
                  <a:lnTo>
                    <a:pt x="173865" y="128193"/>
                  </a:lnTo>
                  <a:lnTo>
                    <a:pt x="171665" y="107899"/>
                  </a:lnTo>
                  <a:lnTo>
                    <a:pt x="128015" y="107899"/>
                  </a:lnTo>
                  <a:lnTo>
                    <a:pt x="121069" y="43903"/>
                  </a:lnTo>
                  <a:close/>
                </a:path>
                <a:path w="1688464" h="511809">
                  <a:moveTo>
                    <a:pt x="173865" y="128193"/>
                  </a:moveTo>
                  <a:lnTo>
                    <a:pt x="154076" y="128193"/>
                  </a:lnTo>
                  <a:lnTo>
                    <a:pt x="161010" y="192062"/>
                  </a:lnTo>
                  <a:lnTo>
                    <a:pt x="180555" y="189941"/>
                  </a:lnTo>
                  <a:lnTo>
                    <a:pt x="173865" y="128193"/>
                  </a:lnTo>
                  <a:close/>
                </a:path>
                <a:path w="1688464" h="511809">
                  <a:moveTo>
                    <a:pt x="164223" y="39217"/>
                  </a:moveTo>
                  <a:lnTo>
                    <a:pt x="144665" y="41351"/>
                  </a:lnTo>
                  <a:lnTo>
                    <a:pt x="151599" y="105333"/>
                  </a:lnTo>
                  <a:lnTo>
                    <a:pt x="128015" y="107899"/>
                  </a:lnTo>
                  <a:lnTo>
                    <a:pt x="171665" y="107899"/>
                  </a:lnTo>
                  <a:lnTo>
                    <a:pt x="164223" y="39217"/>
                  </a:lnTo>
                  <a:close/>
                </a:path>
                <a:path w="1688464" h="511809">
                  <a:moveTo>
                    <a:pt x="43054" y="77647"/>
                  </a:moveTo>
                  <a:lnTo>
                    <a:pt x="23279" y="77647"/>
                  </a:lnTo>
                  <a:lnTo>
                    <a:pt x="37160" y="205511"/>
                  </a:lnTo>
                  <a:lnTo>
                    <a:pt x="56705" y="203390"/>
                  </a:lnTo>
                  <a:lnTo>
                    <a:pt x="43054" y="77647"/>
                  </a:lnTo>
                  <a:close/>
                </a:path>
                <a:path w="1688464" h="511809">
                  <a:moveTo>
                    <a:pt x="61048" y="50406"/>
                  </a:moveTo>
                  <a:lnTo>
                    <a:pt x="0" y="57048"/>
                  </a:lnTo>
                  <a:lnTo>
                    <a:pt x="2501" y="79895"/>
                  </a:lnTo>
                  <a:lnTo>
                    <a:pt x="23279" y="77647"/>
                  </a:lnTo>
                  <a:lnTo>
                    <a:pt x="43054" y="77647"/>
                  </a:lnTo>
                  <a:lnTo>
                    <a:pt x="42824" y="75526"/>
                  </a:lnTo>
                  <a:lnTo>
                    <a:pt x="63525" y="73279"/>
                  </a:lnTo>
                  <a:lnTo>
                    <a:pt x="61048" y="50406"/>
                  </a:lnTo>
                  <a:close/>
                </a:path>
                <a:path w="1688464" h="511809">
                  <a:moveTo>
                    <a:pt x="1618553" y="93000"/>
                  </a:moveTo>
                  <a:lnTo>
                    <a:pt x="1574103" y="106719"/>
                  </a:lnTo>
                  <a:lnTo>
                    <a:pt x="1552380" y="147859"/>
                  </a:lnTo>
                  <a:lnTo>
                    <a:pt x="1552587" y="160070"/>
                  </a:lnTo>
                  <a:lnTo>
                    <a:pt x="1567510" y="297586"/>
                  </a:lnTo>
                  <a:lnTo>
                    <a:pt x="1589697" y="338086"/>
                  </a:lnTo>
                  <a:lnTo>
                    <a:pt x="1622126" y="351352"/>
                  </a:lnTo>
                  <a:lnTo>
                    <a:pt x="1634337" y="351142"/>
                  </a:lnTo>
                  <a:lnTo>
                    <a:pt x="1674850" y="329044"/>
                  </a:lnTo>
                  <a:lnTo>
                    <a:pt x="1684002" y="313131"/>
                  </a:lnTo>
                  <a:lnTo>
                    <a:pt x="1622882" y="313131"/>
                  </a:lnTo>
                  <a:lnTo>
                    <a:pt x="1617535" y="311581"/>
                  </a:lnTo>
                  <a:lnTo>
                    <a:pt x="1608175" y="304050"/>
                  </a:lnTo>
                  <a:lnTo>
                    <a:pt x="1605508" y="299148"/>
                  </a:lnTo>
                  <a:lnTo>
                    <a:pt x="1589239" y="149174"/>
                  </a:lnTo>
                  <a:lnTo>
                    <a:pt x="1590776" y="143789"/>
                  </a:lnTo>
                  <a:lnTo>
                    <a:pt x="1598294" y="134289"/>
                  </a:lnTo>
                  <a:lnTo>
                    <a:pt x="1603197" y="131584"/>
                  </a:lnTo>
                  <a:lnTo>
                    <a:pt x="1615262" y="130289"/>
                  </a:lnTo>
                  <a:lnTo>
                    <a:pt x="1668602" y="130289"/>
                  </a:lnTo>
                  <a:lnTo>
                    <a:pt x="1666128" y="124358"/>
                  </a:lnTo>
                  <a:lnTo>
                    <a:pt x="1659553" y="114748"/>
                  </a:lnTo>
                  <a:lnTo>
                    <a:pt x="1650885" y="106286"/>
                  </a:lnTo>
                  <a:lnTo>
                    <a:pt x="1640822" y="99540"/>
                  </a:lnTo>
                  <a:lnTo>
                    <a:pt x="1630044" y="95111"/>
                  </a:lnTo>
                  <a:lnTo>
                    <a:pt x="1618553" y="93000"/>
                  </a:lnTo>
                  <a:close/>
                </a:path>
                <a:path w="1688464" h="511809">
                  <a:moveTo>
                    <a:pt x="1682979" y="238912"/>
                  </a:moveTo>
                  <a:lnTo>
                    <a:pt x="1643100" y="238912"/>
                  </a:lnTo>
                  <a:lnTo>
                    <a:pt x="1648498" y="288442"/>
                  </a:lnTo>
                  <a:lnTo>
                    <a:pt x="1649133" y="294449"/>
                  </a:lnTo>
                  <a:lnTo>
                    <a:pt x="1647558" y="299808"/>
                  </a:lnTo>
                  <a:lnTo>
                    <a:pt x="1639887" y="309156"/>
                  </a:lnTo>
                  <a:lnTo>
                    <a:pt x="1634947" y="311823"/>
                  </a:lnTo>
                  <a:lnTo>
                    <a:pt x="1622882" y="313131"/>
                  </a:lnTo>
                  <a:lnTo>
                    <a:pt x="1684002" y="313131"/>
                  </a:lnTo>
                  <a:lnTo>
                    <a:pt x="1686025" y="308209"/>
                  </a:lnTo>
                  <a:lnTo>
                    <a:pt x="1688136" y="296722"/>
                  </a:lnTo>
                  <a:lnTo>
                    <a:pt x="1687931" y="284518"/>
                  </a:lnTo>
                  <a:lnTo>
                    <a:pt x="1682979" y="238912"/>
                  </a:lnTo>
                  <a:close/>
                </a:path>
                <a:path w="1688464" h="511809">
                  <a:moveTo>
                    <a:pt x="1678368" y="196456"/>
                  </a:moveTo>
                  <a:lnTo>
                    <a:pt x="1617865" y="203022"/>
                  </a:lnTo>
                  <a:lnTo>
                    <a:pt x="1622005" y="241223"/>
                  </a:lnTo>
                  <a:lnTo>
                    <a:pt x="1643100" y="238912"/>
                  </a:lnTo>
                  <a:lnTo>
                    <a:pt x="1682979" y="238912"/>
                  </a:lnTo>
                  <a:lnTo>
                    <a:pt x="1678368" y="196456"/>
                  </a:lnTo>
                  <a:close/>
                </a:path>
                <a:path w="1688464" h="511809">
                  <a:moveTo>
                    <a:pt x="1668602" y="130289"/>
                  </a:moveTo>
                  <a:lnTo>
                    <a:pt x="1615262" y="130289"/>
                  </a:lnTo>
                  <a:lnTo>
                    <a:pt x="1620646" y="131864"/>
                  </a:lnTo>
                  <a:lnTo>
                    <a:pt x="1630159" y="139509"/>
                  </a:lnTo>
                  <a:lnTo>
                    <a:pt x="1632864" y="144449"/>
                  </a:lnTo>
                  <a:lnTo>
                    <a:pt x="1636725" y="180022"/>
                  </a:lnTo>
                  <a:lnTo>
                    <a:pt x="1676133" y="175742"/>
                  </a:lnTo>
                  <a:lnTo>
                    <a:pt x="1673009" y="147002"/>
                  </a:lnTo>
                  <a:lnTo>
                    <a:pt x="1670613" y="135111"/>
                  </a:lnTo>
                  <a:lnTo>
                    <a:pt x="1668602" y="130289"/>
                  </a:lnTo>
                  <a:close/>
                </a:path>
                <a:path w="1688464" h="511809">
                  <a:moveTo>
                    <a:pt x="1424546" y="115582"/>
                  </a:moveTo>
                  <a:lnTo>
                    <a:pt x="1381886" y="120218"/>
                  </a:lnTo>
                  <a:lnTo>
                    <a:pt x="1409230" y="372313"/>
                  </a:lnTo>
                  <a:lnTo>
                    <a:pt x="1447241" y="368198"/>
                  </a:lnTo>
                  <a:lnTo>
                    <a:pt x="1429715" y="206768"/>
                  </a:lnTo>
                  <a:lnTo>
                    <a:pt x="1462797" y="206768"/>
                  </a:lnTo>
                  <a:lnTo>
                    <a:pt x="1424546" y="115582"/>
                  </a:lnTo>
                  <a:close/>
                </a:path>
                <a:path w="1688464" h="511809">
                  <a:moveTo>
                    <a:pt x="1462797" y="206768"/>
                  </a:moveTo>
                  <a:lnTo>
                    <a:pt x="1429715" y="206768"/>
                  </a:lnTo>
                  <a:lnTo>
                    <a:pt x="1499501" y="362521"/>
                  </a:lnTo>
                  <a:lnTo>
                    <a:pt x="1540306" y="358101"/>
                  </a:lnTo>
                  <a:lnTo>
                    <a:pt x="1531783" y="279552"/>
                  </a:lnTo>
                  <a:lnTo>
                    <a:pt x="1493329" y="279552"/>
                  </a:lnTo>
                  <a:lnTo>
                    <a:pt x="1462797" y="206768"/>
                  </a:lnTo>
                  <a:close/>
                </a:path>
                <a:path w="1688464" h="511809">
                  <a:moveTo>
                    <a:pt x="1512950" y="105981"/>
                  </a:moveTo>
                  <a:lnTo>
                    <a:pt x="1474952" y="110109"/>
                  </a:lnTo>
                  <a:lnTo>
                    <a:pt x="1493329" y="279552"/>
                  </a:lnTo>
                  <a:lnTo>
                    <a:pt x="1531783" y="279552"/>
                  </a:lnTo>
                  <a:lnTo>
                    <a:pt x="1512950" y="105981"/>
                  </a:lnTo>
                  <a:close/>
                </a:path>
                <a:path w="1688464" h="511809">
                  <a:moveTo>
                    <a:pt x="946327" y="168071"/>
                  </a:moveTo>
                  <a:lnTo>
                    <a:pt x="838187" y="179806"/>
                  </a:lnTo>
                  <a:lnTo>
                    <a:pt x="865530" y="431914"/>
                  </a:lnTo>
                  <a:lnTo>
                    <a:pt x="973696" y="420179"/>
                  </a:lnTo>
                  <a:lnTo>
                    <a:pt x="970383" y="389610"/>
                  </a:lnTo>
                  <a:lnTo>
                    <a:pt x="899388" y="389610"/>
                  </a:lnTo>
                  <a:lnTo>
                    <a:pt x="891933" y="320852"/>
                  </a:lnTo>
                  <a:lnTo>
                    <a:pt x="943190" y="315290"/>
                  </a:lnTo>
                  <a:lnTo>
                    <a:pt x="939654" y="282651"/>
                  </a:lnTo>
                  <a:lnTo>
                    <a:pt x="887793" y="282651"/>
                  </a:lnTo>
                  <a:lnTo>
                    <a:pt x="880325" y="213893"/>
                  </a:lnTo>
                  <a:lnTo>
                    <a:pt x="950493" y="206273"/>
                  </a:lnTo>
                  <a:lnTo>
                    <a:pt x="946327" y="168071"/>
                  </a:lnTo>
                  <a:close/>
                </a:path>
                <a:path w="1688464" h="511809">
                  <a:moveTo>
                    <a:pt x="1080630" y="153517"/>
                  </a:moveTo>
                  <a:lnTo>
                    <a:pt x="972477" y="165252"/>
                  </a:lnTo>
                  <a:lnTo>
                    <a:pt x="999832" y="417347"/>
                  </a:lnTo>
                  <a:lnTo>
                    <a:pt x="1107986" y="405612"/>
                  </a:lnTo>
                  <a:lnTo>
                    <a:pt x="1104660" y="375031"/>
                  </a:lnTo>
                  <a:lnTo>
                    <a:pt x="1033691" y="375031"/>
                  </a:lnTo>
                  <a:lnTo>
                    <a:pt x="1026210" y="306273"/>
                  </a:lnTo>
                  <a:lnTo>
                    <a:pt x="1077480" y="300710"/>
                  </a:lnTo>
                  <a:lnTo>
                    <a:pt x="1073943" y="268071"/>
                  </a:lnTo>
                  <a:lnTo>
                    <a:pt x="1022070" y="268071"/>
                  </a:lnTo>
                  <a:lnTo>
                    <a:pt x="1014615" y="199326"/>
                  </a:lnTo>
                  <a:lnTo>
                    <a:pt x="1084770" y="191706"/>
                  </a:lnTo>
                  <a:lnTo>
                    <a:pt x="1080630" y="153517"/>
                  </a:lnTo>
                  <a:close/>
                </a:path>
                <a:path w="1688464" h="511809">
                  <a:moveTo>
                    <a:pt x="1181640" y="143862"/>
                  </a:moveTo>
                  <a:lnTo>
                    <a:pt x="1166698" y="144373"/>
                  </a:lnTo>
                  <a:lnTo>
                    <a:pt x="1106779" y="150876"/>
                  </a:lnTo>
                  <a:lnTo>
                    <a:pt x="1134122" y="402780"/>
                  </a:lnTo>
                  <a:lnTo>
                    <a:pt x="1172121" y="398665"/>
                  </a:lnTo>
                  <a:lnTo>
                    <a:pt x="1161834" y="303758"/>
                  </a:lnTo>
                  <a:lnTo>
                    <a:pt x="1187157" y="301002"/>
                  </a:lnTo>
                  <a:lnTo>
                    <a:pt x="1228621" y="301002"/>
                  </a:lnTo>
                  <a:lnTo>
                    <a:pt x="1221511" y="282028"/>
                  </a:lnTo>
                  <a:lnTo>
                    <a:pt x="1229331" y="271300"/>
                  </a:lnTo>
                  <a:lnTo>
                    <a:pt x="1231638" y="266179"/>
                  </a:lnTo>
                  <a:lnTo>
                    <a:pt x="1157732" y="266179"/>
                  </a:lnTo>
                  <a:lnTo>
                    <a:pt x="1149007" y="185547"/>
                  </a:lnTo>
                  <a:lnTo>
                    <a:pt x="1171917" y="183070"/>
                  </a:lnTo>
                  <a:lnTo>
                    <a:pt x="1230012" y="183070"/>
                  </a:lnTo>
                  <a:lnTo>
                    <a:pt x="1227027" y="174037"/>
                  </a:lnTo>
                  <a:lnTo>
                    <a:pt x="1221875" y="164572"/>
                  </a:lnTo>
                  <a:lnTo>
                    <a:pt x="1215250" y="156794"/>
                  </a:lnTo>
                  <a:lnTo>
                    <a:pt x="1205915" y="150068"/>
                  </a:lnTo>
                  <a:lnTo>
                    <a:pt x="1194712" y="145759"/>
                  </a:lnTo>
                  <a:lnTo>
                    <a:pt x="1181640" y="143862"/>
                  </a:lnTo>
                  <a:close/>
                </a:path>
                <a:path w="1688464" h="511809">
                  <a:moveTo>
                    <a:pt x="1228621" y="301002"/>
                  </a:moveTo>
                  <a:lnTo>
                    <a:pt x="1187157" y="301002"/>
                  </a:lnTo>
                  <a:lnTo>
                    <a:pt x="1220495" y="393407"/>
                  </a:lnTo>
                  <a:lnTo>
                    <a:pt x="1261579" y="388950"/>
                  </a:lnTo>
                  <a:lnTo>
                    <a:pt x="1228621" y="301002"/>
                  </a:lnTo>
                  <a:close/>
                </a:path>
                <a:path w="1688464" h="511809">
                  <a:moveTo>
                    <a:pt x="969556" y="381977"/>
                  </a:moveTo>
                  <a:lnTo>
                    <a:pt x="899388" y="389610"/>
                  </a:lnTo>
                  <a:lnTo>
                    <a:pt x="970383" y="389610"/>
                  </a:lnTo>
                  <a:lnTo>
                    <a:pt x="969556" y="381977"/>
                  </a:lnTo>
                  <a:close/>
                </a:path>
                <a:path w="1688464" h="511809">
                  <a:moveTo>
                    <a:pt x="1328649" y="169532"/>
                  </a:moveTo>
                  <a:lnTo>
                    <a:pt x="1290205" y="169532"/>
                  </a:lnTo>
                  <a:lnTo>
                    <a:pt x="1309293" y="345452"/>
                  </a:lnTo>
                  <a:lnTo>
                    <a:pt x="1279626" y="348678"/>
                  </a:lnTo>
                  <a:lnTo>
                    <a:pt x="1283754" y="386664"/>
                  </a:lnTo>
                  <a:lnTo>
                    <a:pt x="1381086" y="376110"/>
                  </a:lnTo>
                  <a:lnTo>
                    <a:pt x="1377307" y="341325"/>
                  </a:lnTo>
                  <a:lnTo>
                    <a:pt x="1347304" y="341325"/>
                  </a:lnTo>
                  <a:lnTo>
                    <a:pt x="1328649" y="169532"/>
                  </a:lnTo>
                  <a:close/>
                </a:path>
                <a:path w="1688464" h="511809">
                  <a:moveTo>
                    <a:pt x="1103833" y="367423"/>
                  </a:moveTo>
                  <a:lnTo>
                    <a:pt x="1033691" y="375031"/>
                  </a:lnTo>
                  <a:lnTo>
                    <a:pt x="1104660" y="375031"/>
                  </a:lnTo>
                  <a:lnTo>
                    <a:pt x="1103833" y="367423"/>
                  </a:lnTo>
                  <a:close/>
                </a:path>
                <a:path w="1688464" h="511809">
                  <a:moveTo>
                    <a:pt x="1376959" y="338124"/>
                  </a:moveTo>
                  <a:lnTo>
                    <a:pt x="1347304" y="341325"/>
                  </a:lnTo>
                  <a:lnTo>
                    <a:pt x="1377307" y="341325"/>
                  </a:lnTo>
                  <a:lnTo>
                    <a:pt x="1376959" y="338124"/>
                  </a:lnTo>
                  <a:close/>
                </a:path>
                <a:path w="1688464" h="511809">
                  <a:moveTo>
                    <a:pt x="939050" y="277075"/>
                  </a:moveTo>
                  <a:lnTo>
                    <a:pt x="887793" y="282651"/>
                  </a:lnTo>
                  <a:lnTo>
                    <a:pt x="939654" y="282651"/>
                  </a:lnTo>
                  <a:lnTo>
                    <a:pt x="939050" y="277075"/>
                  </a:lnTo>
                  <a:close/>
                </a:path>
                <a:path w="1688464" h="511809">
                  <a:moveTo>
                    <a:pt x="1073340" y="262509"/>
                  </a:moveTo>
                  <a:lnTo>
                    <a:pt x="1022070" y="268071"/>
                  </a:lnTo>
                  <a:lnTo>
                    <a:pt x="1073943" y="268071"/>
                  </a:lnTo>
                  <a:lnTo>
                    <a:pt x="1073340" y="262509"/>
                  </a:lnTo>
                  <a:close/>
                </a:path>
                <a:path w="1688464" h="511809">
                  <a:moveTo>
                    <a:pt x="1230012" y="183070"/>
                  </a:moveTo>
                  <a:lnTo>
                    <a:pt x="1171917" y="183070"/>
                  </a:lnTo>
                  <a:lnTo>
                    <a:pt x="1181565" y="183408"/>
                  </a:lnTo>
                  <a:lnTo>
                    <a:pt x="1188793" y="186780"/>
                  </a:lnTo>
                  <a:lnTo>
                    <a:pt x="1193606" y="193184"/>
                  </a:lnTo>
                  <a:lnTo>
                    <a:pt x="1196009" y="202615"/>
                  </a:lnTo>
                  <a:lnTo>
                    <a:pt x="1200658" y="245440"/>
                  </a:lnTo>
                  <a:lnTo>
                    <a:pt x="1199095" y="250837"/>
                  </a:lnTo>
                  <a:lnTo>
                    <a:pt x="1191590" y="260337"/>
                  </a:lnTo>
                  <a:lnTo>
                    <a:pt x="1186687" y="263017"/>
                  </a:lnTo>
                  <a:lnTo>
                    <a:pt x="1157732" y="266179"/>
                  </a:lnTo>
                  <a:lnTo>
                    <a:pt x="1231638" y="266179"/>
                  </a:lnTo>
                  <a:lnTo>
                    <a:pt x="1234501" y="259821"/>
                  </a:lnTo>
                  <a:lnTo>
                    <a:pt x="1237022" y="247587"/>
                  </a:lnTo>
                  <a:lnTo>
                    <a:pt x="1236891" y="234594"/>
                  </a:lnTo>
                  <a:lnTo>
                    <a:pt x="1232928" y="198005"/>
                  </a:lnTo>
                  <a:lnTo>
                    <a:pt x="1230711" y="185183"/>
                  </a:lnTo>
                  <a:lnTo>
                    <a:pt x="1230012" y="183070"/>
                  </a:lnTo>
                  <a:close/>
                </a:path>
                <a:path w="1688464" h="511809">
                  <a:moveTo>
                    <a:pt x="1353756" y="124218"/>
                  </a:moveTo>
                  <a:lnTo>
                    <a:pt x="1256423" y="134772"/>
                  </a:lnTo>
                  <a:lnTo>
                    <a:pt x="1260551" y="172758"/>
                  </a:lnTo>
                  <a:lnTo>
                    <a:pt x="1290205" y="169532"/>
                  </a:lnTo>
                  <a:lnTo>
                    <a:pt x="1328649" y="169532"/>
                  </a:lnTo>
                  <a:lnTo>
                    <a:pt x="1328204" y="165430"/>
                  </a:lnTo>
                  <a:lnTo>
                    <a:pt x="1357871" y="162204"/>
                  </a:lnTo>
                  <a:lnTo>
                    <a:pt x="1353756" y="124218"/>
                  </a:lnTo>
                  <a:close/>
                </a:path>
                <a:path w="1688464" h="511809">
                  <a:moveTo>
                    <a:pt x="715797" y="193103"/>
                  </a:moveTo>
                  <a:lnTo>
                    <a:pt x="673125" y="197726"/>
                  </a:lnTo>
                  <a:lnTo>
                    <a:pt x="700493" y="449834"/>
                  </a:lnTo>
                  <a:lnTo>
                    <a:pt x="738479" y="445706"/>
                  </a:lnTo>
                  <a:lnTo>
                    <a:pt x="720978" y="284276"/>
                  </a:lnTo>
                  <a:lnTo>
                    <a:pt x="754053" y="284276"/>
                  </a:lnTo>
                  <a:lnTo>
                    <a:pt x="715797" y="193103"/>
                  </a:lnTo>
                  <a:close/>
                </a:path>
                <a:path w="1688464" h="511809">
                  <a:moveTo>
                    <a:pt x="754053" y="284276"/>
                  </a:moveTo>
                  <a:lnTo>
                    <a:pt x="720978" y="284276"/>
                  </a:lnTo>
                  <a:lnTo>
                    <a:pt x="790752" y="440029"/>
                  </a:lnTo>
                  <a:lnTo>
                    <a:pt x="831557" y="435610"/>
                  </a:lnTo>
                  <a:lnTo>
                    <a:pt x="823038" y="357060"/>
                  </a:lnTo>
                  <a:lnTo>
                    <a:pt x="784593" y="357060"/>
                  </a:lnTo>
                  <a:lnTo>
                    <a:pt x="754053" y="284276"/>
                  </a:lnTo>
                  <a:close/>
                </a:path>
                <a:path w="1688464" h="511809">
                  <a:moveTo>
                    <a:pt x="804214" y="183502"/>
                  </a:moveTo>
                  <a:lnTo>
                    <a:pt x="766203" y="187629"/>
                  </a:lnTo>
                  <a:lnTo>
                    <a:pt x="784593" y="357060"/>
                  </a:lnTo>
                  <a:lnTo>
                    <a:pt x="823038" y="357060"/>
                  </a:lnTo>
                  <a:lnTo>
                    <a:pt x="804214" y="183502"/>
                  </a:lnTo>
                  <a:close/>
                </a:path>
                <a:path w="1688464" h="511809">
                  <a:moveTo>
                    <a:pt x="619306" y="246087"/>
                  </a:moveTo>
                  <a:lnTo>
                    <a:pt x="580847" y="246087"/>
                  </a:lnTo>
                  <a:lnTo>
                    <a:pt x="599947" y="421995"/>
                  </a:lnTo>
                  <a:lnTo>
                    <a:pt x="570268" y="425196"/>
                  </a:lnTo>
                  <a:lnTo>
                    <a:pt x="574395" y="463207"/>
                  </a:lnTo>
                  <a:lnTo>
                    <a:pt x="671728" y="452640"/>
                  </a:lnTo>
                  <a:lnTo>
                    <a:pt x="667974" y="417868"/>
                  </a:lnTo>
                  <a:lnTo>
                    <a:pt x="637946" y="417868"/>
                  </a:lnTo>
                  <a:lnTo>
                    <a:pt x="619306" y="246087"/>
                  </a:lnTo>
                  <a:close/>
                </a:path>
                <a:path w="1688464" h="511809">
                  <a:moveTo>
                    <a:pt x="667626" y="414642"/>
                  </a:moveTo>
                  <a:lnTo>
                    <a:pt x="637946" y="417868"/>
                  </a:lnTo>
                  <a:lnTo>
                    <a:pt x="667974" y="417868"/>
                  </a:lnTo>
                  <a:lnTo>
                    <a:pt x="667626" y="414642"/>
                  </a:lnTo>
                  <a:close/>
                </a:path>
                <a:path w="1688464" h="511809">
                  <a:moveTo>
                    <a:pt x="644397" y="200736"/>
                  </a:moveTo>
                  <a:lnTo>
                    <a:pt x="547065" y="211289"/>
                  </a:lnTo>
                  <a:lnTo>
                    <a:pt x="551192" y="249301"/>
                  </a:lnTo>
                  <a:lnTo>
                    <a:pt x="580847" y="246087"/>
                  </a:lnTo>
                  <a:lnTo>
                    <a:pt x="619306" y="246087"/>
                  </a:lnTo>
                  <a:lnTo>
                    <a:pt x="618858" y="241960"/>
                  </a:lnTo>
                  <a:lnTo>
                    <a:pt x="648525" y="238734"/>
                  </a:lnTo>
                  <a:lnTo>
                    <a:pt x="644397" y="200736"/>
                  </a:lnTo>
                  <a:close/>
                </a:path>
                <a:path w="1688464" h="511809">
                  <a:moveTo>
                    <a:pt x="472126" y="217701"/>
                  </a:moveTo>
                  <a:lnTo>
                    <a:pt x="427667" y="231420"/>
                  </a:lnTo>
                  <a:lnTo>
                    <a:pt x="405941" y="272553"/>
                  </a:lnTo>
                  <a:lnTo>
                    <a:pt x="406145" y="284772"/>
                  </a:lnTo>
                  <a:lnTo>
                    <a:pt x="421068" y="422287"/>
                  </a:lnTo>
                  <a:lnTo>
                    <a:pt x="443280" y="462788"/>
                  </a:lnTo>
                  <a:lnTo>
                    <a:pt x="475690" y="476048"/>
                  </a:lnTo>
                  <a:lnTo>
                    <a:pt x="487908" y="475843"/>
                  </a:lnTo>
                  <a:lnTo>
                    <a:pt x="528434" y="453745"/>
                  </a:lnTo>
                  <a:lnTo>
                    <a:pt x="537579" y="437819"/>
                  </a:lnTo>
                  <a:lnTo>
                    <a:pt x="476465" y="437819"/>
                  </a:lnTo>
                  <a:lnTo>
                    <a:pt x="471106" y="436283"/>
                  </a:lnTo>
                  <a:lnTo>
                    <a:pt x="461733" y="428752"/>
                  </a:lnTo>
                  <a:lnTo>
                    <a:pt x="459092" y="423849"/>
                  </a:lnTo>
                  <a:lnTo>
                    <a:pt x="442810" y="273875"/>
                  </a:lnTo>
                  <a:lnTo>
                    <a:pt x="444360" y="268490"/>
                  </a:lnTo>
                  <a:lnTo>
                    <a:pt x="451878" y="258991"/>
                  </a:lnTo>
                  <a:lnTo>
                    <a:pt x="456755" y="256286"/>
                  </a:lnTo>
                  <a:lnTo>
                    <a:pt x="468820" y="254990"/>
                  </a:lnTo>
                  <a:lnTo>
                    <a:pt x="522172" y="254990"/>
                  </a:lnTo>
                  <a:lnTo>
                    <a:pt x="519699" y="249061"/>
                  </a:lnTo>
                  <a:lnTo>
                    <a:pt x="513126" y="239449"/>
                  </a:lnTo>
                  <a:lnTo>
                    <a:pt x="504469" y="230974"/>
                  </a:lnTo>
                  <a:lnTo>
                    <a:pt x="494404" y="224235"/>
                  </a:lnTo>
                  <a:lnTo>
                    <a:pt x="483622" y="219811"/>
                  </a:lnTo>
                  <a:lnTo>
                    <a:pt x="472126" y="217701"/>
                  </a:lnTo>
                  <a:close/>
                </a:path>
                <a:path w="1688464" h="511809">
                  <a:moveTo>
                    <a:pt x="536558" y="363639"/>
                  </a:moveTo>
                  <a:lnTo>
                    <a:pt x="496684" y="363639"/>
                  </a:lnTo>
                  <a:lnTo>
                    <a:pt x="502716" y="419163"/>
                  </a:lnTo>
                  <a:lnTo>
                    <a:pt x="501116" y="424497"/>
                  </a:lnTo>
                  <a:lnTo>
                    <a:pt x="493458" y="433857"/>
                  </a:lnTo>
                  <a:lnTo>
                    <a:pt x="488530" y="436524"/>
                  </a:lnTo>
                  <a:lnTo>
                    <a:pt x="476465" y="437819"/>
                  </a:lnTo>
                  <a:lnTo>
                    <a:pt x="537579" y="437819"/>
                  </a:lnTo>
                  <a:lnTo>
                    <a:pt x="539594" y="432916"/>
                  </a:lnTo>
                  <a:lnTo>
                    <a:pt x="541710" y="421425"/>
                  </a:lnTo>
                  <a:lnTo>
                    <a:pt x="541515" y="409219"/>
                  </a:lnTo>
                  <a:lnTo>
                    <a:pt x="536558" y="363639"/>
                  </a:lnTo>
                  <a:close/>
                </a:path>
                <a:path w="1688464" h="511809">
                  <a:moveTo>
                    <a:pt x="531939" y="321157"/>
                  </a:moveTo>
                  <a:lnTo>
                    <a:pt x="471423" y="327723"/>
                  </a:lnTo>
                  <a:lnTo>
                    <a:pt x="475589" y="365925"/>
                  </a:lnTo>
                  <a:lnTo>
                    <a:pt x="496684" y="363639"/>
                  </a:lnTo>
                  <a:lnTo>
                    <a:pt x="536558" y="363639"/>
                  </a:lnTo>
                  <a:lnTo>
                    <a:pt x="531939" y="321157"/>
                  </a:lnTo>
                  <a:close/>
                </a:path>
                <a:path w="1688464" h="511809">
                  <a:moveTo>
                    <a:pt x="522172" y="254990"/>
                  </a:moveTo>
                  <a:lnTo>
                    <a:pt x="468820" y="254990"/>
                  </a:lnTo>
                  <a:lnTo>
                    <a:pt x="474230" y="256565"/>
                  </a:lnTo>
                  <a:lnTo>
                    <a:pt x="483717" y="264223"/>
                  </a:lnTo>
                  <a:lnTo>
                    <a:pt x="486422" y="269138"/>
                  </a:lnTo>
                  <a:lnTo>
                    <a:pt x="490283" y="304723"/>
                  </a:lnTo>
                  <a:lnTo>
                    <a:pt x="529704" y="300456"/>
                  </a:lnTo>
                  <a:lnTo>
                    <a:pt x="526567" y="271691"/>
                  </a:lnTo>
                  <a:lnTo>
                    <a:pt x="524182" y="259808"/>
                  </a:lnTo>
                  <a:lnTo>
                    <a:pt x="522172" y="254990"/>
                  </a:lnTo>
                  <a:close/>
                </a:path>
                <a:path w="1688464" h="511809">
                  <a:moveTo>
                    <a:pt x="209308" y="247764"/>
                  </a:moveTo>
                  <a:lnTo>
                    <a:pt x="101142" y="259486"/>
                  </a:lnTo>
                  <a:lnTo>
                    <a:pt x="128511" y="511581"/>
                  </a:lnTo>
                  <a:lnTo>
                    <a:pt x="236664" y="499846"/>
                  </a:lnTo>
                  <a:lnTo>
                    <a:pt x="233349" y="469277"/>
                  </a:lnTo>
                  <a:lnTo>
                    <a:pt x="162356" y="469277"/>
                  </a:lnTo>
                  <a:lnTo>
                    <a:pt x="154901" y="400507"/>
                  </a:lnTo>
                  <a:lnTo>
                    <a:pt x="206184" y="394957"/>
                  </a:lnTo>
                  <a:lnTo>
                    <a:pt x="202625" y="362305"/>
                  </a:lnTo>
                  <a:lnTo>
                    <a:pt x="150761" y="362305"/>
                  </a:lnTo>
                  <a:lnTo>
                    <a:pt x="143294" y="293573"/>
                  </a:lnTo>
                  <a:lnTo>
                    <a:pt x="213448" y="285940"/>
                  </a:lnTo>
                  <a:lnTo>
                    <a:pt x="209308" y="247764"/>
                  </a:lnTo>
                  <a:close/>
                </a:path>
                <a:path w="1688464" h="511809">
                  <a:moveTo>
                    <a:pt x="278104" y="240284"/>
                  </a:moveTo>
                  <a:lnTo>
                    <a:pt x="235445" y="244919"/>
                  </a:lnTo>
                  <a:lnTo>
                    <a:pt x="262813" y="497027"/>
                  </a:lnTo>
                  <a:lnTo>
                    <a:pt x="300799" y="492899"/>
                  </a:lnTo>
                  <a:lnTo>
                    <a:pt x="283273" y="331457"/>
                  </a:lnTo>
                  <a:lnTo>
                    <a:pt x="316364" y="331457"/>
                  </a:lnTo>
                  <a:lnTo>
                    <a:pt x="278104" y="240284"/>
                  </a:lnTo>
                  <a:close/>
                </a:path>
                <a:path w="1688464" h="511809">
                  <a:moveTo>
                    <a:pt x="316364" y="331457"/>
                  </a:moveTo>
                  <a:lnTo>
                    <a:pt x="283273" y="331457"/>
                  </a:lnTo>
                  <a:lnTo>
                    <a:pt x="353072" y="487235"/>
                  </a:lnTo>
                  <a:lnTo>
                    <a:pt x="393877" y="482803"/>
                  </a:lnTo>
                  <a:lnTo>
                    <a:pt x="385354" y="404253"/>
                  </a:lnTo>
                  <a:lnTo>
                    <a:pt x="346913" y="404253"/>
                  </a:lnTo>
                  <a:lnTo>
                    <a:pt x="316364" y="331457"/>
                  </a:lnTo>
                  <a:close/>
                </a:path>
                <a:path w="1688464" h="511809">
                  <a:moveTo>
                    <a:pt x="232524" y="461670"/>
                  </a:moveTo>
                  <a:lnTo>
                    <a:pt x="162356" y="469277"/>
                  </a:lnTo>
                  <a:lnTo>
                    <a:pt x="233349" y="469277"/>
                  </a:lnTo>
                  <a:lnTo>
                    <a:pt x="232524" y="461670"/>
                  </a:lnTo>
                  <a:close/>
                </a:path>
                <a:path w="1688464" h="511809">
                  <a:moveTo>
                    <a:pt x="366521" y="230682"/>
                  </a:moveTo>
                  <a:lnTo>
                    <a:pt x="328523" y="234810"/>
                  </a:lnTo>
                  <a:lnTo>
                    <a:pt x="346913" y="404253"/>
                  </a:lnTo>
                  <a:lnTo>
                    <a:pt x="385354" y="404253"/>
                  </a:lnTo>
                  <a:lnTo>
                    <a:pt x="366521" y="230682"/>
                  </a:lnTo>
                  <a:close/>
                </a:path>
                <a:path w="1688464" h="511809">
                  <a:moveTo>
                    <a:pt x="202018" y="356743"/>
                  </a:moveTo>
                  <a:lnTo>
                    <a:pt x="150761" y="362305"/>
                  </a:lnTo>
                  <a:lnTo>
                    <a:pt x="202625" y="362305"/>
                  </a:lnTo>
                  <a:lnTo>
                    <a:pt x="202018" y="35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3392" y="503999"/>
              <a:ext cx="1862594" cy="6680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187522"/>
              <a:ext cx="5985103" cy="437248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450825" y="4418520"/>
              <a:ext cx="3749040" cy="1229995"/>
            </a:xfrm>
            <a:custGeom>
              <a:avLst/>
              <a:gdLst/>
              <a:ahLst/>
              <a:cxnLst/>
              <a:rect l="l" t="t" r="r" b="b"/>
              <a:pathLst>
                <a:path w="3749040" h="1229995">
                  <a:moveTo>
                    <a:pt x="3749040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3749040" y="1229868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43506" y="4992234"/>
              <a:ext cx="3562985" cy="0"/>
            </a:xfrm>
            <a:custGeom>
              <a:avLst/>
              <a:gdLst/>
              <a:ahLst/>
              <a:cxnLst/>
              <a:rect l="l" t="t" r="r" b="b"/>
              <a:pathLst>
                <a:path w="3562984" h="0">
                  <a:moveTo>
                    <a:pt x="0" y="0"/>
                  </a:moveTo>
                  <a:lnTo>
                    <a:pt x="3562591" y="0"/>
                  </a:lnTo>
                </a:path>
              </a:pathLst>
            </a:custGeom>
            <a:ln w="31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450825" y="4418520"/>
            <a:ext cx="374904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ts val="4105"/>
              </a:lnSpc>
            </a:pPr>
            <a:r>
              <a:rPr dirty="0" sz="3700" spc="-665">
                <a:solidFill>
                  <a:srgbClr val="FFFFFF"/>
                </a:solidFill>
                <a:latin typeface="Arial Narrow"/>
                <a:cs typeface="Arial Narrow"/>
              </a:rPr>
              <a:t>BEN</a:t>
            </a:r>
            <a:r>
              <a:rPr dirty="0" sz="3700" spc="-1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10">
                <a:solidFill>
                  <a:srgbClr val="FFFFFF"/>
                </a:solidFill>
                <a:latin typeface="Arial Narrow"/>
                <a:cs typeface="Arial Narrow"/>
              </a:rPr>
              <a:t>Crowther</a:t>
            </a:r>
            <a:endParaRPr sz="3700">
              <a:latin typeface="Arial Narrow"/>
              <a:cs typeface="Arial Narrow"/>
            </a:endParaRPr>
          </a:p>
          <a:p>
            <a:pPr algn="ctr">
              <a:lnSpc>
                <a:spcPts val="5410"/>
              </a:lnSpc>
              <a:spcBef>
                <a:spcPts val="170"/>
              </a:spcBef>
            </a:pPr>
            <a:r>
              <a:rPr dirty="0" sz="4600" spc="-254" b="1">
                <a:solidFill>
                  <a:srgbClr val="FFFFFF"/>
                </a:solidFill>
                <a:latin typeface="Arial Narrow"/>
                <a:cs typeface="Arial Narrow"/>
              </a:rPr>
              <a:t>Farming</a:t>
            </a:r>
            <a:r>
              <a:rPr dirty="0" sz="46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10" b="1">
                <a:solidFill>
                  <a:srgbClr val="FFFFFF"/>
                </a:solidFill>
                <a:latin typeface="Arial Narrow"/>
                <a:cs typeface="Arial Narrow"/>
              </a:rPr>
              <a:t>Futurist</a:t>
            </a:r>
            <a:endParaRPr sz="4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90076" y="5792391"/>
            <a:ext cx="4154170" cy="12700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 indent="3810">
              <a:lnSpc>
                <a:spcPts val="1520"/>
              </a:lnSpc>
              <a:spcBef>
                <a:spcPts val="200"/>
              </a:spcBef>
            </a:pPr>
            <a:r>
              <a:rPr dirty="0" sz="1300" spc="-85">
                <a:solidFill>
                  <a:srgbClr val="FFFFFF"/>
                </a:solidFill>
                <a:latin typeface="Lucida Sans"/>
                <a:cs typeface="Lucida Sans"/>
              </a:rPr>
              <a:t>Through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my</a:t>
            </a:r>
            <a:r>
              <a:rPr dirty="0" sz="1300" spc="-8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passion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dirty="0" sz="1300" spc="-114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environment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love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of 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engineering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design,</a:t>
            </a:r>
            <a:r>
              <a:rPr dirty="0" sz="1300" spc="-1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developed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new</a:t>
            </a:r>
            <a:r>
              <a:rPr dirty="0" sz="13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way</a:t>
            </a:r>
            <a:r>
              <a:rPr dirty="0" sz="1300" spc="-11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farm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using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less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water</a:t>
            </a:r>
            <a:r>
              <a:rPr dirty="0" sz="130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feed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more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people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reduce the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carbon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footprint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sz="1300" spc="-10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farming.</a:t>
            </a:r>
            <a:endParaRPr sz="1300">
              <a:latin typeface="Lucida Sans"/>
              <a:cs typeface="Lucida Sans"/>
            </a:endParaRPr>
          </a:p>
          <a:p>
            <a:pPr algn="ctr" marL="1270">
              <a:lnSpc>
                <a:spcPts val="1540"/>
              </a:lnSpc>
              <a:spcBef>
                <a:spcPts val="535"/>
              </a:spcBef>
            </a:pP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3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visiting</a:t>
            </a:r>
            <a:endParaRPr sz="1300">
              <a:latin typeface="Calibri"/>
              <a:cs typeface="Calibri"/>
            </a:endParaRPr>
          </a:p>
          <a:p>
            <a:pPr algn="ctr" marL="3810">
              <a:lnSpc>
                <a:spcPts val="1540"/>
              </a:lnSpc>
            </a:pPr>
            <a:r>
              <a:rPr dirty="0" u="sng" sz="1300" spc="-10" b="1">
                <a:solidFill>
                  <a:srgbClr val="15D6D3"/>
                </a:solidFill>
                <a:uFill>
                  <a:solidFill>
                    <a:srgbClr val="15D6D3"/>
                  </a:solidFill>
                </a:uFill>
                <a:latin typeface="Calibri"/>
                <a:cs typeface="Calibri"/>
                <a:hlinkClick r:id="rId8"/>
              </a:rPr>
              <a:t>thisisengineering.org.uk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0" y="2535119"/>
            <a:ext cx="6105525" cy="1483995"/>
          </a:xfrm>
          <a:custGeom>
            <a:avLst/>
            <a:gdLst/>
            <a:ahLst/>
            <a:cxnLst/>
            <a:rect l="l" t="t" r="r" b="b"/>
            <a:pathLst>
              <a:path w="6105525" h="1483995">
                <a:moveTo>
                  <a:pt x="6016650" y="0"/>
                </a:moveTo>
                <a:lnTo>
                  <a:pt x="0" y="632371"/>
                </a:lnTo>
                <a:lnTo>
                  <a:pt x="0" y="1483474"/>
                </a:lnTo>
                <a:lnTo>
                  <a:pt x="6105118" y="841806"/>
                </a:lnTo>
                <a:lnTo>
                  <a:pt x="6016650" y="0"/>
                </a:lnTo>
                <a:close/>
              </a:path>
            </a:pathLst>
          </a:custGeom>
          <a:solidFill>
            <a:srgbClr val="15D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 rot="21300000">
            <a:off x="490150" y="3026132"/>
            <a:ext cx="5322250" cy="527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60"/>
              </a:lnSpc>
            </a:pPr>
            <a:r>
              <a:rPr dirty="0" baseline="-2008" sz="6225" spc="247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baseline="-2008" sz="6225" spc="-36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150" spc="114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4150" spc="114" b="1">
                <a:solidFill>
                  <a:srgbClr val="FFFFFF"/>
                </a:solidFill>
                <a:latin typeface="Calibri"/>
                <a:cs typeface="Calibri"/>
              </a:rPr>
              <a:t>reenhouse</a:t>
            </a:r>
            <a:r>
              <a:rPr dirty="0" sz="4150" spc="-1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5354" sz="6225" spc="209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6024" sz="6225" spc="209" b="1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dirty="0" baseline="6693" sz="6225" spc="209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baseline="7362" sz="6225" spc="209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baseline="7362" sz="6225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148" y="1252118"/>
            <a:ext cx="4896320" cy="1084427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 rot="21240000">
            <a:off x="454384" y="1502486"/>
            <a:ext cx="477455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695"/>
              </a:lnSpc>
            </a:pPr>
            <a:r>
              <a:rPr dirty="0" sz="4700" spc="-550" b="1">
                <a:latin typeface="Arial Narrow"/>
                <a:cs typeface="Arial Narrow"/>
              </a:rPr>
              <a:t>SUSTAINABLE</a:t>
            </a:r>
            <a:r>
              <a:rPr dirty="0" sz="4700" spc="254" b="1">
                <a:latin typeface="Arial Narrow"/>
                <a:cs typeface="Arial Narrow"/>
              </a:rPr>
              <a:t> </a:t>
            </a:r>
            <a:r>
              <a:rPr dirty="0" sz="4700" spc="-565" b="1">
                <a:latin typeface="Arial Narrow"/>
                <a:cs typeface="Arial Narrow"/>
              </a:rPr>
              <a:t>FUTURES</a:t>
            </a:r>
            <a:endParaRPr sz="47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21240000">
            <a:off x="457197" y="2162690"/>
            <a:ext cx="4866298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90"/>
              </a:lnSpc>
            </a:pPr>
            <a:r>
              <a:rPr dirty="0" sz="4350" spc="-495" b="1">
                <a:solidFill>
                  <a:srgbClr val="FFFFFF"/>
                </a:solidFill>
                <a:latin typeface="Arial Narrow"/>
                <a:cs typeface="Arial Narrow"/>
              </a:rPr>
              <a:t>DATAHIVE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660" b="1">
                <a:solidFill>
                  <a:srgbClr val="FFFFFF"/>
                </a:solidFill>
                <a:latin typeface="Arial Narrow"/>
                <a:cs typeface="Arial Narrow"/>
              </a:rPr>
              <a:t>GREEN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400" b="1">
                <a:solidFill>
                  <a:srgbClr val="FFFFFF"/>
                </a:solidFill>
                <a:latin typeface="Arial Narrow"/>
                <a:cs typeface="Arial Narrow"/>
              </a:rPr>
              <a:t>EDITION</a:t>
            </a:r>
            <a:endParaRPr sz="4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70300" y="12"/>
            <a:ext cx="5521960" cy="7560309"/>
            <a:chOff x="5170300" y="12"/>
            <a:chExt cx="552196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6048006" y="12"/>
              <a:ext cx="4644390" cy="7560309"/>
            </a:xfrm>
            <a:custGeom>
              <a:avLst/>
              <a:gdLst/>
              <a:ahLst/>
              <a:cxnLst/>
              <a:rect l="l" t="t" r="r" b="b"/>
              <a:pathLst>
                <a:path w="4644390" h="7560309">
                  <a:moveTo>
                    <a:pt x="4643996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4643996" y="7559992"/>
                  </a:lnTo>
                  <a:lnTo>
                    <a:pt x="4643996" y="0"/>
                  </a:lnTo>
                  <a:close/>
                </a:path>
              </a:pathLst>
            </a:custGeom>
            <a:solidFill>
              <a:srgbClr val="FCF2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006" y="12"/>
              <a:ext cx="2699931" cy="248239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48006" y="12"/>
              <a:ext cx="2614930" cy="2470150"/>
            </a:xfrm>
            <a:custGeom>
              <a:avLst/>
              <a:gdLst/>
              <a:ahLst/>
              <a:cxnLst/>
              <a:rect l="l" t="t" r="r" b="b"/>
              <a:pathLst>
                <a:path w="2614929" h="2470150">
                  <a:moveTo>
                    <a:pt x="492012" y="1386946"/>
                  </a:moveTo>
                  <a:lnTo>
                    <a:pt x="236917" y="1386946"/>
                  </a:lnTo>
                  <a:lnTo>
                    <a:pt x="368883" y="2469692"/>
                  </a:lnTo>
                  <a:lnTo>
                    <a:pt x="395672" y="2469692"/>
                  </a:lnTo>
                  <a:lnTo>
                    <a:pt x="442598" y="2456992"/>
                  </a:lnTo>
                  <a:lnTo>
                    <a:pt x="489259" y="2456992"/>
                  </a:lnTo>
                  <a:lnTo>
                    <a:pt x="581758" y="2431592"/>
                  </a:lnTo>
                  <a:lnTo>
                    <a:pt x="627580" y="2431592"/>
                  </a:lnTo>
                  <a:lnTo>
                    <a:pt x="640289" y="2427972"/>
                  </a:lnTo>
                  <a:lnTo>
                    <a:pt x="492012" y="1386946"/>
                  </a:lnTo>
                  <a:close/>
                </a:path>
                <a:path w="2614929" h="2470150">
                  <a:moveTo>
                    <a:pt x="1379858" y="884928"/>
                  </a:moveTo>
                  <a:lnTo>
                    <a:pt x="420508" y="884928"/>
                  </a:lnTo>
                  <a:lnTo>
                    <a:pt x="421511" y="886465"/>
                  </a:lnTo>
                  <a:lnTo>
                    <a:pt x="869442" y="2362699"/>
                  </a:lnTo>
                  <a:lnTo>
                    <a:pt x="939678" y="2342692"/>
                  </a:lnTo>
                  <a:lnTo>
                    <a:pt x="982936" y="2317292"/>
                  </a:lnTo>
                  <a:lnTo>
                    <a:pt x="1068383" y="2291892"/>
                  </a:lnTo>
                  <a:lnTo>
                    <a:pt x="1110557" y="2266492"/>
                  </a:lnTo>
                  <a:lnTo>
                    <a:pt x="1152354" y="2253792"/>
                  </a:lnTo>
                  <a:lnTo>
                    <a:pt x="1193767" y="2228392"/>
                  </a:lnTo>
                  <a:lnTo>
                    <a:pt x="1234788" y="2215692"/>
                  </a:lnTo>
                  <a:lnTo>
                    <a:pt x="1275411" y="2190292"/>
                  </a:lnTo>
                  <a:lnTo>
                    <a:pt x="1315627" y="2177592"/>
                  </a:lnTo>
                  <a:lnTo>
                    <a:pt x="1394811" y="2126792"/>
                  </a:lnTo>
                  <a:lnTo>
                    <a:pt x="1472279" y="2075992"/>
                  </a:lnTo>
                  <a:lnTo>
                    <a:pt x="1488551" y="2065072"/>
                  </a:lnTo>
                  <a:lnTo>
                    <a:pt x="972907" y="935322"/>
                  </a:lnTo>
                  <a:lnTo>
                    <a:pt x="1443622" y="935322"/>
                  </a:lnTo>
                  <a:lnTo>
                    <a:pt x="1379858" y="884928"/>
                  </a:lnTo>
                  <a:close/>
                </a:path>
                <a:path w="2614929" h="2470150">
                  <a:moveTo>
                    <a:pt x="1621318" y="0"/>
                  </a:moveTo>
                  <a:lnTo>
                    <a:pt x="0" y="0"/>
                  </a:lnTo>
                  <a:lnTo>
                    <a:pt x="0" y="1885301"/>
                  </a:lnTo>
                  <a:lnTo>
                    <a:pt x="236917" y="1386946"/>
                  </a:lnTo>
                  <a:lnTo>
                    <a:pt x="492012" y="1386946"/>
                  </a:lnTo>
                  <a:lnTo>
                    <a:pt x="420508" y="884928"/>
                  </a:lnTo>
                  <a:lnTo>
                    <a:pt x="1379858" y="884928"/>
                  </a:lnTo>
                  <a:lnTo>
                    <a:pt x="1048472" y="623029"/>
                  </a:lnTo>
                  <a:lnTo>
                    <a:pt x="2588395" y="623029"/>
                  </a:lnTo>
                  <a:lnTo>
                    <a:pt x="2597116" y="590092"/>
                  </a:lnTo>
                  <a:lnTo>
                    <a:pt x="2609809" y="551992"/>
                  </a:lnTo>
                  <a:lnTo>
                    <a:pt x="2614745" y="530969"/>
                  </a:lnTo>
                  <a:lnTo>
                    <a:pt x="1726462" y="59149"/>
                  </a:lnTo>
                  <a:lnTo>
                    <a:pt x="1621318" y="0"/>
                  </a:lnTo>
                  <a:close/>
                </a:path>
                <a:path w="2614929" h="2470150">
                  <a:moveTo>
                    <a:pt x="1443622" y="935322"/>
                  </a:moveTo>
                  <a:lnTo>
                    <a:pt x="972907" y="935322"/>
                  </a:lnTo>
                  <a:lnTo>
                    <a:pt x="1754734" y="1879422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6597" y="1482991"/>
                  </a:lnTo>
                  <a:lnTo>
                    <a:pt x="1443622" y="935322"/>
                  </a:lnTo>
                  <a:close/>
                </a:path>
                <a:path w="2614929" h="2470150">
                  <a:moveTo>
                    <a:pt x="2588395" y="623029"/>
                  </a:moveTo>
                  <a:lnTo>
                    <a:pt x="1048472" y="623029"/>
                  </a:lnTo>
                  <a:lnTo>
                    <a:pt x="2428489" y="1024246"/>
                  </a:lnTo>
                  <a:lnTo>
                    <a:pt x="2429763" y="1021892"/>
                  </a:lnTo>
                  <a:lnTo>
                    <a:pt x="2449693" y="983792"/>
                  </a:lnTo>
                  <a:lnTo>
                    <a:pt x="2468934" y="932992"/>
                  </a:lnTo>
                  <a:lnTo>
                    <a:pt x="2487477" y="894892"/>
                  </a:lnTo>
                  <a:lnTo>
                    <a:pt x="2505314" y="856792"/>
                  </a:lnTo>
                  <a:lnTo>
                    <a:pt x="2522439" y="805992"/>
                  </a:lnTo>
                  <a:lnTo>
                    <a:pt x="2538844" y="767892"/>
                  </a:lnTo>
                  <a:lnTo>
                    <a:pt x="2554522" y="729792"/>
                  </a:lnTo>
                  <a:lnTo>
                    <a:pt x="2569465" y="678992"/>
                  </a:lnTo>
                  <a:lnTo>
                    <a:pt x="2583665" y="640892"/>
                  </a:lnTo>
                  <a:lnTo>
                    <a:pt x="2588395" y="623029"/>
                  </a:lnTo>
                  <a:close/>
                </a:path>
              </a:pathLst>
            </a:custGeom>
            <a:solidFill>
              <a:srgbClr val="332600">
                <a:alpha val="174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48006" y="12"/>
              <a:ext cx="2611120" cy="2411730"/>
            </a:xfrm>
            <a:custGeom>
              <a:avLst/>
              <a:gdLst/>
              <a:ahLst/>
              <a:cxnLst/>
              <a:rect l="l" t="t" r="r" b="b"/>
              <a:pathLst>
                <a:path w="2611120" h="2411730">
                  <a:moveTo>
                    <a:pt x="481484" y="1346649"/>
                  </a:moveTo>
                  <a:lnTo>
                    <a:pt x="233484" y="1346649"/>
                  </a:lnTo>
                  <a:lnTo>
                    <a:pt x="363341" y="2411646"/>
                  </a:lnTo>
                  <a:lnTo>
                    <a:pt x="633229" y="2411646"/>
                  </a:lnTo>
                  <a:lnTo>
                    <a:pt x="481484" y="1346649"/>
                  </a:lnTo>
                  <a:close/>
                </a:path>
                <a:path w="2611120" h="2411730">
                  <a:moveTo>
                    <a:pt x="1344646" y="858601"/>
                  </a:moveTo>
                  <a:lnTo>
                    <a:pt x="411944" y="858601"/>
                  </a:lnTo>
                  <a:lnTo>
                    <a:pt x="412998" y="860074"/>
                  </a:lnTo>
                  <a:lnTo>
                    <a:pt x="868953" y="2362838"/>
                  </a:lnTo>
                  <a:lnTo>
                    <a:pt x="939678" y="2342692"/>
                  </a:lnTo>
                  <a:lnTo>
                    <a:pt x="982936" y="2317292"/>
                  </a:lnTo>
                  <a:lnTo>
                    <a:pt x="1068383" y="2291892"/>
                  </a:lnTo>
                  <a:lnTo>
                    <a:pt x="1110557" y="2266492"/>
                  </a:lnTo>
                  <a:lnTo>
                    <a:pt x="1152354" y="2253792"/>
                  </a:lnTo>
                  <a:lnTo>
                    <a:pt x="1193767" y="2228392"/>
                  </a:lnTo>
                  <a:lnTo>
                    <a:pt x="1234788" y="2215692"/>
                  </a:lnTo>
                  <a:lnTo>
                    <a:pt x="1275411" y="2190292"/>
                  </a:lnTo>
                  <a:lnTo>
                    <a:pt x="1315627" y="2177592"/>
                  </a:lnTo>
                  <a:lnTo>
                    <a:pt x="1394811" y="2126792"/>
                  </a:lnTo>
                  <a:lnTo>
                    <a:pt x="1472279" y="2075992"/>
                  </a:lnTo>
                  <a:lnTo>
                    <a:pt x="1479995" y="2070814"/>
                  </a:lnTo>
                  <a:lnTo>
                    <a:pt x="949065" y="907610"/>
                  </a:lnTo>
                  <a:lnTo>
                    <a:pt x="1406663" y="907610"/>
                  </a:lnTo>
                  <a:lnTo>
                    <a:pt x="1344646" y="858601"/>
                  </a:lnTo>
                  <a:close/>
                </a:path>
                <a:path w="2611120" h="2411730">
                  <a:moveTo>
                    <a:pt x="1406663" y="907610"/>
                  </a:moveTo>
                  <a:lnTo>
                    <a:pt x="949065" y="907610"/>
                  </a:lnTo>
                  <a:lnTo>
                    <a:pt x="1754196" y="1879815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5918" y="1483908"/>
                  </a:lnTo>
                  <a:lnTo>
                    <a:pt x="1406663" y="907610"/>
                  </a:lnTo>
                  <a:close/>
                </a:path>
                <a:path w="2611120" h="2411730">
                  <a:moveTo>
                    <a:pt x="1582640" y="0"/>
                  </a:moveTo>
                  <a:lnTo>
                    <a:pt x="0" y="0"/>
                  </a:lnTo>
                  <a:lnTo>
                    <a:pt x="0" y="1837783"/>
                  </a:lnTo>
                  <a:lnTo>
                    <a:pt x="233484" y="1346649"/>
                  </a:lnTo>
                  <a:lnTo>
                    <a:pt x="481484" y="1346649"/>
                  </a:lnTo>
                  <a:lnTo>
                    <a:pt x="411944" y="858601"/>
                  </a:lnTo>
                  <a:lnTo>
                    <a:pt x="1344646" y="858601"/>
                  </a:lnTo>
                  <a:lnTo>
                    <a:pt x="1022459" y="603991"/>
                  </a:lnTo>
                  <a:lnTo>
                    <a:pt x="2593436" y="603991"/>
                  </a:lnTo>
                  <a:lnTo>
                    <a:pt x="2597116" y="590092"/>
                  </a:lnTo>
                  <a:lnTo>
                    <a:pt x="2609809" y="551992"/>
                  </a:lnTo>
                  <a:lnTo>
                    <a:pt x="2610504" y="549032"/>
                  </a:lnTo>
                  <a:lnTo>
                    <a:pt x="1681678" y="55720"/>
                  </a:lnTo>
                  <a:lnTo>
                    <a:pt x="1582640" y="0"/>
                  </a:lnTo>
                  <a:close/>
                </a:path>
                <a:path w="2611120" h="2411730">
                  <a:moveTo>
                    <a:pt x="2593436" y="603991"/>
                  </a:moveTo>
                  <a:lnTo>
                    <a:pt x="1022459" y="603991"/>
                  </a:lnTo>
                  <a:lnTo>
                    <a:pt x="2433748" y="1014275"/>
                  </a:lnTo>
                  <a:lnTo>
                    <a:pt x="2449693" y="983792"/>
                  </a:lnTo>
                  <a:lnTo>
                    <a:pt x="2468934" y="932992"/>
                  </a:lnTo>
                  <a:lnTo>
                    <a:pt x="2487477" y="894892"/>
                  </a:lnTo>
                  <a:lnTo>
                    <a:pt x="2505314" y="856792"/>
                  </a:lnTo>
                  <a:lnTo>
                    <a:pt x="2522439" y="805992"/>
                  </a:lnTo>
                  <a:lnTo>
                    <a:pt x="2538844" y="767892"/>
                  </a:lnTo>
                  <a:lnTo>
                    <a:pt x="2554522" y="729792"/>
                  </a:lnTo>
                  <a:lnTo>
                    <a:pt x="2569465" y="678992"/>
                  </a:lnTo>
                  <a:lnTo>
                    <a:pt x="2583665" y="640892"/>
                  </a:lnTo>
                  <a:lnTo>
                    <a:pt x="2593436" y="603991"/>
                  </a:lnTo>
                  <a:close/>
                </a:path>
              </a:pathLst>
            </a:custGeom>
            <a:solidFill>
              <a:srgbClr val="392C03">
                <a:alpha val="179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48006" y="12"/>
              <a:ext cx="2560955" cy="2341245"/>
            </a:xfrm>
            <a:custGeom>
              <a:avLst/>
              <a:gdLst/>
              <a:ahLst/>
              <a:cxnLst/>
              <a:rect l="l" t="t" r="r" b="b"/>
              <a:pathLst>
                <a:path w="2560954" h="2341245">
                  <a:moveTo>
                    <a:pt x="471037" y="1306327"/>
                  </a:moveTo>
                  <a:lnTo>
                    <a:pt x="230128" y="1306327"/>
                  </a:lnTo>
                  <a:lnTo>
                    <a:pt x="356185" y="2340940"/>
                  </a:lnTo>
                  <a:lnTo>
                    <a:pt x="618389" y="2340940"/>
                  </a:lnTo>
                  <a:lnTo>
                    <a:pt x="471037" y="1306327"/>
                  </a:lnTo>
                  <a:close/>
                </a:path>
                <a:path w="2560954" h="2341245">
                  <a:moveTo>
                    <a:pt x="1309493" y="832185"/>
                  </a:moveTo>
                  <a:lnTo>
                    <a:pt x="403509" y="832185"/>
                  </a:lnTo>
                  <a:lnTo>
                    <a:pt x="404411" y="833721"/>
                  </a:lnTo>
                  <a:lnTo>
                    <a:pt x="861779" y="2340940"/>
                  </a:lnTo>
                  <a:lnTo>
                    <a:pt x="942663" y="2340940"/>
                  </a:lnTo>
                  <a:lnTo>
                    <a:pt x="982936" y="2317292"/>
                  </a:lnTo>
                  <a:lnTo>
                    <a:pt x="1068383" y="2291892"/>
                  </a:lnTo>
                  <a:lnTo>
                    <a:pt x="1110557" y="2266492"/>
                  </a:lnTo>
                  <a:lnTo>
                    <a:pt x="1152354" y="2253792"/>
                  </a:lnTo>
                  <a:lnTo>
                    <a:pt x="1193767" y="2228392"/>
                  </a:lnTo>
                  <a:lnTo>
                    <a:pt x="1234788" y="2215692"/>
                  </a:lnTo>
                  <a:lnTo>
                    <a:pt x="1275411" y="2190292"/>
                  </a:lnTo>
                  <a:lnTo>
                    <a:pt x="1315627" y="2177592"/>
                  </a:lnTo>
                  <a:lnTo>
                    <a:pt x="1394811" y="2126792"/>
                  </a:lnTo>
                  <a:lnTo>
                    <a:pt x="1471400" y="2076569"/>
                  </a:lnTo>
                  <a:lnTo>
                    <a:pt x="925187" y="879822"/>
                  </a:lnTo>
                  <a:lnTo>
                    <a:pt x="1369769" y="879822"/>
                  </a:lnTo>
                  <a:lnTo>
                    <a:pt x="1309493" y="832185"/>
                  </a:lnTo>
                  <a:close/>
                </a:path>
                <a:path w="2560954" h="2341245">
                  <a:moveTo>
                    <a:pt x="1369769" y="879822"/>
                  </a:moveTo>
                  <a:lnTo>
                    <a:pt x="925187" y="879822"/>
                  </a:lnTo>
                  <a:lnTo>
                    <a:pt x="1753649" y="1880215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5255" y="1484803"/>
                  </a:lnTo>
                  <a:lnTo>
                    <a:pt x="1369769" y="879822"/>
                  </a:lnTo>
                  <a:close/>
                </a:path>
                <a:path w="2560954" h="2341245">
                  <a:moveTo>
                    <a:pt x="1543891" y="0"/>
                  </a:moveTo>
                  <a:lnTo>
                    <a:pt x="0" y="0"/>
                  </a:lnTo>
                  <a:lnTo>
                    <a:pt x="0" y="1790412"/>
                  </a:lnTo>
                  <a:lnTo>
                    <a:pt x="230128" y="1306327"/>
                  </a:lnTo>
                  <a:lnTo>
                    <a:pt x="471037" y="1306327"/>
                  </a:lnTo>
                  <a:lnTo>
                    <a:pt x="403509" y="832185"/>
                  </a:lnTo>
                  <a:lnTo>
                    <a:pt x="1309493" y="832185"/>
                  </a:lnTo>
                  <a:lnTo>
                    <a:pt x="996573" y="584878"/>
                  </a:lnTo>
                  <a:lnTo>
                    <a:pt x="2560350" y="584878"/>
                  </a:lnTo>
                  <a:lnTo>
                    <a:pt x="2560350" y="542841"/>
                  </a:lnTo>
                  <a:lnTo>
                    <a:pt x="1636857" y="52303"/>
                  </a:lnTo>
                  <a:lnTo>
                    <a:pt x="1543891" y="0"/>
                  </a:lnTo>
                  <a:close/>
                </a:path>
                <a:path w="2560954" h="2341245">
                  <a:moveTo>
                    <a:pt x="2560350" y="584878"/>
                  </a:moveTo>
                  <a:lnTo>
                    <a:pt x="996573" y="584878"/>
                  </a:lnTo>
                  <a:lnTo>
                    <a:pt x="2439001" y="1004233"/>
                  </a:lnTo>
                  <a:lnTo>
                    <a:pt x="2449693" y="983792"/>
                  </a:lnTo>
                  <a:lnTo>
                    <a:pt x="2468934" y="932992"/>
                  </a:lnTo>
                  <a:lnTo>
                    <a:pt x="2487477" y="894892"/>
                  </a:lnTo>
                  <a:lnTo>
                    <a:pt x="2505314" y="856792"/>
                  </a:lnTo>
                  <a:lnTo>
                    <a:pt x="2522439" y="805992"/>
                  </a:lnTo>
                  <a:lnTo>
                    <a:pt x="2538844" y="767892"/>
                  </a:lnTo>
                  <a:lnTo>
                    <a:pt x="2554522" y="729792"/>
                  </a:lnTo>
                  <a:lnTo>
                    <a:pt x="2560350" y="709980"/>
                  </a:lnTo>
                  <a:lnTo>
                    <a:pt x="2560350" y="584878"/>
                  </a:lnTo>
                  <a:close/>
                </a:path>
              </a:pathLst>
            </a:custGeom>
            <a:solidFill>
              <a:srgbClr val="3E3105">
                <a:alpha val="1847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48006" y="12"/>
              <a:ext cx="2488565" cy="2270760"/>
            </a:xfrm>
            <a:custGeom>
              <a:avLst/>
              <a:gdLst/>
              <a:ahLst/>
              <a:cxnLst/>
              <a:rect l="l" t="t" r="r" b="b"/>
              <a:pathLst>
                <a:path w="2488565" h="2270760">
                  <a:moveTo>
                    <a:pt x="460557" y="1266094"/>
                  </a:moveTo>
                  <a:lnTo>
                    <a:pt x="226683" y="1266094"/>
                  </a:lnTo>
                  <a:lnTo>
                    <a:pt x="349098" y="2270213"/>
                  </a:lnTo>
                  <a:lnTo>
                    <a:pt x="603593" y="2270213"/>
                  </a:lnTo>
                  <a:lnTo>
                    <a:pt x="460557" y="1266094"/>
                  </a:lnTo>
                  <a:close/>
                </a:path>
                <a:path w="2488565" h="2270760">
                  <a:moveTo>
                    <a:pt x="1274332" y="805859"/>
                  </a:moveTo>
                  <a:lnTo>
                    <a:pt x="394996" y="805859"/>
                  </a:lnTo>
                  <a:lnTo>
                    <a:pt x="395898" y="807332"/>
                  </a:lnTo>
                  <a:lnTo>
                    <a:pt x="839850" y="2270213"/>
                  </a:lnTo>
                  <a:lnTo>
                    <a:pt x="1104378" y="2270213"/>
                  </a:lnTo>
                  <a:lnTo>
                    <a:pt x="1110557" y="2266492"/>
                  </a:lnTo>
                  <a:lnTo>
                    <a:pt x="1152354" y="2253792"/>
                  </a:lnTo>
                  <a:lnTo>
                    <a:pt x="1193767" y="2228392"/>
                  </a:lnTo>
                  <a:lnTo>
                    <a:pt x="1234788" y="2215692"/>
                  </a:lnTo>
                  <a:lnTo>
                    <a:pt x="1275411" y="2190292"/>
                  </a:lnTo>
                  <a:lnTo>
                    <a:pt x="1315627" y="2177592"/>
                  </a:lnTo>
                  <a:lnTo>
                    <a:pt x="1394811" y="2126792"/>
                  </a:lnTo>
                  <a:lnTo>
                    <a:pt x="1462835" y="2082185"/>
                  </a:lnTo>
                  <a:lnTo>
                    <a:pt x="901345" y="852074"/>
                  </a:lnTo>
                  <a:lnTo>
                    <a:pt x="1332811" y="852074"/>
                  </a:lnTo>
                  <a:lnTo>
                    <a:pt x="1274332" y="805859"/>
                  </a:lnTo>
                  <a:close/>
                </a:path>
                <a:path w="2488565" h="2270760">
                  <a:moveTo>
                    <a:pt x="1332811" y="852074"/>
                  </a:moveTo>
                  <a:lnTo>
                    <a:pt x="901345" y="852074"/>
                  </a:lnTo>
                  <a:lnTo>
                    <a:pt x="1753124" y="1880599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4584" y="1485709"/>
                  </a:lnTo>
                  <a:lnTo>
                    <a:pt x="1332811" y="852074"/>
                  </a:lnTo>
                  <a:close/>
                </a:path>
                <a:path w="2488565" h="2270760">
                  <a:moveTo>
                    <a:pt x="1505124" y="0"/>
                  </a:moveTo>
                  <a:lnTo>
                    <a:pt x="0" y="0"/>
                  </a:lnTo>
                  <a:lnTo>
                    <a:pt x="0" y="1742915"/>
                  </a:lnTo>
                  <a:lnTo>
                    <a:pt x="226683" y="1266094"/>
                  </a:lnTo>
                  <a:lnTo>
                    <a:pt x="460557" y="1266094"/>
                  </a:lnTo>
                  <a:lnTo>
                    <a:pt x="394996" y="805859"/>
                  </a:lnTo>
                  <a:lnTo>
                    <a:pt x="1274332" y="805859"/>
                  </a:lnTo>
                  <a:lnTo>
                    <a:pt x="970560" y="565791"/>
                  </a:lnTo>
                  <a:lnTo>
                    <a:pt x="2488424" y="565791"/>
                  </a:lnTo>
                  <a:lnTo>
                    <a:pt x="2488424" y="524966"/>
                  </a:lnTo>
                  <a:lnTo>
                    <a:pt x="1592073" y="48926"/>
                  </a:lnTo>
                  <a:lnTo>
                    <a:pt x="1505124" y="0"/>
                  </a:lnTo>
                  <a:close/>
                </a:path>
                <a:path w="2488565" h="2270760">
                  <a:moveTo>
                    <a:pt x="2488424" y="565791"/>
                  </a:moveTo>
                  <a:lnTo>
                    <a:pt x="970560" y="565791"/>
                  </a:lnTo>
                  <a:lnTo>
                    <a:pt x="2444224" y="994248"/>
                  </a:lnTo>
                  <a:lnTo>
                    <a:pt x="2449693" y="983792"/>
                  </a:lnTo>
                  <a:lnTo>
                    <a:pt x="2468934" y="932992"/>
                  </a:lnTo>
                  <a:lnTo>
                    <a:pt x="2487477" y="894892"/>
                  </a:lnTo>
                  <a:lnTo>
                    <a:pt x="2488424" y="892868"/>
                  </a:lnTo>
                  <a:lnTo>
                    <a:pt x="2488424" y="565791"/>
                  </a:lnTo>
                  <a:close/>
                </a:path>
              </a:pathLst>
            </a:custGeom>
            <a:solidFill>
              <a:srgbClr val="443708">
                <a:alpha val="189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48006" y="13"/>
              <a:ext cx="2416810" cy="2199640"/>
            </a:xfrm>
            <a:custGeom>
              <a:avLst/>
              <a:gdLst/>
              <a:ahLst/>
              <a:cxnLst/>
              <a:rect l="l" t="t" r="r" b="b"/>
              <a:pathLst>
                <a:path w="2416809" h="2199640">
                  <a:moveTo>
                    <a:pt x="450041" y="1225751"/>
                  </a:moveTo>
                  <a:lnTo>
                    <a:pt x="223302" y="1225751"/>
                  </a:lnTo>
                  <a:lnTo>
                    <a:pt x="342009" y="2199486"/>
                  </a:lnTo>
                  <a:lnTo>
                    <a:pt x="588732" y="2199486"/>
                  </a:lnTo>
                  <a:lnTo>
                    <a:pt x="450041" y="1225751"/>
                  </a:lnTo>
                  <a:close/>
                </a:path>
                <a:path w="2416809" h="2199640">
                  <a:moveTo>
                    <a:pt x="1239243" y="779524"/>
                  </a:moveTo>
                  <a:lnTo>
                    <a:pt x="386485" y="779524"/>
                  </a:lnTo>
                  <a:lnTo>
                    <a:pt x="387386" y="780896"/>
                  </a:lnTo>
                  <a:lnTo>
                    <a:pt x="817853" y="2199486"/>
                  </a:lnTo>
                  <a:lnTo>
                    <a:pt x="1260708" y="2199486"/>
                  </a:lnTo>
                  <a:lnTo>
                    <a:pt x="1275411" y="2190292"/>
                  </a:lnTo>
                  <a:lnTo>
                    <a:pt x="1315627" y="2177592"/>
                  </a:lnTo>
                  <a:lnTo>
                    <a:pt x="1394811" y="2126792"/>
                  </a:lnTo>
                  <a:lnTo>
                    <a:pt x="1454234" y="2087826"/>
                  </a:lnTo>
                  <a:lnTo>
                    <a:pt x="877492" y="824317"/>
                  </a:lnTo>
                  <a:lnTo>
                    <a:pt x="1295922" y="824317"/>
                  </a:lnTo>
                  <a:lnTo>
                    <a:pt x="1239243" y="779524"/>
                  </a:lnTo>
                  <a:close/>
                </a:path>
                <a:path w="2416809" h="2199640">
                  <a:moveTo>
                    <a:pt x="1295922" y="824317"/>
                  </a:moveTo>
                  <a:lnTo>
                    <a:pt x="877492" y="824317"/>
                  </a:lnTo>
                  <a:lnTo>
                    <a:pt x="1752587" y="1880991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3930" y="1486591"/>
                  </a:lnTo>
                  <a:lnTo>
                    <a:pt x="1295922" y="824317"/>
                  </a:lnTo>
                  <a:close/>
                </a:path>
                <a:path w="2416809" h="2199640">
                  <a:moveTo>
                    <a:pt x="1466408" y="0"/>
                  </a:moveTo>
                  <a:lnTo>
                    <a:pt x="0" y="0"/>
                  </a:lnTo>
                  <a:lnTo>
                    <a:pt x="0" y="1695439"/>
                  </a:lnTo>
                  <a:lnTo>
                    <a:pt x="223302" y="1225751"/>
                  </a:lnTo>
                  <a:lnTo>
                    <a:pt x="450041" y="1225751"/>
                  </a:lnTo>
                  <a:lnTo>
                    <a:pt x="386485" y="779524"/>
                  </a:lnTo>
                  <a:lnTo>
                    <a:pt x="1239243" y="779524"/>
                  </a:lnTo>
                  <a:lnTo>
                    <a:pt x="944650" y="546708"/>
                  </a:lnTo>
                  <a:lnTo>
                    <a:pt x="2416467" y="546708"/>
                  </a:lnTo>
                  <a:lnTo>
                    <a:pt x="2416467" y="507154"/>
                  </a:lnTo>
                  <a:lnTo>
                    <a:pt x="1547341" y="45540"/>
                  </a:lnTo>
                  <a:lnTo>
                    <a:pt x="1466408" y="0"/>
                  </a:lnTo>
                  <a:close/>
                </a:path>
                <a:path w="2416809" h="2199640">
                  <a:moveTo>
                    <a:pt x="2416467" y="546708"/>
                  </a:moveTo>
                  <a:lnTo>
                    <a:pt x="944650" y="546708"/>
                  </a:lnTo>
                  <a:lnTo>
                    <a:pt x="2416467" y="974643"/>
                  </a:lnTo>
                  <a:lnTo>
                    <a:pt x="2416467" y="546708"/>
                  </a:lnTo>
                  <a:close/>
                </a:path>
              </a:pathLst>
            </a:custGeom>
            <a:solidFill>
              <a:srgbClr val="4A3D0A">
                <a:alpha val="1944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48006" y="13"/>
              <a:ext cx="2345055" cy="2129155"/>
            </a:xfrm>
            <a:custGeom>
              <a:avLst/>
              <a:gdLst/>
              <a:ahLst/>
              <a:cxnLst/>
              <a:rect l="l" t="t" r="r" b="b"/>
              <a:pathLst>
                <a:path w="2345054" h="2129155">
                  <a:moveTo>
                    <a:pt x="439525" y="1185454"/>
                  </a:moveTo>
                  <a:lnTo>
                    <a:pt x="219891" y="1185454"/>
                  </a:lnTo>
                  <a:lnTo>
                    <a:pt x="334836" y="2128761"/>
                  </a:lnTo>
                  <a:lnTo>
                    <a:pt x="573900" y="2128761"/>
                  </a:lnTo>
                  <a:lnTo>
                    <a:pt x="439525" y="1185454"/>
                  </a:lnTo>
                  <a:close/>
                </a:path>
                <a:path w="2345054" h="2129155">
                  <a:moveTo>
                    <a:pt x="1204019" y="753146"/>
                  </a:moveTo>
                  <a:lnTo>
                    <a:pt x="377942" y="753146"/>
                  </a:lnTo>
                  <a:lnTo>
                    <a:pt x="378831" y="754518"/>
                  </a:lnTo>
                  <a:lnTo>
                    <a:pt x="795816" y="2128761"/>
                  </a:lnTo>
                  <a:lnTo>
                    <a:pt x="1391743" y="2128761"/>
                  </a:lnTo>
                  <a:lnTo>
                    <a:pt x="1394811" y="2126792"/>
                  </a:lnTo>
                  <a:lnTo>
                    <a:pt x="1445589" y="2093495"/>
                  </a:lnTo>
                  <a:lnTo>
                    <a:pt x="853621" y="796605"/>
                  </a:lnTo>
                  <a:lnTo>
                    <a:pt x="1259011" y="796605"/>
                  </a:lnTo>
                  <a:lnTo>
                    <a:pt x="1204019" y="753146"/>
                  </a:lnTo>
                  <a:close/>
                </a:path>
                <a:path w="2345054" h="2129155">
                  <a:moveTo>
                    <a:pt x="1259011" y="796605"/>
                  </a:moveTo>
                  <a:lnTo>
                    <a:pt x="853621" y="796605"/>
                  </a:lnTo>
                  <a:lnTo>
                    <a:pt x="1751989" y="1881428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3254" y="1487504"/>
                  </a:lnTo>
                  <a:lnTo>
                    <a:pt x="1259011" y="796605"/>
                  </a:lnTo>
                  <a:close/>
                </a:path>
                <a:path w="2345054" h="2129155">
                  <a:moveTo>
                    <a:pt x="1427821" y="0"/>
                  </a:moveTo>
                  <a:lnTo>
                    <a:pt x="0" y="0"/>
                  </a:lnTo>
                  <a:lnTo>
                    <a:pt x="0" y="1648004"/>
                  </a:lnTo>
                  <a:lnTo>
                    <a:pt x="219891" y="1185454"/>
                  </a:lnTo>
                  <a:lnTo>
                    <a:pt x="439525" y="1185454"/>
                  </a:lnTo>
                  <a:lnTo>
                    <a:pt x="377942" y="753146"/>
                  </a:lnTo>
                  <a:lnTo>
                    <a:pt x="1204019" y="753146"/>
                  </a:lnTo>
                  <a:lnTo>
                    <a:pt x="918708" y="527670"/>
                  </a:lnTo>
                  <a:lnTo>
                    <a:pt x="2344534" y="527670"/>
                  </a:lnTo>
                  <a:lnTo>
                    <a:pt x="2344534" y="489289"/>
                  </a:lnTo>
                  <a:lnTo>
                    <a:pt x="1502578" y="42048"/>
                  </a:lnTo>
                  <a:lnTo>
                    <a:pt x="1427821" y="0"/>
                  </a:lnTo>
                  <a:close/>
                </a:path>
                <a:path w="2345054" h="2129155">
                  <a:moveTo>
                    <a:pt x="2344534" y="527670"/>
                  </a:moveTo>
                  <a:lnTo>
                    <a:pt x="918708" y="527670"/>
                  </a:lnTo>
                  <a:lnTo>
                    <a:pt x="2344534" y="942222"/>
                  </a:lnTo>
                  <a:lnTo>
                    <a:pt x="2344534" y="527670"/>
                  </a:lnTo>
                  <a:close/>
                </a:path>
              </a:pathLst>
            </a:custGeom>
            <a:solidFill>
              <a:srgbClr val="4F420D">
                <a:alpha val="199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48006" y="12"/>
              <a:ext cx="2272665" cy="2058035"/>
            </a:xfrm>
            <a:custGeom>
              <a:avLst/>
              <a:gdLst/>
              <a:ahLst/>
              <a:cxnLst/>
              <a:rect l="l" t="t" r="r" b="b"/>
              <a:pathLst>
                <a:path w="2272665" h="2058035">
                  <a:moveTo>
                    <a:pt x="429070" y="1145195"/>
                  </a:moveTo>
                  <a:lnTo>
                    <a:pt x="216446" y="1145195"/>
                  </a:lnTo>
                  <a:lnTo>
                    <a:pt x="327758" y="2058034"/>
                  </a:lnTo>
                  <a:lnTo>
                    <a:pt x="559088" y="2058034"/>
                  </a:lnTo>
                  <a:lnTo>
                    <a:pt x="429070" y="1145195"/>
                  </a:lnTo>
                  <a:close/>
                </a:path>
                <a:path w="2272665" h="2058035">
                  <a:moveTo>
                    <a:pt x="1168922" y="726832"/>
                  </a:moveTo>
                  <a:lnTo>
                    <a:pt x="369481" y="726832"/>
                  </a:lnTo>
                  <a:lnTo>
                    <a:pt x="370268" y="728102"/>
                  </a:lnTo>
                  <a:lnTo>
                    <a:pt x="773816" y="2058034"/>
                  </a:lnTo>
                  <a:lnTo>
                    <a:pt x="1418223" y="2058034"/>
                  </a:lnTo>
                  <a:lnTo>
                    <a:pt x="829767" y="768818"/>
                  </a:lnTo>
                  <a:lnTo>
                    <a:pt x="1222045" y="768818"/>
                  </a:lnTo>
                  <a:lnTo>
                    <a:pt x="1168922" y="726832"/>
                  </a:lnTo>
                  <a:close/>
                </a:path>
                <a:path w="2272665" h="2058035">
                  <a:moveTo>
                    <a:pt x="1222045" y="768818"/>
                  </a:moveTo>
                  <a:lnTo>
                    <a:pt x="829767" y="768818"/>
                  </a:lnTo>
                  <a:lnTo>
                    <a:pt x="1751457" y="1881817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2559" y="1488442"/>
                  </a:lnTo>
                  <a:lnTo>
                    <a:pt x="1222045" y="768818"/>
                  </a:lnTo>
                  <a:close/>
                </a:path>
                <a:path w="2272665" h="2058035">
                  <a:moveTo>
                    <a:pt x="1389042" y="0"/>
                  </a:moveTo>
                  <a:lnTo>
                    <a:pt x="0" y="0"/>
                  </a:lnTo>
                  <a:lnTo>
                    <a:pt x="0" y="1600505"/>
                  </a:lnTo>
                  <a:lnTo>
                    <a:pt x="216446" y="1145195"/>
                  </a:lnTo>
                  <a:lnTo>
                    <a:pt x="429070" y="1145195"/>
                  </a:lnTo>
                  <a:lnTo>
                    <a:pt x="369481" y="726832"/>
                  </a:lnTo>
                  <a:lnTo>
                    <a:pt x="1168922" y="726832"/>
                  </a:lnTo>
                  <a:lnTo>
                    <a:pt x="892746" y="508557"/>
                  </a:lnTo>
                  <a:lnTo>
                    <a:pt x="2272563" y="508557"/>
                  </a:lnTo>
                  <a:lnTo>
                    <a:pt x="2272563" y="471499"/>
                  </a:lnTo>
                  <a:lnTo>
                    <a:pt x="1457731" y="38644"/>
                  </a:lnTo>
                  <a:lnTo>
                    <a:pt x="1389042" y="0"/>
                  </a:lnTo>
                  <a:close/>
                </a:path>
                <a:path w="2272665" h="2058035">
                  <a:moveTo>
                    <a:pt x="2272563" y="508557"/>
                  </a:moveTo>
                  <a:lnTo>
                    <a:pt x="892746" y="508557"/>
                  </a:lnTo>
                  <a:lnTo>
                    <a:pt x="2272563" y="909737"/>
                  </a:lnTo>
                  <a:lnTo>
                    <a:pt x="2272563" y="508557"/>
                  </a:lnTo>
                  <a:close/>
                </a:path>
              </a:pathLst>
            </a:custGeom>
            <a:solidFill>
              <a:srgbClr val="554810">
                <a:alpha val="204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48006" y="12"/>
              <a:ext cx="2200910" cy="1987550"/>
            </a:xfrm>
            <a:custGeom>
              <a:avLst/>
              <a:gdLst/>
              <a:ahLst/>
              <a:cxnLst/>
              <a:rect l="l" t="t" r="r" b="b"/>
              <a:pathLst>
                <a:path w="2200909" h="1987550">
                  <a:moveTo>
                    <a:pt x="418553" y="1104846"/>
                  </a:moveTo>
                  <a:lnTo>
                    <a:pt x="213064" y="1104846"/>
                  </a:lnTo>
                  <a:lnTo>
                    <a:pt x="320620" y="1987305"/>
                  </a:lnTo>
                  <a:lnTo>
                    <a:pt x="544229" y="1987305"/>
                  </a:lnTo>
                  <a:lnTo>
                    <a:pt x="418553" y="1104846"/>
                  </a:lnTo>
                  <a:close/>
                </a:path>
                <a:path w="2200909" h="1987550">
                  <a:moveTo>
                    <a:pt x="1133817" y="700503"/>
                  </a:moveTo>
                  <a:lnTo>
                    <a:pt x="360968" y="700503"/>
                  </a:lnTo>
                  <a:lnTo>
                    <a:pt x="361755" y="701723"/>
                  </a:lnTo>
                  <a:lnTo>
                    <a:pt x="751823" y="1987305"/>
                  </a:lnTo>
                  <a:lnTo>
                    <a:pt x="1374821" y="1987305"/>
                  </a:lnTo>
                  <a:lnTo>
                    <a:pt x="805976" y="741054"/>
                  </a:lnTo>
                  <a:lnTo>
                    <a:pt x="1185129" y="741054"/>
                  </a:lnTo>
                  <a:lnTo>
                    <a:pt x="1133817" y="700503"/>
                  </a:lnTo>
                  <a:close/>
                </a:path>
                <a:path w="2200909" h="1987550">
                  <a:moveTo>
                    <a:pt x="1185129" y="741054"/>
                  </a:moveTo>
                  <a:lnTo>
                    <a:pt x="805976" y="741054"/>
                  </a:lnTo>
                  <a:lnTo>
                    <a:pt x="1750931" y="1882201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31922" y="1489302"/>
                  </a:lnTo>
                  <a:lnTo>
                    <a:pt x="1185129" y="741054"/>
                  </a:lnTo>
                  <a:close/>
                </a:path>
                <a:path w="2200909" h="1987550">
                  <a:moveTo>
                    <a:pt x="1350284" y="0"/>
                  </a:moveTo>
                  <a:lnTo>
                    <a:pt x="0" y="0"/>
                  </a:lnTo>
                  <a:lnTo>
                    <a:pt x="0" y="1553027"/>
                  </a:lnTo>
                  <a:lnTo>
                    <a:pt x="213064" y="1104846"/>
                  </a:lnTo>
                  <a:lnTo>
                    <a:pt x="418553" y="1104846"/>
                  </a:lnTo>
                  <a:lnTo>
                    <a:pt x="360968" y="700503"/>
                  </a:lnTo>
                  <a:lnTo>
                    <a:pt x="1133817" y="700503"/>
                  </a:lnTo>
                  <a:lnTo>
                    <a:pt x="866783" y="489467"/>
                  </a:lnTo>
                  <a:lnTo>
                    <a:pt x="2200630" y="489467"/>
                  </a:lnTo>
                  <a:lnTo>
                    <a:pt x="2200630" y="453604"/>
                  </a:lnTo>
                  <a:lnTo>
                    <a:pt x="1412947" y="35252"/>
                  </a:lnTo>
                  <a:lnTo>
                    <a:pt x="1350284" y="0"/>
                  </a:lnTo>
                  <a:close/>
                </a:path>
                <a:path w="2200909" h="1987550">
                  <a:moveTo>
                    <a:pt x="2200630" y="489467"/>
                  </a:moveTo>
                  <a:lnTo>
                    <a:pt x="866783" y="489467"/>
                  </a:lnTo>
                  <a:lnTo>
                    <a:pt x="2200630" y="877256"/>
                  </a:lnTo>
                  <a:lnTo>
                    <a:pt x="2200630" y="489467"/>
                  </a:lnTo>
                  <a:close/>
                </a:path>
              </a:pathLst>
            </a:custGeom>
            <a:solidFill>
              <a:srgbClr val="5B4E12">
                <a:alpha val="20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48006" y="12"/>
              <a:ext cx="2129155" cy="1917064"/>
            </a:xfrm>
            <a:custGeom>
              <a:avLst/>
              <a:gdLst/>
              <a:ahLst/>
              <a:cxnLst/>
              <a:rect l="l" t="t" r="r" b="b"/>
              <a:pathLst>
                <a:path w="2129154" h="1917064">
                  <a:moveTo>
                    <a:pt x="408051" y="1064563"/>
                  </a:moveTo>
                  <a:lnTo>
                    <a:pt x="209657" y="1064563"/>
                  </a:lnTo>
                  <a:lnTo>
                    <a:pt x="313501" y="1916582"/>
                  </a:lnTo>
                  <a:lnTo>
                    <a:pt x="529451" y="1916582"/>
                  </a:lnTo>
                  <a:lnTo>
                    <a:pt x="408051" y="1064563"/>
                  </a:lnTo>
                  <a:close/>
                </a:path>
                <a:path w="2129154" h="1917064">
                  <a:moveTo>
                    <a:pt x="1098633" y="674114"/>
                  </a:moveTo>
                  <a:lnTo>
                    <a:pt x="352418" y="674114"/>
                  </a:lnTo>
                  <a:lnTo>
                    <a:pt x="353269" y="675333"/>
                  </a:lnTo>
                  <a:lnTo>
                    <a:pt x="729902" y="1916582"/>
                  </a:lnTo>
                  <a:lnTo>
                    <a:pt x="1331317" y="1916582"/>
                  </a:lnTo>
                  <a:lnTo>
                    <a:pt x="782097" y="713294"/>
                  </a:lnTo>
                  <a:lnTo>
                    <a:pt x="1148207" y="713294"/>
                  </a:lnTo>
                  <a:lnTo>
                    <a:pt x="1098633" y="674114"/>
                  </a:lnTo>
                  <a:close/>
                </a:path>
                <a:path w="2129154" h="1917064">
                  <a:moveTo>
                    <a:pt x="1148207" y="713294"/>
                  </a:moveTo>
                  <a:lnTo>
                    <a:pt x="782097" y="713294"/>
                  </a:lnTo>
                  <a:lnTo>
                    <a:pt x="1750390" y="1882596"/>
                  </a:lnTo>
                  <a:lnTo>
                    <a:pt x="1763806" y="1872792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82454" y="1542592"/>
                  </a:lnTo>
                  <a:lnTo>
                    <a:pt x="2111262" y="1517192"/>
                  </a:lnTo>
                  <a:lnTo>
                    <a:pt x="2128697" y="1493656"/>
                  </a:lnTo>
                  <a:lnTo>
                    <a:pt x="2128697" y="1488195"/>
                  </a:lnTo>
                  <a:lnTo>
                    <a:pt x="1148207" y="713294"/>
                  </a:lnTo>
                  <a:close/>
                </a:path>
                <a:path w="2129154" h="1917064">
                  <a:moveTo>
                    <a:pt x="1311612" y="0"/>
                  </a:moveTo>
                  <a:lnTo>
                    <a:pt x="0" y="0"/>
                  </a:lnTo>
                  <a:lnTo>
                    <a:pt x="0" y="1505550"/>
                  </a:lnTo>
                  <a:lnTo>
                    <a:pt x="209657" y="1064563"/>
                  </a:lnTo>
                  <a:lnTo>
                    <a:pt x="408051" y="1064563"/>
                  </a:lnTo>
                  <a:lnTo>
                    <a:pt x="352418" y="674114"/>
                  </a:lnTo>
                  <a:lnTo>
                    <a:pt x="1098633" y="674114"/>
                  </a:lnTo>
                  <a:lnTo>
                    <a:pt x="840847" y="470381"/>
                  </a:lnTo>
                  <a:lnTo>
                    <a:pt x="2128697" y="470381"/>
                  </a:lnTo>
                  <a:lnTo>
                    <a:pt x="2128697" y="435789"/>
                  </a:lnTo>
                  <a:lnTo>
                    <a:pt x="1368189" y="31824"/>
                  </a:lnTo>
                  <a:lnTo>
                    <a:pt x="1311612" y="0"/>
                  </a:lnTo>
                  <a:close/>
                </a:path>
                <a:path w="2129154" h="1917064">
                  <a:moveTo>
                    <a:pt x="2128697" y="470381"/>
                  </a:moveTo>
                  <a:lnTo>
                    <a:pt x="840847" y="470381"/>
                  </a:lnTo>
                  <a:lnTo>
                    <a:pt x="2128697" y="844848"/>
                  </a:lnTo>
                  <a:lnTo>
                    <a:pt x="2128697" y="470381"/>
                  </a:lnTo>
                  <a:close/>
                </a:path>
              </a:pathLst>
            </a:custGeom>
            <a:solidFill>
              <a:srgbClr val="605315">
                <a:alpha val="2138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48006" y="12"/>
              <a:ext cx="2056764" cy="1845945"/>
            </a:xfrm>
            <a:custGeom>
              <a:avLst/>
              <a:gdLst/>
              <a:ahLst/>
              <a:cxnLst/>
              <a:rect l="l" t="t" r="r" b="b"/>
              <a:pathLst>
                <a:path w="2056765" h="1845945">
                  <a:moveTo>
                    <a:pt x="397542" y="1024267"/>
                  </a:moveTo>
                  <a:lnTo>
                    <a:pt x="206225" y="1024267"/>
                  </a:lnTo>
                  <a:lnTo>
                    <a:pt x="306414" y="1845856"/>
                  </a:lnTo>
                  <a:lnTo>
                    <a:pt x="514592" y="1845856"/>
                  </a:lnTo>
                  <a:lnTo>
                    <a:pt x="397542" y="1024267"/>
                  </a:lnTo>
                  <a:close/>
                </a:path>
                <a:path w="2056765" h="1845945">
                  <a:moveTo>
                    <a:pt x="1063455" y="647789"/>
                  </a:moveTo>
                  <a:lnTo>
                    <a:pt x="343905" y="647789"/>
                  </a:lnTo>
                  <a:lnTo>
                    <a:pt x="344706" y="648944"/>
                  </a:lnTo>
                  <a:lnTo>
                    <a:pt x="707909" y="1845856"/>
                  </a:lnTo>
                  <a:lnTo>
                    <a:pt x="1287814" y="1845856"/>
                  </a:lnTo>
                  <a:lnTo>
                    <a:pt x="758256" y="685533"/>
                  </a:lnTo>
                  <a:lnTo>
                    <a:pt x="1111215" y="685533"/>
                  </a:lnTo>
                  <a:lnTo>
                    <a:pt x="1063455" y="647789"/>
                  </a:lnTo>
                  <a:close/>
                </a:path>
                <a:path w="2056765" h="1845945">
                  <a:moveTo>
                    <a:pt x="1111215" y="685533"/>
                  </a:moveTo>
                  <a:lnTo>
                    <a:pt x="758256" y="685533"/>
                  </a:lnTo>
                  <a:lnTo>
                    <a:pt x="1719114" y="1845856"/>
                  </a:lnTo>
                  <a:lnTo>
                    <a:pt x="1788023" y="1845856"/>
                  </a:lnTo>
                  <a:lnTo>
                    <a:pt x="1798059" y="1834692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92590" y="1644192"/>
                  </a:lnTo>
                  <a:lnTo>
                    <a:pt x="2023111" y="1618792"/>
                  </a:lnTo>
                  <a:lnTo>
                    <a:pt x="2053068" y="1580692"/>
                  </a:lnTo>
                  <a:lnTo>
                    <a:pt x="2056752" y="1575916"/>
                  </a:lnTo>
                  <a:lnTo>
                    <a:pt x="2056752" y="1432786"/>
                  </a:lnTo>
                  <a:lnTo>
                    <a:pt x="1111215" y="685533"/>
                  </a:lnTo>
                  <a:close/>
                </a:path>
                <a:path w="2056765" h="1845945">
                  <a:moveTo>
                    <a:pt x="1272808" y="0"/>
                  </a:moveTo>
                  <a:lnTo>
                    <a:pt x="0" y="0"/>
                  </a:lnTo>
                  <a:lnTo>
                    <a:pt x="0" y="1458104"/>
                  </a:lnTo>
                  <a:lnTo>
                    <a:pt x="206225" y="1024267"/>
                  </a:lnTo>
                  <a:lnTo>
                    <a:pt x="397542" y="1024267"/>
                  </a:lnTo>
                  <a:lnTo>
                    <a:pt x="343905" y="647789"/>
                  </a:lnTo>
                  <a:lnTo>
                    <a:pt x="1063455" y="647789"/>
                  </a:lnTo>
                  <a:lnTo>
                    <a:pt x="814885" y="451345"/>
                  </a:lnTo>
                  <a:lnTo>
                    <a:pt x="2056752" y="451345"/>
                  </a:lnTo>
                  <a:lnTo>
                    <a:pt x="2056752" y="417930"/>
                  </a:lnTo>
                  <a:lnTo>
                    <a:pt x="1323342" y="28435"/>
                  </a:lnTo>
                  <a:lnTo>
                    <a:pt x="1272808" y="0"/>
                  </a:lnTo>
                  <a:close/>
                </a:path>
                <a:path w="2056765" h="1845945">
                  <a:moveTo>
                    <a:pt x="2056752" y="451345"/>
                  </a:moveTo>
                  <a:lnTo>
                    <a:pt x="814885" y="451345"/>
                  </a:lnTo>
                  <a:lnTo>
                    <a:pt x="2056752" y="812392"/>
                  </a:lnTo>
                  <a:lnTo>
                    <a:pt x="2056752" y="451345"/>
                  </a:lnTo>
                  <a:close/>
                </a:path>
              </a:pathLst>
            </a:custGeom>
            <a:solidFill>
              <a:srgbClr val="665918">
                <a:alpha val="2187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48006" y="12"/>
              <a:ext cx="1985010" cy="1775460"/>
            </a:xfrm>
            <a:custGeom>
              <a:avLst/>
              <a:gdLst/>
              <a:ahLst/>
              <a:cxnLst/>
              <a:rect l="l" t="t" r="r" b="b"/>
              <a:pathLst>
                <a:path w="1985009" h="1775460">
                  <a:moveTo>
                    <a:pt x="387081" y="983949"/>
                  </a:moveTo>
                  <a:lnTo>
                    <a:pt x="202830" y="983949"/>
                  </a:lnTo>
                  <a:lnTo>
                    <a:pt x="299286" y="1775095"/>
                  </a:lnTo>
                  <a:lnTo>
                    <a:pt x="499743" y="1775095"/>
                  </a:lnTo>
                  <a:lnTo>
                    <a:pt x="387081" y="983949"/>
                  </a:lnTo>
                  <a:close/>
                </a:path>
                <a:path w="1985009" h="1775460">
                  <a:moveTo>
                    <a:pt x="1028254" y="621427"/>
                  </a:moveTo>
                  <a:lnTo>
                    <a:pt x="335456" y="621427"/>
                  </a:lnTo>
                  <a:lnTo>
                    <a:pt x="336142" y="622545"/>
                  </a:lnTo>
                  <a:lnTo>
                    <a:pt x="685913" y="1775095"/>
                  </a:lnTo>
                  <a:lnTo>
                    <a:pt x="1244344" y="1775095"/>
                  </a:lnTo>
                  <a:lnTo>
                    <a:pt x="734401" y="657813"/>
                  </a:lnTo>
                  <a:lnTo>
                    <a:pt x="1074295" y="657813"/>
                  </a:lnTo>
                  <a:lnTo>
                    <a:pt x="1028254" y="621427"/>
                  </a:lnTo>
                  <a:close/>
                </a:path>
                <a:path w="1985009" h="1775460">
                  <a:moveTo>
                    <a:pt x="1074295" y="657813"/>
                  </a:moveTo>
                  <a:lnTo>
                    <a:pt x="734401" y="657813"/>
                  </a:lnTo>
                  <a:lnTo>
                    <a:pt x="1659698" y="1775095"/>
                  </a:lnTo>
                  <a:lnTo>
                    <a:pt x="1861623" y="1775095"/>
                  </a:lnTo>
                  <a:lnTo>
                    <a:pt x="1865026" y="1771192"/>
                  </a:lnTo>
                  <a:lnTo>
                    <a:pt x="1897725" y="1745792"/>
                  </a:lnTo>
                  <a:lnTo>
                    <a:pt x="1929890" y="1720392"/>
                  </a:lnTo>
                  <a:lnTo>
                    <a:pt x="1961514" y="1682292"/>
                  </a:lnTo>
                  <a:lnTo>
                    <a:pt x="1984780" y="1653768"/>
                  </a:lnTo>
                  <a:lnTo>
                    <a:pt x="1984780" y="1377356"/>
                  </a:lnTo>
                  <a:lnTo>
                    <a:pt x="1074295" y="657813"/>
                  </a:lnTo>
                  <a:close/>
                </a:path>
                <a:path w="1985009" h="1775460">
                  <a:moveTo>
                    <a:pt x="1234117" y="0"/>
                  </a:moveTo>
                  <a:lnTo>
                    <a:pt x="0" y="0"/>
                  </a:lnTo>
                  <a:lnTo>
                    <a:pt x="0" y="1410601"/>
                  </a:lnTo>
                  <a:lnTo>
                    <a:pt x="202830" y="983949"/>
                  </a:lnTo>
                  <a:lnTo>
                    <a:pt x="387081" y="983949"/>
                  </a:lnTo>
                  <a:lnTo>
                    <a:pt x="335456" y="621427"/>
                  </a:lnTo>
                  <a:lnTo>
                    <a:pt x="1028254" y="621427"/>
                  </a:lnTo>
                  <a:lnTo>
                    <a:pt x="788922" y="432286"/>
                  </a:lnTo>
                  <a:lnTo>
                    <a:pt x="1984780" y="432286"/>
                  </a:lnTo>
                  <a:lnTo>
                    <a:pt x="1984780" y="400091"/>
                  </a:lnTo>
                  <a:lnTo>
                    <a:pt x="1278609" y="25035"/>
                  </a:lnTo>
                  <a:lnTo>
                    <a:pt x="1234117" y="0"/>
                  </a:lnTo>
                  <a:close/>
                </a:path>
                <a:path w="1985009" h="1775460">
                  <a:moveTo>
                    <a:pt x="1984780" y="432286"/>
                  </a:moveTo>
                  <a:lnTo>
                    <a:pt x="788922" y="432286"/>
                  </a:lnTo>
                  <a:lnTo>
                    <a:pt x="1984780" y="779948"/>
                  </a:lnTo>
                  <a:lnTo>
                    <a:pt x="1984780" y="432286"/>
                  </a:lnTo>
                  <a:close/>
                </a:path>
              </a:pathLst>
            </a:custGeom>
            <a:solidFill>
              <a:srgbClr val="6C5F1A">
                <a:alpha val="223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48006" y="12"/>
              <a:ext cx="1913255" cy="1704975"/>
            </a:xfrm>
            <a:custGeom>
              <a:avLst/>
              <a:gdLst/>
              <a:ahLst/>
              <a:cxnLst/>
              <a:rect l="l" t="t" r="r" b="b"/>
              <a:pathLst>
                <a:path w="1913254" h="1704975">
                  <a:moveTo>
                    <a:pt x="376566" y="943715"/>
                  </a:moveTo>
                  <a:lnTo>
                    <a:pt x="199424" y="943715"/>
                  </a:lnTo>
                  <a:lnTo>
                    <a:pt x="292172" y="1704394"/>
                  </a:lnTo>
                  <a:lnTo>
                    <a:pt x="484907" y="1704394"/>
                  </a:lnTo>
                  <a:lnTo>
                    <a:pt x="376566" y="943715"/>
                  </a:lnTo>
                  <a:close/>
                </a:path>
                <a:path w="1913254" h="1704975">
                  <a:moveTo>
                    <a:pt x="993086" y="595049"/>
                  </a:moveTo>
                  <a:lnTo>
                    <a:pt x="326906" y="595049"/>
                  </a:lnTo>
                  <a:lnTo>
                    <a:pt x="327656" y="596103"/>
                  </a:lnTo>
                  <a:lnTo>
                    <a:pt x="663888" y="1704394"/>
                  </a:lnTo>
                  <a:lnTo>
                    <a:pt x="1200857" y="1704394"/>
                  </a:lnTo>
                  <a:lnTo>
                    <a:pt x="710535" y="630050"/>
                  </a:lnTo>
                  <a:lnTo>
                    <a:pt x="1037374" y="630050"/>
                  </a:lnTo>
                  <a:lnTo>
                    <a:pt x="993086" y="595049"/>
                  </a:lnTo>
                  <a:close/>
                </a:path>
                <a:path w="1913254" h="1704975">
                  <a:moveTo>
                    <a:pt x="1037374" y="630050"/>
                  </a:moveTo>
                  <a:lnTo>
                    <a:pt x="710535" y="630050"/>
                  </a:lnTo>
                  <a:lnTo>
                    <a:pt x="1600234" y="1704394"/>
                  </a:lnTo>
                  <a:lnTo>
                    <a:pt x="1912844" y="1704394"/>
                  </a:lnTo>
                  <a:lnTo>
                    <a:pt x="1912844" y="1321946"/>
                  </a:lnTo>
                  <a:lnTo>
                    <a:pt x="1037374" y="630050"/>
                  </a:lnTo>
                  <a:close/>
                </a:path>
                <a:path w="1913254" h="1704975">
                  <a:moveTo>
                    <a:pt x="1195466" y="0"/>
                  </a:moveTo>
                  <a:lnTo>
                    <a:pt x="0" y="0"/>
                  </a:lnTo>
                  <a:lnTo>
                    <a:pt x="0" y="1363151"/>
                  </a:lnTo>
                  <a:lnTo>
                    <a:pt x="199424" y="943715"/>
                  </a:lnTo>
                  <a:lnTo>
                    <a:pt x="376566" y="943715"/>
                  </a:lnTo>
                  <a:lnTo>
                    <a:pt x="326906" y="595049"/>
                  </a:lnTo>
                  <a:lnTo>
                    <a:pt x="993086" y="595049"/>
                  </a:lnTo>
                  <a:lnTo>
                    <a:pt x="762986" y="413198"/>
                  </a:lnTo>
                  <a:lnTo>
                    <a:pt x="1912844" y="413198"/>
                  </a:lnTo>
                  <a:lnTo>
                    <a:pt x="1912844" y="382273"/>
                  </a:lnTo>
                  <a:lnTo>
                    <a:pt x="1233851" y="21593"/>
                  </a:lnTo>
                  <a:lnTo>
                    <a:pt x="1195466" y="0"/>
                  </a:lnTo>
                  <a:close/>
                </a:path>
                <a:path w="1913254" h="1704975">
                  <a:moveTo>
                    <a:pt x="1912844" y="413198"/>
                  </a:moveTo>
                  <a:lnTo>
                    <a:pt x="762986" y="413198"/>
                  </a:lnTo>
                  <a:lnTo>
                    <a:pt x="1912844" y="747487"/>
                  </a:lnTo>
                  <a:lnTo>
                    <a:pt x="1912844" y="413198"/>
                  </a:lnTo>
                  <a:close/>
                </a:path>
              </a:pathLst>
            </a:custGeom>
            <a:solidFill>
              <a:srgbClr val="71641D">
                <a:alpha val="2284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006" y="12"/>
              <a:ext cx="1840903" cy="163367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048006" y="13"/>
              <a:ext cx="2378710" cy="2117090"/>
            </a:xfrm>
            <a:custGeom>
              <a:avLst/>
              <a:gdLst/>
              <a:ahLst/>
              <a:cxnLst/>
              <a:rect l="l" t="t" r="r" b="b"/>
              <a:pathLst>
                <a:path w="2378709" h="2117090">
                  <a:moveTo>
                    <a:pt x="61852" y="336767"/>
                  </a:moveTo>
                  <a:lnTo>
                    <a:pt x="0" y="721176"/>
                  </a:lnTo>
                  <a:lnTo>
                    <a:pt x="0" y="2116323"/>
                  </a:lnTo>
                  <a:lnTo>
                    <a:pt x="15829" y="2116694"/>
                  </a:lnTo>
                  <a:lnTo>
                    <a:pt x="49141" y="1654541"/>
                  </a:lnTo>
                  <a:lnTo>
                    <a:pt x="95407" y="1652649"/>
                  </a:lnTo>
                  <a:lnTo>
                    <a:pt x="87431" y="1123503"/>
                  </a:lnTo>
                  <a:lnTo>
                    <a:pt x="61852" y="336767"/>
                  </a:lnTo>
                  <a:close/>
                </a:path>
                <a:path w="2378709" h="2117090">
                  <a:moveTo>
                    <a:pt x="267759" y="0"/>
                  </a:moveTo>
                  <a:lnTo>
                    <a:pt x="223268" y="0"/>
                  </a:lnTo>
                  <a:lnTo>
                    <a:pt x="1479199" y="2069526"/>
                  </a:lnTo>
                  <a:lnTo>
                    <a:pt x="1528107" y="2038005"/>
                  </a:lnTo>
                  <a:lnTo>
                    <a:pt x="520318" y="272911"/>
                  </a:lnTo>
                  <a:lnTo>
                    <a:pt x="267759" y="0"/>
                  </a:lnTo>
                  <a:close/>
                </a:path>
                <a:path w="2378709" h="2117090">
                  <a:moveTo>
                    <a:pt x="1216459" y="1025152"/>
                  </a:moveTo>
                  <a:lnTo>
                    <a:pt x="1820451" y="1817837"/>
                  </a:lnTo>
                  <a:lnTo>
                    <a:pt x="1831802" y="1809292"/>
                  </a:lnTo>
                  <a:lnTo>
                    <a:pt x="1865026" y="1771192"/>
                  </a:lnTo>
                  <a:lnTo>
                    <a:pt x="1889366" y="1752285"/>
                  </a:lnTo>
                  <a:lnTo>
                    <a:pt x="1216459" y="1025152"/>
                  </a:lnTo>
                  <a:close/>
                </a:path>
                <a:path w="2378709" h="2117090">
                  <a:moveTo>
                    <a:pt x="148337" y="95903"/>
                  </a:moveTo>
                  <a:lnTo>
                    <a:pt x="388510" y="1550007"/>
                  </a:lnTo>
                  <a:lnTo>
                    <a:pt x="456404" y="1533193"/>
                  </a:lnTo>
                  <a:lnTo>
                    <a:pt x="302950" y="834743"/>
                  </a:lnTo>
                  <a:lnTo>
                    <a:pt x="229797" y="401261"/>
                  </a:lnTo>
                  <a:lnTo>
                    <a:pt x="148337" y="95903"/>
                  </a:lnTo>
                  <a:close/>
                </a:path>
                <a:path w="2378709" h="2117090">
                  <a:moveTo>
                    <a:pt x="177365" y="0"/>
                  </a:moveTo>
                  <a:lnTo>
                    <a:pt x="162080" y="0"/>
                  </a:lnTo>
                  <a:lnTo>
                    <a:pt x="229797" y="401261"/>
                  </a:lnTo>
                  <a:lnTo>
                    <a:pt x="531703" y="1532989"/>
                  </a:lnTo>
                  <a:lnTo>
                    <a:pt x="600651" y="1521509"/>
                  </a:lnTo>
                  <a:lnTo>
                    <a:pt x="177365" y="0"/>
                  </a:lnTo>
                  <a:close/>
                </a:path>
                <a:path w="2378709" h="2117090">
                  <a:moveTo>
                    <a:pt x="539974" y="137324"/>
                  </a:moveTo>
                  <a:lnTo>
                    <a:pt x="701706" y="349584"/>
                  </a:lnTo>
                  <a:lnTo>
                    <a:pt x="1496915" y="1040382"/>
                  </a:lnTo>
                  <a:lnTo>
                    <a:pt x="1546293" y="990890"/>
                  </a:lnTo>
                  <a:lnTo>
                    <a:pt x="539974" y="137324"/>
                  </a:lnTo>
                  <a:close/>
                </a:path>
                <a:path w="2378709" h="2117090">
                  <a:moveTo>
                    <a:pt x="428673" y="112400"/>
                  </a:moveTo>
                  <a:lnTo>
                    <a:pt x="520318" y="272911"/>
                  </a:lnTo>
                  <a:lnTo>
                    <a:pt x="1216459" y="1025152"/>
                  </a:lnTo>
                  <a:lnTo>
                    <a:pt x="701706" y="349584"/>
                  </a:lnTo>
                  <a:lnTo>
                    <a:pt x="428673" y="112400"/>
                  </a:lnTo>
                  <a:close/>
                </a:path>
                <a:path w="2378709" h="2117090">
                  <a:moveTo>
                    <a:pt x="504888" y="0"/>
                  </a:moveTo>
                  <a:lnTo>
                    <a:pt x="461999" y="0"/>
                  </a:lnTo>
                  <a:lnTo>
                    <a:pt x="1748820" y="870176"/>
                  </a:lnTo>
                  <a:lnTo>
                    <a:pt x="1805716" y="752105"/>
                  </a:lnTo>
                  <a:lnTo>
                    <a:pt x="561617" y="21625"/>
                  </a:lnTo>
                  <a:lnTo>
                    <a:pt x="504888" y="0"/>
                  </a:lnTo>
                  <a:close/>
                </a:path>
                <a:path w="2378709" h="2117090">
                  <a:moveTo>
                    <a:pt x="1028712" y="199682"/>
                  </a:moveTo>
                  <a:lnTo>
                    <a:pt x="2328765" y="835480"/>
                  </a:lnTo>
                  <a:lnTo>
                    <a:pt x="2378524" y="714233"/>
                  </a:lnTo>
                  <a:lnTo>
                    <a:pt x="1028712" y="199682"/>
                  </a:lnTo>
                  <a:close/>
                </a:path>
                <a:path w="2378709" h="2117090">
                  <a:moveTo>
                    <a:pt x="52598" y="52146"/>
                  </a:moveTo>
                  <a:lnTo>
                    <a:pt x="20565" y="123663"/>
                  </a:lnTo>
                  <a:lnTo>
                    <a:pt x="0" y="425215"/>
                  </a:lnTo>
                  <a:lnTo>
                    <a:pt x="58612" y="237115"/>
                  </a:lnTo>
                  <a:lnTo>
                    <a:pt x="52598" y="52146"/>
                  </a:lnTo>
                  <a:close/>
                </a:path>
                <a:path w="2378709" h="2117090">
                  <a:moveTo>
                    <a:pt x="162080" y="0"/>
                  </a:moveTo>
                  <a:lnTo>
                    <a:pt x="132497" y="0"/>
                  </a:lnTo>
                  <a:lnTo>
                    <a:pt x="148337" y="95903"/>
                  </a:lnTo>
                  <a:lnTo>
                    <a:pt x="229797" y="401261"/>
                  </a:lnTo>
                  <a:lnTo>
                    <a:pt x="162080" y="0"/>
                  </a:lnTo>
                  <a:close/>
                </a:path>
                <a:path w="2378709" h="2117090">
                  <a:moveTo>
                    <a:pt x="98466" y="109214"/>
                  </a:moveTo>
                  <a:lnTo>
                    <a:pt x="58612" y="237115"/>
                  </a:lnTo>
                  <a:lnTo>
                    <a:pt x="61852" y="336767"/>
                  </a:lnTo>
                  <a:lnTo>
                    <a:pt x="98466" y="109214"/>
                  </a:lnTo>
                  <a:close/>
                </a:path>
                <a:path w="2378709" h="2117090">
                  <a:moveTo>
                    <a:pt x="1280248" y="0"/>
                  </a:moveTo>
                  <a:lnTo>
                    <a:pt x="822431" y="0"/>
                  </a:lnTo>
                  <a:lnTo>
                    <a:pt x="2266370" y="294866"/>
                  </a:lnTo>
                  <a:lnTo>
                    <a:pt x="2271768" y="225232"/>
                  </a:lnTo>
                  <a:lnTo>
                    <a:pt x="1280248" y="0"/>
                  </a:lnTo>
                  <a:close/>
                </a:path>
                <a:path w="2378709" h="2117090">
                  <a:moveTo>
                    <a:pt x="299284" y="0"/>
                  </a:moveTo>
                  <a:lnTo>
                    <a:pt x="267759" y="0"/>
                  </a:lnTo>
                  <a:lnTo>
                    <a:pt x="520318" y="272911"/>
                  </a:lnTo>
                  <a:lnTo>
                    <a:pt x="428673" y="112400"/>
                  </a:lnTo>
                  <a:lnTo>
                    <a:pt x="299284" y="0"/>
                  </a:lnTo>
                  <a:close/>
                </a:path>
                <a:path w="2378709" h="2117090">
                  <a:moveTo>
                    <a:pt x="620409" y="0"/>
                  </a:moveTo>
                  <a:lnTo>
                    <a:pt x="524786" y="0"/>
                  </a:lnTo>
                  <a:lnTo>
                    <a:pt x="561617" y="21625"/>
                  </a:lnTo>
                  <a:lnTo>
                    <a:pt x="1028712" y="199682"/>
                  </a:lnTo>
                  <a:lnTo>
                    <a:pt x="620409" y="0"/>
                  </a:lnTo>
                  <a:close/>
                </a:path>
                <a:path w="2378709" h="2117090">
                  <a:moveTo>
                    <a:pt x="2274" y="164499"/>
                  </a:moveTo>
                  <a:lnTo>
                    <a:pt x="0" y="169577"/>
                  </a:lnTo>
                  <a:lnTo>
                    <a:pt x="0" y="186562"/>
                  </a:lnTo>
                  <a:lnTo>
                    <a:pt x="2274" y="164499"/>
                  </a:lnTo>
                  <a:close/>
                </a:path>
                <a:path w="2378709" h="2117090">
                  <a:moveTo>
                    <a:pt x="22218" y="99425"/>
                  </a:moveTo>
                  <a:lnTo>
                    <a:pt x="5423" y="133954"/>
                  </a:lnTo>
                  <a:lnTo>
                    <a:pt x="2274" y="164499"/>
                  </a:lnTo>
                  <a:lnTo>
                    <a:pt x="20565" y="123663"/>
                  </a:lnTo>
                  <a:lnTo>
                    <a:pt x="22218" y="99425"/>
                  </a:lnTo>
                  <a:close/>
                </a:path>
                <a:path w="2378709" h="2117090">
                  <a:moveTo>
                    <a:pt x="18366" y="8398"/>
                  </a:moveTo>
                  <a:lnTo>
                    <a:pt x="0" y="31033"/>
                  </a:lnTo>
                  <a:lnTo>
                    <a:pt x="0" y="145104"/>
                  </a:lnTo>
                  <a:lnTo>
                    <a:pt x="5423" y="133954"/>
                  </a:lnTo>
                  <a:lnTo>
                    <a:pt x="18366" y="8398"/>
                  </a:lnTo>
                  <a:close/>
                </a:path>
                <a:path w="2378709" h="2117090">
                  <a:moveTo>
                    <a:pt x="435338" y="0"/>
                  </a:moveTo>
                  <a:lnTo>
                    <a:pt x="378074" y="0"/>
                  </a:lnTo>
                  <a:lnTo>
                    <a:pt x="539974" y="137324"/>
                  </a:lnTo>
                  <a:lnTo>
                    <a:pt x="435338" y="0"/>
                  </a:lnTo>
                  <a:close/>
                </a:path>
                <a:path w="2378709" h="2117090">
                  <a:moveTo>
                    <a:pt x="52135" y="37917"/>
                  </a:moveTo>
                  <a:lnTo>
                    <a:pt x="22218" y="99425"/>
                  </a:lnTo>
                  <a:lnTo>
                    <a:pt x="20565" y="123663"/>
                  </a:lnTo>
                  <a:lnTo>
                    <a:pt x="52598" y="52146"/>
                  </a:lnTo>
                  <a:lnTo>
                    <a:pt x="52135" y="37917"/>
                  </a:lnTo>
                  <a:close/>
                </a:path>
                <a:path w="2378709" h="2117090">
                  <a:moveTo>
                    <a:pt x="364498" y="0"/>
                  </a:moveTo>
                  <a:lnTo>
                    <a:pt x="299284" y="0"/>
                  </a:lnTo>
                  <a:lnTo>
                    <a:pt x="428673" y="112400"/>
                  </a:lnTo>
                  <a:lnTo>
                    <a:pt x="364498" y="0"/>
                  </a:lnTo>
                  <a:close/>
                </a:path>
                <a:path w="2378709" h="2117090">
                  <a:moveTo>
                    <a:pt x="122754" y="0"/>
                  </a:moveTo>
                  <a:lnTo>
                    <a:pt x="116039" y="0"/>
                  </a:lnTo>
                  <a:lnTo>
                    <a:pt x="98466" y="109214"/>
                  </a:lnTo>
                  <a:lnTo>
                    <a:pt x="127248" y="16846"/>
                  </a:lnTo>
                  <a:lnTo>
                    <a:pt x="122754" y="0"/>
                  </a:lnTo>
                  <a:close/>
                </a:path>
                <a:path w="2378709" h="2117090">
                  <a:moveTo>
                    <a:pt x="50902" y="0"/>
                  </a:moveTo>
                  <a:lnTo>
                    <a:pt x="28998" y="0"/>
                  </a:lnTo>
                  <a:lnTo>
                    <a:pt x="22218" y="99425"/>
                  </a:lnTo>
                  <a:lnTo>
                    <a:pt x="52135" y="37917"/>
                  </a:lnTo>
                  <a:lnTo>
                    <a:pt x="50902" y="0"/>
                  </a:lnTo>
                  <a:close/>
                </a:path>
                <a:path w="2378709" h="2117090">
                  <a:moveTo>
                    <a:pt x="132497" y="0"/>
                  </a:moveTo>
                  <a:lnTo>
                    <a:pt x="127248" y="16846"/>
                  </a:lnTo>
                  <a:lnTo>
                    <a:pt x="148337" y="95903"/>
                  </a:lnTo>
                  <a:lnTo>
                    <a:pt x="132497" y="0"/>
                  </a:lnTo>
                  <a:close/>
                </a:path>
                <a:path w="2378709" h="2117090">
                  <a:moveTo>
                    <a:pt x="1942318" y="0"/>
                  </a:moveTo>
                  <a:lnTo>
                    <a:pt x="1617104" y="0"/>
                  </a:lnTo>
                  <a:lnTo>
                    <a:pt x="1942444" y="58037"/>
                  </a:lnTo>
                  <a:lnTo>
                    <a:pt x="1942318" y="0"/>
                  </a:lnTo>
                  <a:close/>
                </a:path>
                <a:path w="2378709" h="2117090">
                  <a:moveTo>
                    <a:pt x="75954" y="0"/>
                  </a:moveTo>
                  <a:lnTo>
                    <a:pt x="70578" y="0"/>
                  </a:lnTo>
                  <a:lnTo>
                    <a:pt x="52135" y="37917"/>
                  </a:lnTo>
                  <a:lnTo>
                    <a:pt x="52598" y="52146"/>
                  </a:lnTo>
                  <a:lnTo>
                    <a:pt x="75954" y="0"/>
                  </a:lnTo>
                  <a:close/>
                </a:path>
                <a:path w="2378709" h="2117090">
                  <a:moveTo>
                    <a:pt x="524786" y="0"/>
                  </a:moveTo>
                  <a:lnTo>
                    <a:pt x="504888" y="0"/>
                  </a:lnTo>
                  <a:lnTo>
                    <a:pt x="561617" y="21625"/>
                  </a:lnTo>
                  <a:lnTo>
                    <a:pt x="524786" y="0"/>
                  </a:lnTo>
                  <a:close/>
                </a:path>
                <a:path w="2378709" h="2117090">
                  <a:moveTo>
                    <a:pt x="15719" y="0"/>
                  </a:moveTo>
                  <a:lnTo>
                    <a:pt x="6725" y="0"/>
                  </a:lnTo>
                  <a:lnTo>
                    <a:pt x="0" y="7127"/>
                  </a:lnTo>
                  <a:lnTo>
                    <a:pt x="0" y="17879"/>
                  </a:lnTo>
                  <a:lnTo>
                    <a:pt x="15719" y="0"/>
                  </a:lnTo>
                  <a:close/>
                </a:path>
                <a:path w="2378709" h="2117090">
                  <a:moveTo>
                    <a:pt x="132497" y="0"/>
                  </a:moveTo>
                  <a:lnTo>
                    <a:pt x="122754" y="0"/>
                  </a:lnTo>
                  <a:lnTo>
                    <a:pt x="127248" y="16846"/>
                  </a:lnTo>
                  <a:lnTo>
                    <a:pt x="132497" y="0"/>
                  </a:lnTo>
                  <a:close/>
                </a:path>
                <a:path w="2378709" h="2117090">
                  <a:moveTo>
                    <a:pt x="25181" y="0"/>
                  </a:moveTo>
                  <a:lnTo>
                    <a:pt x="19232" y="0"/>
                  </a:lnTo>
                  <a:lnTo>
                    <a:pt x="18366" y="8398"/>
                  </a:lnTo>
                  <a:lnTo>
                    <a:pt x="25181" y="0"/>
                  </a:lnTo>
                  <a:close/>
                </a:path>
              </a:pathLst>
            </a:custGeom>
            <a:solidFill>
              <a:srgbClr val="000000">
                <a:alpha val="174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48006" y="12"/>
              <a:ext cx="2317115" cy="2055495"/>
            </a:xfrm>
            <a:custGeom>
              <a:avLst/>
              <a:gdLst/>
              <a:ahLst/>
              <a:cxnLst/>
              <a:rect l="l" t="t" r="r" b="b"/>
              <a:pathLst>
                <a:path w="2317115" h="2055495">
                  <a:moveTo>
                    <a:pt x="64519" y="324606"/>
                  </a:moveTo>
                  <a:lnTo>
                    <a:pt x="0" y="725562"/>
                  </a:lnTo>
                  <a:lnTo>
                    <a:pt x="0" y="2054419"/>
                  </a:lnTo>
                  <a:lnTo>
                    <a:pt x="19790" y="2054886"/>
                  </a:lnTo>
                  <a:lnTo>
                    <a:pt x="52200" y="1605599"/>
                  </a:lnTo>
                  <a:lnTo>
                    <a:pt x="97209" y="1603744"/>
                  </a:lnTo>
                  <a:lnTo>
                    <a:pt x="89373" y="1089255"/>
                  </a:lnTo>
                  <a:lnTo>
                    <a:pt x="64519" y="324606"/>
                  </a:lnTo>
                  <a:close/>
                </a:path>
                <a:path w="2317115" h="2055495">
                  <a:moveTo>
                    <a:pt x="267493" y="0"/>
                  </a:moveTo>
                  <a:lnTo>
                    <a:pt x="223293" y="0"/>
                  </a:lnTo>
                  <a:lnTo>
                    <a:pt x="1442546" y="2008989"/>
                  </a:lnTo>
                  <a:lnTo>
                    <a:pt x="1490031" y="1978382"/>
                  </a:lnTo>
                  <a:lnTo>
                    <a:pt x="510236" y="262300"/>
                  </a:lnTo>
                  <a:lnTo>
                    <a:pt x="267493" y="0"/>
                  </a:lnTo>
                  <a:close/>
                </a:path>
                <a:path w="2317115" h="2055495">
                  <a:moveTo>
                    <a:pt x="1187088" y="993687"/>
                  </a:moveTo>
                  <a:lnTo>
                    <a:pt x="1790005" y="1784948"/>
                  </a:lnTo>
                  <a:lnTo>
                    <a:pt x="1871056" y="1732764"/>
                  </a:lnTo>
                  <a:lnTo>
                    <a:pt x="1187088" y="993687"/>
                  </a:lnTo>
                  <a:close/>
                </a:path>
                <a:path w="2317115" h="2055495">
                  <a:moveTo>
                    <a:pt x="148608" y="90262"/>
                  </a:moveTo>
                  <a:lnTo>
                    <a:pt x="382108" y="1503960"/>
                  </a:lnTo>
                  <a:lnTo>
                    <a:pt x="448097" y="1487577"/>
                  </a:lnTo>
                  <a:lnTo>
                    <a:pt x="298923" y="808585"/>
                  </a:lnTo>
                  <a:lnTo>
                    <a:pt x="227828" y="387219"/>
                  </a:lnTo>
                  <a:lnTo>
                    <a:pt x="148608" y="90262"/>
                  </a:lnTo>
                  <a:close/>
                </a:path>
                <a:path w="2317115" h="2055495">
                  <a:moveTo>
                    <a:pt x="177684" y="0"/>
                  </a:moveTo>
                  <a:lnTo>
                    <a:pt x="162493" y="0"/>
                  </a:lnTo>
                  <a:lnTo>
                    <a:pt x="227828" y="387219"/>
                  </a:lnTo>
                  <a:lnTo>
                    <a:pt x="521326" y="1487412"/>
                  </a:lnTo>
                  <a:lnTo>
                    <a:pt x="588382" y="1476262"/>
                  </a:lnTo>
                  <a:lnTo>
                    <a:pt x="177684" y="0"/>
                  </a:lnTo>
                  <a:close/>
                </a:path>
                <a:path w="2317115" h="2055495">
                  <a:moveTo>
                    <a:pt x="529447" y="130607"/>
                  </a:moveTo>
                  <a:lnTo>
                    <a:pt x="686612" y="336869"/>
                  </a:lnTo>
                  <a:lnTo>
                    <a:pt x="1459729" y="1008457"/>
                  </a:lnTo>
                  <a:lnTo>
                    <a:pt x="1507747" y="960388"/>
                  </a:lnTo>
                  <a:lnTo>
                    <a:pt x="529447" y="130607"/>
                  </a:lnTo>
                  <a:close/>
                </a:path>
                <a:path w="2317115" h="2055495">
                  <a:moveTo>
                    <a:pt x="421148" y="106266"/>
                  </a:moveTo>
                  <a:lnTo>
                    <a:pt x="510236" y="262300"/>
                  </a:lnTo>
                  <a:lnTo>
                    <a:pt x="1187088" y="993687"/>
                  </a:lnTo>
                  <a:lnTo>
                    <a:pt x="686612" y="336869"/>
                  </a:lnTo>
                  <a:lnTo>
                    <a:pt x="421148" y="106266"/>
                  </a:lnTo>
                  <a:close/>
                </a:path>
                <a:path w="2317115" h="2055495">
                  <a:moveTo>
                    <a:pt x="503113" y="0"/>
                  </a:moveTo>
                  <a:lnTo>
                    <a:pt x="457958" y="0"/>
                  </a:lnTo>
                  <a:lnTo>
                    <a:pt x="1704661" y="843002"/>
                  </a:lnTo>
                  <a:lnTo>
                    <a:pt x="1759969" y="728206"/>
                  </a:lnTo>
                  <a:lnTo>
                    <a:pt x="550314" y="17991"/>
                  </a:lnTo>
                  <a:lnTo>
                    <a:pt x="503113" y="0"/>
                  </a:lnTo>
                  <a:close/>
                </a:path>
                <a:path w="2317115" h="2055495">
                  <a:moveTo>
                    <a:pt x="1004447" y="191094"/>
                  </a:moveTo>
                  <a:lnTo>
                    <a:pt x="2268477" y="809220"/>
                  </a:lnTo>
                  <a:lnTo>
                    <a:pt x="2316864" y="691351"/>
                  </a:lnTo>
                  <a:lnTo>
                    <a:pt x="1004447" y="191094"/>
                  </a:lnTo>
                  <a:close/>
                </a:path>
                <a:path w="2317115" h="2055495">
                  <a:moveTo>
                    <a:pt x="55521" y="47789"/>
                  </a:moveTo>
                  <a:lnTo>
                    <a:pt x="24378" y="117317"/>
                  </a:lnTo>
                  <a:lnTo>
                    <a:pt x="0" y="474688"/>
                  </a:lnTo>
                  <a:lnTo>
                    <a:pt x="62217" y="253791"/>
                  </a:lnTo>
                  <a:lnTo>
                    <a:pt x="55521" y="47789"/>
                  </a:lnTo>
                  <a:close/>
                </a:path>
                <a:path w="2317115" h="2055495">
                  <a:moveTo>
                    <a:pt x="162493" y="0"/>
                  </a:moveTo>
                  <a:lnTo>
                    <a:pt x="133700" y="0"/>
                  </a:lnTo>
                  <a:lnTo>
                    <a:pt x="148608" y="90262"/>
                  </a:lnTo>
                  <a:lnTo>
                    <a:pt x="227828" y="387219"/>
                  </a:lnTo>
                  <a:lnTo>
                    <a:pt x="162493" y="0"/>
                  </a:lnTo>
                  <a:close/>
                </a:path>
                <a:path w="2317115" h="2055495">
                  <a:moveTo>
                    <a:pt x="94168" y="140354"/>
                  </a:moveTo>
                  <a:lnTo>
                    <a:pt x="62217" y="253791"/>
                  </a:lnTo>
                  <a:lnTo>
                    <a:pt x="64519" y="324606"/>
                  </a:lnTo>
                  <a:lnTo>
                    <a:pt x="94168" y="140354"/>
                  </a:lnTo>
                  <a:close/>
                </a:path>
                <a:path w="2317115" h="2055495">
                  <a:moveTo>
                    <a:pt x="1262274" y="0"/>
                  </a:moveTo>
                  <a:lnTo>
                    <a:pt x="818624" y="0"/>
                  </a:lnTo>
                  <a:lnTo>
                    <a:pt x="2207835" y="283668"/>
                  </a:lnTo>
                  <a:lnTo>
                    <a:pt x="2213016" y="215939"/>
                  </a:lnTo>
                  <a:lnTo>
                    <a:pt x="1262274" y="0"/>
                  </a:lnTo>
                  <a:close/>
                </a:path>
                <a:path w="2317115" h="2055495">
                  <a:moveTo>
                    <a:pt x="298817" y="0"/>
                  </a:moveTo>
                  <a:lnTo>
                    <a:pt x="267493" y="0"/>
                  </a:lnTo>
                  <a:lnTo>
                    <a:pt x="510236" y="262300"/>
                  </a:lnTo>
                  <a:lnTo>
                    <a:pt x="421148" y="106266"/>
                  </a:lnTo>
                  <a:lnTo>
                    <a:pt x="298817" y="0"/>
                  </a:lnTo>
                  <a:close/>
                </a:path>
                <a:path w="2317115" h="2055495">
                  <a:moveTo>
                    <a:pt x="6604" y="156998"/>
                  </a:moveTo>
                  <a:lnTo>
                    <a:pt x="0" y="171743"/>
                  </a:lnTo>
                  <a:lnTo>
                    <a:pt x="0" y="221064"/>
                  </a:lnTo>
                  <a:lnTo>
                    <a:pt x="6604" y="156998"/>
                  </a:lnTo>
                  <a:close/>
                </a:path>
                <a:path w="2317115" h="2055495">
                  <a:moveTo>
                    <a:pt x="613670" y="0"/>
                  </a:moveTo>
                  <a:lnTo>
                    <a:pt x="519670" y="0"/>
                  </a:lnTo>
                  <a:lnTo>
                    <a:pt x="550314" y="17991"/>
                  </a:lnTo>
                  <a:lnTo>
                    <a:pt x="1004447" y="191094"/>
                  </a:lnTo>
                  <a:lnTo>
                    <a:pt x="613670" y="0"/>
                  </a:lnTo>
                  <a:close/>
                </a:path>
                <a:path w="2317115" h="2055495">
                  <a:moveTo>
                    <a:pt x="25986" y="93751"/>
                  </a:moveTo>
                  <a:lnTo>
                    <a:pt x="9665" y="127305"/>
                  </a:lnTo>
                  <a:lnTo>
                    <a:pt x="6604" y="156998"/>
                  </a:lnTo>
                  <a:lnTo>
                    <a:pt x="24378" y="117317"/>
                  </a:lnTo>
                  <a:lnTo>
                    <a:pt x="25986" y="93751"/>
                  </a:lnTo>
                  <a:close/>
                </a:path>
                <a:path w="2317115" h="2055495">
                  <a:moveTo>
                    <a:pt x="22251" y="5211"/>
                  </a:moveTo>
                  <a:lnTo>
                    <a:pt x="0" y="32633"/>
                  </a:lnTo>
                  <a:lnTo>
                    <a:pt x="0" y="147176"/>
                  </a:lnTo>
                  <a:lnTo>
                    <a:pt x="9665" y="127305"/>
                  </a:lnTo>
                  <a:lnTo>
                    <a:pt x="22251" y="5211"/>
                  </a:lnTo>
                  <a:close/>
                </a:path>
                <a:path w="2317115" h="2055495">
                  <a:moveTo>
                    <a:pt x="124529" y="0"/>
                  </a:moveTo>
                  <a:lnTo>
                    <a:pt x="116753" y="0"/>
                  </a:lnTo>
                  <a:lnTo>
                    <a:pt x="94168" y="140354"/>
                  </a:lnTo>
                  <a:lnTo>
                    <a:pt x="128990" y="16721"/>
                  </a:lnTo>
                  <a:lnTo>
                    <a:pt x="124529" y="0"/>
                  </a:lnTo>
                  <a:close/>
                </a:path>
                <a:path w="2317115" h="2055495">
                  <a:moveTo>
                    <a:pt x="429928" y="0"/>
                  </a:moveTo>
                  <a:lnTo>
                    <a:pt x="375462" y="0"/>
                  </a:lnTo>
                  <a:lnTo>
                    <a:pt x="529447" y="130607"/>
                  </a:lnTo>
                  <a:lnTo>
                    <a:pt x="429928" y="0"/>
                  </a:lnTo>
                  <a:close/>
                </a:path>
                <a:path w="2317115" h="2055495">
                  <a:moveTo>
                    <a:pt x="55072" y="33954"/>
                  </a:moveTo>
                  <a:lnTo>
                    <a:pt x="25986" y="93751"/>
                  </a:lnTo>
                  <a:lnTo>
                    <a:pt x="24378" y="117317"/>
                  </a:lnTo>
                  <a:lnTo>
                    <a:pt x="55521" y="47789"/>
                  </a:lnTo>
                  <a:lnTo>
                    <a:pt x="55072" y="33954"/>
                  </a:lnTo>
                  <a:close/>
                </a:path>
                <a:path w="2317115" h="2055495">
                  <a:moveTo>
                    <a:pt x="360475" y="0"/>
                  </a:moveTo>
                  <a:lnTo>
                    <a:pt x="298817" y="0"/>
                  </a:lnTo>
                  <a:lnTo>
                    <a:pt x="421148" y="106266"/>
                  </a:lnTo>
                  <a:lnTo>
                    <a:pt x="360475" y="0"/>
                  </a:lnTo>
                  <a:close/>
                </a:path>
                <a:path w="2317115" h="2055495">
                  <a:moveTo>
                    <a:pt x="53968" y="0"/>
                  </a:moveTo>
                  <a:lnTo>
                    <a:pt x="32381" y="0"/>
                  </a:lnTo>
                  <a:lnTo>
                    <a:pt x="25986" y="93751"/>
                  </a:lnTo>
                  <a:lnTo>
                    <a:pt x="55072" y="33954"/>
                  </a:lnTo>
                  <a:lnTo>
                    <a:pt x="53968" y="0"/>
                  </a:lnTo>
                  <a:close/>
                </a:path>
                <a:path w="2317115" h="2055495">
                  <a:moveTo>
                    <a:pt x="133700" y="0"/>
                  </a:moveTo>
                  <a:lnTo>
                    <a:pt x="128990" y="16721"/>
                  </a:lnTo>
                  <a:lnTo>
                    <a:pt x="148608" y="90262"/>
                  </a:lnTo>
                  <a:lnTo>
                    <a:pt x="133700" y="0"/>
                  </a:lnTo>
                  <a:close/>
                </a:path>
                <a:path w="2317115" h="2055495">
                  <a:moveTo>
                    <a:pt x="1892770" y="0"/>
                  </a:moveTo>
                  <a:lnTo>
                    <a:pt x="1593528" y="0"/>
                  </a:lnTo>
                  <a:lnTo>
                    <a:pt x="1892900" y="53392"/>
                  </a:lnTo>
                  <a:lnTo>
                    <a:pt x="1892770" y="0"/>
                  </a:lnTo>
                  <a:close/>
                </a:path>
                <a:path w="2317115" h="2055495">
                  <a:moveTo>
                    <a:pt x="76928" y="0"/>
                  </a:moveTo>
                  <a:lnTo>
                    <a:pt x="71588" y="0"/>
                  </a:lnTo>
                  <a:lnTo>
                    <a:pt x="55072" y="33954"/>
                  </a:lnTo>
                  <a:lnTo>
                    <a:pt x="55521" y="47789"/>
                  </a:lnTo>
                  <a:lnTo>
                    <a:pt x="76928" y="0"/>
                  </a:lnTo>
                  <a:close/>
                </a:path>
                <a:path w="2317115" h="2055495">
                  <a:moveTo>
                    <a:pt x="17081" y="0"/>
                  </a:moveTo>
                  <a:lnTo>
                    <a:pt x="8143" y="0"/>
                  </a:lnTo>
                  <a:lnTo>
                    <a:pt x="0" y="8629"/>
                  </a:lnTo>
                  <a:lnTo>
                    <a:pt x="0" y="19428"/>
                  </a:lnTo>
                  <a:lnTo>
                    <a:pt x="17081" y="0"/>
                  </a:lnTo>
                  <a:close/>
                </a:path>
                <a:path w="2317115" h="2055495">
                  <a:moveTo>
                    <a:pt x="519670" y="0"/>
                  </a:moveTo>
                  <a:lnTo>
                    <a:pt x="503113" y="0"/>
                  </a:lnTo>
                  <a:lnTo>
                    <a:pt x="550314" y="17991"/>
                  </a:lnTo>
                  <a:lnTo>
                    <a:pt x="519670" y="0"/>
                  </a:lnTo>
                  <a:close/>
                </a:path>
                <a:path w="2317115" h="2055495">
                  <a:moveTo>
                    <a:pt x="133700" y="0"/>
                  </a:moveTo>
                  <a:lnTo>
                    <a:pt x="124529" y="0"/>
                  </a:lnTo>
                  <a:lnTo>
                    <a:pt x="128990" y="16721"/>
                  </a:lnTo>
                  <a:lnTo>
                    <a:pt x="133700" y="0"/>
                  </a:lnTo>
                  <a:close/>
                </a:path>
                <a:path w="2317115" h="2055495">
                  <a:moveTo>
                    <a:pt x="26481" y="0"/>
                  </a:moveTo>
                  <a:lnTo>
                    <a:pt x="22789" y="0"/>
                  </a:lnTo>
                  <a:lnTo>
                    <a:pt x="22251" y="5211"/>
                  </a:lnTo>
                  <a:lnTo>
                    <a:pt x="26481" y="0"/>
                  </a:lnTo>
                  <a:close/>
                </a:path>
              </a:pathLst>
            </a:custGeom>
            <a:solidFill>
              <a:srgbClr val="070707">
                <a:alpha val="179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48006" y="12"/>
              <a:ext cx="2255520" cy="1993264"/>
            </a:xfrm>
            <a:custGeom>
              <a:avLst/>
              <a:gdLst/>
              <a:ahLst/>
              <a:cxnLst/>
              <a:rect l="l" t="t" r="r" b="b"/>
              <a:pathLst>
                <a:path w="2255520" h="1993264">
                  <a:moveTo>
                    <a:pt x="67215" y="311972"/>
                  </a:moveTo>
                  <a:lnTo>
                    <a:pt x="0" y="729690"/>
                  </a:lnTo>
                  <a:lnTo>
                    <a:pt x="0" y="1992520"/>
                  </a:lnTo>
                  <a:lnTo>
                    <a:pt x="23756" y="1993088"/>
                  </a:lnTo>
                  <a:lnTo>
                    <a:pt x="55214" y="1556589"/>
                  </a:lnTo>
                  <a:lnTo>
                    <a:pt x="98953" y="1554786"/>
                  </a:lnTo>
                  <a:lnTo>
                    <a:pt x="91384" y="1055104"/>
                  </a:lnTo>
                  <a:lnTo>
                    <a:pt x="67215" y="311972"/>
                  </a:lnTo>
                  <a:close/>
                </a:path>
                <a:path w="2255520" h="1993264">
                  <a:moveTo>
                    <a:pt x="267234" y="0"/>
                  </a:moveTo>
                  <a:lnTo>
                    <a:pt x="223301" y="0"/>
                  </a:lnTo>
                  <a:lnTo>
                    <a:pt x="1405846" y="1948511"/>
                  </a:lnTo>
                  <a:lnTo>
                    <a:pt x="1452062" y="1918793"/>
                  </a:lnTo>
                  <a:lnTo>
                    <a:pt x="500214" y="251746"/>
                  </a:lnTo>
                  <a:lnTo>
                    <a:pt x="267234" y="0"/>
                  </a:lnTo>
                  <a:close/>
                </a:path>
                <a:path w="2255520" h="1993264">
                  <a:moveTo>
                    <a:pt x="1157518" y="961992"/>
                  </a:moveTo>
                  <a:lnTo>
                    <a:pt x="1743412" y="1730922"/>
                  </a:lnTo>
                  <a:lnTo>
                    <a:pt x="1822152" y="1680160"/>
                  </a:lnTo>
                  <a:lnTo>
                    <a:pt x="1157518" y="961992"/>
                  </a:lnTo>
                  <a:close/>
                </a:path>
                <a:path w="2255520" h="1993264">
                  <a:moveTo>
                    <a:pt x="148832" y="84140"/>
                  </a:moveTo>
                  <a:lnTo>
                    <a:pt x="375762" y="1457923"/>
                  </a:lnTo>
                  <a:lnTo>
                    <a:pt x="439846" y="1442010"/>
                  </a:lnTo>
                  <a:lnTo>
                    <a:pt x="294965" y="782308"/>
                  </a:lnTo>
                  <a:lnTo>
                    <a:pt x="225810" y="372692"/>
                  </a:lnTo>
                  <a:lnTo>
                    <a:pt x="148832" y="84140"/>
                  </a:lnTo>
                  <a:close/>
                </a:path>
                <a:path w="2255520" h="1993264">
                  <a:moveTo>
                    <a:pt x="177971" y="0"/>
                  </a:moveTo>
                  <a:lnTo>
                    <a:pt x="162888" y="0"/>
                  </a:lnTo>
                  <a:lnTo>
                    <a:pt x="225810" y="372692"/>
                  </a:lnTo>
                  <a:lnTo>
                    <a:pt x="511017" y="1441794"/>
                  </a:lnTo>
                  <a:lnTo>
                    <a:pt x="576054" y="1430948"/>
                  </a:lnTo>
                  <a:lnTo>
                    <a:pt x="177971" y="0"/>
                  </a:lnTo>
                  <a:close/>
                </a:path>
                <a:path w="2255520" h="1993264">
                  <a:moveTo>
                    <a:pt x="518639" y="123525"/>
                  </a:moveTo>
                  <a:lnTo>
                    <a:pt x="671457" y="324084"/>
                  </a:lnTo>
                  <a:lnTo>
                    <a:pt x="1422560" y="976529"/>
                  </a:lnTo>
                  <a:lnTo>
                    <a:pt x="1469194" y="929780"/>
                  </a:lnTo>
                  <a:lnTo>
                    <a:pt x="518639" y="123525"/>
                  </a:lnTo>
                  <a:close/>
                </a:path>
                <a:path w="2255520" h="1993264">
                  <a:moveTo>
                    <a:pt x="413652" y="100142"/>
                  </a:moveTo>
                  <a:lnTo>
                    <a:pt x="500214" y="251746"/>
                  </a:lnTo>
                  <a:lnTo>
                    <a:pt x="1157518" y="961992"/>
                  </a:lnTo>
                  <a:lnTo>
                    <a:pt x="671457" y="324084"/>
                  </a:lnTo>
                  <a:lnTo>
                    <a:pt x="413652" y="100142"/>
                  </a:lnTo>
                  <a:close/>
                </a:path>
                <a:path w="2255520" h="1993264">
                  <a:moveTo>
                    <a:pt x="501399" y="0"/>
                  </a:moveTo>
                  <a:lnTo>
                    <a:pt x="454066" y="0"/>
                  </a:lnTo>
                  <a:lnTo>
                    <a:pt x="1660456" y="815785"/>
                  </a:lnTo>
                  <a:lnTo>
                    <a:pt x="1714228" y="704317"/>
                  </a:lnTo>
                  <a:lnTo>
                    <a:pt x="539329" y="14458"/>
                  </a:lnTo>
                  <a:lnTo>
                    <a:pt x="501399" y="0"/>
                  </a:lnTo>
                  <a:close/>
                </a:path>
                <a:path w="2255520" h="1993264">
                  <a:moveTo>
                    <a:pt x="980523" y="182632"/>
                  </a:moveTo>
                  <a:lnTo>
                    <a:pt x="2208156" y="783007"/>
                  </a:lnTo>
                  <a:lnTo>
                    <a:pt x="2255210" y="668516"/>
                  </a:lnTo>
                  <a:lnTo>
                    <a:pt x="980523" y="182632"/>
                  </a:lnTo>
                  <a:close/>
                </a:path>
                <a:path w="2255520" h="1993264">
                  <a:moveTo>
                    <a:pt x="58475" y="43229"/>
                  </a:moveTo>
                  <a:lnTo>
                    <a:pt x="28274" y="110656"/>
                  </a:lnTo>
                  <a:lnTo>
                    <a:pt x="0" y="525209"/>
                  </a:lnTo>
                  <a:lnTo>
                    <a:pt x="65818" y="269019"/>
                  </a:lnTo>
                  <a:lnTo>
                    <a:pt x="58475" y="43229"/>
                  </a:lnTo>
                  <a:close/>
                </a:path>
                <a:path w="2255520" h="1993264">
                  <a:moveTo>
                    <a:pt x="162888" y="0"/>
                  </a:moveTo>
                  <a:lnTo>
                    <a:pt x="134933" y="0"/>
                  </a:lnTo>
                  <a:lnTo>
                    <a:pt x="148832" y="84140"/>
                  </a:lnTo>
                  <a:lnTo>
                    <a:pt x="225810" y="372692"/>
                  </a:lnTo>
                  <a:lnTo>
                    <a:pt x="162888" y="0"/>
                  </a:lnTo>
                  <a:close/>
                </a:path>
                <a:path w="2255520" h="1993264">
                  <a:moveTo>
                    <a:pt x="88052" y="182476"/>
                  </a:moveTo>
                  <a:lnTo>
                    <a:pt x="65818" y="269019"/>
                  </a:lnTo>
                  <a:lnTo>
                    <a:pt x="67215" y="311972"/>
                  </a:lnTo>
                  <a:lnTo>
                    <a:pt x="88052" y="182476"/>
                  </a:lnTo>
                  <a:close/>
                </a:path>
                <a:path w="2255520" h="1993264">
                  <a:moveTo>
                    <a:pt x="1244418" y="0"/>
                  </a:moveTo>
                  <a:lnTo>
                    <a:pt x="814930" y="0"/>
                  </a:lnTo>
                  <a:lnTo>
                    <a:pt x="2149241" y="272479"/>
                  </a:lnTo>
                  <a:lnTo>
                    <a:pt x="2154321" y="206693"/>
                  </a:lnTo>
                  <a:lnTo>
                    <a:pt x="1244418" y="0"/>
                  </a:lnTo>
                  <a:close/>
                </a:path>
                <a:path w="2255520" h="1993264">
                  <a:moveTo>
                    <a:pt x="10996" y="149234"/>
                  </a:moveTo>
                  <a:lnTo>
                    <a:pt x="0" y="173784"/>
                  </a:lnTo>
                  <a:lnTo>
                    <a:pt x="0" y="255873"/>
                  </a:lnTo>
                  <a:lnTo>
                    <a:pt x="10996" y="149234"/>
                  </a:lnTo>
                  <a:close/>
                </a:path>
                <a:path w="2255520" h="1993264">
                  <a:moveTo>
                    <a:pt x="298367" y="0"/>
                  </a:moveTo>
                  <a:lnTo>
                    <a:pt x="267234" y="0"/>
                  </a:lnTo>
                  <a:lnTo>
                    <a:pt x="500214" y="251746"/>
                  </a:lnTo>
                  <a:lnTo>
                    <a:pt x="413652" y="100142"/>
                  </a:lnTo>
                  <a:lnTo>
                    <a:pt x="298367" y="0"/>
                  </a:lnTo>
                  <a:close/>
                </a:path>
                <a:path w="2255520" h="1993264">
                  <a:moveTo>
                    <a:pt x="607080" y="0"/>
                  </a:moveTo>
                  <a:lnTo>
                    <a:pt x="514705" y="0"/>
                  </a:lnTo>
                  <a:lnTo>
                    <a:pt x="539329" y="14458"/>
                  </a:lnTo>
                  <a:lnTo>
                    <a:pt x="980523" y="182632"/>
                  </a:lnTo>
                  <a:lnTo>
                    <a:pt x="607080" y="0"/>
                  </a:lnTo>
                  <a:close/>
                </a:path>
                <a:path w="2255520" h="1993264">
                  <a:moveTo>
                    <a:pt x="126385" y="0"/>
                  </a:moveTo>
                  <a:lnTo>
                    <a:pt x="117415" y="0"/>
                  </a:lnTo>
                  <a:lnTo>
                    <a:pt x="88052" y="182476"/>
                  </a:lnTo>
                  <a:lnTo>
                    <a:pt x="130740" y="16321"/>
                  </a:lnTo>
                  <a:lnTo>
                    <a:pt x="126385" y="0"/>
                  </a:lnTo>
                  <a:close/>
                </a:path>
                <a:path w="2255520" h="1993264">
                  <a:moveTo>
                    <a:pt x="29835" y="87779"/>
                  </a:moveTo>
                  <a:lnTo>
                    <a:pt x="13969" y="120399"/>
                  </a:lnTo>
                  <a:lnTo>
                    <a:pt x="10996" y="149234"/>
                  </a:lnTo>
                  <a:lnTo>
                    <a:pt x="28274" y="110656"/>
                  </a:lnTo>
                  <a:lnTo>
                    <a:pt x="29835" y="87779"/>
                  </a:lnTo>
                  <a:close/>
                </a:path>
                <a:path w="2255520" h="1993264">
                  <a:moveTo>
                    <a:pt x="26191" y="1867"/>
                  </a:moveTo>
                  <a:lnTo>
                    <a:pt x="0" y="34147"/>
                  </a:lnTo>
                  <a:lnTo>
                    <a:pt x="0" y="149120"/>
                  </a:lnTo>
                  <a:lnTo>
                    <a:pt x="13969" y="120399"/>
                  </a:lnTo>
                  <a:lnTo>
                    <a:pt x="26191" y="1867"/>
                  </a:lnTo>
                  <a:close/>
                </a:path>
                <a:path w="2255520" h="1993264">
                  <a:moveTo>
                    <a:pt x="424517" y="0"/>
                  </a:moveTo>
                  <a:lnTo>
                    <a:pt x="373005" y="0"/>
                  </a:lnTo>
                  <a:lnTo>
                    <a:pt x="518639" y="123525"/>
                  </a:lnTo>
                  <a:lnTo>
                    <a:pt x="424517" y="0"/>
                  </a:lnTo>
                  <a:close/>
                </a:path>
                <a:path w="2255520" h="1993264">
                  <a:moveTo>
                    <a:pt x="58038" y="29794"/>
                  </a:moveTo>
                  <a:lnTo>
                    <a:pt x="29835" y="87779"/>
                  </a:lnTo>
                  <a:lnTo>
                    <a:pt x="28274" y="110656"/>
                  </a:lnTo>
                  <a:lnTo>
                    <a:pt x="58475" y="43229"/>
                  </a:lnTo>
                  <a:lnTo>
                    <a:pt x="58038" y="29794"/>
                  </a:lnTo>
                  <a:close/>
                </a:path>
                <a:path w="2255520" h="1993264">
                  <a:moveTo>
                    <a:pt x="356473" y="0"/>
                  </a:moveTo>
                  <a:lnTo>
                    <a:pt x="298367" y="0"/>
                  </a:lnTo>
                  <a:lnTo>
                    <a:pt x="413652" y="100142"/>
                  </a:lnTo>
                  <a:lnTo>
                    <a:pt x="356473" y="0"/>
                  </a:lnTo>
                  <a:close/>
                </a:path>
                <a:path w="2255520" h="1993264">
                  <a:moveTo>
                    <a:pt x="57069" y="0"/>
                  </a:moveTo>
                  <a:lnTo>
                    <a:pt x="35822" y="0"/>
                  </a:lnTo>
                  <a:lnTo>
                    <a:pt x="29835" y="87779"/>
                  </a:lnTo>
                  <a:lnTo>
                    <a:pt x="58038" y="29794"/>
                  </a:lnTo>
                  <a:lnTo>
                    <a:pt x="57069" y="0"/>
                  </a:lnTo>
                  <a:close/>
                </a:path>
                <a:path w="2255520" h="1993264">
                  <a:moveTo>
                    <a:pt x="134933" y="0"/>
                  </a:moveTo>
                  <a:lnTo>
                    <a:pt x="130740" y="16321"/>
                  </a:lnTo>
                  <a:lnTo>
                    <a:pt x="148832" y="84140"/>
                  </a:lnTo>
                  <a:lnTo>
                    <a:pt x="134933" y="0"/>
                  </a:lnTo>
                  <a:close/>
                </a:path>
                <a:path w="2255520" h="1993264">
                  <a:moveTo>
                    <a:pt x="1843236" y="0"/>
                  </a:moveTo>
                  <a:lnTo>
                    <a:pt x="1569757" y="0"/>
                  </a:lnTo>
                  <a:lnTo>
                    <a:pt x="1843349" y="48807"/>
                  </a:lnTo>
                  <a:lnTo>
                    <a:pt x="1843236" y="0"/>
                  </a:lnTo>
                  <a:close/>
                </a:path>
                <a:path w="2255520" h="1993264">
                  <a:moveTo>
                    <a:pt x="77837" y="0"/>
                  </a:moveTo>
                  <a:lnTo>
                    <a:pt x="72529" y="0"/>
                  </a:lnTo>
                  <a:lnTo>
                    <a:pt x="58038" y="29794"/>
                  </a:lnTo>
                  <a:lnTo>
                    <a:pt x="58475" y="43229"/>
                  </a:lnTo>
                  <a:lnTo>
                    <a:pt x="77837" y="0"/>
                  </a:lnTo>
                  <a:close/>
                </a:path>
                <a:path w="2255520" h="1993264">
                  <a:moveTo>
                    <a:pt x="18359" y="0"/>
                  </a:moveTo>
                  <a:lnTo>
                    <a:pt x="9474" y="0"/>
                  </a:lnTo>
                  <a:lnTo>
                    <a:pt x="0" y="10041"/>
                  </a:lnTo>
                  <a:lnTo>
                    <a:pt x="0" y="20881"/>
                  </a:lnTo>
                  <a:lnTo>
                    <a:pt x="18359" y="0"/>
                  </a:lnTo>
                  <a:close/>
                </a:path>
                <a:path w="2255520" h="1993264">
                  <a:moveTo>
                    <a:pt x="134933" y="0"/>
                  </a:moveTo>
                  <a:lnTo>
                    <a:pt x="126385" y="0"/>
                  </a:lnTo>
                  <a:lnTo>
                    <a:pt x="130740" y="16321"/>
                  </a:lnTo>
                  <a:lnTo>
                    <a:pt x="134933" y="0"/>
                  </a:lnTo>
                  <a:close/>
                </a:path>
                <a:path w="2255520" h="1993264">
                  <a:moveTo>
                    <a:pt x="514705" y="0"/>
                  </a:moveTo>
                  <a:lnTo>
                    <a:pt x="501399" y="0"/>
                  </a:lnTo>
                  <a:lnTo>
                    <a:pt x="539329" y="14458"/>
                  </a:lnTo>
                  <a:lnTo>
                    <a:pt x="514705" y="0"/>
                  </a:lnTo>
                  <a:close/>
                </a:path>
                <a:path w="2255520" h="1993264">
                  <a:moveTo>
                    <a:pt x="27707" y="0"/>
                  </a:moveTo>
                  <a:lnTo>
                    <a:pt x="26384" y="0"/>
                  </a:lnTo>
                  <a:lnTo>
                    <a:pt x="26191" y="1867"/>
                  </a:lnTo>
                  <a:lnTo>
                    <a:pt x="27707" y="0"/>
                  </a:lnTo>
                  <a:close/>
                </a:path>
              </a:pathLst>
            </a:custGeom>
            <a:solidFill>
              <a:srgbClr val="0E0E0E">
                <a:alpha val="1847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48006" y="12"/>
              <a:ext cx="2193925" cy="1931670"/>
            </a:xfrm>
            <a:custGeom>
              <a:avLst/>
              <a:gdLst/>
              <a:ahLst/>
              <a:cxnLst/>
              <a:rect l="l" t="t" r="r" b="b"/>
              <a:pathLst>
                <a:path w="2193925" h="1931670">
                  <a:moveTo>
                    <a:pt x="69920" y="299587"/>
                  </a:moveTo>
                  <a:lnTo>
                    <a:pt x="0" y="734166"/>
                  </a:lnTo>
                  <a:lnTo>
                    <a:pt x="0" y="1930619"/>
                  </a:lnTo>
                  <a:lnTo>
                    <a:pt x="27749" y="1931279"/>
                  </a:lnTo>
                  <a:lnTo>
                    <a:pt x="58255" y="1507633"/>
                  </a:lnTo>
                  <a:lnTo>
                    <a:pt x="100723" y="1505893"/>
                  </a:lnTo>
                  <a:lnTo>
                    <a:pt x="93370" y="1020855"/>
                  </a:lnTo>
                  <a:lnTo>
                    <a:pt x="69920" y="299587"/>
                  </a:lnTo>
                  <a:close/>
                </a:path>
                <a:path w="2193925" h="1931670">
                  <a:moveTo>
                    <a:pt x="266987" y="0"/>
                  </a:moveTo>
                  <a:lnTo>
                    <a:pt x="223343" y="0"/>
                  </a:lnTo>
                  <a:lnTo>
                    <a:pt x="1369187" y="1887972"/>
                  </a:lnTo>
                  <a:lnTo>
                    <a:pt x="1413967" y="1859105"/>
                  </a:lnTo>
                  <a:lnTo>
                    <a:pt x="490264" y="241278"/>
                  </a:lnTo>
                  <a:lnTo>
                    <a:pt x="266987" y="0"/>
                  </a:lnTo>
                  <a:close/>
                </a:path>
                <a:path w="2193925" h="1931670">
                  <a:moveTo>
                    <a:pt x="1128684" y="931171"/>
                  </a:moveTo>
                  <a:lnTo>
                    <a:pt x="1696809" y="1676784"/>
                  </a:lnTo>
                  <a:lnTo>
                    <a:pt x="1773161" y="1627610"/>
                  </a:lnTo>
                  <a:lnTo>
                    <a:pt x="1128684" y="931171"/>
                  </a:lnTo>
                  <a:close/>
                </a:path>
                <a:path w="2193925" h="1931670">
                  <a:moveTo>
                    <a:pt x="149234" y="79025"/>
                  </a:moveTo>
                  <a:lnTo>
                    <a:pt x="369392" y="1411824"/>
                  </a:lnTo>
                  <a:lnTo>
                    <a:pt x="431520" y="1396381"/>
                  </a:lnTo>
                  <a:lnTo>
                    <a:pt x="290919" y="756148"/>
                  </a:lnTo>
                  <a:lnTo>
                    <a:pt x="223833" y="358662"/>
                  </a:lnTo>
                  <a:lnTo>
                    <a:pt x="149234" y="79025"/>
                  </a:lnTo>
                  <a:close/>
                </a:path>
                <a:path w="2193925" h="1931670">
                  <a:moveTo>
                    <a:pt x="178298" y="0"/>
                  </a:moveTo>
                  <a:lnTo>
                    <a:pt x="163299" y="0"/>
                  </a:lnTo>
                  <a:lnTo>
                    <a:pt x="223833" y="358662"/>
                  </a:lnTo>
                  <a:lnTo>
                    <a:pt x="500621" y="1396228"/>
                  </a:lnTo>
                  <a:lnTo>
                    <a:pt x="563816" y="1385649"/>
                  </a:lnTo>
                  <a:lnTo>
                    <a:pt x="178298" y="0"/>
                  </a:lnTo>
                  <a:close/>
                </a:path>
                <a:path w="2193925" h="1931670">
                  <a:moveTo>
                    <a:pt x="508265" y="116927"/>
                  </a:moveTo>
                  <a:lnTo>
                    <a:pt x="656543" y="311529"/>
                  </a:lnTo>
                  <a:lnTo>
                    <a:pt x="1385366" y="944655"/>
                  </a:lnTo>
                  <a:lnTo>
                    <a:pt x="1430617" y="899290"/>
                  </a:lnTo>
                  <a:lnTo>
                    <a:pt x="508265" y="116927"/>
                  </a:lnTo>
                  <a:close/>
                </a:path>
                <a:path w="2193925" h="1931670">
                  <a:moveTo>
                    <a:pt x="406215" y="94070"/>
                  </a:moveTo>
                  <a:lnTo>
                    <a:pt x="490264" y="241278"/>
                  </a:lnTo>
                  <a:lnTo>
                    <a:pt x="1128684" y="931171"/>
                  </a:lnTo>
                  <a:lnTo>
                    <a:pt x="656543" y="311529"/>
                  </a:lnTo>
                  <a:lnTo>
                    <a:pt x="406215" y="94070"/>
                  </a:lnTo>
                  <a:close/>
                </a:path>
                <a:path w="2193925" h="1931670">
                  <a:moveTo>
                    <a:pt x="499701" y="0"/>
                  </a:moveTo>
                  <a:lnTo>
                    <a:pt x="450077" y="0"/>
                  </a:lnTo>
                  <a:lnTo>
                    <a:pt x="1616329" y="788610"/>
                  </a:lnTo>
                  <a:lnTo>
                    <a:pt x="1668462" y="680380"/>
                  </a:lnTo>
                  <a:lnTo>
                    <a:pt x="528066" y="10811"/>
                  </a:lnTo>
                  <a:lnTo>
                    <a:pt x="499701" y="0"/>
                  </a:lnTo>
                  <a:close/>
                </a:path>
                <a:path w="2193925" h="1931670">
                  <a:moveTo>
                    <a:pt x="956012" y="173930"/>
                  </a:moveTo>
                  <a:lnTo>
                    <a:pt x="2147900" y="756834"/>
                  </a:lnTo>
                  <a:lnTo>
                    <a:pt x="2193531" y="645633"/>
                  </a:lnTo>
                  <a:lnTo>
                    <a:pt x="956012" y="173930"/>
                  </a:lnTo>
                  <a:close/>
                </a:path>
                <a:path w="2193925" h="1931670">
                  <a:moveTo>
                    <a:pt x="22694" y="241860"/>
                  </a:moveTo>
                  <a:lnTo>
                    <a:pt x="0" y="290225"/>
                  </a:lnTo>
                  <a:lnTo>
                    <a:pt x="0" y="574624"/>
                  </a:lnTo>
                  <a:lnTo>
                    <a:pt x="22694" y="241860"/>
                  </a:lnTo>
                  <a:close/>
                </a:path>
                <a:path w="2193925" h="1931670">
                  <a:moveTo>
                    <a:pt x="163299" y="0"/>
                  </a:moveTo>
                  <a:lnTo>
                    <a:pt x="136181" y="0"/>
                  </a:lnTo>
                  <a:lnTo>
                    <a:pt x="149234" y="79025"/>
                  </a:lnTo>
                  <a:lnTo>
                    <a:pt x="223833" y="358662"/>
                  </a:lnTo>
                  <a:lnTo>
                    <a:pt x="163299" y="0"/>
                  </a:lnTo>
                  <a:close/>
                </a:path>
                <a:path w="2193925" h="1931670">
                  <a:moveTo>
                    <a:pt x="108697" y="58573"/>
                  </a:moveTo>
                  <a:lnTo>
                    <a:pt x="65104" y="151476"/>
                  </a:lnTo>
                  <a:lnTo>
                    <a:pt x="69920" y="299587"/>
                  </a:lnTo>
                  <a:lnTo>
                    <a:pt x="108697" y="58573"/>
                  </a:lnTo>
                  <a:close/>
                </a:path>
                <a:path w="2193925" h="1931670">
                  <a:moveTo>
                    <a:pt x="15310" y="141716"/>
                  </a:moveTo>
                  <a:lnTo>
                    <a:pt x="0" y="175898"/>
                  </a:lnTo>
                  <a:lnTo>
                    <a:pt x="0" y="290225"/>
                  </a:lnTo>
                  <a:lnTo>
                    <a:pt x="15310" y="141716"/>
                  </a:lnTo>
                  <a:close/>
                </a:path>
                <a:path w="2193925" h="1931670">
                  <a:moveTo>
                    <a:pt x="1226586" y="0"/>
                  </a:moveTo>
                  <a:lnTo>
                    <a:pt x="811240" y="0"/>
                  </a:lnTo>
                  <a:lnTo>
                    <a:pt x="2090686" y="261280"/>
                  </a:lnTo>
                  <a:lnTo>
                    <a:pt x="2095652" y="197399"/>
                  </a:lnTo>
                  <a:lnTo>
                    <a:pt x="1226586" y="0"/>
                  </a:lnTo>
                  <a:close/>
                </a:path>
                <a:path w="2193925" h="1931670">
                  <a:moveTo>
                    <a:pt x="61438" y="38731"/>
                  </a:moveTo>
                  <a:lnTo>
                    <a:pt x="32077" y="104283"/>
                  </a:lnTo>
                  <a:lnTo>
                    <a:pt x="22694" y="241860"/>
                  </a:lnTo>
                  <a:lnTo>
                    <a:pt x="65104" y="151476"/>
                  </a:lnTo>
                  <a:lnTo>
                    <a:pt x="61438" y="38731"/>
                  </a:lnTo>
                  <a:close/>
                </a:path>
                <a:path w="2193925" h="1931670">
                  <a:moveTo>
                    <a:pt x="297926" y="0"/>
                  </a:moveTo>
                  <a:lnTo>
                    <a:pt x="266987" y="0"/>
                  </a:lnTo>
                  <a:lnTo>
                    <a:pt x="490264" y="241278"/>
                  </a:lnTo>
                  <a:lnTo>
                    <a:pt x="406215" y="94070"/>
                  </a:lnTo>
                  <a:lnTo>
                    <a:pt x="297926" y="0"/>
                  </a:lnTo>
                  <a:close/>
                </a:path>
                <a:path w="2193925" h="1931670">
                  <a:moveTo>
                    <a:pt x="600368" y="0"/>
                  </a:moveTo>
                  <a:lnTo>
                    <a:pt x="509652" y="0"/>
                  </a:lnTo>
                  <a:lnTo>
                    <a:pt x="528066" y="10811"/>
                  </a:lnTo>
                  <a:lnTo>
                    <a:pt x="956012" y="173930"/>
                  </a:lnTo>
                  <a:lnTo>
                    <a:pt x="600368" y="0"/>
                  </a:lnTo>
                  <a:close/>
                </a:path>
                <a:path w="2193925" h="1931670">
                  <a:moveTo>
                    <a:pt x="29921" y="0"/>
                  </a:moveTo>
                  <a:lnTo>
                    <a:pt x="28965" y="0"/>
                  </a:lnTo>
                  <a:lnTo>
                    <a:pt x="0" y="35694"/>
                  </a:lnTo>
                  <a:lnTo>
                    <a:pt x="0" y="151141"/>
                  </a:lnTo>
                  <a:lnTo>
                    <a:pt x="18195" y="113731"/>
                  </a:lnTo>
                  <a:lnTo>
                    <a:pt x="29921" y="0"/>
                  </a:lnTo>
                  <a:close/>
                </a:path>
                <a:path w="2193925" h="1931670">
                  <a:moveTo>
                    <a:pt x="33591" y="82078"/>
                  </a:moveTo>
                  <a:lnTo>
                    <a:pt x="18195" y="113731"/>
                  </a:lnTo>
                  <a:lnTo>
                    <a:pt x="15310" y="141716"/>
                  </a:lnTo>
                  <a:lnTo>
                    <a:pt x="32077" y="104283"/>
                  </a:lnTo>
                  <a:lnTo>
                    <a:pt x="33591" y="82078"/>
                  </a:lnTo>
                  <a:close/>
                </a:path>
                <a:path w="2193925" h="1931670">
                  <a:moveTo>
                    <a:pt x="419171" y="0"/>
                  </a:moveTo>
                  <a:lnTo>
                    <a:pt x="370416" y="0"/>
                  </a:lnTo>
                  <a:lnTo>
                    <a:pt x="508265" y="116927"/>
                  </a:lnTo>
                  <a:lnTo>
                    <a:pt x="419171" y="0"/>
                  </a:lnTo>
                  <a:close/>
                </a:path>
                <a:path w="2193925" h="1931670">
                  <a:moveTo>
                    <a:pt x="61015" y="25697"/>
                  </a:moveTo>
                  <a:lnTo>
                    <a:pt x="33591" y="82078"/>
                  </a:lnTo>
                  <a:lnTo>
                    <a:pt x="32077" y="104283"/>
                  </a:lnTo>
                  <a:lnTo>
                    <a:pt x="61438" y="38731"/>
                  </a:lnTo>
                  <a:lnTo>
                    <a:pt x="61015" y="25697"/>
                  </a:lnTo>
                  <a:close/>
                </a:path>
                <a:path w="2193925" h="1931670">
                  <a:moveTo>
                    <a:pt x="352505" y="0"/>
                  </a:moveTo>
                  <a:lnTo>
                    <a:pt x="297926" y="0"/>
                  </a:lnTo>
                  <a:lnTo>
                    <a:pt x="406215" y="94070"/>
                  </a:lnTo>
                  <a:lnTo>
                    <a:pt x="352505" y="0"/>
                  </a:lnTo>
                  <a:close/>
                </a:path>
                <a:path w="2193925" h="1931670">
                  <a:moveTo>
                    <a:pt x="60179" y="0"/>
                  </a:moveTo>
                  <a:lnTo>
                    <a:pt x="39189" y="0"/>
                  </a:lnTo>
                  <a:lnTo>
                    <a:pt x="33591" y="82078"/>
                  </a:lnTo>
                  <a:lnTo>
                    <a:pt x="61015" y="25697"/>
                  </a:lnTo>
                  <a:lnTo>
                    <a:pt x="60179" y="0"/>
                  </a:lnTo>
                  <a:close/>
                </a:path>
                <a:path w="2193925" h="1931670">
                  <a:moveTo>
                    <a:pt x="136181" y="0"/>
                  </a:moveTo>
                  <a:lnTo>
                    <a:pt x="131063" y="10907"/>
                  </a:lnTo>
                  <a:lnTo>
                    <a:pt x="149234" y="79025"/>
                  </a:lnTo>
                  <a:lnTo>
                    <a:pt x="136181" y="0"/>
                  </a:lnTo>
                  <a:close/>
                </a:path>
                <a:path w="2193925" h="1931670">
                  <a:moveTo>
                    <a:pt x="128153" y="0"/>
                  </a:moveTo>
                  <a:lnTo>
                    <a:pt x="118121" y="0"/>
                  </a:lnTo>
                  <a:lnTo>
                    <a:pt x="108697" y="58573"/>
                  </a:lnTo>
                  <a:lnTo>
                    <a:pt x="131063" y="10907"/>
                  </a:lnTo>
                  <a:lnTo>
                    <a:pt x="128153" y="0"/>
                  </a:lnTo>
                  <a:close/>
                </a:path>
                <a:path w="2193925" h="1931670">
                  <a:moveTo>
                    <a:pt x="1793672" y="0"/>
                  </a:moveTo>
                  <a:lnTo>
                    <a:pt x="1546215" y="0"/>
                  </a:lnTo>
                  <a:lnTo>
                    <a:pt x="1793786" y="44161"/>
                  </a:lnTo>
                  <a:lnTo>
                    <a:pt x="1793672" y="0"/>
                  </a:lnTo>
                  <a:close/>
                </a:path>
                <a:path w="2193925" h="1931670">
                  <a:moveTo>
                    <a:pt x="78787" y="0"/>
                  </a:moveTo>
                  <a:lnTo>
                    <a:pt x="73514" y="0"/>
                  </a:lnTo>
                  <a:lnTo>
                    <a:pt x="61015" y="25697"/>
                  </a:lnTo>
                  <a:lnTo>
                    <a:pt x="61438" y="38731"/>
                  </a:lnTo>
                  <a:lnTo>
                    <a:pt x="78787" y="0"/>
                  </a:lnTo>
                  <a:close/>
                </a:path>
                <a:path w="2193925" h="1931670">
                  <a:moveTo>
                    <a:pt x="2527" y="32528"/>
                  </a:moveTo>
                  <a:lnTo>
                    <a:pt x="0" y="34554"/>
                  </a:lnTo>
                  <a:lnTo>
                    <a:pt x="0" y="34965"/>
                  </a:lnTo>
                  <a:lnTo>
                    <a:pt x="2527" y="32528"/>
                  </a:lnTo>
                  <a:close/>
                </a:path>
                <a:path w="2193925" h="1931670">
                  <a:moveTo>
                    <a:pt x="19681" y="0"/>
                  </a:moveTo>
                  <a:lnTo>
                    <a:pt x="10852" y="0"/>
                  </a:lnTo>
                  <a:lnTo>
                    <a:pt x="0" y="11500"/>
                  </a:lnTo>
                  <a:lnTo>
                    <a:pt x="0" y="22385"/>
                  </a:lnTo>
                  <a:lnTo>
                    <a:pt x="19681" y="0"/>
                  </a:lnTo>
                  <a:close/>
                </a:path>
                <a:path w="2193925" h="1931670">
                  <a:moveTo>
                    <a:pt x="136181" y="0"/>
                  </a:moveTo>
                  <a:lnTo>
                    <a:pt x="128153" y="0"/>
                  </a:lnTo>
                  <a:lnTo>
                    <a:pt x="131063" y="10907"/>
                  </a:lnTo>
                  <a:lnTo>
                    <a:pt x="136181" y="0"/>
                  </a:lnTo>
                  <a:close/>
                </a:path>
                <a:path w="2193925" h="1931670">
                  <a:moveTo>
                    <a:pt x="509652" y="0"/>
                  </a:moveTo>
                  <a:lnTo>
                    <a:pt x="499701" y="0"/>
                  </a:lnTo>
                  <a:lnTo>
                    <a:pt x="528066" y="10811"/>
                  </a:lnTo>
                  <a:lnTo>
                    <a:pt x="509652" y="0"/>
                  </a:lnTo>
                  <a:close/>
                </a:path>
              </a:pathLst>
            </a:custGeom>
            <a:solidFill>
              <a:srgbClr val="151515">
                <a:alpha val="189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48006" y="12"/>
              <a:ext cx="2132330" cy="1870075"/>
            </a:xfrm>
            <a:custGeom>
              <a:avLst/>
              <a:gdLst/>
              <a:ahLst/>
              <a:cxnLst/>
              <a:rect l="l" t="t" r="r" b="b"/>
              <a:pathLst>
                <a:path w="2132329" h="1870075">
                  <a:moveTo>
                    <a:pt x="72584" y="287107"/>
                  </a:moveTo>
                  <a:lnTo>
                    <a:pt x="0" y="738244"/>
                  </a:lnTo>
                  <a:lnTo>
                    <a:pt x="0" y="1868731"/>
                  </a:lnTo>
                  <a:lnTo>
                    <a:pt x="31710" y="1869482"/>
                  </a:lnTo>
                  <a:lnTo>
                    <a:pt x="61326" y="1458624"/>
                  </a:lnTo>
                  <a:lnTo>
                    <a:pt x="102462" y="1456986"/>
                  </a:lnTo>
                  <a:lnTo>
                    <a:pt x="95324" y="986590"/>
                  </a:lnTo>
                  <a:lnTo>
                    <a:pt x="72584" y="287107"/>
                  </a:lnTo>
                  <a:close/>
                </a:path>
                <a:path w="2132329" h="1870075">
                  <a:moveTo>
                    <a:pt x="266729" y="0"/>
                  </a:moveTo>
                  <a:lnTo>
                    <a:pt x="223343" y="0"/>
                  </a:lnTo>
                  <a:lnTo>
                    <a:pt x="1332482" y="1827546"/>
                  </a:lnTo>
                  <a:lnTo>
                    <a:pt x="1375941" y="1799467"/>
                  </a:lnTo>
                  <a:lnTo>
                    <a:pt x="480272" y="230740"/>
                  </a:lnTo>
                  <a:lnTo>
                    <a:pt x="266729" y="0"/>
                  </a:lnTo>
                  <a:close/>
                </a:path>
                <a:path w="2132329" h="1870075">
                  <a:moveTo>
                    <a:pt x="1098875" y="899161"/>
                  </a:moveTo>
                  <a:lnTo>
                    <a:pt x="1650160" y="1622708"/>
                  </a:lnTo>
                  <a:lnTo>
                    <a:pt x="1724302" y="1574956"/>
                  </a:lnTo>
                  <a:lnTo>
                    <a:pt x="1098875" y="899161"/>
                  </a:lnTo>
                  <a:close/>
                </a:path>
                <a:path w="2132329" h="1870075">
                  <a:moveTo>
                    <a:pt x="149467" y="73149"/>
                  </a:moveTo>
                  <a:lnTo>
                    <a:pt x="362977" y="1365724"/>
                  </a:lnTo>
                  <a:lnTo>
                    <a:pt x="423264" y="1350814"/>
                  </a:lnTo>
                  <a:lnTo>
                    <a:pt x="286891" y="729936"/>
                  </a:lnTo>
                  <a:lnTo>
                    <a:pt x="221783" y="344227"/>
                  </a:lnTo>
                  <a:lnTo>
                    <a:pt x="149467" y="73149"/>
                  </a:lnTo>
                  <a:close/>
                </a:path>
                <a:path w="2132329" h="1870075">
                  <a:moveTo>
                    <a:pt x="178582" y="0"/>
                  </a:moveTo>
                  <a:lnTo>
                    <a:pt x="163678" y="0"/>
                  </a:lnTo>
                  <a:lnTo>
                    <a:pt x="221783" y="344227"/>
                  </a:lnTo>
                  <a:lnTo>
                    <a:pt x="490256" y="1350598"/>
                  </a:lnTo>
                  <a:lnTo>
                    <a:pt x="551546" y="1340451"/>
                  </a:lnTo>
                  <a:lnTo>
                    <a:pt x="178582" y="0"/>
                  </a:lnTo>
                  <a:close/>
                </a:path>
                <a:path w="2132329" h="1870075">
                  <a:moveTo>
                    <a:pt x="497681" y="110110"/>
                  </a:moveTo>
                  <a:lnTo>
                    <a:pt x="641463" y="298820"/>
                  </a:lnTo>
                  <a:lnTo>
                    <a:pt x="1348179" y="912727"/>
                  </a:lnTo>
                  <a:lnTo>
                    <a:pt x="1392070" y="868734"/>
                  </a:lnTo>
                  <a:lnTo>
                    <a:pt x="497681" y="110110"/>
                  </a:lnTo>
                  <a:close/>
                </a:path>
                <a:path w="2132329" h="1870075">
                  <a:moveTo>
                    <a:pt x="398776" y="88003"/>
                  </a:moveTo>
                  <a:lnTo>
                    <a:pt x="480272" y="230740"/>
                  </a:lnTo>
                  <a:lnTo>
                    <a:pt x="1098875" y="899161"/>
                  </a:lnTo>
                  <a:lnTo>
                    <a:pt x="641463" y="298820"/>
                  </a:lnTo>
                  <a:lnTo>
                    <a:pt x="398776" y="88003"/>
                  </a:lnTo>
                  <a:close/>
                </a:path>
                <a:path w="2132329" h="1870075">
                  <a:moveTo>
                    <a:pt x="497980" y="0"/>
                  </a:moveTo>
                  <a:lnTo>
                    <a:pt x="446094" y="0"/>
                  </a:lnTo>
                  <a:lnTo>
                    <a:pt x="1572118" y="761394"/>
                  </a:lnTo>
                  <a:lnTo>
                    <a:pt x="1622715" y="656492"/>
                  </a:lnTo>
                  <a:lnTo>
                    <a:pt x="516824" y="7182"/>
                  </a:lnTo>
                  <a:lnTo>
                    <a:pt x="497980" y="0"/>
                  </a:lnTo>
                  <a:close/>
                </a:path>
                <a:path w="2132329" h="1870075">
                  <a:moveTo>
                    <a:pt x="931992" y="165434"/>
                  </a:moveTo>
                  <a:lnTo>
                    <a:pt x="2087611" y="730571"/>
                  </a:lnTo>
                  <a:lnTo>
                    <a:pt x="2131871" y="622799"/>
                  </a:lnTo>
                  <a:lnTo>
                    <a:pt x="931992" y="165434"/>
                  </a:lnTo>
                  <a:close/>
                </a:path>
                <a:path w="2132329" h="1870075">
                  <a:moveTo>
                    <a:pt x="24365" y="267179"/>
                  </a:moveTo>
                  <a:lnTo>
                    <a:pt x="0" y="324780"/>
                  </a:lnTo>
                  <a:lnTo>
                    <a:pt x="0" y="624444"/>
                  </a:lnTo>
                  <a:lnTo>
                    <a:pt x="24365" y="267179"/>
                  </a:lnTo>
                  <a:close/>
                </a:path>
                <a:path w="2132329" h="1870075">
                  <a:moveTo>
                    <a:pt x="163678" y="0"/>
                  </a:moveTo>
                  <a:lnTo>
                    <a:pt x="137384" y="0"/>
                  </a:lnTo>
                  <a:lnTo>
                    <a:pt x="149467" y="73149"/>
                  </a:lnTo>
                  <a:lnTo>
                    <a:pt x="221783" y="344227"/>
                  </a:lnTo>
                  <a:lnTo>
                    <a:pt x="163678" y="0"/>
                  </a:lnTo>
                  <a:close/>
                </a:path>
                <a:path w="2132329" h="1870075">
                  <a:moveTo>
                    <a:pt x="19667" y="134018"/>
                  </a:moveTo>
                  <a:lnTo>
                    <a:pt x="0" y="177930"/>
                  </a:lnTo>
                  <a:lnTo>
                    <a:pt x="0" y="324780"/>
                  </a:lnTo>
                  <a:lnTo>
                    <a:pt x="19667" y="134018"/>
                  </a:lnTo>
                  <a:close/>
                </a:path>
                <a:path w="2132329" h="1870075">
                  <a:moveTo>
                    <a:pt x="107355" y="70988"/>
                  </a:moveTo>
                  <a:lnTo>
                    <a:pt x="68541" y="162747"/>
                  </a:lnTo>
                  <a:lnTo>
                    <a:pt x="72584" y="287107"/>
                  </a:lnTo>
                  <a:lnTo>
                    <a:pt x="107355" y="70988"/>
                  </a:lnTo>
                  <a:close/>
                </a:path>
                <a:path w="2132329" h="1870075">
                  <a:moveTo>
                    <a:pt x="64362" y="34225"/>
                  </a:moveTo>
                  <a:lnTo>
                    <a:pt x="35921" y="97726"/>
                  </a:lnTo>
                  <a:lnTo>
                    <a:pt x="24365" y="267179"/>
                  </a:lnTo>
                  <a:lnTo>
                    <a:pt x="68541" y="162747"/>
                  </a:lnTo>
                  <a:lnTo>
                    <a:pt x="64362" y="34225"/>
                  </a:lnTo>
                  <a:close/>
                </a:path>
                <a:path w="2132329" h="1870075">
                  <a:moveTo>
                    <a:pt x="1208606" y="0"/>
                  </a:moveTo>
                  <a:lnTo>
                    <a:pt x="807595" y="0"/>
                  </a:lnTo>
                  <a:lnTo>
                    <a:pt x="2032201" y="250079"/>
                  </a:lnTo>
                  <a:lnTo>
                    <a:pt x="2036951" y="188154"/>
                  </a:lnTo>
                  <a:lnTo>
                    <a:pt x="1208606" y="0"/>
                  </a:lnTo>
                  <a:close/>
                </a:path>
                <a:path w="2132329" h="1870075">
                  <a:moveTo>
                    <a:pt x="297468" y="0"/>
                  </a:moveTo>
                  <a:lnTo>
                    <a:pt x="266729" y="0"/>
                  </a:lnTo>
                  <a:lnTo>
                    <a:pt x="480272" y="230740"/>
                  </a:lnTo>
                  <a:lnTo>
                    <a:pt x="398776" y="88003"/>
                  </a:lnTo>
                  <a:lnTo>
                    <a:pt x="297468" y="0"/>
                  </a:lnTo>
                  <a:close/>
                </a:path>
                <a:path w="2132329" h="1870075">
                  <a:moveTo>
                    <a:pt x="593703" y="0"/>
                  </a:moveTo>
                  <a:lnTo>
                    <a:pt x="504590" y="0"/>
                  </a:lnTo>
                  <a:lnTo>
                    <a:pt x="516824" y="7182"/>
                  </a:lnTo>
                  <a:lnTo>
                    <a:pt x="931992" y="165434"/>
                  </a:lnTo>
                  <a:lnTo>
                    <a:pt x="593703" y="0"/>
                  </a:lnTo>
                  <a:close/>
                </a:path>
                <a:path w="2132329" h="1870075">
                  <a:moveTo>
                    <a:pt x="30570" y="28261"/>
                  </a:moveTo>
                  <a:lnTo>
                    <a:pt x="7275" y="28261"/>
                  </a:lnTo>
                  <a:lnTo>
                    <a:pt x="7145" y="28387"/>
                  </a:lnTo>
                  <a:lnTo>
                    <a:pt x="0" y="37193"/>
                  </a:lnTo>
                  <a:lnTo>
                    <a:pt x="0" y="153078"/>
                  </a:lnTo>
                  <a:lnTo>
                    <a:pt x="22464" y="106889"/>
                  </a:lnTo>
                  <a:lnTo>
                    <a:pt x="30570" y="28261"/>
                  </a:lnTo>
                  <a:close/>
                </a:path>
                <a:path w="2132329" h="1870075">
                  <a:moveTo>
                    <a:pt x="37389" y="76201"/>
                  </a:moveTo>
                  <a:lnTo>
                    <a:pt x="22464" y="106889"/>
                  </a:lnTo>
                  <a:lnTo>
                    <a:pt x="19667" y="134018"/>
                  </a:lnTo>
                  <a:lnTo>
                    <a:pt x="35921" y="97726"/>
                  </a:lnTo>
                  <a:lnTo>
                    <a:pt x="37389" y="76201"/>
                  </a:lnTo>
                  <a:close/>
                </a:path>
                <a:path w="2132329" h="1870075">
                  <a:moveTo>
                    <a:pt x="413786" y="0"/>
                  </a:moveTo>
                  <a:lnTo>
                    <a:pt x="367866" y="0"/>
                  </a:lnTo>
                  <a:lnTo>
                    <a:pt x="497681" y="110110"/>
                  </a:lnTo>
                  <a:lnTo>
                    <a:pt x="413786" y="0"/>
                  </a:lnTo>
                  <a:close/>
                </a:path>
                <a:path w="2132329" h="1870075">
                  <a:moveTo>
                    <a:pt x="63951" y="21587"/>
                  </a:moveTo>
                  <a:lnTo>
                    <a:pt x="37389" y="76201"/>
                  </a:lnTo>
                  <a:lnTo>
                    <a:pt x="35921" y="97726"/>
                  </a:lnTo>
                  <a:lnTo>
                    <a:pt x="64362" y="34225"/>
                  </a:lnTo>
                  <a:lnTo>
                    <a:pt x="63951" y="21587"/>
                  </a:lnTo>
                  <a:close/>
                </a:path>
                <a:path w="2132329" h="1870075">
                  <a:moveTo>
                    <a:pt x="348530" y="0"/>
                  </a:moveTo>
                  <a:lnTo>
                    <a:pt x="297468" y="0"/>
                  </a:lnTo>
                  <a:lnTo>
                    <a:pt x="398776" y="88003"/>
                  </a:lnTo>
                  <a:lnTo>
                    <a:pt x="348530" y="0"/>
                  </a:lnTo>
                  <a:close/>
                </a:path>
                <a:path w="2132329" h="1870075">
                  <a:moveTo>
                    <a:pt x="63250" y="0"/>
                  </a:moveTo>
                  <a:lnTo>
                    <a:pt x="42586" y="0"/>
                  </a:lnTo>
                  <a:lnTo>
                    <a:pt x="37389" y="76201"/>
                  </a:lnTo>
                  <a:lnTo>
                    <a:pt x="63951" y="21587"/>
                  </a:lnTo>
                  <a:lnTo>
                    <a:pt x="63250" y="0"/>
                  </a:lnTo>
                  <a:close/>
                </a:path>
                <a:path w="2132329" h="1870075">
                  <a:moveTo>
                    <a:pt x="137384" y="0"/>
                  </a:moveTo>
                  <a:lnTo>
                    <a:pt x="132827" y="10773"/>
                  </a:lnTo>
                  <a:lnTo>
                    <a:pt x="149467" y="73149"/>
                  </a:lnTo>
                  <a:lnTo>
                    <a:pt x="137384" y="0"/>
                  </a:lnTo>
                  <a:close/>
                </a:path>
                <a:path w="2132329" h="1870075">
                  <a:moveTo>
                    <a:pt x="129953" y="0"/>
                  </a:moveTo>
                  <a:lnTo>
                    <a:pt x="118777" y="0"/>
                  </a:lnTo>
                  <a:lnTo>
                    <a:pt x="107355" y="70988"/>
                  </a:lnTo>
                  <a:lnTo>
                    <a:pt x="132827" y="10773"/>
                  </a:lnTo>
                  <a:lnTo>
                    <a:pt x="129953" y="0"/>
                  </a:lnTo>
                  <a:close/>
                </a:path>
                <a:path w="2132329" h="1870075">
                  <a:moveTo>
                    <a:pt x="1744183" y="0"/>
                  </a:moveTo>
                  <a:lnTo>
                    <a:pt x="1522422" y="0"/>
                  </a:lnTo>
                  <a:lnTo>
                    <a:pt x="1744280" y="39577"/>
                  </a:lnTo>
                  <a:lnTo>
                    <a:pt x="1744183" y="0"/>
                  </a:lnTo>
                  <a:close/>
                </a:path>
                <a:path w="2132329" h="1870075">
                  <a:moveTo>
                    <a:pt x="7194" y="28326"/>
                  </a:moveTo>
                  <a:lnTo>
                    <a:pt x="0" y="34095"/>
                  </a:lnTo>
                  <a:lnTo>
                    <a:pt x="0" y="35278"/>
                  </a:lnTo>
                  <a:lnTo>
                    <a:pt x="7194" y="28326"/>
                  </a:lnTo>
                  <a:close/>
                </a:path>
                <a:path w="2132329" h="1870075">
                  <a:moveTo>
                    <a:pt x="79691" y="0"/>
                  </a:moveTo>
                  <a:lnTo>
                    <a:pt x="74451" y="0"/>
                  </a:lnTo>
                  <a:lnTo>
                    <a:pt x="63951" y="21587"/>
                  </a:lnTo>
                  <a:lnTo>
                    <a:pt x="64362" y="34225"/>
                  </a:lnTo>
                  <a:lnTo>
                    <a:pt x="79691" y="0"/>
                  </a:lnTo>
                  <a:close/>
                </a:path>
                <a:path w="2132329" h="1870075">
                  <a:moveTo>
                    <a:pt x="33484" y="0"/>
                  </a:moveTo>
                  <a:lnTo>
                    <a:pt x="30179" y="0"/>
                  </a:lnTo>
                  <a:lnTo>
                    <a:pt x="7194" y="28326"/>
                  </a:lnTo>
                  <a:lnTo>
                    <a:pt x="30570" y="28261"/>
                  </a:lnTo>
                  <a:lnTo>
                    <a:pt x="33484" y="0"/>
                  </a:lnTo>
                  <a:close/>
                </a:path>
                <a:path w="2132329" h="1870075">
                  <a:moveTo>
                    <a:pt x="20950" y="0"/>
                  </a:moveTo>
                  <a:lnTo>
                    <a:pt x="12179" y="0"/>
                  </a:lnTo>
                  <a:lnTo>
                    <a:pt x="0" y="12907"/>
                  </a:lnTo>
                  <a:lnTo>
                    <a:pt x="0" y="23828"/>
                  </a:lnTo>
                  <a:lnTo>
                    <a:pt x="20950" y="0"/>
                  </a:lnTo>
                  <a:close/>
                </a:path>
                <a:path w="2132329" h="1870075">
                  <a:moveTo>
                    <a:pt x="137384" y="0"/>
                  </a:moveTo>
                  <a:lnTo>
                    <a:pt x="129953" y="0"/>
                  </a:lnTo>
                  <a:lnTo>
                    <a:pt x="132827" y="10773"/>
                  </a:lnTo>
                  <a:lnTo>
                    <a:pt x="137384" y="0"/>
                  </a:lnTo>
                  <a:close/>
                </a:path>
                <a:path w="2132329" h="1870075">
                  <a:moveTo>
                    <a:pt x="504590" y="0"/>
                  </a:moveTo>
                  <a:lnTo>
                    <a:pt x="497980" y="0"/>
                  </a:lnTo>
                  <a:lnTo>
                    <a:pt x="516824" y="7182"/>
                  </a:lnTo>
                  <a:lnTo>
                    <a:pt x="504590" y="0"/>
                  </a:lnTo>
                  <a:close/>
                </a:path>
              </a:pathLst>
            </a:custGeom>
            <a:solidFill>
              <a:srgbClr val="1C1C1C">
                <a:alpha val="1944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48006" y="12"/>
              <a:ext cx="2070735" cy="1807845"/>
            </a:xfrm>
            <a:custGeom>
              <a:avLst/>
              <a:gdLst/>
              <a:ahLst/>
              <a:cxnLst/>
              <a:rect l="l" t="t" r="r" b="b"/>
              <a:pathLst>
                <a:path w="2070734" h="1807845">
                  <a:moveTo>
                    <a:pt x="75289" y="274704"/>
                  </a:moveTo>
                  <a:lnTo>
                    <a:pt x="0" y="742628"/>
                  </a:lnTo>
                  <a:lnTo>
                    <a:pt x="0" y="1806788"/>
                  </a:lnTo>
                  <a:lnTo>
                    <a:pt x="35678" y="1807623"/>
                  </a:lnTo>
                  <a:lnTo>
                    <a:pt x="64392" y="1409669"/>
                  </a:lnTo>
                  <a:lnTo>
                    <a:pt x="104207" y="1408030"/>
                  </a:lnTo>
                  <a:lnTo>
                    <a:pt x="97336" y="952393"/>
                  </a:lnTo>
                  <a:lnTo>
                    <a:pt x="75289" y="274704"/>
                  </a:lnTo>
                  <a:close/>
                </a:path>
                <a:path w="2070734" h="1807845">
                  <a:moveTo>
                    <a:pt x="266509" y="0"/>
                  </a:moveTo>
                  <a:lnTo>
                    <a:pt x="223400" y="0"/>
                  </a:lnTo>
                  <a:lnTo>
                    <a:pt x="1295784" y="1767021"/>
                  </a:lnTo>
                  <a:lnTo>
                    <a:pt x="1337872" y="1739894"/>
                  </a:lnTo>
                  <a:lnTo>
                    <a:pt x="470158" y="220059"/>
                  </a:lnTo>
                  <a:lnTo>
                    <a:pt x="266509" y="0"/>
                  </a:lnTo>
                  <a:close/>
                </a:path>
                <a:path w="2070734" h="1807845">
                  <a:moveTo>
                    <a:pt x="1069637" y="867846"/>
                  </a:moveTo>
                  <a:lnTo>
                    <a:pt x="1603582" y="1568622"/>
                  </a:lnTo>
                  <a:lnTo>
                    <a:pt x="1675337" y="1522356"/>
                  </a:lnTo>
                  <a:lnTo>
                    <a:pt x="1069637" y="867846"/>
                  </a:lnTo>
                  <a:close/>
                </a:path>
                <a:path w="2070734" h="1807845">
                  <a:moveTo>
                    <a:pt x="149750" y="67481"/>
                  </a:moveTo>
                  <a:lnTo>
                    <a:pt x="356581" y="1319677"/>
                  </a:lnTo>
                  <a:lnTo>
                    <a:pt x="415014" y="1305135"/>
                  </a:lnTo>
                  <a:lnTo>
                    <a:pt x="282934" y="703714"/>
                  </a:lnTo>
                  <a:lnTo>
                    <a:pt x="219923" y="330522"/>
                  </a:lnTo>
                  <a:lnTo>
                    <a:pt x="149750" y="67481"/>
                  </a:lnTo>
                  <a:close/>
                </a:path>
                <a:path w="2070734" h="1807845">
                  <a:moveTo>
                    <a:pt x="178921" y="0"/>
                  </a:moveTo>
                  <a:lnTo>
                    <a:pt x="164116" y="0"/>
                  </a:lnTo>
                  <a:lnTo>
                    <a:pt x="219923" y="330522"/>
                  </a:lnTo>
                  <a:lnTo>
                    <a:pt x="479898" y="1305033"/>
                  </a:lnTo>
                  <a:lnTo>
                    <a:pt x="539271" y="1295140"/>
                  </a:lnTo>
                  <a:lnTo>
                    <a:pt x="178921" y="0"/>
                  </a:lnTo>
                  <a:close/>
                </a:path>
                <a:path w="2070734" h="1807845">
                  <a:moveTo>
                    <a:pt x="487095" y="103290"/>
                  </a:moveTo>
                  <a:lnTo>
                    <a:pt x="626335" y="286035"/>
                  </a:lnTo>
                  <a:lnTo>
                    <a:pt x="1311012" y="880803"/>
                  </a:lnTo>
                  <a:lnTo>
                    <a:pt x="1353519" y="838181"/>
                  </a:lnTo>
                  <a:lnTo>
                    <a:pt x="487095" y="103290"/>
                  </a:lnTo>
                  <a:close/>
                </a:path>
                <a:path w="2070734" h="1807845">
                  <a:moveTo>
                    <a:pt x="391218" y="81793"/>
                  </a:moveTo>
                  <a:lnTo>
                    <a:pt x="470158" y="220059"/>
                  </a:lnTo>
                  <a:lnTo>
                    <a:pt x="1069637" y="867846"/>
                  </a:lnTo>
                  <a:lnTo>
                    <a:pt x="626335" y="286035"/>
                  </a:lnTo>
                  <a:lnTo>
                    <a:pt x="391218" y="81793"/>
                  </a:lnTo>
                  <a:close/>
                </a:path>
                <a:path w="2070734" h="1807845">
                  <a:moveTo>
                    <a:pt x="496299" y="0"/>
                  </a:moveTo>
                  <a:lnTo>
                    <a:pt x="442092" y="0"/>
                  </a:lnTo>
                  <a:lnTo>
                    <a:pt x="1527966" y="734283"/>
                  </a:lnTo>
                  <a:lnTo>
                    <a:pt x="1576988" y="632594"/>
                  </a:lnTo>
                  <a:lnTo>
                    <a:pt x="505559" y="3529"/>
                  </a:lnTo>
                  <a:lnTo>
                    <a:pt x="496299" y="0"/>
                  </a:lnTo>
                  <a:close/>
                </a:path>
                <a:path w="2070734" h="1807845">
                  <a:moveTo>
                    <a:pt x="907754" y="156843"/>
                  </a:moveTo>
                  <a:lnTo>
                    <a:pt x="2027330" y="704349"/>
                  </a:lnTo>
                  <a:lnTo>
                    <a:pt x="2070218" y="599968"/>
                  </a:lnTo>
                  <a:lnTo>
                    <a:pt x="907754" y="156843"/>
                  </a:lnTo>
                  <a:close/>
                </a:path>
                <a:path w="2070734" h="1807845">
                  <a:moveTo>
                    <a:pt x="26071" y="291730"/>
                  </a:moveTo>
                  <a:lnTo>
                    <a:pt x="0" y="359318"/>
                  </a:lnTo>
                  <a:lnTo>
                    <a:pt x="0" y="673902"/>
                  </a:lnTo>
                  <a:lnTo>
                    <a:pt x="26071" y="291730"/>
                  </a:lnTo>
                  <a:close/>
                </a:path>
                <a:path w="2070734" h="1807845">
                  <a:moveTo>
                    <a:pt x="24005" y="126469"/>
                  </a:moveTo>
                  <a:lnTo>
                    <a:pt x="0" y="180065"/>
                  </a:lnTo>
                  <a:lnTo>
                    <a:pt x="0" y="359318"/>
                  </a:lnTo>
                  <a:lnTo>
                    <a:pt x="24005" y="126469"/>
                  </a:lnTo>
                  <a:close/>
                </a:path>
                <a:path w="2070734" h="1807845">
                  <a:moveTo>
                    <a:pt x="164116" y="0"/>
                  </a:moveTo>
                  <a:lnTo>
                    <a:pt x="138604" y="0"/>
                  </a:lnTo>
                  <a:lnTo>
                    <a:pt x="149750" y="67481"/>
                  </a:lnTo>
                  <a:lnTo>
                    <a:pt x="219923" y="330522"/>
                  </a:lnTo>
                  <a:lnTo>
                    <a:pt x="164116" y="0"/>
                  </a:lnTo>
                  <a:close/>
                </a:path>
                <a:path w="2070734" h="1807845">
                  <a:moveTo>
                    <a:pt x="67321" y="29759"/>
                  </a:moveTo>
                  <a:lnTo>
                    <a:pt x="39742" y="91333"/>
                  </a:lnTo>
                  <a:lnTo>
                    <a:pt x="26071" y="291730"/>
                  </a:lnTo>
                  <a:lnTo>
                    <a:pt x="71972" y="172736"/>
                  </a:lnTo>
                  <a:lnTo>
                    <a:pt x="67321" y="29759"/>
                  </a:lnTo>
                  <a:close/>
                </a:path>
                <a:path w="2070734" h="1807845">
                  <a:moveTo>
                    <a:pt x="105811" y="85012"/>
                  </a:moveTo>
                  <a:lnTo>
                    <a:pt x="71972" y="172736"/>
                  </a:lnTo>
                  <a:lnTo>
                    <a:pt x="75289" y="274704"/>
                  </a:lnTo>
                  <a:lnTo>
                    <a:pt x="105811" y="85012"/>
                  </a:lnTo>
                  <a:close/>
                </a:path>
                <a:path w="2070734" h="1807845">
                  <a:moveTo>
                    <a:pt x="1190741" y="0"/>
                  </a:moveTo>
                  <a:lnTo>
                    <a:pt x="804066" y="0"/>
                  </a:lnTo>
                  <a:lnTo>
                    <a:pt x="1973660" y="238818"/>
                  </a:lnTo>
                  <a:lnTo>
                    <a:pt x="1978206" y="178861"/>
                  </a:lnTo>
                  <a:lnTo>
                    <a:pt x="1190741" y="0"/>
                  </a:lnTo>
                  <a:close/>
                </a:path>
                <a:path w="2070734" h="1807845">
                  <a:moveTo>
                    <a:pt x="297061" y="0"/>
                  </a:moveTo>
                  <a:lnTo>
                    <a:pt x="266509" y="0"/>
                  </a:lnTo>
                  <a:lnTo>
                    <a:pt x="470158" y="220059"/>
                  </a:lnTo>
                  <a:lnTo>
                    <a:pt x="391218" y="81793"/>
                  </a:lnTo>
                  <a:lnTo>
                    <a:pt x="297061" y="0"/>
                  </a:lnTo>
                  <a:close/>
                </a:path>
                <a:path w="2070734" h="1807845">
                  <a:moveTo>
                    <a:pt x="587029" y="0"/>
                  </a:moveTo>
                  <a:lnTo>
                    <a:pt x="499547" y="0"/>
                  </a:lnTo>
                  <a:lnTo>
                    <a:pt x="505559" y="3529"/>
                  </a:lnTo>
                  <a:lnTo>
                    <a:pt x="907754" y="156843"/>
                  </a:lnTo>
                  <a:lnTo>
                    <a:pt x="587029" y="0"/>
                  </a:lnTo>
                  <a:close/>
                </a:path>
                <a:path w="2070734" h="1807845">
                  <a:moveTo>
                    <a:pt x="37043" y="0"/>
                  </a:moveTo>
                  <a:lnTo>
                    <a:pt x="31454" y="0"/>
                  </a:lnTo>
                  <a:lnTo>
                    <a:pt x="0" y="38766"/>
                  </a:lnTo>
                  <a:lnTo>
                    <a:pt x="0" y="155104"/>
                  </a:lnTo>
                  <a:lnTo>
                    <a:pt x="26715" y="100177"/>
                  </a:lnTo>
                  <a:lnTo>
                    <a:pt x="37043" y="0"/>
                  </a:lnTo>
                  <a:close/>
                </a:path>
                <a:path w="2070734" h="1807845">
                  <a:moveTo>
                    <a:pt x="41165" y="70468"/>
                  </a:moveTo>
                  <a:lnTo>
                    <a:pt x="26715" y="100177"/>
                  </a:lnTo>
                  <a:lnTo>
                    <a:pt x="24005" y="126469"/>
                  </a:lnTo>
                  <a:lnTo>
                    <a:pt x="39742" y="91333"/>
                  </a:lnTo>
                  <a:lnTo>
                    <a:pt x="41165" y="70468"/>
                  </a:lnTo>
                  <a:close/>
                </a:path>
                <a:path w="2070734" h="1807845">
                  <a:moveTo>
                    <a:pt x="408395" y="0"/>
                  </a:moveTo>
                  <a:lnTo>
                    <a:pt x="365318" y="0"/>
                  </a:lnTo>
                  <a:lnTo>
                    <a:pt x="487095" y="103290"/>
                  </a:lnTo>
                  <a:lnTo>
                    <a:pt x="408395" y="0"/>
                  </a:lnTo>
                  <a:close/>
                </a:path>
                <a:path w="2070734" h="1807845">
                  <a:moveTo>
                    <a:pt x="66922" y="17512"/>
                  </a:moveTo>
                  <a:lnTo>
                    <a:pt x="41165" y="70468"/>
                  </a:lnTo>
                  <a:lnTo>
                    <a:pt x="39742" y="91333"/>
                  </a:lnTo>
                  <a:lnTo>
                    <a:pt x="67321" y="29759"/>
                  </a:lnTo>
                  <a:lnTo>
                    <a:pt x="66922" y="17512"/>
                  </a:lnTo>
                  <a:close/>
                </a:path>
                <a:path w="2070734" h="1807845">
                  <a:moveTo>
                    <a:pt x="131748" y="0"/>
                  </a:moveTo>
                  <a:lnTo>
                    <a:pt x="119490" y="0"/>
                  </a:lnTo>
                  <a:lnTo>
                    <a:pt x="105811" y="85012"/>
                  </a:lnTo>
                  <a:lnTo>
                    <a:pt x="134551" y="10507"/>
                  </a:lnTo>
                  <a:lnTo>
                    <a:pt x="131748" y="0"/>
                  </a:lnTo>
                  <a:close/>
                </a:path>
                <a:path w="2070734" h="1807845">
                  <a:moveTo>
                    <a:pt x="344520" y="0"/>
                  </a:moveTo>
                  <a:lnTo>
                    <a:pt x="297061" y="0"/>
                  </a:lnTo>
                  <a:lnTo>
                    <a:pt x="391218" y="81793"/>
                  </a:lnTo>
                  <a:lnTo>
                    <a:pt x="344520" y="0"/>
                  </a:lnTo>
                  <a:close/>
                </a:path>
                <a:path w="2070734" h="1807845">
                  <a:moveTo>
                    <a:pt x="66353" y="0"/>
                  </a:moveTo>
                  <a:lnTo>
                    <a:pt x="45972" y="0"/>
                  </a:lnTo>
                  <a:lnTo>
                    <a:pt x="41165" y="70468"/>
                  </a:lnTo>
                  <a:lnTo>
                    <a:pt x="66922" y="17512"/>
                  </a:lnTo>
                  <a:lnTo>
                    <a:pt x="66353" y="0"/>
                  </a:lnTo>
                  <a:close/>
                </a:path>
                <a:path w="2070734" h="1807845">
                  <a:moveTo>
                    <a:pt x="138604" y="0"/>
                  </a:moveTo>
                  <a:lnTo>
                    <a:pt x="134551" y="10507"/>
                  </a:lnTo>
                  <a:lnTo>
                    <a:pt x="149750" y="67481"/>
                  </a:lnTo>
                  <a:lnTo>
                    <a:pt x="138604" y="0"/>
                  </a:lnTo>
                  <a:close/>
                </a:path>
                <a:path w="2070734" h="1807845">
                  <a:moveTo>
                    <a:pt x="11992" y="23984"/>
                  </a:moveTo>
                  <a:lnTo>
                    <a:pt x="0" y="33600"/>
                  </a:lnTo>
                  <a:lnTo>
                    <a:pt x="0" y="35550"/>
                  </a:lnTo>
                  <a:lnTo>
                    <a:pt x="11992" y="23984"/>
                  </a:lnTo>
                  <a:close/>
                </a:path>
                <a:path w="2070734" h="1807845">
                  <a:moveTo>
                    <a:pt x="1694596" y="0"/>
                  </a:moveTo>
                  <a:lnTo>
                    <a:pt x="1498860" y="0"/>
                  </a:lnTo>
                  <a:lnTo>
                    <a:pt x="1694691" y="34932"/>
                  </a:lnTo>
                  <a:lnTo>
                    <a:pt x="1694596" y="0"/>
                  </a:lnTo>
                  <a:close/>
                </a:path>
                <a:path w="2070734" h="1807845">
                  <a:moveTo>
                    <a:pt x="80649" y="0"/>
                  </a:moveTo>
                  <a:lnTo>
                    <a:pt x="75440" y="0"/>
                  </a:lnTo>
                  <a:lnTo>
                    <a:pt x="66922" y="17512"/>
                  </a:lnTo>
                  <a:lnTo>
                    <a:pt x="67321" y="29759"/>
                  </a:lnTo>
                  <a:lnTo>
                    <a:pt x="80649" y="0"/>
                  </a:lnTo>
                  <a:close/>
                </a:path>
                <a:path w="2070734" h="1807845">
                  <a:moveTo>
                    <a:pt x="22285" y="0"/>
                  </a:moveTo>
                  <a:lnTo>
                    <a:pt x="13561" y="0"/>
                  </a:lnTo>
                  <a:lnTo>
                    <a:pt x="0" y="14371"/>
                  </a:lnTo>
                  <a:lnTo>
                    <a:pt x="0" y="25348"/>
                  </a:lnTo>
                  <a:lnTo>
                    <a:pt x="22285" y="0"/>
                  </a:lnTo>
                  <a:close/>
                </a:path>
                <a:path w="2070734" h="1807845">
                  <a:moveTo>
                    <a:pt x="138604" y="0"/>
                  </a:moveTo>
                  <a:lnTo>
                    <a:pt x="131748" y="0"/>
                  </a:lnTo>
                  <a:lnTo>
                    <a:pt x="134551" y="10507"/>
                  </a:lnTo>
                  <a:lnTo>
                    <a:pt x="138604" y="0"/>
                  </a:lnTo>
                  <a:close/>
                </a:path>
                <a:path w="2070734" h="1807845">
                  <a:moveTo>
                    <a:pt x="499547" y="0"/>
                  </a:moveTo>
                  <a:lnTo>
                    <a:pt x="496299" y="0"/>
                  </a:lnTo>
                  <a:lnTo>
                    <a:pt x="505559" y="3529"/>
                  </a:lnTo>
                  <a:lnTo>
                    <a:pt x="499547" y="0"/>
                  </a:lnTo>
                  <a:close/>
                </a:path>
              </a:pathLst>
            </a:custGeom>
            <a:solidFill>
              <a:srgbClr val="232323">
                <a:alpha val="199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48006" y="12"/>
              <a:ext cx="2009139" cy="1746250"/>
            </a:xfrm>
            <a:custGeom>
              <a:avLst/>
              <a:gdLst/>
              <a:ahLst/>
              <a:cxnLst/>
              <a:rect l="l" t="t" r="r" b="b"/>
              <a:pathLst>
                <a:path w="2009140" h="1746250">
                  <a:moveTo>
                    <a:pt x="77968" y="262575"/>
                  </a:moveTo>
                  <a:lnTo>
                    <a:pt x="0" y="747150"/>
                  </a:lnTo>
                  <a:lnTo>
                    <a:pt x="0" y="1744881"/>
                  </a:lnTo>
                  <a:lnTo>
                    <a:pt x="39644" y="1745821"/>
                  </a:lnTo>
                  <a:lnTo>
                    <a:pt x="67406" y="1360719"/>
                  </a:lnTo>
                  <a:lnTo>
                    <a:pt x="105950" y="1359132"/>
                  </a:lnTo>
                  <a:lnTo>
                    <a:pt x="99283" y="918188"/>
                  </a:lnTo>
                  <a:lnTo>
                    <a:pt x="77968" y="262575"/>
                  </a:lnTo>
                  <a:close/>
                </a:path>
                <a:path w="2009140" h="1746250">
                  <a:moveTo>
                    <a:pt x="266299" y="0"/>
                  </a:moveTo>
                  <a:lnTo>
                    <a:pt x="223464" y="0"/>
                  </a:lnTo>
                  <a:lnTo>
                    <a:pt x="1259085" y="1706477"/>
                  </a:lnTo>
                  <a:lnTo>
                    <a:pt x="1299852" y="1680251"/>
                  </a:lnTo>
                  <a:lnTo>
                    <a:pt x="460116" y="209438"/>
                  </a:lnTo>
                  <a:lnTo>
                    <a:pt x="266299" y="0"/>
                  </a:lnTo>
                  <a:close/>
                </a:path>
                <a:path w="2009140" h="1746250">
                  <a:moveTo>
                    <a:pt x="1040399" y="836493"/>
                  </a:moveTo>
                  <a:lnTo>
                    <a:pt x="1556989" y="1514478"/>
                  </a:lnTo>
                  <a:lnTo>
                    <a:pt x="1626420" y="1469749"/>
                  </a:lnTo>
                  <a:lnTo>
                    <a:pt x="1040399" y="836493"/>
                  </a:lnTo>
                  <a:close/>
                </a:path>
                <a:path w="2009140" h="1746250">
                  <a:moveTo>
                    <a:pt x="150030" y="61797"/>
                  </a:moveTo>
                  <a:lnTo>
                    <a:pt x="350184" y="1273623"/>
                  </a:lnTo>
                  <a:lnTo>
                    <a:pt x="406763" y="1259564"/>
                  </a:lnTo>
                  <a:lnTo>
                    <a:pt x="278912" y="677548"/>
                  </a:lnTo>
                  <a:lnTo>
                    <a:pt x="217958" y="316421"/>
                  </a:lnTo>
                  <a:lnTo>
                    <a:pt x="150030" y="61797"/>
                  </a:lnTo>
                  <a:close/>
                </a:path>
                <a:path w="2009140" h="1746250">
                  <a:moveTo>
                    <a:pt x="179263" y="0"/>
                  </a:moveTo>
                  <a:lnTo>
                    <a:pt x="164551" y="0"/>
                  </a:lnTo>
                  <a:lnTo>
                    <a:pt x="217958" y="316421"/>
                  </a:lnTo>
                  <a:lnTo>
                    <a:pt x="469526" y="1259399"/>
                  </a:lnTo>
                  <a:lnTo>
                    <a:pt x="526955" y="1249835"/>
                  </a:lnTo>
                  <a:lnTo>
                    <a:pt x="179263" y="0"/>
                  </a:lnTo>
                  <a:close/>
                </a:path>
                <a:path w="2009140" h="1746250">
                  <a:moveTo>
                    <a:pt x="476579" y="96522"/>
                  </a:moveTo>
                  <a:lnTo>
                    <a:pt x="611284" y="273313"/>
                  </a:lnTo>
                  <a:lnTo>
                    <a:pt x="1273842" y="848871"/>
                  </a:lnTo>
                  <a:lnTo>
                    <a:pt x="1315028" y="807672"/>
                  </a:lnTo>
                  <a:lnTo>
                    <a:pt x="476579" y="96522"/>
                  </a:lnTo>
                  <a:close/>
                </a:path>
                <a:path w="2009140" h="1746250">
                  <a:moveTo>
                    <a:pt x="383721" y="75631"/>
                  </a:moveTo>
                  <a:lnTo>
                    <a:pt x="460116" y="209438"/>
                  </a:lnTo>
                  <a:lnTo>
                    <a:pt x="1040399" y="836493"/>
                  </a:lnTo>
                  <a:lnTo>
                    <a:pt x="611284" y="273313"/>
                  </a:lnTo>
                  <a:lnTo>
                    <a:pt x="383721" y="75631"/>
                  </a:lnTo>
                  <a:close/>
                </a:path>
                <a:path w="2009140" h="1746250">
                  <a:moveTo>
                    <a:pt x="27849" y="315381"/>
                  </a:moveTo>
                  <a:lnTo>
                    <a:pt x="0" y="393820"/>
                  </a:lnTo>
                  <a:lnTo>
                    <a:pt x="0" y="723644"/>
                  </a:lnTo>
                  <a:lnTo>
                    <a:pt x="27849" y="315381"/>
                  </a:lnTo>
                  <a:close/>
                </a:path>
                <a:path w="2009140" h="1746250">
                  <a:moveTo>
                    <a:pt x="494514" y="0"/>
                  </a:moveTo>
                  <a:lnTo>
                    <a:pt x="438130" y="0"/>
                  </a:lnTo>
                  <a:lnTo>
                    <a:pt x="1483761" y="707050"/>
                  </a:lnTo>
                  <a:lnTo>
                    <a:pt x="1531195" y="608651"/>
                  </a:lnTo>
                  <a:lnTo>
                    <a:pt x="494514" y="0"/>
                  </a:lnTo>
                  <a:close/>
                </a:path>
                <a:path w="2009140" h="1746250">
                  <a:moveTo>
                    <a:pt x="883531" y="148257"/>
                  </a:moveTo>
                  <a:lnTo>
                    <a:pt x="1967059" y="678132"/>
                  </a:lnTo>
                  <a:lnTo>
                    <a:pt x="2008563" y="577129"/>
                  </a:lnTo>
                  <a:lnTo>
                    <a:pt x="883531" y="148257"/>
                  </a:lnTo>
                  <a:close/>
                </a:path>
                <a:path w="2009140" h="1746250">
                  <a:moveTo>
                    <a:pt x="28333" y="118975"/>
                  </a:moveTo>
                  <a:lnTo>
                    <a:pt x="0" y="182235"/>
                  </a:lnTo>
                  <a:lnTo>
                    <a:pt x="0" y="393820"/>
                  </a:lnTo>
                  <a:lnTo>
                    <a:pt x="28333" y="118975"/>
                  </a:lnTo>
                  <a:close/>
                </a:path>
                <a:path w="2009140" h="1746250">
                  <a:moveTo>
                    <a:pt x="164551" y="0"/>
                  </a:moveTo>
                  <a:lnTo>
                    <a:pt x="139823" y="0"/>
                  </a:lnTo>
                  <a:lnTo>
                    <a:pt x="150030" y="61797"/>
                  </a:lnTo>
                  <a:lnTo>
                    <a:pt x="217958" y="316421"/>
                  </a:lnTo>
                  <a:lnTo>
                    <a:pt x="164551" y="0"/>
                  </a:lnTo>
                  <a:close/>
                </a:path>
                <a:path w="2009140" h="1746250">
                  <a:moveTo>
                    <a:pt x="70256" y="25376"/>
                  </a:moveTo>
                  <a:lnTo>
                    <a:pt x="43567" y="84964"/>
                  </a:lnTo>
                  <a:lnTo>
                    <a:pt x="27849" y="315381"/>
                  </a:lnTo>
                  <a:lnTo>
                    <a:pt x="75336" y="181631"/>
                  </a:lnTo>
                  <a:lnTo>
                    <a:pt x="70256" y="25376"/>
                  </a:lnTo>
                  <a:close/>
                </a:path>
                <a:path w="2009140" h="1746250">
                  <a:moveTo>
                    <a:pt x="103966" y="100992"/>
                  </a:moveTo>
                  <a:lnTo>
                    <a:pt x="75336" y="181631"/>
                  </a:lnTo>
                  <a:lnTo>
                    <a:pt x="77968" y="262575"/>
                  </a:lnTo>
                  <a:lnTo>
                    <a:pt x="103966" y="100992"/>
                  </a:lnTo>
                  <a:close/>
                </a:path>
                <a:path w="2009140" h="1746250">
                  <a:moveTo>
                    <a:pt x="1172809" y="0"/>
                  </a:moveTo>
                  <a:lnTo>
                    <a:pt x="800412" y="0"/>
                  </a:lnTo>
                  <a:lnTo>
                    <a:pt x="1915078" y="227612"/>
                  </a:lnTo>
                  <a:lnTo>
                    <a:pt x="1919523" y="169612"/>
                  </a:lnTo>
                  <a:lnTo>
                    <a:pt x="1172809" y="0"/>
                  </a:lnTo>
                  <a:close/>
                </a:path>
                <a:path w="2009140" h="1746250">
                  <a:moveTo>
                    <a:pt x="296657" y="0"/>
                  </a:moveTo>
                  <a:lnTo>
                    <a:pt x="266299" y="0"/>
                  </a:lnTo>
                  <a:lnTo>
                    <a:pt x="460116" y="209438"/>
                  </a:lnTo>
                  <a:lnTo>
                    <a:pt x="383721" y="75631"/>
                  </a:lnTo>
                  <a:lnTo>
                    <a:pt x="296657" y="0"/>
                  </a:lnTo>
                  <a:close/>
                </a:path>
                <a:path w="2009140" h="1746250">
                  <a:moveTo>
                    <a:pt x="40598" y="0"/>
                  </a:moveTo>
                  <a:lnTo>
                    <a:pt x="32738" y="0"/>
                  </a:lnTo>
                  <a:lnTo>
                    <a:pt x="0" y="40347"/>
                  </a:lnTo>
                  <a:lnTo>
                    <a:pt x="0" y="157166"/>
                  </a:lnTo>
                  <a:lnTo>
                    <a:pt x="30958" y="93518"/>
                  </a:lnTo>
                  <a:lnTo>
                    <a:pt x="40598" y="0"/>
                  </a:lnTo>
                  <a:close/>
                </a:path>
                <a:path w="2009140" h="1746250">
                  <a:moveTo>
                    <a:pt x="580363" y="0"/>
                  </a:moveTo>
                  <a:lnTo>
                    <a:pt x="494617" y="0"/>
                  </a:lnTo>
                  <a:lnTo>
                    <a:pt x="883531" y="148257"/>
                  </a:lnTo>
                  <a:lnTo>
                    <a:pt x="580363" y="0"/>
                  </a:lnTo>
                  <a:close/>
                </a:path>
                <a:path w="2009140" h="1746250">
                  <a:moveTo>
                    <a:pt x="44945" y="64761"/>
                  </a:moveTo>
                  <a:lnTo>
                    <a:pt x="30958" y="93518"/>
                  </a:lnTo>
                  <a:lnTo>
                    <a:pt x="28333" y="118975"/>
                  </a:lnTo>
                  <a:lnTo>
                    <a:pt x="43567" y="84964"/>
                  </a:lnTo>
                  <a:lnTo>
                    <a:pt x="44945" y="64761"/>
                  </a:lnTo>
                  <a:close/>
                </a:path>
                <a:path w="2009140" h="1746250">
                  <a:moveTo>
                    <a:pt x="133544" y="0"/>
                  </a:moveTo>
                  <a:lnTo>
                    <a:pt x="120216" y="0"/>
                  </a:lnTo>
                  <a:lnTo>
                    <a:pt x="103966" y="100992"/>
                  </a:lnTo>
                  <a:lnTo>
                    <a:pt x="136238" y="10098"/>
                  </a:lnTo>
                  <a:lnTo>
                    <a:pt x="133544" y="0"/>
                  </a:lnTo>
                  <a:close/>
                </a:path>
                <a:path w="2009140" h="1746250">
                  <a:moveTo>
                    <a:pt x="403033" y="0"/>
                  </a:moveTo>
                  <a:lnTo>
                    <a:pt x="362778" y="0"/>
                  </a:lnTo>
                  <a:lnTo>
                    <a:pt x="476579" y="96522"/>
                  </a:lnTo>
                  <a:lnTo>
                    <a:pt x="403033" y="0"/>
                  </a:lnTo>
                  <a:close/>
                </a:path>
                <a:path w="2009140" h="1746250">
                  <a:moveTo>
                    <a:pt x="69870" y="13516"/>
                  </a:moveTo>
                  <a:lnTo>
                    <a:pt x="44945" y="64761"/>
                  </a:lnTo>
                  <a:lnTo>
                    <a:pt x="43567" y="84964"/>
                  </a:lnTo>
                  <a:lnTo>
                    <a:pt x="70256" y="25376"/>
                  </a:lnTo>
                  <a:lnTo>
                    <a:pt x="69870" y="13516"/>
                  </a:lnTo>
                  <a:close/>
                </a:path>
                <a:path w="2009140" h="1746250">
                  <a:moveTo>
                    <a:pt x="340540" y="0"/>
                  </a:moveTo>
                  <a:lnTo>
                    <a:pt x="296657" y="0"/>
                  </a:lnTo>
                  <a:lnTo>
                    <a:pt x="383721" y="75631"/>
                  </a:lnTo>
                  <a:lnTo>
                    <a:pt x="340540" y="0"/>
                  </a:lnTo>
                  <a:close/>
                </a:path>
                <a:path w="2009140" h="1746250">
                  <a:moveTo>
                    <a:pt x="69431" y="0"/>
                  </a:moveTo>
                  <a:lnTo>
                    <a:pt x="49362" y="0"/>
                  </a:lnTo>
                  <a:lnTo>
                    <a:pt x="44945" y="64761"/>
                  </a:lnTo>
                  <a:lnTo>
                    <a:pt x="69870" y="13516"/>
                  </a:lnTo>
                  <a:lnTo>
                    <a:pt x="69431" y="0"/>
                  </a:lnTo>
                  <a:close/>
                </a:path>
                <a:path w="2009140" h="1746250">
                  <a:moveTo>
                    <a:pt x="139823" y="0"/>
                  </a:moveTo>
                  <a:lnTo>
                    <a:pt x="136238" y="10098"/>
                  </a:lnTo>
                  <a:lnTo>
                    <a:pt x="150030" y="61797"/>
                  </a:lnTo>
                  <a:lnTo>
                    <a:pt x="139823" y="0"/>
                  </a:lnTo>
                  <a:close/>
                </a:path>
                <a:path w="2009140" h="1746250">
                  <a:moveTo>
                    <a:pt x="16746" y="19701"/>
                  </a:moveTo>
                  <a:lnTo>
                    <a:pt x="0" y="33127"/>
                  </a:lnTo>
                  <a:lnTo>
                    <a:pt x="0" y="35850"/>
                  </a:lnTo>
                  <a:lnTo>
                    <a:pt x="16746" y="19701"/>
                  </a:lnTo>
                  <a:close/>
                </a:path>
                <a:path w="2009140" h="1746250">
                  <a:moveTo>
                    <a:pt x="1645087" y="0"/>
                  </a:moveTo>
                  <a:lnTo>
                    <a:pt x="1475118" y="0"/>
                  </a:lnTo>
                  <a:lnTo>
                    <a:pt x="1645140" y="30331"/>
                  </a:lnTo>
                  <a:lnTo>
                    <a:pt x="1645087" y="0"/>
                  </a:lnTo>
                  <a:close/>
                </a:path>
                <a:path w="2009140" h="1746250">
                  <a:moveTo>
                    <a:pt x="23624" y="0"/>
                  </a:moveTo>
                  <a:lnTo>
                    <a:pt x="14956" y="0"/>
                  </a:lnTo>
                  <a:lnTo>
                    <a:pt x="0" y="15849"/>
                  </a:lnTo>
                  <a:lnTo>
                    <a:pt x="0" y="26871"/>
                  </a:lnTo>
                  <a:lnTo>
                    <a:pt x="23624" y="0"/>
                  </a:lnTo>
                  <a:close/>
                </a:path>
                <a:path w="2009140" h="1746250">
                  <a:moveTo>
                    <a:pt x="81622" y="0"/>
                  </a:moveTo>
                  <a:lnTo>
                    <a:pt x="76444" y="0"/>
                  </a:lnTo>
                  <a:lnTo>
                    <a:pt x="69870" y="13516"/>
                  </a:lnTo>
                  <a:lnTo>
                    <a:pt x="70256" y="25376"/>
                  </a:lnTo>
                  <a:lnTo>
                    <a:pt x="81622" y="0"/>
                  </a:lnTo>
                  <a:close/>
                </a:path>
                <a:path w="2009140" h="1746250">
                  <a:moveTo>
                    <a:pt x="139823" y="0"/>
                  </a:moveTo>
                  <a:lnTo>
                    <a:pt x="133544" y="0"/>
                  </a:lnTo>
                  <a:lnTo>
                    <a:pt x="136238" y="10098"/>
                  </a:lnTo>
                  <a:lnTo>
                    <a:pt x="139823" y="0"/>
                  </a:lnTo>
                  <a:close/>
                </a:path>
              </a:pathLst>
            </a:custGeom>
            <a:solidFill>
              <a:srgbClr val="2B2B2B">
                <a:alpha val="204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48006" y="12"/>
              <a:ext cx="1946910" cy="1684020"/>
            </a:xfrm>
            <a:custGeom>
              <a:avLst/>
              <a:gdLst/>
              <a:ahLst/>
              <a:cxnLst/>
              <a:rect l="l" t="t" r="r" b="b"/>
              <a:pathLst>
                <a:path w="1946909" h="1684020">
                  <a:moveTo>
                    <a:pt x="80660" y="250258"/>
                  </a:moveTo>
                  <a:lnTo>
                    <a:pt x="2583" y="735469"/>
                  </a:lnTo>
                  <a:lnTo>
                    <a:pt x="0" y="773348"/>
                  </a:lnTo>
                  <a:lnTo>
                    <a:pt x="0" y="1682994"/>
                  </a:lnTo>
                  <a:lnTo>
                    <a:pt x="43605" y="1684017"/>
                  </a:lnTo>
                  <a:lnTo>
                    <a:pt x="70415" y="1311717"/>
                  </a:lnTo>
                  <a:lnTo>
                    <a:pt x="107740" y="1310180"/>
                  </a:lnTo>
                  <a:lnTo>
                    <a:pt x="101237" y="883942"/>
                  </a:lnTo>
                  <a:lnTo>
                    <a:pt x="80660" y="250258"/>
                  </a:lnTo>
                  <a:close/>
                </a:path>
                <a:path w="1946909" h="1684020">
                  <a:moveTo>
                    <a:pt x="266027" y="0"/>
                  </a:moveTo>
                  <a:lnTo>
                    <a:pt x="223485" y="0"/>
                  </a:lnTo>
                  <a:lnTo>
                    <a:pt x="1222432" y="1646006"/>
                  </a:lnTo>
                  <a:lnTo>
                    <a:pt x="1261827" y="1620619"/>
                  </a:lnTo>
                  <a:lnTo>
                    <a:pt x="450091" y="198904"/>
                  </a:lnTo>
                  <a:lnTo>
                    <a:pt x="266027" y="0"/>
                  </a:lnTo>
                  <a:close/>
                </a:path>
                <a:path w="1946909" h="1684020">
                  <a:moveTo>
                    <a:pt x="1010998" y="805033"/>
                  </a:moveTo>
                  <a:lnTo>
                    <a:pt x="1510353" y="1460408"/>
                  </a:lnTo>
                  <a:lnTo>
                    <a:pt x="1577447" y="1417152"/>
                  </a:lnTo>
                  <a:lnTo>
                    <a:pt x="1010998" y="805033"/>
                  </a:lnTo>
                  <a:close/>
                </a:path>
                <a:path w="1946909" h="1684020">
                  <a:moveTo>
                    <a:pt x="150377" y="56367"/>
                  </a:moveTo>
                  <a:lnTo>
                    <a:pt x="343782" y="1227541"/>
                  </a:lnTo>
                  <a:lnTo>
                    <a:pt x="398506" y="1213952"/>
                  </a:lnTo>
                  <a:lnTo>
                    <a:pt x="274885" y="651342"/>
                  </a:lnTo>
                  <a:lnTo>
                    <a:pt x="215971" y="302243"/>
                  </a:lnTo>
                  <a:lnTo>
                    <a:pt x="150377" y="56367"/>
                  </a:lnTo>
                  <a:close/>
                </a:path>
                <a:path w="1946909" h="1684020">
                  <a:moveTo>
                    <a:pt x="179581" y="0"/>
                  </a:moveTo>
                  <a:lnTo>
                    <a:pt x="164964" y="0"/>
                  </a:lnTo>
                  <a:lnTo>
                    <a:pt x="215971" y="302243"/>
                  </a:lnTo>
                  <a:lnTo>
                    <a:pt x="459162" y="1213838"/>
                  </a:lnTo>
                  <a:lnTo>
                    <a:pt x="514686" y="1204592"/>
                  </a:lnTo>
                  <a:lnTo>
                    <a:pt x="179581" y="0"/>
                  </a:lnTo>
                  <a:close/>
                </a:path>
                <a:path w="1946909" h="1684020">
                  <a:moveTo>
                    <a:pt x="465903" y="89628"/>
                  </a:moveTo>
                  <a:lnTo>
                    <a:pt x="596191" y="260623"/>
                  </a:lnTo>
                  <a:lnTo>
                    <a:pt x="1236656" y="817001"/>
                  </a:lnTo>
                  <a:lnTo>
                    <a:pt x="1276419" y="777135"/>
                  </a:lnTo>
                  <a:lnTo>
                    <a:pt x="465903" y="89628"/>
                  </a:lnTo>
                  <a:close/>
                </a:path>
                <a:path w="1946909" h="1684020">
                  <a:moveTo>
                    <a:pt x="376231" y="69542"/>
                  </a:moveTo>
                  <a:lnTo>
                    <a:pt x="450091" y="198904"/>
                  </a:lnTo>
                  <a:lnTo>
                    <a:pt x="1010998" y="805033"/>
                  </a:lnTo>
                  <a:lnTo>
                    <a:pt x="596191" y="260623"/>
                  </a:lnTo>
                  <a:lnTo>
                    <a:pt x="376231" y="69542"/>
                  </a:lnTo>
                  <a:close/>
                </a:path>
                <a:path w="1946909" h="1684020">
                  <a:moveTo>
                    <a:pt x="29691" y="338035"/>
                  </a:moveTo>
                  <a:lnTo>
                    <a:pt x="0" y="428148"/>
                  </a:lnTo>
                  <a:lnTo>
                    <a:pt x="0" y="751525"/>
                  </a:lnTo>
                  <a:lnTo>
                    <a:pt x="2583" y="735469"/>
                  </a:lnTo>
                  <a:lnTo>
                    <a:pt x="29691" y="338035"/>
                  </a:lnTo>
                  <a:close/>
                </a:path>
                <a:path w="1946909" h="1684020">
                  <a:moveTo>
                    <a:pt x="489495" y="0"/>
                  </a:moveTo>
                  <a:lnTo>
                    <a:pt x="434177" y="0"/>
                  </a:lnTo>
                  <a:lnTo>
                    <a:pt x="1439602" y="679892"/>
                  </a:lnTo>
                  <a:lnTo>
                    <a:pt x="1485449" y="584769"/>
                  </a:lnTo>
                  <a:lnTo>
                    <a:pt x="489495" y="0"/>
                  </a:lnTo>
                  <a:close/>
                </a:path>
                <a:path w="1946909" h="1684020">
                  <a:moveTo>
                    <a:pt x="859331" y="139697"/>
                  </a:moveTo>
                  <a:lnTo>
                    <a:pt x="1906771" y="651977"/>
                  </a:lnTo>
                  <a:lnTo>
                    <a:pt x="1946903" y="554250"/>
                  </a:lnTo>
                  <a:lnTo>
                    <a:pt x="859331" y="139697"/>
                  </a:lnTo>
                  <a:close/>
                </a:path>
                <a:path w="1946909" h="1684020">
                  <a:moveTo>
                    <a:pt x="32646" y="111511"/>
                  </a:moveTo>
                  <a:lnTo>
                    <a:pt x="0" y="184393"/>
                  </a:lnTo>
                  <a:lnTo>
                    <a:pt x="0" y="428148"/>
                  </a:lnTo>
                  <a:lnTo>
                    <a:pt x="32646" y="111511"/>
                  </a:lnTo>
                  <a:close/>
                </a:path>
                <a:path w="1946909" h="1684020">
                  <a:moveTo>
                    <a:pt x="73214" y="20942"/>
                  </a:moveTo>
                  <a:lnTo>
                    <a:pt x="47385" y="78604"/>
                  </a:lnTo>
                  <a:lnTo>
                    <a:pt x="29691" y="338035"/>
                  </a:lnTo>
                  <a:lnTo>
                    <a:pt x="78682" y="189344"/>
                  </a:lnTo>
                  <a:lnTo>
                    <a:pt x="73214" y="20942"/>
                  </a:lnTo>
                  <a:close/>
                </a:path>
                <a:path w="1946909" h="1684020">
                  <a:moveTo>
                    <a:pt x="164964" y="0"/>
                  </a:moveTo>
                  <a:lnTo>
                    <a:pt x="141069" y="0"/>
                  </a:lnTo>
                  <a:lnTo>
                    <a:pt x="150377" y="56367"/>
                  </a:lnTo>
                  <a:lnTo>
                    <a:pt x="215971" y="302243"/>
                  </a:lnTo>
                  <a:lnTo>
                    <a:pt x="164964" y="0"/>
                  </a:lnTo>
                  <a:close/>
                </a:path>
                <a:path w="1946909" h="1684020">
                  <a:moveTo>
                    <a:pt x="101707" y="119463"/>
                  </a:moveTo>
                  <a:lnTo>
                    <a:pt x="78682" y="189344"/>
                  </a:lnTo>
                  <a:lnTo>
                    <a:pt x="80660" y="250258"/>
                  </a:lnTo>
                  <a:lnTo>
                    <a:pt x="101707" y="119463"/>
                  </a:lnTo>
                  <a:close/>
                </a:path>
                <a:path w="1946909" h="1684020">
                  <a:moveTo>
                    <a:pt x="1155051" y="0"/>
                  </a:moveTo>
                  <a:lnTo>
                    <a:pt x="796574" y="0"/>
                  </a:lnTo>
                  <a:lnTo>
                    <a:pt x="1856543" y="216430"/>
                  </a:lnTo>
                  <a:lnTo>
                    <a:pt x="1860873" y="160322"/>
                  </a:lnTo>
                  <a:lnTo>
                    <a:pt x="1155051" y="0"/>
                  </a:lnTo>
                  <a:close/>
                </a:path>
                <a:path w="1946909" h="1684020">
                  <a:moveTo>
                    <a:pt x="296178" y="0"/>
                  </a:moveTo>
                  <a:lnTo>
                    <a:pt x="266027" y="0"/>
                  </a:lnTo>
                  <a:lnTo>
                    <a:pt x="450091" y="198904"/>
                  </a:lnTo>
                  <a:lnTo>
                    <a:pt x="376231" y="69542"/>
                  </a:lnTo>
                  <a:lnTo>
                    <a:pt x="296178" y="0"/>
                  </a:lnTo>
                  <a:close/>
                </a:path>
                <a:path w="1946909" h="1684020">
                  <a:moveTo>
                    <a:pt x="44143" y="0"/>
                  </a:moveTo>
                  <a:lnTo>
                    <a:pt x="34039" y="0"/>
                  </a:lnTo>
                  <a:lnTo>
                    <a:pt x="0" y="41948"/>
                  </a:lnTo>
                  <a:lnTo>
                    <a:pt x="0" y="159240"/>
                  </a:lnTo>
                  <a:lnTo>
                    <a:pt x="35182" y="86908"/>
                  </a:lnTo>
                  <a:lnTo>
                    <a:pt x="44143" y="0"/>
                  </a:lnTo>
                  <a:close/>
                </a:path>
                <a:path w="1946909" h="1684020">
                  <a:moveTo>
                    <a:pt x="573696" y="0"/>
                  </a:moveTo>
                  <a:lnTo>
                    <a:pt x="492837" y="0"/>
                  </a:lnTo>
                  <a:lnTo>
                    <a:pt x="859331" y="139697"/>
                  </a:lnTo>
                  <a:lnTo>
                    <a:pt x="573696" y="0"/>
                  </a:lnTo>
                  <a:close/>
                </a:path>
                <a:path w="1946909" h="1684020">
                  <a:moveTo>
                    <a:pt x="135340" y="0"/>
                  </a:moveTo>
                  <a:lnTo>
                    <a:pt x="120931" y="0"/>
                  </a:lnTo>
                  <a:lnTo>
                    <a:pt x="101707" y="119463"/>
                  </a:lnTo>
                  <a:lnTo>
                    <a:pt x="137903" y="9608"/>
                  </a:lnTo>
                  <a:lnTo>
                    <a:pt x="135340" y="0"/>
                  </a:lnTo>
                  <a:close/>
                </a:path>
                <a:path w="1946909" h="1684020">
                  <a:moveTo>
                    <a:pt x="48717" y="59082"/>
                  </a:moveTo>
                  <a:lnTo>
                    <a:pt x="35182" y="86908"/>
                  </a:lnTo>
                  <a:lnTo>
                    <a:pt x="32646" y="111511"/>
                  </a:lnTo>
                  <a:lnTo>
                    <a:pt x="47385" y="78604"/>
                  </a:lnTo>
                  <a:lnTo>
                    <a:pt x="48717" y="59082"/>
                  </a:lnTo>
                  <a:close/>
                </a:path>
                <a:path w="1946909" h="1684020">
                  <a:moveTo>
                    <a:pt x="397612" y="0"/>
                  </a:moveTo>
                  <a:lnTo>
                    <a:pt x="360238" y="0"/>
                  </a:lnTo>
                  <a:lnTo>
                    <a:pt x="465903" y="89628"/>
                  </a:lnTo>
                  <a:lnTo>
                    <a:pt x="397612" y="0"/>
                  </a:lnTo>
                  <a:close/>
                </a:path>
                <a:path w="1946909" h="1684020">
                  <a:moveTo>
                    <a:pt x="72842" y="9484"/>
                  </a:moveTo>
                  <a:lnTo>
                    <a:pt x="48717" y="59082"/>
                  </a:lnTo>
                  <a:lnTo>
                    <a:pt x="47385" y="78604"/>
                  </a:lnTo>
                  <a:lnTo>
                    <a:pt x="73214" y="20942"/>
                  </a:lnTo>
                  <a:lnTo>
                    <a:pt x="72842" y="9484"/>
                  </a:lnTo>
                  <a:close/>
                </a:path>
                <a:path w="1946909" h="1684020">
                  <a:moveTo>
                    <a:pt x="336526" y="0"/>
                  </a:moveTo>
                  <a:lnTo>
                    <a:pt x="296178" y="0"/>
                  </a:lnTo>
                  <a:lnTo>
                    <a:pt x="376231" y="69542"/>
                  </a:lnTo>
                  <a:lnTo>
                    <a:pt x="336526" y="0"/>
                  </a:lnTo>
                  <a:close/>
                </a:path>
                <a:path w="1946909" h="1684020">
                  <a:moveTo>
                    <a:pt x="72534" y="0"/>
                  </a:moveTo>
                  <a:lnTo>
                    <a:pt x="52747" y="0"/>
                  </a:lnTo>
                  <a:lnTo>
                    <a:pt x="48717" y="59082"/>
                  </a:lnTo>
                  <a:lnTo>
                    <a:pt x="72842" y="9484"/>
                  </a:lnTo>
                  <a:lnTo>
                    <a:pt x="72534" y="0"/>
                  </a:lnTo>
                  <a:close/>
                </a:path>
                <a:path w="1946909" h="1684020">
                  <a:moveTo>
                    <a:pt x="141069" y="0"/>
                  </a:moveTo>
                  <a:lnTo>
                    <a:pt x="137903" y="9608"/>
                  </a:lnTo>
                  <a:lnTo>
                    <a:pt x="150377" y="56367"/>
                  </a:lnTo>
                  <a:lnTo>
                    <a:pt x="141069" y="0"/>
                  </a:lnTo>
                  <a:close/>
                </a:path>
                <a:path w="1946909" h="1684020">
                  <a:moveTo>
                    <a:pt x="21443" y="15440"/>
                  </a:moveTo>
                  <a:lnTo>
                    <a:pt x="0" y="32633"/>
                  </a:lnTo>
                  <a:lnTo>
                    <a:pt x="0" y="36120"/>
                  </a:lnTo>
                  <a:lnTo>
                    <a:pt x="21443" y="15440"/>
                  </a:lnTo>
                  <a:close/>
                </a:path>
                <a:path w="1946909" h="1684020">
                  <a:moveTo>
                    <a:pt x="24988" y="0"/>
                  </a:moveTo>
                  <a:lnTo>
                    <a:pt x="16382" y="0"/>
                  </a:lnTo>
                  <a:lnTo>
                    <a:pt x="0" y="17361"/>
                  </a:lnTo>
                  <a:lnTo>
                    <a:pt x="0" y="28421"/>
                  </a:lnTo>
                  <a:lnTo>
                    <a:pt x="24988" y="0"/>
                  </a:lnTo>
                  <a:close/>
                </a:path>
                <a:path w="1946909" h="1684020">
                  <a:moveTo>
                    <a:pt x="1595513" y="0"/>
                  </a:moveTo>
                  <a:lnTo>
                    <a:pt x="1451523" y="0"/>
                  </a:lnTo>
                  <a:lnTo>
                    <a:pt x="1595583" y="25702"/>
                  </a:lnTo>
                  <a:lnTo>
                    <a:pt x="1595513" y="0"/>
                  </a:lnTo>
                  <a:close/>
                </a:path>
                <a:path w="1946909" h="1684020">
                  <a:moveTo>
                    <a:pt x="82595" y="0"/>
                  </a:moveTo>
                  <a:lnTo>
                    <a:pt x="77455" y="0"/>
                  </a:lnTo>
                  <a:lnTo>
                    <a:pt x="72842" y="9484"/>
                  </a:lnTo>
                  <a:lnTo>
                    <a:pt x="73214" y="20942"/>
                  </a:lnTo>
                  <a:lnTo>
                    <a:pt x="82595" y="0"/>
                  </a:lnTo>
                  <a:close/>
                </a:path>
                <a:path w="1946909" h="1684020">
                  <a:moveTo>
                    <a:pt x="141069" y="0"/>
                  </a:moveTo>
                  <a:lnTo>
                    <a:pt x="135340" y="0"/>
                  </a:lnTo>
                  <a:lnTo>
                    <a:pt x="137903" y="9608"/>
                  </a:lnTo>
                  <a:lnTo>
                    <a:pt x="141069" y="0"/>
                  </a:lnTo>
                  <a:close/>
                </a:path>
              </a:pathLst>
            </a:custGeom>
            <a:solidFill>
              <a:srgbClr val="323232">
                <a:alpha val="20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8006" y="12"/>
              <a:ext cx="1885198" cy="162221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8006" y="12"/>
              <a:ext cx="2449048" cy="223244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1819" y="12"/>
              <a:ext cx="1998838" cy="82855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0300" y="12"/>
              <a:ext cx="2001517" cy="82802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398534" y="371351"/>
              <a:ext cx="794385" cy="343535"/>
            </a:xfrm>
            <a:custGeom>
              <a:avLst/>
              <a:gdLst/>
              <a:ahLst/>
              <a:cxnLst/>
              <a:rect l="l" t="t" r="r" b="b"/>
              <a:pathLst>
                <a:path w="794385" h="343534">
                  <a:moveTo>
                    <a:pt x="211666" y="0"/>
                  </a:moveTo>
                  <a:lnTo>
                    <a:pt x="172308" y="13662"/>
                  </a:lnTo>
                  <a:lnTo>
                    <a:pt x="163448" y="35825"/>
                  </a:lnTo>
                  <a:lnTo>
                    <a:pt x="166926" y="52588"/>
                  </a:lnTo>
                  <a:lnTo>
                    <a:pt x="172065" y="66584"/>
                  </a:lnTo>
                  <a:lnTo>
                    <a:pt x="170928" y="76523"/>
                  </a:lnTo>
                  <a:lnTo>
                    <a:pt x="155574" y="81113"/>
                  </a:lnTo>
                  <a:lnTo>
                    <a:pt x="128527" y="79173"/>
                  </a:lnTo>
                  <a:lnTo>
                    <a:pt x="101663" y="72987"/>
                  </a:lnTo>
                  <a:lnTo>
                    <a:pt x="81076" y="66431"/>
                  </a:lnTo>
                  <a:lnTo>
                    <a:pt x="72859" y="63384"/>
                  </a:lnTo>
                  <a:lnTo>
                    <a:pt x="34059" y="45199"/>
                  </a:lnTo>
                  <a:lnTo>
                    <a:pt x="13536" y="36060"/>
                  </a:lnTo>
                  <a:lnTo>
                    <a:pt x="4460" y="33198"/>
                  </a:lnTo>
                  <a:lnTo>
                    <a:pt x="0" y="33844"/>
                  </a:lnTo>
                  <a:lnTo>
                    <a:pt x="1201" y="41758"/>
                  </a:lnTo>
                  <a:lnTo>
                    <a:pt x="9602" y="57237"/>
                  </a:lnTo>
                  <a:lnTo>
                    <a:pt x="19111" y="72345"/>
                  </a:lnTo>
                  <a:lnTo>
                    <a:pt x="23634" y="79145"/>
                  </a:lnTo>
                  <a:lnTo>
                    <a:pt x="46594" y="104466"/>
                  </a:lnTo>
                  <a:lnTo>
                    <a:pt x="59582" y="119265"/>
                  </a:lnTo>
                  <a:lnTo>
                    <a:pt x="67397" y="129267"/>
                  </a:lnTo>
                  <a:lnTo>
                    <a:pt x="74841" y="140193"/>
                  </a:lnTo>
                  <a:lnTo>
                    <a:pt x="85485" y="154907"/>
                  </a:lnTo>
                  <a:lnTo>
                    <a:pt x="118160" y="195350"/>
                  </a:lnTo>
                  <a:lnTo>
                    <a:pt x="149180" y="225791"/>
                  </a:lnTo>
                  <a:lnTo>
                    <a:pt x="183235" y="252015"/>
                  </a:lnTo>
                  <a:lnTo>
                    <a:pt x="224497" y="278039"/>
                  </a:lnTo>
                  <a:lnTo>
                    <a:pt x="238127" y="283332"/>
                  </a:lnTo>
                  <a:lnTo>
                    <a:pt x="259699" y="293794"/>
                  </a:lnTo>
                  <a:lnTo>
                    <a:pt x="282380" y="305732"/>
                  </a:lnTo>
                  <a:lnTo>
                    <a:pt x="313989" y="323919"/>
                  </a:lnTo>
                  <a:lnTo>
                    <a:pt x="330852" y="332935"/>
                  </a:lnTo>
                  <a:lnTo>
                    <a:pt x="350545" y="343025"/>
                  </a:lnTo>
                  <a:lnTo>
                    <a:pt x="417487" y="341069"/>
                  </a:lnTo>
                  <a:lnTo>
                    <a:pt x="466724" y="321372"/>
                  </a:lnTo>
                  <a:lnTo>
                    <a:pt x="477305" y="320234"/>
                  </a:lnTo>
                  <a:lnTo>
                    <a:pt x="484935" y="319649"/>
                  </a:lnTo>
                  <a:lnTo>
                    <a:pt x="506107" y="319403"/>
                  </a:lnTo>
                  <a:lnTo>
                    <a:pt x="523808" y="322110"/>
                  </a:lnTo>
                  <a:lnTo>
                    <a:pt x="542794" y="327769"/>
                  </a:lnTo>
                  <a:lnTo>
                    <a:pt x="560671" y="332690"/>
                  </a:lnTo>
                  <a:lnTo>
                    <a:pt x="605570" y="325302"/>
                  </a:lnTo>
                  <a:lnTo>
                    <a:pt x="649345" y="302689"/>
                  </a:lnTo>
                  <a:lnTo>
                    <a:pt x="663902" y="294044"/>
                  </a:lnTo>
                  <a:lnTo>
                    <a:pt x="677348" y="285767"/>
                  </a:lnTo>
                  <a:lnTo>
                    <a:pt x="687285" y="278039"/>
                  </a:lnTo>
                  <a:lnTo>
                    <a:pt x="694152" y="271580"/>
                  </a:lnTo>
                  <a:lnTo>
                    <a:pt x="700830" y="266227"/>
                  </a:lnTo>
                  <a:lnTo>
                    <a:pt x="708613" y="260871"/>
                  </a:lnTo>
                  <a:lnTo>
                    <a:pt x="718794" y="254405"/>
                  </a:lnTo>
                  <a:lnTo>
                    <a:pt x="731783" y="248130"/>
                  </a:lnTo>
                  <a:lnTo>
                    <a:pt x="745878" y="242592"/>
                  </a:lnTo>
                  <a:lnTo>
                    <a:pt x="759233" y="235575"/>
                  </a:lnTo>
                  <a:lnTo>
                    <a:pt x="770000" y="224864"/>
                  </a:lnTo>
                  <a:lnTo>
                    <a:pt x="780990" y="210319"/>
                  </a:lnTo>
                  <a:lnTo>
                    <a:pt x="791424" y="195581"/>
                  </a:lnTo>
                  <a:lnTo>
                    <a:pt x="794102" y="184163"/>
                  </a:lnTo>
                  <a:lnTo>
                    <a:pt x="781824" y="179576"/>
                  </a:lnTo>
                  <a:lnTo>
                    <a:pt x="726985" y="192858"/>
                  </a:lnTo>
                  <a:lnTo>
                    <a:pt x="681631" y="212560"/>
                  </a:lnTo>
                  <a:lnTo>
                    <a:pt x="672922" y="214529"/>
                  </a:lnTo>
                  <a:lnTo>
                    <a:pt x="638212" y="215421"/>
                  </a:lnTo>
                  <a:lnTo>
                    <a:pt x="619598" y="215266"/>
                  </a:lnTo>
                  <a:lnTo>
                    <a:pt x="599874" y="212525"/>
                  </a:lnTo>
                  <a:lnTo>
                    <a:pt x="549738" y="196209"/>
                  </a:lnTo>
                  <a:lnTo>
                    <a:pt x="522668" y="188311"/>
                  </a:lnTo>
                  <a:lnTo>
                    <a:pt x="502598" y="178960"/>
                  </a:lnTo>
                  <a:lnTo>
                    <a:pt x="496328" y="165644"/>
                  </a:lnTo>
                  <a:lnTo>
                    <a:pt x="497685" y="141615"/>
                  </a:lnTo>
                  <a:lnTo>
                    <a:pt x="495641" y="110868"/>
                  </a:lnTo>
                  <a:lnTo>
                    <a:pt x="489736" y="87004"/>
                  </a:lnTo>
                  <a:lnTo>
                    <a:pt x="479513" y="83628"/>
                  </a:lnTo>
                  <a:lnTo>
                    <a:pt x="471506" y="89956"/>
                  </a:lnTo>
                  <a:lnTo>
                    <a:pt x="467834" y="92010"/>
                  </a:lnTo>
                  <a:lnTo>
                    <a:pt x="461388" y="98597"/>
                  </a:lnTo>
                  <a:lnTo>
                    <a:pt x="445058" y="118527"/>
                  </a:lnTo>
                  <a:lnTo>
                    <a:pt x="415764" y="157427"/>
                  </a:lnTo>
                  <a:lnTo>
                    <a:pt x="406562" y="165612"/>
                  </a:lnTo>
                  <a:lnTo>
                    <a:pt x="393852" y="169734"/>
                  </a:lnTo>
                  <a:lnTo>
                    <a:pt x="383246" y="174222"/>
                  </a:lnTo>
                  <a:lnTo>
                    <a:pt x="378355" y="179079"/>
                  </a:lnTo>
                  <a:lnTo>
                    <a:pt x="370878" y="180247"/>
                  </a:lnTo>
                  <a:lnTo>
                    <a:pt x="352513" y="173671"/>
                  </a:lnTo>
                  <a:lnTo>
                    <a:pt x="331066" y="163490"/>
                  </a:lnTo>
                  <a:lnTo>
                    <a:pt x="316815" y="155708"/>
                  </a:lnTo>
                  <a:lnTo>
                    <a:pt x="305149" y="149034"/>
                  </a:lnTo>
                  <a:lnTo>
                    <a:pt x="291452" y="142175"/>
                  </a:lnTo>
                  <a:lnTo>
                    <a:pt x="255183" y="124158"/>
                  </a:lnTo>
                  <a:lnTo>
                    <a:pt x="226221" y="80134"/>
                  </a:lnTo>
                  <a:lnTo>
                    <a:pt x="218007" y="30279"/>
                  </a:lnTo>
                  <a:lnTo>
                    <a:pt x="216868" y="12185"/>
                  </a:lnTo>
                  <a:lnTo>
                    <a:pt x="211666" y="0"/>
                  </a:lnTo>
                  <a:close/>
                </a:path>
              </a:pathLst>
            </a:custGeom>
            <a:solidFill>
              <a:srgbClr val="FAE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31083" y="398807"/>
              <a:ext cx="683895" cy="286385"/>
            </a:xfrm>
            <a:custGeom>
              <a:avLst/>
              <a:gdLst/>
              <a:ahLst/>
              <a:cxnLst/>
              <a:rect l="l" t="t" r="r" b="b"/>
              <a:pathLst>
                <a:path w="683895" h="286384">
                  <a:moveTo>
                    <a:pt x="0" y="23660"/>
                  </a:moveTo>
                  <a:lnTo>
                    <a:pt x="35884" y="66701"/>
                  </a:lnTo>
                  <a:lnTo>
                    <a:pt x="54100" y="77289"/>
                  </a:lnTo>
                  <a:lnTo>
                    <a:pt x="58993" y="89132"/>
                  </a:lnTo>
                  <a:lnTo>
                    <a:pt x="83641" y="126526"/>
                  </a:lnTo>
                  <a:lnTo>
                    <a:pt x="117130" y="160004"/>
                  </a:lnTo>
                  <a:lnTo>
                    <a:pt x="125404" y="167078"/>
                  </a:lnTo>
                  <a:lnTo>
                    <a:pt x="133124" y="173785"/>
                  </a:lnTo>
                  <a:lnTo>
                    <a:pt x="141214" y="180494"/>
                  </a:lnTo>
                  <a:lnTo>
                    <a:pt x="150595" y="187575"/>
                  </a:lnTo>
                  <a:lnTo>
                    <a:pt x="161308" y="194103"/>
                  </a:lnTo>
                  <a:lnTo>
                    <a:pt x="172756" y="199888"/>
                  </a:lnTo>
                  <a:lnTo>
                    <a:pt x="184938" y="206406"/>
                  </a:lnTo>
                  <a:lnTo>
                    <a:pt x="197852" y="215134"/>
                  </a:lnTo>
                  <a:lnTo>
                    <a:pt x="211610" y="225661"/>
                  </a:lnTo>
                  <a:lnTo>
                    <a:pt x="245121" y="250593"/>
                  </a:lnTo>
                  <a:lnTo>
                    <a:pt x="253768" y="256223"/>
                  </a:lnTo>
                  <a:lnTo>
                    <a:pt x="265557" y="263148"/>
                  </a:lnTo>
                  <a:lnTo>
                    <a:pt x="276977" y="269704"/>
                  </a:lnTo>
                  <a:lnTo>
                    <a:pt x="284516" y="274227"/>
                  </a:lnTo>
                  <a:lnTo>
                    <a:pt x="295624" y="277734"/>
                  </a:lnTo>
                  <a:lnTo>
                    <a:pt x="314303" y="281609"/>
                  </a:lnTo>
                  <a:lnTo>
                    <a:pt x="331874" y="284747"/>
                  </a:lnTo>
                  <a:lnTo>
                    <a:pt x="339660" y="286038"/>
                  </a:lnTo>
                  <a:lnTo>
                    <a:pt x="354554" y="283701"/>
                  </a:lnTo>
                  <a:lnTo>
                    <a:pt x="362801" y="282101"/>
                  </a:lnTo>
                  <a:lnTo>
                    <a:pt x="367354" y="280502"/>
                  </a:lnTo>
                  <a:lnTo>
                    <a:pt x="371169" y="278164"/>
                  </a:lnTo>
                  <a:lnTo>
                    <a:pt x="377414" y="275271"/>
                  </a:lnTo>
                  <a:lnTo>
                    <a:pt x="387169" y="272745"/>
                  </a:lnTo>
                  <a:lnTo>
                    <a:pt x="400245" y="270956"/>
                  </a:lnTo>
                  <a:lnTo>
                    <a:pt x="416457" y="270278"/>
                  </a:lnTo>
                  <a:lnTo>
                    <a:pt x="432514" y="269970"/>
                  </a:lnTo>
                  <a:lnTo>
                    <a:pt x="457990" y="268617"/>
                  </a:lnTo>
                  <a:lnTo>
                    <a:pt x="469619" y="268309"/>
                  </a:lnTo>
                  <a:lnTo>
                    <a:pt x="566126" y="268309"/>
                  </a:lnTo>
                  <a:lnTo>
                    <a:pt x="576709" y="263632"/>
                  </a:lnTo>
                  <a:lnTo>
                    <a:pt x="594932" y="257226"/>
                  </a:lnTo>
                  <a:lnTo>
                    <a:pt x="616964" y="247537"/>
                  </a:lnTo>
                  <a:lnTo>
                    <a:pt x="627669" y="243449"/>
                  </a:lnTo>
                  <a:lnTo>
                    <a:pt x="637638" y="238990"/>
                  </a:lnTo>
                  <a:lnTo>
                    <a:pt x="646873" y="232864"/>
                  </a:lnTo>
                  <a:lnTo>
                    <a:pt x="654476" y="225539"/>
                  </a:lnTo>
                  <a:lnTo>
                    <a:pt x="660413" y="218590"/>
                  </a:lnTo>
                  <a:lnTo>
                    <a:pt x="665981" y="212377"/>
                  </a:lnTo>
                  <a:lnTo>
                    <a:pt x="672476" y="207260"/>
                  </a:lnTo>
                  <a:lnTo>
                    <a:pt x="613396" y="207260"/>
                  </a:lnTo>
                  <a:lnTo>
                    <a:pt x="603300" y="206340"/>
                  </a:lnTo>
                  <a:lnTo>
                    <a:pt x="584387" y="203028"/>
                  </a:lnTo>
                  <a:lnTo>
                    <a:pt x="531846" y="203028"/>
                  </a:lnTo>
                  <a:lnTo>
                    <a:pt x="516888" y="201368"/>
                  </a:lnTo>
                  <a:lnTo>
                    <a:pt x="477558" y="190838"/>
                  </a:lnTo>
                  <a:lnTo>
                    <a:pt x="463566" y="172658"/>
                  </a:lnTo>
                  <a:lnTo>
                    <a:pt x="329443" y="172658"/>
                  </a:lnTo>
                  <a:lnTo>
                    <a:pt x="316025" y="171827"/>
                  </a:lnTo>
                  <a:lnTo>
                    <a:pt x="305068" y="169884"/>
                  </a:lnTo>
                  <a:lnTo>
                    <a:pt x="296327" y="166654"/>
                  </a:lnTo>
                  <a:lnTo>
                    <a:pt x="286111" y="161578"/>
                  </a:lnTo>
                  <a:lnTo>
                    <a:pt x="270724" y="154098"/>
                  </a:lnTo>
                  <a:lnTo>
                    <a:pt x="240195" y="140558"/>
                  </a:lnTo>
                  <a:lnTo>
                    <a:pt x="229732" y="134990"/>
                  </a:lnTo>
                  <a:lnTo>
                    <a:pt x="221486" y="128495"/>
                  </a:lnTo>
                  <a:lnTo>
                    <a:pt x="212935" y="123912"/>
                  </a:lnTo>
                  <a:lnTo>
                    <a:pt x="203276" y="121358"/>
                  </a:lnTo>
                  <a:lnTo>
                    <a:pt x="194353" y="115479"/>
                  </a:lnTo>
                  <a:lnTo>
                    <a:pt x="188009" y="100923"/>
                  </a:lnTo>
                  <a:lnTo>
                    <a:pt x="182752" y="81721"/>
                  </a:lnTo>
                  <a:lnTo>
                    <a:pt x="175552" y="61541"/>
                  </a:lnTo>
                  <a:lnTo>
                    <a:pt x="109244" y="61541"/>
                  </a:lnTo>
                  <a:lnTo>
                    <a:pt x="88075" y="59385"/>
                  </a:lnTo>
                  <a:lnTo>
                    <a:pt x="71337" y="54644"/>
                  </a:lnTo>
                  <a:lnTo>
                    <a:pt x="58291" y="49903"/>
                  </a:lnTo>
                  <a:lnTo>
                    <a:pt x="48195" y="47748"/>
                  </a:lnTo>
                  <a:lnTo>
                    <a:pt x="33358" y="41441"/>
                  </a:lnTo>
                  <a:lnTo>
                    <a:pt x="13724" y="29781"/>
                  </a:lnTo>
                  <a:lnTo>
                    <a:pt x="0" y="23660"/>
                  </a:lnTo>
                  <a:close/>
                </a:path>
                <a:path w="683895" h="286384">
                  <a:moveTo>
                    <a:pt x="566126" y="268309"/>
                  </a:moveTo>
                  <a:lnTo>
                    <a:pt x="469619" y="268309"/>
                  </a:lnTo>
                  <a:lnTo>
                    <a:pt x="482946" y="268924"/>
                  </a:lnTo>
                  <a:lnTo>
                    <a:pt x="512549" y="271631"/>
                  </a:lnTo>
                  <a:lnTo>
                    <a:pt x="544706" y="273230"/>
                  </a:lnTo>
                  <a:lnTo>
                    <a:pt x="554954" y="272246"/>
                  </a:lnTo>
                  <a:lnTo>
                    <a:pt x="566126" y="268309"/>
                  </a:lnTo>
                  <a:close/>
                </a:path>
                <a:path w="683895" h="286384">
                  <a:moveTo>
                    <a:pt x="681327" y="190653"/>
                  </a:moveTo>
                  <a:lnTo>
                    <a:pt x="670508" y="191512"/>
                  </a:lnTo>
                  <a:lnTo>
                    <a:pt x="654104" y="196470"/>
                  </a:lnTo>
                  <a:lnTo>
                    <a:pt x="638256" y="201606"/>
                  </a:lnTo>
                  <a:lnTo>
                    <a:pt x="624255" y="205632"/>
                  </a:lnTo>
                  <a:lnTo>
                    <a:pt x="613396" y="207260"/>
                  </a:lnTo>
                  <a:lnTo>
                    <a:pt x="672476" y="207260"/>
                  </a:lnTo>
                  <a:lnTo>
                    <a:pt x="679359" y="201483"/>
                  </a:lnTo>
                  <a:lnTo>
                    <a:pt x="683293" y="194962"/>
                  </a:lnTo>
                  <a:lnTo>
                    <a:pt x="681327" y="190653"/>
                  </a:lnTo>
                  <a:close/>
                </a:path>
                <a:path w="683895" h="286384">
                  <a:moveTo>
                    <a:pt x="570063" y="201368"/>
                  </a:moveTo>
                  <a:lnTo>
                    <a:pt x="559542" y="201921"/>
                  </a:lnTo>
                  <a:lnTo>
                    <a:pt x="546433" y="202844"/>
                  </a:lnTo>
                  <a:lnTo>
                    <a:pt x="531846" y="203028"/>
                  </a:lnTo>
                  <a:lnTo>
                    <a:pt x="584387" y="203028"/>
                  </a:lnTo>
                  <a:lnTo>
                    <a:pt x="580159" y="202288"/>
                  </a:lnTo>
                  <a:lnTo>
                    <a:pt x="570063" y="201368"/>
                  </a:lnTo>
                  <a:close/>
                </a:path>
                <a:path w="683895" h="286384">
                  <a:moveTo>
                    <a:pt x="440079" y="132432"/>
                  </a:moveTo>
                  <a:lnTo>
                    <a:pt x="418413" y="142274"/>
                  </a:lnTo>
                  <a:lnTo>
                    <a:pt x="406614" y="144256"/>
                  </a:lnTo>
                  <a:lnTo>
                    <a:pt x="398740" y="152130"/>
                  </a:lnTo>
                  <a:lnTo>
                    <a:pt x="359345" y="171827"/>
                  </a:lnTo>
                  <a:lnTo>
                    <a:pt x="329443" y="172658"/>
                  </a:lnTo>
                  <a:lnTo>
                    <a:pt x="463566" y="172658"/>
                  </a:lnTo>
                  <a:lnTo>
                    <a:pt x="460207" y="165363"/>
                  </a:lnTo>
                  <a:lnTo>
                    <a:pt x="455839" y="158035"/>
                  </a:lnTo>
                  <a:lnTo>
                    <a:pt x="450055" y="149047"/>
                  </a:lnTo>
                  <a:lnTo>
                    <a:pt x="445006" y="140800"/>
                  </a:lnTo>
                  <a:lnTo>
                    <a:pt x="441434" y="134770"/>
                  </a:lnTo>
                  <a:lnTo>
                    <a:pt x="440079" y="132432"/>
                  </a:lnTo>
                  <a:close/>
                </a:path>
                <a:path w="683895" h="286384">
                  <a:moveTo>
                    <a:pt x="155775" y="0"/>
                  </a:moveTo>
                  <a:lnTo>
                    <a:pt x="154698" y="4982"/>
                  </a:lnTo>
                  <a:lnTo>
                    <a:pt x="154545" y="16240"/>
                  </a:lnTo>
                  <a:lnTo>
                    <a:pt x="152607" y="30454"/>
                  </a:lnTo>
                  <a:lnTo>
                    <a:pt x="126014" y="61479"/>
                  </a:lnTo>
                  <a:lnTo>
                    <a:pt x="109244" y="61541"/>
                  </a:lnTo>
                  <a:lnTo>
                    <a:pt x="175552" y="61541"/>
                  </a:lnTo>
                  <a:lnTo>
                    <a:pt x="172241" y="52180"/>
                  </a:lnTo>
                  <a:lnTo>
                    <a:pt x="170305" y="41843"/>
                  </a:lnTo>
                  <a:lnTo>
                    <a:pt x="169381" y="31014"/>
                  </a:lnTo>
                  <a:lnTo>
                    <a:pt x="167346" y="18707"/>
                  </a:lnTo>
                  <a:lnTo>
                    <a:pt x="165312" y="8614"/>
                  </a:lnTo>
                  <a:lnTo>
                    <a:pt x="164387" y="4429"/>
                  </a:lnTo>
                  <a:lnTo>
                    <a:pt x="158697" y="184"/>
                  </a:lnTo>
                  <a:lnTo>
                    <a:pt x="155775" y="0"/>
                  </a:lnTo>
                  <a:close/>
                </a:path>
              </a:pathLst>
            </a:custGeom>
            <a:solidFill>
              <a:srgbClr val="FDE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487239" y="458123"/>
              <a:ext cx="558165" cy="203200"/>
            </a:xfrm>
            <a:custGeom>
              <a:avLst/>
              <a:gdLst/>
              <a:ahLst/>
              <a:cxnLst/>
              <a:rect l="l" t="t" r="r" b="b"/>
              <a:pathLst>
                <a:path w="558164" h="203200">
                  <a:moveTo>
                    <a:pt x="1629" y="0"/>
                  </a:moveTo>
                  <a:lnTo>
                    <a:pt x="23549" y="33734"/>
                  </a:lnTo>
                  <a:lnTo>
                    <a:pt x="40781" y="46506"/>
                  </a:lnTo>
                  <a:lnTo>
                    <a:pt x="50627" y="54660"/>
                  </a:lnTo>
                  <a:lnTo>
                    <a:pt x="56780" y="61705"/>
                  </a:lnTo>
                  <a:lnTo>
                    <a:pt x="62932" y="71148"/>
                  </a:lnTo>
                  <a:lnTo>
                    <a:pt x="70900" y="82223"/>
                  </a:lnTo>
                  <a:lnTo>
                    <a:pt x="101583" y="111854"/>
                  </a:lnTo>
                  <a:lnTo>
                    <a:pt x="118813" y="120163"/>
                  </a:lnTo>
                  <a:lnTo>
                    <a:pt x="125949" y="124323"/>
                  </a:lnTo>
                  <a:lnTo>
                    <a:pt x="132844" y="128199"/>
                  </a:lnTo>
                  <a:lnTo>
                    <a:pt x="141211" y="131706"/>
                  </a:lnTo>
                  <a:lnTo>
                    <a:pt x="150316" y="135955"/>
                  </a:lnTo>
                  <a:lnTo>
                    <a:pt x="159426" y="142052"/>
                  </a:lnTo>
                  <a:lnTo>
                    <a:pt x="167364" y="147581"/>
                  </a:lnTo>
                  <a:lnTo>
                    <a:pt x="181029" y="154220"/>
                  </a:lnTo>
                  <a:lnTo>
                    <a:pt x="188966" y="159756"/>
                  </a:lnTo>
                  <a:lnTo>
                    <a:pt x="200777" y="169611"/>
                  </a:lnTo>
                  <a:lnTo>
                    <a:pt x="206696" y="173548"/>
                  </a:lnTo>
                  <a:lnTo>
                    <a:pt x="214570" y="173561"/>
                  </a:lnTo>
                  <a:lnTo>
                    <a:pt x="224412" y="183391"/>
                  </a:lnTo>
                  <a:lnTo>
                    <a:pt x="234534" y="190896"/>
                  </a:lnTo>
                  <a:lnTo>
                    <a:pt x="247827" y="197675"/>
                  </a:lnTo>
                  <a:lnTo>
                    <a:pt x="260692" y="202220"/>
                  </a:lnTo>
                  <a:lnTo>
                    <a:pt x="269713" y="203088"/>
                  </a:lnTo>
                  <a:lnTo>
                    <a:pt x="278881" y="201950"/>
                  </a:lnTo>
                  <a:lnTo>
                    <a:pt x="291373" y="201366"/>
                  </a:lnTo>
                  <a:lnTo>
                    <a:pt x="302388" y="201151"/>
                  </a:lnTo>
                  <a:lnTo>
                    <a:pt x="307127" y="201120"/>
                  </a:lnTo>
                  <a:lnTo>
                    <a:pt x="307596" y="198844"/>
                  </a:lnTo>
                  <a:lnTo>
                    <a:pt x="310829" y="197675"/>
                  </a:lnTo>
                  <a:lnTo>
                    <a:pt x="319597" y="197244"/>
                  </a:lnTo>
                  <a:lnTo>
                    <a:pt x="378766" y="196937"/>
                  </a:lnTo>
                  <a:lnTo>
                    <a:pt x="395659" y="196352"/>
                  </a:lnTo>
                  <a:lnTo>
                    <a:pt x="407559" y="195214"/>
                  </a:lnTo>
                  <a:lnTo>
                    <a:pt x="420512" y="194899"/>
                  </a:lnTo>
                  <a:lnTo>
                    <a:pt x="463762" y="194899"/>
                  </a:lnTo>
                  <a:lnTo>
                    <a:pt x="474513" y="193233"/>
                  </a:lnTo>
                  <a:lnTo>
                    <a:pt x="484978" y="189787"/>
                  </a:lnTo>
                  <a:lnTo>
                    <a:pt x="491749" y="187815"/>
                  </a:lnTo>
                  <a:lnTo>
                    <a:pt x="497779" y="186584"/>
                  </a:lnTo>
                  <a:lnTo>
                    <a:pt x="506022" y="185359"/>
                  </a:lnTo>
                  <a:lnTo>
                    <a:pt x="527115" y="185359"/>
                  </a:lnTo>
                  <a:lnTo>
                    <a:pt x="533606" y="179454"/>
                  </a:lnTo>
                  <a:lnTo>
                    <a:pt x="546065" y="168898"/>
                  </a:lnTo>
                  <a:lnTo>
                    <a:pt x="555018" y="164438"/>
                  </a:lnTo>
                  <a:lnTo>
                    <a:pt x="557695" y="162560"/>
                  </a:lnTo>
                  <a:lnTo>
                    <a:pt x="555824" y="161737"/>
                  </a:lnTo>
                  <a:lnTo>
                    <a:pt x="444973" y="161737"/>
                  </a:lnTo>
                  <a:lnTo>
                    <a:pt x="438358" y="160044"/>
                  </a:lnTo>
                  <a:lnTo>
                    <a:pt x="428973" y="155581"/>
                  </a:lnTo>
                  <a:lnTo>
                    <a:pt x="419218" y="149275"/>
                  </a:lnTo>
                  <a:lnTo>
                    <a:pt x="411496" y="142052"/>
                  </a:lnTo>
                  <a:lnTo>
                    <a:pt x="403622" y="132197"/>
                  </a:lnTo>
                  <a:lnTo>
                    <a:pt x="398364" y="128260"/>
                  </a:lnTo>
                  <a:lnTo>
                    <a:pt x="257902" y="128260"/>
                  </a:lnTo>
                  <a:lnTo>
                    <a:pt x="244115" y="121394"/>
                  </a:lnTo>
                  <a:lnTo>
                    <a:pt x="236236" y="117668"/>
                  </a:lnTo>
                  <a:lnTo>
                    <a:pt x="231309" y="115791"/>
                  </a:lnTo>
                  <a:lnTo>
                    <a:pt x="226381" y="114468"/>
                  </a:lnTo>
                  <a:lnTo>
                    <a:pt x="192903" y="106594"/>
                  </a:lnTo>
                  <a:lnTo>
                    <a:pt x="185029" y="94770"/>
                  </a:lnTo>
                  <a:lnTo>
                    <a:pt x="175149" y="92802"/>
                  </a:lnTo>
                  <a:lnTo>
                    <a:pt x="161395" y="92802"/>
                  </a:lnTo>
                  <a:lnTo>
                    <a:pt x="155489" y="86896"/>
                  </a:lnTo>
                  <a:lnTo>
                    <a:pt x="149620" y="81944"/>
                  </a:lnTo>
                  <a:lnTo>
                    <a:pt x="142453" y="76808"/>
                  </a:lnTo>
                  <a:lnTo>
                    <a:pt x="136390" y="72778"/>
                  </a:lnTo>
                  <a:lnTo>
                    <a:pt x="133836" y="71148"/>
                  </a:lnTo>
                  <a:lnTo>
                    <a:pt x="122012" y="53419"/>
                  </a:lnTo>
                  <a:lnTo>
                    <a:pt x="114046" y="44222"/>
                  </a:lnTo>
                  <a:lnTo>
                    <a:pt x="109955" y="38900"/>
                  </a:lnTo>
                  <a:lnTo>
                    <a:pt x="108448" y="35420"/>
                  </a:lnTo>
                  <a:lnTo>
                    <a:pt x="108232" y="31753"/>
                  </a:lnTo>
                  <a:lnTo>
                    <a:pt x="107310" y="24953"/>
                  </a:lnTo>
                  <a:lnTo>
                    <a:pt x="106048" y="19234"/>
                  </a:lnTo>
                  <a:lnTo>
                    <a:pt x="63579" y="19234"/>
                  </a:lnTo>
                  <a:lnTo>
                    <a:pt x="57026" y="17973"/>
                  </a:lnTo>
                  <a:lnTo>
                    <a:pt x="8801" y="1695"/>
                  </a:lnTo>
                  <a:lnTo>
                    <a:pt x="1629" y="0"/>
                  </a:lnTo>
                  <a:close/>
                </a:path>
                <a:path w="558164" h="203200">
                  <a:moveTo>
                    <a:pt x="463762" y="194899"/>
                  </a:moveTo>
                  <a:lnTo>
                    <a:pt x="420512" y="194899"/>
                  </a:lnTo>
                  <a:lnTo>
                    <a:pt x="438821" y="195695"/>
                  </a:lnTo>
                  <a:lnTo>
                    <a:pt x="458238" y="195756"/>
                  </a:lnTo>
                  <a:lnTo>
                    <a:pt x="463762" y="194899"/>
                  </a:lnTo>
                  <a:close/>
                </a:path>
                <a:path w="558164" h="203200">
                  <a:moveTo>
                    <a:pt x="527115" y="185359"/>
                  </a:moveTo>
                  <a:lnTo>
                    <a:pt x="506022" y="185359"/>
                  </a:lnTo>
                  <a:lnTo>
                    <a:pt x="513657" y="186378"/>
                  </a:lnTo>
                  <a:lnTo>
                    <a:pt x="518338" y="189060"/>
                  </a:lnTo>
                  <a:lnTo>
                    <a:pt x="523756" y="188415"/>
                  </a:lnTo>
                  <a:lnTo>
                    <a:pt x="527115" y="185359"/>
                  </a:lnTo>
                  <a:close/>
                </a:path>
                <a:path w="558164" h="203200">
                  <a:moveTo>
                    <a:pt x="515879" y="154784"/>
                  </a:moveTo>
                  <a:lnTo>
                    <a:pt x="508003" y="155819"/>
                  </a:lnTo>
                  <a:lnTo>
                    <a:pt x="502306" y="156988"/>
                  </a:lnTo>
                  <a:lnTo>
                    <a:pt x="496427" y="157787"/>
                  </a:lnTo>
                  <a:lnTo>
                    <a:pt x="489444" y="158587"/>
                  </a:lnTo>
                  <a:lnTo>
                    <a:pt x="480431" y="159756"/>
                  </a:lnTo>
                  <a:lnTo>
                    <a:pt x="469903" y="160901"/>
                  </a:lnTo>
                  <a:lnTo>
                    <a:pt x="459745" y="161490"/>
                  </a:lnTo>
                  <a:lnTo>
                    <a:pt x="451065" y="161706"/>
                  </a:lnTo>
                  <a:lnTo>
                    <a:pt x="444973" y="161737"/>
                  </a:lnTo>
                  <a:lnTo>
                    <a:pt x="555824" y="161737"/>
                  </a:lnTo>
                  <a:lnTo>
                    <a:pt x="551323" y="159756"/>
                  </a:lnTo>
                  <a:lnTo>
                    <a:pt x="539018" y="156376"/>
                  </a:lnTo>
                  <a:lnTo>
                    <a:pt x="526710" y="154844"/>
                  </a:lnTo>
                  <a:lnTo>
                    <a:pt x="515879" y="154784"/>
                  </a:lnTo>
                  <a:close/>
                </a:path>
                <a:path w="558164" h="203200">
                  <a:moveTo>
                    <a:pt x="376063" y="110531"/>
                  </a:moveTo>
                  <a:lnTo>
                    <a:pt x="346523" y="124323"/>
                  </a:lnTo>
                  <a:lnTo>
                    <a:pt x="348491" y="128260"/>
                  </a:lnTo>
                  <a:lnTo>
                    <a:pt x="398364" y="128260"/>
                  </a:lnTo>
                  <a:lnTo>
                    <a:pt x="395735" y="126291"/>
                  </a:lnTo>
                  <a:lnTo>
                    <a:pt x="376063" y="110531"/>
                  </a:lnTo>
                  <a:close/>
                </a:path>
                <a:path w="558164" h="203200">
                  <a:moveTo>
                    <a:pt x="165332" y="90846"/>
                  </a:moveTo>
                  <a:lnTo>
                    <a:pt x="161395" y="92802"/>
                  </a:lnTo>
                  <a:lnTo>
                    <a:pt x="175149" y="92802"/>
                  </a:lnTo>
                  <a:lnTo>
                    <a:pt x="165332" y="90846"/>
                  </a:lnTo>
                  <a:close/>
                </a:path>
                <a:path w="558164" h="203200">
                  <a:moveTo>
                    <a:pt x="102327" y="4181"/>
                  </a:moveTo>
                  <a:lnTo>
                    <a:pt x="96409" y="4181"/>
                  </a:lnTo>
                  <a:lnTo>
                    <a:pt x="86566" y="10099"/>
                  </a:lnTo>
                  <a:lnTo>
                    <a:pt x="78906" y="14375"/>
                  </a:lnTo>
                  <a:lnTo>
                    <a:pt x="71058" y="17727"/>
                  </a:lnTo>
                  <a:lnTo>
                    <a:pt x="63579" y="19234"/>
                  </a:lnTo>
                  <a:lnTo>
                    <a:pt x="106048" y="19234"/>
                  </a:lnTo>
                  <a:lnTo>
                    <a:pt x="105280" y="15752"/>
                  </a:lnTo>
                  <a:lnTo>
                    <a:pt x="103195" y="7454"/>
                  </a:lnTo>
                  <a:lnTo>
                    <a:pt x="102327" y="4181"/>
                  </a:lnTo>
                  <a:close/>
                </a:path>
              </a:pathLst>
            </a:custGeom>
            <a:solidFill>
              <a:srgbClr val="FBD8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544262" y="489878"/>
              <a:ext cx="429895" cy="151765"/>
            </a:xfrm>
            <a:custGeom>
              <a:avLst/>
              <a:gdLst/>
              <a:ahLst/>
              <a:cxnLst/>
              <a:rect l="l" t="t" r="r" b="b"/>
              <a:pathLst>
                <a:path w="429895" h="151765">
                  <a:moveTo>
                    <a:pt x="423972" y="146875"/>
                  </a:moveTo>
                  <a:lnTo>
                    <a:pt x="365985" y="146875"/>
                  </a:lnTo>
                  <a:lnTo>
                    <a:pt x="376135" y="147701"/>
                  </a:lnTo>
                  <a:lnTo>
                    <a:pt x="387615" y="149146"/>
                  </a:lnTo>
                  <a:lnTo>
                    <a:pt x="395585" y="150407"/>
                  </a:lnTo>
                  <a:lnTo>
                    <a:pt x="400231" y="151299"/>
                  </a:lnTo>
                  <a:lnTo>
                    <a:pt x="401739" y="151638"/>
                  </a:lnTo>
                  <a:lnTo>
                    <a:pt x="423972" y="146875"/>
                  </a:lnTo>
                  <a:close/>
                </a:path>
                <a:path w="429895" h="151765">
                  <a:moveTo>
                    <a:pt x="7886" y="0"/>
                  </a:moveTo>
                  <a:lnTo>
                    <a:pt x="0" y="5918"/>
                  </a:lnTo>
                  <a:lnTo>
                    <a:pt x="9234" y="10709"/>
                  </a:lnTo>
                  <a:lnTo>
                    <a:pt x="14774" y="14766"/>
                  </a:lnTo>
                  <a:lnTo>
                    <a:pt x="18836" y="20305"/>
                  </a:lnTo>
                  <a:lnTo>
                    <a:pt x="23634" y="29540"/>
                  </a:lnTo>
                  <a:lnTo>
                    <a:pt x="32496" y="41422"/>
                  </a:lnTo>
                  <a:lnTo>
                    <a:pt x="44316" y="52195"/>
                  </a:lnTo>
                  <a:lnTo>
                    <a:pt x="54660" y="60013"/>
                  </a:lnTo>
                  <a:lnTo>
                    <a:pt x="59093" y="63030"/>
                  </a:lnTo>
                  <a:lnTo>
                    <a:pt x="71673" y="65391"/>
                  </a:lnTo>
                  <a:lnTo>
                    <a:pt x="78532" y="67203"/>
                  </a:lnTo>
                  <a:lnTo>
                    <a:pt x="82069" y="69389"/>
                  </a:lnTo>
                  <a:lnTo>
                    <a:pt x="84683" y="72872"/>
                  </a:lnTo>
                  <a:lnTo>
                    <a:pt x="88620" y="78778"/>
                  </a:lnTo>
                  <a:lnTo>
                    <a:pt x="94526" y="78778"/>
                  </a:lnTo>
                  <a:lnTo>
                    <a:pt x="104381" y="88633"/>
                  </a:lnTo>
                  <a:lnTo>
                    <a:pt x="112076" y="94198"/>
                  </a:lnTo>
                  <a:lnTo>
                    <a:pt x="120134" y="97732"/>
                  </a:lnTo>
                  <a:lnTo>
                    <a:pt x="128189" y="101638"/>
                  </a:lnTo>
                  <a:lnTo>
                    <a:pt x="135877" y="108318"/>
                  </a:lnTo>
                  <a:lnTo>
                    <a:pt x="142336" y="115519"/>
                  </a:lnTo>
                  <a:lnTo>
                    <a:pt x="147689" y="120129"/>
                  </a:lnTo>
                  <a:lnTo>
                    <a:pt x="153045" y="123263"/>
                  </a:lnTo>
                  <a:lnTo>
                    <a:pt x="159512" y="126034"/>
                  </a:lnTo>
                  <a:lnTo>
                    <a:pt x="166593" y="128169"/>
                  </a:lnTo>
                  <a:lnTo>
                    <a:pt x="173302" y="129743"/>
                  </a:lnTo>
                  <a:lnTo>
                    <a:pt x="180009" y="132421"/>
                  </a:lnTo>
                  <a:lnTo>
                    <a:pt x="187083" y="137871"/>
                  </a:lnTo>
                  <a:lnTo>
                    <a:pt x="196926" y="147701"/>
                  </a:lnTo>
                  <a:lnTo>
                    <a:pt x="202844" y="149669"/>
                  </a:lnTo>
                  <a:lnTo>
                    <a:pt x="226477" y="147947"/>
                  </a:lnTo>
                  <a:lnTo>
                    <a:pt x="232199" y="147731"/>
                  </a:lnTo>
                  <a:lnTo>
                    <a:pt x="346608" y="147701"/>
                  </a:lnTo>
                  <a:lnTo>
                    <a:pt x="354543" y="147425"/>
                  </a:lnTo>
                  <a:lnTo>
                    <a:pt x="359895" y="146967"/>
                  </a:lnTo>
                  <a:lnTo>
                    <a:pt x="365985" y="146875"/>
                  </a:lnTo>
                  <a:lnTo>
                    <a:pt x="423972" y="146875"/>
                  </a:lnTo>
                  <a:lnTo>
                    <a:pt x="429310" y="145732"/>
                  </a:lnTo>
                  <a:lnTo>
                    <a:pt x="413588" y="141795"/>
                  </a:lnTo>
                  <a:lnTo>
                    <a:pt x="362343" y="141795"/>
                  </a:lnTo>
                  <a:lnTo>
                    <a:pt x="350545" y="124079"/>
                  </a:lnTo>
                  <a:lnTo>
                    <a:pt x="334305" y="118173"/>
                  </a:lnTo>
                  <a:lnTo>
                    <a:pt x="285559" y="118173"/>
                  </a:lnTo>
                  <a:lnTo>
                    <a:pt x="271955" y="118048"/>
                  </a:lnTo>
                  <a:lnTo>
                    <a:pt x="253552" y="114230"/>
                  </a:lnTo>
                  <a:lnTo>
                    <a:pt x="232935" y="110411"/>
                  </a:lnTo>
                  <a:lnTo>
                    <a:pt x="212686" y="110286"/>
                  </a:lnTo>
                  <a:lnTo>
                    <a:pt x="192039" y="109800"/>
                  </a:lnTo>
                  <a:lnTo>
                    <a:pt x="171577" y="104878"/>
                  </a:lnTo>
                  <a:lnTo>
                    <a:pt x="155915" y="99215"/>
                  </a:lnTo>
                  <a:lnTo>
                    <a:pt x="149669" y="96507"/>
                  </a:lnTo>
                  <a:lnTo>
                    <a:pt x="138189" y="90786"/>
                  </a:lnTo>
                  <a:lnTo>
                    <a:pt x="131697" y="87649"/>
                  </a:lnTo>
                  <a:lnTo>
                    <a:pt x="127793" y="85988"/>
                  </a:lnTo>
                  <a:lnTo>
                    <a:pt x="124079" y="84696"/>
                  </a:lnTo>
                  <a:lnTo>
                    <a:pt x="116354" y="80782"/>
                  </a:lnTo>
                  <a:lnTo>
                    <a:pt x="105119" y="74104"/>
                  </a:lnTo>
                  <a:lnTo>
                    <a:pt x="94991" y="67797"/>
                  </a:lnTo>
                  <a:lnTo>
                    <a:pt x="90589" y="64998"/>
                  </a:lnTo>
                  <a:lnTo>
                    <a:pt x="74841" y="57111"/>
                  </a:lnTo>
                  <a:lnTo>
                    <a:pt x="53174" y="21666"/>
                  </a:lnTo>
                  <a:lnTo>
                    <a:pt x="25603" y="3937"/>
                  </a:lnTo>
                  <a:lnTo>
                    <a:pt x="7886" y="0"/>
                  </a:lnTo>
                  <a:close/>
                </a:path>
                <a:path w="429895" h="151765">
                  <a:moveTo>
                    <a:pt x="405676" y="139814"/>
                  </a:moveTo>
                  <a:lnTo>
                    <a:pt x="362343" y="141795"/>
                  </a:lnTo>
                  <a:lnTo>
                    <a:pt x="413588" y="141795"/>
                  </a:lnTo>
                  <a:lnTo>
                    <a:pt x="405676" y="139814"/>
                  </a:lnTo>
                  <a:close/>
                </a:path>
                <a:path w="429895" h="151765">
                  <a:moveTo>
                    <a:pt x="311162" y="106349"/>
                  </a:moveTo>
                  <a:lnTo>
                    <a:pt x="304111" y="110970"/>
                  </a:lnTo>
                  <a:lnTo>
                    <a:pt x="299094" y="113742"/>
                  </a:lnTo>
                  <a:lnTo>
                    <a:pt x="293710" y="115774"/>
                  </a:lnTo>
                  <a:lnTo>
                    <a:pt x="285559" y="118173"/>
                  </a:lnTo>
                  <a:lnTo>
                    <a:pt x="334305" y="118173"/>
                  </a:lnTo>
                  <a:lnTo>
                    <a:pt x="328891" y="116205"/>
                  </a:lnTo>
                  <a:lnTo>
                    <a:pt x="311162" y="106349"/>
                  </a:lnTo>
                  <a:close/>
                </a:path>
              </a:pathLst>
            </a:custGeom>
            <a:solidFill>
              <a:srgbClr val="FFC70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004" y="540004"/>
            <a:ext cx="4264253" cy="54457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414591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9"/>
              <a:t>The</a:t>
            </a:r>
            <a:r>
              <a:rPr dirty="0" spc="-315"/>
              <a:t> </a:t>
            </a:r>
            <a:r>
              <a:rPr dirty="0" spc="-320"/>
              <a:t>greenhouse</a:t>
            </a:r>
            <a:r>
              <a:rPr dirty="0" spc="-315"/>
              <a:t> </a:t>
            </a:r>
            <a:r>
              <a:rPr dirty="0" spc="-10"/>
              <a:t>effect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527300" y="1663048"/>
            <a:ext cx="2541905" cy="39833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5925">
              <a:lnSpc>
                <a:spcPct val="102600"/>
              </a:lnSpc>
              <a:spcBef>
                <a:spcPts val="95"/>
              </a:spcBef>
            </a:pPr>
            <a:r>
              <a:rPr dirty="0" sz="950" b="1">
                <a:latin typeface="Calibri"/>
                <a:cs typeface="Calibri"/>
              </a:rPr>
              <a:t>A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greenhouse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sometimes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known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as</a:t>
            </a:r>
            <a:r>
              <a:rPr dirty="0" sz="950" spc="50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forcing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structure,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that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is,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artificial</a:t>
            </a:r>
            <a:endParaRPr sz="950">
              <a:latin typeface="Calibri"/>
              <a:cs typeface="Calibri"/>
            </a:endParaRPr>
          </a:p>
          <a:p>
            <a:pPr marL="12700" marR="130810">
              <a:lnSpc>
                <a:spcPct val="102600"/>
              </a:lnSpc>
            </a:pPr>
            <a:r>
              <a:rPr dirty="0" sz="950" b="1">
                <a:latin typeface="Calibri"/>
                <a:cs typeface="Calibri"/>
              </a:rPr>
              <a:t>environment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which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plants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are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“forced”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25" b="1">
                <a:latin typeface="Calibri"/>
                <a:cs typeface="Calibri"/>
              </a:rPr>
              <a:t>to </a:t>
            </a:r>
            <a:r>
              <a:rPr dirty="0" sz="950" b="1">
                <a:latin typeface="Calibri"/>
                <a:cs typeface="Calibri"/>
              </a:rPr>
              <a:t>grow,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despite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harsh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outside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climate.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How</a:t>
            </a:r>
            <a:r>
              <a:rPr dirty="0" sz="1200" spc="14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does</a:t>
            </a:r>
            <a:r>
              <a:rPr dirty="0" sz="1200" spc="14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a</a:t>
            </a:r>
            <a:r>
              <a:rPr dirty="0" sz="1200" spc="1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greenhouse</a:t>
            </a:r>
            <a:r>
              <a:rPr dirty="0" sz="1200" spc="14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work?</a:t>
            </a:r>
            <a:endParaRPr sz="1200">
              <a:latin typeface="Calibri"/>
              <a:cs typeface="Calibri"/>
            </a:endParaRPr>
          </a:p>
          <a:p>
            <a:pPr marL="12700" marR="578485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Every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greenhouse</a:t>
            </a:r>
            <a:r>
              <a:rPr dirty="0" sz="950" spc="2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operates</a:t>
            </a:r>
            <a:r>
              <a:rPr dirty="0" sz="950" spc="2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2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</a:t>
            </a:r>
            <a:r>
              <a:rPr dirty="0" sz="950" spc="60">
                <a:latin typeface="Gill Sans MT"/>
                <a:cs typeface="Gill Sans MT"/>
              </a:rPr>
              <a:t>simple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physical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principle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called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20" b="1">
                <a:latin typeface="Calibri"/>
                <a:cs typeface="Calibri"/>
              </a:rPr>
              <a:t>“the</a:t>
            </a:r>
            <a:r>
              <a:rPr dirty="0" sz="950" b="1">
                <a:latin typeface="Calibri"/>
                <a:cs typeface="Calibri"/>
              </a:rPr>
              <a:t> greenhouse</a:t>
            </a:r>
            <a:r>
              <a:rPr dirty="0" sz="950" spc="36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effect”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29539">
              <a:lnSpc>
                <a:spcPct val="102600"/>
              </a:lnSpc>
              <a:spcBef>
                <a:spcPts val="850"/>
              </a:spcBef>
            </a:pPr>
            <a:r>
              <a:rPr dirty="0" sz="950" spc="55">
                <a:latin typeface="Gill Sans MT"/>
                <a:cs typeface="Gill Sans MT"/>
              </a:rPr>
              <a:t>Sunlight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(short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waves)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passes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through </a:t>
            </a:r>
            <a:r>
              <a:rPr dirty="0" sz="950">
                <a:latin typeface="Gill Sans MT"/>
                <a:cs typeface="Gill Sans MT"/>
              </a:rPr>
              <a:t>transparent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translucent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materials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such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as </a:t>
            </a:r>
            <a:r>
              <a:rPr dirty="0" sz="950" spc="70">
                <a:latin typeface="Gill Sans MT"/>
                <a:cs typeface="Gill Sans MT"/>
              </a:rPr>
              <a:t>glass</a:t>
            </a:r>
            <a:r>
              <a:rPr dirty="0" sz="950" spc="-20">
                <a:latin typeface="Gill Sans MT"/>
                <a:cs typeface="Gill Sans MT"/>
              </a:rPr>
              <a:t> or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plastic.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When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strikes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opaque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surface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inside</a:t>
            </a:r>
            <a:r>
              <a:rPr dirty="0" sz="950" spc="500">
                <a:latin typeface="Gill Sans MT"/>
                <a:cs typeface="Gill Sans MT"/>
              </a:rPr>
              <a:t>  </a:t>
            </a:r>
            <a:r>
              <a:rPr dirty="0" sz="950">
                <a:latin typeface="Gill Sans MT"/>
                <a:cs typeface="Gill Sans MT"/>
              </a:rPr>
              <a:t>(plant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leaves,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greenhouse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floor,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planters)</a:t>
            </a:r>
            <a:r>
              <a:rPr dirty="0" sz="950" spc="160">
                <a:latin typeface="Gill Sans MT"/>
                <a:cs typeface="Gill Sans MT"/>
              </a:rPr>
              <a:t>  </a:t>
            </a:r>
            <a:r>
              <a:rPr dirty="0" sz="950" spc="50">
                <a:latin typeface="Gill Sans MT"/>
                <a:cs typeface="Gill Sans MT"/>
              </a:rPr>
              <a:t>some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energy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changed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heat.</a:t>
            </a:r>
            <a:endParaRPr sz="950">
              <a:latin typeface="Gill Sans MT"/>
              <a:cs typeface="Gill Sans MT"/>
            </a:endParaRPr>
          </a:p>
          <a:p>
            <a:pPr marL="12700" marR="123189">
              <a:lnSpc>
                <a:spcPct val="1026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darker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surface,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more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heat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is</a:t>
            </a:r>
            <a:r>
              <a:rPr dirty="0" sz="950" b="1">
                <a:latin typeface="Calibri"/>
                <a:cs typeface="Calibri"/>
              </a:rPr>
              <a:t> generated.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greenhouse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panels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good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transmitting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50">
                <a:latin typeface="Gill Sans MT"/>
                <a:cs typeface="Gill Sans MT"/>
              </a:rPr>
              <a:t> heat.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Therefore, </a:t>
            </a:r>
            <a:r>
              <a:rPr dirty="0" sz="950" spc="65">
                <a:latin typeface="Gill Sans MT"/>
                <a:cs typeface="Gill Sans MT"/>
              </a:rPr>
              <a:t>most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heat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stays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inside.</a:t>
            </a:r>
            <a:endParaRPr sz="950">
              <a:latin typeface="Gill Sans MT"/>
              <a:cs typeface="Gill Sans MT"/>
            </a:endParaRPr>
          </a:p>
          <a:p>
            <a:pPr algn="just" marL="12700" marR="236854">
              <a:lnSpc>
                <a:spcPct val="102600"/>
              </a:lnSpc>
              <a:spcBef>
                <a:spcPts val="855"/>
              </a:spcBef>
            </a:pPr>
            <a:r>
              <a:rPr dirty="0" sz="950">
                <a:latin typeface="Gill Sans MT"/>
                <a:cs typeface="Gill Sans MT"/>
              </a:rPr>
              <a:t>Once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short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waves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hit</a:t>
            </a:r>
            <a:r>
              <a:rPr dirty="0" sz="950" spc="60">
                <a:latin typeface="Gill Sans MT"/>
                <a:cs typeface="Gill Sans MT"/>
              </a:rPr>
              <a:t> 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ground,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they </a:t>
            </a:r>
            <a:r>
              <a:rPr dirty="0" sz="950">
                <a:latin typeface="Gill Sans MT"/>
                <a:cs typeface="Gill Sans MT"/>
              </a:rPr>
              <a:t>warm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up.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warmed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air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rises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 spc="70">
                <a:latin typeface="Gill Sans MT"/>
                <a:cs typeface="Gill Sans MT"/>
              </a:rPr>
              <a:t>heats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greenhouse.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Then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long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waves </a:t>
            </a:r>
            <a:r>
              <a:rPr dirty="0" sz="950">
                <a:latin typeface="Gill Sans MT"/>
                <a:cs typeface="Gill Sans MT"/>
              </a:rPr>
              <a:t>radiate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atmosphere.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27300" y="5755153"/>
            <a:ext cx="2357755" cy="100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  <a:p>
            <a:pPr marL="12700" marR="586105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Research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mean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0" b="1">
                <a:latin typeface="Calibri"/>
                <a:cs typeface="Calibri"/>
              </a:rPr>
              <a:t>“the</a:t>
            </a:r>
            <a:r>
              <a:rPr dirty="0" sz="950" b="1">
                <a:latin typeface="Calibri"/>
                <a:cs typeface="Calibri"/>
              </a:rPr>
              <a:t> greenhouse</a:t>
            </a:r>
            <a:r>
              <a:rPr dirty="0" sz="950" spc="36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effect”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How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does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this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link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greenhouses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we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use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-25" i="1">
                <a:latin typeface="Gill Sans MT"/>
                <a:cs typeface="Gill Sans MT"/>
              </a:rPr>
              <a:t>for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growing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fruit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vegetables?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299999" y="6413957"/>
            <a:ext cx="3852545" cy="60642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spc="50" b="1">
                <a:latin typeface="Calibri"/>
                <a:cs typeface="Calibri"/>
              </a:rPr>
              <a:t>How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does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greenhouse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work?</a:t>
            </a:r>
            <a:endParaRPr sz="950">
              <a:latin typeface="Calibri"/>
              <a:cs typeface="Calibri"/>
            </a:endParaRPr>
          </a:p>
          <a:p>
            <a:pPr marL="107950" marR="206375">
              <a:lnSpc>
                <a:spcPct val="102600"/>
              </a:lnSpc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taken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from: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https://www.backyardgardenlover.com/how-</a:t>
            </a:r>
            <a:r>
              <a:rPr dirty="0" sz="950" spc="500" b="1">
                <a:latin typeface="Calibri"/>
                <a:cs typeface="Calibri"/>
              </a:rPr>
              <a:t>  </a:t>
            </a:r>
            <a:r>
              <a:rPr dirty="0" u="sng" sz="950" spc="5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does-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a-greenhouse-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work/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386101" y="890654"/>
            <a:ext cx="1503680" cy="868044"/>
            <a:chOff x="6386101" y="890654"/>
            <a:chExt cx="1503680" cy="868044"/>
          </a:xfrm>
        </p:grpSpPr>
        <p:sp>
          <p:nvSpPr>
            <p:cNvPr id="40" name="object 40" descr=""/>
            <p:cNvSpPr/>
            <p:nvPr/>
          </p:nvSpPr>
          <p:spPr>
            <a:xfrm>
              <a:off x="6386101" y="890654"/>
              <a:ext cx="1503680" cy="868044"/>
            </a:xfrm>
            <a:custGeom>
              <a:avLst/>
              <a:gdLst/>
              <a:ahLst/>
              <a:cxnLst/>
              <a:rect l="l" t="t" r="r" b="b"/>
              <a:pathLst>
                <a:path w="1503679" h="868044">
                  <a:moveTo>
                    <a:pt x="700041" y="778223"/>
                  </a:moveTo>
                  <a:lnTo>
                    <a:pt x="476754" y="778223"/>
                  </a:lnTo>
                  <a:lnTo>
                    <a:pt x="487125" y="779020"/>
                  </a:lnTo>
                  <a:lnTo>
                    <a:pt x="496742" y="781309"/>
                  </a:lnTo>
                  <a:lnTo>
                    <a:pt x="505154" y="785027"/>
                  </a:lnTo>
                  <a:lnTo>
                    <a:pt x="636739" y="860986"/>
                  </a:lnTo>
                  <a:lnTo>
                    <a:pt x="645150" y="864707"/>
                  </a:lnTo>
                  <a:lnTo>
                    <a:pt x="654851" y="867005"/>
                  </a:lnTo>
                  <a:lnTo>
                    <a:pt x="665128" y="867792"/>
                  </a:lnTo>
                  <a:lnTo>
                    <a:pt x="675669" y="867001"/>
                  </a:lnTo>
                  <a:lnTo>
                    <a:pt x="680135" y="866294"/>
                  </a:lnTo>
                  <a:lnTo>
                    <a:pt x="679522" y="860470"/>
                  </a:lnTo>
                  <a:lnTo>
                    <a:pt x="682734" y="855114"/>
                  </a:lnTo>
                  <a:lnTo>
                    <a:pt x="689177" y="850826"/>
                  </a:lnTo>
                  <a:lnTo>
                    <a:pt x="698258" y="848209"/>
                  </a:lnTo>
                  <a:lnTo>
                    <a:pt x="747635" y="840564"/>
                  </a:lnTo>
                  <a:lnTo>
                    <a:pt x="757749" y="840218"/>
                  </a:lnTo>
                  <a:lnTo>
                    <a:pt x="848734" y="840218"/>
                  </a:lnTo>
                  <a:lnTo>
                    <a:pt x="855370" y="839192"/>
                  </a:lnTo>
                  <a:lnTo>
                    <a:pt x="865146" y="836846"/>
                  </a:lnTo>
                  <a:lnTo>
                    <a:pt x="873415" y="833176"/>
                  </a:lnTo>
                  <a:lnTo>
                    <a:pt x="879785" y="828405"/>
                  </a:lnTo>
                  <a:lnTo>
                    <a:pt x="880868" y="826908"/>
                  </a:lnTo>
                  <a:lnTo>
                    <a:pt x="702608" y="826908"/>
                  </a:lnTo>
                  <a:lnTo>
                    <a:pt x="686638" y="825115"/>
                  </a:lnTo>
                  <a:lnTo>
                    <a:pt x="672604" y="819736"/>
                  </a:lnTo>
                  <a:lnTo>
                    <a:pt x="663288" y="811639"/>
                  </a:lnTo>
                  <a:lnTo>
                    <a:pt x="660183" y="802421"/>
                  </a:lnTo>
                  <a:lnTo>
                    <a:pt x="663288" y="793206"/>
                  </a:lnTo>
                  <a:lnTo>
                    <a:pt x="672604" y="785116"/>
                  </a:lnTo>
                  <a:lnTo>
                    <a:pt x="686638" y="779729"/>
                  </a:lnTo>
                  <a:lnTo>
                    <a:pt x="700041" y="778223"/>
                  </a:lnTo>
                  <a:close/>
                </a:path>
                <a:path w="1503679" h="868044">
                  <a:moveTo>
                    <a:pt x="848734" y="840218"/>
                  </a:moveTo>
                  <a:lnTo>
                    <a:pt x="757749" y="840218"/>
                  </a:lnTo>
                  <a:lnTo>
                    <a:pt x="767035" y="842074"/>
                  </a:lnTo>
                  <a:lnTo>
                    <a:pt x="774453" y="845784"/>
                  </a:lnTo>
                  <a:lnTo>
                    <a:pt x="778966" y="851003"/>
                  </a:lnTo>
                  <a:lnTo>
                    <a:pt x="848734" y="840218"/>
                  </a:lnTo>
                  <a:close/>
                </a:path>
                <a:path w="1503679" h="868044">
                  <a:moveTo>
                    <a:pt x="901840" y="777934"/>
                  </a:moveTo>
                  <a:lnTo>
                    <a:pt x="702608" y="777934"/>
                  </a:lnTo>
                  <a:lnTo>
                    <a:pt x="718577" y="779729"/>
                  </a:lnTo>
                  <a:lnTo>
                    <a:pt x="732611" y="785116"/>
                  </a:lnTo>
                  <a:lnTo>
                    <a:pt x="741927" y="793206"/>
                  </a:lnTo>
                  <a:lnTo>
                    <a:pt x="745032" y="802421"/>
                  </a:lnTo>
                  <a:lnTo>
                    <a:pt x="741927" y="811639"/>
                  </a:lnTo>
                  <a:lnTo>
                    <a:pt x="732611" y="819736"/>
                  </a:lnTo>
                  <a:lnTo>
                    <a:pt x="718577" y="825115"/>
                  </a:lnTo>
                  <a:lnTo>
                    <a:pt x="702608" y="826908"/>
                  </a:lnTo>
                  <a:lnTo>
                    <a:pt x="880868" y="826908"/>
                  </a:lnTo>
                  <a:lnTo>
                    <a:pt x="883868" y="822759"/>
                  </a:lnTo>
                  <a:lnTo>
                    <a:pt x="904328" y="778652"/>
                  </a:lnTo>
                  <a:lnTo>
                    <a:pt x="901840" y="777934"/>
                  </a:lnTo>
                  <a:close/>
                </a:path>
                <a:path w="1503679" h="868044">
                  <a:moveTo>
                    <a:pt x="2590" y="475109"/>
                  </a:moveTo>
                  <a:lnTo>
                    <a:pt x="1358" y="477712"/>
                  </a:lnTo>
                  <a:lnTo>
                    <a:pt x="0" y="483777"/>
                  </a:lnTo>
                  <a:lnTo>
                    <a:pt x="1377" y="489746"/>
                  </a:lnTo>
                  <a:lnTo>
                    <a:pt x="5355" y="495315"/>
                  </a:lnTo>
                  <a:lnTo>
                    <a:pt x="11797" y="500179"/>
                  </a:lnTo>
                  <a:lnTo>
                    <a:pt x="143382" y="576137"/>
                  </a:lnTo>
                  <a:lnTo>
                    <a:pt x="149808" y="580991"/>
                  </a:lnTo>
                  <a:lnTo>
                    <a:pt x="153785" y="586561"/>
                  </a:lnTo>
                  <a:lnTo>
                    <a:pt x="155164" y="592536"/>
                  </a:lnTo>
                  <a:lnTo>
                    <a:pt x="153796" y="598604"/>
                  </a:lnTo>
                  <a:lnTo>
                    <a:pt x="108343" y="696521"/>
                  </a:lnTo>
                  <a:lnTo>
                    <a:pt x="106357" y="705320"/>
                  </a:lnTo>
                  <a:lnTo>
                    <a:pt x="240207" y="796508"/>
                  </a:lnTo>
                  <a:lnTo>
                    <a:pt x="281405" y="806379"/>
                  </a:lnTo>
                  <a:lnTo>
                    <a:pt x="296677" y="805228"/>
                  </a:lnTo>
                  <a:lnTo>
                    <a:pt x="466325" y="779014"/>
                  </a:lnTo>
                  <a:lnTo>
                    <a:pt x="476754" y="778223"/>
                  </a:lnTo>
                  <a:lnTo>
                    <a:pt x="700041" y="778223"/>
                  </a:lnTo>
                  <a:lnTo>
                    <a:pt x="702608" y="777934"/>
                  </a:lnTo>
                  <a:lnTo>
                    <a:pt x="901840" y="777934"/>
                  </a:lnTo>
                  <a:lnTo>
                    <a:pt x="895262" y="776037"/>
                  </a:lnTo>
                  <a:lnTo>
                    <a:pt x="888824" y="771752"/>
                  </a:lnTo>
                  <a:lnTo>
                    <a:pt x="885611" y="766396"/>
                  </a:lnTo>
                  <a:lnTo>
                    <a:pt x="886218" y="760567"/>
                  </a:lnTo>
                  <a:lnTo>
                    <a:pt x="886950" y="758989"/>
                  </a:lnTo>
                  <a:lnTo>
                    <a:pt x="817819" y="758989"/>
                  </a:lnTo>
                  <a:lnTo>
                    <a:pt x="801841" y="757196"/>
                  </a:lnTo>
                  <a:lnTo>
                    <a:pt x="787793" y="751816"/>
                  </a:lnTo>
                  <a:lnTo>
                    <a:pt x="778492" y="743719"/>
                  </a:lnTo>
                  <a:lnTo>
                    <a:pt x="775391" y="734498"/>
                  </a:lnTo>
                  <a:lnTo>
                    <a:pt x="778492" y="725276"/>
                  </a:lnTo>
                  <a:lnTo>
                    <a:pt x="787793" y="717171"/>
                  </a:lnTo>
                  <a:lnTo>
                    <a:pt x="801841" y="711784"/>
                  </a:lnTo>
                  <a:lnTo>
                    <a:pt x="817819" y="709989"/>
                  </a:lnTo>
                  <a:lnTo>
                    <a:pt x="940536" y="709989"/>
                  </a:lnTo>
                  <a:lnTo>
                    <a:pt x="942430" y="708568"/>
                  </a:lnTo>
                  <a:lnTo>
                    <a:pt x="950707" y="704894"/>
                  </a:lnTo>
                  <a:lnTo>
                    <a:pt x="960513" y="702540"/>
                  </a:lnTo>
                  <a:lnTo>
                    <a:pt x="1140231" y="674740"/>
                  </a:lnTo>
                  <a:lnTo>
                    <a:pt x="1149998" y="672397"/>
                  </a:lnTo>
                  <a:lnTo>
                    <a:pt x="1158258" y="668722"/>
                  </a:lnTo>
                  <a:lnTo>
                    <a:pt x="1164623" y="663944"/>
                  </a:lnTo>
                  <a:lnTo>
                    <a:pt x="1168704" y="658294"/>
                  </a:lnTo>
                  <a:lnTo>
                    <a:pt x="1216850" y="554522"/>
                  </a:lnTo>
                  <a:lnTo>
                    <a:pt x="1220910" y="548882"/>
                  </a:lnTo>
                  <a:lnTo>
                    <a:pt x="1227270" y="544114"/>
                  </a:lnTo>
                  <a:lnTo>
                    <a:pt x="1235545" y="540442"/>
                  </a:lnTo>
                  <a:lnTo>
                    <a:pt x="1245348" y="538088"/>
                  </a:lnTo>
                  <a:lnTo>
                    <a:pt x="1425079" y="510301"/>
                  </a:lnTo>
                  <a:lnTo>
                    <a:pt x="1434841" y="507947"/>
                  </a:lnTo>
                  <a:lnTo>
                    <a:pt x="1443102" y="504270"/>
                  </a:lnTo>
                  <a:lnTo>
                    <a:pt x="1449469" y="499490"/>
                  </a:lnTo>
                  <a:lnTo>
                    <a:pt x="1453552" y="493829"/>
                  </a:lnTo>
                  <a:lnTo>
                    <a:pt x="1456516" y="487447"/>
                  </a:lnTo>
                  <a:lnTo>
                    <a:pt x="114539" y="487447"/>
                  </a:lnTo>
                  <a:lnTo>
                    <a:pt x="98561" y="485651"/>
                  </a:lnTo>
                  <a:lnTo>
                    <a:pt x="84518" y="480265"/>
                  </a:lnTo>
                  <a:lnTo>
                    <a:pt x="79003" y="475467"/>
                  </a:lnTo>
                  <a:lnTo>
                    <a:pt x="12689" y="475467"/>
                  </a:lnTo>
                  <a:lnTo>
                    <a:pt x="2590" y="475109"/>
                  </a:lnTo>
                  <a:close/>
                </a:path>
                <a:path w="1503679" h="868044">
                  <a:moveTo>
                    <a:pt x="940536" y="709989"/>
                  </a:moveTo>
                  <a:lnTo>
                    <a:pt x="817819" y="709989"/>
                  </a:lnTo>
                  <a:lnTo>
                    <a:pt x="833791" y="711784"/>
                  </a:lnTo>
                  <a:lnTo>
                    <a:pt x="847826" y="717171"/>
                  </a:lnTo>
                  <a:lnTo>
                    <a:pt x="857155" y="725276"/>
                  </a:lnTo>
                  <a:lnTo>
                    <a:pt x="860265" y="734498"/>
                  </a:lnTo>
                  <a:lnTo>
                    <a:pt x="857155" y="743719"/>
                  </a:lnTo>
                  <a:lnTo>
                    <a:pt x="847826" y="751816"/>
                  </a:lnTo>
                  <a:lnTo>
                    <a:pt x="833791" y="757196"/>
                  </a:lnTo>
                  <a:lnTo>
                    <a:pt x="817819" y="758989"/>
                  </a:lnTo>
                  <a:lnTo>
                    <a:pt x="886950" y="758989"/>
                  </a:lnTo>
                  <a:lnTo>
                    <a:pt x="899451" y="732043"/>
                  </a:lnTo>
                  <a:lnTo>
                    <a:pt x="903981" y="726811"/>
                  </a:lnTo>
                  <a:lnTo>
                    <a:pt x="911411" y="723097"/>
                  </a:lnTo>
                  <a:lnTo>
                    <a:pt x="920704" y="721243"/>
                  </a:lnTo>
                  <a:lnTo>
                    <a:pt x="930980" y="721243"/>
                  </a:lnTo>
                  <a:lnTo>
                    <a:pt x="932014" y="718987"/>
                  </a:lnTo>
                  <a:lnTo>
                    <a:pt x="936069" y="713340"/>
                  </a:lnTo>
                  <a:lnTo>
                    <a:pt x="940536" y="709989"/>
                  </a:lnTo>
                  <a:close/>
                </a:path>
                <a:path w="1503679" h="868044">
                  <a:moveTo>
                    <a:pt x="930980" y="721243"/>
                  </a:moveTo>
                  <a:lnTo>
                    <a:pt x="920704" y="721243"/>
                  </a:lnTo>
                  <a:lnTo>
                    <a:pt x="930820" y="721590"/>
                  </a:lnTo>
                  <a:lnTo>
                    <a:pt x="930980" y="721243"/>
                  </a:lnTo>
                  <a:close/>
                </a:path>
                <a:path w="1503679" h="868044">
                  <a:moveTo>
                    <a:pt x="1479270" y="438447"/>
                  </a:moveTo>
                  <a:lnTo>
                    <a:pt x="114539" y="438447"/>
                  </a:lnTo>
                  <a:lnTo>
                    <a:pt x="130514" y="440240"/>
                  </a:lnTo>
                  <a:lnTo>
                    <a:pt x="144551" y="445619"/>
                  </a:lnTo>
                  <a:lnTo>
                    <a:pt x="153866" y="453717"/>
                  </a:lnTo>
                  <a:lnTo>
                    <a:pt x="156971" y="462938"/>
                  </a:lnTo>
                  <a:lnTo>
                    <a:pt x="153866" y="472160"/>
                  </a:lnTo>
                  <a:lnTo>
                    <a:pt x="144551" y="480265"/>
                  </a:lnTo>
                  <a:lnTo>
                    <a:pt x="130514" y="485651"/>
                  </a:lnTo>
                  <a:lnTo>
                    <a:pt x="114539" y="487447"/>
                  </a:lnTo>
                  <a:lnTo>
                    <a:pt x="1456516" y="487447"/>
                  </a:lnTo>
                  <a:lnTo>
                    <a:pt x="1479270" y="438447"/>
                  </a:lnTo>
                  <a:close/>
                </a:path>
                <a:path w="1503679" h="868044">
                  <a:moveTo>
                    <a:pt x="154406" y="345696"/>
                  </a:moveTo>
                  <a:lnTo>
                    <a:pt x="78028" y="357507"/>
                  </a:lnTo>
                  <a:lnTo>
                    <a:pt x="29069" y="418048"/>
                  </a:lnTo>
                  <a:lnTo>
                    <a:pt x="38123" y="420663"/>
                  </a:lnTo>
                  <a:lnTo>
                    <a:pt x="44555" y="424947"/>
                  </a:lnTo>
                  <a:lnTo>
                    <a:pt x="47766" y="430303"/>
                  </a:lnTo>
                  <a:lnTo>
                    <a:pt x="47154" y="436133"/>
                  </a:lnTo>
                  <a:lnTo>
                    <a:pt x="33895" y="464682"/>
                  </a:lnTo>
                  <a:lnTo>
                    <a:pt x="29383" y="469903"/>
                  </a:lnTo>
                  <a:lnTo>
                    <a:pt x="21967" y="473615"/>
                  </a:lnTo>
                  <a:lnTo>
                    <a:pt x="12689" y="475467"/>
                  </a:lnTo>
                  <a:lnTo>
                    <a:pt x="79003" y="475467"/>
                  </a:lnTo>
                  <a:lnTo>
                    <a:pt x="75202" y="472160"/>
                  </a:lnTo>
                  <a:lnTo>
                    <a:pt x="72097" y="462938"/>
                  </a:lnTo>
                  <a:lnTo>
                    <a:pt x="75202" y="453717"/>
                  </a:lnTo>
                  <a:lnTo>
                    <a:pt x="84518" y="445619"/>
                  </a:lnTo>
                  <a:lnTo>
                    <a:pt x="98561" y="440240"/>
                  </a:lnTo>
                  <a:lnTo>
                    <a:pt x="114539" y="438447"/>
                  </a:lnTo>
                  <a:lnTo>
                    <a:pt x="1479270" y="438447"/>
                  </a:lnTo>
                  <a:lnTo>
                    <a:pt x="1487602" y="420505"/>
                  </a:lnTo>
                  <a:lnTo>
                    <a:pt x="229474" y="420505"/>
                  </a:lnTo>
                  <a:lnTo>
                    <a:pt x="213501" y="418710"/>
                  </a:lnTo>
                  <a:lnTo>
                    <a:pt x="199465" y="413323"/>
                  </a:lnTo>
                  <a:lnTo>
                    <a:pt x="190150" y="405222"/>
                  </a:lnTo>
                  <a:lnTo>
                    <a:pt x="187045" y="396005"/>
                  </a:lnTo>
                  <a:lnTo>
                    <a:pt x="190150" y="386786"/>
                  </a:lnTo>
                  <a:lnTo>
                    <a:pt x="199465" y="378678"/>
                  </a:lnTo>
                  <a:lnTo>
                    <a:pt x="213501" y="373299"/>
                  </a:lnTo>
                  <a:lnTo>
                    <a:pt x="229474" y="371505"/>
                  </a:lnTo>
                  <a:lnTo>
                    <a:pt x="1496436" y="371505"/>
                  </a:lnTo>
                  <a:lnTo>
                    <a:pt x="1491284" y="367616"/>
                  </a:lnTo>
                  <a:lnTo>
                    <a:pt x="1472014" y="356492"/>
                  </a:lnTo>
                  <a:lnTo>
                    <a:pt x="175628" y="356492"/>
                  </a:lnTo>
                  <a:lnTo>
                    <a:pt x="166342" y="354635"/>
                  </a:lnTo>
                  <a:lnTo>
                    <a:pt x="158921" y="350919"/>
                  </a:lnTo>
                  <a:lnTo>
                    <a:pt x="154406" y="345696"/>
                  </a:lnTo>
                  <a:close/>
                </a:path>
                <a:path w="1503679" h="868044">
                  <a:moveTo>
                    <a:pt x="1496436" y="371505"/>
                  </a:moveTo>
                  <a:lnTo>
                    <a:pt x="229474" y="371505"/>
                  </a:lnTo>
                  <a:lnTo>
                    <a:pt x="245444" y="373299"/>
                  </a:lnTo>
                  <a:lnTo>
                    <a:pt x="259473" y="378678"/>
                  </a:lnTo>
                  <a:lnTo>
                    <a:pt x="268788" y="386786"/>
                  </a:lnTo>
                  <a:lnTo>
                    <a:pt x="271893" y="396005"/>
                  </a:lnTo>
                  <a:lnTo>
                    <a:pt x="268788" y="405222"/>
                  </a:lnTo>
                  <a:lnTo>
                    <a:pt x="259473" y="413323"/>
                  </a:lnTo>
                  <a:lnTo>
                    <a:pt x="245444" y="418710"/>
                  </a:lnTo>
                  <a:lnTo>
                    <a:pt x="229474" y="420505"/>
                  </a:lnTo>
                  <a:lnTo>
                    <a:pt x="1487602" y="420505"/>
                  </a:lnTo>
                  <a:lnTo>
                    <a:pt x="1501723" y="390095"/>
                  </a:lnTo>
                  <a:lnTo>
                    <a:pt x="1503071" y="384027"/>
                  </a:lnTo>
                  <a:lnTo>
                    <a:pt x="1501695" y="378051"/>
                  </a:lnTo>
                  <a:lnTo>
                    <a:pt x="1497723" y="372477"/>
                  </a:lnTo>
                  <a:lnTo>
                    <a:pt x="1496436" y="371505"/>
                  </a:lnTo>
                  <a:close/>
                </a:path>
                <a:path w="1503679" h="868044">
                  <a:moveTo>
                    <a:pt x="837935" y="0"/>
                  </a:moveTo>
                  <a:lnTo>
                    <a:pt x="647712" y="28602"/>
                  </a:lnTo>
                  <a:lnTo>
                    <a:pt x="571067" y="148820"/>
                  </a:lnTo>
                  <a:lnTo>
                    <a:pt x="566998" y="154460"/>
                  </a:lnTo>
                  <a:lnTo>
                    <a:pt x="560633" y="159228"/>
                  </a:lnTo>
                  <a:lnTo>
                    <a:pt x="552360" y="162901"/>
                  </a:lnTo>
                  <a:lnTo>
                    <a:pt x="542569" y="165254"/>
                  </a:lnTo>
                  <a:lnTo>
                    <a:pt x="362876" y="193042"/>
                  </a:lnTo>
                  <a:lnTo>
                    <a:pt x="353085" y="195396"/>
                  </a:lnTo>
                  <a:lnTo>
                    <a:pt x="344812" y="199073"/>
                  </a:lnTo>
                  <a:lnTo>
                    <a:pt x="338446" y="203852"/>
                  </a:lnTo>
                  <a:lnTo>
                    <a:pt x="334377" y="209514"/>
                  </a:lnTo>
                  <a:lnTo>
                    <a:pt x="286232" y="313247"/>
                  </a:lnTo>
                  <a:lnTo>
                    <a:pt x="282157" y="318898"/>
                  </a:lnTo>
                  <a:lnTo>
                    <a:pt x="275792" y="323679"/>
                  </a:lnTo>
                  <a:lnTo>
                    <a:pt x="267522" y="327362"/>
                  </a:lnTo>
                  <a:lnTo>
                    <a:pt x="257733" y="329719"/>
                  </a:lnTo>
                  <a:lnTo>
                    <a:pt x="253224" y="330405"/>
                  </a:lnTo>
                  <a:lnTo>
                    <a:pt x="253842" y="336233"/>
                  </a:lnTo>
                  <a:lnTo>
                    <a:pt x="185737" y="356135"/>
                  </a:lnTo>
                  <a:lnTo>
                    <a:pt x="175628" y="356492"/>
                  </a:lnTo>
                  <a:lnTo>
                    <a:pt x="1472014" y="356492"/>
                  </a:lnTo>
                  <a:lnTo>
                    <a:pt x="1359725" y="291670"/>
                  </a:lnTo>
                  <a:lnTo>
                    <a:pt x="1353280" y="286799"/>
                  </a:lnTo>
                  <a:lnTo>
                    <a:pt x="1349288" y="281226"/>
                  </a:lnTo>
                  <a:lnTo>
                    <a:pt x="1347902" y="275256"/>
                  </a:lnTo>
                  <a:lnTo>
                    <a:pt x="1349273" y="269191"/>
                  </a:lnTo>
                  <a:lnTo>
                    <a:pt x="1397444" y="165432"/>
                  </a:lnTo>
                  <a:lnTo>
                    <a:pt x="1398800" y="159366"/>
                  </a:lnTo>
                  <a:lnTo>
                    <a:pt x="1397420" y="153392"/>
                  </a:lnTo>
                  <a:lnTo>
                    <a:pt x="1393441" y="147819"/>
                  </a:lnTo>
                  <a:lnTo>
                    <a:pt x="1387004" y="142953"/>
                  </a:lnTo>
                  <a:lnTo>
                    <a:pt x="1294571" y="89583"/>
                  </a:lnTo>
                  <a:lnTo>
                    <a:pt x="1026303" y="89583"/>
                  </a:lnTo>
                  <a:lnTo>
                    <a:pt x="1015956" y="88788"/>
                  </a:lnTo>
                  <a:lnTo>
                    <a:pt x="1006320" y="86493"/>
                  </a:lnTo>
                  <a:lnTo>
                    <a:pt x="997902" y="82780"/>
                  </a:lnTo>
                  <a:lnTo>
                    <a:pt x="866330" y="6822"/>
                  </a:lnTo>
                  <a:lnTo>
                    <a:pt x="857933" y="3097"/>
                  </a:lnTo>
                  <a:lnTo>
                    <a:pt x="848288" y="796"/>
                  </a:lnTo>
                  <a:lnTo>
                    <a:pt x="837935" y="0"/>
                  </a:lnTo>
                  <a:close/>
                </a:path>
                <a:path w="1503679" h="868044">
                  <a:moveTo>
                    <a:pt x="1227031" y="60203"/>
                  </a:moveTo>
                  <a:lnTo>
                    <a:pt x="1216519" y="61000"/>
                  </a:lnTo>
                  <a:lnTo>
                    <a:pt x="1036793" y="88789"/>
                  </a:lnTo>
                  <a:lnTo>
                    <a:pt x="1026303" y="89583"/>
                  </a:lnTo>
                  <a:lnTo>
                    <a:pt x="1294571" y="89583"/>
                  </a:lnTo>
                  <a:lnTo>
                    <a:pt x="1255470" y="67007"/>
                  </a:lnTo>
                  <a:lnTo>
                    <a:pt x="1247045" y="63290"/>
                  </a:lnTo>
                  <a:lnTo>
                    <a:pt x="1237386" y="60994"/>
                  </a:lnTo>
                  <a:lnTo>
                    <a:pt x="1227031" y="60203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102906" y="986383"/>
              <a:ext cx="114300" cy="44450"/>
            </a:xfrm>
            <a:custGeom>
              <a:avLst/>
              <a:gdLst/>
              <a:ahLst/>
              <a:cxnLst/>
              <a:rect l="l" t="t" r="r" b="b"/>
              <a:pathLst>
                <a:path w="114300" h="44450">
                  <a:moveTo>
                    <a:pt x="114287" y="35547"/>
                  </a:moveTo>
                  <a:lnTo>
                    <a:pt x="114198" y="35090"/>
                  </a:lnTo>
                  <a:lnTo>
                    <a:pt x="114109" y="34874"/>
                  </a:lnTo>
                  <a:lnTo>
                    <a:pt x="113957" y="34645"/>
                  </a:lnTo>
                  <a:lnTo>
                    <a:pt x="113830" y="34556"/>
                  </a:lnTo>
                  <a:lnTo>
                    <a:pt x="113550" y="34251"/>
                  </a:lnTo>
                  <a:lnTo>
                    <a:pt x="113411" y="34163"/>
                  </a:lnTo>
                  <a:lnTo>
                    <a:pt x="113042" y="33883"/>
                  </a:lnTo>
                  <a:lnTo>
                    <a:pt x="112877" y="33820"/>
                  </a:lnTo>
                  <a:lnTo>
                    <a:pt x="112725" y="33731"/>
                  </a:lnTo>
                  <a:lnTo>
                    <a:pt x="112395" y="33591"/>
                  </a:lnTo>
                  <a:lnTo>
                    <a:pt x="112242" y="33540"/>
                  </a:lnTo>
                  <a:lnTo>
                    <a:pt x="106667" y="31699"/>
                  </a:lnTo>
                  <a:lnTo>
                    <a:pt x="105981" y="31457"/>
                  </a:lnTo>
                  <a:lnTo>
                    <a:pt x="105803" y="31419"/>
                  </a:lnTo>
                  <a:lnTo>
                    <a:pt x="105587" y="31356"/>
                  </a:lnTo>
                  <a:lnTo>
                    <a:pt x="104140" y="30886"/>
                  </a:lnTo>
                  <a:lnTo>
                    <a:pt x="104140" y="36893"/>
                  </a:lnTo>
                  <a:lnTo>
                    <a:pt x="101739" y="35534"/>
                  </a:lnTo>
                  <a:lnTo>
                    <a:pt x="104140" y="36893"/>
                  </a:lnTo>
                  <a:lnTo>
                    <a:pt x="104140" y="30886"/>
                  </a:lnTo>
                  <a:lnTo>
                    <a:pt x="86931" y="25146"/>
                  </a:lnTo>
                  <a:lnTo>
                    <a:pt x="86931" y="33655"/>
                  </a:lnTo>
                  <a:lnTo>
                    <a:pt x="74409" y="26428"/>
                  </a:lnTo>
                  <a:lnTo>
                    <a:pt x="86931" y="33655"/>
                  </a:lnTo>
                  <a:lnTo>
                    <a:pt x="86931" y="25146"/>
                  </a:lnTo>
                  <a:lnTo>
                    <a:pt x="79324" y="22606"/>
                  </a:lnTo>
                  <a:lnTo>
                    <a:pt x="79171" y="22542"/>
                  </a:lnTo>
                  <a:lnTo>
                    <a:pt x="78930" y="22466"/>
                  </a:lnTo>
                  <a:lnTo>
                    <a:pt x="59575" y="16014"/>
                  </a:lnTo>
                  <a:lnTo>
                    <a:pt x="59575" y="24536"/>
                  </a:lnTo>
                  <a:lnTo>
                    <a:pt x="47066" y="17310"/>
                  </a:lnTo>
                  <a:lnTo>
                    <a:pt x="59575" y="24536"/>
                  </a:lnTo>
                  <a:lnTo>
                    <a:pt x="59575" y="16014"/>
                  </a:lnTo>
                  <a:lnTo>
                    <a:pt x="51879" y="13449"/>
                  </a:lnTo>
                  <a:lnTo>
                    <a:pt x="51536" y="13309"/>
                  </a:lnTo>
                  <a:lnTo>
                    <a:pt x="51104" y="13195"/>
                  </a:lnTo>
                  <a:lnTo>
                    <a:pt x="50825" y="13106"/>
                  </a:lnTo>
                  <a:lnTo>
                    <a:pt x="32143" y="6883"/>
                  </a:lnTo>
                  <a:lnTo>
                    <a:pt x="32143" y="15392"/>
                  </a:lnTo>
                  <a:lnTo>
                    <a:pt x="19570" y="8140"/>
                  </a:lnTo>
                  <a:lnTo>
                    <a:pt x="19723" y="8204"/>
                  </a:lnTo>
                  <a:lnTo>
                    <a:pt x="32143" y="15392"/>
                  </a:lnTo>
                  <a:lnTo>
                    <a:pt x="32143" y="6883"/>
                  </a:lnTo>
                  <a:lnTo>
                    <a:pt x="24561" y="4343"/>
                  </a:lnTo>
                  <a:lnTo>
                    <a:pt x="23812" y="4064"/>
                  </a:lnTo>
                  <a:lnTo>
                    <a:pt x="23685" y="4051"/>
                  </a:lnTo>
                  <a:lnTo>
                    <a:pt x="12839" y="431"/>
                  </a:lnTo>
                  <a:lnTo>
                    <a:pt x="12534" y="330"/>
                  </a:lnTo>
                  <a:lnTo>
                    <a:pt x="12357" y="279"/>
                  </a:lnTo>
                  <a:lnTo>
                    <a:pt x="11823" y="127"/>
                  </a:lnTo>
                  <a:lnTo>
                    <a:pt x="11277" y="38"/>
                  </a:lnTo>
                  <a:lnTo>
                    <a:pt x="11036" y="25"/>
                  </a:lnTo>
                  <a:lnTo>
                    <a:pt x="10845" y="0"/>
                  </a:lnTo>
                  <a:lnTo>
                    <a:pt x="10223" y="0"/>
                  </a:lnTo>
                  <a:lnTo>
                    <a:pt x="10033" y="25"/>
                  </a:lnTo>
                  <a:lnTo>
                    <a:pt x="9639" y="50"/>
                  </a:lnTo>
                  <a:lnTo>
                    <a:pt x="9436" y="63"/>
                  </a:lnTo>
                  <a:lnTo>
                    <a:pt x="9245" y="114"/>
                  </a:lnTo>
                  <a:lnTo>
                    <a:pt x="8851" y="190"/>
                  </a:lnTo>
                  <a:lnTo>
                    <a:pt x="8166" y="406"/>
                  </a:lnTo>
                  <a:lnTo>
                    <a:pt x="7988" y="482"/>
                  </a:lnTo>
                  <a:lnTo>
                    <a:pt x="7556" y="711"/>
                  </a:lnTo>
                  <a:lnTo>
                    <a:pt x="7277" y="876"/>
                  </a:lnTo>
                  <a:lnTo>
                    <a:pt x="7048" y="1079"/>
                  </a:lnTo>
                  <a:lnTo>
                    <a:pt x="6858" y="1257"/>
                  </a:lnTo>
                  <a:lnTo>
                    <a:pt x="4114" y="4000"/>
                  </a:lnTo>
                  <a:lnTo>
                    <a:pt x="4114" y="8763"/>
                  </a:lnTo>
                  <a:lnTo>
                    <a:pt x="4114" y="4000"/>
                  </a:lnTo>
                  <a:lnTo>
                    <a:pt x="546" y="7569"/>
                  </a:lnTo>
                  <a:lnTo>
                    <a:pt x="266" y="7886"/>
                  </a:lnTo>
                  <a:lnTo>
                    <a:pt x="177" y="8077"/>
                  </a:lnTo>
                  <a:lnTo>
                    <a:pt x="50" y="8331"/>
                  </a:lnTo>
                  <a:lnTo>
                    <a:pt x="0" y="8547"/>
                  </a:lnTo>
                  <a:lnTo>
                    <a:pt x="0" y="8915"/>
                  </a:lnTo>
                  <a:lnTo>
                    <a:pt x="101" y="9258"/>
                  </a:lnTo>
                  <a:lnTo>
                    <a:pt x="165" y="9423"/>
                  </a:lnTo>
                  <a:lnTo>
                    <a:pt x="254" y="9575"/>
                  </a:lnTo>
                  <a:lnTo>
                    <a:pt x="342" y="9702"/>
                  </a:lnTo>
                  <a:lnTo>
                    <a:pt x="457" y="9829"/>
                  </a:lnTo>
                  <a:lnTo>
                    <a:pt x="673" y="10045"/>
                  </a:lnTo>
                  <a:lnTo>
                    <a:pt x="863" y="10198"/>
                  </a:lnTo>
                  <a:lnTo>
                    <a:pt x="1244" y="10464"/>
                  </a:lnTo>
                  <a:lnTo>
                    <a:pt x="1549" y="10617"/>
                  </a:lnTo>
                  <a:lnTo>
                    <a:pt x="2057" y="10807"/>
                  </a:lnTo>
                  <a:lnTo>
                    <a:pt x="27736" y="19367"/>
                  </a:lnTo>
                  <a:lnTo>
                    <a:pt x="54825" y="28409"/>
                  </a:lnTo>
                  <a:lnTo>
                    <a:pt x="82042" y="37477"/>
                  </a:lnTo>
                  <a:lnTo>
                    <a:pt x="101498" y="43954"/>
                  </a:lnTo>
                  <a:lnTo>
                    <a:pt x="101701" y="44018"/>
                  </a:lnTo>
                  <a:lnTo>
                    <a:pt x="102463" y="44234"/>
                  </a:lnTo>
                  <a:lnTo>
                    <a:pt x="103009" y="44297"/>
                  </a:lnTo>
                  <a:lnTo>
                    <a:pt x="103225" y="44323"/>
                  </a:lnTo>
                  <a:lnTo>
                    <a:pt x="103441" y="44348"/>
                  </a:lnTo>
                  <a:lnTo>
                    <a:pt x="104063" y="44348"/>
                  </a:lnTo>
                  <a:lnTo>
                    <a:pt x="104267" y="44323"/>
                  </a:lnTo>
                  <a:lnTo>
                    <a:pt x="104660" y="44297"/>
                  </a:lnTo>
                  <a:lnTo>
                    <a:pt x="104825" y="44284"/>
                  </a:lnTo>
                  <a:lnTo>
                    <a:pt x="105397" y="44157"/>
                  </a:lnTo>
                  <a:lnTo>
                    <a:pt x="105752" y="44069"/>
                  </a:lnTo>
                  <a:lnTo>
                    <a:pt x="106133" y="43942"/>
                  </a:lnTo>
                  <a:lnTo>
                    <a:pt x="106502" y="43764"/>
                  </a:lnTo>
                  <a:lnTo>
                    <a:pt x="106768" y="43637"/>
                  </a:lnTo>
                  <a:lnTo>
                    <a:pt x="107022" y="43446"/>
                  </a:lnTo>
                  <a:lnTo>
                    <a:pt x="107226" y="43268"/>
                  </a:lnTo>
                  <a:lnTo>
                    <a:pt x="107378" y="43116"/>
                  </a:lnTo>
                  <a:lnTo>
                    <a:pt x="108381" y="42113"/>
                  </a:lnTo>
                  <a:lnTo>
                    <a:pt x="112610" y="37884"/>
                  </a:lnTo>
                  <a:lnTo>
                    <a:pt x="113639" y="36855"/>
                  </a:lnTo>
                  <a:lnTo>
                    <a:pt x="114007" y="36461"/>
                  </a:lnTo>
                  <a:lnTo>
                    <a:pt x="114084" y="36334"/>
                  </a:lnTo>
                  <a:lnTo>
                    <a:pt x="114223" y="36017"/>
                  </a:lnTo>
                  <a:lnTo>
                    <a:pt x="114274" y="35775"/>
                  </a:lnTo>
                  <a:lnTo>
                    <a:pt x="114287" y="3554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59220" y="1212971"/>
              <a:ext cx="144418" cy="8338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759219" y="902055"/>
              <a:ext cx="690245" cy="641350"/>
            </a:xfrm>
            <a:custGeom>
              <a:avLst/>
              <a:gdLst/>
              <a:ahLst/>
              <a:cxnLst/>
              <a:rect l="l" t="t" r="r" b="b"/>
              <a:pathLst>
                <a:path w="690245" h="641350">
                  <a:moveTo>
                    <a:pt x="58686" y="344817"/>
                  </a:moveTo>
                  <a:lnTo>
                    <a:pt x="57264" y="343979"/>
                  </a:lnTo>
                  <a:lnTo>
                    <a:pt x="57137" y="344081"/>
                  </a:lnTo>
                  <a:lnTo>
                    <a:pt x="57023" y="344208"/>
                  </a:lnTo>
                  <a:lnTo>
                    <a:pt x="56972" y="344500"/>
                  </a:lnTo>
                  <a:lnTo>
                    <a:pt x="57073" y="344652"/>
                  </a:lnTo>
                  <a:lnTo>
                    <a:pt x="57213" y="344792"/>
                  </a:lnTo>
                  <a:lnTo>
                    <a:pt x="57365" y="344868"/>
                  </a:lnTo>
                  <a:lnTo>
                    <a:pt x="57531" y="344919"/>
                  </a:lnTo>
                  <a:lnTo>
                    <a:pt x="57734" y="344970"/>
                  </a:lnTo>
                  <a:lnTo>
                    <a:pt x="57924" y="344995"/>
                  </a:lnTo>
                  <a:lnTo>
                    <a:pt x="58127" y="344970"/>
                  </a:lnTo>
                  <a:lnTo>
                    <a:pt x="58318" y="344944"/>
                  </a:lnTo>
                  <a:lnTo>
                    <a:pt x="58496" y="344893"/>
                  </a:lnTo>
                  <a:lnTo>
                    <a:pt x="58635" y="344817"/>
                  </a:lnTo>
                  <a:close/>
                </a:path>
                <a:path w="690245" h="641350">
                  <a:moveTo>
                    <a:pt x="459549" y="9550"/>
                  </a:moveTo>
                  <a:lnTo>
                    <a:pt x="455383" y="558"/>
                  </a:lnTo>
                  <a:lnTo>
                    <a:pt x="454990" y="609"/>
                  </a:lnTo>
                  <a:lnTo>
                    <a:pt x="454837" y="647"/>
                  </a:lnTo>
                  <a:lnTo>
                    <a:pt x="283298" y="27165"/>
                  </a:lnTo>
                  <a:lnTo>
                    <a:pt x="263499" y="38417"/>
                  </a:lnTo>
                  <a:lnTo>
                    <a:pt x="263372" y="38671"/>
                  </a:lnTo>
                  <a:lnTo>
                    <a:pt x="263245" y="38900"/>
                  </a:lnTo>
                  <a:lnTo>
                    <a:pt x="263207" y="39027"/>
                  </a:lnTo>
                  <a:lnTo>
                    <a:pt x="217360" y="137820"/>
                  </a:lnTo>
                  <a:lnTo>
                    <a:pt x="217258" y="138036"/>
                  </a:lnTo>
                  <a:lnTo>
                    <a:pt x="217131" y="138252"/>
                  </a:lnTo>
                  <a:lnTo>
                    <a:pt x="217093" y="138391"/>
                  </a:lnTo>
                  <a:lnTo>
                    <a:pt x="216890" y="138823"/>
                  </a:lnTo>
                  <a:lnTo>
                    <a:pt x="216446" y="140385"/>
                  </a:lnTo>
                  <a:lnTo>
                    <a:pt x="216255" y="141986"/>
                  </a:lnTo>
                  <a:lnTo>
                    <a:pt x="216344" y="143573"/>
                  </a:lnTo>
                  <a:lnTo>
                    <a:pt x="350126" y="226275"/>
                  </a:lnTo>
                  <a:lnTo>
                    <a:pt x="350520" y="226491"/>
                  </a:lnTo>
                  <a:lnTo>
                    <a:pt x="361911" y="219925"/>
                  </a:lnTo>
                  <a:lnTo>
                    <a:pt x="361619" y="219748"/>
                  </a:lnTo>
                  <a:lnTo>
                    <a:pt x="236334" y="147434"/>
                  </a:lnTo>
                  <a:lnTo>
                    <a:pt x="235927" y="147193"/>
                  </a:lnTo>
                  <a:lnTo>
                    <a:pt x="235673" y="147027"/>
                  </a:lnTo>
                  <a:lnTo>
                    <a:pt x="232371" y="142125"/>
                  </a:lnTo>
                  <a:lnTo>
                    <a:pt x="232473" y="141439"/>
                  </a:lnTo>
                  <a:lnTo>
                    <a:pt x="232664" y="140779"/>
                  </a:lnTo>
                  <a:lnTo>
                    <a:pt x="232714" y="140652"/>
                  </a:lnTo>
                  <a:lnTo>
                    <a:pt x="232816" y="140436"/>
                  </a:lnTo>
                  <a:lnTo>
                    <a:pt x="232918" y="140220"/>
                  </a:lnTo>
                  <a:lnTo>
                    <a:pt x="278828" y="41300"/>
                  </a:lnTo>
                  <a:lnTo>
                    <a:pt x="278930" y="41084"/>
                  </a:lnTo>
                  <a:lnTo>
                    <a:pt x="279349" y="40322"/>
                  </a:lnTo>
                  <a:lnTo>
                    <a:pt x="287083" y="36245"/>
                  </a:lnTo>
                  <a:lnTo>
                    <a:pt x="287464" y="36156"/>
                  </a:lnTo>
                  <a:lnTo>
                    <a:pt x="287858" y="36106"/>
                  </a:lnTo>
                  <a:lnTo>
                    <a:pt x="287997" y="36080"/>
                  </a:lnTo>
                  <a:lnTo>
                    <a:pt x="459549" y="9550"/>
                  </a:lnTo>
                  <a:close/>
                </a:path>
                <a:path w="690245" h="641350">
                  <a:moveTo>
                    <a:pt x="488276" y="470217"/>
                  </a:moveTo>
                  <a:lnTo>
                    <a:pt x="472833" y="431228"/>
                  </a:lnTo>
                  <a:lnTo>
                    <a:pt x="442112" y="401904"/>
                  </a:lnTo>
                  <a:lnTo>
                    <a:pt x="405599" y="381825"/>
                  </a:lnTo>
                  <a:lnTo>
                    <a:pt x="363283" y="367982"/>
                  </a:lnTo>
                  <a:lnTo>
                    <a:pt x="325335" y="361327"/>
                  </a:lnTo>
                  <a:lnTo>
                    <a:pt x="285838" y="359092"/>
                  </a:lnTo>
                  <a:lnTo>
                    <a:pt x="276834" y="359283"/>
                  </a:lnTo>
                  <a:lnTo>
                    <a:pt x="237591" y="362534"/>
                  </a:lnTo>
                  <a:lnTo>
                    <a:pt x="200190" y="370141"/>
                  </a:lnTo>
                  <a:lnTo>
                    <a:pt x="149301" y="389788"/>
                  </a:lnTo>
                  <a:lnTo>
                    <a:pt x="142697" y="393319"/>
                  </a:lnTo>
                  <a:lnTo>
                    <a:pt x="142570" y="393395"/>
                  </a:lnTo>
                  <a:lnTo>
                    <a:pt x="142481" y="393522"/>
                  </a:lnTo>
                  <a:lnTo>
                    <a:pt x="142405" y="393687"/>
                  </a:lnTo>
                  <a:lnTo>
                    <a:pt x="142430" y="393814"/>
                  </a:lnTo>
                  <a:lnTo>
                    <a:pt x="142481" y="393941"/>
                  </a:lnTo>
                  <a:lnTo>
                    <a:pt x="142671" y="394106"/>
                  </a:lnTo>
                  <a:lnTo>
                    <a:pt x="142824" y="394182"/>
                  </a:lnTo>
                  <a:lnTo>
                    <a:pt x="142989" y="394258"/>
                  </a:lnTo>
                  <a:lnTo>
                    <a:pt x="143167" y="394284"/>
                  </a:lnTo>
                  <a:lnTo>
                    <a:pt x="143598" y="394296"/>
                  </a:lnTo>
                  <a:lnTo>
                    <a:pt x="143751" y="394284"/>
                  </a:lnTo>
                  <a:lnTo>
                    <a:pt x="143916" y="394233"/>
                  </a:lnTo>
                  <a:lnTo>
                    <a:pt x="144094" y="394157"/>
                  </a:lnTo>
                  <a:lnTo>
                    <a:pt x="182092" y="377050"/>
                  </a:lnTo>
                  <a:lnTo>
                    <a:pt x="238061" y="363664"/>
                  </a:lnTo>
                  <a:lnTo>
                    <a:pt x="285838" y="360248"/>
                  </a:lnTo>
                  <a:lnTo>
                    <a:pt x="305460" y="360946"/>
                  </a:lnTo>
                  <a:lnTo>
                    <a:pt x="343954" y="365366"/>
                  </a:lnTo>
                  <a:lnTo>
                    <a:pt x="389585" y="377050"/>
                  </a:lnTo>
                  <a:lnTo>
                    <a:pt x="427532" y="394131"/>
                  </a:lnTo>
                  <a:lnTo>
                    <a:pt x="462368" y="421487"/>
                  </a:lnTo>
                  <a:lnTo>
                    <a:pt x="484301" y="458939"/>
                  </a:lnTo>
                  <a:lnTo>
                    <a:pt x="486244" y="470255"/>
                  </a:lnTo>
                  <a:lnTo>
                    <a:pt x="486244" y="481634"/>
                  </a:lnTo>
                  <a:lnTo>
                    <a:pt x="470979" y="520217"/>
                  </a:lnTo>
                  <a:lnTo>
                    <a:pt x="440563" y="549275"/>
                  </a:lnTo>
                  <a:lnTo>
                    <a:pt x="427532" y="557758"/>
                  </a:lnTo>
                  <a:lnTo>
                    <a:pt x="427342" y="557961"/>
                  </a:lnTo>
                  <a:lnTo>
                    <a:pt x="427291" y="558101"/>
                  </a:lnTo>
                  <a:lnTo>
                    <a:pt x="427291" y="558279"/>
                  </a:lnTo>
                  <a:lnTo>
                    <a:pt x="427342" y="558406"/>
                  </a:lnTo>
                  <a:lnTo>
                    <a:pt x="427507" y="558571"/>
                  </a:lnTo>
                  <a:lnTo>
                    <a:pt x="427659" y="558647"/>
                  </a:lnTo>
                  <a:lnTo>
                    <a:pt x="427824" y="558723"/>
                  </a:lnTo>
                  <a:lnTo>
                    <a:pt x="427951" y="558723"/>
                  </a:lnTo>
                  <a:lnTo>
                    <a:pt x="428117" y="558761"/>
                  </a:lnTo>
                  <a:lnTo>
                    <a:pt x="428421" y="558761"/>
                  </a:lnTo>
                  <a:lnTo>
                    <a:pt x="428586" y="558723"/>
                  </a:lnTo>
                  <a:lnTo>
                    <a:pt x="428777" y="558673"/>
                  </a:lnTo>
                  <a:lnTo>
                    <a:pt x="428929" y="558622"/>
                  </a:lnTo>
                  <a:lnTo>
                    <a:pt x="435089" y="554786"/>
                  </a:lnTo>
                  <a:lnTo>
                    <a:pt x="442112" y="550011"/>
                  </a:lnTo>
                  <a:lnTo>
                    <a:pt x="472833" y="520661"/>
                  </a:lnTo>
                  <a:lnTo>
                    <a:pt x="488276" y="481698"/>
                  </a:lnTo>
                  <a:lnTo>
                    <a:pt x="488276" y="470217"/>
                  </a:lnTo>
                  <a:close/>
                </a:path>
                <a:path w="690245" h="641350">
                  <a:moveTo>
                    <a:pt x="528535" y="475945"/>
                  </a:moveTo>
                  <a:lnTo>
                    <a:pt x="517804" y="435330"/>
                  </a:lnTo>
                  <a:lnTo>
                    <a:pt x="493293" y="403415"/>
                  </a:lnTo>
                  <a:lnTo>
                    <a:pt x="457454" y="376859"/>
                  </a:lnTo>
                  <a:lnTo>
                    <a:pt x="420674" y="359435"/>
                  </a:lnTo>
                  <a:lnTo>
                    <a:pt x="378701" y="346506"/>
                  </a:lnTo>
                  <a:lnTo>
                    <a:pt x="333171" y="338518"/>
                  </a:lnTo>
                  <a:lnTo>
                    <a:pt x="285838" y="335826"/>
                  </a:lnTo>
                  <a:lnTo>
                    <a:pt x="275056" y="336054"/>
                  </a:lnTo>
                  <a:lnTo>
                    <a:pt x="227990" y="339953"/>
                  </a:lnTo>
                  <a:lnTo>
                    <a:pt x="183159" y="349084"/>
                  </a:lnTo>
                  <a:lnTo>
                    <a:pt x="142252" y="363080"/>
                  </a:lnTo>
                  <a:lnTo>
                    <a:pt x="114223" y="376859"/>
                  </a:lnTo>
                  <a:lnTo>
                    <a:pt x="114096" y="376961"/>
                  </a:lnTo>
                  <a:lnTo>
                    <a:pt x="113982" y="377088"/>
                  </a:lnTo>
                  <a:lnTo>
                    <a:pt x="113931" y="377405"/>
                  </a:lnTo>
                  <a:lnTo>
                    <a:pt x="114033" y="377532"/>
                  </a:lnTo>
                  <a:lnTo>
                    <a:pt x="114173" y="377672"/>
                  </a:lnTo>
                  <a:lnTo>
                    <a:pt x="114325" y="377748"/>
                  </a:lnTo>
                  <a:lnTo>
                    <a:pt x="114490" y="377825"/>
                  </a:lnTo>
                  <a:lnTo>
                    <a:pt x="114744" y="377850"/>
                  </a:lnTo>
                  <a:lnTo>
                    <a:pt x="115087" y="377875"/>
                  </a:lnTo>
                  <a:lnTo>
                    <a:pt x="115277" y="377850"/>
                  </a:lnTo>
                  <a:lnTo>
                    <a:pt x="115455" y="377799"/>
                  </a:lnTo>
                  <a:lnTo>
                    <a:pt x="115595" y="377723"/>
                  </a:lnTo>
                  <a:lnTo>
                    <a:pt x="123494" y="373494"/>
                  </a:lnTo>
                  <a:lnTo>
                    <a:pt x="133324" y="368668"/>
                  </a:lnTo>
                  <a:lnTo>
                    <a:pt x="172516" y="353542"/>
                  </a:lnTo>
                  <a:lnTo>
                    <a:pt x="216052" y="343128"/>
                  </a:lnTo>
                  <a:lnTo>
                    <a:pt x="262280" y="337820"/>
                  </a:lnTo>
                  <a:lnTo>
                    <a:pt x="285838" y="336994"/>
                  </a:lnTo>
                  <a:lnTo>
                    <a:pt x="296532" y="337223"/>
                  </a:lnTo>
                  <a:lnTo>
                    <a:pt x="343204" y="341083"/>
                  </a:lnTo>
                  <a:lnTo>
                    <a:pt x="387680" y="350139"/>
                  </a:lnTo>
                  <a:lnTo>
                    <a:pt x="428231" y="364032"/>
                  </a:lnTo>
                  <a:lnTo>
                    <a:pt x="463308" y="382219"/>
                  </a:lnTo>
                  <a:lnTo>
                    <a:pt x="497865" y="410527"/>
                  </a:lnTo>
                  <a:lnTo>
                    <a:pt x="519430" y="442836"/>
                  </a:lnTo>
                  <a:lnTo>
                    <a:pt x="526529" y="475945"/>
                  </a:lnTo>
                  <a:lnTo>
                    <a:pt x="526135" y="482130"/>
                  </a:lnTo>
                  <a:lnTo>
                    <a:pt x="511937" y="523341"/>
                  </a:lnTo>
                  <a:lnTo>
                    <a:pt x="485952" y="553161"/>
                  </a:lnTo>
                  <a:lnTo>
                    <a:pt x="455980" y="574230"/>
                  </a:lnTo>
                  <a:lnTo>
                    <a:pt x="455866" y="574382"/>
                  </a:lnTo>
                  <a:lnTo>
                    <a:pt x="455790" y="574535"/>
                  </a:lnTo>
                  <a:lnTo>
                    <a:pt x="455764" y="574725"/>
                  </a:lnTo>
                  <a:lnTo>
                    <a:pt x="455930" y="574941"/>
                  </a:lnTo>
                  <a:lnTo>
                    <a:pt x="456057" y="575068"/>
                  </a:lnTo>
                  <a:lnTo>
                    <a:pt x="456234" y="575144"/>
                  </a:lnTo>
                  <a:lnTo>
                    <a:pt x="456399" y="575195"/>
                  </a:lnTo>
                  <a:lnTo>
                    <a:pt x="456577" y="575221"/>
                  </a:lnTo>
                  <a:lnTo>
                    <a:pt x="456933" y="575221"/>
                  </a:lnTo>
                  <a:lnTo>
                    <a:pt x="457085" y="575195"/>
                  </a:lnTo>
                  <a:lnTo>
                    <a:pt x="457263" y="575144"/>
                  </a:lnTo>
                  <a:lnTo>
                    <a:pt x="457428" y="575068"/>
                  </a:lnTo>
                  <a:lnTo>
                    <a:pt x="464807" y="570471"/>
                  </a:lnTo>
                  <a:lnTo>
                    <a:pt x="473240" y="564730"/>
                  </a:lnTo>
                  <a:lnTo>
                    <a:pt x="505561" y="535241"/>
                  </a:lnTo>
                  <a:lnTo>
                    <a:pt x="525589" y="497141"/>
                  </a:lnTo>
                  <a:lnTo>
                    <a:pt x="528142" y="482168"/>
                  </a:lnTo>
                  <a:lnTo>
                    <a:pt x="528535" y="475945"/>
                  </a:lnTo>
                  <a:close/>
                </a:path>
                <a:path w="690245" h="641350">
                  <a:moveTo>
                    <a:pt x="610971" y="80543"/>
                  </a:moveTo>
                  <a:lnTo>
                    <a:pt x="608609" y="77508"/>
                  </a:lnTo>
                  <a:lnTo>
                    <a:pt x="483006" y="5003"/>
                  </a:lnTo>
                  <a:lnTo>
                    <a:pt x="482625" y="4775"/>
                  </a:lnTo>
                  <a:lnTo>
                    <a:pt x="464083" y="0"/>
                  </a:lnTo>
                  <a:lnTo>
                    <a:pt x="461314" y="0"/>
                  </a:lnTo>
                  <a:lnTo>
                    <a:pt x="458520" y="165"/>
                  </a:lnTo>
                  <a:lnTo>
                    <a:pt x="456730" y="393"/>
                  </a:lnTo>
                  <a:lnTo>
                    <a:pt x="456577" y="393"/>
                  </a:lnTo>
                  <a:lnTo>
                    <a:pt x="455790" y="469"/>
                  </a:lnTo>
                  <a:lnTo>
                    <a:pt x="455396" y="546"/>
                  </a:lnTo>
                  <a:lnTo>
                    <a:pt x="456514" y="2971"/>
                  </a:lnTo>
                  <a:lnTo>
                    <a:pt x="459549" y="9550"/>
                  </a:lnTo>
                  <a:lnTo>
                    <a:pt x="459752" y="9512"/>
                  </a:lnTo>
                  <a:lnTo>
                    <a:pt x="462089" y="9309"/>
                  </a:lnTo>
                  <a:lnTo>
                    <a:pt x="463270" y="9309"/>
                  </a:lnTo>
                  <a:lnTo>
                    <a:pt x="465061" y="9436"/>
                  </a:lnTo>
                  <a:lnTo>
                    <a:pt x="471525" y="11518"/>
                  </a:lnTo>
                  <a:lnTo>
                    <a:pt x="597217" y="84086"/>
                  </a:lnTo>
                  <a:lnTo>
                    <a:pt x="602526" y="85420"/>
                  </a:lnTo>
                  <a:lnTo>
                    <a:pt x="603275" y="85420"/>
                  </a:lnTo>
                  <a:lnTo>
                    <a:pt x="610971" y="81013"/>
                  </a:lnTo>
                  <a:lnTo>
                    <a:pt x="610971" y="80543"/>
                  </a:lnTo>
                  <a:close/>
                </a:path>
                <a:path w="690245" h="641350">
                  <a:moveTo>
                    <a:pt x="616165" y="92087"/>
                  </a:moveTo>
                  <a:lnTo>
                    <a:pt x="608647" y="87363"/>
                  </a:lnTo>
                  <a:lnTo>
                    <a:pt x="607441" y="87363"/>
                  </a:lnTo>
                  <a:lnTo>
                    <a:pt x="554202" y="190169"/>
                  </a:lnTo>
                  <a:lnTo>
                    <a:pt x="553808" y="190944"/>
                  </a:lnTo>
                  <a:lnTo>
                    <a:pt x="545693" y="195110"/>
                  </a:lnTo>
                  <a:lnTo>
                    <a:pt x="545274" y="195148"/>
                  </a:lnTo>
                  <a:lnTo>
                    <a:pt x="545084" y="195199"/>
                  </a:lnTo>
                  <a:lnTo>
                    <a:pt x="374015" y="221665"/>
                  </a:lnTo>
                  <a:lnTo>
                    <a:pt x="373583" y="221729"/>
                  </a:lnTo>
                  <a:lnTo>
                    <a:pt x="373329" y="221767"/>
                  </a:lnTo>
                  <a:lnTo>
                    <a:pt x="371068" y="221957"/>
                  </a:lnTo>
                  <a:lnTo>
                    <a:pt x="369862" y="221957"/>
                  </a:lnTo>
                  <a:lnTo>
                    <a:pt x="362191" y="220091"/>
                  </a:lnTo>
                  <a:lnTo>
                    <a:pt x="361924" y="219925"/>
                  </a:lnTo>
                  <a:lnTo>
                    <a:pt x="350532" y="226491"/>
                  </a:lnTo>
                  <a:lnTo>
                    <a:pt x="350799" y="226669"/>
                  </a:lnTo>
                  <a:lnTo>
                    <a:pt x="351066" y="226809"/>
                  </a:lnTo>
                  <a:lnTo>
                    <a:pt x="351510" y="227050"/>
                  </a:lnTo>
                  <a:lnTo>
                    <a:pt x="369074" y="231267"/>
                  </a:lnTo>
                  <a:lnTo>
                    <a:pt x="371843" y="231267"/>
                  </a:lnTo>
                  <a:lnTo>
                    <a:pt x="374611" y="231101"/>
                  </a:lnTo>
                  <a:lnTo>
                    <a:pt x="376770" y="230835"/>
                  </a:lnTo>
                  <a:lnTo>
                    <a:pt x="377380" y="230771"/>
                  </a:lnTo>
                  <a:lnTo>
                    <a:pt x="377583" y="230733"/>
                  </a:lnTo>
                  <a:lnTo>
                    <a:pt x="377748" y="230708"/>
                  </a:lnTo>
                  <a:lnTo>
                    <a:pt x="378142" y="230657"/>
                  </a:lnTo>
                  <a:lnTo>
                    <a:pt x="378460" y="230593"/>
                  </a:lnTo>
                  <a:lnTo>
                    <a:pt x="549656" y="204127"/>
                  </a:lnTo>
                  <a:lnTo>
                    <a:pt x="549846" y="204101"/>
                  </a:lnTo>
                  <a:lnTo>
                    <a:pt x="551180" y="203885"/>
                  </a:lnTo>
                  <a:lnTo>
                    <a:pt x="569734" y="192659"/>
                  </a:lnTo>
                  <a:lnTo>
                    <a:pt x="569925" y="192366"/>
                  </a:lnTo>
                  <a:lnTo>
                    <a:pt x="570001" y="192049"/>
                  </a:lnTo>
                  <a:lnTo>
                    <a:pt x="615899" y="93218"/>
                  </a:lnTo>
                  <a:lnTo>
                    <a:pt x="616026" y="93002"/>
                  </a:lnTo>
                  <a:lnTo>
                    <a:pt x="616140" y="92557"/>
                  </a:lnTo>
                  <a:lnTo>
                    <a:pt x="616165" y="92087"/>
                  </a:lnTo>
                  <a:close/>
                </a:path>
                <a:path w="690245" h="641350">
                  <a:moveTo>
                    <a:pt x="689686" y="475957"/>
                  </a:moveTo>
                  <a:lnTo>
                    <a:pt x="689013" y="465594"/>
                  </a:lnTo>
                  <a:lnTo>
                    <a:pt x="687679" y="456120"/>
                  </a:lnTo>
                  <a:lnTo>
                    <a:pt x="687679" y="475957"/>
                  </a:lnTo>
                  <a:lnTo>
                    <a:pt x="687006" y="486257"/>
                  </a:lnTo>
                  <a:lnTo>
                    <a:pt x="685685" y="495579"/>
                  </a:lnTo>
                  <a:lnTo>
                    <a:pt x="685520" y="495579"/>
                  </a:lnTo>
                  <a:lnTo>
                    <a:pt x="685520" y="496722"/>
                  </a:lnTo>
                  <a:lnTo>
                    <a:pt x="669899" y="543217"/>
                  </a:lnTo>
                  <a:lnTo>
                    <a:pt x="639800" y="585190"/>
                  </a:lnTo>
                  <a:lnTo>
                    <a:pt x="609485" y="613181"/>
                  </a:lnTo>
                  <a:lnTo>
                    <a:pt x="570649" y="639597"/>
                  </a:lnTo>
                  <a:lnTo>
                    <a:pt x="543610" y="623963"/>
                  </a:lnTo>
                  <a:lnTo>
                    <a:pt x="553910" y="617537"/>
                  </a:lnTo>
                  <a:lnTo>
                    <a:pt x="566534" y="608939"/>
                  </a:lnTo>
                  <a:lnTo>
                    <a:pt x="596607" y="584606"/>
                  </a:lnTo>
                  <a:lnTo>
                    <a:pt x="627341" y="547522"/>
                  </a:lnTo>
                  <a:lnTo>
                    <a:pt x="644969" y="507682"/>
                  </a:lnTo>
                  <a:lnTo>
                    <a:pt x="647420" y="494804"/>
                  </a:lnTo>
                  <a:lnTo>
                    <a:pt x="685520" y="496722"/>
                  </a:lnTo>
                  <a:lnTo>
                    <a:pt x="685520" y="495579"/>
                  </a:lnTo>
                  <a:lnTo>
                    <a:pt x="647585" y="493649"/>
                  </a:lnTo>
                  <a:lnTo>
                    <a:pt x="648766" y="485279"/>
                  </a:lnTo>
                  <a:lnTo>
                    <a:pt x="649376" y="475970"/>
                  </a:lnTo>
                  <a:lnTo>
                    <a:pt x="648766" y="466636"/>
                  </a:lnTo>
                  <a:lnTo>
                    <a:pt x="647369" y="456679"/>
                  </a:lnTo>
                  <a:lnTo>
                    <a:pt x="647369" y="475970"/>
                  </a:lnTo>
                  <a:lnTo>
                    <a:pt x="646772" y="485241"/>
                  </a:lnTo>
                  <a:lnTo>
                    <a:pt x="645604" y="493560"/>
                  </a:lnTo>
                  <a:lnTo>
                    <a:pt x="645439" y="493560"/>
                  </a:lnTo>
                  <a:lnTo>
                    <a:pt x="645439" y="494715"/>
                  </a:lnTo>
                  <a:lnTo>
                    <a:pt x="631393" y="536486"/>
                  </a:lnTo>
                  <a:lnTo>
                    <a:pt x="604304" y="574230"/>
                  </a:lnTo>
                  <a:lnTo>
                    <a:pt x="564984" y="608215"/>
                  </a:lnTo>
                  <a:lnTo>
                    <a:pt x="542163" y="623125"/>
                  </a:lnTo>
                  <a:lnTo>
                    <a:pt x="515086" y="607504"/>
                  </a:lnTo>
                  <a:lnTo>
                    <a:pt x="524205" y="601853"/>
                  </a:lnTo>
                  <a:lnTo>
                    <a:pt x="535432" y="594207"/>
                  </a:lnTo>
                  <a:lnTo>
                    <a:pt x="570598" y="563816"/>
                  </a:lnTo>
                  <a:lnTo>
                    <a:pt x="594817" y="530047"/>
                  </a:lnTo>
                  <a:lnTo>
                    <a:pt x="607364" y="492798"/>
                  </a:lnTo>
                  <a:lnTo>
                    <a:pt x="645439" y="494715"/>
                  </a:lnTo>
                  <a:lnTo>
                    <a:pt x="645439" y="493560"/>
                  </a:lnTo>
                  <a:lnTo>
                    <a:pt x="607529" y="491629"/>
                  </a:lnTo>
                  <a:lnTo>
                    <a:pt x="608571" y="484225"/>
                  </a:lnTo>
                  <a:lnTo>
                    <a:pt x="609104" y="475932"/>
                  </a:lnTo>
                  <a:lnTo>
                    <a:pt x="608571" y="467652"/>
                  </a:lnTo>
                  <a:lnTo>
                    <a:pt x="607174" y="457669"/>
                  </a:lnTo>
                  <a:lnTo>
                    <a:pt x="607098" y="457301"/>
                  </a:lnTo>
                  <a:lnTo>
                    <a:pt x="607098" y="475932"/>
                  </a:lnTo>
                  <a:lnTo>
                    <a:pt x="606577" y="484200"/>
                  </a:lnTo>
                  <a:lnTo>
                    <a:pt x="605536" y="491528"/>
                  </a:lnTo>
                  <a:lnTo>
                    <a:pt x="605370" y="491528"/>
                  </a:lnTo>
                  <a:lnTo>
                    <a:pt x="605370" y="492696"/>
                  </a:lnTo>
                  <a:lnTo>
                    <a:pt x="592899" y="529729"/>
                  </a:lnTo>
                  <a:lnTo>
                    <a:pt x="568833" y="563283"/>
                  </a:lnTo>
                  <a:lnTo>
                    <a:pt x="533869" y="593483"/>
                  </a:lnTo>
                  <a:lnTo>
                    <a:pt x="513651" y="606691"/>
                  </a:lnTo>
                  <a:lnTo>
                    <a:pt x="486625" y="591058"/>
                  </a:lnTo>
                  <a:lnTo>
                    <a:pt x="494512" y="586155"/>
                  </a:lnTo>
                  <a:lnTo>
                    <a:pt x="504342" y="579475"/>
                  </a:lnTo>
                  <a:lnTo>
                    <a:pt x="535114" y="552869"/>
                  </a:lnTo>
                  <a:lnTo>
                    <a:pt x="560476" y="514883"/>
                  </a:lnTo>
                  <a:lnTo>
                    <a:pt x="567296" y="490753"/>
                  </a:lnTo>
                  <a:lnTo>
                    <a:pt x="567423" y="490753"/>
                  </a:lnTo>
                  <a:lnTo>
                    <a:pt x="605370" y="492696"/>
                  </a:lnTo>
                  <a:lnTo>
                    <a:pt x="605370" y="491528"/>
                  </a:lnTo>
                  <a:lnTo>
                    <a:pt x="567639" y="489597"/>
                  </a:lnTo>
                  <a:lnTo>
                    <a:pt x="567461" y="489597"/>
                  </a:lnTo>
                  <a:lnTo>
                    <a:pt x="568363" y="483209"/>
                  </a:lnTo>
                  <a:lnTo>
                    <a:pt x="568820" y="475945"/>
                  </a:lnTo>
                  <a:lnTo>
                    <a:pt x="568363" y="468693"/>
                  </a:lnTo>
                  <a:lnTo>
                    <a:pt x="567131" y="459955"/>
                  </a:lnTo>
                  <a:lnTo>
                    <a:pt x="551662" y="420230"/>
                  </a:lnTo>
                  <a:lnTo>
                    <a:pt x="521131" y="385191"/>
                  </a:lnTo>
                  <a:lnTo>
                    <a:pt x="518096" y="382778"/>
                  </a:lnTo>
                  <a:lnTo>
                    <a:pt x="549440" y="370103"/>
                  </a:lnTo>
                  <a:lnTo>
                    <a:pt x="576694" y="397471"/>
                  </a:lnTo>
                  <a:lnTo>
                    <a:pt x="597611" y="431736"/>
                  </a:lnTo>
                  <a:lnTo>
                    <a:pt x="607098" y="475932"/>
                  </a:lnTo>
                  <a:lnTo>
                    <a:pt x="607098" y="457301"/>
                  </a:lnTo>
                  <a:lnTo>
                    <a:pt x="589508" y="412305"/>
                  </a:lnTo>
                  <a:lnTo>
                    <a:pt x="562165" y="379336"/>
                  </a:lnTo>
                  <a:lnTo>
                    <a:pt x="551091" y="369443"/>
                  </a:lnTo>
                  <a:lnTo>
                    <a:pt x="582409" y="356781"/>
                  </a:lnTo>
                  <a:lnTo>
                    <a:pt x="613156" y="387629"/>
                  </a:lnTo>
                  <a:lnTo>
                    <a:pt x="636714" y="426199"/>
                  </a:lnTo>
                  <a:lnTo>
                    <a:pt x="646772" y="466699"/>
                  </a:lnTo>
                  <a:lnTo>
                    <a:pt x="647369" y="475970"/>
                  </a:lnTo>
                  <a:lnTo>
                    <a:pt x="647369" y="456679"/>
                  </a:lnTo>
                  <a:lnTo>
                    <a:pt x="633323" y="415099"/>
                  </a:lnTo>
                  <a:lnTo>
                    <a:pt x="606082" y="377126"/>
                  </a:lnTo>
                  <a:lnTo>
                    <a:pt x="584073" y="356108"/>
                  </a:lnTo>
                  <a:lnTo>
                    <a:pt x="615403" y="343433"/>
                  </a:lnTo>
                  <a:lnTo>
                    <a:pt x="649643" y="377799"/>
                  </a:lnTo>
                  <a:lnTo>
                    <a:pt x="675805" y="420662"/>
                  </a:lnTo>
                  <a:lnTo>
                    <a:pt x="687006" y="465645"/>
                  </a:lnTo>
                  <a:lnTo>
                    <a:pt x="687679" y="475957"/>
                  </a:lnTo>
                  <a:lnTo>
                    <a:pt x="687679" y="456120"/>
                  </a:lnTo>
                  <a:lnTo>
                    <a:pt x="671817" y="408368"/>
                  </a:lnTo>
                  <a:lnTo>
                    <a:pt x="641565" y="366179"/>
                  </a:lnTo>
                  <a:lnTo>
                    <a:pt x="616813" y="342620"/>
                  </a:lnTo>
                  <a:lnTo>
                    <a:pt x="616813" y="342455"/>
                  </a:lnTo>
                  <a:lnTo>
                    <a:pt x="616750" y="342328"/>
                  </a:lnTo>
                  <a:lnTo>
                    <a:pt x="616623" y="342188"/>
                  </a:lnTo>
                  <a:lnTo>
                    <a:pt x="616470" y="342112"/>
                  </a:lnTo>
                  <a:lnTo>
                    <a:pt x="616305" y="342036"/>
                  </a:lnTo>
                  <a:lnTo>
                    <a:pt x="616178" y="342011"/>
                  </a:lnTo>
                  <a:lnTo>
                    <a:pt x="616038" y="341985"/>
                  </a:lnTo>
                  <a:lnTo>
                    <a:pt x="614210" y="340525"/>
                  </a:lnTo>
                  <a:lnTo>
                    <a:pt x="614210" y="342480"/>
                  </a:lnTo>
                  <a:lnTo>
                    <a:pt x="582879" y="355155"/>
                  </a:lnTo>
                  <a:lnTo>
                    <a:pt x="581215" y="353822"/>
                  </a:lnTo>
                  <a:lnTo>
                    <a:pt x="581215" y="355828"/>
                  </a:lnTo>
                  <a:lnTo>
                    <a:pt x="549910" y="368490"/>
                  </a:lnTo>
                  <a:lnTo>
                    <a:pt x="548246" y="367169"/>
                  </a:lnTo>
                  <a:lnTo>
                    <a:pt x="548246" y="369163"/>
                  </a:lnTo>
                  <a:lnTo>
                    <a:pt x="516928" y="381838"/>
                  </a:lnTo>
                  <a:lnTo>
                    <a:pt x="513765" y="379298"/>
                  </a:lnTo>
                  <a:lnTo>
                    <a:pt x="504342" y="372427"/>
                  </a:lnTo>
                  <a:lnTo>
                    <a:pt x="465150" y="349808"/>
                  </a:lnTo>
                  <a:lnTo>
                    <a:pt x="419087" y="332028"/>
                  </a:lnTo>
                  <a:lnTo>
                    <a:pt x="367880" y="319786"/>
                  </a:lnTo>
                  <a:lnTo>
                    <a:pt x="359968" y="318490"/>
                  </a:lnTo>
                  <a:lnTo>
                    <a:pt x="369849" y="297167"/>
                  </a:lnTo>
                  <a:lnTo>
                    <a:pt x="378993" y="298665"/>
                  </a:lnTo>
                  <a:lnTo>
                    <a:pt x="421767" y="308025"/>
                  </a:lnTo>
                  <a:lnTo>
                    <a:pt x="464312" y="321741"/>
                  </a:lnTo>
                  <a:lnTo>
                    <a:pt x="502539" y="339204"/>
                  </a:lnTo>
                  <a:lnTo>
                    <a:pt x="544576" y="366217"/>
                  </a:lnTo>
                  <a:lnTo>
                    <a:pt x="548246" y="369163"/>
                  </a:lnTo>
                  <a:lnTo>
                    <a:pt x="548246" y="367169"/>
                  </a:lnTo>
                  <a:lnTo>
                    <a:pt x="514426" y="343966"/>
                  </a:lnTo>
                  <a:lnTo>
                    <a:pt x="477088" y="325628"/>
                  </a:lnTo>
                  <a:lnTo>
                    <a:pt x="438048" y="311543"/>
                  </a:lnTo>
                  <a:lnTo>
                    <a:pt x="396074" y="300634"/>
                  </a:lnTo>
                  <a:lnTo>
                    <a:pt x="370370" y="296062"/>
                  </a:lnTo>
                  <a:lnTo>
                    <a:pt x="380263" y="274751"/>
                  </a:lnTo>
                  <a:lnTo>
                    <a:pt x="424192" y="283108"/>
                  </a:lnTo>
                  <a:lnTo>
                    <a:pt x="473011" y="297548"/>
                  </a:lnTo>
                  <a:lnTo>
                    <a:pt x="514908" y="314782"/>
                  </a:lnTo>
                  <a:lnTo>
                    <a:pt x="552424" y="335165"/>
                  </a:lnTo>
                  <a:lnTo>
                    <a:pt x="581215" y="355828"/>
                  </a:lnTo>
                  <a:lnTo>
                    <a:pt x="581215" y="353822"/>
                  </a:lnTo>
                  <a:lnTo>
                    <a:pt x="542937" y="327533"/>
                  </a:lnTo>
                  <a:lnTo>
                    <a:pt x="500926" y="306895"/>
                  </a:lnTo>
                  <a:lnTo>
                    <a:pt x="457022" y="291084"/>
                  </a:lnTo>
                  <a:lnTo>
                    <a:pt x="409816" y="278777"/>
                  </a:lnTo>
                  <a:lnTo>
                    <a:pt x="380796" y="273608"/>
                  </a:lnTo>
                  <a:lnTo>
                    <a:pt x="390690" y="252310"/>
                  </a:lnTo>
                  <a:lnTo>
                    <a:pt x="439635" y="261632"/>
                  </a:lnTo>
                  <a:lnTo>
                    <a:pt x="493877" y="277647"/>
                  </a:lnTo>
                  <a:lnTo>
                    <a:pt x="540461" y="296837"/>
                  </a:lnTo>
                  <a:lnTo>
                    <a:pt x="582129" y="319455"/>
                  </a:lnTo>
                  <a:lnTo>
                    <a:pt x="614210" y="342480"/>
                  </a:lnTo>
                  <a:lnTo>
                    <a:pt x="614210" y="340525"/>
                  </a:lnTo>
                  <a:lnTo>
                    <a:pt x="571411" y="311111"/>
                  </a:lnTo>
                  <a:lnTo>
                    <a:pt x="524738" y="288163"/>
                  </a:lnTo>
                  <a:lnTo>
                    <a:pt x="475983" y="270586"/>
                  </a:lnTo>
                  <a:lnTo>
                    <a:pt x="423557" y="256933"/>
                  </a:lnTo>
                  <a:lnTo>
                    <a:pt x="391071" y="251167"/>
                  </a:lnTo>
                  <a:lnTo>
                    <a:pt x="391007" y="251028"/>
                  </a:lnTo>
                  <a:lnTo>
                    <a:pt x="390880" y="250939"/>
                  </a:lnTo>
                  <a:lnTo>
                    <a:pt x="390753" y="250863"/>
                  </a:lnTo>
                  <a:lnTo>
                    <a:pt x="390588" y="250786"/>
                  </a:lnTo>
                  <a:lnTo>
                    <a:pt x="390410" y="250736"/>
                  </a:lnTo>
                  <a:lnTo>
                    <a:pt x="390220" y="250710"/>
                  </a:lnTo>
                  <a:lnTo>
                    <a:pt x="389928" y="250710"/>
                  </a:lnTo>
                  <a:lnTo>
                    <a:pt x="389775" y="250736"/>
                  </a:lnTo>
                  <a:lnTo>
                    <a:pt x="389623" y="250786"/>
                  </a:lnTo>
                  <a:lnTo>
                    <a:pt x="389458" y="250837"/>
                  </a:lnTo>
                  <a:lnTo>
                    <a:pt x="388734" y="250786"/>
                  </a:lnTo>
                  <a:lnTo>
                    <a:pt x="388734" y="251993"/>
                  </a:lnTo>
                  <a:lnTo>
                    <a:pt x="378853" y="273291"/>
                  </a:lnTo>
                  <a:lnTo>
                    <a:pt x="378320" y="273215"/>
                  </a:lnTo>
                  <a:lnTo>
                    <a:pt x="378320" y="274434"/>
                  </a:lnTo>
                  <a:lnTo>
                    <a:pt x="368439" y="295744"/>
                  </a:lnTo>
                  <a:lnTo>
                    <a:pt x="367919" y="295668"/>
                  </a:lnTo>
                  <a:lnTo>
                    <a:pt x="367919" y="296849"/>
                  </a:lnTo>
                  <a:lnTo>
                    <a:pt x="358025" y="318173"/>
                  </a:lnTo>
                  <a:lnTo>
                    <a:pt x="313550" y="313537"/>
                  </a:lnTo>
                  <a:lnTo>
                    <a:pt x="285838" y="312559"/>
                  </a:lnTo>
                  <a:lnTo>
                    <a:pt x="273278" y="312826"/>
                  </a:lnTo>
                  <a:lnTo>
                    <a:pt x="230632" y="315696"/>
                  </a:lnTo>
                  <a:lnTo>
                    <a:pt x="189331" y="322465"/>
                  </a:lnTo>
                  <a:lnTo>
                    <a:pt x="167182" y="327748"/>
                  </a:lnTo>
                  <a:lnTo>
                    <a:pt x="167106" y="327583"/>
                  </a:lnTo>
                  <a:lnTo>
                    <a:pt x="151053" y="307721"/>
                  </a:lnTo>
                  <a:lnTo>
                    <a:pt x="192697" y="298665"/>
                  </a:lnTo>
                  <a:lnTo>
                    <a:pt x="237274" y="292722"/>
                  </a:lnTo>
                  <a:lnTo>
                    <a:pt x="285838" y="290449"/>
                  </a:lnTo>
                  <a:lnTo>
                    <a:pt x="300113" y="290766"/>
                  </a:lnTo>
                  <a:lnTo>
                    <a:pt x="348513" y="294030"/>
                  </a:lnTo>
                  <a:lnTo>
                    <a:pt x="367919" y="296849"/>
                  </a:lnTo>
                  <a:lnTo>
                    <a:pt x="367919" y="295668"/>
                  </a:lnTo>
                  <a:lnTo>
                    <a:pt x="317487" y="290436"/>
                  </a:lnTo>
                  <a:lnTo>
                    <a:pt x="285838" y="289306"/>
                  </a:lnTo>
                  <a:lnTo>
                    <a:pt x="271487" y="289623"/>
                  </a:lnTo>
                  <a:lnTo>
                    <a:pt x="222770" y="292874"/>
                  </a:lnTo>
                  <a:lnTo>
                    <a:pt x="175615" y="300634"/>
                  </a:lnTo>
                  <a:lnTo>
                    <a:pt x="150202" y="306666"/>
                  </a:lnTo>
                  <a:lnTo>
                    <a:pt x="134048" y="286677"/>
                  </a:lnTo>
                  <a:lnTo>
                    <a:pt x="181013" y="276453"/>
                  </a:lnTo>
                  <a:lnTo>
                    <a:pt x="231178" y="269773"/>
                  </a:lnTo>
                  <a:lnTo>
                    <a:pt x="269786" y="267576"/>
                  </a:lnTo>
                  <a:lnTo>
                    <a:pt x="285851" y="267233"/>
                  </a:lnTo>
                  <a:lnTo>
                    <a:pt x="301917" y="267576"/>
                  </a:lnTo>
                  <a:lnTo>
                    <a:pt x="340512" y="269773"/>
                  </a:lnTo>
                  <a:lnTo>
                    <a:pt x="378320" y="274434"/>
                  </a:lnTo>
                  <a:lnTo>
                    <a:pt x="378320" y="273215"/>
                  </a:lnTo>
                  <a:lnTo>
                    <a:pt x="321449" y="267322"/>
                  </a:lnTo>
                  <a:lnTo>
                    <a:pt x="285851" y="266077"/>
                  </a:lnTo>
                  <a:lnTo>
                    <a:pt x="269697" y="266420"/>
                  </a:lnTo>
                  <a:lnTo>
                    <a:pt x="230873" y="268605"/>
                  </a:lnTo>
                  <a:lnTo>
                    <a:pt x="180428" y="275323"/>
                  </a:lnTo>
                  <a:lnTo>
                    <a:pt x="133210" y="285635"/>
                  </a:lnTo>
                  <a:lnTo>
                    <a:pt x="117043" y="265607"/>
                  </a:lnTo>
                  <a:lnTo>
                    <a:pt x="169329" y="254215"/>
                  </a:lnTo>
                  <a:lnTo>
                    <a:pt x="207479" y="248424"/>
                  </a:lnTo>
                  <a:lnTo>
                    <a:pt x="246519" y="245351"/>
                  </a:lnTo>
                  <a:lnTo>
                    <a:pt x="285864" y="243941"/>
                  </a:lnTo>
                  <a:lnTo>
                    <a:pt x="303682" y="244335"/>
                  </a:lnTo>
                  <a:lnTo>
                    <a:pt x="346583" y="246786"/>
                  </a:lnTo>
                  <a:lnTo>
                    <a:pt x="388734" y="251993"/>
                  </a:lnTo>
                  <a:lnTo>
                    <a:pt x="388734" y="250786"/>
                  </a:lnTo>
                  <a:lnTo>
                    <a:pt x="346900" y="245630"/>
                  </a:lnTo>
                  <a:lnTo>
                    <a:pt x="303796" y="243205"/>
                  </a:lnTo>
                  <a:lnTo>
                    <a:pt x="285864" y="242824"/>
                  </a:lnTo>
                  <a:lnTo>
                    <a:pt x="267906" y="243205"/>
                  </a:lnTo>
                  <a:lnTo>
                    <a:pt x="224777" y="245630"/>
                  </a:lnTo>
                  <a:lnTo>
                    <a:pt x="168757" y="253098"/>
                  </a:lnTo>
                  <a:lnTo>
                    <a:pt x="131318" y="260553"/>
                  </a:lnTo>
                  <a:lnTo>
                    <a:pt x="115951" y="264617"/>
                  </a:lnTo>
                  <a:lnTo>
                    <a:pt x="115798" y="264579"/>
                  </a:lnTo>
                  <a:lnTo>
                    <a:pt x="115404" y="264579"/>
                  </a:lnTo>
                  <a:lnTo>
                    <a:pt x="115201" y="264629"/>
                  </a:lnTo>
                  <a:lnTo>
                    <a:pt x="115036" y="264680"/>
                  </a:lnTo>
                  <a:lnTo>
                    <a:pt x="114884" y="264756"/>
                  </a:lnTo>
                  <a:lnTo>
                    <a:pt x="114719" y="264883"/>
                  </a:lnTo>
                  <a:lnTo>
                    <a:pt x="95694" y="270586"/>
                  </a:lnTo>
                  <a:lnTo>
                    <a:pt x="46939" y="288163"/>
                  </a:lnTo>
                  <a:lnTo>
                    <a:pt x="317" y="311111"/>
                  </a:lnTo>
                  <a:lnTo>
                    <a:pt x="165" y="311162"/>
                  </a:lnTo>
                  <a:lnTo>
                    <a:pt x="50" y="311289"/>
                  </a:lnTo>
                  <a:lnTo>
                    <a:pt x="0" y="311607"/>
                  </a:lnTo>
                  <a:lnTo>
                    <a:pt x="76" y="311734"/>
                  </a:lnTo>
                  <a:lnTo>
                    <a:pt x="292" y="311899"/>
                  </a:lnTo>
                  <a:lnTo>
                    <a:pt x="495" y="312000"/>
                  </a:lnTo>
                  <a:lnTo>
                    <a:pt x="660" y="312051"/>
                  </a:lnTo>
                  <a:lnTo>
                    <a:pt x="812" y="312077"/>
                  </a:lnTo>
                  <a:lnTo>
                    <a:pt x="1193" y="312077"/>
                  </a:lnTo>
                  <a:lnTo>
                    <a:pt x="1346" y="312051"/>
                  </a:lnTo>
                  <a:lnTo>
                    <a:pt x="1511" y="312000"/>
                  </a:lnTo>
                  <a:lnTo>
                    <a:pt x="1663" y="311924"/>
                  </a:lnTo>
                  <a:lnTo>
                    <a:pt x="977" y="311492"/>
                  </a:lnTo>
                  <a:lnTo>
                    <a:pt x="1727" y="311886"/>
                  </a:lnTo>
                  <a:lnTo>
                    <a:pt x="48120" y="289102"/>
                  </a:lnTo>
                  <a:lnTo>
                    <a:pt x="96647" y="271602"/>
                  </a:lnTo>
                  <a:lnTo>
                    <a:pt x="115227" y="266103"/>
                  </a:lnTo>
                  <a:lnTo>
                    <a:pt x="131406" y="286131"/>
                  </a:lnTo>
                  <a:lnTo>
                    <a:pt x="114681" y="291084"/>
                  </a:lnTo>
                  <a:lnTo>
                    <a:pt x="97637" y="296557"/>
                  </a:lnTo>
                  <a:lnTo>
                    <a:pt x="55499" y="313893"/>
                  </a:lnTo>
                  <a:lnTo>
                    <a:pt x="28778" y="327533"/>
                  </a:lnTo>
                  <a:lnTo>
                    <a:pt x="29591" y="328015"/>
                  </a:lnTo>
                  <a:lnTo>
                    <a:pt x="28765" y="327533"/>
                  </a:lnTo>
                  <a:lnTo>
                    <a:pt x="28613" y="327634"/>
                  </a:lnTo>
                  <a:lnTo>
                    <a:pt x="28524" y="327761"/>
                  </a:lnTo>
                  <a:lnTo>
                    <a:pt x="28473" y="327901"/>
                  </a:lnTo>
                  <a:lnTo>
                    <a:pt x="28498" y="328028"/>
                  </a:lnTo>
                  <a:lnTo>
                    <a:pt x="28524" y="328155"/>
                  </a:lnTo>
                  <a:lnTo>
                    <a:pt x="28663" y="328295"/>
                  </a:lnTo>
                  <a:lnTo>
                    <a:pt x="28816" y="328371"/>
                  </a:lnTo>
                  <a:lnTo>
                    <a:pt x="28968" y="328447"/>
                  </a:lnTo>
                  <a:lnTo>
                    <a:pt x="29108" y="328498"/>
                  </a:lnTo>
                  <a:lnTo>
                    <a:pt x="29235" y="328523"/>
                  </a:lnTo>
                  <a:lnTo>
                    <a:pt x="29718" y="328523"/>
                  </a:lnTo>
                  <a:lnTo>
                    <a:pt x="29870" y="328498"/>
                  </a:lnTo>
                  <a:lnTo>
                    <a:pt x="30035" y="328422"/>
                  </a:lnTo>
                  <a:lnTo>
                    <a:pt x="30162" y="328371"/>
                  </a:lnTo>
                  <a:lnTo>
                    <a:pt x="71958" y="307835"/>
                  </a:lnTo>
                  <a:lnTo>
                    <a:pt x="115620" y="292100"/>
                  </a:lnTo>
                  <a:lnTo>
                    <a:pt x="132245" y="287172"/>
                  </a:lnTo>
                  <a:lnTo>
                    <a:pt x="148399" y="307174"/>
                  </a:lnTo>
                  <a:lnTo>
                    <a:pt x="133629" y="311543"/>
                  </a:lnTo>
                  <a:lnTo>
                    <a:pt x="118478" y="316420"/>
                  </a:lnTo>
                  <a:lnTo>
                    <a:pt x="81013" y="331851"/>
                  </a:lnTo>
                  <a:lnTo>
                    <a:pt x="57264" y="343966"/>
                  </a:lnTo>
                  <a:lnTo>
                    <a:pt x="58674" y="344805"/>
                  </a:lnTo>
                  <a:lnTo>
                    <a:pt x="69138" y="339204"/>
                  </a:lnTo>
                  <a:lnTo>
                    <a:pt x="82283" y="332765"/>
                  </a:lnTo>
                  <a:lnTo>
                    <a:pt x="119519" y="317423"/>
                  </a:lnTo>
                  <a:lnTo>
                    <a:pt x="149250" y="308229"/>
                  </a:lnTo>
                  <a:lnTo>
                    <a:pt x="165290" y="328079"/>
                  </a:lnTo>
                  <a:lnTo>
                    <a:pt x="165417" y="328193"/>
                  </a:lnTo>
                  <a:lnTo>
                    <a:pt x="128612" y="340106"/>
                  </a:lnTo>
                  <a:lnTo>
                    <a:pt x="85725" y="360413"/>
                  </a:lnTo>
                  <a:lnTo>
                    <a:pt x="85598" y="360514"/>
                  </a:lnTo>
                  <a:lnTo>
                    <a:pt x="85509" y="360641"/>
                  </a:lnTo>
                  <a:lnTo>
                    <a:pt x="85432" y="360807"/>
                  </a:lnTo>
                  <a:lnTo>
                    <a:pt x="85458" y="360984"/>
                  </a:lnTo>
                  <a:lnTo>
                    <a:pt x="85623" y="361175"/>
                  </a:lnTo>
                  <a:lnTo>
                    <a:pt x="85775" y="361276"/>
                  </a:lnTo>
                  <a:lnTo>
                    <a:pt x="85902" y="361327"/>
                  </a:lnTo>
                  <a:lnTo>
                    <a:pt x="86067" y="361378"/>
                  </a:lnTo>
                  <a:lnTo>
                    <a:pt x="86194" y="361403"/>
                  </a:lnTo>
                  <a:lnTo>
                    <a:pt x="86385" y="361429"/>
                  </a:lnTo>
                  <a:lnTo>
                    <a:pt x="86588" y="361403"/>
                  </a:lnTo>
                  <a:lnTo>
                    <a:pt x="86779" y="361378"/>
                  </a:lnTo>
                  <a:lnTo>
                    <a:pt x="86956" y="361327"/>
                  </a:lnTo>
                  <a:lnTo>
                    <a:pt x="87122" y="361276"/>
                  </a:lnTo>
                  <a:lnTo>
                    <a:pt x="96316" y="356336"/>
                  </a:lnTo>
                  <a:lnTo>
                    <a:pt x="140373" y="337286"/>
                  </a:lnTo>
                  <a:lnTo>
                    <a:pt x="178320" y="326085"/>
                  </a:lnTo>
                  <a:lnTo>
                    <a:pt x="218871" y="318516"/>
                  </a:lnTo>
                  <a:lnTo>
                    <a:pt x="258343" y="314706"/>
                  </a:lnTo>
                  <a:lnTo>
                    <a:pt x="285838" y="313740"/>
                  </a:lnTo>
                  <a:lnTo>
                    <a:pt x="298323" y="314007"/>
                  </a:lnTo>
                  <a:lnTo>
                    <a:pt x="340652" y="316852"/>
                  </a:lnTo>
                  <a:lnTo>
                    <a:pt x="381660" y="323570"/>
                  </a:lnTo>
                  <a:lnTo>
                    <a:pt x="431304" y="337286"/>
                  </a:lnTo>
                  <a:lnTo>
                    <a:pt x="475361" y="356336"/>
                  </a:lnTo>
                  <a:lnTo>
                    <a:pt x="512140" y="379984"/>
                  </a:lnTo>
                  <a:lnTo>
                    <a:pt x="540219" y="407314"/>
                  </a:lnTo>
                  <a:lnTo>
                    <a:pt x="561416" y="444309"/>
                  </a:lnTo>
                  <a:lnTo>
                    <a:pt x="566813" y="475945"/>
                  </a:lnTo>
                  <a:lnTo>
                    <a:pt x="566356" y="483158"/>
                  </a:lnTo>
                  <a:lnTo>
                    <a:pt x="554393" y="522986"/>
                  </a:lnTo>
                  <a:lnTo>
                    <a:pt x="526008" y="559930"/>
                  </a:lnTo>
                  <a:lnTo>
                    <a:pt x="493014" y="585381"/>
                  </a:lnTo>
                  <a:lnTo>
                    <a:pt x="484505" y="590664"/>
                  </a:lnTo>
                  <a:lnTo>
                    <a:pt x="484378" y="590740"/>
                  </a:lnTo>
                  <a:lnTo>
                    <a:pt x="484289" y="590867"/>
                  </a:lnTo>
                  <a:lnTo>
                    <a:pt x="484212" y="591032"/>
                  </a:lnTo>
                  <a:lnTo>
                    <a:pt x="484238" y="591159"/>
                  </a:lnTo>
                  <a:lnTo>
                    <a:pt x="484289" y="591312"/>
                  </a:lnTo>
                  <a:lnTo>
                    <a:pt x="484479" y="591451"/>
                  </a:lnTo>
                  <a:lnTo>
                    <a:pt x="512876" y="607847"/>
                  </a:lnTo>
                  <a:lnTo>
                    <a:pt x="513003" y="607910"/>
                  </a:lnTo>
                  <a:lnTo>
                    <a:pt x="541464" y="624370"/>
                  </a:lnTo>
                  <a:lnTo>
                    <a:pt x="569912" y="640791"/>
                  </a:lnTo>
                  <a:lnTo>
                    <a:pt x="570077" y="640867"/>
                  </a:lnTo>
                  <a:lnTo>
                    <a:pt x="570242" y="640918"/>
                  </a:lnTo>
                  <a:lnTo>
                    <a:pt x="570445" y="640994"/>
                  </a:lnTo>
                  <a:lnTo>
                    <a:pt x="570636" y="641007"/>
                  </a:lnTo>
                  <a:lnTo>
                    <a:pt x="570839" y="640994"/>
                  </a:lnTo>
                  <a:lnTo>
                    <a:pt x="571030" y="640943"/>
                  </a:lnTo>
                  <a:lnTo>
                    <a:pt x="571207" y="640892"/>
                  </a:lnTo>
                  <a:lnTo>
                    <a:pt x="571373" y="640842"/>
                  </a:lnTo>
                  <a:lnTo>
                    <a:pt x="583615" y="633209"/>
                  </a:lnTo>
                  <a:lnTo>
                    <a:pt x="621614" y="605510"/>
                  </a:lnTo>
                  <a:lnTo>
                    <a:pt x="651446" y="574611"/>
                  </a:lnTo>
                  <a:lnTo>
                    <a:pt x="677748" y="531545"/>
                  </a:lnTo>
                  <a:lnTo>
                    <a:pt x="687539" y="496773"/>
                  </a:lnTo>
                  <a:lnTo>
                    <a:pt x="687679" y="496722"/>
                  </a:lnTo>
                  <a:lnTo>
                    <a:pt x="687819" y="496646"/>
                  </a:lnTo>
                  <a:lnTo>
                    <a:pt x="688022" y="496481"/>
                  </a:lnTo>
                  <a:lnTo>
                    <a:pt x="688111" y="496354"/>
                  </a:lnTo>
                  <a:lnTo>
                    <a:pt x="688136" y="496163"/>
                  </a:lnTo>
                  <a:lnTo>
                    <a:pt x="688086" y="496036"/>
                  </a:lnTo>
                  <a:lnTo>
                    <a:pt x="687946" y="495858"/>
                  </a:lnTo>
                  <a:lnTo>
                    <a:pt x="687793" y="495795"/>
                  </a:lnTo>
                  <a:lnTo>
                    <a:pt x="689013" y="486321"/>
                  </a:lnTo>
                  <a:lnTo>
                    <a:pt x="689686" y="47595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228103" y="905458"/>
              <a:ext cx="641985" cy="509905"/>
            </a:xfrm>
            <a:custGeom>
              <a:avLst/>
              <a:gdLst/>
              <a:ahLst/>
              <a:cxnLst/>
              <a:rect l="l" t="t" r="r" b="b"/>
              <a:pathLst>
                <a:path w="641984" h="509905">
                  <a:moveTo>
                    <a:pt x="13741" y="1371"/>
                  </a:moveTo>
                  <a:lnTo>
                    <a:pt x="11125" y="368"/>
                  </a:lnTo>
                  <a:lnTo>
                    <a:pt x="10782" y="266"/>
                  </a:lnTo>
                  <a:lnTo>
                    <a:pt x="9994" y="139"/>
                  </a:lnTo>
                  <a:lnTo>
                    <a:pt x="9232" y="50"/>
                  </a:lnTo>
                  <a:lnTo>
                    <a:pt x="8445" y="0"/>
                  </a:lnTo>
                  <a:lnTo>
                    <a:pt x="7645" y="0"/>
                  </a:lnTo>
                  <a:lnTo>
                    <a:pt x="1346" y="2082"/>
                  </a:lnTo>
                  <a:lnTo>
                    <a:pt x="1130" y="2247"/>
                  </a:lnTo>
                  <a:lnTo>
                    <a:pt x="0" y="4432"/>
                  </a:lnTo>
                  <a:lnTo>
                    <a:pt x="0" y="4876"/>
                  </a:lnTo>
                  <a:lnTo>
                    <a:pt x="2349" y="7937"/>
                  </a:lnTo>
                  <a:lnTo>
                    <a:pt x="13741" y="1371"/>
                  </a:lnTo>
                  <a:close/>
                </a:path>
                <a:path w="641984" h="509905">
                  <a:moveTo>
                    <a:pt x="148018" y="85864"/>
                  </a:moveTo>
                  <a:lnTo>
                    <a:pt x="147904" y="84277"/>
                  </a:lnTo>
                  <a:lnTo>
                    <a:pt x="147535" y="82689"/>
                  </a:lnTo>
                  <a:lnTo>
                    <a:pt x="146939" y="81114"/>
                  </a:lnTo>
                  <a:lnTo>
                    <a:pt x="146456" y="80352"/>
                  </a:lnTo>
                  <a:lnTo>
                    <a:pt x="146037" y="79603"/>
                  </a:lnTo>
                  <a:lnTo>
                    <a:pt x="144907" y="78155"/>
                  </a:lnTo>
                  <a:lnTo>
                    <a:pt x="143484" y="76758"/>
                  </a:lnTo>
                  <a:lnTo>
                    <a:pt x="141897" y="75450"/>
                  </a:lnTo>
                  <a:lnTo>
                    <a:pt x="140055" y="74307"/>
                  </a:lnTo>
                  <a:lnTo>
                    <a:pt x="139725" y="74091"/>
                  </a:lnTo>
                  <a:lnTo>
                    <a:pt x="138849" y="73647"/>
                  </a:lnTo>
                  <a:lnTo>
                    <a:pt x="138506" y="73533"/>
                  </a:lnTo>
                  <a:lnTo>
                    <a:pt x="138163" y="73380"/>
                  </a:lnTo>
                  <a:lnTo>
                    <a:pt x="137109" y="73088"/>
                  </a:lnTo>
                  <a:lnTo>
                    <a:pt x="135978" y="72872"/>
                  </a:lnTo>
                  <a:lnTo>
                    <a:pt x="135191" y="72771"/>
                  </a:lnTo>
                  <a:lnTo>
                    <a:pt x="134416" y="72745"/>
                  </a:lnTo>
                  <a:lnTo>
                    <a:pt x="132867" y="72771"/>
                  </a:lnTo>
                  <a:lnTo>
                    <a:pt x="132054" y="72872"/>
                  </a:lnTo>
                  <a:lnTo>
                    <a:pt x="130937" y="73088"/>
                  </a:lnTo>
                  <a:lnTo>
                    <a:pt x="129882" y="73380"/>
                  </a:lnTo>
                  <a:lnTo>
                    <a:pt x="129540" y="73533"/>
                  </a:lnTo>
                  <a:lnTo>
                    <a:pt x="129209" y="73647"/>
                  </a:lnTo>
                  <a:lnTo>
                    <a:pt x="126593" y="75615"/>
                  </a:lnTo>
                  <a:lnTo>
                    <a:pt x="126428" y="75806"/>
                  </a:lnTo>
                  <a:lnTo>
                    <a:pt x="126199" y="76250"/>
                  </a:lnTo>
                  <a:lnTo>
                    <a:pt x="126034" y="76720"/>
                  </a:lnTo>
                  <a:lnTo>
                    <a:pt x="125958" y="77152"/>
                  </a:lnTo>
                  <a:lnTo>
                    <a:pt x="125958" y="77622"/>
                  </a:lnTo>
                  <a:lnTo>
                    <a:pt x="128333" y="80683"/>
                  </a:lnTo>
                  <a:lnTo>
                    <a:pt x="128739" y="80924"/>
                  </a:lnTo>
                  <a:lnTo>
                    <a:pt x="131902" y="85725"/>
                  </a:lnTo>
                  <a:lnTo>
                    <a:pt x="131800" y="86410"/>
                  </a:lnTo>
                  <a:lnTo>
                    <a:pt x="131584" y="87071"/>
                  </a:lnTo>
                  <a:lnTo>
                    <a:pt x="131432" y="87414"/>
                  </a:lnTo>
                  <a:lnTo>
                    <a:pt x="131330" y="87630"/>
                  </a:lnTo>
                  <a:lnTo>
                    <a:pt x="131216" y="88074"/>
                  </a:lnTo>
                  <a:lnTo>
                    <a:pt x="131191" y="88290"/>
                  </a:lnTo>
                  <a:lnTo>
                    <a:pt x="131191" y="88976"/>
                  </a:lnTo>
                  <a:lnTo>
                    <a:pt x="137160" y="93091"/>
                  </a:lnTo>
                  <a:lnTo>
                    <a:pt x="137502" y="93167"/>
                  </a:lnTo>
                  <a:lnTo>
                    <a:pt x="138315" y="93243"/>
                  </a:lnTo>
                  <a:lnTo>
                    <a:pt x="139103" y="93268"/>
                  </a:lnTo>
                  <a:lnTo>
                    <a:pt x="140665" y="93192"/>
                  </a:lnTo>
                  <a:lnTo>
                    <a:pt x="145618" y="91427"/>
                  </a:lnTo>
                  <a:lnTo>
                    <a:pt x="146304" y="90868"/>
                  </a:lnTo>
                  <a:lnTo>
                    <a:pt x="146481" y="90678"/>
                  </a:lnTo>
                  <a:lnTo>
                    <a:pt x="147015" y="89814"/>
                  </a:lnTo>
                  <a:lnTo>
                    <a:pt x="147358" y="89027"/>
                  </a:lnTo>
                  <a:lnTo>
                    <a:pt x="147802" y="87464"/>
                  </a:lnTo>
                  <a:lnTo>
                    <a:pt x="148018" y="85864"/>
                  </a:lnTo>
                  <a:close/>
                </a:path>
                <a:path w="641984" h="509905">
                  <a:moveTo>
                    <a:pt x="536130" y="150025"/>
                  </a:moveTo>
                  <a:lnTo>
                    <a:pt x="520522" y="147599"/>
                  </a:lnTo>
                  <a:lnTo>
                    <a:pt x="520420" y="147815"/>
                  </a:lnTo>
                  <a:lnTo>
                    <a:pt x="474408" y="246951"/>
                  </a:lnTo>
                  <a:lnTo>
                    <a:pt x="474319" y="247167"/>
                  </a:lnTo>
                  <a:lnTo>
                    <a:pt x="466280" y="251815"/>
                  </a:lnTo>
                  <a:lnTo>
                    <a:pt x="465912" y="251891"/>
                  </a:lnTo>
                  <a:lnTo>
                    <a:pt x="470077" y="260858"/>
                  </a:lnTo>
                  <a:lnTo>
                    <a:pt x="470446" y="260807"/>
                  </a:lnTo>
                  <a:lnTo>
                    <a:pt x="489902" y="249555"/>
                  </a:lnTo>
                  <a:lnTo>
                    <a:pt x="490029" y="249377"/>
                  </a:lnTo>
                  <a:lnTo>
                    <a:pt x="490131" y="249161"/>
                  </a:lnTo>
                  <a:lnTo>
                    <a:pt x="536130" y="150025"/>
                  </a:lnTo>
                  <a:close/>
                </a:path>
                <a:path w="641984" h="509905">
                  <a:moveTo>
                    <a:pt x="537121" y="146062"/>
                  </a:moveTo>
                  <a:lnTo>
                    <a:pt x="528840" y="134289"/>
                  </a:lnTo>
                  <a:lnTo>
                    <a:pt x="528701" y="134226"/>
                  </a:lnTo>
                  <a:lnTo>
                    <a:pt x="403326" y="61861"/>
                  </a:lnTo>
                  <a:lnTo>
                    <a:pt x="403123" y="61709"/>
                  </a:lnTo>
                  <a:lnTo>
                    <a:pt x="402831" y="61569"/>
                  </a:lnTo>
                  <a:lnTo>
                    <a:pt x="402564" y="61379"/>
                  </a:lnTo>
                  <a:lnTo>
                    <a:pt x="402361" y="61290"/>
                  </a:lnTo>
                  <a:lnTo>
                    <a:pt x="401853" y="60972"/>
                  </a:lnTo>
                  <a:lnTo>
                    <a:pt x="384289" y="56781"/>
                  </a:lnTo>
                  <a:lnTo>
                    <a:pt x="381520" y="56781"/>
                  </a:lnTo>
                  <a:lnTo>
                    <a:pt x="378752" y="56921"/>
                  </a:lnTo>
                  <a:lnTo>
                    <a:pt x="376783" y="57188"/>
                  </a:lnTo>
                  <a:lnTo>
                    <a:pt x="375996" y="57264"/>
                  </a:lnTo>
                  <a:lnTo>
                    <a:pt x="375640" y="57340"/>
                  </a:lnTo>
                  <a:lnTo>
                    <a:pt x="375208" y="57404"/>
                  </a:lnTo>
                  <a:lnTo>
                    <a:pt x="375031" y="57454"/>
                  </a:lnTo>
                  <a:lnTo>
                    <a:pt x="203504" y="83959"/>
                  </a:lnTo>
                  <a:lnTo>
                    <a:pt x="203136" y="84010"/>
                  </a:lnTo>
                  <a:lnTo>
                    <a:pt x="202971" y="84048"/>
                  </a:lnTo>
                  <a:lnTo>
                    <a:pt x="202184" y="84175"/>
                  </a:lnTo>
                  <a:lnTo>
                    <a:pt x="183629" y="95402"/>
                  </a:lnTo>
                  <a:lnTo>
                    <a:pt x="183476" y="95694"/>
                  </a:lnTo>
                  <a:lnTo>
                    <a:pt x="137566" y="194627"/>
                  </a:lnTo>
                  <a:lnTo>
                    <a:pt x="137464" y="194830"/>
                  </a:lnTo>
                  <a:lnTo>
                    <a:pt x="137363" y="195046"/>
                  </a:lnTo>
                  <a:lnTo>
                    <a:pt x="137121" y="195592"/>
                  </a:lnTo>
                  <a:lnTo>
                    <a:pt x="136652" y="197180"/>
                  </a:lnTo>
                  <a:lnTo>
                    <a:pt x="136461" y="198780"/>
                  </a:lnTo>
                  <a:lnTo>
                    <a:pt x="136550" y="200367"/>
                  </a:lnTo>
                  <a:lnTo>
                    <a:pt x="144348" y="210312"/>
                  </a:lnTo>
                  <a:lnTo>
                    <a:pt x="144475" y="210400"/>
                  </a:lnTo>
                  <a:lnTo>
                    <a:pt x="144754" y="210566"/>
                  </a:lnTo>
                  <a:lnTo>
                    <a:pt x="270751" y="283286"/>
                  </a:lnTo>
                  <a:lnTo>
                    <a:pt x="271018" y="283451"/>
                  </a:lnTo>
                  <a:lnTo>
                    <a:pt x="289293" y="288061"/>
                  </a:lnTo>
                  <a:lnTo>
                    <a:pt x="292061" y="288061"/>
                  </a:lnTo>
                  <a:lnTo>
                    <a:pt x="294830" y="287896"/>
                  </a:lnTo>
                  <a:lnTo>
                    <a:pt x="297891" y="287515"/>
                  </a:lnTo>
                  <a:lnTo>
                    <a:pt x="298056" y="287502"/>
                  </a:lnTo>
                  <a:lnTo>
                    <a:pt x="298373" y="287451"/>
                  </a:lnTo>
                  <a:lnTo>
                    <a:pt x="469417" y="260985"/>
                  </a:lnTo>
                  <a:lnTo>
                    <a:pt x="469684" y="260946"/>
                  </a:lnTo>
                  <a:lnTo>
                    <a:pt x="470077" y="260870"/>
                  </a:lnTo>
                  <a:lnTo>
                    <a:pt x="465912" y="251904"/>
                  </a:lnTo>
                  <a:lnTo>
                    <a:pt x="465518" y="251955"/>
                  </a:lnTo>
                  <a:lnTo>
                    <a:pt x="465366" y="251993"/>
                  </a:lnTo>
                  <a:lnTo>
                    <a:pt x="293814" y="278511"/>
                  </a:lnTo>
                  <a:lnTo>
                    <a:pt x="291287" y="278752"/>
                  </a:lnTo>
                  <a:lnTo>
                    <a:pt x="290106" y="278752"/>
                  </a:lnTo>
                  <a:lnTo>
                    <a:pt x="156184" y="203974"/>
                  </a:lnTo>
                  <a:lnTo>
                    <a:pt x="156006" y="203898"/>
                  </a:lnTo>
                  <a:lnTo>
                    <a:pt x="152603" y="198920"/>
                  </a:lnTo>
                  <a:lnTo>
                    <a:pt x="152679" y="198234"/>
                  </a:lnTo>
                  <a:lnTo>
                    <a:pt x="152869" y="197573"/>
                  </a:lnTo>
                  <a:lnTo>
                    <a:pt x="152920" y="197446"/>
                  </a:lnTo>
                  <a:lnTo>
                    <a:pt x="153009" y="197243"/>
                  </a:lnTo>
                  <a:lnTo>
                    <a:pt x="153149" y="197027"/>
                  </a:lnTo>
                  <a:lnTo>
                    <a:pt x="153174" y="196900"/>
                  </a:lnTo>
                  <a:lnTo>
                    <a:pt x="199059" y="98094"/>
                  </a:lnTo>
                  <a:lnTo>
                    <a:pt x="199161" y="97891"/>
                  </a:lnTo>
                  <a:lnTo>
                    <a:pt x="207695" y="92951"/>
                  </a:lnTo>
                  <a:lnTo>
                    <a:pt x="379133" y="66421"/>
                  </a:lnTo>
                  <a:lnTo>
                    <a:pt x="379374" y="66395"/>
                  </a:lnTo>
                  <a:lnTo>
                    <a:pt x="379793" y="66319"/>
                  </a:lnTo>
                  <a:lnTo>
                    <a:pt x="381127" y="66141"/>
                  </a:lnTo>
                  <a:lnTo>
                    <a:pt x="391439" y="68122"/>
                  </a:lnTo>
                  <a:lnTo>
                    <a:pt x="397129" y="64846"/>
                  </a:lnTo>
                  <a:lnTo>
                    <a:pt x="391439" y="68135"/>
                  </a:lnTo>
                  <a:lnTo>
                    <a:pt x="391731" y="68313"/>
                  </a:lnTo>
                  <a:lnTo>
                    <a:pt x="517029" y="140639"/>
                  </a:lnTo>
                  <a:lnTo>
                    <a:pt x="517423" y="140855"/>
                  </a:lnTo>
                  <a:lnTo>
                    <a:pt x="517715" y="141033"/>
                  </a:lnTo>
                  <a:lnTo>
                    <a:pt x="517842" y="141097"/>
                  </a:lnTo>
                  <a:lnTo>
                    <a:pt x="521004" y="145897"/>
                  </a:lnTo>
                  <a:lnTo>
                    <a:pt x="520928" y="146583"/>
                  </a:lnTo>
                  <a:lnTo>
                    <a:pt x="520725" y="147269"/>
                  </a:lnTo>
                  <a:lnTo>
                    <a:pt x="520534" y="147586"/>
                  </a:lnTo>
                  <a:lnTo>
                    <a:pt x="536143" y="150012"/>
                  </a:lnTo>
                  <a:lnTo>
                    <a:pt x="536244" y="149796"/>
                  </a:lnTo>
                  <a:lnTo>
                    <a:pt x="536460" y="149225"/>
                  </a:lnTo>
                  <a:lnTo>
                    <a:pt x="536956" y="147662"/>
                  </a:lnTo>
                  <a:lnTo>
                    <a:pt x="537019" y="146850"/>
                  </a:lnTo>
                  <a:lnTo>
                    <a:pt x="537121" y="146062"/>
                  </a:lnTo>
                  <a:close/>
                </a:path>
                <a:path w="641984" h="509905">
                  <a:moveTo>
                    <a:pt x="640397" y="374662"/>
                  </a:moveTo>
                  <a:lnTo>
                    <a:pt x="624814" y="372262"/>
                  </a:lnTo>
                  <a:lnTo>
                    <a:pt x="624687" y="372478"/>
                  </a:lnTo>
                  <a:lnTo>
                    <a:pt x="624649" y="372618"/>
                  </a:lnTo>
                  <a:lnTo>
                    <a:pt x="578700" y="471614"/>
                  </a:lnTo>
                  <a:lnTo>
                    <a:pt x="578573" y="471830"/>
                  </a:lnTo>
                  <a:lnTo>
                    <a:pt x="578281" y="472376"/>
                  </a:lnTo>
                  <a:lnTo>
                    <a:pt x="570166" y="476542"/>
                  </a:lnTo>
                  <a:lnTo>
                    <a:pt x="569036" y="476758"/>
                  </a:lnTo>
                  <a:lnTo>
                    <a:pt x="564184" y="481126"/>
                  </a:lnTo>
                  <a:lnTo>
                    <a:pt x="564235" y="481558"/>
                  </a:lnTo>
                  <a:lnTo>
                    <a:pt x="565023" y="483082"/>
                  </a:lnTo>
                  <a:lnTo>
                    <a:pt x="565188" y="483298"/>
                  </a:lnTo>
                  <a:lnTo>
                    <a:pt x="571588" y="485686"/>
                  </a:lnTo>
                  <a:lnTo>
                    <a:pt x="572782" y="485686"/>
                  </a:lnTo>
                  <a:lnTo>
                    <a:pt x="594106" y="474332"/>
                  </a:lnTo>
                  <a:lnTo>
                    <a:pt x="594283" y="474014"/>
                  </a:lnTo>
                  <a:lnTo>
                    <a:pt x="594385" y="473798"/>
                  </a:lnTo>
                  <a:lnTo>
                    <a:pt x="640397" y="374662"/>
                  </a:lnTo>
                  <a:close/>
                </a:path>
                <a:path w="641984" h="509905">
                  <a:moveTo>
                    <a:pt x="641375" y="370700"/>
                  </a:moveTo>
                  <a:lnTo>
                    <a:pt x="633095" y="358927"/>
                  </a:lnTo>
                  <a:lnTo>
                    <a:pt x="507492" y="286461"/>
                  </a:lnTo>
                  <a:lnTo>
                    <a:pt x="507212" y="286283"/>
                  </a:lnTo>
                  <a:lnTo>
                    <a:pt x="507085" y="286219"/>
                  </a:lnTo>
                  <a:lnTo>
                    <a:pt x="506831" y="286029"/>
                  </a:lnTo>
                  <a:lnTo>
                    <a:pt x="506603" y="285940"/>
                  </a:lnTo>
                  <a:lnTo>
                    <a:pt x="506120" y="285648"/>
                  </a:lnTo>
                  <a:lnTo>
                    <a:pt x="488556" y="281432"/>
                  </a:lnTo>
                  <a:lnTo>
                    <a:pt x="485787" y="281432"/>
                  </a:lnTo>
                  <a:lnTo>
                    <a:pt x="483019" y="281597"/>
                  </a:lnTo>
                  <a:lnTo>
                    <a:pt x="480364" y="281940"/>
                  </a:lnTo>
                  <a:lnTo>
                    <a:pt x="479882" y="281990"/>
                  </a:lnTo>
                  <a:lnTo>
                    <a:pt x="479463" y="282041"/>
                  </a:lnTo>
                  <a:lnTo>
                    <a:pt x="479298" y="282079"/>
                  </a:lnTo>
                  <a:lnTo>
                    <a:pt x="308483" y="308521"/>
                  </a:lnTo>
                  <a:lnTo>
                    <a:pt x="308152" y="308546"/>
                  </a:lnTo>
                  <a:lnTo>
                    <a:pt x="307784" y="308622"/>
                  </a:lnTo>
                  <a:lnTo>
                    <a:pt x="307390" y="308673"/>
                  </a:lnTo>
                  <a:lnTo>
                    <a:pt x="306438" y="308813"/>
                  </a:lnTo>
                  <a:lnTo>
                    <a:pt x="287959" y="319887"/>
                  </a:lnTo>
                  <a:lnTo>
                    <a:pt x="287858" y="320116"/>
                  </a:lnTo>
                  <a:lnTo>
                    <a:pt x="287731" y="320332"/>
                  </a:lnTo>
                  <a:lnTo>
                    <a:pt x="287667" y="320535"/>
                  </a:lnTo>
                  <a:lnTo>
                    <a:pt x="241820" y="419265"/>
                  </a:lnTo>
                  <a:lnTo>
                    <a:pt x="241719" y="419468"/>
                  </a:lnTo>
                  <a:lnTo>
                    <a:pt x="241617" y="419684"/>
                  </a:lnTo>
                  <a:lnTo>
                    <a:pt x="241376" y="420255"/>
                  </a:lnTo>
                  <a:lnTo>
                    <a:pt x="240931" y="421817"/>
                  </a:lnTo>
                  <a:lnTo>
                    <a:pt x="240715" y="423418"/>
                  </a:lnTo>
                  <a:lnTo>
                    <a:pt x="240830" y="425030"/>
                  </a:lnTo>
                  <a:lnTo>
                    <a:pt x="241198" y="426593"/>
                  </a:lnTo>
                  <a:lnTo>
                    <a:pt x="248551" y="434911"/>
                  </a:lnTo>
                  <a:lnTo>
                    <a:pt x="248729" y="435038"/>
                  </a:lnTo>
                  <a:lnTo>
                    <a:pt x="249034" y="435203"/>
                  </a:lnTo>
                  <a:lnTo>
                    <a:pt x="249313" y="435381"/>
                  </a:lnTo>
                  <a:lnTo>
                    <a:pt x="249440" y="435444"/>
                  </a:lnTo>
                  <a:lnTo>
                    <a:pt x="375005" y="507923"/>
                  </a:lnTo>
                  <a:lnTo>
                    <a:pt x="375297" y="508101"/>
                  </a:lnTo>
                  <a:lnTo>
                    <a:pt x="375907" y="508393"/>
                  </a:lnTo>
                  <a:lnTo>
                    <a:pt x="380301" y="509295"/>
                  </a:lnTo>
                  <a:lnTo>
                    <a:pt x="381101" y="509295"/>
                  </a:lnTo>
                  <a:lnTo>
                    <a:pt x="386397" y="507923"/>
                  </a:lnTo>
                  <a:lnTo>
                    <a:pt x="386689" y="507771"/>
                  </a:lnTo>
                  <a:lnTo>
                    <a:pt x="388747" y="504863"/>
                  </a:lnTo>
                  <a:lnTo>
                    <a:pt x="388747" y="504418"/>
                  </a:lnTo>
                  <a:lnTo>
                    <a:pt x="388670" y="503948"/>
                  </a:lnTo>
                  <a:lnTo>
                    <a:pt x="388531" y="503516"/>
                  </a:lnTo>
                  <a:lnTo>
                    <a:pt x="388302" y="503072"/>
                  </a:lnTo>
                  <a:lnTo>
                    <a:pt x="388137" y="502881"/>
                  </a:lnTo>
                  <a:lnTo>
                    <a:pt x="387985" y="502653"/>
                  </a:lnTo>
                  <a:lnTo>
                    <a:pt x="387616" y="502234"/>
                  </a:lnTo>
                  <a:lnTo>
                    <a:pt x="387184" y="501878"/>
                  </a:lnTo>
                  <a:lnTo>
                    <a:pt x="386397" y="501357"/>
                  </a:lnTo>
                  <a:lnTo>
                    <a:pt x="260845" y="428904"/>
                  </a:lnTo>
                  <a:lnTo>
                    <a:pt x="260705" y="428790"/>
                  </a:lnTo>
                  <a:lnTo>
                    <a:pt x="260438" y="428637"/>
                  </a:lnTo>
                  <a:lnTo>
                    <a:pt x="259994" y="428358"/>
                  </a:lnTo>
                  <a:lnTo>
                    <a:pt x="256857" y="423583"/>
                  </a:lnTo>
                  <a:lnTo>
                    <a:pt x="256933" y="422897"/>
                  </a:lnTo>
                  <a:lnTo>
                    <a:pt x="257136" y="422211"/>
                  </a:lnTo>
                  <a:lnTo>
                    <a:pt x="257200" y="422084"/>
                  </a:lnTo>
                  <a:lnTo>
                    <a:pt x="257289" y="421881"/>
                  </a:lnTo>
                  <a:lnTo>
                    <a:pt x="257378" y="421716"/>
                  </a:lnTo>
                  <a:lnTo>
                    <a:pt x="303314" y="322757"/>
                  </a:lnTo>
                  <a:lnTo>
                    <a:pt x="303415" y="322554"/>
                  </a:lnTo>
                  <a:lnTo>
                    <a:pt x="303504" y="322351"/>
                  </a:lnTo>
                  <a:lnTo>
                    <a:pt x="312343" y="317538"/>
                  </a:lnTo>
                  <a:lnTo>
                    <a:pt x="312483" y="317512"/>
                  </a:lnTo>
                  <a:lnTo>
                    <a:pt x="483997" y="290995"/>
                  </a:lnTo>
                  <a:lnTo>
                    <a:pt x="484606" y="290880"/>
                  </a:lnTo>
                  <a:lnTo>
                    <a:pt x="486562" y="290741"/>
                  </a:lnTo>
                  <a:lnTo>
                    <a:pt x="487768" y="290741"/>
                  </a:lnTo>
                  <a:lnTo>
                    <a:pt x="495985" y="292950"/>
                  </a:lnTo>
                  <a:lnTo>
                    <a:pt x="621258" y="365277"/>
                  </a:lnTo>
                  <a:lnTo>
                    <a:pt x="621385" y="365353"/>
                  </a:lnTo>
                  <a:lnTo>
                    <a:pt x="621703" y="365518"/>
                  </a:lnTo>
                  <a:lnTo>
                    <a:pt x="621842" y="365607"/>
                  </a:lnTo>
                  <a:lnTo>
                    <a:pt x="622122" y="365760"/>
                  </a:lnTo>
                  <a:lnTo>
                    <a:pt x="623290" y="366661"/>
                  </a:lnTo>
                  <a:lnTo>
                    <a:pt x="625259" y="370560"/>
                  </a:lnTo>
                  <a:lnTo>
                    <a:pt x="625182" y="371246"/>
                  </a:lnTo>
                  <a:lnTo>
                    <a:pt x="624979" y="371906"/>
                  </a:lnTo>
                  <a:lnTo>
                    <a:pt x="624814" y="372249"/>
                  </a:lnTo>
                  <a:lnTo>
                    <a:pt x="640397" y="374650"/>
                  </a:lnTo>
                  <a:lnTo>
                    <a:pt x="640499" y="374434"/>
                  </a:lnTo>
                  <a:lnTo>
                    <a:pt x="640715" y="373888"/>
                  </a:lnTo>
                  <a:lnTo>
                    <a:pt x="641210" y="372300"/>
                  </a:lnTo>
                  <a:lnTo>
                    <a:pt x="641375" y="37070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008939" y="1010348"/>
              <a:ext cx="814069" cy="466725"/>
            </a:xfrm>
            <a:custGeom>
              <a:avLst/>
              <a:gdLst/>
              <a:ahLst/>
              <a:cxnLst/>
              <a:rect l="l" t="t" r="r" b="b"/>
              <a:pathLst>
                <a:path w="814070" h="466725">
                  <a:moveTo>
                    <a:pt x="2006" y="135877"/>
                  </a:moveTo>
                  <a:lnTo>
                    <a:pt x="1905" y="135737"/>
                  </a:lnTo>
                  <a:lnTo>
                    <a:pt x="1765" y="135585"/>
                  </a:lnTo>
                  <a:lnTo>
                    <a:pt x="1638" y="135509"/>
                  </a:lnTo>
                  <a:lnTo>
                    <a:pt x="1498" y="135470"/>
                  </a:lnTo>
                  <a:lnTo>
                    <a:pt x="1346" y="135420"/>
                  </a:lnTo>
                  <a:lnTo>
                    <a:pt x="762" y="135394"/>
                  </a:lnTo>
                  <a:lnTo>
                    <a:pt x="584" y="135445"/>
                  </a:lnTo>
                  <a:lnTo>
                    <a:pt x="419" y="135483"/>
                  </a:lnTo>
                  <a:lnTo>
                    <a:pt x="266" y="135559"/>
                  </a:lnTo>
                  <a:lnTo>
                    <a:pt x="50" y="135763"/>
                  </a:lnTo>
                  <a:lnTo>
                    <a:pt x="0" y="136004"/>
                  </a:lnTo>
                  <a:lnTo>
                    <a:pt x="2006" y="135902"/>
                  </a:lnTo>
                  <a:close/>
                </a:path>
                <a:path w="814070" h="466725">
                  <a:moveTo>
                    <a:pt x="19481" y="251167"/>
                  </a:moveTo>
                  <a:lnTo>
                    <a:pt x="2019" y="135915"/>
                  </a:lnTo>
                  <a:lnTo>
                    <a:pt x="0" y="136029"/>
                  </a:lnTo>
                  <a:lnTo>
                    <a:pt x="17475" y="251244"/>
                  </a:lnTo>
                  <a:lnTo>
                    <a:pt x="17526" y="251383"/>
                  </a:lnTo>
                  <a:lnTo>
                    <a:pt x="17665" y="251561"/>
                  </a:lnTo>
                  <a:lnTo>
                    <a:pt x="17792" y="251612"/>
                  </a:lnTo>
                  <a:lnTo>
                    <a:pt x="17983" y="251701"/>
                  </a:lnTo>
                  <a:lnTo>
                    <a:pt x="18110" y="251726"/>
                  </a:lnTo>
                  <a:lnTo>
                    <a:pt x="18745" y="251752"/>
                  </a:lnTo>
                  <a:lnTo>
                    <a:pt x="18897" y="251701"/>
                  </a:lnTo>
                  <a:lnTo>
                    <a:pt x="19062" y="251663"/>
                  </a:lnTo>
                  <a:lnTo>
                    <a:pt x="19215" y="251587"/>
                  </a:lnTo>
                  <a:lnTo>
                    <a:pt x="19380" y="251434"/>
                  </a:lnTo>
                  <a:lnTo>
                    <a:pt x="19456" y="251294"/>
                  </a:lnTo>
                  <a:lnTo>
                    <a:pt x="19481" y="251167"/>
                  </a:lnTo>
                  <a:close/>
                </a:path>
                <a:path w="814070" h="466725">
                  <a:moveTo>
                    <a:pt x="232105" y="337947"/>
                  </a:moveTo>
                  <a:lnTo>
                    <a:pt x="231584" y="336816"/>
                  </a:lnTo>
                  <a:lnTo>
                    <a:pt x="231419" y="336867"/>
                  </a:lnTo>
                  <a:lnTo>
                    <a:pt x="231267" y="336918"/>
                  </a:lnTo>
                  <a:lnTo>
                    <a:pt x="231127" y="336994"/>
                  </a:lnTo>
                  <a:lnTo>
                    <a:pt x="230974" y="337083"/>
                  </a:lnTo>
                  <a:lnTo>
                    <a:pt x="230911" y="337210"/>
                  </a:lnTo>
                  <a:lnTo>
                    <a:pt x="230835" y="337337"/>
                  </a:lnTo>
                  <a:lnTo>
                    <a:pt x="230860" y="337502"/>
                  </a:lnTo>
                  <a:lnTo>
                    <a:pt x="230924" y="337629"/>
                  </a:lnTo>
                  <a:lnTo>
                    <a:pt x="231076" y="337781"/>
                  </a:lnTo>
                  <a:lnTo>
                    <a:pt x="231228" y="337845"/>
                  </a:lnTo>
                  <a:lnTo>
                    <a:pt x="231368" y="337896"/>
                  </a:lnTo>
                  <a:lnTo>
                    <a:pt x="231495" y="337921"/>
                  </a:lnTo>
                  <a:lnTo>
                    <a:pt x="231660" y="337972"/>
                  </a:lnTo>
                  <a:lnTo>
                    <a:pt x="232054" y="337972"/>
                  </a:lnTo>
                  <a:close/>
                </a:path>
                <a:path w="814070" h="466725">
                  <a:moveTo>
                    <a:pt x="268147" y="176961"/>
                  </a:moveTo>
                  <a:lnTo>
                    <a:pt x="267804" y="176682"/>
                  </a:lnTo>
                  <a:lnTo>
                    <a:pt x="267360" y="176568"/>
                  </a:lnTo>
                  <a:lnTo>
                    <a:pt x="267068" y="176568"/>
                  </a:lnTo>
                  <a:lnTo>
                    <a:pt x="266865" y="176593"/>
                  </a:lnTo>
                  <a:lnTo>
                    <a:pt x="266522" y="176707"/>
                  </a:lnTo>
                  <a:lnTo>
                    <a:pt x="266357" y="176809"/>
                  </a:lnTo>
                  <a:lnTo>
                    <a:pt x="151561" y="271462"/>
                  </a:lnTo>
                  <a:lnTo>
                    <a:pt x="151434" y="271589"/>
                  </a:lnTo>
                  <a:lnTo>
                    <a:pt x="151384" y="271907"/>
                  </a:lnTo>
                  <a:lnTo>
                    <a:pt x="151511" y="272097"/>
                  </a:lnTo>
                  <a:lnTo>
                    <a:pt x="151676" y="272224"/>
                  </a:lnTo>
                  <a:lnTo>
                    <a:pt x="151803" y="272275"/>
                  </a:lnTo>
                  <a:lnTo>
                    <a:pt x="151930" y="272313"/>
                  </a:lnTo>
                  <a:lnTo>
                    <a:pt x="152120" y="272364"/>
                  </a:lnTo>
                  <a:lnTo>
                    <a:pt x="152323" y="272389"/>
                  </a:lnTo>
                  <a:lnTo>
                    <a:pt x="152514" y="272364"/>
                  </a:lnTo>
                  <a:lnTo>
                    <a:pt x="152704" y="272338"/>
                  </a:lnTo>
                  <a:lnTo>
                    <a:pt x="152882" y="272288"/>
                  </a:lnTo>
                  <a:lnTo>
                    <a:pt x="153047" y="272249"/>
                  </a:lnTo>
                  <a:lnTo>
                    <a:pt x="153200" y="272122"/>
                  </a:lnTo>
                  <a:lnTo>
                    <a:pt x="267944" y="177495"/>
                  </a:lnTo>
                  <a:lnTo>
                    <a:pt x="268097" y="177419"/>
                  </a:lnTo>
                  <a:lnTo>
                    <a:pt x="268147" y="176961"/>
                  </a:lnTo>
                  <a:close/>
                </a:path>
                <a:path w="814070" h="466725">
                  <a:moveTo>
                    <a:pt x="402209" y="465861"/>
                  </a:moveTo>
                  <a:lnTo>
                    <a:pt x="402132" y="465709"/>
                  </a:lnTo>
                  <a:lnTo>
                    <a:pt x="402018" y="465569"/>
                  </a:lnTo>
                  <a:lnTo>
                    <a:pt x="401866" y="465493"/>
                  </a:lnTo>
                  <a:lnTo>
                    <a:pt x="401675" y="465442"/>
                  </a:lnTo>
                  <a:lnTo>
                    <a:pt x="220167" y="416572"/>
                  </a:lnTo>
                  <a:lnTo>
                    <a:pt x="219989" y="416547"/>
                  </a:lnTo>
                  <a:lnTo>
                    <a:pt x="219519" y="416521"/>
                  </a:lnTo>
                  <a:lnTo>
                    <a:pt x="219354" y="416572"/>
                  </a:lnTo>
                  <a:lnTo>
                    <a:pt x="219202" y="416598"/>
                  </a:lnTo>
                  <a:lnTo>
                    <a:pt x="218986" y="416699"/>
                  </a:lnTo>
                  <a:lnTo>
                    <a:pt x="218782" y="416864"/>
                  </a:lnTo>
                  <a:lnTo>
                    <a:pt x="218744" y="416991"/>
                  </a:lnTo>
                  <a:lnTo>
                    <a:pt x="218744" y="417156"/>
                  </a:lnTo>
                  <a:lnTo>
                    <a:pt x="218770" y="417283"/>
                  </a:lnTo>
                  <a:lnTo>
                    <a:pt x="218833" y="417410"/>
                  </a:lnTo>
                  <a:lnTo>
                    <a:pt x="218960" y="417499"/>
                  </a:lnTo>
                  <a:lnTo>
                    <a:pt x="219113" y="417550"/>
                  </a:lnTo>
                  <a:lnTo>
                    <a:pt x="219252" y="417626"/>
                  </a:lnTo>
                  <a:lnTo>
                    <a:pt x="400799" y="466483"/>
                  </a:lnTo>
                  <a:lnTo>
                    <a:pt x="400939" y="466496"/>
                  </a:lnTo>
                  <a:lnTo>
                    <a:pt x="401408" y="466521"/>
                  </a:lnTo>
                  <a:lnTo>
                    <a:pt x="401599" y="466496"/>
                  </a:lnTo>
                  <a:lnTo>
                    <a:pt x="401777" y="466420"/>
                  </a:lnTo>
                  <a:lnTo>
                    <a:pt x="401916" y="466369"/>
                  </a:lnTo>
                  <a:lnTo>
                    <a:pt x="402132" y="466204"/>
                  </a:lnTo>
                  <a:lnTo>
                    <a:pt x="402183" y="466077"/>
                  </a:lnTo>
                  <a:lnTo>
                    <a:pt x="402209" y="465861"/>
                  </a:lnTo>
                  <a:close/>
                </a:path>
                <a:path w="814070" h="466725">
                  <a:moveTo>
                    <a:pt x="426212" y="307416"/>
                  </a:moveTo>
                  <a:lnTo>
                    <a:pt x="426161" y="307289"/>
                  </a:lnTo>
                  <a:lnTo>
                    <a:pt x="426021" y="307111"/>
                  </a:lnTo>
                  <a:lnTo>
                    <a:pt x="425869" y="307047"/>
                  </a:lnTo>
                  <a:lnTo>
                    <a:pt x="425729" y="306971"/>
                  </a:lnTo>
                  <a:lnTo>
                    <a:pt x="425577" y="306920"/>
                  </a:lnTo>
                  <a:lnTo>
                    <a:pt x="425411" y="306895"/>
                  </a:lnTo>
                  <a:lnTo>
                    <a:pt x="424992" y="306895"/>
                  </a:lnTo>
                  <a:lnTo>
                    <a:pt x="231609" y="336804"/>
                  </a:lnTo>
                  <a:lnTo>
                    <a:pt x="232130" y="337934"/>
                  </a:lnTo>
                  <a:lnTo>
                    <a:pt x="425462" y="308025"/>
                  </a:lnTo>
                  <a:lnTo>
                    <a:pt x="425602" y="308000"/>
                  </a:lnTo>
                  <a:lnTo>
                    <a:pt x="425805" y="307949"/>
                  </a:lnTo>
                  <a:lnTo>
                    <a:pt x="425945" y="307873"/>
                  </a:lnTo>
                  <a:lnTo>
                    <a:pt x="426072" y="307784"/>
                  </a:lnTo>
                  <a:lnTo>
                    <a:pt x="426186" y="307632"/>
                  </a:lnTo>
                  <a:lnTo>
                    <a:pt x="426212" y="307416"/>
                  </a:lnTo>
                  <a:close/>
                </a:path>
                <a:path w="814070" h="466725">
                  <a:moveTo>
                    <a:pt x="472643" y="31762"/>
                  </a:moveTo>
                  <a:lnTo>
                    <a:pt x="468376" y="29311"/>
                  </a:lnTo>
                  <a:lnTo>
                    <a:pt x="459828" y="34251"/>
                  </a:lnTo>
                  <a:lnTo>
                    <a:pt x="451281" y="29311"/>
                  </a:lnTo>
                  <a:lnTo>
                    <a:pt x="450837" y="29095"/>
                  </a:lnTo>
                  <a:lnTo>
                    <a:pt x="450291" y="28917"/>
                  </a:lnTo>
                  <a:lnTo>
                    <a:pt x="449884" y="28841"/>
                  </a:lnTo>
                  <a:lnTo>
                    <a:pt x="449707" y="28829"/>
                  </a:lnTo>
                  <a:lnTo>
                    <a:pt x="449567" y="28829"/>
                  </a:lnTo>
                  <a:lnTo>
                    <a:pt x="449287" y="28803"/>
                  </a:lnTo>
                  <a:lnTo>
                    <a:pt x="448995" y="28803"/>
                  </a:lnTo>
                  <a:lnTo>
                    <a:pt x="448678" y="28829"/>
                  </a:lnTo>
                  <a:lnTo>
                    <a:pt x="448538" y="28829"/>
                  </a:lnTo>
                  <a:lnTo>
                    <a:pt x="448411" y="28841"/>
                  </a:lnTo>
                  <a:lnTo>
                    <a:pt x="447992" y="28917"/>
                  </a:lnTo>
                  <a:lnTo>
                    <a:pt x="447852" y="28968"/>
                  </a:lnTo>
                  <a:lnTo>
                    <a:pt x="447573" y="29044"/>
                  </a:lnTo>
                  <a:lnTo>
                    <a:pt x="447116" y="29235"/>
                  </a:lnTo>
                  <a:lnTo>
                    <a:pt x="446913" y="29362"/>
                  </a:lnTo>
                  <a:lnTo>
                    <a:pt x="446697" y="29514"/>
                  </a:lnTo>
                  <a:lnTo>
                    <a:pt x="446519" y="29629"/>
                  </a:lnTo>
                  <a:lnTo>
                    <a:pt x="446430" y="29806"/>
                  </a:lnTo>
                  <a:lnTo>
                    <a:pt x="446303" y="29946"/>
                  </a:lnTo>
                  <a:lnTo>
                    <a:pt x="446227" y="30124"/>
                  </a:lnTo>
                  <a:lnTo>
                    <a:pt x="446151" y="30289"/>
                  </a:lnTo>
                  <a:lnTo>
                    <a:pt x="446125" y="30467"/>
                  </a:lnTo>
                  <a:lnTo>
                    <a:pt x="446125" y="30632"/>
                  </a:lnTo>
                  <a:lnTo>
                    <a:pt x="446151" y="30810"/>
                  </a:lnTo>
                  <a:lnTo>
                    <a:pt x="446227" y="30949"/>
                  </a:lnTo>
                  <a:lnTo>
                    <a:pt x="446303" y="31127"/>
                  </a:lnTo>
                  <a:lnTo>
                    <a:pt x="446430" y="31292"/>
                  </a:lnTo>
                  <a:lnTo>
                    <a:pt x="446519" y="31445"/>
                  </a:lnTo>
                  <a:lnTo>
                    <a:pt x="446697" y="31597"/>
                  </a:lnTo>
                  <a:lnTo>
                    <a:pt x="447014" y="31762"/>
                  </a:lnTo>
                  <a:lnTo>
                    <a:pt x="455561" y="36703"/>
                  </a:lnTo>
                  <a:lnTo>
                    <a:pt x="447014" y="41643"/>
                  </a:lnTo>
                  <a:lnTo>
                    <a:pt x="446684" y="41833"/>
                  </a:lnTo>
                  <a:lnTo>
                    <a:pt x="446544" y="41973"/>
                  </a:lnTo>
                  <a:lnTo>
                    <a:pt x="446290" y="42265"/>
                  </a:lnTo>
                  <a:lnTo>
                    <a:pt x="446227" y="42443"/>
                  </a:lnTo>
                  <a:lnTo>
                    <a:pt x="446151" y="42608"/>
                  </a:lnTo>
                  <a:lnTo>
                    <a:pt x="446125" y="42786"/>
                  </a:lnTo>
                  <a:lnTo>
                    <a:pt x="446125" y="42951"/>
                  </a:lnTo>
                  <a:lnTo>
                    <a:pt x="446151" y="43129"/>
                  </a:lnTo>
                  <a:lnTo>
                    <a:pt x="446227" y="43294"/>
                  </a:lnTo>
                  <a:lnTo>
                    <a:pt x="446341" y="43548"/>
                  </a:lnTo>
                  <a:lnTo>
                    <a:pt x="446544" y="43764"/>
                  </a:lnTo>
                  <a:lnTo>
                    <a:pt x="446684" y="43916"/>
                  </a:lnTo>
                  <a:lnTo>
                    <a:pt x="446913" y="44030"/>
                  </a:lnTo>
                  <a:lnTo>
                    <a:pt x="447344" y="44284"/>
                  </a:lnTo>
                  <a:lnTo>
                    <a:pt x="447471" y="44323"/>
                  </a:lnTo>
                  <a:lnTo>
                    <a:pt x="447598" y="44373"/>
                  </a:lnTo>
                  <a:lnTo>
                    <a:pt x="447840" y="44450"/>
                  </a:lnTo>
                  <a:lnTo>
                    <a:pt x="447979" y="44475"/>
                  </a:lnTo>
                  <a:lnTo>
                    <a:pt x="448132" y="44526"/>
                  </a:lnTo>
                  <a:lnTo>
                    <a:pt x="448398" y="44577"/>
                  </a:lnTo>
                  <a:lnTo>
                    <a:pt x="448551" y="44577"/>
                  </a:lnTo>
                  <a:lnTo>
                    <a:pt x="448691" y="44602"/>
                  </a:lnTo>
                  <a:lnTo>
                    <a:pt x="448995" y="44627"/>
                  </a:lnTo>
                  <a:lnTo>
                    <a:pt x="449287" y="44627"/>
                  </a:lnTo>
                  <a:lnTo>
                    <a:pt x="449580" y="44602"/>
                  </a:lnTo>
                  <a:lnTo>
                    <a:pt x="449719" y="44577"/>
                  </a:lnTo>
                  <a:lnTo>
                    <a:pt x="449872" y="44577"/>
                  </a:lnTo>
                  <a:lnTo>
                    <a:pt x="450164" y="44526"/>
                  </a:lnTo>
                  <a:lnTo>
                    <a:pt x="450291" y="44475"/>
                  </a:lnTo>
                  <a:lnTo>
                    <a:pt x="450430" y="44450"/>
                  </a:lnTo>
                  <a:lnTo>
                    <a:pt x="450710" y="44373"/>
                  </a:lnTo>
                  <a:lnTo>
                    <a:pt x="450951" y="44284"/>
                  </a:lnTo>
                  <a:lnTo>
                    <a:pt x="451167" y="44157"/>
                  </a:lnTo>
                  <a:lnTo>
                    <a:pt x="459828" y="39166"/>
                  </a:lnTo>
                  <a:lnTo>
                    <a:pt x="468376" y="44094"/>
                  </a:lnTo>
                  <a:lnTo>
                    <a:pt x="472630" y="41617"/>
                  </a:lnTo>
                  <a:lnTo>
                    <a:pt x="464096" y="36703"/>
                  </a:lnTo>
                  <a:lnTo>
                    <a:pt x="472643" y="31762"/>
                  </a:lnTo>
                  <a:close/>
                </a:path>
                <a:path w="814070" h="466725">
                  <a:moveTo>
                    <a:pt x="473519" y="42951"/>
                  </a:moveTo>
                  <a:lnTo>
                    <a:pt x="472643" y="41630"/>
                  </a:lnTo>
                  <a:lnTo>
                    <a:pt x="468376" y="44107"/>
                  </a:lnTo>
                  <a:lnTo>
                    <a:pt x="468718" y="44272"/>
                  </a:lnTo>
                  <a:lnTo>
                    <a:pt x="468972" y="44373"/>
                  </a:lnTo>
                  <a:lnTo>
                    <a:pt x="469214" y="44450"/>
                  </a:lnTo>
                  <a:lnTo>
                    <a:pt x="469353" y="44475"/>
                  </a:lnTo>
                  <a:lnTo>
                    <a:pt x="469506" y="44526"/>
                  </a:lnTo>
                  <a:lnTo>
                    <a:pt x="469773" y="44577"/>
                  </a:lnTo>
                  <a:lnTo>
                    <a:pt x="469925" y="44577"/>
                  </a:lnTo>
                  <a:lnTo>
                    <a:pt x="470369" y="44615"/>
                  </a:lnTo>
                  <a:lnTo>
                    <a:pt x="470662" y="44615"/>
                  </a:lnTo>
                  <a:lnTo>
                    <a:pt x="471093" y="44577"/>
                  </a:lnTo>
                  <a:lnTo>
                    <a:pt x="471246" y="44577"/>
                  </a:lnTo>
                  <a:lnTo>
                    <a:pt x="471538" y="44526"/>
                  </a:lnTo>
                  <a:lnTo>
                    <a:pt x="471665" y="44475"/>
                  </a:lnTo>
                  <a:lnTo>
                    <a:pt x="471805" y="44450"/>
                  </a:lnTo>
                  <a:lnTo>
                    <a:pt x="472084" y="44373"/>
                  </a:lnTo>
                  <a:lnTo>
                    <a:pt x="472325" y="44272"/>
                  </a:lnTo>
                  <a:lnTo>
                    <a:pt x="472770" y="44030"/>
                  </a:lnTo>
                  <a:lnTo>
                    <a:pt x="472935" y="43903"/>
                  </a:lnTo>
                  <a:lnTo>
                    <a:pt x="473303" y="43535"/>
                  </a:lnTo>
                  <a:lnTo>
                    <a:pt x="473456" y="43294"/>
                  </a:lnTo>
                  <a:lnTo>
                    <a:pt x="473506" y="43129"/>
                  </a:lnTo>
                  <a:lnTo>
                    <a:pt x="473519" y="42951"/>
                  </a:lnTo>
                  <a:close/>
                </a:path>
                <a:path w="814070" h="466725">
                  <a:moveTo>
                    <a:pt x="473519" y="30454"/>
                  </a:moveTo>
                  <a:lnTo>
                    <a:pt x="473227" y="29794"/>
                  </a:lnTo>
                  <a:lnTo>
                    <a:pt x="473075" y="29616"/>
                  </a:lnTo>
                  <a:lnTo>
                    <a:pt x="472757" y="29349"/>
                  </a:lnTo>
                  <a:lnTo>
                    <a:pt x="472541" y="29222"/>
                  </a:lnTo>
                  <a:lnTo>
                    <a:pt x="472325" y="29133"/>
                  </a:lnTo>
                  <a:lnTo>
                    <a:pt x="472046" y="29032"/>
                  </a:lnTo>
                  <a:lnTo>
                    <a:pt x="471665" y="28905"/>
                  </a:lnTo>
                  <a:lnTo>
                    <a:pt x="471068" y="28803"/>
                  </a:lnTo>
                  <a:lnTo>
                    <a:pt x="470928" y="28803"/>
                  </a:lnTo>
                  <a:lnTo>
                    <a:pt x="470649" y="28778"/>
                  </a:lnTo>
                  <a:lnTo>
                    <a:pt x="470357" y="28778"/>
                  </a:lnTo>
                  <a:lnTo>
                    <a:pt x="470039" y="28803"/>
                  </a:lnTo>
                  <a:lnTo>
                    <a:pt x="469900" y="28803"/>
                  </a:lnTo>
                  <a:lnTo>
                    <a:pt x="469353" y="28905"/>
                  </a:lnTo>
                  <a:lnTo>
                    <a:pt x="469214" y="28956"/>
                  </a:lnTo>
                  <a:lnTo>
                    <a:pt x="468934" y="29032"/>
                  </a:lnTo>
                  <a:lnTo>
                    <a:pt x="468477" y="29222"/>
                  </a:lnTo>
                  <a:lnTo>
                    <a:pt x="472643" y="31750"/>
                  </a:lnTo>
                  <a:lnTo>
                    <a:pt x="473011" y="31508"/>
                  </a:lnTo>
                  <a:lnTo>
                    <a:pt x="473227" y="31280"/>
                  </a:lnTo>
                  <a:lnTo>
                    <a:pt x="473519" y="30619"/>
                  </a:lnTo>
                  <a:lnTo>
                    <a:pt x="473519" y="30454"/>
                  </a:lnTo>
                  <a:close/>
                </a:path>
                <a:path w="814070" h="466725">
                  <a:moveTo>
                    <a:pt x="479767" y="12852"/>
                  </a:moveTo>
                  <a:lnTo>
                    <a:pt x="458406" y="508"/>
                  </a:lnTo>
                  <a:lnTo>
                    <a:pt x="458063" y="342"/>
                  </a:lnTo>
                  <a:lnTo>
                    <a:pt x="457568" y="165"/>
                  </a:lnTo>
                  <a:lnTo>
                    <a:pt x="457415" y="139"/>
                  </a:lnTo>
                  <a:lnTo>
                    <a:pt x="457009" y="38"/>
                  </a:lnTo>
                  <a:lnTo>
                    <a:pt x="456831" y="38"/>
                  </a:lnTo>
                  <a:lnTo>
                    <a:pt x="456412" y="0"/>
                  </a:lnTo>
                  <a:lnTo>
                    <a:pt x="456120" y="0"/>
                  </a:lnTo>
                  <a:lnTo>
                    <a:pt x="455663" y="38"/>
                  </a:lnTo>
                  <a:lnTo>
                    <a:pt x="455536" y="38"/>
                  </a:lnTo>
                  <a:lnTo>
                    <a:pt x="455244" y="88"/>
                  </a:lnTo>
                  <a:lnTo>
                    <a:pt x="455117" y="139"/>
                  </a:lnTo>
                  <a:lnTo>
                    <a:pt x="454977" y="165"/>
                  </a:lnTo>
                  <a:lnTo>
                    <a:pt x="454672" y="241"/>
                  </a:lnTo>
                  <a:lnTo>
                    <a:pt x="454456" y="342"/>
                  </a:lnTo>
                  <a:lnTo>
                    <a:pt x="453301" y="1422"/>
                  </a:lnTo>
                  <a:lnTo>
                    <a:pt x="453263" y="1663"/>
                  </a:lnTo>
                  <a:lnTo>
                    <a:pt x="453275" y="2006"/>
                  </a:lnTo>
                  <a:lnTo>
                    <a:pt x="453326" y="2171"/>
                  </a:lnTo>
                  <a:lnTo>
                    <a:pt x="475513" y="15303"/>
                  </a:lnTo>
                  <a:lnTo>
                    <a:pt x="479767" y="12852"/>
                  </a:lnTo>
                  <a:close/>
                </a:path>
                <a:path w="814070" h="466725">
                  <a:moveTo>
                    <a:pt x="480644" y="14160"/>
                  </a:moveTo>
                  <a:lnTo>
                    <a:pt x="480631" y="13817"/>
                  </a:lnTo>
                  <a:lnTo>
                    <a:pt x="480580" y="13677"/>
                  </a:lnTo>
                  <a:lnTo>
                    <a:pt x="480428" y="13423"/>
                  </a:lnTo>
                  <a:lnTo>
                    <a:pt x="480237" y="13182"/>
                  </a:lnTo>
                  <a:lnTo>
                    <a:pt x="480060" y="13030"/>
                  </a:lnTo>
                  <a:lnTo>
                    <a:pt x="479869" y="12915"/>
                  </a:lnTo>
                  <a:lnTo>
                    <a:pt x="475513" y="15303"/>
                  </a:lnTo>
                  <a:lnTo>
                    <a:pt x="476072" y="15582"/>
                  </a:lnTo>
                  <a:lnTo>
                    <a:pt x="476478" y="15709"/>
                  </a:lnTo>
                  <a:lnTo>
                    <a:pt x="477050" y="15811"/>
                  </a:lnTo>
                  <a:lnTo>
                    <a:pt x="477494" y="15824"/>
                  </a:lnTo>
                  <a:lnTo>
                    <a:pt x="478218" y="15811"/>
                  </a:lnTo>
                  <a:lnTo>
                    <a:pt x="478790" y="15709"/>
                  </a:lnTo>
                  <a:lnTo>
                    <a:pt x="478929" y="15659"/>
                  </a:lnTo>
                  <a:lnTo>
                    <a:pt x="479183" y="15582"/>
                  </a:lnTo>
                  <a:lnTo>
                    <a:pt x="479666" y="15392"/>
                  </a:lnTo>
                  <a:lnTo>
                    <a:pt x="479869" y="15265"/>
                  </a:lnTo>
                  <a:lnTo>
                    <a:pt x="480060" y="15125"/>
                  </a:lnTo>
                  <a:lnTo>
                    <a:pt x="480237" y="14998"/>
                  </a:lnTo>
                  <a:lnTo>
                    <a:pt x="480326" y="14820"/>
                  </a:lnTo>
                  <a:lnTo>
                    <a:pt x="480580" y="14503"/>
                  </a:lnTo>
                  <a:lnTo>
                    <a:pt x="480631" y="14338"/>
                  </a:lnTo>
                  <a:lnTo>
                    <a:pt x="480644" y="14160"/>
                  </a:lnTo>
                  <a:close/>
                </a:path>
                <a:path w="814070" h="466725">
                  <a:moveTo>
                    <a:pt x="515366" y="23545"/>
                  </a:moveTo>
                  <a:lnTo>
                    <a:pt x="511098" y="21069"/>
                  </a:lnTo>
                  <a:lnTo>
                    <a:pt x="510959" y="21145"/>
                  </a:lnTo>
                  <a:lnTo>
                    <a:pt x="510705" y="21336"/>
                  </a:lnTo>
                  <a:lnTo>
                    <a:pt x="510489" y="21564"/>
                  </a:lnTo>
                  <a:lnTo>
                    <a:pt x="510387" y="21704"/>
                  </a:lnTo>
                  <a:lnTo>
                    <a:pt x="510298" y="21882"/>
                  </a:lnTo>
                  <a:lnTo>
                    <a:pt x="510247" y="22047"/>
                  </a:lnTo>
                  <a:lnTo>
                    <a:pt x="510222" y="22225"/>
                  </a:lnTo>
                  <a:lnTo>
                    <a:pt x="510222" y="22390"/>
                  </a:lnTo>
                  <a:lnTo>
                    <a:pt x="511200" y="23596"/>
                  </a:lnTo>
                  <a:lnTo>
                    <a:pt x="511416" y="23723"/>
                  </a:lnTo>
                  <a:lnTo>
                    <a:pt x="511543" y="23761"/>
                  </a:lnTo>
                  <a:lnTo>
                    <a:pt x="511670" y="23812"/>
                  </a:lnTo>
                  <a:lnTo>
                    <a:pt x="511911" y="23888"/>
                  </a:lnTo>
                  <a:lnTo>
                    <a:pt x="512076" y="23914"/>
                  </a:lnTo>
                  <a:lnTo>
                    <a:pt x="512203" y="23964"/>
                  </a:lnTo>
                  <a:lnTo>
                    <a:pt x="512495" y="24015"/>
                  </a:lnTo>
                  <a:lnTo>
                    <a:pt x="512648" y="24015"/>
                  </a:lnTo>
                  <a:lnTo>
                    <a:pt x="512787" y="24041"/>
                  </a:lnTo>
                  <a:lnTo>
                    <a:pt x="513067" y="24066"/>
                  </a:lnTo>
                  <a:lnTo>
                    <a:pt x="513384" y="24066"/>
                  </a:lnTo>
                  <a:lnTo>
                    <a:pt x="513676" y="24041"/>
                  </a:lnTo>
                  <a:lnTo>
                    <a:pt x="513816" y="24015"/>
                  </a:lnTo>
                  <a:lnTo>
                    <a:pt x="513943" y="24015"/>
                  </a:lnTo>
                  <a:lnTo>
                    <a:pt x="514261" y="23964"/>
                  </a:lnTo>
                  <a:lnTo>
                    <a:pt x="514388" y="23914"/>
                  </a:lnTo>
                  <a:lnTo>
                    <a:pt x="514527" y="23888"/>
                  </a:lnTo>
                  <a:lnTo>
                    <a:pt x="514781" y="23812"/>
                  </a:lnTo>
                  <a:lnTo>
                    <a:pt x="515023" y="23723"/>
                  </a:lnTo>
                  <a:lnTo>
                    <a:pt x="515366" y="23545"/>
                  </a:lnTo>
                  <a:close/>
                </a:path>
                <a:path w="814070" h="466725">
                  <a:moveTo>
                    <a:pt x="522503" y="86842"/>
                  </a:moveTo>
                  <a:lnTo>
                    <a:pt x="501142" y="74498"/>
                  </a:lnTo>
                  <a:lnTo>
                    <a:pt x="496849" y="76974"/>
                  </a:lnTo>
                  <a:lnTo>
                    <a:pt x="518223" y="89319"/>
                  </a:lnTo>
                  <a:lnTo>
                    <a:pt x="522503" y="86842"/>
                  </a:lnTo>
                  <a:close/>
                </a:path>
                <a:path w="814070" h="466725">
                  <a:moveTo>
                    <a:pt x="530517" y="59220"/>
                  </a:moveTo>
                  <a:lnTo>
                    <a:pt x="530479" y="59042"/>
                  </a:lnTo>
                  <a:lnTo>
                    <a:pt x="530301" y="58724"/>
                  </a:lnTo>
                  <a:lnTo>
                    <a:pt x="530085" y="58407"/>
                  </a:lnTo>
                  <a:lnTo>
                    <a:pt x="529742" y="58140"/>
                  </a:lnTo>
                  <a:lnTo>
                    <a:pt x="529615" y="58064"/>
                  </a:lnTo>
                  <a:lnTo>
                    <a:pt x="525322" y="60540"/>
                  </a:lnTo>
                  <a:lnTo>
                    <a:pt x="525449" y="60591"/>
                  </a:lnTo>
                  <a:lnTo>
                    <a:pt x="525691" y="60706"/>
                  </a:lnTo>
                  <a:lnTo>
                    <a:pt x="526161" y="60883"/>
                  </a:lnTo>
                  <a:lnTo>
                    <a:pt x="526313" y="60909"/>
                  </a:lnTo>
                  <a:lnTo>
                    <a:pt x="526478" y="60960"/>
                  </a:lnTo>
                  <a:lnTo>
                    <a:pt x="526745" y="61010"/>
                  </a:lnTo>
                  <a:lnTo>
                    <a:pt x="526897" y="61010"/>
                  </a:lnTo>
                  <a:lnTo>
                    <a:pt x="527316" y="61048"/>
                  </a:lnTo>
                  <a:lnTo>
                    <a:pt x="527634" y="61048"/>
                  </a:lnTo>
                  <a:lnTo>
                    <a:pt x="528066" y="61010"/>
                  </a:lnTo>
                  <a:lnTo>
                    <a:pt x="528193" y="61010"/>
                  </a:lnTo>
                  <a:lnTo>
                    <a:pt x="528510" y="60960"/>
                  </a:lnTo>
                  <a:lnTo>
                    <a:pt x="528637" y="60909"/>
                  </a:lnTo>
                  <a:lnTo>
                    <a:pt x="528777" y="60883"/>
                  </a:lnTo>
                  <a:lnTo>
                    <a:pt x="529056" y="60807"/>
                  </a:lnTo>
                  <a:lnTo>
                    <a:pt x="529615" y="60540"/>
                  </a:lnTo>
                  <a:lnTo>
                    <a:pt x="529742" y="60490"/>
                  </a:lnTo>
                  <a:lnTo>
                    <a:pt x="529907" y="60337"/>
                  </a:lnTo>
                  <a:lnTo>
                    <a:pt x="530085" y="60198"/>
                  </a:lnTo>
                  <a:lnTo>
                    <a:pt x="530250" y="59982"/>
                  </a:lnTo>
                  <a:lnTo>
                    <a:pt x="530453" y="59651"/>
                  </a:lnTo>
                  <a:lnTo>
                    <a:pt x="530517" y="59385"/>
                  </a:lnTo>
                  <a:lnTo>
                    <a:pt x="530517" y="59220"/>
                  </a:lnTo>
                  <a:close/>
                </a:path>
                <a:path w="814070" h="466725">
                  <a:moveTo>
                    <a:pt x="530517" y="46901"/>
                  </a:moveTo>
                  <a:lnTo>
                    <a:pt x="530440" y="46621"/>
                  </a:lnTo>
                  <a:lnTo>
                    <a:pt x="530301" y="46380"/>
                  </a:lnTo>
                  <a:lnTo>
                    <a:pt x="530199" y="46240"/>
                  </a:lnTo>
                  <a:lnTo>
                    <a:pt x="529907" y="45935"/>
                  </a:lnTo>
                  <a:lnTo>
                    <a:pt x="529729" y="45796"/>
                  </a:lnTo>
                  <a:lnTo>
                    <a:pt x="529513" y="45669"/>
                  </a:lnTo>
                  <a:lnTo>
                    <a:pt x="529272" y="45567"/>
                  </a:lnTo>
                  <a:lnTo>
                    <a:pt x="529145" y="45529"/>
                  </a:lnTo>
                  <a:lnTo>
                    <a:pt x="529018" y="45478"/>
                  </a:lnTo>
                  <a:lnTo>
                    <a:pt x="528624" y="45351"/>
                  </a:lnTo>
                  <a:lnTo>
                    <a:pt x="528040" y="45250"/>
                  </a:lnTo>
                  <a:lnTo>
                    <a:pt x="527900" y="45250"/>
                  </a:lnTo>
                  <a:lnTo>
                    <a:pt x="527621" y="45224"/>
                  </a:lnTo>
                  <a:lnTo>
                    <a:pt x="527304" y="45224"/>
                  </a:lnTo>
                  <a:lnTo>
                    <a:pt x="527011" y="45250"/>
                  </a:lnTo>
                  <a:lnTo>
                    <a:pt x="526872" y="45250"/>
                  </a:lnTo>
                  <a:lnTo>
                    <a:pt x="526300" y="45351"/>
                  </a:lnTo>
                  <a:lnTo>
                    <a:pt x="526161" y="45402"/>
                  </a:lnTo>
                  <a:lnTo>
                    <a:pt x="525907" y="45478"/>
                  </a:lnTo>
                  <a:lnTo>
                    <a:pt x="525691" y="45567"/>
                  </a:lnTo>
                  <a:lnTo>
                    <a:pt x="525449" y="45669"/>
                  </a:lnTo>
                  <a:lnTo>
                    <a:pt x="525322" y="45745"/>
                  </a:lnTo>
                  <a:lnTo>
                    <a:pt x="516788" y="50685"/>
                  </a:lnTo>
                  <a:lnTo>
                    <a:pt x="508241" y="45758"/>
                  </a:lnTo>
                  <a:lnTo>
                    <a:pt x="506679" y="45262"/>
                  </a:lnTo>
                  <a:lnTo>
                    <a:pt x="506539" y="45262"/>
                  </a:lnTo>
                  <a:lnTo>
                    <a:pt x="506260" y="45237"/>
                  </a:lnTo>
                  <a:lnTo>
                    <a:pt x="505968" y="45237"/>
                  </a:lnTo>
                  <a:lnTo>
                    <a:pt x="505650" y="45262"/>
                  </a:lnTo>
                  <a:lnTo>
                    <a:pt x="505510" y="45262"/>
                  </a:lnTo>
                  <a:lnTo>
                    <a:pt x="505383" y="45275"/>
                  </a:lnTo>
                  <a:lnTo>
                    <a:pt x="504964" y="45351"/>
                  </a:lnTo>
                  <a:lnTo>
                    <a:pt x="504825" y="45402"/>
                  </a:lnTo>
                  <a:lnTo>
                    <a:pt x="504545" y="45478"/>
                  </a:lnTo>
                  <a:lnTo>
                    <a:pt x="504088" y="45669"/>
                  </a:lnTo>
                  <a:lnTo>
                    <a:pt x="503859" y="45796"/>
                  </a:lnTo>
                  <a:lnTo>
                    <a:pt x="503491" y="46088"/>
                  </a:lnTo>
                  <a:lnTo>
                    <a:pt x="503402" y="46240"/>
                  </a:lnTo>
                  <a:lnTo>
                    <a:pt x="503275" y="46380"/>
                  </a:lnTo>
                  <a:lnTo>
                    <a:pt x="503199" y="46558"/>
                  </a:lnTo>
                  <a:lnTo>
                    <a:pt x="503123" y="46723"/>
                  </a:lnTo>
                  <a:lnTo>
                    <a:pt x="503097" y="46901"/>
                  </a:lnTo>
                  <a:lnTo>
                    <a:pt x="503097" y="47066"/>
                  </a:lnTo>
                  <a:lnTo>
                    <a:pt x="503123" y="47244"/>
                  </a:lnTo>
                  <a:lnTo>
                    <a:pt x="503326" y="47663"/>
                  </a:lnTo>
                  <a:lnTo>
                    <a:pt x="503491" y="47879"/>
                  </a:lnTo>
                  <a:lnTo>
                    <a:pt x="503669" y="48031"/>
                  </a:lnTo>
                  <a:lnTo>
                    <a:pt x="503974" y="48221"/>
                  </a:lnTo>
                  <a:lnTo>
                    <a:pt x="512508" y="53149"/>
                  </a:lnTo>
                  <a:lnTo>
                    <a:pt x="503986" y="58077"/>
                  </a:lnTo>
                  <a:lnTo>
                    <a:pt x="503656" y="58267"/>
                  </a:lnTo>
                  <a:lnTo>
                    <a:pt x="503516" y="58407"/>
                  </a:lnTo>
                  <a:lnTo>
                    <a:pt x="503389" y="58559"/>
                  </a:lnTo>
                  <a:lnTo>
                    <a:pt x="503262" y="58724"/>
                  </a:lnTo>
                  <a:lnTo>
                    <a:pt x="503123" y="59042"/>
                  </a:lnTo>
                  <a:lnTo>
                    <a:pt x="503097" y="59220"/>
                  </a:lnTo>
                  <a:lnTo>
                    <a:pt x="503097" y="59385"/>
                  </a:lnTo>
                  <a:lnTo>
                    <a:pt x="503123" y="59563"/>
                  </a:lnTo>
                  <a:lnTo>
                    <a:pt x="503199" y="59728"/>
                  </a:lnTo>
                  <a:lnTo>
                    <a:pt x="503262" y="59905"/>
                  </a:lnTo>
                  <a:lnTo>
                    <a:pt x="503389" y="60045"/>
                  </a:lnTo>
                  <a:lnTo>
                    <a:pt x="503516" y="60198"/>
                  </a:lnTo>
                  <a:lnTo>
                    <a:pt x="503656" y="60350"/>
                  </a:lnTo>
                  <a:lnTo>
                    <a:pt x="503859" y="60490"/>
                  </a:lnTo>
                  <a:lnTo>
                    <a:pt x="504444" y="60756"/>
                  </a:lnTo>
                  <a:lnTo>
                    <a:pt x="504571" y="60807"/>
                  </a:lnTo>
                  <a:lnTo>
                    <a:pt x="504812" y="60883"/>
                  </a:lnTo>
                  <a:lnTo>
                    <a:pt x="504952" y="60909"/>
                  </a:lnTo>
                  <a:lnTo>
                    <a:pt x="505104" y="60960"/>
                  </a:lnTo>
                  <a:lnTo>
                    <a:pt x="505371" y="61010"/>
                  </a:lnTo>
                  <a:lnTo>
                    <a:pt x="505523" y="61010"/>
                  </a:lnTo>
                  <a:lnTo>
                    <a:pt x="505663" y="61036"/>
                  </a:lnTo>
                  <a:lnTo>
                    <a:pt x="505968" y="61061"/>
                  </a:lnTo>
                  <a:lnTo>
                    <a:pt x="506260" y="61061"/>
                  </a:lnTo>
                  <a:lnTo>
                    <a:pt x="506552" y="61036"/>
                  </a:lnTo>
                  <a:lnTo>
                    <a:pt x="506691" y="61010"/>
                  </a:lnTo>
                  <a:lnTo>
                    <a:pt x="506818" y="61010"/>
                  </a:lnTo>
                  <a:lnTo>
                    <a:pt x="507136" y="60960"/>
                  </a:lnTo>
                  <a:lnTo>
                    <a:pt x="507263" y="60909"/>
                  </a:lnTo>
                  <a:lnTo>
                    <a:pt x="507403" y="60883"/>
                  </a:lnTo>
                  <a:lnTo>
                    <a:pt x="507682" y="60807"/>
                  </a:lnTo>
                  <a:lnTo>
                    <a:pt x="508241" y="60540"/>
                  </a:lnTo>
                  <a:lnTo>
                    <a:pt x="516788" y="55626"/>
                  </a:lnTo>
                  <a:lnTo>
                    <a:pt x="525322" y="60540"/>
                  </a:lnTo>
                  <a:lnTo>
                    <a:pt x="529602" y="58064"/>
                  </a:lnTo>
                  <a:lnTo>
                    <a:pt x="521068" y="53149"/>
                  </a:lnTo>
                  <a:lnTo>
                    <a:pt x="529615" y="48221"/>
                  </a:lnTo>
                  <a:lnTo>
                    <a:pt x="529983" y="47955"/>
                  </a:lnTo>
                  <a:lnTo>
                    <a:pt x="530199" y="47726"/>
                  </a:lnTo>
                  <a:lnTo>
                    <a:pt x="530440" y="47307"/>
                  </a:lnTo>
                  <a:lnTo>
                    <a:pt x="530517" y="47066"/>
                  </a:lnTo>
                  <a:lnTo>
                    <a:pt x="530517" y="46901"/>
                  </a:lnTo>
                  <a:close/>
                </a:path>
                <a:path w="814070" h="466725">
                  <a:moveTo>
                    <a:pt x="537616" y="22225"/>
                  </a:moveTo>
                  <a:lnTo>
                    <a:pt x="537578" y="22047"/>
                  </a:lnTo>
                  <a:lnTo>
                    <a:pt x="537527" y="21882"/>
                  </a:lnTo>
                  <a:lnTo>
                    <a:pt x="537375" y="21628"/>
                  </a:lnTo>
                  <a:lnTo>
                    <a:pt x="537210" y="21412"/>
                  </a:lnTo>
                  <a:lnTo>
                    <a:pt x="537032" y="21259"/>
                  </a:lnTo>
                  <a:lnTo>
                    <a:pt x="536841" y="21145"/>
                  </a:lnTo>
                  <a:lnTo>
                    <a:pt x="532447" y="23545"/>
                  </a:lnTo>
                  <a:lnTo>
                    <a:pt x="532574" y="23596"/>
                  </a:lnTo>
                  <a:lnTo>
                    <a:pt x="532790" y="23710"/>
                  </a:lnTo>
                  <a:lnTo>
                    <a:pt x="533044" y="23812"/>
                  </a:lnTo>
                  <a:lnTo>
                    <a:pt x="533285" y="23888"/>
                  </a:lnTo>
                  <a:lnTo>
                    <a:pt x="533438" y="23914"/>
                  </a:lnTo>
                  <a:lnTo>
                    <a:pt x="533577" y="23964"/>
                  </a:lnTo>
                  <a:lnTo>
                    <a:pt x="533869" y="24015"/>
                  </a:lnTo>
                  <a:lnTo>
                    <a:pt x="534022" y="24015"/>
                  </a:lnTo>
                  <a:lnTo>
                    <a:pt x="534441" y="24053"/>
                  </a:lnTo>
                  <a:lnTo>
                    <a:pt x="534758" y="24053"/>
                  </a:lnTo>
                  <a:lnTo>
                    <a:pt x="535190" y="24015"/>
                  </a:lnTo>
                  <a:lnTo>
                    <a:pt x="535317" y="24015"/>
                  </a:lnTo>
                  <a:lnTo>
                    <a:pt x="535609" y="23964"/>
                  </a:lnTo>
                  <a:lnTo>
                    <a:pt x="535762" y="23914"/>
                  </a:lnTo>
                  <a:lnTo>
                    <a:pt x="535901" y="23888"/>
                  </a:lnTo>
                  <a:lnTo>
                    <a:pt x="536155" y="23812"/>
                  </a:lnTo>
                  <a:lnTo>
                    <a:pt x="536740" y="23545"/>
                  </a:lnTo>
                  <a:lnTo>
                    <a:pt x="537032" y="23342"/>
                  </a:lnTo>
                  <a:lnTo>
                    <a:pt x="537210" y="23202"/>
                  </a:lnTo>
                  <a:lnTo>
                    <a:pt x="537298" y="23050"/>
                  </a:lnTo>
                  <a:lnTo>
                    <a:pt x="537425" y="22910"/>
                  </a:lnTo>
                  <a:lnTo>
                    <a:pt x="537527" y="22733"/>
                  </a:lnTo>
                  <a:lnTo>
                    <a:pt x="537578" y="22567"/>
                  </a:lnTo>
                  <a:lnTo>
                    <a:pt x="537616" y="22390"/>
                  </a:lnTo>
                  <a:lnTo>
                    <a:pt x="537616" y="22225"/>
                  </a:lnTo>
                  <a:close/>
                </a:path>
                <a:path w="814070" h="466725">
                  <a:moveTo>
                    <a:pt x="537629" y="9906"/>
                  </a:moveTo>
                  <a:lnTo>
                    <a:pt x="537527" y="9563"/>
                  </a:lnTo>
                  <a:lnTo>
                    <a:pt x="537438" y="9385"/>
                  </a:lnTo>
                  <a:lnTo>
                    <a:pt x="537311" y="9245"/>
                  </a:lnTo>
                  <a:lnTo>
                    <a:pt x="537184" y="9067"/>
                  </a:lnTo>
                  <a:lnTo>
                    <a:pt x="537044" y="8953"/>
                  </a:lnTo>
                  <a:lnTo>
                    <a:pt x="536841" y="8801"/>
                  </a:lnTo>
                  <a:lnTo>
                    <a:pt x="536651" y="8674"/>
                  </a:lnTo>
                  <a:lnTo>
                    <a:pt x="536384" y="8585"/>
                  </a:lnTo>
                  <a:lnTo>
                    <a:pt x="535762" y="8356"/>
                  </a:lnTo>
                  <a:lnTo>
                    <a:pt x="535178" y="8255"/>
                  </a:lnTo>
                  <a:lnTo>
                    <a:pt x="534758" y="8242"/>
                  </a:lnTo>
                  <a:lnTo>
                    <a:pt x="534009" y="8255"/>
                  </a:lnTo>
                  <a:lnTo>
                    <a:pt x="533438" y="8356"/>
                  </a:lnTo>
                  <a:lnTo>
                    <a:pt x="533298" y="8407"/>
                  </a:lnTo>
                  <a:lnTo>
                    <a:pt x="533019" y="8483"/>
                  </a:lnTo>
                  <a:lnTo>
                    <a:pt x="532587" y="8674"/>
                  </a:lnTo>
                  <a:lnTo>
                    <a:pt x="532460" y="8750"/>
                  </a:lnTo>
                  <a:lnTo>
                    <a:pt x="523900" y="13677"/>
                  </a:lnTo>
                  <a:lnTo>
                    <a:pt x="515366" y="8750"/>
                  </a:lnTo>
                  <a:lnTo>
                    <a:pt x="513384" y="8229"/>
                  </a:lnTo>
                  <a:lnTo>
                    <a:pt x="512635" y="8242"/>
                  </a:lnTo>
                  <a:lnTo>
                    <a:pt x="512089" y="8343"/>
                  </a:lnTo>
                  <a:lnTo>
                    <a:pt x="511644" y="8470"/>
                  </a:lnTo>
                  <a:lnTo>
                    <a:pt x="511213" y="8661"/>
                  </a:lnTo>
                  <a:lnTo>
                    <a:pt x="510959" y="8788"/>
                  </a:lnTo>
                  <a:lnTo>
                    <a:pt x="510794" y="8940"/>
                  </a:lnTo>
                  <a:lnTo>
                    <a:pt x="510616" y="9055"/>
                  </a:lnTo>
                  <a:lnTo>
                    <a:pt x="510501" y="9232"/>
                  </a:lnTo>
                  <a:lnTo>
                    <a:pt x="510298" y="9550"/>
                  </a:lnTo>
                  <a:lnTo>
                    <a:pt x="510247" y="9715"/>
                  </a:lnTo>
                  <a:lnTo>
                    <a:pt x="510235" y="9893"/>
                  </a:lnTo>
                  <a:lnTo>
                    <a:pt x="510247" y="10236"/>
                  </a:lnTo>
                  <a:lnTo>
                    <a:pt x="511111" y="11188"/>
                  </a:lnTo>
                  <a:lnTo>
                    <a:pt x="519633" y="16141"/>
                  </a:lnTo>
                  <a:lnTo>
                    <a:pt x="511111" y="21069"/>
                  </a:lnTo>
                  <a:lnTo>
                    <a:pt x="515378" y="23533"/>
                  </a:lnTo>
                  <a:lnTo>
                    <a:pt x="523900" y="18618"/>
                  </a:lnTo>
                  <a:lnTo>
                    <a:pt x="532447" y="23545"/>
                  </a:lnTo>
                  <a:lnTo>
                    <a:pt x="536727" y="21069"/>
                  </a:lnTo>
                  <a:lnTo>
                    <a:pt x="528167" y="16141"/>
                  </a:lnTo>
                  <a:lnTo>
                    <a:pt x="536727" y="11201"/>
                  </a:lnTo>
                  <a:lnTo>
                    <a:pt x="537044" y="11023"/>
                  </a:lnTo>
                  <a:lnTo>
                    <a:pt x="537184" y="10883"/>
                  </a:lnTo>
                  <a:lnTo>
                    <a:pt x="537387" y="10642"/>
                  </a:lnTo>
                  <a:lnTo>
                    <a:pt x="537527" y="10388"/>
                  </a:lnTo>
                  <a:lnTo>
                    <a:pt x="537629" y="10071"/>
                  </a:lnTo>
                  <a:lnTo>
                    <a:pt x="537629" y="9906"/>
                  </a:lnTo>
                  <a:close/>
                </a:path>
                <a:path w="814070" h="466725">
                  <a:moveTo>
                    <a:pt x="558114" y="97548"/>
                  </a:moveTo>
                  <a:lnTo>
                    <a:pt x="553821" y="95072"/>
                  </a:lnTo>
                  <a:lnTo>
                    <a:pt x="553453" y="95338"/>
                  </a:lnTo>
                  <a:lnTo>
                    <a:pt x="553237" y="95567"/>
                  </a:lnTo>
                  <a:lnTo>
                    <a:pt x="553110" y="95732"/>
                  </a:lnTo>
                  <a:lnTo>
                    <a:pt x="553046" y="95885"/>
                  </a:lnTo>
                  <a:lnTo>
                    <a:pt x="552945" y="96227"/>
                  </a:lnTo>
                  <a:lnTo>
                    <a:pt x="552945" y="96393"/>
                  </a:lnTo>
                  <a:lnTo>
                    <a:pt x="553821" y="97548"/>
                  </a:lnTo>
                  <a:lnTo>
                    <a:pt x="553948" y="97624"/>
                  </a:lnTo>
                  <a:lnTo>
                    <a:pt x="554164" y="97726"/>
                  </a:lnTo>
                  <a:lnTo>
                    <a:pt x="554291" y="97764"/>
                  </a:lnTo>
                  <a:lnTo>
                    <a:pt x="554418" y="97815"/>
                  </a:lnTo>
                  <a:lnTo>
                    <a:pt x="554659" y="97891"/>
                  </a:lnTo>
                  <a:lnTo>
                    <a:pt x="554786" y="97942"/>
                  </a:lnTo>
                  <a:lnTo>
                    <a:pt x="555396" y="98044"/>
                  </a:lnTo>
                  <a:lnTo>
                    <a:pt x="555536" y="98044"/>
                  </a:lnTo>
                  <a:lnTo>
                    <a:pt x="555815" y="98069"/>
                  </a:lnTo>
                  <a:lnTo>
                    <a:pt x="556133" y="98069"/>
                  </a:lnTo>
                  <a:lnTo>
                    <a:pt x="556425" y="98044"/>
                  </a:lnTo>
                  <a:lnTo>
                    <a:pt x="556564" y="98044"/>
                  </a:lnTo>
                  <a:lnTo>
                    <a:pt x="557136" y="97942"/>
                  </a:lnTo>
                  <a:lnTo>
                    <a:pt x="557530" y="97815"/>
                  </a:lnTo>
                  <a:lnTo>
                    <a:pt x="557745" y="97726"/>
                  </a:lnTo>
                  <a:lnTo>
                    <a:pt x="558012" y="97624"/>
                  </a:lnTo>
                  <a:close/>
                </a:path>
                <a:path w="814070" h="466725">
                  <a:moveTo>
                    <a:pt x="579475" y="85217"/>
                  </a:moveTo>
                  <a:lnTo>
                    <a:pt x="575157" y="82740"/>
                  </a:lnTo>
                  <a:lnTo>
                    <a:pt x="566635" y="87668"/>
                  </a:lnTo>
                  <a:lnTo>
                    <a:pt x="558114" y="82740"/>
                  </a:lnTo>
                  <a:lnTo>
                    <a:pt x="557491" y="82473"/>
                  </a:lnTo>
                  <a:lnTo>
                    <a:pt x="557250" y="82397"/>
                  </a:lnTo>
                  <a:lnTo>
                    <a:pt x="557123" y="82372"/>
                  </a:lnTo>
                  <a:lnTo>
                    <a:pt x="556958" y="82321"/>
                  </a:lnTo>
                  <a:lnTo>
                    <a:pt x="556691" y="82270"/>
                  </a:lnTo>
                  <a:lnTo>
                    <a:pt x="556539" y="82270"/>
                  </a:lnTo>
                  <a:lnTo>
                    <a:pt x="556120" y="82232"/>
                  </a:lnTo>
                  <a:lnTo>
                    <a:pt x="555802" y="82232"/>
                  </a:lnTo>
                  <a:lnTo>
                    <a:pt x="555371" y="82270"/>
                  </a:lnTo>
                  <a:lnTo>
                    <a:pt x="555244" y="82270"/>
                  </a:lnTo>
                  <a:lnTo>
                    <a:pt x="554951" y="82321"/>
                  </a:lnTo>
                  <a:lnTo>
                    <a:pt x="554380" y="82473"/>
                  </a:lnTo>
                  <a:lnTo>
                    <a:pt x="554164" y="82575"/>
                  </a:lnTo>
                  <a:lnTo>
                    <a:pt x="553948" y="82689"/>
                  </a:lnTo>
                  <a:lnTo>
                    <a:pt x="553821" y="82740"/>
                  </a:lnTo>
                  <a:lnTo>
                    <a:pt x="553694" y="82816"/>
                  </a:lnTo>
                  <a:lnTo>
                    <a:pt x="553529" y="82943"/>
                  </a:lnTo>
                  <a:lnTo>
                    <a:pt x="553351" y="83083"/>
                  </a:lnTo>
                  <a:lnTo>
                    <a:pt x="553186" y="83312"/>
                  </a:lnTo>
                  <a:lnTo>
                    <a:pt x="553034" y="83553"/>
                  </a:lnTo>
                  <a:lnTo>
                    <a:pt x="552983" y="83718"/>
                  </a:lnTo>
                  <a:lnTo>
                    <a:pt x="552945" y="83896"/>
                  </a:lnTo>
                  <a:lnTo>
                    <a:pt x="552945" y="84061"/>
                  </a:lnTo>
                  <a:lnTo>
                    <a:pt x="552983" y="84239"/>
                  </a:lnTo>
                  <a:lnTo>
                    <a:pt x="562343" y="90144"/>
                  </a:lnTo>
                  <a:lnTo>
                    <a:pt x="553821" y="95072"/>
                  </a:lnTo>
                  <a:lnTo>
                    <a:pt x="558114" y="97536"/>
                  </a:lnTo>
                  <a:lnTo>
                    <a:pt x="566635" y="92621"/>
                  </a:lnTo>
                  <a:lnTo>
                    <a:pt x="575170" y="97536"/>
                  </a:lnTo>
                  <a:lnTo>
                    <a:pt x="579475" y="95059"/>
                  </a:lnTo>
                  <a:lnTo>
                    <a:pt x="570941" y="90144"/>
                  </a:lnTo>
                  <a:lnTo>
                    <a:pt x="579475" y="85217"/>
                  </a:lnTo>
                  <a:close/>
                </a:path>
                <a:path w="814070" h="466725">
                  <a:moveTo>
                    <a:pt x="580339" y="96227"/>
                  </a:moveTo>
                  <a:lnTo>
                    <a:pt x="580313" y="96050"/>
                  </a:lnTo>
                  <a:lnTo>
                    <a:pt x="580237" y="95885"/>
                  </a:lnTo>
                  <a:lnTo>
                    <a:pt x="580161" y="95732"/>
                  </a:lnTo>
                  <a:lnTo>
                    <a:pt x="580034" y="95567"/>
                  </a:lnTo>
                  <a:lnTo>
                    <a:pt x="579920" y="95415"/>
                  </a:lnTo>
                  <a:lnTo>
                    <a:pt x="579767" y="95262"/>
                  </a:lnTo>
                  <a:lnTo>
                    <a:pt x="579577" y="95148"/>
                  </a:lnTo>
                  <a:lnTo>
                    <a:pt x="575170" y="97536"/>
                  </a:lnTo>
                  <a:lnTo>
                    <a:pt x="575779" y="97815"/>
                  </a:lnTo>
                  <a:lnTo>
                    <a:pt x="576021" y="97891"/>
                  </a:lnTo>
                  <a:lnTo>
                    <a:pt x="576148" y="97942"/>
                  </a:lnTo>
                  <a:lnTo>
                    <a:pt x="576605" y="98018"/>
                  </a:lnTo>
                  <a:lnTo>
                    <a:pt x="576757" y="98031"/>
                  </a:lnTo>
                  <a:lnTo>
                    <a:pt x="577176" y="98056"/>
                  </a:lnTo>
                  <a:lnTo>
                    <a:pt x="577494" y="98056"/>
                  </a:lnTo>
                  <a:lnTo>
                    <a:pt x="577786" y="98031"/>
                  </a:lnTo>
                  <a:lnTo>
                    <a:pt x="577926" y="98031"/>
                  </a:lnTo>
                  <a:lnTo>
                    <a:pt x="578053" y="98018"/>
                  </a:lnTo>
                  <a:lnTo>
                    <a:pt x="578497" y="97942"/>
                  </a:lnTo>
                  <a:lnTo>
                    <a:pt x="578891" y="97815"/>
                  </a:lnTo>
                  <a:lnTo>
                    <a:pt x="579323" y="97624"/>
                  </a:lnTo>
                  <a:lnTo>
                    <a:pt x="579577" y="97497"/>
                  </a:lnTo>
                  <a:lnTo>
                    <a:pt x="579767" y="97345"/>
                  </a:lnTo>
                  <a:lnTo>
                    <a:pt x="579920" y="97205"/>
                  </a:lnTo>
                  <a:lnTo>
                    <a:pt x="580085" y="96977"/>
                  </a:lnTo>
                  <a:lnTo>
                    <a:pt x="580263" y="96659"/>
                  </a:lnTo>
                  <a:lnTo>
                    <a:pt x="580339" y="96393"/>
                  </a:lnTo>
                  <a:lnTo>
                    <a:pt x="580339" y="96227"/>
                  </a:lnTo>
                  <a:close/>
                </a:path>
                <a:path w="814070" h="466725">
                  <a:moveTo>
                    <a:pt x="580339" y="83896"/>
                  </a:moveTo>
                  <a:lnTo>
                    <a:pt x="580313" y="83718"/>
                  </a:lnTo>
                  <a:lnTo>
                    <a:pt x="580174" y="83375"/>
                  </a:lnTo>
                  <a:lnTo>
                    <a:pt x="580047" y="83235"/>
                  </a:lnTo>
                  <a:lnTo>
                    <a:pt x="579755" y="82931"/>
                  </a:lnTo>
                  <a:lnTo>
                    <a:pt x="579577" y="82816"/>
                  </a:lnTo>
                  <a:lnTo>
                    <a:pt x="579335" y="82689"/>
                  </a:lnTo>
                  <a:lnTo>
                    <a:pt x="579120" y="82575"/>
                  </a:lnTo>
                  <a:lnTo>
                    <a:pt x="578866" y="82473"/>
                  </a:lnTo>
                  <a:lnTo>
                    <a:pt x="578624" y="82397"/>
                  </a:lnTo>
                  <a:lnTo>
                    <a:pt x="578497" y="82372"/>
                  </a:lnTo>
                  <a:lnTo>
                    <a:pt x="578332" y="82321"/>
                  </a:lnTo>
                  <a:lnTo>
                    <a:pt x="578065" y="82270"/>
                  </a:lnTo>
                  <a:lnTo>
                    <a:pt x="577913" y="82270"/>
                  </a:lnTo>
                  <a:lnTo>
                    <a:pt x="577761" y="82245"/>
                  </a:lnTo>
                  <a:lnTo>
                    <a:pt x="577494" y="82219"/>
                  </a:lnTo>
                  <a:lnTo>
                    <a:pt x="577176" y="82219"/>
                  </a:lnTo>
                  <a:lnTo>
                    <a:pt x="576859" y="82245"/>
                  </a:lnTo>
                  <a:lnTo>
                    <a:pt x="576732" y="82270"/>
                  </a:lnTo>
                  <a:lnTo>
                    <a:pt x="576300" y="82321"/>
                  </a:lnTo>
                  <a:lnTo>
                    <a:pt x="576148" y="82372"/>
                  </a:lnTo>
                  <a:lnTo>
                    <a:pt x="575754" y="82473"/>
                  </a:lnTo>
                  <a:lnTo>
                    <a:pt x="575538" y="82575"/>
                  </a:lnTo>
                  <a:lnTo>
                    <a:pt x="575297" y="82689"/>
                  </a:lnTo>
                  <a:lnTo>
                    <a:pt x="575170" y="82740"/>
                  </a:lnTo>
                  <a:lnTo>
                    <a:pt x="579475" y="85217"/>
                  </a:lnTo>
                  <a:lnTo>
                    <a:pt x="579831" y="84950"/>
                  </a:lnTo>
                  <a:lnTo>
                    <a:pt x="580047" y="84721"/>
                  </a:lnTo>
                  <a:lnTo>
                    <a:pt x="580174" y="84556"/>
                  </a:lnTo>
                  <a:lnTo>
                    <a:pt x="580237" y="84404"/>
                  </a:lnTo>
                  <a:lnTo>
                    <a:pt x="580313" y="84239"/>
                  </a:lnTo>
                  <a:lnTo>
                    <a:pt x="580339" y="84061"/>
                  </a:lnTo>
                  <a:lnTo>
                    <a:pt x="580339" y="83896"/>
                  </a:lnTo>
                  <a:close/>
                </a:path>
                <a:path w="814070" h="466725">
                  <a:moveTo>
                    <a:pt x="580339" y="63334"/>
                  </a:moveTo>
                  <a:lnTo>
                    <a:pt x="580313" y="63157"/>
                  </a:lnTo>
                  <a:lnTo>
                    <a:pt x="580237" y="62992"/>
                  </a:lnTo>
                  <a:lnTo>
                    <a:pt x="580161" y="62814"/>
                  </a:lnTo>
                  <a:lnTo>
                    <a:pt x="579920" y="62522"/>
                  </a:lnTo>
                  <a:lnTo>
                    <a:pt x="579767" y="62369"/>
                  </a:lnTo>
                  <a:lnTo>
                    <a:pt x="579577" y="62255"/>
                  </a:lnTo>
                  <a:lnTo>
                    <a:pt x="558114" y="49860"/>
                  </a:lnTo>
                  <a:lnTo>
                    <a:pt x="557745" y="49695"/>
                  </a:lnTo>
                  <a:lnTo>
                    <a:pt x="557491" y="49593"/>
                  </a:lnTo>
                  <a:lnTo>
                    <a:pt x="557250" y="49517"/>
                  </a:lnTo>
                  <a:lnTo>
                    <a:pt x="557123" y="49466"/>
                  </a:lnTo>
                  <a:lnTo>
                    <a:pt x="556539" y="49364"/>
                  </a:lnTo>
                  <a:lnTo>
                    <a:pt x="556120" y="49352"/>
                  </a:lnTo>
                  <a:lnTo>
                    <a:pt x="555371" y="49364"/>
                  </a:lnTo>
                  <a:lnTo>
                    <a:pt x="554774" y="49466"/>
                  </a:lnTo>
                  <a:lnTo>
                    <a:pt x="554380" y="49593"/>
                  </a:lnTo>
                  <a:lnTo>
                    <a:pt x="553948" y="49784"/>
                  </a:lnTo>
                  <a:lnTo>
                    <a:pt x="553821" y="49860"/>
                  </a:lnTo>
                  <a:lnTo>
                    <a:pt x="553694" y="49911"/>
                  </a:lnTo>
                  <a:lnTo>
                    <a:pt x="553529" y="50063"/>
                  </a:lnTo>
                  <a:lnTo>
                    <a:pt x="553351" y="50177"/>
                  </a:lnTo>
                  <a:lnTo>
                    <a:pt x="553237" y="50355"/>
                  </a:lnTo>
                  <a:lnTo>
                    <a:pt x="553110" y="50495"/>
                  </a:lnTo>
                  <a:lnTo>
                    <a:pt x="553008" y="50749"/>
                  </a:lnTo>
                  <a:lnTo>
                    <a:pt x="552945" y="51015"/>
                  </a:lnTo>
                  <a:lnTo>
                    <a:pt x="552945" y="51181"/>
                  </a:lnTo>
                  <a:lnTo>
                    <a:pt x="553008" y="51435"/>
                  </a:lnTo>
                  <a:lnTo>
                    <a:pt x="553110" y="51676"/>
                  </a:lnTo>
                  <a:lnTo>
                    <a:pt x="553237" y="51841"/>
                  </a:lnTo>
                  <a:lnTo>
                    <a:pt x="553351" y="51993"/>
                  </a:lnTo>
                  <a:lnTo>
                    <a:pt x="553694" y="52260"/>
                  </a:lnTo>
                  <a:lnTo>
                    <a:pt x="553821" y="52311"/>
                  </a:lnTo>
                  <a:lnTo>
                    <a:pt x="575157" y="64655"/>
                  </a:lnTo>
                  <a:lnTo>
                    <a:pt x="575284" y="64706"/>
                  </a:lnTo>
                  <a:lnTo>
                    <a:pt x="575525" y="64820"/>
                  </a:lnTo>
                  <a:lnTo>
                    <a:pt x="575779" y="64922"/>
                  </a:lnTo>
                  <a:lnTo>
                    <a:pt x="576021" y="64998"/>
                  </a:lnTo>
                  <a:lnTo>
                    <a:pt x="576148" y="65024"/>
                  </a:lnTo>
                  <a:lnTo>
                    <a:pt x="576287" y="65074"/>
                  </a:lnTo>
                  <a:lnTo>
                    <a:pt x="576605" y="65125"/>
                  </a:lnTo>
                  <a:lnTo>
                    <a:pt x="576757" y="65125"/>
                  </a:lnTo>
                  <a:lnTo>
                    <a:pt x="577176" y="65163"/>
                  </a:lnTo>
                  <a:lnTo>
                    <a:pt x="577494" y="65163"/>
                  </a:lnTo>
                  <a:lnTo>
                    <a:pt x="577926" y="65125"/>
                  </a:lnTo>
                  <a:lnTo>
                    <a:pt x="578053" y="65125"/>
                  </a:lnTo>
                  <a:lnTo>
                    <a:pt x="578319" y="65074"/>
                  </a:lnTo>
                  <a:lnTo>
                    <a:pt x="578891" y="64922"/>
                  </a:lnTo>
                  <a:lnTo>
                    <a:pt x="579107" y="64820"/>
                  </a:lnTo>
                  <a:lnTo>
                    <a:pt x="579323" y="64706"/>
                  </a:lnTo>
                  <a:lnTo>
                    <a:pt x="579475" y="64655"/>
                  </a:lnTo>
                  <a:lnTo>
                    <a:pt x="579767" y="64452"/>
                  </a:lnTo>
                  <a:lnTo>
                    <a:pt x="579920" y="64312"/>
                  </a:lnTo>
                  <a:lnTo>
                    <a:pt x="580161" y="63995"/>
                  </a:lnTo>
                  <a:lnTo>
                    <a:pt x="580237" y="63842"/>
                  </a:lnTo>
                  <a:lnTo>
                    <a:pt x="580313" y="63677"/>
                  </a:lnTo>
                  <a:lnTo>
                    <a:pt x="580339" y="63500"/>
                  </a:lnTo>
                  <a:lnTo>
                    <a:pt x="580339" y="63334"/>
                  </a:lnTo>
                  <a:close/>
                </a:path>
                <a:path w="814070" h="466725">
                  <a:moveTo>
                    <a:pt x="587463" y="34544"/>
                  </a:moveTo>
                  <a:lnTo>
                    <a:pt x="586562" y="33413"/>
                  </a:lnTo>
                  <a:lnTo>
                    <a:pt x="565238" y="21082"/>
                  </a:lnTo>
                  <a:lnTo>
                    <a:pt x="565099" y="21018"/>
                  </a:lnTo>
                  <a:lnTo>
                    <a:pt x="564883" y="20904"/>
                  </a:lnTo>
                  <a:lnTo>
                    <a:pt x="564629" y="20802"/>
                  </a:lnTo>
                  <a:lnTo>
                    <a:pt x="564388" y="20726"/>
                  </a:lnTo>
                  <a:lnTo>
                    <a:pt x="564261" y="20701"/>
                  </a:lnTo>
                  <a:lnTo>
                    <a:pt x="564095" y="20650"/>
                  </a:lnTo>
                  <a:lnTo>
                    <a:pt x="563803" y="20612"/>
                  </a:lnTo>
                  <a:lnTo>
                    <a:pt x="563651" y="20612"/>
                  </a:lnTo>
                  <a:lnTo>
                    <a:pt x="563511" y="20586"/>
                  </a:lnTo>
                  <a:lnTo>
                    <a:pt x="563232" y="20561"/>
                  </a:lnTo>
                  <a:lnTo>
                    <a:pt x="562914" y="20561"/>
                  </a:lnTo>
                  <a:lnTo>
                    <a:pt x="562622" y="20586"/>
                  </a:lnTo>
                  <a:lnTo>
                    <a:pt x="562483" y="20612"/>
                  </a:lnTo>
                  <a:lnTo>
                    <a:pt x="562356" y="20612"/>
                  </a:lnTo>
                  <a:lnTo>
                    <a:pt x="562063" y="20650"/>
                  </a:lnTo>
                  <a:lnTo>
                    <a:pt x="561911" y="20701"/>
                  </a:lnTo>
                  <a:lnTo>
                    <a:pt x="561517" y="20802"/>
                  </a:lnTo>
                  <a:lnTo>
                    <a:pt x="560933" y="21069"/>
                  </a:lnTo>
                  <a:lnTo>
                    <a:pt x="560641" y="21272"/>
                  </a:lnTo>
                  <a:lnTo>
                    <a:pt x="560463" y="21412"/>
                  </a:lnTo>
                  <a:lnTo>
                    <a:pt x="560374" y="21564"/>
                  </a:lnTo>
                  <a:lnTo>
                    <a:pt x="560247" y="21704"/>
                  </a:lnTo>
                  <a:lnTo>
                    <a:pt x="560095" y="22047"/>
                  </a:lnTo>
                  <a:lnTo>
                    <a:pt x="560070" y="22225"/>
                  </a:lnTo>
                  <a:lnTo>
                    <a:pt x="560070" y="22390"/>
                  </a:lnTo>
                  <a:lnTo>
                    <a:pt x="560095" y="22567"/>
                  </a:lnTo>
                  <a:lnTo>
                    <a:pt x="560171" y="22733"/>
                  </a:lnTo>
                  <a:lnTo>
                    <a:pt x="560247" y="22910"/>
                  </a:lnTo>
                  <a:lnTo>
                    <a:pt x="560374" y="23050"/>
                  </a:lnTo>
                  <a:lnTo>
                    <a:pt x="560463" y="23202"/>
                  </a:lnTo>
                  <a:lnTo>
                    <a:pt x="560641" y="23355"/>
                  </a:lnTo>
                  <a:lnTo>
                    <a:pt x="560832" y="23469"/>
                  </a:lnTo>
                  <a:lnTo>
                    <a:pt x="582295" y="35864"/>
                  </a:lnTo>
                  <a:lnTo>
                    <a:pt x="582663" y="36029"/>
                  </a:lnTo>
                  <a:lnTo>
                    <a:pt x="583272" y="36258"/>
                  </a:lnTo>
                  <a:lnTo>
                    <a:pt x="583869" y="36360"/>
                  </a:lnTo>
                  <a:lnTo>
                    <a:pt x="584288" y="36372"/>
                  </a:lnTo>
                  <a:lnTo>
                    <a:pt x="585038" y="36360"/>
                  </a:lnTo>
                  <a:lnTo>
                    <a:pt x="585609" y="36258"/>
                  </a:lnTo>
                  <a:lnTo>
                    <a:pt x="585749" y="36207"/>
                  </a:lnTo>
                  <a:lnTo>
                    <a:pt x="586028" y="36131"/>
                  </a:lnTo>
                  <a:lnTo>
                    <a:pt x="586460" y="35941"/>
                  </a:lnTo>
                  <a:lnTo>
                    <a:pt x="586714" y="35814"/>
                  </a:lnTo>
                  <a:lnTo>
                    <a:pt x="586879" y="35661"/>
                  </a:lnTo>
                  <a:lnTo>
                    <a:pt x="587057" y="35547"/>
                  </a:lnTo>
                  <a:lnTo>
                    <a:pt x="587171" y="35369"/>
                  </a:lnTo>
                  <a:lnTo>
                    <a:pt x="587375" y="35052"/>
                  </a:lnTo>
                  <a:lnTo>
                    <a:pt x="587463" y="34709"/>
                  </a:lnTo>
                  <a:lnTo>
                    <a:pt x="587463" y="34544"/>
                  </a:lnTo>
                  <a:close/>
                </a:path>
                <a:path w="814070" h="466725">
                  <a:moveTo>
                    <a:pt x="607923" y="76987"/>
                  </a:moveTo>
                  <a:lnTo>
                    <a:pt x="603656" y="74510"/>
                  </a:lnTo>
                  <a:lnTo>
                    <a:pt x="603364" y="74714"/>
                  </a:lnTo>
                  <a:lnTo>
                    <a:pt x="603224" y="74853"/>
                  </a:lnTo>
                  <a:lnTo>
                    <a:pt x="603072" y="75006"/>
                  </a:lnTo>
                  <a:lnTo>
                    <a:pt x="602856" y="75349"/>
                  </a:lnTo>
                  <a:lnTo>
                    <a:pt x="602805" y="75488"/>
                  </a:lnTo>
                  <a:lnTo>
                    <a:pt x="602780" y="75666"/>
                  </a:lnTo>
                  <a:lnTo>
                    <a:pt x="602780" y="75831"/>
                  </a:lnTo>
                  <a:lnTo>
                    <a:pt x="603313" y="76720"/>
                  </a:lnTo>
                  <a:lnTo>
                    <a:pt x="603554" y="76936"/>
                  </a:lnTo>
                  <a:lnTo>
                    <a:pt x="603758" y="77063"/>
                  </a:lnTo>
                  <a:lnTo>
                    <a:pt x="604634" y="77381"/>
                  </a:lnTo>
                  <a:lnTo>
                    <a:pt x="605231" y="77482"/>
                  </a:lnTo>
                  <a:lnTo>
                    <a:pt x="605370" y="77482"/>
                  </a:lnTo>
                  <a:lnTo>
                    <a:pt x="605650" y="77508"/>
                  </a:lnTo>
                  <a:lnTo>
                    <a:pt x="605942" y="77508"/>
                  </a:lnTo>
                  <a:lnTo>
                    <a:pt x="606259" y="77482"/>
                  </a:lnTo>
                  <a:lnTo>
                    <a:pt x="606399" y="77482"/>
                  </a:lnTo>
                  <a:lnTo>
                    <a:pt x="606945" y="77381"/>
                  </a:lnTo>
                  <a:lnTo>
                    <a:pt x="607390" y="77254"/>
                  </a:lnTo>
                  <a:lnTo>
                    <a:pt x="607822" y="77063"/>
                  </a:lnTo>
                  <a:close/>
                </a:path>
                <a:path w="814070" h="466725">
                  <a:moveTo>
                    <a:pt x="629285" y="132080"/>
                  </a:moveTo>
                  <a:lnTo>
                    <a:pt x="607923" y="119748"/>
                  </a:lnTo>
                  <a:lnTo>
                    <a:pt x="607618" y="119570"/>
                  </a:lnTo>
                  <a:lnTo>
                    <a:pt x="607364" y="119468"/>
                  </a:lnTo>
                  <a:lnTo>
                    <a:pt x="607123" y="119392"/>
                  </a:lnTo>
                  <a:lnTo>
                    <a:pt x="606945" y="119367"/>
                  </a:lnTo>
                  <a:lnTo>
                    <a:pt x="606539" y="119265"/>
                  </a:lnTo>
                  <a:lnTo>
                    <a:pt x="606386" y="119265"/>
                  </a:lnTo>
                  <a:lnTo>
                    <a:pt x="605942" y="119227"/>
                  </a:lnTo>
                  <a:lnTo>
                    <a:pt x="605650" y="119227"/>
                  </a:lnTo>
                  <a:lnTo>
                    <a:pt x="605205" y="119265"/>
                  </a:lnTo>
                  <a:lnTo>
                    <a:pt x="604774" y="119316"/>
                  </a:lnTo>
                  <a:lnTo>
                    <a:pt x="604647" y="119367"/>
                  </a:lnTo>
                  <a:lnTo>
                    <a:pt x="604507" y="119392"/>
                  </a:lnTo>
                  <a:lnTo>
                    <a:pt x="604253" y="119468"/>
                  </a:lnTo>
                  <a:lnTo>
                    <a:pt x="604012" y="119570"/>
                  </a:lnTo>
                  <a:lnTo>
                    <a:pt x="602983" y="120396"/>
                  </a:lnTo>
                  <a:lnTo>
                    <a:pt x="602856" y="120548"/>
                  </a:lnTo>
                  <a:lnTo>
                    <a:pt x="602805" y="120713"/>
                  </a:lnTo>
                  <a:lnTo>
                    <a:pt x="602792" y="120891"/>
                  </a:lnTo>
                  <a:lnTo>
                    <a:pt x="602805" y="121234"/>
                  </a:lnTo>
                  <a:lnTo>
                    <a:pt x="602856" y="121399"/>
                  </a:lnTo>
                  <a:lnTo>
                    <a:pt x="603199" y="121869"/>
                  </a:lnTo>
                  <a:lnTo>
                    <a:pt x="603377" y="122021"/>
                  </a:lnTo>
                  <a:lnTo>
                    <a:pt x="603567" y="122135"/>
                  </a:lnTo>
                  <a:lnTo>
                    <a:pt x="625030" y="134531"/>
                  </a:lnTo>
                  <a:lnTo>
                    <a:pt x="629285" y="132080"/>
                  </a:lnTo>
                  <a:close/>
                </a:path>
                <a:path w="814070" h="466725">
                  <a:moveTo>
                    <a:pt x="629285" y="99187"/>
                  </a:moveTo>
                  <a:lnTo>
                    <a:pt x="607923" y="86868"/>
                  </a:lnTo>
                  <a:lnTo>
                    <a:pt x="607364" y="86588"/>
                  </a:lnTo>
                  <a:lnTo>
                    <a:pt x="606945" y="86461"/>
                  </a:lnTo>
                  <a:lnTo>
                    <a:pt x="606539" y="86385"/>
                  </a:lnTo>
                  <a:lnTo>
                    <a:pt x="606386" y="86372"/>
                  </a:lnTo>
                  <a:lnTo>
                    <a:pt x="606247" y="86372"/>
                  </a:lnTo>
                  <a:lnTo>
                    <a:pt x="605942" y="86347"/>
                  </a:lnTo>
                  <a:lnTo>
                    <a:pt x="605650" y="86347"/>
                  </a:lnTo>
                  <a:lnTo>
                    <a:pt x="605358" y="86372"/>
                  </a:lnTo>
                  <a:lnTo>
                    <a:pt x="605205" y="86372"/>
                  </a:lnTo>
                  <a:lnTo>
                    <a:pt x="604647" y="86461"/>
                  </a:lnTo>
                  <a:lnTo>
                    <a:pt x="604507" y="86512"/>
                  </a:lnTo>
                  <a:lnTo>
                    <a:pt x="604253" y="86588"/>
                  </a:lnTo>
                  <a:lnTo>
                    <a:pt x="603770" y="86779"/>
                  </a:lnTo>
                  <a:lnTo>
                    <a:pt x="602792" y="88011"/>
                  </a:lnTo>
                  <a:lnTo>
                    <a:pt x="602805" y="88353"/>
                  </a:lnTo>
                  <a:lnTo>
                    <a:pt x="602856" y="88519"/>
                  </a:lnTo>
                  <a:lnTo>
                    <a:pt x="602983" y="88671"/>
                  </a:lnTo>
                  <a:lnTo>
                    <a:pt x="603084" y="88836"/>
                  </a:lnTo>
                  <a:lnTo>
                    <a:pt x="603199" y="88988"/>
                  </a:lnTo>
                  <a:lnTo>
                    <a:pt x="603377" y="89141"/>
                  </a:lnTo>
                  <a:lnTo>
                    <a:pt x="603567" y="89255"/>
                  </a:lnTo>
                  <a:lnTo>
                    <a:pt x="625030" y="101663"/>
                  </a:lnTo>
                  <a:lnTo>
                    <a:pt x="629285" y="99187"/>
                  </a:lnTo>
                  <a:close/>
                </a:path>
                <a:path w="814070" h="466725">
                  <a:moveTo>
                    <a:pt x="630174" y="133388"/>
                  </a:moveTo>
                  <a:lnTo>
                    <a:pt x="629297" y="132092"/>
                  </a:lnTo>
                  <a:lnTo>
                    <a:pt x="625030" y="134543"/>
                  </a:lnTo>
                  <a:lnTo>
                    <a:pt x="627024" y="135051"/>
                  </a:lnTo>
                  <a:lnTo>
                    <a:pt x="627773" y="135039"/>
                  </a:lnTo>
                  <a:lnTo>
                    <a:pt x="628319" y="134937"/>
                  </a:lnTo>
                  <a:lnTo>
                    <a:pt x="628738" y="134810"/>
                  </a:lnTo>
                  <a:lnTo>
                    <a:pt x="628980" y="134708"/>
                  </a:lnTo>
                  <a:lnTo>
                    <a:pt x="629196" y="134620"/>
                  </a:lnTo>
                  <a:lnTo>
                    <a:pt x="629399" y="134493"/>
                  </a:lnTo>
                  <a:lnTo>
                    <a:pt x="629793" y="134226"/>
                  </a:lnTo>
                  <a:lnTo>
                    <a:pt x="629907" y="134048"/>
                  </a:lnTo>
                  <a:lnTo>
                    <a:pt x="630110" y="133731"/>
                  </a:lnTo>
                  <a:lnTo>
                    <a:pt x="630161" y="133565"/>
                  </a:lnTo>
                  <a:lnTo>
                    <a:pt x="630174" y="133388"/>
                  </a:lnTo>
                  <a:close/>
                </a:path>
                <a:path w="814070" h="466725">
                  <a:moveTo>
                    <a:pt x="630174" y="100507"/>
                  </a:moveTo>
                  <a:lnTo>
                    <a:pt x="630161" y="100164"/>
                  </a:lnTo>
                  <a:lnTo>
                    <a:pt x="630110" y="99999"/>
                  </a:lnTo>
                  <a:lnTo>
                    <a:pt x="630008" y="99847"/>
                  </a:lnTo>
                  <a:lnTo>
                    <a:pt x="629793" y="99529"/>
                  </a:lnTo>
                  <a:lnTo>
                    <a:pt x="629615" y="99377"/>
                  </a:lnTo>
                  <a:lnTo>
                    <a:pt x="629399" y="99263"/>
                  </a:lnTo>
                  <a:lnTo>
                    <a:pt x="625030" y="101663"/>
                  </a:lnTo>
                  <a:lnTo>
                    <a:pt x="625348" y="101828"/>
                  </a:lnTo>
                  <a:lnTo>
                    <a:pt x="625627" y="101930"/>
                  </a:lnTo>
                  <a:lnTo>
                    <a:pt x="625868" y="102006"/>
                  </a:lnTo>
                  <a:lnTo>
                    <a:pt x="626021" y="102031"/>
                  </a:lnTo>
                  <a:lnTo>
                    <a:pt x="626452" y="102133"/>
                  </a:lnTo>
                  <a:lnTo>
                    <a:pt x="626605" y="102133"/>
                  </a:lnTo>
                  <a:lnTo>
                    <a:pt x="627024" y="102171"/>
                  </a:lnTo>
                  <a:lnTo>
                    <a:pt x="627316" y="102171"/>
                  </a:lnTo>
                  <a:lnTo>
                    <a:pt x="627773" y="102133"/>
                  </a:lnTo>
                  <a:lnTo>
                    <a:pt x="627900" y="102133"/>
                  </a:lnTo>
                  <a:lnTo>
                    <a:pt x="628192" y="102082"/>
                  </a:lnTo>
                  <a:lnTo>
                    <a:pt x="628319" y="102031"/>
                  </a:lnTo>
                  <a:lnTo>
                    <a:pt x="628484" y="102006"/>
                  </a:lnTo>
                  <a:lnTo>
                    <a:pt x="628738" y="101930"/>
                  </a:lnTo>
                  <a:lnTo>
                    <a:pt x="628980" y="101828"/>
                  </a:lnTo>
                  <a:lnTo>
                    <a:pt x="629297" y="101663"/>
                  </a:lnTo>
                  <a:lnTo>
                    <a:pt x="629716" y="101396"/>
                  </a:lnTo>
                  <a:lnTo>
                    <a:pt x="630008" y="101028"/>
                  </a:lnTo>
                  <a:lnTo>
                    <a:pt x="630110" y="100850"/>
                  </a:lnTo>
                  <a:lnTo>
                    <a:pt x="630161" y="100685"/>
                  </a:lnTo>
                  <a:lnTo>
                    <a:pt x="630174" y="100507"/>
                  </a:lnTo>
                  <a:close/>
                </a:path>
                <a:path w="814070" h="466725">
                  <a:moveTo>
                    <a:pt x="630174" y="75819"/>
                  </a:moveTo>
                  <a:lnTo>
                    <a:pt x="629399" y="74574"/>
                  </a:lnTo>
                  <a:lnTo>
                    <a:pt x="625030" y="76974"/>
                  </a:lnTo>
                  <a:lnTo>
                    <a:pt x="625348" y="77139"/>
                  </a:lnTo>
                  <a:lnTo>
                    <a:pt x="626605" y="77457"/>
                  </a:lnTo>
                  <a:lnTo>
                    <a:pt x="626745" y="77457"/>
                  </a:lnTo>
                  <a:lnTo>
                    <a:pt x="627024" y="77482"/>
                  </a:lnTo>
                  <a:lnTo>
                    <a:pt x="627316" y="77482"/>
                  </a:lnTo>
                  <a:lnTo>
                    <a:pt x="627634" y="77457"/>
                  </a:lnTo>
                  <a:lnTo>
                    <a:pt x="627773" y="77457"/>
                  </a:lnTo>
                  <a:lnTo>
                    <a:pt x="627900" y="77444"/>
                  </a:lnTo>
                  <a:lnTo>
                    <a:pt x="628319" y="77368"/>
                  </a:lnTo>
                  <a:lnTo>
                    <a:pt x="628738" y="77241"/>
                  </a:lnTo>
                  <a:lnTo>
                    <a:pt x="628980" y="77139"/>
                  </a:lnTo>
                  <a:lnTo>
                    <a:pt x="629196" y="77050"/>
                  </a:lnTo>
                  <a:lnTo>
                    <a:pt x="629399" y="76923"/>
                  </a:lnTo>
                  <a:lnTo>
                    <a:pt x="630161" y="75996"/>
                  </a:lnTo>
                  <a:lnTo>
                    <a:pt x="630174" y="75819"/>
                  </a:lnTo>
                  <a:close/>
                </a:path>
                <a:path w="814070" h="466725">
                  <a:moveTo>
                    <a:pt x="630174" y="63334"/>
                  </a:moveTo>
                  <a:lnTo>
                    <a:pt x="629386" y="62255"/>
                  </a:lnTo>
                  <a:lnTo>
                    <a:pt x="628980" y="62014"/>
                  </a:lnTo>
                  <a:lnTo>
                    <a:pt x="628484" y="61836"/>
                  </a:lnTo>
                  <a:lnTo>
                    <a:pt x="628319" y="61810"/>
                  </a:lnTo>
                  <a:lnTo>
                    <a:pt x="628192" y="61760"/>
                  </a:lnTo>
                  <a:lnTo>
                    <a:pt x="627900" y="61709"/>
                  </a:lnTo>
                  <a:lnTo>
                    <a:pt x="627748" y="61709"/>
                  </a:lnTo>
                  <a:lnTo>
                    <a:pt x="627608" y="61683"/>
                  </a:lnTo>
                  <a:lnTo>
                    <a:pt x="627303" y="61671"/>
                  </a:lnTo>
                  <a:lnTo>
                    <a:pt x="626719" y="61683"/>
                  </a:lnTo>
                  <a:lnTo>
                    <a:pt x="626579" y="61709"/>
                  </a:lnTo>
                  <a:lnTo>
                    <a:pt x="626452" y="61709"/>
                  </a:lnTo>
                  <a:lnTo>
                    <a:pt x="626135" y="61760"/>
                  </a:lnTo>
                  <a:lnTo>
                    <a:pt x="626008" y="61810"/>
                  </a:lnTo>
                  <a:lnTo>
                    <a:pt x="625868" y="61836"/>
                  </a:lnTo>
                  <a:lnTo>
                    <a:pt x="625589" y="61912"/>
                  </a:lnTo>
                  <a:lnTo>
                    <a:pt x="625348" y="62014"/>
                  </a:lnTo>
                  <a:lnTo>
                    <a:pt x="625030" y="62179"/>
                  </a:lnTo>
                  <a:lnTo>
                    <a:pt x="616470" y="67119"/>
                  </a:lnTo>
                  <a:lnTo>
                    <a:pt x="607923" y="62191"/>
                  </a:lnTo>
                  <a:lnTo>
                    <a:pt x="607618" y="62014"/>
                  </a:lnTo>
                  <a:lnTo>
                    <a:pt x="607364" y="61912"/>
                  </a:lnTo>
                  <a:lnTo>
                    <a:pt x="607123" y="61836"/>
                  </a:lnTo>
                  <a:lnTo>
                    <a:pt x="606945" y="61810"/>
                  </a:lnTo>
                  <a:lnTo>
                    <a:pt x="606539" y="61709"/>
                  </a:lnTo>
                  <a:lnTo>
                    <a:pt x="606386" y="61709"/>
                  </a:lnTo>
                  <a:lnTo>
                    <a:pt x="605942" y="61671"/>
                  </a:lnTo>
                  <a:lnTo>
                    <a:pt x="605650" y="61671"/>
                  </a:lnTo>
                  <a:lnTo>
                    <a:pt x="605205" y="61709"/>
                  </a:lnTo>
                  <a:lnTo>
                    <a:pt x="604774" y="61760"/>
                  </a:lnTo>
                  <a:lnTo>
                    <a:pt x="604647" y="61810"/>
                  </a:lnTo>
                  <a:lnTo>
                    <a:pt x="604507" y="61836"/>
                  </a:lnTo>
                  <a:lnTo>
                    <a:pt x="604253" y="61912"/>
                  </a:lnTo>
                  <a:lnTo>
                    <a:pt x="604012" y="62014"/>
                  </a:lnTo>
                  <a:lnTo>
                    <a:pt x="602830" y="63093"/>
                  </a:lnTo>
                  <a:lnTo>
                    <a:pt x="602792" y="63334"/>
                  </a:lnTo>
                  <a:lnTo>
                    <a:pt x="602805" y="63677"/>
                  </a:lnTo>
                  <a:lnTo>
                    <a:pt x="602856" y="63842"/>
                  </a:lnTo>
                  <a:lnTo>
                    <a:pt x="602983" y="63995"/>
                  </a:lnTo>
                  <a:lnTo>
                    <a:pt x="603199" y="64312"/>
                  </a:lnTo>
                  <a:lnTo>
                    <a:pt x="603377" y="64465"/>
                  </a:lnTo>
                  <a:lnTo>
                    <a:pt x="603567" y="64579"/>
                  </a:lnTo>
                  <a:lnTo>
                    <a:pt x="612203" y="69583"/>
                  </a:lnTo>
                  <a:lnTo>
                    <a:pt x="603669" y="74510"/>
                  </a:lnTo>
                  <a:lnTo>
                    <a:pt x="607936" y="76974"/>
                  </a:lnTo>
                  <a:lnTo>
                    <a:pt x="616470" y="72047"/>
                  </a:lnTo>
                  <a:lnTo>
                    <a:pt x="625030" y="76974"/>
                  </a:lnTo>
                  <a:lnTo>
                    <a:pt x="629285" y="74498"/>
                  </a:lnTo>
                  <a:lnTo>
                    <a:pt x="620750" y="69583"/>
                  </a:lnTo>
                  <a:lnTo>
                    <a:pt x="629297" y="64655"/>
                  </a:lnTo>
                  <a:lnTo>
                    <a:pt x="629615" y="64452"/>
                  </a:lnTo>
                  <a:lnTo>
                    <a:pt x="629754" y="64312"/>
                  </a:lnTo>
                  <a:lnTo>
                    <a:pt x="629907" y="64160"/>
                  </a:lnTo>
                  <a:lnTo>
                    <a:pt x="630097" y="63842"/>
                  </a:lnTo>
                  <a:lnTo>
                    <a:pt x="630148" y="63677"/>
                  </a:lnTo>
                  <a:lnTo>
                    <a:pt x="630174" y="63500"/>
                  </a:lnTo>
                  <a:lnTo>
                    <a:pt x="630174" y="63334"/>
                  </a:lnTo>
                  <a:close/>
                </a:path>
                <a:path w="814070" h="466725">
                  <a:moveTo>
                    <a:pt x="672909" y="116941"/>
                  </a:moveTo>
                  <a:lnTo>
                    <a:pt x="672617" y="116116"/>
                  </a:lnTo>
                  <a:lnTo>
                    <a:pt x="672528" y="115963"/>
                  </a:lnTo>
                  <a:lnTo>
                    <a:pt x="672325" y="115811"/>
                  </a:lnTo>
                  <a:lnTo>
                    <a:pt x="672134" y="115697"/>
                  </a:lnTo>
                  <a:lnTo>
                    <a:pt x="667766" y="118097"/>
                  </a:lnTo>
                  <a:lnTo>
                    <a:pt x="668210" y="118313"/>
                  </a:lnTo>
                  <a:lnTo>
                    <a:pt x="668743" y="118491"/>
                  </a:lnTo>
                  <a:lnTo>
                    <a:pt x="669163" y="118567"/>
                  </a:lnTo>
                  <a:lnTo>
                    <a:pt x="669340" y="118579"/>
                  </a:lnTo>
                  <a:lnTo>
                    <a:pt x="669480" y="118579"/>
                  </a:lnTo>
                  <a:lnTo>
                    <a:pt x="669759" y="118605"/>
                  </a:lnTo>
                  <a:lnTo>
                    <a:pt x="670052" y="118605"/>
                  </a:lnTo>
                  <a:lnTo>
                    <a:pt x="670369" y="118579"/>
                  </a:lnTo>
                  <a:lnTo>
                    <a:pt x="670509" y="118579"/>
                  </a:lnTo>
                  <a:lnTo>
                    <a:pt x="670636" y="118567"/>
                  </a:lnTo>
                  <a:lnTo>
                    <a:pt x="671055" y="118491"/>
                  </a:lnTo>
                  <a:lnTo>
                    <a:pt x="671195" y="118440"/>
                  </a:lnTo>
                  <a:lnTo>
                    <a:pt x="671474" y="118364"/>
                  </a:lnTo>
                  <a:lnTo>
                    <a:pt x="671931" y="118173"/>
                  </a:lnTo>
                  <a:lnTo>
                    <a:pt x="672134" y="118046"/>
                  </a:lnTo>
                  <a:lnTo>
                    <a:pt x="672325" y="117894"/>
                  </a:lnTo>
                  <a:lnTo>
                    <a:pt x="672528" y="117754"/>
                  </a:lnTo>
                  <a:lnTo>
                    <a:pt x="672617" y="117602"/>
                  </a:lnTo>
                  <a:lnTo>
                    <a:pt x="672744" y="117462"/>
                  </a:lnTo>
                  <a:lnTo>
                    <a:pt x="672820" y="117284"/>
                  </a:lnTo>
                  <a:lnTo>
                    <a:pt x="672896" y="117119"/>
                  </a:lnTo>
                  <a:lnTo>
                    <a:pt x="672909" y="116941"/>
                  </a:lnTo>
                  <a:close/>
                </a:path>
                <a:path w="814070" h="466725">
                  <a:moveTo>
                    <a:pt x="672909" y="104457"/>
                  </a:moveTo>
                  <a:lnTo>
                    <a:pt x="672884" y="104279"/>
                  </a:lnTo>
                  <a:lnTo>
                    <a:pt x="672807" y="104114"/>
                  </a:lnTo>
                  <a:lnTo>
                    <a:pt x="672744" y="103936"/>
                  </a:lnTo>
                  <a:lnTo>
                    <a:pt x="672617" y="103797"/>
                  </a:lnTo>
                  <a:lnTo>
                    <a:pt x="672490" y="103644"/>
                  </a:lnTo>
                  <a:lnTo>
                    <a:pt x="672325" y="103492"/>
                  </a:lnTo>
                  <a:lnTo>
                    <a:pt x="672122" y="103378"/>
                  </a:lnTo>
                  <a:lnTo>
                    <a:pt x="671563" y="103085"/>
                  </a:lnTo>
                  <a:lnTo>
                    <a:pt x="671436" y="103035"/>
                  </a:lnTo>
                  <a:lnTo>
                    <a:pt x="671195" y="102958"/>
                  </a:lnTo>
                  <a:lnTo>
                    <a:pt x="671055" y="102933"/>
                  </a:lnTo>
                  <a:lnTo>
                    <a:pt x="670902" y="102882"/>
                  </a:lnTo>
                  <a:lnTo>
                    <a:pt x="670636" y="102831"/>
                  </a:lnTo>
                  <a:lnTo>
                    <a:pt x="670483" y="102831"/>
                  </a:lnTo>
                  <a:lnTo>
                    <a:pt x="670344" y="102806"/>
                  </a:lnTo>
                  <a:lnTo>
                    <a:pt x="670039" y="102793"/>
                  </a:lnTo>
                  <a:lnTo>
                    <a:pt x="669455" y="102806"/>
                  </a:lnTo>
                  <a:lnTo>
                    <a:pt x="669315" y="102831"/>
                  </a:lnTo>
                  <a:lnTo>
                    <a:pt x="669163" y="102831"/>
                  </a:lnTo>
                  <a:lnTo>
                    <a:pt x="668870" y="102882"/>
                  </a:lnTo>
                  <a:lnTo>
                    <a:pt x="668743" y="102933"/>
                  </a:lnTo>
                  <a:lnTo>
                    <a:pt x="668604" y="102958"/>
                  </a:lnTo>
                  <a:lnTo>
                    <a:pt x="668324" y="103035"/>
                  </a:lnTo>
                  <a:lnTo>
                    <a:pt x="668083" y="103136"/>
                  </a:lnTo>
                  <a:lnTo>
                    <a:pt x="667766" y="103301"/>
                  </a:lnTo>
                  <a:lnTo>
                    <a:pt x="659206" y="108242"/>
                  </a:lnTo>
                  <a:lnTo>
                    <a:pt x="650659" y="103314"/>
                  </a:lnTo>
                  <a:lnTo>
                    <a:pt x="650201" y="103085"/>
                  </a:lnTo>
                  <a:lnTo>
                    <a:pt x="650074" y="103035"/>
                  </a:lnTo>
                  <a:lnTo>
                    <a:pt x="649833" y="102958"/>
                  </a:lnTo>
                  <a:lnTo>
                    <a:pt x="649681" y="102933"/>
                  </a:lnTo>
                  <a:lnTo>
                    <a:pt x="649541" y="102882"/>
                  </a:lnTo>
                  <a:lnTo>
                    <a:pt x="649274" y="102831"/>
                  </a:lnTo>
                  <a:lnTo>
                    <a:pt x="649122" y="102831"/>
                  </a:lnTo>
                  <a:lnTo>
                    <a:pt x="648677" y="102793"/>
                  </a:lnTo>
                  <a:lnTo>
                    <a:pt x="648385" y="102793"/>
                  </a:lnTo>
                  <a:lnTo>
                    <a:pt x="647954" y="102831"/>
                  </a:lnTo>
                  <a:lnTo>
                    <a:pt x="647801" y="102831"/>
                  </a:lnTo>
                  <a:lnTo>
                    <a:pt x="647509" y="102882"/>
                  </a:lnTo>
                  <a:lnTo>
                    <a:pt x="647382" y="102933"/>
                  </a:lnTo>
                  <a:lnTo>
                    <a:pt x="647242" y="102958"/>
                  </a:lnTo>
                  <a:lnTo>
                    <a:pt x="646963" y="103035"/>
                  </a:lnTo>
                  <a:lnTo>
                    <a:pt x="646722" y="103136"/>
                  </a:lnTo>
                  <a:lnTo>
                    <a:pt x="646277" y="103378"/>
                  </a:lnTo>
                  <a:lnTo>
                    <a:pt x="646112" y="103505"/>
                  </a:lnTo>
                  <a:lnTo>
                    <a:pt x="645528" y="104457"/>
                  </a:lnTo>
                  <a:lnTo>
                    <a:pt x="645541" y="104800"/>
                  </a:lnTo>
                  <a:lnTo>
                    <a:pt x="645591" y="104965"/>
                  </a:lnTo>
                  <a:lnTo>
                    <a:pt x="645693" y="105117"/>
                  </a:lnTo>
                  <a:lnTo>
                    <a:pt x="654939" y="110705"/>
                  </a:lnTo>
                  <a:lnTo>
                    <a:pt x="646404" y="115633"/>
                  </a:lnTo>
                  <a:lnTo>
                    <a:pt x="646277" y="115697"/>
                  </a:lnTo>
                  <a:lnTo>
                    <a:pt x="646023" y="115887"/>
                  </a:lnTo>
                  <a:lnTo>
                    <a:pt x="645782" y="116116"/>
                  </a:lnTo>
                  <a:lnTo>
                    <a:pt x="645591" y="116433"/>
                  </a:lnTo>
                  <a:lnTo>
                    <a:pt x="645541" y="116598"/>
                  </a:lnTo>
                  <a:lnTo>
                    <a:pt x="645515" y="116776"/>
                  </a:lnTo>
                  <a:lnTo>
                    <a:pt x="645515" y="116941"/>
                  </a:lnTo>
                  <a:lnTo>
                    <a:pt x="645960" y="117754"/>
                  </a:lnTo>
                  <a:lnTo>
                    <a:pt x="646099" y="117906"/>
                  </a:lnTo>
                  <a:lnTo>
                    <a:pt x="646277" y="118046"/>
                  </a:lnTo>
                  <a:lnTo>
                    <a:pt x="646493" y="118173"/>
                  </a:lnTo>
                  <a:lnTo>
                    <a:pt x="646709" y="118275"/>
                  </a:lnTo>
                  <a:lnTo>
                    <a:pt x="646861" y="118313"/>
                  </a:lnTo>
                  <a:lnTo>
                    <a:pt x="646988" y="118364"/>
                  </a:lnTo>
                  <a:lnTo>
                    <a:pt x="647369" y="118491"/>
                  </a:lnTo>
                  <a:lnTo>
                    <a:pt x="647966" y="118592"/>
                  </a:lnTo>
                  <a:lnTo>
                    <a:pt x="648106" y="118592"/>
                  </a:lnTo>
                  <a:lnTo>
                    <a:pt x="648385" y="118618"/>
                  </a:lnTo>
                  <a:lnTo>
                    <a:pt x="648677" y="118618"/>
                  </a:lnTo>
                  <a:lnTo>
                    <a:pt x="648995" y="118592"/>
                  </a:lnTo>
                  <a:lnTo>
                    <a:pt x="649135" y="118592"/>
                  </a:lnTo>
                  <a:lnTo>
                    <a:pt x="649681" y="118491"/>
                  </a:lnTo>
                  <a:lnTo>
                    <a:pt x="649820" y="118440"/>
                  </a:lnTo>
                  <a:lnTo>
                    <a:pt x="650100" y="118364"/>
                  </a:lnTo>
                  <a:lnTo>
                    <a:pt x="650316" y="118275"/>
                  </a:lnTo>
                  <a:lnTo>
                    <a:pt x="650557" y="118173"/>
                  </a:lnTo>
                  <a:lnTo>
                    <a:pt x="659206" y="113169"/>
                  </a:lnTo>
                  <a:lnTo>
                    <a:pt x="667766" y="118097"/>
                  </a:lnTo>
                  <a:lnTo>
                    <a:pt x="672020" y="115620"/>
                  </a:lnTo>
                  <a:lnTo>
                    <a:pt x="663486" y="110705"/>
                  </a:lnTo>
                  <a:lnTo>
                    <a:pt x="672033" y="105778"/>
                  </a:lnTo>
                  <a:lnTo>
                    <a:pt x="672325" y="105575"/>
                  </a:lnTo>
                  <a:lnTo>
                    <a:pt x="672490" y="105435"/>
                  </a:lnTo>
                  <a:lnTo>
                    <a:pt x="672617" y="105283"/>
                  </a:lnTo>
                  <a:lnTo>
                    <a:pt x="672744" y="105117"/>
                  </a:lnTo>
                  <a:lnTo>
                    <a:pt x="672807" y="104965"/>
                  </a:lnTo>
                  <a:lnTo>
                    <a:pt x="672884" y="104800"/>
                  </a:lnTo>
                  <a:lnTo>
                    <a:pt x="672909" y="104622"/>
                  </a:lnTo>
                  <a:lnTo>
                    <a:pt x="672909" y="104457"/>
                  </a:lnTo>
                  <a:close/>
                </a:path>
                <a:path w="814070" h="466725">
                  <a:moveTo>
                    <a:pt x="799477" y="376059"/>
                  </a:moveTo>
                  <a:lnTo>
                    <a:pt x="791260" y="371487"/>
                  </a:lnTo>
                  <a:lnTo>
                    <a:pt x="790879" y="371500"/>
                  </a:lnTo>
                  <a:lnTo>
                    <a:pt x="789698" y="371602"/>
                  </a:lnTo>
                  <a:lnTo>
                    <a:pt x="789330" y="371652"/>
                  </a:lnTo>
                  <a:lnTo>
                    <a:pt x="617982" y="398183"/>
                  </a:lnTo>
                  <a:lnTo>
                    <a:pt x="617626" y="398208"/>
                  </a:lnTo>
                  <a:lnTo>
                    <a:pt x="617270" y="398284"/>
                  </a:lnTo>
                  <a:lnTo>
                    <a:pt x="616839" y="398335"/>
                  </a:lnTo>
                  <a:lnTo>
                    <a:pt x="615873" y="398449"/>
                  </a:lnTo>
                  <a:lnTo>
                    <a:pt x="614705" y="398500"/>
                  </a:lnTo>
                  <a:lnTo>
                    <a:pt x="612343" y="398449"/>
                  </a:lnTo>
                  <a:lnTo>
                    <a:pt x="605294" y="396290"/>
                  </a:lnTo>
                  <a:lnTo>
                    <a:pt x="604024" y="395757"/>
                  </a:lnTo>
                  <a:lnTo>
                    <a:pt x="603313" y="395541"/>
                  </a:lnTo>
                  <a:lnTo>
                    <a:pt x="602945" y="395465"/>
                  </a:lnTo>
                  <a:lnTo>
                    <a:pt x="602602" y="395363"/>
                  </a:lnTo>
                  <a:lnTo>
                    <a:pt x="601814" y="395236"/>
                  </a:lnTo>
                  <a:lnTo>
                    <a:pt x="601052" y="395147"/>
                  </a:lnTo>
                  <a:lnTo>
                    <a:pt x="600265" y="395097"/>
                  </a:lnTo>
                  <a:lnTo>
                    <a:pt x="599465" y="395097"/>
                  </a:lnTo>
                  <a:lnTo>
                    <a:pt x="593166" y="397179"/>
                  </a:lnTo>
                  <a:lnTo>
                    <a:pt x="592950" y="397344"/>
                  </a:lnTo>
                  <a:lnTo>
                    <a:pt x="591820" y="399529"/>
                  </a:lnTo>
                  <a:lnTo>
                    <a:pt x="591820" y="399973"/>
                  </a:lnTo>
                  <a:lnTo>
                    <a:pt x="594169" y="403034"/>
                  </a:lnTo>
                  <a:lnTo>
                    <a:pt x="595147" y="403593"/>
                  </a:lnTo>
                  <a:lnTo>
                    <a:pt x="612736" y="407809"/>
                  </a:lnTo>
                  <a:lnTo>
                    <a:pt x="615505" y="407809"/>
                  </a:lnTo>
                  <a:lnTo>
                    <a:pt x="618274" y="407670"/>
                  </a:lnTo>
                  <a:lnTo>
                    <a:pt x="620382" y="407390"/>
                  </a:lnTo>
                  <a:lnTo>
                    <a:pt x="621004" y="407327"/>
                  </a:lnTo>
                  <a:lnTo>
                    <a:pt x="621423" y="407250"/>
                  </a:lnTo>
                  <a:lnTo>
                    <a:pt x="621792" y="407200"/>
                  </a:lnTo>
                  <a:lnTo>
                    <a:pt x="793496" y="380644"/>
                  </a:lnTo>
                  <a:lnTo>
                    <a:pt x="799452" y="376529"/>
                  </a:lnTo>
                  <a:lnTo>
                    <a:pt x="799477" y="376059"/>
                  </a:lnTo>
                  <a:close/>
                </a:path>
                <a:path w="814070" h="466725">
                  <a:moveTo>
                    <a:pt x="813689" y="367538"/>
                  </a:moveTo>
                  <a:lnTo>
                    <a:pt x="806196" y="363270"/>
                  </a:lnTo>
                  <a:lnTo>
                    <a:pt x="804976" y="363270"/>
                  </a:lnTo>
                  <a:lnTo>
                    <a:pt x="797864" y="366725"/>
                  </a:lnTo>
                  <a:lnTo>
                    <a:pt x="813447" y="369125"/>
                  </a:lnTo>
                  <a:lnTo>
                    <a:pt x="813549" y="368909"/>
                  </a:lnTo>
                  <a:lnTo>
                    <a:pt x="813663" y="368465"/>
                  </a:lnTo>
                  <a:lnTo>
                    <a:pt x="813689" y="368223"/>
                  </a:lnTo>
                  <a:lnTo>
                    <a:pt x="813689" y="36753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031380" y="963815"/>
              <a:ext cx="671830" cy="422275"/>
            </a:xfrm>
            <a:custGeom>
              <a:avLst/>
              <a:gdLst/>
              <a:ahLst/>
              <a:cxnLst/>
              <a:rect l="l" t="t" r="r" b="b"/>
              <a:pathLst>
                <a:path w="671829" h="422275">
                  <a:moveTo>
                    <a:pt x="26492" y="386232"/>
                  </a:moveTo>
                  <a:lnTo>
                    <a:pt x="5130" y="373926"/>
                  </a:lnTo>
                  <a:lnTo>
                    <a:pt x="3149" y="373405"/>
                  </a:lnTo>
                  <a:lnTo>
                    <a:pt x="2425" y="373418"/>
                  </a:lnTo>
                  <a:lnTo>
                    <a:pt x="1854" y="373519"/>
                  </a:lnTo>
                  <a:lnTo>
                    <a:pt x="1714" y="373570"/>
                  </a:lnTo>
                  <a:lnTo>
                    <a:pt x="1435" y="373646"/>
                  </a:lnTo>
                  <a:lnTo>
                    <a:pt x="977" y="373837"/>
                  </a:lnTo>
                  <a:lnTo>
                    <a:pt x="749" y="373964"/>
                  </a:lnTo>
                  <a:lnTo>
                    <a:pt x="584" y="374116"/>
                  </a:lnTo>
                  <a:lnTo>
                    <a:pt x="215" y="374472"/>
                  </a:lnTo>
                  <a:lnTo>
                    <a:pt x="63" y="374726"/>
                  </a:lnTo>
                  <a:lnTo>
                    <a:pt x="12" y="374891"/>
                  </a:lnTo>
                  <a:lnTo>
                    <a:pt x="0" y="375069"/>
                  </a:lnTo>
                  <a:lnTo>
                    <a:pt x="12" y="375412"/>
                  </a:lnTo>
                  <a:lnTo>
                    <a:pt x="863" y="376364"/>
                  </a:lnTo>
                  <a:lnTo>
                    <a:pt x="22237" y="388708"/>
                  </a:lnTo>
                  <a:lnTo>
                    <a:pt x="26492" y="386232"/>
                  </a:lnTo>
                  <a:close/>
                </a:path>
                <a:path w="671829" h="422275">
                  <a:moveTo>
                    <a:pt x="27381" y="387553"/>
                  </a:moveTo>
                  <a:lnTo>
                    <a:pt x="27368" y="387210"/>
                  </a:lnTo>
                  <a:lnTo>
                    <a:pt x="27317" y="387045"/>
                  </a:lnTo>
                  <a:lnTo>
                    <a:pt x="27216" y="386892"/>
                  </a:lnTo>
                  <a:lnTo>
                    <a:pt x="27089" y="386727"/>
                  </a:lnTo>
                  <a:lnTo>
                    <a:pt x="26974" y="386575"/>
                  </a:lnTo>
                  <a:lnTo>
                    <a:pt x="26797" y="386422"/>
                  </a:lnTo>
                  <a:lnTo>
                    <a:pt x="26606" y="386308"/>
                  </a:lnTo>
                  <a:lnTo>
                    <a:pt x="22237" y="388708"/>
                  </a:lnTo>
                  <a:lnTo>
                    <a:pt x="22555" y="388874"/>
                  </a:lnTo>
                  <a:lnTo>
                    <a:pt x="22809" y="388975"/>
                  </a:lnTo>
                  <a:lnTo>
                    <a:pt x="23075" y="389051"/>
                  </a:lnTo>
                  <a:lnTo>
                    <a:pt x="23215" y="389077"/>
                  </a:lnTo>
                  <a:lnTo>
                    <a:pt x="23342" y="389128"/>
                  </a:lnTo>
                  <a:lnTo>
                    <a:pt x="23634" y="389178"/>
                  </a:lnTo>
                  <a:lnTo>
                    <a:pt x="23787" y="389178"/>
                  </a:lnTo>
                  <a:lnTo>
                    <a:pt x="24231" y="389216"/>
                  </a:lnTo>
                  <a:lnTo>
                    <a:pt x="24523" y="389216"/>
                  </a:lnTo>
                  <a:lnTo>
                    <a:pt x="24955" y="389178"/>
                  </a:lnTo>
                  <a:lnTo>
                    <a:pt x="25107" y="389178"/>
                  </a:lnTo>
                  <a:lnTo>
                    <a:pt x="25374" y="389128"/>
                  </a:lnTo>
                  <a:lnTo>
                    <a:pt x="25527" y="389077"/>
                  </a:lnTo>
                  <a:lnTo>
                    <a:pt x="25666" y="389051"/>
                  </a:lnTo>
                  <a:lnTo>
                    <a:pt x="27089" y="388213"/>
                  </a:lnTo>
                  <a:lnTo>
                    <a:pt x="27317" y="387896"/>
                  </a:lnTo>
                  <a:lnTo>
                    <a:pt x="27368" y="387731"/>
                  </a:lnTo>
                  <a:lnTo>
                    <a:pt x="27381" y="387553"/>
                  </a:lnTo>
                  <a:close/>
                </a:path>
                <a:path w="671829" h="422275">
                  <a:moveTo>
                    <a:pt x="83464" y="409270"/>
                  </a:moveTo>
                  <a:lnTo>
                    <a:pt x="79197" y="406793"/>
                  </a:lnTo>
                  <a:lnTo>
                    <a:pt x="70650" y="411734"/>
                  </a:lnTo>
                  <a:lnTo>
                    <a:pt x="62103" y="406793"/>
                  </a:lnTo>
                  <a:lnTo>
                    <a:pt x="61785" y="406628"/>
                  </a:lnTo>
                  <a:lnTo>
                    <a:pt x="61506" y="406527"/>
                  </a:lnTo>
                  <a:lnTo>
                    <a:pt x="61264" y="406450"/>
                  </a:lnTo>
                  <a:lnTo>
                    <a:pt x="61125" y="406425"/>
                  </a:lnTo>
                  <a:lnTo>
                    <a:pt x="60998" y="406374"/>
                  </a:lnTo>
                  <a:lnTo>
                    <a:pt x="60706" y="406323"/>
                  </a:lnTo>
                  <a:lnTo>
                    <a:pt x="60553" y="406323"/>
                  </a:lnTo>
                  <a:lnTo>
                    <a:pt x="60109" y="406285"/>
                  </a:lnTo>
                  <a:lnTo>
                    <a:pt x="59817" y="406285"/>
                  </a:lnTo>
                  <a:lnTo>
                    <a:pt x="59385" y="406323"/>
                  </a:lnTo>
                  <a:lnTo>
                    <a:pt x="59232" y="406323"/>
                  </a:lnTo>
                  <a:lnTo>
                    <a:pt x="58940" y="406374"/>
                  </a:lnTo>
                  <a:lnTo>
                    <a:pt x="58813" y="406425"/>
                  </a:lnTo>
                  <a:lnTo>
                    <a:pt x="58674" y="406450"/>
                  </a:lnTo>
                  <a:lnTo>
                    <a:pt x="58394" y="406527"/>
                  </a:lnTo>
                  <a:lnTo>
                    <a:pt x="58153" y="406628"/>
                  </a:lnTo>
                  <a:lnTo>
                    <a:pt x="57708" y="406869"/>
                  </a:lnTo>
                  <a:lnTo>
                    <a:pt x="57543" y="406996"/>
                  </a:lnTo>
                  <a:lnTo>
                    <a:pt x="57226" y="407289"/>
                  </a:lnTo>
                  <a:lnTo>
                    <a:pt x="57124" y="407428"/>
                  </a:lnTo>
                  <a:lnTo>
                    <a:pt x="57023" y="407606"/>
                  </a:lnTo>
                  <a:lnTo>
                    <a:pt x="56972" y="407771"/>
                  </a:lnTo>
                  <a:lnTo>
                    <a:pt x="56959" y="407949"/>
                  </a:lnTo>
                  <a:lnTo>
                    <a:pt x="56972" y="408292"/>
                  </a:lnTo>
                  <a:lnTo>
                    <a:pt x="57023" y="408457"/>
                  </a:lnTo>
                  <a:lnTo>
                    <a:pt x="66395" y="414210"/>
                  </a:lnTo>
                  <a:lnTo>
                    <a:pt x="57835" y="419150"/>
                  </a:lnTo>
                  <a:lnTo>
                    <a:pt x="57442" y="419379"/>
                  </a:lnTo>
                  <a:lnTo>
                    <a:pt x="57226" y="419608"/>
                  </a:lnTo>
                  <a:lnTo>
                    <a:pt x="57124" y="419773"/>
                  </a:lnTo>
                  <a:lnTo>
                    <a:pt x="57035" y="419950"/>
                  </a:lnTo>
                  <a:lnTo>
                    <a:pt x="56984" y="420090"/>
                  </a:lnTo>
                  <a:lnTo>
                    <a:pt x="56959" y="420268"/>
                  </a:lnTo>
                  <a:lnTo>
                    <a:pt x="56959" y="420433"/>
                  </a:lnTo>
                  <a:lnTo>
                    <a:pt x="57835" y="421589"/>
                  </a:lnTo>
                  <a:lnTo>
                    <a:pt x="58153" y="421767"/>
                  </a:lnTo>
                  <a:lnTo>
                    <a:pt x="58280" y="421805"/>
                  </a:lnTo>
                  <a:lnTo>
                    <a:pt x="58407" y="421855"/>
                  </a:lnTo>
                  <a:lnTo>
                    <a:pt x="58674" y="421932"/>
                  </a:lnTo>
                  <a:lnTo>
                    <a:pt x="58813" y="421982"/>
                  </a:lnTo>
                  <a:lnTo>
                    <a:pt x="59385" y="422084"/>
                  </a:lnTo>
                  <a:lnTo>
                    <a:pt x="59524" y="422084"/>
                  </a:lnTo>
                  <a:lnTo>
                    <a:pt x="59829" y="422109"/>
                  </a:lnTo>
                  <a:lnTo>
                    <a:pt x="60121" y="422109"/>
                  </a:lnTo>
                  <a:lnTo>
                    <a:pt x="60413" y="422084"/>
                  </a:lnTo>
                  <a:lnTo>
                    <a:pt x="60553" y="422084"/>
                  </a:lnTo>
                  <a:lnTo>
                    <a:pt x="61125" y="421982"/>
                  </a:lnTo>
                  <a:lnTo>
                    <a:pt x="61264" y="421932"/>
                  </a:lnTo>
                  <a:lnTo>
                    <a:pt x="61518" y="421855"/>
                  </a:lnTo>
                  <a:lnTo>
                    <a:pt x="61785" y="421767"/>
                  </a:lnTo>
                  <a:lnTo>
                    <a:pt x="62001" y="421665"/>
                  </a:lnTo>
                  <a:lnTo>
                    <a:pt x="70650" y="416661"/>
                  </a:lnTo>
                  <a:lnTo>
                    <a:pt x="79209" y="421576"/>
                  </a:lnTo>
                  <a:lnTo>
                    <a:pt x="83464" y="419125"/>
                  </a:lnTo>
                  <a:lnTo>
                    <a:pt x="74917" y="414197"/>
                  </a:lnTo>
                  <a:lnTo>
                    <a:pt x="83464" y="409270"/>
                  </a:lnTo>
                  <a:close/>
                </a:path>
                <a:path w="671829" h="422275">
                  <a:moveTo>
                    <a:pt x="84340" y="420433"/>
                  </a:moveTo>
                  <a:lnTo>
                    <a:pt x="83832" y="419379"/>
                  </a:lnTo>
                  <a:lnTo>
                    <a:pt x="83566" y="419188"/>
                  </a:lnTo>
                  <a:lnTo>
                    <a:pt x="79209" y="421576"/>
                  </a:lnTo>
                  <a:lnTo>
                    <a:pt x="79768" y="421855"/>
                  </a:lnTo>
                  <a:lnTo>
                    <a:pt x="80035" y="421932"/>
                  </a:lnTo>
                  <a:lnTo>
                    <a:pt x="80175" y="421982"/>
                  </a:lnTo>
                  <a:lnTo>
                    <a:pt x="80746" y="422084"/>
                  </a:lnTo>
                  <a:lnTo>
                    <a:pt x="81191" y="422097"/>
                  </a:lnTo>
                  <a:lnTo>
                    <a:pt x="81915" y="422084"/>
                  </a:lnTo>
                  <a:lnTo>
                    <a:pt x="82486" y="421982"/>
                  </a:lnTo>
                  <a:lnTo>
                    <a:pt x="82626" y="421932"/>
                  </a:lnTo>
                  <a:lnTo>
                    <a:pt x="82880" y="421855"/>
                  </a:lnTo>
                  <a:lnTo>
                    <a:pt x="83362" y="421665"/>
                  </a:lnTo>
                  <a:lnTo>
                    <a:pt x="83566" y="421538"/>
                  </a:lnTo>
                  <a:lnTo>
                    <a:pt x="83756" y="421398"/>
                  </a:lnTo>
                  <a:lnTo>
                    <a:pt x="83934" y="421271"/>
                  </a:lnTo>
                  <a:lnTo>
                    <a:pt x="84048" y="421093"/>
                  </a:lnTo>
                  <a:lnTo>
                    <a:pt x="84277" y="420776"/>
                  </a:lnTo>
                  <a:lnTo>
                    <a:pt x="84328" y="420611"/>
                  </a:lnTo>
                  <a:lnTo>
                    <a:pt x="84340" y="420433"/>
                  </a:lnTo>
                  <a:close/>
                </a:path>
                <a:path w="671829" h="422275">
                  <a:moveTo>
                    <a:pt x="84340" y="407936"/>
                  </a:moveTo>
                  <a:lnTo>
                    <a:pt x="84048" y="407276"/>
                  </a:lnTo>
                  <a:lnTo>
                    <a:pt x="83921" y="407123"/>
                  </a:lnTo>
                  <a:lnTo>
                    <a:pt x="83756" y="406971"/>
                  </a:lnTo>
                  <a:lnTo>
                    <a:pt x="83553" y="406857"/>
                  </a:lnTo>
                  <a:lnTo>
                    <a:pt x="83121" y="406615"/>
                  </a:lnTo>
                  <a:lnTo>
                    <a:pt x="82867" y="406514"/>
                  </a:lnTo>
                  <a:lnTo>
                    <a:pt x="82626" y="406438"/>
                  </a:lnTo>
                  <a:lnTo>
                    <a:pt x="82473" y="406412"/>
                  </a:lnTo>
                  <a:lnTo>
                    <a:pt x="82334" y="406361"/>
                  </a:lnTo>
                  <a:lnTo>
                    <a:pt x="82067" y="406311"/>
                  </a:lnTo>
                  <a:lnTo>
                    <a:pt x="81915" y="406311"/>
                  </a:lnTo>
                  <a:lnTo>
                    <a:pt x="81775" y="406285"/>
                  </a:lnTo>
                  <a:lnTo>
                    <a:pt x="81470" y="406260"/>
                  </a:lnTo>
                  <a:lnTo>
                    <a:pt x="81178" y="406260"/>
                  </a:lnTo>
                  <a:lnTo>
                    <a:pt x="80886" y="406285"/>
                  </a:lnTo>
                  <a:lnTo>
                    <a:pt x="80746" y="406311"/>
                  </a:lnTo>
                  <a:lnTo>
                    <a:pt x="80594" y="406311"/>
                  </a:lnTo>
                  <a:lnTo>
                    <a:pt x="80302" y="406361"/>
                  </a:lnTo>
                  <a:lnTo>
                    <a:pt x="80175" y="406412"/>
                  </a:lnTo>
                  <a:lnTo>
                    <a:pt x="80035" y="406438"/>
                  </a:lnTo>
                  <a:lnTo>
                    <a:pt x="79756" y="406514"/>
                  </a:lnTo>
                  <a:lnTo>
                    <a:pt x="79514" y="406615"/>
                  </a:lnTo>
                  <a:lnTo>
                    <a:pt x="79197" y="406781"/>
                  </a:lnTo>
                  <a:lnTo>
                    <a:pt x="83464" y="409257"/>
                  </a:lnTo>
                  <a:lnTo>
                    <a:pt x="83756" y="409054"/>
                  </a:lnTo>
                  <a:lnTo>
                    <a:pt x="83921" y="408914"/>
                  </a:lnTo>
                  <a:lnTo>
                    <a:pt x="84175" y="408622"/>
                  </a:lnTo>
                  <a:lnTo>
                    <a:pt x="84264" y="408444"/>
                  </a:lnTo>
                  <a:lnTo>
                    <a:pt x="84315" y="408279"/>
                  </a:lnTo>
                  <a:lnTo>
                    <a:pt x="84340" y="408101"/>
                  </a:lnTo>
                  <a:lnTo>
                    <a:pt x="84340" y="407936"/>
                  </a:lnTo>
                  <a:close/>
                </a:path>
                <a:path w="671829" h="422275">
                  <a:moveTo>
                    <a:pt x="118503" y="20053"/>
                  </a:moveTo>
                  <a:lnTo>
                    <a:pt x="115417" y="19024"/>
                  </a:lnTo>
                  <a:lnTo>
                    <a:pt x="115290" y="19151"/>
                  </a:lnTo>
                  <a:lnTo>
                    <a:pt x="115201" y="19342"/>
                  </a:lnTo>
                  <a:lnTo>
                    <a:pt x="115176" y="19659"/>
                  </a:lnTo>
                  <a:lnTo>
                    <a:pt x="115239" y="19812"/>
                  </a:lnTo>
                  <a:lnTo>
                    <a:pt x="115316" y="19951"/>
                  </a:lnTo>
                  <a:lnTo>
                    <a:pt x="115493" y="20129"/>
                  </a:lnTo>
                  <a:lnTo>
                    <a:pt x="115709" y="20269"/>
                  </a:lnTo>
                  <a:lnTo>
                    <a:pt x="115862" y="20345"/>
                  </a:lnTo>
                  <a:lnTo>
                    <a:pt x="116078" y="20421"/>
                  </a:lnTo>
                  <a:lnTo>
                    <a:pt x="116293" y="20497"/>
                  </a:lnTo>
                  <a:lnTo>
                    <a:pt x="116471" y="20523"/>
                  </a:lnTo>
                  <a:lnTo>
                    <a:pt x="116636" y="20548"/>
                  </a:lnTo>
                  <a:lnTo>
                    <a:pt x="117157" y="20574"/>
                  </a:lnTo>
                  <a:lnTo>
                    <a:pt x="117348" y="20548"/>
                  </a:lnTo>
                  <a:lnTo>
                    <a:pt x="117500" y="20523"/>
                  </a:lnTo>
                  <a:lnTo>
                    <a:pt x="117665" y="20472"/>
                  </a:lnTo>
                  <a:lnTo>
                    <a:pt x="117843" y="20447"/>
                  </a:lnTo>
                  <a:lnTo>
                    <a:pt x="117983" y="20370"/>
                  </a:lnTo>
                  <a:lnTo>
                    <a:pt x="118313" y="20218"/>
                  </a:lnTo>
                  <a:lnTo>
                    <a:pt x="118478" y="20104"/>
                  </a:lnTo>
                  <a:close/>
                </a:path>
                <a:path w="671829" h="422275">
                  <a:moveTo>
                    <a:pt x="124904" y="13652"/>
                  </a:moveTo>
                  <a:lnTo>
                    <a:pt x="121818" y="12623"/>
                  </a:lnTo>
                  <a:lnTo>
                    <a:pt x="115417" y="19011"/>
                  </a:lnTo>
                  <a:lnTo>
                    <a:pt x="118503" y="20040"/>
                  </a:lnTo>
                  <a:lnTo>
                    <a:pt x="124904" y="13652"/>
                  </a:lnTo>
                  <a:close/>
                </a:path>
                <a:path w="671829" h="422275">
                  <a:moveTo>
                    <a:pt x="125133" y="13004"/>
                  </a:moveTo>
                  <a:lnTo>
                    <a:pt x="125082" y="12852"/>
                  </a:lnTo>
                  <a:lnTo>
                    <a:pt x="124993" y="12712"/>
                  </a:lnTo>
                  <a:lnTo>
                    <a:pt x="124815" y="12534"/>
                  </a:lnTo>
                  <a:lnTo>
                    <a:pt x="124599" y="12369"/>
                  </a:lnTo>
                  <a:lnTo>
                    <a:pt x="124333" y="12242"/>
                  </a:lnTo>
                  <a:lnTo>
                    <a:pt x="124155" y="12192"/>
                  </a:lnTo>
                  <a:lnTo>
                    <a:pt x="124015" y="12141"/>
                  </a:lnTo>
                  <a:lnTo>
                    <a:pt x="123837" y="12115"/>
                  </a:lnTo>
                  <a:lnTo>
                    <a:pt x="123672" y="12103"/>
                  </a:lnTo>
                  <a:lnTo>
                    <a:pt x="122986" y="12103"/>
                  </a:lnTo>
                  <a:lnTo>
                    <a:pt x="122809" y="12141"/>
                  </a:lnTo>
                  <a:lnTo>
                    <a:pt x="122643" y="12166"/>
                  </a:lnTo>
                  <a:lnTo>
                    <a:pt x="122466" y="12217"/>
                  </a:lnTo>
                  <a:lnTo>
                    <a:pt x="122313" y="12268"/>
                  </a:lnTo>
                  <a:lnTo>
                    <a:pt x="122047" y="12395"/>
                  </a:lnTo>
                  <a:lnTo>
                    <a:pt x="121805" y="12611"/>
                  </a:lnTo>
                  <a:lnTo>
                    <a:pt x="124891" y="13639"/>
                  </a:lnTo>
                  <a:lnTo>
                    <a:pt x="125018" y="13500"/>
                  </a:lnTo>
                  <a:lnTo>
                    <a:pt x="125107" y="13296"/>
                  </a:lnTo>
                  <a:lnTo>
                    <a:pt x="125133" y="13004"/>
                  </a:lnTo>
                  <a:close/>
                </a:path>
                <a:path w="671829" h="422275">
                  <a:moveTo>
                    <a:pt x="133032" y="20002"/>
                  </a:moveTo>
                  <a:lnTo>
                    <a:pt x="132969" y="19748"/>
                  </a:lnTo>
                  <a:lnTo>
                    <a:pt x="132892" y="19608"/>
                  </a:lnTo>
                  <a:lnTo>
                    <a:pt x="132715" y="19431"/>
                  </a:lnTo>
                  <a:lnTo>
                    <a:pt x="132473" y="19291"/>
                  </a:lnTo>
                  <a:lnTo>
                    <a:pt x="132346" y="19215"/>
                  </a:lnTo>
                  <a:lnTo>
                    <a:pt x="132207" y="19138"/>
                  </a:lnTo>
                  <a:lnTo>
                    <a:pt x="132054" y="19088"/>
                  </a:lnTo>
                  <a:lnTo>
                    <a:pt x="131889" y="19062"/>
                  </a:lnTo>
                  <a:lnTo>
                    <a:pt x="131737" y="19011"/>
                  </a:lnTo>
                  <a:lnTo>
                    <a:pt x="131572" y="18986"/>
                  </a:lnTo>
                  <a:lnTo>
                    <a:pt x="131025" y="18986"/>
                  </a:lnTo>
                  <a:lnTo>
                    <a:pt x="130860" y="19011"/>
                  </a:lnTo>
                  <a:lnTo>
                    <a:pt x="130683" y="19037"/>
                  </a:lnTo>
                  <a:lnTo>
                    <a:pt x="130543" y="19062"/>
                  </a:lnTo>
                  <a:lnTo>
                    <a:pt x="130149" y="19189"/>
                  </a:lnTo>
                  <a:lnTo>
                    <a:pt x="129946" y="19316"/>
                  </a:lnTo>
                  <a:lnTo>
                    <a:pt x="129730" y="19456"/>
                  </a:lnTo>
                  <a:lnTo>
                    <a:pt x="126492" y="22694"/>
                  </a:lnTo>
                  <a:lnTo>
                    <a:pt x="126365" y="22847"/>
                  </a:lnTo>
                  <a:lnTo>
                    <a:pt x="126276" y="23037"/>
                  </a:lnTo>
                  <a:lnTo>
                    <a:pt x="126250" y="23329"/>
                  </a:lnTo>
                  <a:lnTo>
                    <a:pt x="126390" y="23622"/>
                  </a:lnTo>
                  <a:lnTo>
                    <a:pt x="126568" y="23799"/>
                  </a:lnTo>
                  <a:lnTo>
                    <a:pt x="126784" y="23964"/>
                  </a:lnTo>
                  <a:lnTo>
                    <a:pt x="126936" y="24041"/>
                  </a:lnTo>
                  <a:lnTo>
                    <a:pt x="127152" y="24117"/>
                  </a:lnTo>
                  <a:lnTo>
                    <a:pt x="127368" y="24193"/>
                  </a:lnTo>
                  <a:lnTo>
                    <a:pt x="127546" y="24218"/>
                  </a:lnTo>
                  <a:lnTo>
                    <a:pt x="127711" y="24244"/>
                  </a:lnTo>
                  <a:lnTo>
                    <a:pt x="127889" y="24269"/>
                  </a:lnTo>
                  <a:lnTo>
                    <a:pt x="128155" y="24269"/>
                  </a:lnTo>
                  <a:lnTo>
                    <a:pt x="128422" y="24244"/>
                  </a:lnTo>
                  <a:lnTo>
                    <a:pt x="128574" y="24218"/>
                  </a:lnTo>
                  <a:lnTo>
                    <a:pt x="128816" y="24142"/>
                  </a:lnTo>
                  <a:lnTo>
                    <a:pt x="129133" y="24041"/>
                  </a:lnTo>
                  <a:lnTo>
                    <a:pt x="129336" y="23939"/>
                  </a:lnTo>
                  <a:lnTo>
                    <a:pt x="129578" y="23749"/>
                  </a:lnTo>
                  <a:lnTo>
                    <a:pt x="132791" y="20535"/>
                  </a:lnTo>
                  <a:lnTo>
                    <a:pt x="132918" y="20383"/>
                  </a:lnTo>
                  <a:lnTo>
                    <a:pt x="133007" y="20218"/>
                  </a:lnTo>
                  <a:lnTo>
                    <a:pt x="133007" y="20091"/>
                  </a:lnTo>
                  <a:close/>
                </a:path>
                <a:path w="671829" h="422275">
                  <a:moveTo>
                    <a:pt x="144106" y="23647"/>
                  </a:moveTo>
                  <a:lnTo>
                    <a:pt x="144056" y="23495"/>
                  </a:lnTo>
                  <a:lnTo>
                    <a:pt x="143967" y="23304"/>
                  </a:lnTo>
                  <a:lnTo>
                    <a:pt x="143789" y="23126"/>
                  </a:lnTo>
                  <a:lnTo>
                    <a:pt x="143573" y="22961"/>
                  </a:lnTo>
                  <a:lnTo>
                    <a:pt x="143395" y="22910"/>
                  </a:lnTo>
                  <a:lnTo>
                    <a:pt x="142989" y="22733"/>
                  </a:lnTo>
                  <a:lnTo>
                    <a:pt x="142811" y="22707"/>
                  </a:lnTo>
                  <a:lnTo>
                    <a:pt x="142646" y="22682"/>
                  </a:lnTo>
                  <a:lnTo>
                    <a:pt x="142468" y="22682"/>
                  </a:lnTo>
                  <a:lnTo>
                    <a:pt x="142303" y="22669"/>
                  </a:lnTo>
                  <a:lnTo>
                    <a:pt x="141935" y="22682"/>
                  </a:lnTo>
                  <a:lnTo>
                    <a:pt x="141757" y="22707"/>
                  </a:lnTo>
                  <a:lnTo>
                    <a:pt x="141617" y="22758"/>
                  </a:lnTo>
                  <a:lnTo>
                    <a:pt x="141147" y="22910"/>
                  </a:lnTo>
                  <a:lnTo>
                    <a:pt x="141020" y="22987"/>
                  </a:lnTo>
                  <a:lnTo>
                    <a:pt x="140754" y="23202"/>
                  </a:lnTo>
                  <a:lnTo>
                    <a:pt x="137566" y="26390"/>
                  </a:lnTo>
                  <a:lnTo>
                    <a:pt x="137414" y="26581"/>
                  </a:lnTo>
                  <a:lnTo>
                    <a:pt x="137350" y="26733"/>
                  </a:lnTo>
                  <a:lnTo>
                    <a:pt x="137325" y="27025"/>
                  </a:lnTo>
                  <a:lnTo>
                    <a:pt x="137414" y="27216"/>
                  </a:lnTo>
                  <a:lnTo>
                    <a:pt x="137515" y="27368"/>
                  </a:lnTo>
                  <a:lnTo>
                    <a:pt x="137642" y="27495"/>
                  </a:lnTo>
                  <a:lnTo>
                    <a:pt x="137858" y="27635"/>
                  </a:lnTo>
                  <a:lnTo>
                    <a:pt x="138010" y="27711"/>
                  </a:lnTo>
                  <a:lnTo>
                    <a:pt x="138150" y="27787"/>
                  </a:lnTo>
                  <a:lnTo>
                    <a:pt x="138303" y="27838"/>
                  </a:lnTo>
                  <a:lnTo>
                    <a:pt x="138442" y="27863"/>
                  </a:lnTo>
                  <a:lnTo>
                    <a:pt x="138620" y="27914"/>
                  </a:lnTo>
                  <a:lnTo>
                    <a:pt x="138785" y="27940"/>
                  </a:lnTo>
                  <a:lnTo>
                    <a:pt x="139331" y="27940"/>
                  </a:lnTo>
                  <a:lnTo>
                    <a:pt x="139496" y="27914"/>
                  </a:lnTo>
                  <a:lnTo>
                    <a:pt x="139674" y="27889"/>
                  </a:lnTo>
                  <a:lnTo>
                    <a:pt x="139814" y="27863"/>
                  </a:lnTo>
                  <a:lnTo>
                    <a:pt x="139992" y="27813"/>
                  </a:lnTo>
                  <a:lnTo>
                    <a:pt x="140208" y="27736"/>
                  </a:lnTo>
                  <a:lnTo>
                    <a:pt x="140411" y="27609"/>
                  </a:lnTo>
                  <a:lnTo>
                    <a:pt x="140627" y="27470"/>
                  </a:lnTo>
                  <a:lnTo>
                    <a:pt x="143865" y="24231"/>
                  </a:lnTo>
                  <a:lnTo>
                    <a:pt x="144018" y="24041"/>
                  </a:lnTo>
                  <a:lnTo>
                    <a:pt x="144081" y="23888"/>
                  </a:lnTo>
                  <a:lnTo>
                    <a:pt x="144106" y="23647"/>
                  </a:lnTo>
                  <a:close/>
                </a:path>
                <a:path w="671829" h="422275">
                  <a:moveTo>
                    <a:pt x="155194" y="27343"/>
                  </a:moveTo>
                  <a:lnTo>
                    <a:pt x="155143" y="27165"/>
                  </a:lnTo>
                  <a:lnTo>
                    <a:pt x="155054" y="27000"/>
                  </a:lnTo>
                  <a:lnTo>
                    <a:pt x="154876" y="26797"/>
                  </a:lnTo>
                  <a:lnTo>
                    <a:pt x="154635" y="26657"/>
                  </a:lnTo>
                  <a:lnTo>
                    <a:pt x="154482" y="26581"/>
                  </a:lnTo>
                  <a:lnTo>
                    <a:pt x="154076" y="26428"/>
                  </a:lnTo>
                  <a:lnTo>
                    <a:pt x="153898" y="26403"/>
                  </a:lnTo>
                  <a:lnTo>
                    <a:pt x="153708" y="26377"/>
                  </a:lnTo>
                  <a:lnTo>
                    <a:pt x="153187" y="26352"/>
                  </a:lnTo>
                  <a:lnTo>
                    <a:pt x="153022" y="26377"/>
                  </a:lnTo>
                  <a:lnTo>
                    <a:pt x="152844" y="26403"/>
                  </a:lnTo>
                  <a:lnTo>
                    <a:pt x="152679" y="26454"/>
                  </a:lnTo>
                  <a:lnTo>
                    <a:pt x="152501" y="26479"/>
                  </a:lnTo>
                  <a:lnTo>
                    <a:pt x="152349" y="26555"/>
                  </a:lnTo>
                  <a:lnTo>
                    <a:pt x="151993" y="26746"/>
                  </a:lnTo>
                  <a:lnTo>
                    <a:pt x="151841" y="26873"/>
                  </a:lnTo>
                  <a:lnTo>
                    <a:pt x="148653" y="30086"/>
                  </a:lnTo>
                  <a:lnTo>
                    <a:pt x="148501" y="30213"/>
                  </a:lnTo>
                  <a:lnTo>
                    <a:pt x="148412" y="30403"/>
                  </a:lnTo>
                  <a:lnTo>
                    <a:pt x="148386" y="30670"/>
                  </a:lnTo>
                  <a:lnTo>
                    <a:pt x="148450" y="30873"/>
                  </a:lnTo>
                  <a:lnTo>
                    <a:pt x="148526" y="31013"/>
                  </a:lnTo>
                  <a:lnTo>
                    <a:pt x="148729" y="31191"/>
                  </a:lnTo>
                  <a:lnTo>
                    <a:pt x="148945" y="31330"/>
                  </a:lnTo>
                  <a:lnTo>
                    <a:pt x="149098" y="31407"/>
                  </a:lnTo>
                  <a:lnTo>
                    <a:pt x="149504" y="31559"/>
                  </a:lnTo>
                  <a:lnTo>
                    <a:pt x="149707" y="31584"/>
                  </a:lnTo>
                  <a:lnTo>
                    <a:pt x="149872" y="31610"/>
                  </a:lnTo>
                  <a:lnTo>
                    <a:pt x="150393" y="31635"/>
                  </a:lnTo>
                  <a:lnTo>
                    <a:pt x="150558" y="31610"/>
                  </a:lnTo>
                  <a:lnTo>
                    <a:pt x="150901" y="31559"/>
                  </a:lnTo>
                  <a:lnTo>
                    <a:pt x="151079" y="31508"/>
                  </a:lnTo>
                  <a:lnTo>
                    <a:pt x="151269" y="31407"/>
                  </a:lnTo>
                  <a:lnTo>
                    <a:pt x="151523" y="31280"/>
                  </a:lnTo>
                  <a:lnTo>
                    <a:pt x="151714" y="31165"/>
                  </a:lnTo>
                  <a:lnTo>
                    <a:pt x="154952" y="27901"/>
                  </a:lnTo>
                  <a:lnTo>
                    <a:pt x="155105" y="27736"/>
                  </a:lnTo>
                  <a:lnTo>
                    <a:pt x="155168" y="27584"/>
                  </a:lnTo>
                  <a:lnTo>
                    <a:pt x="155194" y="27343"/>
                  </a:lnTo>
                  <a:close/>
                </a:path>
                <a:path w="671829" h="422275">
                  <a:moveTo>
                    <a:pt x="162788" y="34823"/>
                  </a:moveTo>
                  <a:lnTo>
                    <a:pt x="159702" y="33769"/>
                  </a:lnTo>
                  <a:lnTo>
                    <a:pt x="159575" y="33921"/>
                  </a:lnTo>
                  <a:lnTo>
                    <a:pt x="159486" y="34112"/>
                  </a:lnTo>
                  <a:lnTo>
                    <a:pt x="159461" y="34353"/>
                  </a:lnTo>
                  <a:lnTo>
                    <a:pt x="159524" y="34556"/>
                  </a:lnTo>
                  <a:lnTo>
                    <a:pt x="159600" y="34696"/>
                  </a:lnTo>
                  <a:lnTo>
                    <a:pt x="159778" y="34874"/>
                  </a:lnTo>
                  <a:lnTo>
                    <a:pt x="160020" y="35039"/>
                  </a:lnTo>
                  <a:lnTo>
                    <a:pt x="160172" y="35115"/>
                  </a:lnTo>
                  <a:lnTo>
                    <a:pt x="160578" y="35267"/>
                  </a:lnTo>
                  <a:lnTo>
                    <a:pt x="160756" y="35293"/>
                  </a:lnTo>
                  <a:lnTo>
                    <a:pt x="160947" y="35318"/>
                  </a:lnTo>
                  <a:lnTo>
                    <a:pt x="161124" y="35344"/>
                  </a:lnTo>
                  <a:lnTo>
                    <a:pt x="161366" y="35344"/>
                  </a:lnTo>
                  <a:lnTo>
                    <a:pt x="161632" y="35318"/>
                  </a:lnTo>
                  <a:lnTo>
                    <a:pt x="161810" y="35293"/>
                  </a:lnTo>
                  <a:lnTo>
                    <a:pt x="161975" y="35242"/>
                  </a:lnTo>
                  <a:lnTo>
                    <a:pt x="162420" y="35090"/>
                  </a:lnTo>
                  <a:lnTo>
                    <a:pt x="162547" y="35013"/>
                  </a:lnTo>
                  <a:lnTo>
                    <a:pt x="162788" y="34823"/>
                  </a:lnTo>
                  <a:close/>
                </a:path>
                <a:path w="671829" h="422275">
                  <a:moveTo>
                    <a:pt x="169443" y="27787"/>
                  </a:moveTo>
                  <a:lnTo>
                    <a:pt x="169379" y="27584"/>
                  </a:lnTo>
                  <a:lnTo>
                    <a:pt x="169278" y="27444"/>
                  </a:lnTo>
                  <a:lnTo>
                    <a:pt x="169125" y="27292"/>
                  </a:lnTo>
                  <a:lnTo>
                    <a:pt x="168833" y="27127"/>
                  </a:lnTo>
                  <a:lnTo>
                    <a:pt x="168643" y="27025"/>
                  </a:lnTo>
                  <a:lnTo>
                    <a:pt x="168325" y="26924"/>
                  </a:lnTo>
                  <a:lnTo>
                    <a:pt x="168148" y="26898"/>
                  </a:lnTo>
                  <a:lnTo>
                    <a:pt x="167957" y="26873"/>
                  </a:lnTo>
                  <a:lnTo>
                    <a:pt x="167779" y="26847"/>
                  </a:lnTo>
                  <a:lnTo>
                    <a:pt x="167462" y="26847"/>
                  </a:lnTo>
                  <a:lnTo>
                    <a:pt x="167297" y="26873"/>
                  </a:lnTo>
                  <a:lnTo>
                    <a:pt x="167119" y="26898"/>
                  </a:lnTo>
                  <a:lnTo>
                    <a:pt x="166928" y="26949"/>
                  </a:lnTo>
                  <a:lnTo>
                    <a:pt x="166509" y="27101"/>
                  </a:lnTo>
                  <a:lnTo>
                    <a:pt x="166382" y="27178"/>
                  </a:lnTo>
                  <a:lnTo>
                    <a:pt x="166166" y="27343"/>
                  </a:lnTo>
                  <a:lnTo>
                    <a:pt x="159702" y="33756"/>
                  </a:lnTo>
                  <a:lnTo>
                    <a:pt x="162814" y="34810"/>
                  </a:lnTo>
                  <a:lnTo>
                    <a:pt x="169214" y="28422"/>
                  </a:lnTo>
                  <a:lnTo>
                    <a:pt x="169329" y="28270"/>
                  </a:lnTo>
                  <a:lnTo>
                    <a:pt x="169418" y="28079"/>
                  </a:lnTo>
                  <a:lnTo>
                    <a:pt x="169443" y="27787"/>
                  </a:lnTo>
                  <a:close/>
                </a:path>
                <a:path w="671829" h="422275">
                  <a:moveTo>
                    <a:pt x="177342" y="34721"/>
                  </a:moveTo>
                  <a:lnTo>
                    <a:pt x="177292" y="34569"/>
                  </a:lnTo>
                  <a:lnTo>
                    <a:pt x="177177" y="34378"/>
                  </a:lnTo>
                  <a:lnTo>
                    <a:pt x="176999" y="34201"/>
                  </a:lnTo>
                  <a:lnTo>
                    <a:pt x="176784" y="34036"/>
                  </a:lnTo>
                  <a:lnTo>
                    <a:pt x="176631" y="33985"/>
                  </a:lnTo>
                  <a:lnTo>
                    <a:pt x="176225" y="33807"/>
                  </a:lnTo>
                  <a:lnTo>
                    <a:pt x="176098" y="33807"/>
                  </a:lnTo>
                  <a:lnTo>
                    <a:pt x="175856" y="33756"/>
                  </a:lnTo>
                  <a:lnTo>
                    <a:pt x="175679" y="33756"/>
                  </a:lnTo>
                  <a:lnTo>
                    <a:pt x="175514" y="33743"/>
                  </a:lnTo>
                  <a:lnTo>
                    <a:pt x="175145" y="33756"/>
                  </a:lnTo>
                  <a:lnTo>
                    <a:pt x="174967" y="33782"/>
                  </a:lnTo>
                  <a:lnTo>
                    <a:pt x="174828" y="33832"/>
                  </a:lnTo>
                  <a:lnTo>
                    <a:pt x="174383" y="33985"/>
                  </a:lnTo>
                  <a:lnTo>
                    <a:pt x="174256" y="34061"/>
                  </a:lnTo>
                  <a:lnTo>
                    <a:pt x="174117" y="34124"/>
                  </a:lnTo>
                  <a:lnTo>
                    <a:pt x="173990" y="34277"/>
                  </a:lnTo>
                  <a:lnTo>
                    <a:pt x="175526" y="34798"/>
                  </a:lnTo>
                  <a:lnTo>
                    <a:pt x="173977" y="34277"/>
                  </a:lnTo>
                  <a:lnTo>
                    <a:pt x="170789" y="37465"/>
                  </a:lnTo>
                  <a:lnTo>
                    <a:pt x="170662" y="37617"/>
                  </a:lnTo>
                  <a:lnTo>
                    <a:pt x="170573" y="37807"/>
                  </a:lnTo>
                  <a:lnTo>
                    <a:pt x="170548" y="38049"/>
                  </a:lnTo>
                  <a:lnTo>
                    <a:pt x="170611" y="38252"/>
                  </a:lnTo>
                  <a:lnTo>
                    <a:pt x="170688" y="38392"/>
                  </a:lnTo>
                  <a:lnTo>
                    <a:pt x="170865" y="38569"/>
                  </a:lnTo>
                  <a:lnTo>
                    <a:pt x="171107" y="38735"/>
                  </a:lnTo>
                  <a:lnTo>
                    <a:pt x="171259" y="38785"/>
                  </a:lnTo>
                  <a:lnTo>
                    <a:pt x="171526" y="38912"/>
                  </a:lnTo>
                  <a:lnTo>
                    <a:pt x="171665" y="38938"/>
                  </a:lnTo>
                  <a:lnTo>
                    <a:pt x="171843" y="38989"/>
                  </a:lnTo>
                  <a:lnTo>
                    <a:pt x="172008" y="39014"/>
                  </a:lnTo>
                  <a:lnTo>
                    <a:pt x="172554" y="39014"/>
                  </a:lnTo>
                  <a:lnTo>
                    <a:pt x="172720" y="38989"/>
                  </a:lnTo>
                  <a:lnTo>
                    <a:pt x="172897" y="38963"/>
                  </a:lnTo>
                  <a:lnTo>
                    <a:pt x="173164" y="38912"/>
                  </a:lnTo>
                  <a:lnTo>
                    <a:pt x="173380" y="38836"/>
                  </a:lnTo>
                  <a:lnTo>
                    <a:pt x="173507" y="38760"/>
                  </a:lnTo>
                  <a:lnTo>
                    <a:pt x="173634" y="38709"/>
                  </a:lnTo>
                  <a:lnTo>
                    <a:pt x="173850" y="38544"/>
                  </a:lnTo>
                  <a:lnTo>
                    <a:pt x="177088" y="35306"/>
                  </a:lnTo>
                  <a:lnTo>
                    <a:pt x="177228" y="35153"/>
                  </a:lnTo>
                  <a:lnTo>
                    <a:pt x="177317" y="34963"/>
                  </a:lnTo>
                  <a:lnTo>
                    <a:pt x="177342" y="34721"/>
                  </a:lnTo>
                  <a:close/>
                </a:path>
                <a:path w="671829" h="422275">
                  <a:moveTo>
                    <a:pt x="188404" y="38379"/>
                  </a:moveTo>
                  <a:lnTo>
                    <a:pt x="188353" y="38252"/>
                  </a:lnTo>
                  <a:lnTo>
                    <a:pt x="188264" y="38087"/>
                  </a:lnTo>
                  <a:lnTo>
                    <a:pt x="188087" y="37884"/>
                  </a:lnTo>
                  <a:lnTo>
                    <a:pt x="187871" y="37744"/>
                  </a:lnTo>
                  <a:lnTo>
                    <a:pt x="187718" y="37668"/>
                  </a:lnTo>
                  <a:lnTo>
                    <a:pt x="187426" y="37566"/>
                  </a:lnTo>
                  <a:lnTo>
                    <a:pt x="187286" y="37515"/>
                  </a:lnTo>
                  <a:lnTo>
                    <a:pt x="187109" y="37490"/>
                  </a:lnTo>
                  <a:lnTo>
                    <a:pt x="186944" y="37465"/>
                  </a:lnTo>
                  <a:lnTo>
                    <a:pt x="186766" y="37439"/>
                  </a:lnTo>
                  <a:lnTo>
                    <a:pt x="186448" y="37439"/>
                  </a:lnTo>
                  <a:lnTo>
                    <a:pt x="186232" y="37465"/>
                  </a:lnTo>
                  <a:lnTo>
                    <a:pt x="186055" y="37490"/>
                  </a:lnTo>
                  <a:lnTo>
                    <a:pt x="185915" y="37541"/>
                  </a:lnTo>
                  <a:lnTo>
                    <a:pt x="185737" y="37566"/>
                  </a:lnTo>
                  <a:lnTo>
                    <a:pt x="185585" y="37642"/>
                  </a:lnTo>
                  <a:lnTo>
                    <a:pt x="185318" y="37769"/>
                  </a:lnTo>
                  <a:lnTo>
                    <a:pt x="185102" y="37909"/>
                  </a:lnTo>
                  <a:lnTo>
                    <a:pt x="181864" y="41160"/>
                  </a:lnTo>
                  <a:lnTo>
                    <a:pt x="181737" y="41287"/>
                  </a:lnTo>
                  <a:lnTo>
                    <a:pt x="181648" y="41478"/>
                  </a:lnTo>
                  <a:lnTo>
                    <a:pt x="181622" y="41744"/>
                  </a:lnTo>
                  <a:lnTo>
                    <a:pt x="181686" y="41948"/>
                  </a:lnTo>
                  <a:lnTo>
                    <a:pt x="181762" y="42087"/>
                  </a:lnTo>
                  <a:lnTo>
                    <a:pt x="181991" y="42316"/>
                  </a:lnTo>
                  <a:lnTo>
                    <a:pt x="182181" y="42405"/>
                  </a:lnTo>
                  <a:lnTo>
                    <a:pt x="182448" y="42532"/>
                  </a:lnTo>
                  <a:lnTo>
                    <a:pt x="182841" y="42659"/>
                  </a:lnTo>
                  <a:lnTo>
                    <a:pt x="183083" y="42684"/>
                  </a:lnTo>
                  <a:lnTo>
                    <a:pt x="183629" y="42710"/>
                  </a:lnTo>
                  <a:lnTo>
                    <a:pt x="183794" y="42684"/>
                  </a:lnTo>
                  <a:lnTo>
                    <a:pt x="183972" y="42659"/>
                  </a:lnTo>
                  <a:lnTo>
                    <a:pt x="184111" y="42633"/>
                  </a:lnTo>
                  <a:lnTo>
                    <a:pt x="184454" y="42532"/>
                  </a:lnTo>
                  <a:lnTo>
                    <a:pt x="184581" y="42456"/>
                  </a:lnTo>
                  <a:lnTo>
                    <a:pt x="184759" y="42367"/>
                  </a:lnTo>
                  <a:lnTo>
                    <a:pt x="184924" y="42240"/>
                  </a:lnTo>
                  <a:lnTo>
                    <a:pt x="188150" y="38989"/>
                  </a:lnTo>
                  <a:lnTo>
                    <a:pt x="188290" y="38862"/>
                  </a:lnTo>
                  <a:lnTo>
                    <a:pt x="188379" y="38671"/>
                  </a:lnTo>
                  <a:lnTo>
                    <a:pt x="188404" y="38379"/>
                  </a:lnTo>
                  <a:close/>
                </a:path>
                <a:path w="671829" h="422275">
                  <a:moveTo>
                    <a:pt x="196049" y="45885"/>
                  </a:moveTo>
                  <a:lnTo>
                    <a:pt x="192938" y="44831"/>
                  </a:lnTo>
                  <a:lnTo>
                    <a:pt x="192811" y="44983"/>
                  </a:lnTo>
                  <a:lnTo>
                    <a:pt x="192722" y="45173"/>
                  </a:lnTo>
                  <a:lnTo>
                    <a:pt x="192697" y="45364"/>
                  </a:lnTo>
                  <a:lnTo>
                    <a:pt x="192760" y="45618"/>
                  </a:lnTo>
                  <a:lnTo>
                    <a:pt x="192836" y="45758"/>
                  </a:lnTo>
                  <a:lnTo>
                    <a:pt x="193014" y="45961"/>
                  </a:lnTo>
                  <a:lnTo>
                    <a:pt x="193306" y="46126"/>
                  </a:lnTo>
                  <a:lnTo>
                    <a:pt x="193497" y="46228"/>
                  </a:lnTo>
                  <a:lnTo>
                    <a:pt x="193840" y="46329"/>
                  </a:lnTo>
                  <a:lnTo>
                    <a:pt x="193992" y="46355"/>
                  </a:lnTo>
                  <a:lnTo>
                    <a:pt x="194157" y="46380"/>
                  </a:lnTo>
                  <a:lnTo>
                    <a:pt x="194335" y="46405"/>
                  </a:lnTo>
                  <a:lnTo>
                    <a:pt x="194602" y="46405"/>
                  </a:lnTo>
                  <a:lnTo>
                    <a:pt x="194868" y="46380"/>
                  </a:lnTo>
                  <a:lnTo>
                    <a:pt x="195046" y="46355"/>
                  </a:lnTo>
                  <a:lnTo>
                    <a:pt x="195186" y="46304"/>
                  </a:lnTo>
                  <a:lnTo>
                    <a:pt x="195656" y="46151"/>
                  </a:lnTo>
                  <a:lnTo>
                    <a:pt x="195783" y="46088"/>
                  </a:lnTo>
                  <a:lnTo>
                    <a:pt x="195999" y="45910"/>
                  </a:lnTo>
                  <a:close/>
                </a:path>
                <a:path w="671829" h="422275">
                  <a:moveTo>
                    <a:pt x="199478" y="42049"/>
                  </a:moveTo>
                  <a:lnTo>
                    <a:pt x="199390" y="41859"/>
                  </a:lnTo>
                  <a:lnTo>
                    <a:pt x="199110" y="41529"/>
                  </a:lnTo>
                  <a:lnTo>
                    <a:pt x="198945" y="41440"/>
                  </a:lnTo>
                  <a:lnTo>
                    <a:pt x="198793" y="41363"/>
                  </a:lnTo>
                  <a:lnTo>
                    <a:pt x="198577" y="41287"/>
                  </a:lnTo>
                  <a:lnTo>
                    <a:pt x="198361" y="41211"/>
                  </a:lnTo>
                  <a:lnTo>
                    <a:pt x="198183" y="41160"/>
                  </a:lnTo>
                  <a:lnTo>
                    <a:pt x="198018" y="41160"/>
                  </a:lnTo>
                  <a:lnTo>
                    <a:pt x="197497" y="41148"/>
                  </a:lnTo>
                  <a:lnTo>
                    <a:pt x="197307" y="41160"/>
                  </a:lnTo>
                  <a:lnTo>
                    <a:pt x="197154" y="41186"/>
                  </a:lnTo>
                  <a:lnTo>
                    <a:pt x="196989" y="41211"/>
                  </a:lnTo>
                  <a:lnTo>
                    <a:pt x="196811" y="41262"/>
                  </a:lnTo>
                  <a:lnTo>
                    <a:pt x="196672" y="41313"/>
                  </a:lnTo>
                  <a:lnTo>
                    <a:pt x="196342" y="41490"/>
                  </a:lnTo>
                  <a:lnTo>
                    <a:pt x="196176" y="41605"/>
                  </a:lnTo>
                  <a:lnTo>
                    <a:pt x="192951" y="44831"/>
                  </a:lnTo>
                  <a:lnTo>
                    <a:pt x="196049" y="45885"/>
                  </a:lnTo>
                  <a:lnTo>
                    <a:pt x="199237" y="42684"/>
                  </a:lnTo>
                  <a:lnTo>
                    <a:pt x="199364" y="42557"/>
                  </a:lnTo>
                  <a:lnTo>
                    <a:pt x="199453" y="42367"/>
                  </a:lnTo>
                  <a:lnTo>
                    <a:pt x="199478" y="42240"/>
                  </a:lnTo>
                  <a:lnTo>
                    <a:pt x="199478" y="42049"/>
                  </a:lnTo>
                  <a:close/>
                </a:path>
                <a:path w="671829" h="422275">
                  <a:moveTo>
                    <a:pt x="213766" y="42672"/>
                  </a:moveTo>
                  <a:lnTo>
                    <a:pt x="213741" y="42545"/>
                  </a:lnTo>
                  <a:lnTo>
                    <a:pt x="213702" y="42392"/>
                  </a:lnTo>
                  <a:lnTo>
                    <a:pt x="213626" y="42252"/>
                  </a:lnTo>
                  <a:lnTo>
                    <a:pt x="213448" y="42075"/>
                  </a:lnTo>
                  <a:lnTo>
                    <a:pt x="213156" y="41910"/>
                  </a:lnTo>
                  <a:lnTo>
                    <a:pt x="212940" y="41808"/>
                  </a:lnTo>
                  <a:lnTo>
                    <a:pt x="212547" y="41681"/>
                  </a:lnTo>
                  <a:lnTo>
                    <a:pt x="212305" y="41656"/>
                  </a:lnTo>
                  <a:lnTo>
                    <a:pt x="211759" y="41630"/>
                  </a:lnTo>
                  <a:lnTo>
                    <a:pt x="211594" y="41656"/>
                  </a:lnTo>
                  <a:lnTo>
                    <a:pt x="211416" y="41681"/>
                  </a:lnTo>
                  <a:lnTo>
                    <a:pt x="211251" y="41706"/>
                  </a:lnTo>
                  <a:lnTo>
                    <a:pt x="211099" y="41757"/>
                  </a:lnTo>
                  <a:lnTo>
                    <a:pt x="210947" y="41833"/>
                  </a:lnTo>
                  <a:lnTo>
                    <a:pt x="210807" y="41884"/>
                  </a:lnTo>
                  <a:lnTo>
                    <a:pt x="210566" y="42024"/>
                  </a:lnTo>
                  <a:lnTo>
                    <a:pt x="210426" y="42138"/>
                  </a:lnTo>
                  <a:lnTo>
                    <a:pt x="204025" y="48539"/>
                  </a:lnTo>
                  <a:lnTo>
                    <a:pt x="203898" y="48691"/>
                  </a:lnTo>
                  <a:lnTo>
                    <a:pt x="203835" y="48882"/>
                  </a:lnTo>
                  <a:lnTo>
                    <a:pt x="203784" y="49072"/>
                  </a:lnTo>
                  <a:lnTo>
                    <a:pt x="203847" y="49326"/>
                  </a:lnTo>
                  <a:lnTo>
                    <a:pt x="204470" y="49860"/>
                  </a:lnTo>
                  <a:lnTo>
                    <a:pt x="204736" y="49987"/>
                  </a:lnTo>
                  <a:lnTo>
                    <a:pt x="204927" y="50012"/>
                  </a:lnTo>
                  <a:lnTo>
                    <a:pt x="205079" y="50063"/>
                  </a:lnTo>
                  <a:lnTo>
                    <a:pt x="205244" y="50088"/>
                  </a:lnTo>
                  <a:lnTo>
                    <a:pt x="205765" y="50088"/>
                  </a:lnTo>
                  <a:lnTo>
                    <a:pt x="205955" y="50063"/>
                  </a:lnTo>
                  <a:lnTo>
                    <a:pt x="206133" y="50038"/>
                  </a:lnTo>
                  <a:lnTo>
                    <a:pt x="206298" y="50012"/>
                  </a:lnTo>
                  <a:lnTo>
                    <a:pt x="206641" y="49885"/>
                  </a:lnTo>
                  <a:lnTo>
                    <a:pt x="206870" y="49784"/>
                  </a:lnTo>
                  <a:lnTo>
                    <a:pt x="207086" y="49618"/>
                  </a:lnTo>
                  <a:lnTo>
                    <a:pt x="213525" y="43180"/>
                  </a:lnTo>
                  <a:lnTo>
                    <a:pt x="213652" y="43053"/>
                  </a:lnTo>
                  <a:lnTo>
                    <a:pt x="213715" y="42862"/>
                  </a:lnTo>
                  <a:lnTo>
                    <a:pt x="213766" y="42672"/>
                  </a:lnTo>
                  <a:close/>
                </a:path>
                <a:path w="671829" h="422275">
                  <a:moveTo>
                    <a:pt x="221399" y="50063"/>
                  </a:moveTo>
                  <a:lnTo>
                    <a:pt x="218313" y="49034"/>
                  </a:lnTo>
                  <a:lnTo>
                    <a:pt x="215099" y="52247"/>
                  </a:lnTo>
                  <a:lnTo>
                    <a:pt x="214922" y="52412"/>
                  </a:lnTo>
                  <a:lnTo>
                    <a:pt x="214884" y="52565"/>
                  </a:lnTo>
                  <a:lnTo>
                    <a:pt x="214833" y="52781"/>
                  </a:lnTo>
                  <a:lnTo>
                    <a:pt x="214884" y="52984"/>
                  </a:lnTo>
                  <a:lnTo>
                    <a:pt x="214972" y="53174"/>
                  </a:lnTo>
                  <a:lnTo>
                    <a:pt x="215099" y="53251"/>
                  </a:lnTo>
                  <a:lnTo>
                    <a:pt x="215290" y="53428"/>
                  </a:lnTo>
                  <a:lnTo>
                    <a:pt x="215417" y="53492"/>
                  </a:lnTo>
                  <a:lnTo>
                    <a:pt x="215734" y="53644"/>
                  </a:lnTo>
                  <a:lnTo>
                    <a:pt x="215976" y="53721"/>
                  </a:lnTo>
                  <a:lnTo>
                    <a:pt x="216154" y="53746"/>
                  </a:lnTo>
                  <a:lnTo>
                    <a:pt x="216319" y="53771"/>
                  </a:lnTo>
                  <a:lnTo>
                    <a:pt x="216839" y="53797"/>
                  </a:lnTo>
                  <a:lnTo>
                    <a:pt x="217030" y="53771"/>
                  </a:lnTo>
                  <a:lnTo>
                    <a:pt x="217208" y="53746"/>
                  </a:lnTo>
                  <a:lnTo>
                    <a:pt x="217373" y="53721"/>
                  </a:lnTo>
                  <a:lnTo>
                    <a:pt x="217678" y="53619"/>
                  </a:lnTo>
                  <a:lnTo>
                    <a:pt x="217970" y="53454"/>
                  </a:lnTo>
                  <a:lnTo>
                    <a:pt x="218160" y="53327"/>
                  </a:lnTo>
                  <a:lnTo>
                    <a:pt x="221399" y="50063"/>
                  </a:lnTo>
                  <a:close/>
                </a:path>
                <a:path w="671829" h="422275">
                  <a:moveTo>
                    <a:pt x="221640" y="49441"/>
                  </a:moveTo>
                  <a:lnTo>
                    <a:pt x="221589" y="49314"/>
                  </a:lnTo>
                  <a:lnTo>
                    <a:pt x="221500" y="49149"/>
                  </a:lnTo>
                  <a:lnTo>
                    <a:pt x="221322" y="48945"/>
                  </a:lnTo>
                  <a:lnTo>
                    <a:pt x="221081" y="48806"/>
                  </a:lnTo>
                  <a:lnTo>
                    <a:pt x="220929" y="48729"/>
                  </a:lnTo>
                  <a:lnTo>
                    <a:pt x="220764" y="48653"/>
                  </a:lnTo>
                  <a:lnTo>
                    <a:pt x="220522" y="48577"/>
                  </a:lnTo>
                  <a:lnTo>
                    <a:pt x="220345" y="48552"/>
                  </a:lnTo>
                  <a:lnTo>
                    <a:pt x="220179" y="48526"/>
                  </a:lnTo>
                  <a:lnTo>
                    <a:pt x="219976" y="48501"/>
                  </a:lnTo>
                  <a:lnTo>
                    <a:pt x="219659" y="48501"/>
                  </a:lnTo>
                  <a:lnTo>
                    <a:pt x="219494" y="48526"/>
                  </a:lnTo>
                  <a:lnTo>
                    <a:pt x="219316" y="48552"/>
                  </a:lnTo>
                  <a:lnTo>
                    <a:pt x="219151" y="48602"/>
                  </a:lnTo>
                  <a:lnTo>
                    <a:pt x="218948" y="48628"/>
                  </a:lnTo>
                  <a:lnTo>
                    <a:pt x="218782" y="48729"/>
                  </a:lnTo>
                  <a:lnTo>
                    <a:pt x="218554" y="48818"/>
                  </a:lnTo>
                  <a:lnTo>
                    <a:pt x="218363" y="48971"/>
                  </a:lnTo>
                  <a:lnTo>
                    <a:pt x="221399" y="50050"/>
                  </a:lnTo>
                  <a:lnTo>
                    <a:pt x="221526" y="49923"/>
                  </a:lnTo>
                  <a:lnTo>
                    <a:pt x="221615" y="49733"/>
                  </a:lnTo>
                  <a:lnTo>
                    <a:pt x="221640" y="49441"/>
                  </a:lnTo>
                  <a:close/>
                </a:path>
                <a:path w="671829" h="422275">
                  <a:moveTo>
                    <a:pt x="229285" y="56972"/>
                  </a:moveTo>
                  <a:lnTo>
                    <a:pt x="226148" y="55943"/>
                  </a:lnTo>
                  <a:lnTo>
                    <a:pt x="225996" y="56108"/>
                  </a:lnTo>
                  <a:lnTo>
                    <a:pt x="225958" y="56261"/>
                  </a:lnTo>
                  <a:lnTo>
                    <a:pt x="225907" y="56451"/>
                  </a:lnTo>
                  <a:lnTo>
                    <a:pt x="225958" y="56680"/>
                  </a:lnTo>
                  <a:lnTo>
                    <a:pt x="226047" y="56845"/>
                  </a:lnTo>
                  <a:lnTo>
                    <a:pt x="226250" y="57048"/>
                  </a:lnTo>
                  <a:lnTo>
                    <a:pt x="226542" y="57213"/>
                  </a:lnTo>
                  <a:lnTo>
                    <a:pt x="226733" y="57315"/>
                  </a:lnTo>
                  <a:lnTo>
                    <a:pt x="227126" y="57442"/>
                  </a:lnTo>
                  <a:lnTo>
                    <a:pt x="227393" y="57467"/>
                  </a:lnTo>
                  <a:lnTo>
                    <a:pt x="227596" y="57492"/>
                  </a:lnTo>
                  <a:lnTo>
                    <a:pt x="227914" y="57492"/>
                  </a:lnTo>
                  <a:lnTo>
                    <a:pt x="228079" y="57467"/>
                  </a:lnTo>
                  <a:lnTo>
                    <a:pt x="228282" y="57442"/>
                  </a:lnTo>
                  <a:lnTo>
                    <a:pt x="228523" y="57365"/>
                  </a:lnTo>
                  <a:lnTo>
                    <a:pt x="228752" y="57289"/>
                  </a:lnTo>
                  <a:lnTo>
                    <a:pt x="228993" y="57162"/>
                  </a:lnTo>
                  <a:lnTo>
                    <a:pt x="229209" y="56997"/>
                  </a:lnTo>
                  <a:close/>
                </a:path>
                <a:path w="671829" h="422275">
                  <a:moveTo>
                    <a:pt x="232714" y="53124"/>
                  </a:moveTo>
                  <a:lnTo>
                    <a:pt x="232664" y="52971"/>
                  </a:lnTo>
                  <a:lnTo>
                    <a:pt x="232575" y="52832"/>
                  </a:lnTo>
                  <a:lnTo>
                    <a:pt x="232346" y="52603"/>
                  </a:lnTo>
                  <a:lnTo>
                    <a:pt x="232156" y="52514"/>
                  </a:lnTo>
                  <a:lnTo>
                    <a:pt x="232003" y="52438"/>
                  </a:lnTo>
                  <a:lnTo>
                    <a:pt x="231813" y="52362"/>
                  </a:lnTo>
                  <a:lnTo>
                    <a:pt x="231597" y="52285"/>
                  </a:lnTo>
                  <a:lnTo>
                    <a:pt x="231419" y="52235"/>
                  </a:lnTo>
                  <a:lnTo>
                    <a:pt x="231228" y="52235"/>
                  </a:lnTo>
                  <a:lnTo>
                    <a:pt x="230733" y="52222"/>
                  </a:lnTo>
                  <a:lnTo>
                    <a:pt x="230568" y="52235"/>
                  </a:lnTo>
                  <a:lnTo>
                    <a:pt x="230390" y="52260"/>
                  </a:lnTo>
                  <a:lnTo>
                    <a:pt x="230200" y="52285"/>
                  </a:lnTo>
                  <a:lnTo>
                    <a:pt x="230022" y="52336"/>
                  </a:lnTo>
                  <a:lnTo>
                    <a:pt x="229895" y="52387"/>
                  </a:lnTo>
                  <a:lnTo>
                    <a:pt x="229577" y="52565"/>
                  </a:lnTo>
                  <a:lnTo>
                    <a:pt x="229412" y="52679"/>
                  </a:lnTo>
                  <a:lnTo>
                    <a:pt x="226161" y="55918"/>
                  </a:lnTo>
                  <a:lnTo>
                    <a:pt x="229285" y="56972"/>
                  </a:lnTo>
                  <a:lnTo>
                    <a:pt x="232486" y="53759"/>
                  </a:lnTo>
                  <a:lnTo>
                    <a:pt x="232600" y="53632"/>
                  </a:lnTo>
                  <a:lnTo>
                    <a:pt x="232689" y="53441"/>
                  </a:lnTo>
                  <a:lnTo>
                    <a:pt x="232714" y="53124"/>
                  </a:lnTo>
                  <a:close/>
                </a:path>
                <a:path w="671829" h="422275">
                  <a:moveTo>
                    <a:pt x="243522" y="57454"/>
                  </a:moveTo>
                  <a:lnTo>
                    <a:pt x="240436" y="56426"/>
                  </a:lnTo>
                  <a:lnTo>
                    <a:pt x="237236" y="59613"/>
                  </a:lnTo>
                  <a:lnTo>
                    <a:pt x="237134" y="59766"/>
                  </a:lnTo>
                  <a:lnTo>
                    <a:pt x="237045" y="59956"/>
                  </a:lnTo>
                  <a:lnTo>
                    <a:pt x="236994" y="60147"/>
                  </a:lnTo>
                  <a:lnTo>
                    <a:pt x="237058" y="60401"/>
                  </a:lnTo>
                  <a:lnTo>
                    <a:pt x="237159" y="60540"/>
                  </a:lnTo>
                  <a:lnTo>
                    <a:pt x="237312" y="60718"/>
                  </a:lnTo>
                  <a:lnTo>
                    <a:pt x="237629" y="60909"/>
                  </a:lnTo>
                  <a:lnTo>
                    <a:pt x="237820" y="61010"/>
                  </a:lnTo>
                  <a:lnTo>
                    <a:pt x="238137" y="61112"/>
                  </a:lnTo>
                  <a:lnTo>
                    <a:pt x="238290" y="61137"/>
                  </a:lnTo>
                  <a:lnTo>
                    <a:pt x="238480" y="61163"/>
                  </a:lnTo>
                  <a:lnTo>
                    <a:pt x="239166" y="61163"/>
                  </a:lnTo>
                  <a:lnTo>
                    <a:pt x="239344" y="61112"/>
                  </a:lnTo>
                  <a:lnTo>
                    <a:pt x="239534" y="61087"/>
                  </a:lnTo>
                  <a:lnTo>
                    <a:pt x="239877" y="60960"/>
                  </a:lnTo>
                  <a:lnTo>
                    <a:pt x="240080" y="60858"/>
                  </a:lnTo>
                  <a:lnTo>
                    <a:pt x="240347" y="60642"/>
                  </a:lnTo>
                  <a:lnTo>
                    <a:pt x="243522" y="57454"/>
                  </a:lnTo>
                  <a:close/>
                </a:path>
                <a:path w="671829" h="422275">
                  <a:moveTo>
                    <a:pt x="243801" y="56819"/>
                  </a:moveTo>
                  <a:lnTo>
                    <a:pt x="243725" y="56616"/>
                  </a:lnTo>
                  <a:lnTo>
                    <a:pt x="243636" y="56476"/>
                  </a:lnTo>
                  <a:lnTo>
                    <a:pt x="243459" y="56349"/>
                  </a:lnTo>
                  <a:lnTo>
                    <a:pt x="243243" y="56184"/>
                  </a:lnTo>
                  <a:lnTo>
                    <a:pt x="243090" y="56134"/>
                  </a:lnTo>
                  <a:lnTo>
                    <a:pt x="242925" y="56032"/>
                  </a:lnTo>
                  <a:lnTo>
                    <a:pt x="242684" y="55956"/>
                  </a:lnTo>
                  <a:lnTo>
                    <a:pt x="242316" y="55905"/>
                  </a:lnTo>
                  <a:lnTo>
                    <a:pt x="241642" y="55905"/>
                  </a:lnTo>
                  <a:lnTo>
                    <a:pt x="241452" y="55956"/>
                  </a:lnTo>
                  <a:lnTo>
                    <a:pt x="241287" y="55981"/>
                  </a:lnTo>
                  <a:lnTo>
                    <a:pt x="241109" y="56032"/>
                  </a:lnTo>
                  <a:lnTo>
                    <a:pt x="240957" y="56083"/>
                  </a:lnTo>
                  <a:lnTo>
                    <a:pt x="240715" y="56210"/>
                  </a:lnTo>
                  <a:lnTo>
                    <a:pt x="240449" y="56426"/>
                  </a:lnTo>
                  <a:lnTo>
                    <a:pt x="243522" y="57454"/>
                  </a:lnTo>
                  <a:lnTo>
                    <a:pt x="243713" y="57264"/>
                  </a:lnTo>
                  <a:lnTo>
                    <a:pt x="243776" y="57111"/>
                  </a:lnTo>
                  <a:lnTo>
                    <a:pt x="243801" y="56819"/>
                  </a:lnTo>
                  <a:close/>
                </a:path>
                <a:path w="671829" h="422275">
                  <a:moveTo>
                    <a:pt x="258076" y="57365"/>
                  </a:moveTo>
                  <a:lnTo>
                    <a:pt x="258025" y="57213"/>
                  </a:lnTo>
                  <a:lnTo>
                    <a:pt x="257937" y="57023"/>
                  </a:lnTo>
                  <a:lnTo>
                    <a:pt x="257733" y="56845"/>
                  </a:lnTo>
                  <a:lnTo>
                    <a:pt x="257492" y="56705"/>
                  </a:lnTo>
                  <a:lnTo>
                    <a:pt x="257365" y="56629"/>
                  </a:lnTo>
                  <a:lnTo>
                    <a:pt x="257098" y="56502"/>
                  </a:lnTo>
                  <a:lnTo>
                    <a:pt x="256933" y="56476"/>
                  </a:lnTo>
                  <a:lnTo>
                    <a:pt x="256755" y="56426"/>
                  </a:lnTo>
                  <a:lnTo>
                    <a:pt x="256590" y="56413"/>
                  </a:lnTo>
                  <a:lnTo>
                    <a:pt x="256070" y="56413"/>
                  </a:lnTo>
                  <a:lnTo>
                    <a:pt x="255905" y="56426"/>
                  </a:lnTo>
                  <a:lnTo>
                    <a:pt x="255701" y="56451"/>
                  </a:lnTo>
                  <a:lnTo>
                    <a:pt x="255562" y="56476"/>
                  </a:lnTo>
                  <a:lnTo>
                    <a:pt x="255231" y="56578"/>
                  </a:lnTo>
                  <a:lnTo>
                    <a:pt x="254939" y="56756"/>
                  </a:lnTo>
                  <a:lnTo>
                    <a:pt x="254749" y="56870"/>
                  </a:lnTo>
                  <a:lnTo>
                    <a:pt x="248310" y="63309"/>
                  </a:lnTo>
                  <a:lnTo>
                    <a:pt x="251421" y="64338"/>
                  </a:lnTo>
                  <a:lnTo>
                    <a:pt x="257822" y="57950"/>
                  </a:lnTo>
                  <a:lnTo>
                    <a:pt x="257987" y="57785"/>
                  </a:lnTo>
                  <a:lnTo>
                    <a:pt x="258051" y="57632"/>
                  </a:lnTo>
                  <a:lnTo>
                    <a:pt x="258076" y="57505"/>
                  </a:lnTo>
                  <a:lnTo>
                    <a:pt x="258076" y="57365"/>
                  </a:lnTo>
                  <a:close/>
                </a:path>
                <a:path w="671829" h="422275">
                  <a:moveTo>
                    <a:pt x="260413" y="81470"/>
                  </a:moveTo>
                  <a:lnTo>
                    <a:pt x="260286" y="80276"/>
                  </a:lnTo>
                  <a:lnTo>
                    <a:pt x="259969" y="79095"/>
                  </a:lnTo>
                  <a:lnTo>
                    <a:pt x="259676" y="78536"/>
                  </a:lnTo>
                  <a:lnTo>
                    <a:pt x="259410" y="77939"/>
                  </a:lnTo>
                  <a:lnTo>
                    <a:pt x="258699" y="76835"/>
                  </a:lnTo>
                  <a:lnTo>
                    <a:pt x="257771" y="75768"/>
                  </a:lnTo>
                  <a:lnTo>
                    <a:pt x="256857" y="74917"/>
                  </a:lnTo>
                  <a:lnTo>
                    <a:pt x="256857" y="81495"/>
                  </a:lnTo>
                  <a:lnTo>
                    <a:pt x="256781" y="82473"/>
                  </a:lnTo>
                  <a:lnTo>
                    <a:pt x="254635" y="86537"/>
                  </a:lnTo>
                  <a:lnTo>
                    <a:pt x="254482" y="86690"/>
                  </a:lnTo>
                  <a:lnTo>
                    <a:pt x="254355" y="86817"/>
                  </a:lnTo>
                  <a:lnTo>
                    <a:pt x="254076" y="87096"/>
                  </a:lnTo>
                  <a:lnTo>
                    <a:pt x="240576" y="91681"/>
                  </a:lnTo>
                  <a:lnTo>
                    <a:pt x="237998" y="91681"/>
                  </a:lnTo>
                  <a:lnTo>
                    <a:pt x="230720" y="90360"/>
                  </a:lnTo>
                  <a:lnTo>
                    <a:pt x="230492" y="90284"/>
                  </a:lnTo>
                  <a:lnTo>
                    <a:pt x="81216" y="40513"/>
                  </a:lnTo>
                  <a:lnTo>
                    <a:pt x="80962" y="40449"/>
                  </a:lnTo>
                  <a:lnTo>
                    <a:pt x="80784" y="40411"/>
                  </a:lnTo>
                  <a:lnTo>
                    <a:pt x="80619" y="40386"/>
                  </a:lnTo>
                  <a:lnTo>
                    <a:pt x="80098" y="40386"/>
                  </a:lnTo>
                  <a:lnTo>
                    <a:pt x="79832" y="40411"/>
                  </a:lnTo>
                  <a:lnTo>
                    <a:pt x="79578" y="40449"/>
                  </a:lnTo>
                  <a:lnTo>
                    <a:pt x="79451" y="40500"/>
                  </a:lnTo>
                  <a:lnTo>
                    <a:pt x="79260" y="40551"/>
                  </a:lnTo>
                  <a:lnTo>
                    <a:pt x="71437" y="42418"/>
                  </a:lnTo>
                  <a:lnTo>
                    <a:pt x="68008" y="42837"/>
                  </a:lnTo>
                  <a:lnTo>
                    <a:pt x="64554" y="43053"/>
                  </a:lnTo>
                  <a:lnTo>
                    <a:pt x="57594" y="42926"/>
                  </a:lnTo>
                  <a:lnTo>
                    <a:pt x="26695" y="21932"/>
                  </a:lnTo>
                  <a:lnTo>
                    <a:pt x="26962" y="19926"/>
                  </a:lnTo>
                  <a:lnTo>
                    <a:pt x="59867" y="2108"/>
                  </a:lnTo>
                  <a:lnTo>
                    <a:pt x="66827" y="2260"/>
                  </a:lnTo>
                  <a:lnTo>
                    <a:pt x="97688" y="22148"/>
                  </a:lnTo>
                  <a:lnTo>
                    <a:pt x="97688" y="22352"/>
                  </a:lnTo>
                  <a:lnTo>
                    <a:pt x="97764" y="22555"/>
                  </a:lnTo>
                  <a:lnTo>
                    <a:pt x="97866" y="22694"/>
                  </a:lnTo>
                  <a:lnTo>
                    <a:pt x="98018" y="22821"/>
                  </a:lnTo>
                  <a:lnTo>
                    <a:pt x="98234" y="22974"/>
                  </a:lnTo>
                  <a:lnTo>
                    <a:pt x="98374" y="23037"/>
                  </a:lnTo>
                  <a:lnTo>
                    <a:pt x="98501" y="23114"/>
                  </a:lnTo>
                  <a:lnTo>
                    <a:pt x="248119" y="72961"/>
                  </a:lnTo>
                  <a:lnTo>
                    <a:pt x="248869" y="73215"/>
                  </a:lnTo>
                  <a:lnTo>
                    <a:pt x="256857" y="81495"/>
                  </a:lnTo>
                  <a:lnTo>
                    <a:pt x="256857" y="74917"/>
                  </a:lnTo>
                  <a:lnTo>
                    <a:pt x="250139" y="71259"/>
                  </a:lnTo>
                  <a:lnTo>
                    <a:pt x="249923" y="71183"/>
                  </a:lnTo>
                  <a:lnTo>
                    <a:pt x="249593" y="71069"/>
                  </a:lnTo>
                  <a:lnTo>
                    <a:pt x="101257" y="21602"/>
                  </a:lnTo>
                  <a:lnTo>
                    <a:pt x="101257" y="21094"/>
                  </a:lnTo>
                  <a:lnTo>
                    <a:pt x="100812" y="18897"/>
                  </a:lnTo>
                  <a:lnTo>
                    <a:pt x="63474" y="0"/>
                  </a:lnTo>
                  <a:lnTo>
                    <a:pt x="55803" y="292"/>
                  </a:lnTo>
                  <a:lnTo>
                    <a:pt x="23088" y="21856"/>
                  </a:lnTo>
                  <a:lnTo>
                    <a:pt x="23164" y="24091"/>
                  </a:lnTo>
                  <a:lnTo>
                    <a:pt x="60947" y="45161"/>
                  </a:lnTo>
                  <a:lnTo>
                    <a:pt x="68592" y="44869"/>
                  </a:lnTo>
                  <a:lnTo>
                    <a:pt x="76022" y="43738"/>
                  </a:lnTo>
                  <a:lnTo>
                    <a:pt x="80200" y="42595"/>
                  </a:lnTo>
                  <a:lnTo>
                    <a:pt x="228942" y="92163"/>
                  </a:lnTo>
                  <a:lnTo>
                    <a:pt x="229844" y="92443"/>
                  </a:lnTo>
                  <a:lnTo>
                    <a:pt x="239763" y="93764"/>
                  </a:lnTo>
                  <a:lnTo>
                    <a:pt x="241820" y="93687"/>
                  </a:lnTo>
                  <a:lnTo>
                    <a:pt x="257543" y="87769"/>
                  </a:lnTo>
                  <a:lnTo>
                    <a:pt x="260337" y="82651"/>
                  </a:lnTo>
                  <a:lnTo>
                    <a:pt x="260413" y="81470"/>
                  </a:lnTo>
                  <a:close/>
                </a:path>
                <a:path w="671829" h="422275">
                  <a:moveTo>
                    <a:pt x="500062" y="133375"/>
                  </a:moveTo>
                  <a:lnTo>
                    <a:pt x="478701" y="121043"/>
                  </a:lnTo>
                  <a:lnTo>
                    <a:pt x="478332" y="120904"/>
                  </a:lnTo>
                  <a:lnTo>
                    <a:pt x="477837" y="120700"/>
                  </a:lnTo>
                  <a:lnTo>
                    <a:pt x="477126" y="120573"/>
                  </a:lnTo>
                  <a:lnTo>
                    <a:pt x="476986" y="120561"/>
                  </a:lnTo>
                  <a:lnTo>
                    <a:pt x="476097" y="120561"/>
                  </a:lnTo>
                  <a:lnTo>
                    <a:pt x="475957" y="120573"/>
                  </a:lnTo>
                  <a:lnTo>
                    <a:pt x="475246" y="120700"/>
                  </a:lnTo>
                  <a:lnTo>
                    <a:pt x="474967" y="120802"/>
                  </a:lnTo>
                  <a:lnTo>
                    <a:pt x="474408" y="121043"/>
                  </a:lnTo>
                  <a:lnTo>
                    <a:pt x="474014" y="121310"/>
                  </a:lnTo>
                  <a:lnTo>
                    <a:pt x="473824" y="121539"/>
                  </a:lnTo>
                  <a:lnTo>
                    <a:pt x="473697" y="121704"/>
                  </a:lnTo>
                  <a:lnTo>
                    <a:pt x="473570" y="122021"/>
                  </a:lnTo>
                  <a:lnTo>
                    <a:pt x="473532" y="122199"/>
                  </a:lnTo>
                  <a:lnTo>
                    <a:pt x="473532" y="122364"/>
                  </a:lnTo>
                  <a:lnTo>
                    <a:pt x="473595" y="122643"/>
                  </a:lnTo>
                  <a:lnTo>
                    <a:pt x="473697" y="122885"/>
                  </a:lnTo>
                  <a:lnTo>
                    <a:pt x="473938" y="123177"/>
                  </a:lnTo>
                  <a:lnTo>
                    <a:pt x="474306" y="123469"/>
                  </a:lnTo>
                  <a:lnTo>
                    <a:pt x="495782" y="135851"/>
                  </a:lnTo>
                  <a:lnTo>
                    <a:pt x="500062" y="133375"/>
                  </a:lnTo>
                  <a:close/>
                </a:path>
                <a:path w="671829" h="422275">
                  <a:moveTo>
                    <a:pt x="500938" y="134721"/>
                  </a:moveTo>
                  <a:lnTo>
                    <a:pt x="500926" y="134378"/>
                  </a:lnTo>
                  <a:lnTo>
                    <a:pt x="500824" y="134213"/>
                  </a:lnTo>
                  <a:lnTo>
                    <a:pt x="500748" y="134035"/>
                  </a:lnTo>
                  <a:lnTo>
                    <a:pt x="500507" y="133743"/>
                  </a:lnTo>
                  <a:lnTo>
                    <a:pt x="500354" y="133591"/>
                  </a:lnTo>
                  <a:lnTo>
                    <a:pt x="500164" y="133451"/>
                  </a:lnTo>
                  <a:lnTo>
                    <a:pt x="495769" y="135877"/>
                  </a:lnTo>
                  <a:lnTo>
                    <a:pt x="496608" y="136220"/>
                  </a:lnTo>
                  <a:lnTo>
                    <a:pt x="497319" y="136347"/>
                  </a:lnTo>
                  <a:lnTo>
                    <a:pt x="497459" y="136359"/>
                  </a:lnTo>
                  <a:lnTo>
                    <a:pt x="498373" y="136359"/>
                  </a:lnTo>
                  <a:lnTo>
                    <a:pt x="498513" y="136347"/>
                  </a:lnTo>
                  <a:lnTo>
                    <a:pt x="499198" y="136220"/>
                  </a:lnTo>
                  <a:lnTo>
                    <a:pt x="499478" y="136118"/>
                  </a:lnTo>
                  <a:lnTo>
                    <a:pt x="500062" y="135877"/>
                  </a:lnTo>
                  <a:lnTo>
                    <a:pt x="500354" y="135674"/>
                  </a:lnTo>
                  <a:lnTo>
                    <a:pt x="500507" y="135534"/>
                  </a:lnTo>
                  <a:lnTo>
                    <a:pt x="500621" y="135382"/>
                  </a:lnTo>
                  <a:lnTo>
                    <a:pt x="500748" y="135216"/>
                  </a:lnTo>
                  <a:lnTo>
                    <a:pt x="500875" y="134962"/>
                  </a:lnTo>
                  <a:lnTo>
                    <a:pt x="500938" y="134721"/>
                  </a:lnTo>
                  <a:close/>
                </a:path>
                <a:path w="671829" h="422275">
                  <a:moveTo>
                    <a:pt x="514286" y="42913"/>
                  </a:moveTo>
                  <a:lnTo>
                    <a:pt x="492925" y="30607"/>
                  </a:lnTo>
                  <a:lnTo>
                    <a:pt x="492594" y="30429"/>
                  </a:lnTo>
                  <a:lnTo>
                    <a:pt x="492099" y="30251"/>
                  </a:lnTo>
                  <a:lnTo>
                    <a:pt x="491947" y="30226"/>
                  </a:lnTo>
                  <a:lnTo>
                    <a:pt x="491515" y="30124"/>
                  </a:lnTo>
                  <a:lnTo>
                    <a:pt x="491363" y="30124"/>
                  </a:lnTo>
                  <a:lnTo>
                    <a:pt x="490943" y="30086"/>
                  </a:lnTo>
                  <a:lnTo>
                    <a:pt x="490626" y="30086"/>
                  </a:lnTo>
                  <a:lnTo>
                    <a:pt x="490194" y="30124"/>
                  </a:lnTo>
                  <a:lnTo>
                    <a:pt x="490067" y="30124"/>
                  </a:lnTo>
                  <a:lnTo>
                    <a:pt x="489775" y="30175"/>
                  </a:lnTo>
                  <a:lnTo>
                    <a:pt x="489648" y="30226"/>
                  </a:lnTo>
                  <a:lnTo>
                    <a:pt x="489483" y="30251"/>
                  </a:lnTo>
                  <a:lnTo>
                    <a:pt x="489204" y="30327"/>
                  </a:lnTo>
                  <a:lnTo>
                    <a:pt x="488988" y="30429"/>
                  </a:lnTo>
                  <a:lnTo>
                    <a:pt x="488670" y="30594"/>
                  </a:lnTo>
                  <a:lnTo>
                    <a:pt x="488518" y="30645"/>
                  </a:lnTo>
                  <a:lnTo>
                    <a:pt x="488353" y="30797"/>
                  </a:lnTo>
                  <a:lnTo>
                    <a:pt x="487794" y="31750"/>
                  </a:lnTo>
                  <a:lnTo>
                    <a:pt x="487807" y="32092"/>
                  </a:lnTo>
                  <a:lnTo>
                    <a:pt x="487857" y="32258"/>
                  </a:lnTo>
                  <a:lnTo>
                    <a:pt x="487959" y="32410"/>
                  </a:lnTo>
                  <a:lnTo>
                    <a:pt x="488175" y="32727"/>
                  </a:lnTo>
                  <a:lnTo>
                    <a:pt x="488518" y="32994"/>
                  </a:lnTo>
                  <a:lnTo>
                    <a:pt x="488657" y="33070"/>
                  </a:lnTo>
                  <a:lnTo>
                    <a:pt x="510006" y="45389"/>
                  </a:lnTo>
                  <a:lnTo>
                    <a:pt x="514286" y="42913"/>
                  </a:lnTo>
                  <a:close/>
                </a:path>
                <a:path w="671829" h="422275">
                  <a:moveTo>
                    <a:pt x="515175" y="44081"/>
                  </a:moveTo>
                  <a:lnTo>
                    <a:pt x="515137" y="43903"/>
                  </a:lnTo>
                  <a:lnTo>
                    <a:pt x="515086" y="43738"/>
                  </a:lnTo>
                  <a:lnTo>
                    <a:pt x="514985" y="43586"/>
                  </a:lnTo>
                  <a:lnTo>
                    <a:pt x="514858" y="43421"/>
                  </a:lnTo>
                  <a:lnTo>
                    <a:pt x="514769" y="43268"/>
                  </a:lnTo>
                  <a:lnTo>
                    <a:pt x="514591" y="43129"/>
                  </a:lnTo>
                  <a:lnTo>
                    <a:pt x="514299" y="42926"/>
                  </a:lnTo>
                  <a:lnTo>
                    <a:pt x="510006" y="45402"/>
                  </a:lnTo>
                  <a:lnTo>
                    <a:pt x="510133" y="45478"/>
                  </a:lnTo>
                  <a:lnTo>
                    <a:pt x="510603" y="45669"/>
                  </a:lnTo>
                  <a:lnTo>
                    <a:pt x="510997" y="45796"/>
                  </a:lnTo>
                  <a:lnTo>
                    <a:pt x="511581" y="45885"/>
                  </a:lnTo>
                  <a:lnTo>
                    <a:pt x="511721" y="45885"/>
                  </a:lnTo>
                  <a:lnTo>
                    <a:pt x="512000" y="45910"/>
                  </a:lnTo>
                  <a:lnTo>
                    <a:pt x="512318" y="45910"/>
                  </a:lnTo>
                  <a:lnTo>
                    <a:pt x="512610" y="45885"/>
                  </a:lnTo>
                  <a:lnTo>
                    <a:pt x="512749" y="45885"/>
                  </a:lnTo>
                  <a:lnTo>
                    <a:pt x="513321" y="45796"/>
                  </a:lnTo>
                  <a:lnTo>
                    <a:pt x="513461" y="45745"/>
                  </a:lnTo>
                  <a:lnTo>
                    <a:pt x="513715" y="45669"/>
                  </a:lnTo>
                  <a:lnTo>
                    <a:pt x="513930" y="45567"/>
                  </a:lnTo>
                  <a:lnTo>
                    <a:pt x="514197" y="45478"/>
                  </a:lnTo>
                  <a:lnTo>
                    <a:pt x="514400" y="45351"/>
                  </a:lnTo>
                  <a:lnTo>
                    <a:pt x="514769" y="45059"/>
                  </a:lnTo>
                  <a:lnTo>
                    <a:pt x="514858" y="44907"/>
                  </a:lnTo>
                  <a:lnTo>
                    <a:pt x="515086" y="44589"/>
                  </a:lnTo>
                  <a:lnTo>
                    <a:pt x="515175" y="44246"/>
                  </a:lnTo>
                  <a:lnTo>
                    <a:pt x="515175" y="44081"/>
                  </a:lnTo>
                  <a:close/>
                </a:path>
                <a:path w="671829" h="422275">
                  <a:moveTo>
                    <a:pt x="670953" y="141592"/>
                  </a:moveTo>
                  <a:lnTo>
                    <a:pt x="648614" y="128905"/>
                  </a:lnTo>
                  <a:lnTo>
                    <a:pt x="648462" y="128854"/>
                  </a:lnTo>
                  <a:lnTo>
                    <a:pt x="648195" y="128803"/>
                  </a:lnTo>
                  <a:lnTo>
                    <a:pt x="648042" y="128803"/>
                  </a:lnTo>
                  <a:lnTo>
                    <a:pt x="647598" y="128765"/>
                  </a:lnTo>
                  <a:lnTo>
                    <a:pt x="647306" y="128765"/>
                  </a:lnTo>
                  <a:lnTo>
                    <a:pt x="646874" y="128803"/>
                  </a:lnTo>
                  <a:lnTo>
                    <a:pt x="646722" y="128803"/>
                  </a:lnTo>
                  <a:lnTo>
                    <a:pt x="646430" y="128854"/>
                  </a:lnTo>
                  <a:lnTo>
                    <a:pt x="646303" y="128905"/>
                  </a:lnTo>
                  <a:lnTo>
                    <a:pt x="646163" y="128930"/>
                  </a:lnTo>
                  <a:lnTo>
                    <a:pt x="645883" y="129006"/>
                  </a:lnTo>
                  <a:lnTo>
                    <a:pt x="645642" y="129108"/>
                  </a:lnTo>
                  <a:lnTo>
                    <a:pt x="645198" y="129349"/>
                  </a:lnTo>
                  <a:lnTo>
                    <a:pt x="645033" y="129476"/>
                  </a:lnTo>
                  <a:lnTo>
                    <a:pt x="644715" y="129768"/>
                  </a:lnTo>
                  <a:lnTo>
                    <a:pt x="644588" y="129908"/>
                  </a:lnTo>
                  <a:lnTo>
                    <a:pt x="644512" y="130086"/>
                  </a:lnTo>
                  <a:lnTo>
                    <a:pt x="644461" y="130251"/>
                  </a:lnTo>
                  <a:lnTo>
                    <a:pt x="644423" y="130429"/>
                  </a:lnTo>
                  <a:lnTo>
                    <a:pt x="644423" y="130594"/>
                  </a:lnTo>
                  <a:lnTo>
                    <a:pt x="666673" y="144068"/>
                  </a:lnTo>
                  <a:lnTo>
                    <a:pt x="670953" y="141592"/>
                  </a:lnTo>
                  <a:close/>
                </a:path>
                <a:path w="671829" h="422275">
                  <a:moveTo>
                    <a:pt x="671830" y="142925"/>
                  </a:moveTo>
                  <a:lnTo>
                    <a:pt x="671537" y="142100"/>
                  </a:lnTo>
                  <a:lnTo>
                    <a:pt x="671449" y="141947"/>
                  </a:lnTo>
                  <a:lnTo>
                    <a:pt x="671322" y="141871"/>
                  </a:lnTo>
                  <a:lnTo>
                    <a:pt x="671055" y="141681"/>
                  </a:lnTo>
                  <a:lnTo>
                    <a:pt x="666673" y="144068"/>
                  </a:lnTo>
                  <a:lnTo>
                    <a:pt x="667131" y="144297"/>
                  </a:lnTo>
                  <a:lnTo>
                    <a:pt x="667524" y="144424"/>
                  </a:lnTo>
                  <a:lnTo>
                    <a:pt x="667651" y="144475"/>
                  </a:lnTo>
                  <a:lnTo>
                    <a:pt x="668083" y="144551"/>
                  </a:lnTo>
                  <a:lnTo>
                    <a:pt x="668235" y="144564"/>
                  </a:lnTo>
                  <a:lnTo>
                    <a:pt x="668401" y="144564"/>
                  </a:lnTo>
                  <a:lnTo>
                    <a:pt x="668680" y="144589"/>
                  </a:lnTo>
                  <a:lnTo>
                    <a:pt x="668972" y="144589"/>
                  </a:lnTo>
                  <a:lnTo>
                    <a:pt x="669264" y="144564"/>
                  </a:lnTo>
                  <a:lnTo>
                    <a:pt x="669429" y="144564"/>
                  </a:lnTo>
                  <a:lnTo>
                    <a:pt x="669556" y="144551"/>
                  </a:lnTo>
                  <a:lnTo>
                    <a:pt x="669975" y="144475"/>
                  </a:lnTo>
                  <a:lnTo>
                    <a:pt x="670394" y="144348"/>
                  </a:lnTo>
                  <a:lnTo>
                    <a:pt x="670852" y="144157"/>
                  </a:lnTo>
                  <a:lnTo>
                    <a:pt x="671055" y="144030"/>
                  </a:lnTo>
                  <a:lnTo>
                    <a:pt x="671322" y="143814"/>
                  </a:lnTo>
                  <a:lnTo>
                    <a:pt x="671449" y="143738"/>
                  </a:lnTo>
                  <a:lnTo>
                    <a:pt x="671537" y="143586"/>
                  </a:lnTo>
                  <a:lnTo>
                    <a:pt x="671664" y="143446"/>
                  </a:lnTo>
                  <a:lnTo>
                    <a:pt x="671741" y="143268"/>
                  </a:lnTo>
                  <a:lnTo>
                    <a:pt x="671817" y="143103"/>
                  </a:lnTo>
                  <a:lnTo>
                    <a:pt x="671830" y="14292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690639" y="1020228"/>
              <a:ext cx="1052195" cy="325120"/>
            </a:xfrm>
            <a:custGeom>
              <a:avLst/>
              <a:gdLst/>
              <a:ahLst/>
              <a:cxnLst/>
              <a:rect l="l" t="t" r="r" b="b"/>
              <a:pathLst>
                <a:path w="1052195" h="325119">
                  <a:moveTo>
                    <a:pt x="119519" y="252806"/>
                  </a:moveTo>
                  <a:lnTo>
                    <a:pt x="19672" y="193471"/>
                  </a:lnTo>
                  <a:lnTo>
                    <a:pt x="19405" y="193306"/>
                  </a:lnTo>
                  <a:lnTo>
                    <a:pt x="18745" y="192874"/>
                  </a:lnTo>
                  <a:lnTo>
                    <a:pt x="16116" y="188417"/>
                  </a:lnTo>
                  <a:lnTo>
                    <a:pt x="16217" y="187731"/>
                  </a:lnTo>
                  <a:lnTo>
                    <a:pt x="16383" y="187071"/>
                  </a:lnTo>
                  <a:lnTo>
                    <a:pt x="16560" y="186728"/>
                  </a:lnTo>
                  <a:lnTo>
                    <a:pt x="16662" y="186512"/>
                  </a:lnTo>
                  <a:lnTo>
                    <a:pt x="62674" y="87376"/>
                  </a:lnTo>
                  <a:lnTo>
                    <a:pt x="71196" y="82435"/>
                  </a:lnTo>
                  <a:lnTo>
                    <a:pt x="67030" y="73444"/>
                  </a:lnTo>
                  <a:lnTo>
                    <a:pt x="46977" y="85217"/>
                  </a:lnTo>
                  <a:lnTo>
                    <a:pt x="977" y="184327"/>
                  </a:lnTo>
                  <a:lnTo>
                    <a:pt x="876" y="184543"/>
                  </a:lnTo>
                  <a:lnTo>
                    <a:pt x="635" y="185089"/>
                  </a:lnTo>
                  <a:lnTo>
                    <a:pt x="165" y="186677"/>
                  </a:lnTo>
                  <a:lnTo>
                    <a:pt x="0" y="188277"/>
                  </a:lnTo>
                  <a:lnTo>
                    <a:pt x="88" y="189865"/>
                  </a:lnTo>
                  <a:lnTo>
                    <a:pt x="8407" y="200126"/>
                  </a:lnTo>
                  <a:lnTo>
                    <a:pt x="105778" y="256336"/>
                  </a:lnTo>
                  <a:lnTo>
                    <a:pt x="106680" y="256781"/>
                  </a:lnTo>
                  <a:lnTo>
                    <a:pt x="106997" y="256895"/>
                  </a:lnTo>
                  <a:lnTo>
                    <a:pt x="107315" y="257048"/>
                  </a:lnTo>
                  <a:lnTo>
                    <a:pt x="108762" y="257441"/>
                  </a:lnTo>
                  <a:lnTo>
                    <a:pt x="110286" y="257657"/>
                  </a:lnTo>
                  <a:lnTo>
                    <a:pt x="111099" y="257683"/>
                  </a:lnTo>
                  <a:lnTo>
                    <a:pt x="112661" y="257657"/>
                  </a:lnTo>
                  <a:lnTo>
                    <a:pt x="114211" y="257441"/>
                  </a:lnTo>
                  <a:lnTo>
                    <a:pt x="115620" y="257048"/>
                  </a:lnTo>
                  <a:lnTo>
                    <a:pt x="115951" y="256895"/>
                  </a:lnTo>
                  <a:lnTo>
                    <a:pt x="116293" y="256781"/>
                  </a:lnTo>
                  <a:lnTo>
                    <a:pt x="119519" y="253276"/>
                  </a:lnTo>
                  <a:lnTo>
                    <a:pt x="119519" y="252806"/>
                  </a:lnTo>
                  <a:close/>
                </a:path>
                <a:path w="1052195" h="325119">
                  <a:moveTo>
                    <a:pt x="329145" y="88976"/>
                  </a:moveTo>
                  <a:lnTo>
                    <a:pt x="326771" y="85953"/>
                  </a:lnTo>
                  <a:lnTo>
                    <a:pt x="266623" y="51219"/>
                  </a:lnTo>
                  <a:lnTo>
                    <a:pt x="266357" y="51054"/>
                  </a:lnTo>
                  <a:lnTo>
                    <a:pt x="266090" y="50876"/>
                  </a:lnTo>
                  <a:lnTo>
                    <a:pt x="265925" y="50812"/>
                  </a:lnTo>
                  <a:lnTo>
                    <a:pt x="265379" y="50469"/>
                  </a:lnTo>
                  <a:lnTo>
                    <a:pt x="247815" y="46278"/>
                  </a:lnTo>
                  <a:lnTo>
                    <a:pt x="245046" y="46278"/>
                  </a:lnTo>
                  <a:lnTo>
                    <a:pt x="242277" y="46418"/>
                  </a:lnTo>
                  <a:lnTo>
                    <a:pt x="239814" y="46748"/>
                  </a:lnTo>
                  <a:lnTo>
                    <a:pt x="239509" y="46774"/>
                  </a:lnTo>
                  <a:lnTo>
                    <a:pt x="239331" y="46812"/>
                  </a:lnTo>
                  <a:lnTo>
                    <a:pt x="239115" y="46837"/>
                  </a:lnTo>
                  <a:lnTo>
                    <a:pt x="238747" y="46888"/>
                  </a:lnTo>
                  <a:lnTo>
                    <a:pt x="238290" y="46990"/>
                  </a:lnTo>
                  <a:lnTo>
                    <a:pt x="67043" y="73456"/>
                  </a:lnTo>
                  <a:lnTo>
                    <a:pt x="71196" y="82435"/>
                  </a:lnTo>
                  <a:lnTo>
                    <a:pt x="242900" y="55892"/>
                  </a:lnTo>
                  <a:lnTo>
                    <a:pt x="243319" y="55816"/>
                  </a:lnTo>
                  <a:lnTo>
                    <a:pt x="243674" y="55765"/>
                  </a:lnTo>
                  <a:lnTo>
                    <a:pt x="244652" y="55638"/>
                  </a:lnTo>
                  <a:lnTo>
                    <a:pt x="245821" y="55587"/>
                  </a:lnTo>
                  <a:lnTo>
                    <a:pt x="248208" y="55638"/>
                  </a:lnTo>
                  <a:lnTo>
                    <a:pt x="255231" y="57797"/>
                  </a:lnTo>
                  <a:lnTo>
                    <a:pt x="255371" y="57873"/>
                  </a:lnTo>
                  <a:lnTo>
                    <a:pt x="315379" y="92506"/>
                  </a:lnTo>
                  <a:lnTo>
                    <a:pt x="315671" y="92684"/>
                  </a:lnTo>
                  <a:lnTo>
                    <a:pt x="316598" y="93091"/>
                  </a:lnTo>
                  <a:lnTo>
                    <a:pt x="320700" y="93878"/>
                  </a:lnTo>
                  <a:lnTo>
                    <a:pt x="321475" y="93878"/>
                  </a:lnTo>
                  <a:lnTo>
                    <a:pt x="322262" y="93827"/>
                  </a:lnTo>
                  <a:lnTo>
                    <a:pt x="323049" y="93738"/>
                  </a:lnTo>
                  <a:lnTo>
                    <a:pt x="323811" y="93611"/>
                  </a:lnTo>
                  <a:lnTo>
                    <a:pt x="324167" y="93510"/>
                  </a:lnTo>
                  <a:lnTo>
                    <a:pt x="324535" y="93433"/>
                  </a:lnTo>
                  <a:lnTo>
                    <a:pt x="327774" y="91795"/>
                  </a:lnTo>
                  <a:lnTo>
                    <a:pt x="327990" y="91630"/>
                  </a:lnTo>
                  <a:lnTo>
                    <a:pt x="329145" y="89446"/>
                  </a:lnTo>
                  <a:lnTo>
                    <a:pt x="329145" y="88976"/>
                  </a:lnTo>
                  <a:close/>
                </a:path>
                <a:path w="1052195" h="325119">
                  <a:moveTo>
                    <a:pt x="592162" y="7924"/>
                  </a:moveTo>
                  <a:lnTo>
                    <a:pt x="589051" y="6896"/>
                  </a:lnTo>
                  <a:lnTo>
                    <a:pt x="588949" y="7023"/>
                  </a:lnTo>
                  <a:lnTo>
                    <a:pt x="588860" y="7213"/>
                  </a:lnTo>
                  <a:lnTo>
                    <a:pt x="588835" y="7531"/>
                  </a:lnTo>
                  <a:lnTo>
                    <a:pt x="588873" y="7683"/>
                  </a:lnTo>
                  <a:lnTo>
                    <a:pt x="588975" y="7823"/>
                  </a:lnTo>
                  <a:lnTo>
                    <a:pt x="589153" y="8001"/>
                  </a:lnTo>
                  <a:lnTo>
                    <a:pt x="589635" y="8267"/>
                  </a:lnTo>
                  <a:lnTo>
                    <a:pt x="589788" y="8343"/>
                  </a:lnTo>
                  <a:lnTo>
                    <a:pt x="589953" y="8369"/>
                  </a:lnTo>
                  <a:lnTo>
                    <a:pt x="590130" y="8420"/>
                  </a:lnTo>
                  <a:lnTo>
                    <a:pt x="590296" y="8445"/>
                  </a:lnTo>
                  <a:lnTo>
                    <a:pt x="590816" y="8445"/>
                  </a:lnTo>
                  <a:lnTo>
                    <a:pt x="590981" y="8420"/>
                  </a:lnTo>
                  <a:lnTo>
                    <a:pt x="591159" y="8394"/>
                  </a:lnTo>
                  <a:lnTo>
                    <a:pt x="591324" y="8369"/>
                  </a:lnTo>
                  <a:lnTo>
                    <a:pt x="591502" y="8318"/>
                  </a:lnTo>
                  <a:lnTo>
                    <a:pt x="591642" y="8267"/>
                  </a:lnTo>
                  <a:lnTo>
                    <a:pt x="591769" y="8191"/>
                  </a:lnTo>
                  <a:lnTo>
                    <a:pt x="591896" y="8115"/>
                  </a:lnTo>
                  <a:lnTo>
                    <a:pt x="592112" y="7975"/>
                  </a:lnTo>
                  <a:close/>
                </a:path>
                <a:path w="1052195" h="325119">
                  <a:moveTo>
                    <a:pt x="598817" y="952"/>
                  </a:moveTo>
                  <a:lnTo>
                    <a:pt x="598766" y="800"/>
                  </a:lnTo>
                  <a:lnTo>
                    <a:pt x="598678" y="609"/>
                  </a:lnTo>
                  <a:lnTo>
                    <a:pt x="598474" y="431"/>
                  </a:lnTo>
                  <a:lnTo>
                    <a:pt x="598233" y="292"/>
                  </a:lnTo>
                  <a:lnTo>
                    <a:pt x="598106" y="215"/>
                  </a:lnTo>
                  <a:lnTo>
                    <a:pt x="597839" y="88"/>
                  </a:lnTo>
                  <a:lnTo>
                    <a:pt x="597674" y="63"/>
                  </a:lnTo>
                  <a:lnTo>
                    <a:pt x="597496" y="12"/>
                  </a:lnTo>
                  <a:lnTo>
                    <a:pt x="597331" y="0"/>
                  </a:lnTo>
                  <a:lnTo>
                    <a:pt x="596811" y="0"/>
                  </a:lnTo>
                  <a:lnTo>
                    <a:pt x="596646" y="12"/>
                  </a:lnTo>
                  <a:lnTo>
                    <a:pt x="596442" y="38"/>
                  </a:lnTo>
                  <a:lnTo>
                    <a:pt x="596303" y="63"/>
                  </a:lnTo>
                  <a:lnTo>
                    <a:pt x="595972" y="165"/>
                  </a:lnTo>
                  <a:lnTo>
                    <a:pt x="595680" y="342"/>
                  </a:lnTo>
                  <a:lnTo>
                    <a:pt x="595490" y="457"/>
                  </a:lnTo>
                  <a:lnTo>
                    <a:pt x="598551" y="1536"/>
                  </a:lnTo>
                  <a:lnTo>
                    <a:pt x="598728" y="1371"/>
                  </a:lnTo>
                  <a:lnTo>
                    <a:pt x="598792" y="1219"/>
                  </a:lnTo>
                  <a:lnTo>
                    <a:pt x="598817" y="1092"/>
                  </a:lnTo>
                  <a:lnTo>
                    <a:pt x="598817" y="952"/>
                  </a:lnTo>
                  <a:close/>
                </a:path>
                <a:path w="1052195" h="325119">
                  <a:moveTo>
                    <a:pt x="928154" y="280555"/>
                  </a:moveTo>
                  <a:lnTo>
                    <a:pt x="908037" y="280555"/>
                  </a:lnTo>
                  <a:lnTo>
                    <a:pt x="907872" y="280543"/>
                  </a:lnTo>
                  <a:lnTo>
                    <a:pt x="907567" y="280568"/>
                  </a:lnTo>
                  <a:lnTo>
                    <a:pt x="906716" y="280720"/>
                  </a:lnTo>
                  <a:lnTo>
                    <a:pt x="906475" y="280809"/>
                  </a:lnTo>
                  <a:lnTo>
                    <a:pt x="906348" y="280835"/>
                  </a:lnTo>
                  <a:lnTo>
                    <a:pt x="906221" y="280885"/>
                  </a:lnTo>
                  <a:lnTo>
                    <a:pt x="906005" y="281012"/>
                  </a:lnTo>
                  <a:lnTo>
                    <a:pt x="905878" y="281063"/>
                  </a:lnTo>
                  <a:lnTo>
                    <a:pt x="905484" y="281330"/>
                  </a:lnTo>
                  <a:lnTo>
                    <a:pt x="905294" y="281546"/>
                  </a:lnTo>
                  <a:lnTo>
                    <a:pt x="905167" y="281724"/>
                  </a:lnTo>
                  <a:lnTo>
                    <a:pt x="905090" y="281863"/>
                  </a:lnTo>
                  <a:lnTo>
                    <a:pt x="905002" y="282206"/>
                  </a:lnTo>
                  <a:lnTo>
                    <a:pt x="905002" y="282384"/>
                  </a:lnTo>
                  <a:lnTo>
                    <a:pt x="905078" y="282651"/>
                  </a:lnTo>
                  <a:lnTo>
                    <a:pt x="905167" y="282892"/>
                  </a:lnTo>
                  <a:lnTo>
                    <a:pt x="905294" y="283044"/>
                  </a:lnTo>
                  <a:lnTo>
                    <a:pt x="905433" y="283184"/>
                  </a:lnTo>
                  <a:lnTo>
                    <a:pt x="905586" y="283337"/>
                  </a:lnTo>
                  <a:lnTo>
                    <a:pt x="905764" y="283489"/>
                  </a:lnTo>
                  <a:lnTo>
                    <a:pt x="906005" y="283578"/>
                  </a:lnTo>
                  <a:lnTo>
                    <a:pt x="906221" y="283705"/>
                  </a:lnTo>
                  <a:lnTo>
                    <a:pt x="906475" y="283806"/>
                  </a:lnTo>
                  <a:lnTo>
                    <a:pt x="906716" y="283883"/>
                  </a:lnTo>
                  <a:lnTo>
                    <a:pt x="906856" y="283895"/>
                  </a:lnTo>
                  <a:lnTo>
                    <a:pt x="907008" y="283946"/>
                  </a:lnTo>
                  <a:lnTo>
                    <a:pt x="907453" y="284022"/>
                  </a:lnTo>
                  <a:lnTo>
                    <a:pt x="907872" y="284048"/>
                  </a:lnTo>
                  <a:lnTo>
                    <a:pt x="908037" y="284048"/>
                  </a:lnTo>
                  <a:lnTo>
                    <a:pt x="928154" y="284035"/>
                  </a:lnTo>
                  <a:lnTo>
                    <a:pt x="928154" y="280555"/>
                  </a:lnTo>
                  <a:close/>
                </a:path>
                <a:path w="1052195" h="325119">
                  <a:moveTo>
                    <a:pt x="931176" y="282206"/>
                  </a:moveTo>
                  <a:lnTo>
                    <a:pt x="931151" y="282041"/>
                  </a:lnTo>
                  <a:lnTo>
                    <a:pt x="931113" y="281863"/>
                  </a:lnTo>
                  <a:lnTo>
                    <a:pt x="931011" y="281724"/>
                  </a:lnTo>
                  <a:lnTo>
                    <a:pt x="930884" y="281546"/>
                  </a:lnTo>
                  <a:lnTo>
                    <a:pt x="929716" y="280809"/>
                  </a:lnTo>
                  <a:lnTo>
                    <a:pt x="929487" y="280708"/>
                  </a:lnTo>
                  <a:lnTo>
                    <a:pt x="929322" y="280695"/>
                  </a:lnTo>
                  <a:lnTo>
                    <a:pt x="928751" y="280593"/>
                  </a:lnTo>
                  <a:lnTo>
                    <a:pt x="928319" y="280543"/>
                  </a:lnTo>
                  <a:lnTo>
                    <a:pt x="928166" y="280543"/>
                  </a:lnTo>
                  <a:lnTo>
                    <a:pt x="928166" y="284048"/>
                  </a:lnTo>
                  <a:lnTo>
                    <a:pt x="928319" y="284048"/>
                  </a:lnTo>
                  <a:lnTo>
                    <a:pt x="928636" y="284022"/>
                  </a:lnTo>
                  <a:lnTo>
                    <a:pt x="929170" y="283946"/>
                  </a:lnTo>
                  <a:lnTo>
                    <a:pt x="929322" y="283895"/>
                  </a:lnTo>
                  <a:lnTo>
                    <a:pt x="929487" y="283870"/>
                  </a:lnTo>
                  <a:lnTo>
                    <a:pt x="929716" y="283806"/>
                  </a:lnTo>
                  <a:lnTo>
                    <a:pt x="929957" y="283705"/>
                  </a:lnTo>
                  <a:lnTo>
                    <a:pt x="930300" y="283527"/>
                  </a:lnTo>
                  <a:lnTo>
                    <a:pt x="930617" y="283337"/>
                  </a:lnTo>
                  <a:lnTo>
                    <a:pt x="930757" y="283184"/>
                  </a:lnTo>
                  <a:lnTo>
                    <a:pt x="930960" y="282968"/>
                  </a:lnTo>
                  <a:lnTo>
                    <a:pt x="931113" y="282727"/>
                  </a:lnTo>
                  <a:lnTo>
                    <a:pt x="931151" y="282549"/>
                  </a:lnTo>
                  <a:lnTo>
                    <a:pt x="931176" y="282384"/>
                  </a:lnTo>
                  <a:lnTo>
                    <a:pt x="931176" y="282206"/>
                  </a:lnTo>
                  <a:close/>
                </a:path>
                <a:path w="1052195" h="325119">
                  <a:moveTo>
                    <a:pt x="933145" y="269557"/>
                  </a:moveTo>
                  <a:lnTo>
                    <a:pt x="914552" y="265112"/>
                  </a:lnTo>
                  <a:lnTo>
                    <a:pt x="913815" y="264998"/>
                  </a:lnTo>
                  <a:lnTo>
                    <a:pt x="912939" y="264998"/>
                  </a:lnTo>
                  <a:lnTo>
                    <a:pt x="912228" y="265112"/>
                  </a:lnTo>
                  <a:lnTo>
                    <a:pt x="912101" y="265163"/>
                  </a:lnTo>
                  <a:lnTo>
                    <a:pt x="911809" y="265239"/>
                  </a:lnTo>
                  <a:lnTo>
                    <a:pt x="911364" y="265430"/>
                  </a:lnTo>
                  <a:lnTo>
                    <a:pt x="911148" y="265557"/>
                  </a:lnTo>
                  <a:lnTo>
                    <a:pt x="910958" y="265709"/>
                  </a:lnTo>
                  <a:lnTo>
                    <a:pt x="910780" y="265823"/>
                  </a:lnTo>
                  <a:lnTo>
                    <a:pt x="910615" y="266077"/>
                  </a:lnTo>
                  <a:lnTo>
                    <a:pt x="910463" y="266319"/>
                  </a:lnTo>
                  <a:lnTo>
                    <a:pt x="910361" y="266661"/>
                  </a:lnTo>
                  <a:lnTo>
                    <a:pt x="910361" y="266801"/>
                  </a:lnTo>
                  <a:lnTo>
                    <a:pt x="910437" y="267081"/>
                  </a:lnTo>
                  <a:lnTo>
                    <a:pt x="910539" y="267322"/>
                  </a:lnTo>
                  <a:lnTo>
                    <a:pt x="910780" y="267639"/>
                  </a:lnTo>
                  <a:lnTo>
                    <a:pt x="910958" y="267766"/>
                  </a:lnTo>
                  <a:lnTo>
                    <a:pt x="911148" y="267906"/>
                  </a:lnTo>
                  <a:lnTo>
                    <a:pt x="911275" y="267957"/>
                  </a:lnTo>
                  <a:lnTo>
                    <a:pt x="911809" y="268224"/>
                  </a:lnTo>
                  <a:lnTo>
                    <a:pt x="912101" y="268300"/>
                  </a:lnTo>
                  <a:lnTo>
                    <a:pt x="912228" y="268351"/>
                  </a:lnTo>
                  <a:lnTo>
                    <a:pt x="930846" y="272770"/>
                  </a:lnTo>
                  <a:lnTo>
                    <a:pt x="933145" y="269557"/>
                  </a:lnTo>
                  <a:close/>
                </a:path>
                <a:path w="1052195" h="325119">
                  <a:moveTo>
                    <a:pt x="935037" y="293344"/>
                  </a:moveTo>
                  <a:lnTo>
                    <a:pt x="934935" y="293001"/>
                  </a:lnTo>
                  <a:lnTo>
                    <a:pt x="934834" y="292849"/>
                  </a:lnTo>
                  <a:lnTo>
                    <a:pt x="933691" y="291998"/>
                  </a:lnTo>
                  <a:lnTo>
                    <a:pt x="933297" y="291846"/>
                  </a:lnTo>
                  <a:lnTo>
                    <a:pt x="933030" y="291795"/>
                  </a:lnTo>
                  <a:lnTo>
                    <a:pt x="932408" y="291693"/>
                  </a:lnTo>
                  <a:lnTo>
                    <a:pt x="931557" y="291693"/>
                  </a:lnTo>
                  <a:lnTo>
                    <a:pt x="931379" y="291719"/>
                  </a:lnTo>
                  <a:lnTo>
                    <a:pt x="930846" y="291820"/>
                  </a:lnTo>
                  <a:lnTo>
                    <a:pt x="912228" y="296278"/>
                  </a:lnTo>
                  <a:lnTo>
                    <a:pt x="912101" y="296303"/>
                  </a:lnTo>
                  <a:lnTo>
                    <a:pt x="911834" y="296379"/>
                  </a:lnTo>
                  <a:lnTo>
                    <a:pt x="911707" y="296430"/>
                  </a:lnTo>
                  <a:lnTo>
                    <a:pt x="911148" y="296697"/>
                  </a:lnTo>
                  <a:lnTo>
                    <a:pt x="910971" y="296849"/>
                  </a:lnTo>
                  <a:lnTo>
                    <a:pt x="910653" y="297141"/>
                  </a:lnTo>
                  <a:lnTo>
                    <a:pt x="910539" y="297281"/>
                  </a:lnTo>
                  <a:lnTo>
                    <a:pt x="910463" y="297459"/>
                  </a:lnTo>
                  <a:lnTo>
                    <a:pt x="910361" y="297802"/>
                  </a:lnTo>
                  <a:lnTo>
                    <a:pt x="910361" y="297967"/>
                  </a:lnTo>
                  <a:lnTo>
                    <a:pt x="911834" y="299364"/>
                  </a:lnTo>
                  <a:lnTo>
                    <a:pt x="912101" y="299466"/>
                  </a:lnTo>
                  <a:lnTo>
                    <a:pt x="912964" y="299618"/>
                  </a:lnTo>
                  <a:lnTo>
                    <a:pt x="913257" y="299643"/>
                  </a:lnTo>
                  <a:lnTo>
                    <a:pt x="913549" y="299643"/>
                  </a:lnTo>
                  <a:lnTo>
                    <a:pt x="913841" y="299618"/>
                  </a:lnTo>
                  <a:lnTo>
                    <a:pt x="914552" y="299491"/>
                  </a:lnTo>
                  <a:lnTo>
                    <a:pt x="933157" y="295033"/>
                  </a:lnTo>
                  <a:lnTo>
                    <a:pt x="933297" y="295008"/>
                  </a:lnTo>
                  <a:lnTo>
                    <a:pt x="933564" y="294932"/>
                  </a:lnTo>
                  <a:lnTo>
                    <a:pt x="934034" y="294741"/>
                  </a:lnTo>
                  <a:lnTo>
                    <a:pt x="934250" y="294614"/>
                  </a:lnTo>
                  <a:lnTo>
                    <a:pt x="934427" y="294462"/>
                  </a:lnTo>
                  <a:lnTo>
                    <a:pt x="934745" y="294170"/>
                  </a:lnTo>
                  <a:lnTo>
                    <a:pt x="934935" y="293852"/>
                  </a:lnTo>
                  <a:lnTo>
                    <a:pt x="935037" y="293509"/>
                  </a:lnTo>
                  <a:lnTo>
                    <a:pt x="935037" y="293344"/>
                  </a:lnTo>
                  <a:close/>
                </a:path>
                <a:path w="1052195" h="325119">
                  <a:moveTo>
                    <a:pt x="935037" y="271094"/>
                  </a:moveTo>
                  <a:lnTo>
                    <a:pt x="934935" y="270751"/>
                  </a:lnTo>
                  <a:lnTo>
                    <a:pt x="934834" y="270598"/>
                  </a:lnTo>
                  <a:lnTo>
                    <a:pt x="934618" y="270281"/>
                  </a:lnTo>
                  <a:lnTo>
                    <a:pt x="934415" y="270129"/>
                  </a:lnTo>
                  <a:lnTo>
                    <a:pt x="934250" y="270014"/>
                  </a:lnTo>
                  <a:lnTo>
                    <a:pt x="934123" y="269938"/>
                  </a:lnTo>
                  <a:lnTo>
                    <a:pt x="933805" y="269760"/>
                  </a:lnTo>
                  <a:lnTo>
                    <a:pt x="933678" y="269722"/>
                  </a:lnTo>
                  <a:lnTo>
                    <a:pt x="933297" y="269595"/>
                  </a:lnTo>
                  <a:lnTo>
                    <a:pt x="933145" y="269570"/>
                  </a:lnTo>
                  <a:lnTo>
                    <a:pt x="930846" y="272770"/>
                  </a:lnTo>
                  <a:lnTo>
                    <a:pt x="930986" y="272834"/>
                  </a:lnTo>
                  <a:lnTo>
                    <a:pt x="931252" y="272872"/>
                  </a:lnTo>
                  <a:lnTo>
                    <a:pt x="931405" y="272872"/>
                  </a:lnTo>
                  <a:lnTo>
                    <a:pt x="931583" y="272897"/>
                  </a:lnTo>
                  <a:lnTo>
                    <a:pt x="931849" y="272923"/>
                  </a:lnTo>
                  <a:lnTo>
                    <a:pt x="932141" y="272923"/>
                  </a:lnTo>
                  <a:lnTo>
                    <a:pt x="932434" y="272897"/>
                  </a:lnTo>
                  <a:lnTo>
                    <a:pt x="932611" y="272872"/>
                  </a:lnTo>
                  <a:lnTo>
                    <a:pt x="933018" y="272834"/>
                  </a:lnTo>
                  <a:lnTo>
                    <a:pt x="933145" y="272783"/>
                  </a:lnTo>
                  <a:lnTo>
                    <a:pt x="933297" y="272757"/>
                  </a:lnTo>
                  <a:lnTo>
                    <a:pt x="933589" y="272681"/>
                  </a:lnTo>
                  <a:lnTo>
                    <a:pt x="933805" y="272580"/>
                  </a:lnTo>
                  <a:lnTo>
                    <a:pt x="934123" y="272415"/>
                  </a:lnTo>
                  <a:lnTo>
                    <a:pt x="934250" y="272338"/>
                  </a:lnTo>
                  <a:lnTo>
                    <a:pt x="934415" y="272211"/>
                  </a:lnTo>
                  <a:lnTo>
                    <a:pt x="934542" y="272148"/>
                  </a:lnTo>
                  <a:lnTo>
                    <a:pt x="934834" y="271780"/>
                  </a:lnTo>
                  <a:lnTo>
                    <a:pt x="934935" y="271602"/>
                  </a:lnTo>
                  <a:lnTo>
                    <a:pt x="935037" y="271259"/>
                  </a:lnTo>
                  <a:lnTo>
                    <a:pt x="935037" y="271094"/>
                  </a:lnTo>
                  <a:close/>
                </a:path>
                <a:path w="1052195" h="325119">
                  <a:moveTo>
                    <a:pt x="945057" y="304101"/>
                  </a:moveTo>
                  <a:lnTo>
                    <a:pt x="940765" y="301625"/>
                  </a:lnTo>
                  <a:lnTo>
                    <a:pt x="926528" y="309854"/>
                  </a:lnTo>
                  <a:lnTo>
                    <a:pt x="926236" y="310057"/>
                  </a:lnTo>
                  <a:lnTo>
                    <a:pt x="926071" y="310197"/>
                  </a:lnTo>
                  <a:lnTo>
                    <a:pt x="925817" y="310489"/>
                  </a:lnTo>
                  <a:lnTo>
                    <a:pt x="925753" y="310667"/>
                  </a:lnTo>
                  <a:lnTo>
                    <a:pt x="925677" y="310832"/>
                  </a:lnTo>
                  <a:lnTo>
                    <a:pt x="925652" y="311010"/>
                  </a:lnTo>
                  <a:lnTo>
                    <a:pt x="925652" y="311175"/>
                  </a:lnTo>
                  <a:lnTo>
                    <a:pt x="925677" y="311353"/>
                  </a:lnTo>
                  <a:lnTo>
                    <a:pt x="925753" y="311518"/>
                  </a:lnTo>
                  <a:lnTo>
                    <a:pt x="925817" y="311670"/>
                  </a:lnTo>
                  <a:lnTo>
                    <a:pt x="926071" y="311988"/>
                  </a:lnTo>
                  <a:lnTo>
                    <a:pt x="926236" y="312140"/>
                  </a:lnTo>
                  <a:lnTo>
                    <a:pt x="926439" y="312254"/>
                  </a:lnTo>
                  <a:lnTo>
                    <a:pt x="926871" y="312483"/>
                  </a:lnTo>
                  <a:lnTo>
                    <a:pt x="926998" y="312521"/>
                  </a:lnTo>
                  <a:lnTo>
                    <a:pt x="927392" y="312674"/>
                  </a:lnTo>
                  <a:lnTo>
                    <a:pt x="928230" y="312826"/>
                  </a:lnTo>
                  <a:lnTo>
                    <a:pt x="929106" y="312826"/>
                  </a:lnTo>
                  <a:lnTo>
                    <a:pt x="929957" y="312674"/>
                  </a:lnTo>
                  <a:lnTo>
                    <a:pt x="930236" y="312572"/>
                  </a:lnTo>
                  <a:lnTo>
                    <a:pt x="930478" y="312483"/>
                  </a:lnTo>
                  <a:lnTo>
                    <a:pt x="930821" y="312331"/>
                  </a:lnTo>
                  <a:lnTo>
                    <a:pt x="945057" y="304101"/>
                  </a:lnTo>
                  <a:close/>
                </a:path>
                <a:path w="1052195" h="325119">
                  <a:moveTo>
                    <a:pt x="945934" y="261823"/>
                  </a:moveTo>
                  <a:lnTo>
                    <a:pt x="945616" y="260997"/>
                  </a:lnTo>
                  <a:lnTo>
                    <a:pt x="945527" y="260845"/>
                  </a:lnTo>
                  <a:lnTo>
                    <a:pt x="945349" y="260692"/>
                  </a:lnTo>
                  <a:lnTo>
                    <a:pt x="945159" y="260578"/>
                  </a:lnTo>
                  <a:lnTo>
                    <a:pt x="930833" y="252298"/>
                  </a:lnTo>
                  <a:lnTo>
                    <a:pt x="930706" y="252222"/>
                  </a:lnTo>
                  <a:lnTo>
                    <a:pt x="930490" y="252133"/>
                  </a:lnTo>
                  <a:lnTo>
                    <a:pt x="930211" y="252031"/>
                  </a:lnTo>
                  <a:lnTo>
                    <a:pt x="929970" y="251955"/>
                  </a:lnTo>
                  <a:lnTo>
                    <a:pt x="929843" y="251904"/>
                  </a:lnTo>
                  <a:lnTo>
                    <a:pt x="929233" y="251802"/>
                  </a:lnTo>
                  <a:lnTo>
                    <a:pt x="928814" y="251790"/>
                  </a:lnTo>
                  <a:lnTo>
                    <a:pt x="928065" y="251802"/>
                  </a:lnTo>
                  <a:lnTo>
                    <a:pt x="927519" y="251904"/>
                  </a:lnTo>
                  <a:lnTo>
                    <a:pt x="927100" y="252031"/>
                  </a:lnTo>
                  <a:lnTo>
                    <a:pt x="926642" y="252222"/>
                  </a:lnTo>
                  <a:lnTo>
                    <a:pt x="926439" y="252349"/>
                  </a:lnTo>
                  <a:lnTo>
                    <a:pt x="926223" y="252501"/>
                  </a:lnTo>
                  <a:lnTo>
                    <a:pt x="926045" y="252615"/>
                  </a:lnTo>
                  <a:lnTo>
                    <a:pt x="925957" y="252793"/>
                  </a:lnTo>
                  <a:lnTo>
                    <a:pt x="925830" y="252933"/>
                  </a:lnTo>
                  <a:lnTo>
                    <a:pt x="925753" y="253111"/>
                  </a:lnTo>
                  <a:lnTo>
                    <a:pt x="925677" y="253276"/>
                  </a:lnTo>
                  <a:lnTo>
                    <a:pt x="925664" y="253453"/>
                  </a:lnTo>
                  <a:lnTo>
                    <a:pt x="925677" y="253796"/>
                  </a:lnTo>
                  <a:lnTo>
                    <a:pt x="925753" y="253936"/>
                  </a:lnTo>
                  <a:lnTo>
                    <a:pt x="925830" y="254114"/>
                  </a:lnTo>
                  <a:lnTo>
                    <a:pt x="925957" y="254279"/>
                  </a:lnTo>
                  <a:lnTo>
                    <a:pt x="926045" y="254431"/>
                  </a:lnTo>
                  <a:lnTo>
                    <a:pt x="926223" y="254584"/>
                  </a:lnTo>
                  <a:lnTo>
                    <a:pt x="926541" y="254749"/>
                  </a:lnTo>
                  <a:lnTo>
                    <a:pt x="940765" y="262978"/>
                  </a:lnTo>
                  <a:lnTo>
                    <a:pt x="940892" y="263055"/>
                  </a:lnTo>
                  <a:lnTo>
                    <a:pt x="941362" y="263245"/>
                  </a:lnTo>
                  <a:lnTo>
                    <a:pt x="941603" y="263321"/>
                  </a:lnTo>
                  <a:lnTo>
                    <a:pt x="941755" y="263347"/>
                  </a:lnTo>
                  <a:lnTo>
                    <a:pt x="941895" y="263398"/>
                  </a:lnTo>
                  <a:lnTo>
                    <a:pt x="942187" y="263448"/>
                  </a:lnTo>
                  <a:lnTo>
                    <a:pt x="942340" y="263448"/>
                  </a:lnTo>
                  <a:lnTo>
                    <a:pt x="942784" y="263486"/>
                  </a:lnTo>
                  <a:lnTo>
                    <a:pt x="943076" y="263486"/>
                  </a:lnTo>
                  <a:lnTo>
                    <a:pt x="943508" y="263448"/>
                  </a:lnTo>
                  <a:lnTo>
                    <a:pt x="943635" y="263448"/>
                  </a:lnTo>
                  <a:lnTo>
                    <a:pt x="943927" y="263398"/>
                  </a:lnTo>
                  <a:lnTo>
                    <a:pt x="944079" y="263347"/>
                  </a:lnTo>
                  <a:lnTo>
                    <a:pt x="944473" y="263245"/>
                  </a:lnTo>
                  <a:lnTo>
                    <a:pt x="944689" y="263144"/>
                  </a:lnTo>
                  <a:lnTo>
                    <a:pt x="944956" y="263055"/>
                  </a:lnTo>
                  <a:lnTo>
                    <a:pt x="945159" y="262928"/>
                  </a:lnTo>
                  <a:lnTo>
                    <a:pt x="945527" y="262636"/>
                  </a:lnTo>
                  <a:lnTo>
                    <a:pt x="945616" y="262483"/>
                  </a:lnTo>
                  <a:lnTo>
                    <a:pt x="945769" y="262343"/>
                  </a:lnTo>
                  <a:lnTo>
                    <a:pt x="945845" y="262166"/>
                  </a:lnTo>
                  <a:lnTo>
                    <a:pt x="945921" y="262001"/>
                  </a:lnTo>
                  <a:lnTo>
                    <a:pt x="945934" y="261823"/>
                  </a:lnTo>
                  <a:close/>
                </a:path>
                <a:path w="1052195" h="325119">
                  <a:moveTo>
                    <a:pt x="945946" y="302768"/>
                  </a:moveTo>
                  <a:lnTo>
                    <a:pt x="945921" y="302590"/>
                  </a:lnTo>
                  <a:lnTo>
                    <a:pt x="945845" y="302425"/>
                  </a:lnTo>
                  <a:lnTo>
                    <a:pt x="945781" y="302272"/>
                  </a:lnTo>
                  <a:lnTo>
                    <a:pt x="945629" y="302107"/>
                  </a:lnTo>
                  <a:lnTo>
                    <a:pt x="945502" y="301955"/>
                  </a:lnTo>
                  <a:lnTo>
                    <a:pt x="945362" y="301802"/>
                  </a:lnTo>
                  <a:lnTo>
                    <a:pt x="945159" y="301688"/>
                  </a:lnTo>
                  <a:lnTo>
                    <a:pt x="943076" y="301104"/>
                  </a:lnTo>
                  <a:lnTo>
                    <a:pt x="942467" y="301117"/>
                  </a:lnTo>
                  <a:lnTo>
                    <a:pt x="941616" y="301269"/>
                  </a:lnTo>
                  <a:lnTo>
                    <a:pt x="941336" y="301345"/>
                  </a:lnTo>
                  <a:lnTo>
                    <a:pt x="941120" y="301447"/>
                  </a:lnTo>
                  <a:lnTo>
                    <a:pt x="940904" y="301561"/>
                  </a:lnTo>
                  <a:lnTo>
                    <a:pt x="940777" y="301612"/>
                  </a:lnTo>
                  <a:lnTo>
                    <a:pt x="945070" y="304088"/>
                  </a:lnTo>
                  <a:lnTo>
                    <a:pt x="945362" y="303885"/>
                  </a:lnTo>
                  <a:lnTo>
                    <a:pt x="945502" y="303745"/>
                  </a:lnTo>
                  <a:lnTo>
                    <a:pt x="945629" y="303593"/>
                  </a:lnTo>
                  <a:lnTo>
                    <a:pt x="945781" y="303453"/>
                  </a:lnTo>
                  <a:lnTo>
                    <a:pt x="945845" y="303276"/>
                  </a:lnTo>
                  <a:lnTo>
                    <a:pt x="945921" y="303110"/>
                  </a:lnTo>
                  <a:lnTo>
                    <a:pt x="945946" y="302933"/>
                  </a:lnTo>
                  <a:lnTo>
                    <a:pt x="945946" y="302768"/>
                  </a:lnTo>
                  <a:close/>
                </a:path>
                <a:path w="1052195" h="325119">
                  <a:moveTo>
                    <a:pt x="954341" y="320586"/>
                  </a:moveTo>
                  <a:lnTo>
                    <a:pt x="948728" y="319239"/>
                  </a:lnTo>
                  <a:lnTo>
                    <a:pt x="948613" y="319481"/>
                  </a:lnTo>
                  <a:lnTo>
                    <a:pt x="948512" y="319824"/>
                  </a:lnTo>
                  <a:lnTo>
                    <a:pt x="948512" y="320001"/>
                  </a:lnTo>
                  <a:lnTo>
                    <a:pt x="948613" y="320344"/>
                  </a:lnTo>
                  <a:lnTo>
                    <a:pt x="948702" y="320484"/>
                  </a:lnTo>
                  <a:lnTo>
                    <a:pt x="949985" y="321398"/>
                  </a:lnTo>
                  <a:lnTo>
                    <a:pt x="950252" y="321487"/>
                  </a:lnTo>
                  <a:lnTo>
                    <a:pt x="951103" y="321640"/>
                  </a:lnTo>
                  <a:lnTo>
                    <a:pt x="951395" y="321665"/>
                  </a:lnTo>
                  <a:lnTo>
                    <a:pt x="951699" y="321665"/>
                  </a:lnTo>
                  <a:lnTo>
                    <a:pt x="951992" y="321640"/>
                  </a:lnTo>
                  <a:lnTo>
                    <a:pt x="952817" y="321487"/>
                  </a:lnTo>
                  <a:lnTo>
                    <a:pt x="953096" y="321398"/>
                  </a:lnTo>
                  <a:lnTo>
                    <a:pt x="953338" y="321322"/>
                  </a:lnTo>
                  <a:lnTo>
                    <a:pt x="953681" y="321144"/>
                  </a:lnTo>
                  <a:lnTo>
                    <a:pt x="953973" y="320954"/>
                  </a:lnTo>
                  <a:lnTo>
                    <a:pt x="954151" y="320802"/>
                  </a:lnTo>
                  <a:lnTo>
                    <a:pt x="954265" y="320662"/>
                  </a:lnTo>
                  <a:close/>
                </a:path>
                <a:path w="1052195" h="325119">
                  <a:moveTo>
                    <a:pt x="962025" y="309816"/>
                  </a:moveTo>
                  <a:lnTo>
                    <a:pt x="956437" y="308495"/>
                  </a:lnTo>
                  <a:lnTo>
                    <a:pt x="948740" y="319227"/>
                  </a:lnTo>
                  <a:lnTo>
                    <a:pt x="954354" y="320573"/>
                  </a:lnTo>
                  <a:lnTo>
                    <a:pt x="962025" y="309816"/>
                  </a:lnTo>
                  <a:close/>
                </a:path>
                <a:path w="1052195" h="325119">
                  <a:moveTo>
                    <a:pt x="962279" y="309054"/>
                  </a:moveTo>
                  <a:lnTo>
                    <a:pt x="962113" y="308571"/>
                  </a:lnTo>
                  <a:lnTo>
                    <a:pt x="961986" y="308394"/>
                  </a:lnTo>
                  <a:lnTo>
                    <a:pt x="961834" y="308254"/>
                  </a:lnTo>
                  <a:lnTo>
                    <a:pt x="961491" y="307987"/>
                  </a:lnTo>
                  <a:lnTo>
                    <a:pt x="961059" y="307759"/>
                  </a:lnTo>
                  <a:lnTo>
                    <a:pt x="960539" y="307568"/>
                  </a:lnTo>
                  <a:lnTo>
                    <a:pt x="959688" y="307416"/>
                  </a:lnTo>
                  <a:lnTo>
                    <a:pt x="958799" y="307416"/>
                  </a:lnTo>
                  <a:lnTo>
                    <a:pt x="957973" y="307568"/>
                  </a:lnTo>
                  <a:lnTo>
                    <a:pt x="957694" y="307657"/>
                  </a:lnTo>
                  <a:lnTo>
                    <a:pt x="957110" y="307911"/>
                  </a:lnTo>
                  <a:lnTo>
                    <a:pt x="956818" y="308102"/>
                  </a:lnTo>
                  <a:lnTo>
                    <a:pt x="956640" y="308254"/>
                  </a:lnTo>
                  <a:lnTo>
                    <a:pt x="956449" y="308495"/>
                  </a:lnTo>
                  <a:lnTo>
                    <a:pt x="962025" y="309816"/>
                  </a:lnTo>
                  <a:lnTo>
                    <a:pt x="962177" y="309575"/>
                  </a:lnTo>
                  <a:lnTo>
                    <a:pt x="962279" y="309232"/>
                  </a:lnTo>
                  <a:lnTo>
                    <a:pt x="962279" y="309054"/>
                  </a:lnTo>
                  <a:close/>
                </a:path>
                <a:path w="1052195" h="325119">
                  <a:moveTo>
                    <a:pt x="962291" y="255346"/>
                  </a:moveTo>
                  <a:lnTo>
                    <a:pt x="962190" y="255003"/>
                  </a:lnTo>
                  <a:lnTo>
                    <a:pt x="962126" y="254838"/>
                  </a:lnTo>
                  <a:lnTo>
                    <a:pt x="961999" y="254774"/>
                  </a:lnTo>
                  <a:lnTo>
                    <a:pt x="954341" y="244055"/>
                  </a:lnTo>
                  <a:lnTo>
                    <a:pt x="954151" y="243801"/>
                  </a:lnTo>
                  <a:lnTo>
                    <a:pt x="952144" y="242989"/>
                  </a:lnTo>
                  <a:lnTo>
                    <a:pt x="952004" y="242989"/>
                  </a:lnTo>
                  <a:lnTo>
                    <a:pt x="951687" y="242963"/>
                  </a:lnTo>
                  <a:lnTo>
                    <a:pt x="951382" y="242963"/>
                  </a:lnTo>
                  <a:lnTo>
                    <a:pt x="951115" y="242989"/>
                  </a:lnTo>
                  <a:lnTo>
                    <a:pt x="950976" y="242989"/>
                  </a:lnTo>
                  <a:lnTo>
                    <a:pt x="950379" y="243090"/>
                  </a:lnTo>
                  <a:lnTo>
                    <a:pt x="949985" y="243205"/>
                  </a:lnTo>
                  <a:lnTo>
                    <a:pt x="949718" y="243306"/>
                  </a:lnTo>
                  <a:lnTo>
                    <a:pt x="949502" y="243408"/>
                  </a:lnTo>
                  <a:lnTo>
                    <a:pt x="949274" y="243522"/>
                  </a:lnTo>
                  <a:lnTo>
                    <a:pt x="949134" y="243674"/>
                  </a:lnTo>
                  <a:lnTo>
                    <a:pt x="948956" y="243801"/>
                  </a:lnTo>
                  <a:lnTo>
                    <a:pt x="948817" y="243967"/>
                  </a:lnTo>
                  <a:lnTo>
                    <a:pt x="948588" y="244284"/>
                  </a:lnTo>
                  <a:lnTo>
                    <a:pt x="948499" y="244627"/>
                  </a:lnTo>
                  <a:lnTo>
                    <a:pt x="948499" y="244805"/>
                  </a:lnTo>
                  <a:lnTo>
                    <a:pt x="948588" y="245122"/>
                  </a:lnTo>
                  <a:lnTo>
                    <a:pt x="948728" y="245364"/>
                  </a:lnTo>
                  <a:lnTo>
                    <a:pt x="956437" y="256108"/>
                  </a:lnTo>
                  <a:lnTo>
                    <a:pt x="956640" y="256336"/>
                  </a:lnTo>
                  <a:lnTo>
                    <a:pt x="956805" y="256476"/>
                  </a:lnTo>
                  <a:lnTo>
                    <a:pt x="957021" y="256603"/>
                  </a:lnTo>
                  <a:lnTo>
                    <a:pt x="957224" y="256717"/>
                  </a:lnTo>
                  <a:lnTo>
                    <a:pt x="957440" y="256844"/>
                  </a:lnTo>
                  <a:lnTo>
                    <a:pt x="957694" y="256946"/>
                  </a:lnTo>
                  <a:lnTo>
                    <a:pt x="957961" y="257022"/>
                  </a:lnTo>
                  <a:lnTo>
                    <a:pt x="958100" y="257035"/>
                  </a:lnTo>
                  <a:lnTo>
                    <a:pt x="958253" y="257086"/>
                  </a:lnTo>
                  <a:lnTo>
                    <a:pt x="958494" y="257136"/>
                  </a:lnTo>
                  <a:lnTo>
                    <a:pt x="958646" y="257136"/>
                  </a:lnTo>
                  <a:lnTo>
                    <a:pt x="958786" y="257162"/>
                  </a:lnTo>
                  <a:lnTo>
                    <a:pt x="959104" y="257187"/>
                  </a:lnTo>
                  <a:lnTo>
                    <a:pt x="959408" y="257187"/>
                  </a:lnTo>
                  <a:lnTo>
                    <a:pt x="959675" y="257162"/>
                  </a:lnTo>
                  <a:lnTo>
                    <a:pt x="959815" y="257136"/>
                  </a:lnTo>
                  <a:lnTo>
                    <a:pt x="959967" y="257136"/>
                  </a:lnTo>
                  <a:lnTo>
                    <a:pt x="960285" y="257086"/>
                  </a:lnTo>
                  <a:lnTo>
                    <a:pt x="960437" y="257035"/>
                  </a:lnTo>
                  <a:lnTo>
                    <a:pt x="960805" y="256946"/>
                  </a:lnTo>
                  <a:lnTo>
                    <a:pt x="961072" y="256844"/>
                  </a:lnTo>
                  <a:lnTo>
                    <a:pt x="961288" y="256717"/>
                  </a:lnTo>
                  <a:lnTo>
                    <a:pt x="961415" y="256679"/>
                  </a:lnTo>
                  <a:lnTo>
                    <a:pt x="961834" y="256336"/>
                  </a:lnTo>
                  <a:lnTo>
                    <a:pt x="961974" y="256184"/>
                  </a:lnTo>
                  <a:lnTo>
                    <a:pt x="962126" y="256032"/>
                  </a:lnTo>
                  <a:lnTo>
                    <a:pt x="962190" y="255866"/>
                  </a:lnTo>
                  <a:lnTo>
                    <a:pt x="962291" y="255524"/>
                  </a:lnTo>
                  <a:lnTo>
                    <a:pt x="962291" y="255346"/>
                  </a:lnTo>
                  <a:close/>
                </a:path>
                <a:path w="1052195" h="325119">
                  <a:moveTo>
                    <a:pt x="981544" y="323011"/>
                  </a:moveTo>
                  <a:lnTo>
                    <a:pt x="981519" y="311378"/>
                  </a:lnTo>
                  <a:lnTo>
                    <a:pt x="975487" y="311378"/>
                  </a:lnTo>
                  <a:lnTo>
                    <a:pt x="975487" y="323011"/>
                  </a:lnTo>
                  <a:lnTo>
                    <a:pt x="975588" y="323430"/>
                  </a:lnTo>
                  <a:lnTo>
                    <a:pt x="975791" y="323748"/>
                  </a:lnTo>
                  <a:lnTo>
                    <a:pt x="975931" y="323888"/>
                  </a:lnTo>
                  <a:lnTo>
                    <a:pt x="976083" y="324040"/>
                  </a:lnTo>
                  <a:lnTo>
                    <a:pt x="976249" y="324192"/>
                  </a:lnTo>
                  <a:lnTo>
                    <a:pt x="976401" y="324231"/>
                  </a:lnTo>
                  <a:lnTo>
                    <a:pt x="976960" y="324510"/>
                  </a:lnTo>
                  <a:lnTo>
                    <a:pt x="977379" y="324624"/>
                  </a:lnTo>
                  <a:lnTo>
                    <a:pt x="977938" y="324726"/>
                  </a:lnTo>
                  <a:lnTo>
                    <a:pt x="978065" y="324726"/>
                  </a:lnTo>
                  <a:lnTo>
                    <a:pt x="978357" y="324751"/>
                  </a:lnTo>
                  <a:lnTo>
                    <a:pt x="978674" y="324751"/>
                  </a:lnTo>
                  <a:lnTo>
                    <a:pt x="978966" y="324726"/>
                  </a:lnTo>
                  <a:lnTo>
                    <a:pt x="979093" y="324726"/>
                  </a:lnTo>
                  <a:lnTo>
                    <a:pt x="979678" y="324624"/>
                  </a:lnTo>
                  <a:lnTo>
                    <a:pt x="980046" y="324510"/>
                  </a:lnTo>
                  <a:lnTo>
                    <a:pt x="980567" y="324307"/>
                  </a:lnTo>
                  <a:lnTo>
                    <a:pt x="980757" y="324192"/>
                  </a:lnTo>
                  <a:lnTo>
                    <a:pt x="980960" y="324040"/>
                  </a:lnTo>
                  <a:lnTo>
                    <a:pt x="981303" y="323672"/>
                  </a:lnTo>
                  <a:lnTo>
                    <a:pt x="981494" y="323354"/>
                  </a:lnTo>
                  <a:lnTo>
                    <a:pt x="981544" y="323088"/>
                  </a:lnTo>
                  <a:close/>
                </a:path>
                <a:path w="1052195" h="325119">
                  <a:moveTo>
                    <a:pt x="981557" y="311289"/>
                  </a:moveTo>
                  <a:lnTo>
                    <a:pt x="981506" y="311023"/>
                  </a:lnTo>
                  <a:lnTo>
                    <a:pt x="981303" y="310705"/>
                  </a:lnTo>
                  <a:lnTo>
                    <a:pt x="981113" y="310464"/>
                  </a:lnTo>
                  <a:lnTo>
                    <a:pt x="980960" y="310337"/>
                  </a:lnTo>
                  <a:lnTo>
                    <a:pt x="980770" y="310184"/>
                  </a:lnTo>
                  <a:lnTo>
                    <a:pt x="980567" y="310070"/>
                  </a:lnTo>
                  <a:lnTo>
                    <a:pt x="980300" y="309968"/>
                  </a:lnTo>
                  <a:lnTo>
                    <a:pt x="980084" y="309867"/>
                  </a:lnTo>
                  <a:lnTo>
                    <a:pt x="979830" y="309803"/>
                  </a:lnTo>
                  <a:lnTo>
                    <a:pt x="979690" y="309753"/>
                  </a:lnTo>
                  <a:lnTo>
                    <a:pt x="979106" y="309651"/>
                  </a:lnTo>
                  <a:lnTo>
                    <a:pt x="978979" y="309651"/>
                  </a:lnTo>
                  <a:lnTo>
                    <a:pt x="978687" y="309626"/>
                  </a:lnTo>
                  <a:lnTo>
                    <a:pt x="978369" y="309626"/>
                  </a:lnTo>
                  <a:lnTo>
                    <a:pt x="978077" y="309651"/>
                  </a:lnTo>
                  <a:lnTo>
                    <a:pt x="977950" y="309651"/>
                  </a:lnTo>
                  <a:lnTo>
                    <a:pt x="977506" y="309727"/>
                  </a:lnTo>
                  <a:lnTo>
                    <a:pt x="976972" y="309867"/>
                  </a:lnTo>
                  <a:lnTo>
                    <a:pt x="976503" y="310070"/>
                  </a:lnTo>
                  <a:lnTo>
                    <a:pt x="976261" y="310184"/>
                  </a:lnTo>
                  <a:lnTo>
                    <a:pt x="976083" y="310337"/>
                  </a:lnTo>
                  <a:lnTo>
                    <a:pt x="975944" y="310464"/>
                  </a:lnTo>
                  <a:lnTo>
                    <a:pt x="975791" y="310629"/>
                  </a:lnTo>
                  <a:lnTo>
                    <a:pt x="975601" y="310946"/>
                  </a:lnTo>
                  <a:lnTo>
                    <a:pt x="975499" y="311289"/>
                  </a:lnTo>
                  <a:lnTo>
                    <a:pt x="981557" y="311365"/>
                  </a:lnTo>
                  <a:close/>
                </a:path>
                <a:path w="1052195" h="325119">
                  <a:moveTo>
                    <a:pt x="981557" y="241503"/>
                  </a:moveTo>
                  <a:lnTo>
                    <a:pt x="981532" y="241338"/>
                  </a:lnTo>
                  <a:lnTo>
                    <a:pt x="981456" y="241160"/>
                  </a:lnTo>
                  <a:lnTo>
                    <a:pt x="981354" y="241020"/>
                  </a:lnTo>
                  <a:lnTo>
                    <a:pt x="981227" y="240842"/>
                  </a:lnTo>
                  <a:lnTo>
                    <a:pt x="981113" y="240703"/>
                  </a:lnTo>
                  <a:lnTo>
                    <a:pt x="980960" y="240550"/>
                  </a:lnTo>
                  <a:lnTo>
                    <a:pt x="980668" y="240360"/>
                  </a:lnTo>
                  <a:lnTo>
                    <a:pt x="980084" y="240080"/>
                  </a:lnTo>
                  <a:lnTo>
                    <a:pt x="979690" y="239991"/>
                  </a:lnTo>
                  <a:lnTo>
                    <a:pt x="979538" y="239941"/>
                  </a:lnTo>
                  <a:lnTo>
                    <a:pt x="979246" y="239890"/>
                  </a:lnTo>
                  <a:lnTo>
                    <a:pt x="979106" y="239890"/>
                  </a:lnTo>
                  <a:lnTo>
                    <a:pt x="978979" y="239864"/>
                  </a:lnTo>
                  <a:lnTo>
                    <a:pt x="978687" y="239839"/>
                  </a:lnTo>
                  <a:lnTo>
                    <a:pt x="978369" y="239839"/>
                  </a:lnTo>
                  <a:lnTo>
                    <a:pt x="978077" y="239864"/>
                  </a:lnTo>
                  <a:lnTo>
                    <a:pt x="977950" y="239890"/>
                  </a:lnTo>
                  <a:lnTo>
                    <a:pt x="977798" y="239890"/>
                  </a:lnTo>
                  <a:lnTo>
                    <a:pt x="977506" y="239941"/>
                  </a:lnTo>
                  <a:lnTo>
                    <a:pt x="977214" y="240017"/>
                  </a:lnTo>
                  <a:lnTo>
                    <a:pt x="976972" y="240080"/>
                  </a:lnTo>
                  <a:lnTo>
                    <a:pt x="976718" y="240182"/>
                  </a:lnTo>
                  <a:lnTo>
                    <a:pt x="976503" y="240309"/>
                  </a:lnTo>
                  <a:lnTo>
                    <a:pt x="976261" y="240423"/>
                  </a:lnTo>
                  <a:lnTo>
                    <a:pt x="976083" y="240550"/>
                  </a:lnTo>
                  <a:lnTo>
                    <a:pt x="975791" y="240842"/>
                  </a:lnTo>
                  <a:lnTo>
                    <a:pt x="975690" y="241020"/>
                  </a:lnTo>
                  <a:lnTo>
                    <a:pt x="975601" y="241160"/>
                  </a:lnTo>
                  <a:lnTo>
                    <a:pt x="975499" y="241503"/>
                  </a:lnTo>
                  <a:lnTo>
                    <a:pt x="975487" y="253225"/>
                  </a:lnTo>
                  <a:lnTo>
                    <a:pt x="975588" y="253669"/>
                  </a:lnTo>
                  <a:lnTo>
                    <a:pt x="975741" y="253885"/>
                  </a:lnTo>
                  <a:lnTo>
                    <a:pt x="975931" y="254127"/>
                  </a:lnTo>
                  <a:lnTo>
                    <a:pt x="978065" y="254965"/>
                  </a:lnTo>
                  <a:lnTo>
                    <a:pt x="978966" y="254965"/>
                  </a:lnTo>
                  <a:lnTo>
                    <a:pt x="981544" y="253326"/>
                  </a:lnTo>
                  <a:lnTo>
                    <a:pt x="981519" y="241604"/>
                  </a:lnTo>
                  <a:close/>
                </a:path>
                <a:path w="1052195" h="325119">
                  <a:moveTo>
                    <a:pt x="1000569" y="256120"/>
                  </a:moveTo>
                  <a:lnTo>
                    <a:pt x="994981" y="254774"/>
                  </a:lnTo>
                  <a:lnTo>
                    <a:pt x="994854" y="255016"/>
                  </a:lnTo>
                  <a:lnTo>
                    <a:pt x="994816" y="255193"/>
                  </a:lnTo>
                  <a:lnTo>
                    <a:pt x="994791" y="255358"/>
                  </a:lnTo>
                  <a:lnTo>
                    <a:pt x="994791" y="255536"/>
                  </a:lnTo>
                  <a:lnTo>
                    <a:pt x="994816" y="255701"/>
                  </a:lnTo>
                  <a:lnTo>
                    <a:pt x="994854" y="255879"/>
                  </a:lnTo>
                  <a:lnTo>
                    <a:pt x="994956" y="256044"/>
                  </a:lnTo>
                  <a:lnTo>
                    <a:pt x="995184" y="256336"/>
                  </a:lnTo>
                  <a:lnTo>
                    <a:pt x="995349" y="256489"/>
                  </a:lnTo>
                  <a:lnTo>
                    <a:pt x="995641" y="256679"/>
                  </a:lnTo>
                  <a:lnTo>
                    <a:pt x="995768" y="256730"/>
                  </a:lnTo>
                  <a:lnTo>
                    <a:pt x="995984" y="256857"/>
                  </a:lnTo>
                  <a:lnTo>
                    <a:pt x="996238" y="256959"/>
                  </a:lnTo>
                  <a:lnTo>
                    <a:pt x="996480" y="257022"/>
                  </a:lnTo>
                  <a:lnTo>
                    <a:pt x="996619" y="257048"/>
                  </a:lnTo>
                  <a:lnTo>
                    <a:pt x="996772" y="257098"/>
                  </a:lnTo>
                  <a:lnTo>
                    <a:pt x="997038" y="257149"/>
                  </a:lnTo>
                  <a:lnTo>
                    <a:pt x="997191" y="257149"/>
                  </a:lnTo>
                  <a:lnTo>
                    <a:pt x="997331" y="257175"/>
                  </a:lnTo>
                  <a:lnTo>
                    <a:pt x="997623" y="257200"/>
                  </a:lnTo>
                  <a:lnTo>
                    <a:pt x="997953" y="257200"/>
                  </a:lnTo>
                  <a:lnTo>
                    <a:pt x="998220" y="257175"/>
                  </a:lnTo>
                  <a:lnTo>
                    <a:pt x="998359" y="257149"/>
                  </a:lnTo>
                  <a:lnTo>
                    <a:pt x="998512" y="257149"/>
                  </a:lnTo>
                  <a:lnTo>
                    <a:pt x="998829" y="257098"/>
                  </a:lnTo>
                  <a:lnTo>
                    <a:pt x="998956" y="257048"/>
                  </a:lnTo>
                  <a:lnTo>
                    <a:pt x="999350" y="256959"/>
                  </a:lnTo>
                  <a:lnTo>
                    <a:pt x="999591" y="256857"/>
                  </a:lnTo>
                  <a:lnTo>
                    <a:pt x="999807" y="256730"/>
                  </a:lnTo>
                  <a:lnTo>
                    <a:pt x="999934" y="256679"/>
                  </a:lnTo>
                  <a:lnTo>
                    <a:pt x="1000302" y="256413"/>
                  </a:lnTo>
                  <a:lnTo>
                    <a:pt x="1000518" y="256197"/>
                  </a:lnTo>
                  <a:close/>
                </a:path>
                <a:path w="1052195" h="325119">
                  <a:moveTo>
                    <a:pt x="1008303" y="245364"/>
                  </a:moveTo>
                  <a:lnTo>
                    <a:pt x="1002690" y="244043"/>
                  </a:lnTo>
                  <a:lnTo>
                    <a:pt x="994994" y="254774"/>
                  </a:lnTo>
                  <a:lnTo>
                    <a:pt x="1000569" y="256120"/>
                  </a:lnTo>
                  <a:lnTo>
                    <a:pt x="1008303" y="245364"/>
                  </a:lnTo>
                  <a:close/>
                </a:path>
                <a:path w="1052195" h="325119">
                  <a:moveTo>
                    <a:pt x="1008507" y="244627"/>
                  </a:moveTo>
                  <a:lnTo>
                    <a:pt x="1008481" y="244462"/>
                  </a:lnTo>
                  <a:lnTo>
                    <a:pt x="1008430" y="244284"/>
                  </a:lnTo>
                  <a:lnTo>
                    <a:pt x="1008341" y="244119"/>
                  </a:lnTo>
                  <a:lnTo>
                    <a:pt x="1008240" y="243967"/>
                  </a:lnTo>
                  <a:lnTo>
                    <a:pt x="1008113" y="243801"/>
                  </a:lnTo>
                  <a:lnTo>
                    <a:pt x="1007922" y="243674"/>
                  </a:lnTo>
                  <a:lnTo>
                    <a:pt x="1007732" y="243535"/>
                  </a:lnTo>
                  <a:lnTo>
                    <a:pt x="1007529" y="243408"/>
                  </a:lnTo>
                  <a:lnTo>
                    <a:pt x="1007059" y="243205"/>
                  </a:lnTo>
                  <a:lnTo>
                    <a:pt x="1006792" y="243141"/>
                  </a:lnTo>
                  <a:lnTo>
                    <a:pt x="1006652" y="243090"/>
                  </a:lnTo>
                  <a:lnTo>
                    <a:pt x="1006106" y="242989"/>
                  </a:lnTo>
                  <a:lnTo>
                    <a:pt x="1005941" y="242989"/>
                  </a:lnTo>
                  <a:lnTo>
                    <a:pt x="1005649" y="242963"/>
                  </a:lnTo>
                  <a:lnTo>
                    <a:pt x="1005344" y="242963"/>
                  </a:lnTo>
                  <a:lnTo>
                    <a:pt x="1005078" y="242989"/>
                  </a:lnTo>
                  <a:lnTo>
                    <a:pt x="1004912" y="242989"/>
                  </a:lnTo>
                  <a:lnTo>
                    <a:pt x="1004341" y="243090"/>
                  </a:lnTo>
                  <a:lnTo>
                    <a:pt x="1003947" y="243205"/>
                  </a:lnTo>
                  <a:lnTo>
                    <a:pt x="1003808" y="243255"/>
                  </a:lnTo>
                  <a:lnTo>
                    <a:pt x="1003465" y="243408"/>
                  </a:lnTo>
                  <a:lnTo>
                    <a:pt x="1003236" y="243535"/>
                  </a:lnTo>
                  <a:lnTo>
                    <a:pt x="1003096" y="243674"/>
                  </a:lnTo>
                  <a:lnTo>
                    <a:pt x="1002893" y="243801"/>
                  </a:lnTo>
                  <a:lnTo>
                    <a:pt x="1002753" y="243967"/>
                  </a:lnTo>
                  <a:lnTo>
                    <a:pt x="1008303" y="245364"/>
                  </a:lnTo>
                  <a:lnTo>
                    <a:pt x="1008430" y="245122"/>
                  </a:lnTo>
                  <a:lnTo>
                    <a:pt x="1008507" y="244805"/>
                  </a:lnTo>
                  <a:lnTo>
                    <a:pt x="1008507" y="244627"/>
                  </a:lnTo>
                  <a:close/>
                </a:path>
                <a:path w="1052195" h="325119">
                  <a:moveTo>
                    <a:pt x="1008519" y="319811"/>
                  </a:moveTo>
                  <a:lnTo>
                    <a:pt x="1008456" y="319468"/>
                  </a:lnTo>
                  <a:lnTo>
                    <a:pt x="1008303" y="319227"/>
                  </a:lnTo>
                  <a:lnTo>
                    <a:pt x="1005497" y="319900"/>
                  </a:lnTo>
                  <a:lnTo>
                    <a:pt x="1008291" y="319227"/>
                  </a:lnTo>
                  <a:lnTo>
                    <a:pt x="1000569" y="308521"/>
                  </a:lnTo>
                  <a:lnTo>
                    <a:pt x="1000379" y="308267"/>
                  </a:lnTo>
                  <a:lnTo>
                    <a:pt x="1000036" y="307987"/>
                  </a:lnTo>
                  <a:lnTo>
                    <a:pt x="999794" y="307873"/>
                  </a:lnTo>
                  <a:lnTo>
                    <a:pt x="999477" y="307721"/>
                  </a:lnTo>
                  <a:lnTo>
                    <a:pt x="999083" y="307581"/>
                  </a:lnTo>
                  <a:lnTo>
                    <a:pt x="998232" y="307428"/>
                  </a:lnTo>
                  <a:lnTo>
                    <a:pt x="997343" y="307428"/>
                  </a:lnTo>
                  <a:lnTo>
                    <a:pt x="994829" y="308825"/>
                  </a:lnTo>
                  <a:lnTo>
                    <a:pt x="994778" y="309067"/>
                  </a:lnTo>
                  <a:lnTo>
                    <a:pt x="994778" y="309245"/>
                  </a:lnTo>
                  <a:lnTo>
                    <a:pt x="994841" y="309587"/>
                  </a:lnTo>
                  <a:lnTo>
                    <a:pt x="994981" y="309816"/>
                  </a:lnTo>
                  <a:lnTo>
                    <a:pt x="1002690" y="320573"/>
                  </a:lnTo>
                  <a:lnTo>
                    <a:pt x="1002893" y="320802"/>
                  </a:lnTo>
                  <a:lnTo>
                    <a:pt x="1003261" y="321068"/>
                  </a:lnTo>
                  <a:lnTo>
                    <a:pt x="1003795" y="321360"/>
                  </a:lnTo>
                  <a:lnTo>
                    <a:pt x="1003947" y="321386"/>
                  </a:lnTo>
                  <a:lnTo>
                    <a:pt x="1004214" y="321487"/>
                  </a:lnTo>
                  <a:lnTo>
                    <a:pt x="1004354" y="321500"/>
                  </a:lnTo>
                  <a:lnTo>
                    <a:pt x="1005065" y="321627"/>
                  </a:lnTo>
                  <a:lnTo>
                    <a:pt x="1005357" y="321652"/>
                  </a:lnTo>
                  <a:lnTo>
                    <a:pt x="1005662" y="321652"/>
                  </a:lnTo>
                  <a:lnTo>
                    <a:pt x="1005928" y="321627"/>
                  </a:lnTo>
                  <a:lnTo>
                    <a:pt x="1006513" y="321525"/>
                  </a:lnTo>
                  <a:lnTo>
                    <a:pt x="1006779" y="321487"/>
                  </a:lnTo>
                  <a:lnTo>
                    <a:pt x="1007059" y="321386"/>
                  </a:lnTo>
                  <a:lnTo>
                    <a:pt x="1007300" y="321310"/>
                  </a:lnTo>
                  <a:lnTo>
                    <a:pt x="1007745" y="321068"/>
                  </a:lnTo>
                  <a:lnTo>
                    <a:pt x="1007910" y="320941"/>
                  </a:lnTo>
                  <a:lnTo>
                    <a:pt x="1008113" y="320802"/>
                  </a:lnTo>
                  <a:lnTo>
                    <a:pt x="1008227" y="320649"/>
                  </a:lnTo>
                  <a:lnTo>
                    <a:pt x="1008354" y="320471"/>
                  </a:lnTo>
                  <a:lnTo>
                    <a:pt x="1008456" y="320332"/>
                  </a:lnTo>
                  <a:lnTo>
                    <a:pt x="1008494" y="320154"/>
                  </a:lnTo>
                  <a:lnTo>
                    <a:pt x="1008519" y="319989"/>
                  </a:lnTo>
                  <a:lnTo>
                    <a:pt x="1008519" y="319811"/>
                  </a:lnTo>
                  <a:close/>
                </a:path>
                <a:path w="1052195" h="325119">
                  <a:moveTo>
                    <a:pt x="1016266" y="262978"/>
                  </a:moveTo>
                  <a:lnTo>
                    <a:pt x="1011974" y="260502"/>
                  </a:lnTo>
                  <a:lnTo>
                    <a:pt x="1011605" y="260769"/>
                  </a:lnTo>
                  <a:lnTo>
                    <a:pt x="1011389" y="260997"/>
                  </a:lnTo>
                  <a:lnTo>
                    <a:pt x="1011199" y="261315"/>
                  </a:lnTo>
                  <a:lnTo>
                    <a:pt x="1011148" y="261480"/>
                  </a:lnTo>
                  <a:lnTo>
                    <a:pt x="1011123" y="261658"/>
                  </a:lnTo>
                  <a:lnTo>
                    <a:pt x="1011123" y="261823"/>
                  </a:lnTo>
                  <a:lnTo>
                    <a:pt x="1011974" y="262978"/>
                  </a:lnTo>
                  <a:lnTo>
                    <a:pt x="1012317" y="263156"/>
                  </a:lnTo>
                  <a:lnTo>
                    <a:pt x="1012444" y="263194"/>
                  </a:lnTo>
                  <a:lnTo>
                    <a:pt x="1012571" y="263245"/>
                  </a:lnTo>
                  <a:lnTo>
                    <a:pt x="1012812" y="263321"/>
                  </a:lnTo>
                  <a:lnTo>
                    <a:pt x="1012964" y="263347"/>
                  </a:lnTo>
                  <a:lnTo>
                    <a:pt x="1013396" y="263448"/>
                  </a:lnTo>
                  <a:lnTo>
                    <a:pt x="1013548" y="263448"/>
                  </a:lnTo>
                  <a:lnTo>
                    <a:pt x="1013688" y="263474"/>
                  </a:lnTo>
                  <a:lnTo>
                    <a:pt x="1013968" y="263499"/>
                  </a:lnTo>
                  <a:lnTo>
                    <a:pt x="1014285" y="263499"/>
                  </a:lnTo>
                  <a:lnTo>
                    <a:pt x="1014577" y="263474"/>
                  </a:lnTo>
                  <a:lnTo>
                    <a:pt x="1014717" y="263448"/>
                  </a:lnTo>
                  <a:lnTo>
                    <a:pt x="1014844" y="263448"/>
                  </a:lnTo>
                  <a:lnTo>
                    <a:pt x="1015136" y="263398"/>
                  </a:lnTo>
                  <a:lnTo>
                    <a:pt x="1015288" y="263347"/>
                  </a:lnTo>
                  <a:lnTo>
                    <a:pt x="1015428" y="263321"/>
                  </a:lnTo>
                  <a:lnTo>
                    <a:pt x="1015682" y="263245"/>
                  </a:lnTo>
                  <a:lnTo>
                    <a:pt x="1015898" y="263156"/>
                  </a:lnTo>
                  <a:lnTo>
                    <a:pt x="1016139" y="263055"/>
                  </a:lnTo>
                  <a:lnTo>
                    <a:pt x="1016266" y="262978"/>
                  </a:lnTo>
                  <a:close/>
                </a:path>
                <a:path w="1052195" h="325119">
                  <a:moveTo>
                    <a:pt x="1026198" y="291807"/>
                  </a:moveTo>
                  <a:lnTo>
                    <a:pt x="1026058" y="291782"/>
                  </a:lnTo>
                  <a:lnTo>
                    <a:pt x="1025766" y="291744"/>
                  </a:lnTo>
                  <a:lnTo>
                    <a:pt x="1025461" y="291693"/>
                  </a:lnTo>
                  <a:lnTo>
                    <a:pt x="1024585" y="291693"/>
                  </a:lnTo>
                  <a:lnTo>
                    <a:pt x="1024026" y="291782"/>
                  </a:lnTo>
                  <a:lnTo>
                    <a:pt x="1023747" y="291833"/>
                  </a:lnTo>
                  <a:lnTo>
                    <a:pt x="1023353" y="291985"/>
                  </a:lnTo>
                  <a:lnTo>
                    <a:pt x="1022985" y="292125"/>
                  </a:lnTo>
                  <a:lnTo>
                    <a:pt x="1022794" y="292252"/>
                  </a:lnTo>
                  <a:lnTo>
                    <a:pt x="1022604" y="292379"/>
                  </a:lnTo>
                  <a:lnTo>
                    <a:pt x="1022426" y="292519"/>
                  </a:lnTo>
                  <a:lnTo>
                    <a:pt x="1022324" y="292671"/>
                  </a:lnTo>
                  <a:lnTo>
                    <a:pt x="1022184" y="292836"/>
                  </a:lnTo>
                  <a:lnTo>
                    <a:pt x="1022032" y="293154"/>
                  </a:lnTo>
                  <a:lnTo>
                    <a:pt x="1022007" y="293331"/>
                  </a:lnTo>
                  <a:lnTo>
                    <a:pt x="1022007" y="293497"/>
                  </a:lnTo>
                  <a:lnTo>
                    <a:pt x="1022032" y="293674"/>
                  </a:lnTo>
                  <a:lnTo>
                    <a:pt x="1022108" y="293839"/>
                  </a:lnTo>
                  <a:lnTo>
                    <a:pt x="1022184" y="294017"/>
                  </a:lnTo>
                  <a:lnTo>
                    <a:pt x="1022324" y="294157"/>
                  </a:lnTo>
                  <a:lnTo>
                    <a:pt x="1022426" y="294309"/>
                  </a:lnTo>
                  <a:lnTo>
                    <a:pt x="1022604" y="294462"/>
                  </a:lnTo>
                  <a:lnTo>
                    <a:pt x="1022794" y="294601"/>
                  </a:lnTo>
                  <a:lnTo>
                    <a:pt x="1022985" y="294728"/>
                  </a:lnTo>
                  <a:lnTo>
                    <a:pt x="1023480" y="294919"/>
                  </a:lnTo>
                  <a:lnTo>
                    <a:pt x="1023747" y="294995"/>
                  </a:lnTo>
                  <a:lnTo>
                    <a:pt x="1023874" y="295021"/>
                  </a:lnTo>
                  <a:lnTo>
                    <a:pt x="1026198" y="291807"/>
                  </a:lnTo>
                  <a:close/>
                </a:path>
                <a:path w="1052195" h="325119">
                  <a:moveTo>
                    <a:pt x="1031379" y="311010"/>
                  </a:moveTo>
                  <a:lnTo>
                    <a:pt x="1030503" y="309867"/>
                  </a:lnTo>
                  <a:lnTo>
                    <a:pt x="1016279" y="301625"/>
                  </a:lnTo>
                  <a:lnTo>
                    <a:pt x="1016152" y="301574"/>
                  </a:lnTo>
                  <a:lnTo>
                    <a:pt x="1015911" y="301459"/>
                  </a:lnTo>
                  <a:lnTo>
                    <a:pt x="1015441" y="301282"/>
                  </a:lnTo>
                  <a:lnTo>
                    <a:pt x="1014704" y="301155"/>
                  </a:lnTo>
                  <a:lnTo>
                    <a:pt x="1014285" y="301117"/>
                  </a:lnTo>
                  <a:lnTo>
                    <a:pt x="1013968" y="301117"/>
                  </a:lnTo>
                  <a:lnTo>
                    <a:pt x="1013536" y="301155"/>
                  </a:lnTo>
                  <a:lnTo>
                    <a:pt x="1012825" y="301282"/>
                  </a:lnTo>
                  <a:lnTo>
                    <a:pt x="1012545" y="301358"/>
                  </a:lnTo>
                  <a:lnTo>
                    <a:pt x="1012329" y="301459"/>
                  </a:lnTo>
                  <a:lnTo>
                    <a:pt x="1012088" y="301574"/>
                  </a:lnTo>
                  <a:lnTo>
                    <a:pt x="1011859" y="301701"/>
                  </a:lnTo>
                  <a:lnTo>
                    <a:pt x="1011694" y="301828"/>
                  </a:lnTo>
                  <a:lnTo>
                    <a:pt x="1011516" y="301967"/>
                  </a:lnTo>
                  <a:lnTo>
                    <a:pt x="1011402" y="302120"/>
                  </a:lnTo>
                  <a:lnTo>
                    <a:pt x="1011199" y="302437"/>
                  </a:lnTo>
                  <a:lnTo>
                    <a:pt x="1011148" y="302602"/>
                  </a:lnTo>
                  <a:lnTo>
                    <a:pt x="1011123" y="302780"/>
                  </a:lnTo>
                  <a:lnTo>
                    <a:pt x="1011123" y="302945"/>
                  </a:lnTo>
                  <a:lnTo>
                    <a:pt x="1026579" y="312470"/>
                  </a:lnTo>
                  <a:lnTo>
                    <a:pt x="1027049" y="312674"/>
                  </a:lnTo>
                  <a:lnTo>
                    <a:pt x="1027785" y="312801"/>
                  </a:lnTo>
                  <a:lnTo>
                    <a:pt x="1027925" y="312813"/>
                  </a:lnTo>
                  <a:lnTo>
                    <a:pt x="1028814" y="312813"/>
                  </a:lnTo>
                  <a:lnTo>
                    <a:pt x="1028954" y="312801"/>
                  </a:lnTo>
                  <a:lnTo>
                    <a:pt x="1029665" y="312674"/>
                  </a:lnTo>
                  <a:lnTo>
                    <a:pt x="1029944" y="312572"/>
                  </a:lnTo>
                  <a:lnTo>
                    <a:pt x="1030503" y="312331"/>
                  </a:lnTo>
                  <a:lnTo>
                    <a:pt x="1030630" y="312254"/>
                  </a:lnTo>
                  <a:lnTo>
                    <a:pt x="1030795" y="312127"/>
                  </a:lnTo>
                  <a:lnTo>
                    <a:pt x="1031379" y="311175"/>
                  </a:lnTo>
                  <a:lnTo>
                    <a:pt x="1031379" y="311010"/>
                  </a:lnTo>
                  <a:close/>
                </a:path>
                <a:path w="1052195" h="325119">
                  <a:moveTo>
                    <a:pt x="1031392" y="253453"/>
                  </a:moveTo>
                  <a:lnTo>
                    <a:pt x="1030516" y="252298"/>
                  </a:lnTo>
                  <a:lnTo>
                    <a:pt x="1030389" y="252222"/>
                  </a:lnTo>
                  <a:lnTo>
                    <a:pt x="1029919" y="252031"/>
                  </a:lnTo>
                  <a:lnTo>
                    <a:pt x="1029525" y="251904"/>
                  </a:lnTo>
                  <a:lnTo>
                    <a:pt x="1028941" y="251802"/>
                  </a:lnTo>
                  <a:lnTo>
                    <a:pt x="1028522" y="251790"/>
                  </a:lnTo>
                  <a:lnTo>
                    <a:pt x="1027772" y="251802"/>
                  </a:lnTo>
                  <a:lnTo>
                    <a:pt x="1027201" y="251904"/>
                  </a:lnTo>
                  <a:lnTo>
                    <a:pt x="1027061" y="251955"/>
                  </a:lnTo>
                  <a:lnTo>
                    <a:pt x="1026807" y="252031"/>
                  </a:lnTo>
                  <a:lnTo>
                    <a:pt x="1026591" y="252133"/>
                  </a:lnTo>
                  <a:lnTo>
                    <a:pt x="1026325" y="252222"/>
                  </a:lnTo>
                  <a:lnTo>
                    <a:pt x="1011986" y="260502"/>
                  </a:lnTo>
                  <a:lnTo>
                    <a:pt x="1016266" y="262978"/>
                  </a:lnTo>
                  <a:lnTo>
                    <a:pt x="1030516" y="254749"/>
                  </a:lnTo>
                  <a:lnTo>
                    <a:pt x="1030884" y="254508"/>
                  </a:lnTo>
                  <a:lnTo>
                    <a:pt x="1031100" y="254279"/>
                  </a:lnTo>
                  <a:lnTo>
                    <a:pt x="1031201" y="254114"/>
                  </a:lnTo>
                  <a:lnTo>
                    <a:pt x="1031290" y="253936"/>
                  </a:lnTo>
                  <a:lnTo>
                    <a:pt x="1031392" y="253619"/>
                  </a:lnTo>
                  <a:lnTo>
                    <a:pt x="1031392" y="253453"/>
                  </a:lnTo>
                  <a:close/>
                </a:path>
                <a:path w="1052195" h="325119">
                  <a:moveTo>
                    <a:pt x="1044803" y="268351"/>
                  </a:moveTo>
                  <a:lnTo>
                    <a:pt x="1042492" y="265112"/>
                  </a:lnTo>
                  <a:lnTo>
                    <a:pt x="1023874" y="269570"/>
                  </a:lnTo>
                  <a:lnTo>
                    <a:pt x="1022553" y="270192"/>
                  </a:lnTo>
                  <a:lnTo>
                    <a:pt x="1022324" y="270421"/>
                  </a:lnTo>
                  <a:lnTo>
                    <a:pt x="1022057" y="270840"/>
                  </a:lnTo>
                  <a:lnTo>
                    <a:pt x="1022007" y="271081"/>
                  </a:lnTo>
                  <a:lnTo>
                    <a:pt x="1022007" y="271246"/>
                  </a:lnTo>
                  <a:lnTo>
                    <a:pt x="1022032" y="271424"/>
                  </a:lnTo>
                  <a:lnTo>
                    <a:pt x="1022108" y="271589"/>
                  </a:lnTo>
                  <a:lnTo>
                    <a:pt x="1022184" y="271767"/>
                  </a:lnTo>
                  <a:lnTo>
                    <a:pt x="1022324" y="271907"/>
                  </a:lnTo>
                  <a:lnTo>
                    <a:pt x="1022451" y="272059"/>
                  </a:lnTo>
                  <a:lnTo>
                    <a:pt x="1022616" y="272211"/>
                  </a:lnTo>
                  <a:lnTo>
                    <a:pt x="1022794" y="272326"/>
                  </a:lnTo>
                  <a:lnTo>
                    <a:pt x="1023239" y="272580"/>
                  </a:lnTo>
                  <a:lnTo>
                    <a:pt x="1023378" y="272618"/>
                  </a:lnTo>
                  <a:lnTo>
                    <a:pt x="1023505" y="272669"/>
                  </a:lnTo>
                  <a:lnTo>
                    <a:pt x="1023747" y="272745"/>
                  </a:lnTo>
                  <a:lnTo>
                    <a:pt x="1023874" y="272770"/>
                  </a:lnTo>
                  <a:lnTo>
                    <a:pt x="1024013" y="272821"/>
                  </a:lnTo>
                  <a:lnTo>
                    <a:pt x="1024280" y="272872"/>
                  </a:lnTo>
                  <a:lnTo>
                    <a:pt x="1024458" y="272872"/>
                  </a:lnTo>
                  <a:lnTo>
                    <a:pt x="1024610" y="272897"/>
                  </a:lnTo>
                  <a:lnTo>
                    <a:pt x="1024877" y="272923"/>
                  </a:lnTo>
                  <a:lnTo>
                    <a:pt x="1025169" y="272923"/>
                  </a:lnTo>
                  <a:lnTo>
                    <a:pt x="1025486" y="272897"/>
                  </a:lnTo>
                  <a:lnTo>
                    <a:pt x="1025639" y="272872"/>
                  </a:lnTo>
                  <a:lnTo>
                    <a:pt x="1026045" y="272821"/>
                  </a:lnTo>
                  <a:lnTo>
                    <a:pt x="1026185" y="272783"/>
                  </a:lnTo>
                  <a:lnTo>
                    <a:pt x="1044803" y="268351"/>
                  </a:lnTo>
                  <a:close/>
                </a:path>
                <a:path w="1052195" h="325119">
                  <a:moveTo>
                    <a:pt x="1046657" y="297802"/>
                  </a:moveTo>
                  <a:lnTo>
                    <a:pt x="1046365" y="297141"/>
                  </a:lnTo>
                  <a:lnTo>
                    <a:pt x="1046264" y="296989"/>
                  </a:lnTo>
                  <a:lnTo>
                    <a:pt x="1046086" y="296837"/>
                  </a:lnTo>
                  <a:lnTo>
                    <a:pt x="1045895" y="296697"/>
                  </a:lnTo>
                  <a:lnTo>
                    <a:pt x="1045768" y="296646"/>
                  </a:lnTo>
                  <a:lnTo>
                    <a:pt x="1045337" y="296430"/>
                  </a:lnTo>
                  <a:lnTo>
                    <a:pt x="1045210" y="296379"/>
                  </a:lnTo>
                  <a:lnTo>
                    <a:pt x="1044968" y="296303"/>
                  </a:lnTo>
                  <a:lnTo>
                    <a:pt x="1044816" y="296278"/>
                  </a:lnTo>
                  <a:lnTo>
                    <a:pt x="1026198" y="291820"/>
                  </a:lnTo>
                  <a:lnTo>
                    <a:pt x="1023874" y="295021"/>
                  </a:lnTo>
                  <a:lnTo>
                    <a:pt x="1042492" y="299491"/>
                  </a:lnTo>
                  <a:lnTo>
                    <a:pt x="1042924" y="299567"/>
                  </a:lnTo>
                  <a:lnTo>
                    <a:pt x="1043076" y="299580"/>
                  </a:lnTo>
                  <a:lnTo>
                    <a:pt x="1043228" y="299605"/>
                  </a:lnTo>
                  <a:lnTo>
                    <a:pt x="1043495" y="299631"/>
                  </a:lnTo>
                  <a:lnTo>
                    <a:pt x="1043813" y="299631"/>
                  </a:lnTo>
                  <a:lnTo>
                    <a:pt x="1044105" y="299605"/>
                  </a:lnTo>
                  <a:lnTo>
                    <a:pt x="1044371" y="299567"/>
                  </a:lnTo>
                  <a:lnTo>
                    <a:pt x="1044968" y="299466"/>
                  </a:lnTo>
                  <a:lnTo>
                    <a:pt x="1045210" y="299364"/>
                  </a:lnTo>
                  <a:lnTo>
                    <a:pt x="1045337" y="299339"/>
                  </a:lnTo>
                  <a:lnTo>
                    <a:pt x="1045679" y="299173"/>
                  </a:lnTo>
                  <a:lnTo>
                    <a:pt x="1045895" y="299046"/>
                  </a:lnTo>
                  <a:lnTo>
                    <a:pt x="1046086" y="298919"/>
                  </a:lnTo>
                  <a:lnTo>
                    <a:pt x="1046264" y="298780"/>
                  </a:lnTo>
                  <a:lnTo>
                    <a:pt x="1046365" y="298627"/>
                  </a:lnTo>
                  <a:lnTo>
                    <a:pt x="1046480" y="298462"/>
                  </a:lnTo>
                  <a:lnTo>
                    <a:pt x="1046581" y="298310"/>
                  </a:lnTo>
                  <a:lnTo>
                    <a:pt x="1046632" y="298145"/>
                  </a:lnTo>
                  <a:lnTo>
                    <a:pt x="1046657" y="297967"/>
                  </a:lnTo>
                  <a:lnTo>
                    <a:pt x="1046657" y="297802"/>
                  </a:lnTo>
                  <a:close/>
                </a:path>
                <a:path w="1052195" h="325119">
                  <a:moveTo>
                    <a:pt x="1046657" y="266649"/>
                  </a:moveTo>
                  <a:lnTo>
                    <a:pt x="1046365" y="265976"/>
                  </a:lnTo>
                  <a:lnTo>
                    <a:pt x="1046238" y="265811"/>
                  </a:lnTo>
                  <a:lnTo>
                    <a:pt x="1045895" y="265544"/>
                  </a:lnTo>
                  <a:lnTo>
                    <a:pt x="1045679" y="265417"/>
                  </a:lnTo>
                  <a:lnTo>
                    <a:pt x="1045438" y="265315"/>
                  </a:lnTo>
                  <a:lnTo>
                    <a:pt x="1045311" y="265277"/>
                  </a:lnTo>
                  <a:lnTo>
                    <a:pt x="1045184" y="265226"/>
                  </a:lnTo>
                  <a:lnTo>
                    <a:pt x="1044816" y="265099"/>
                  </a:lnTo>
                  <a:lnTo>
                    <a:pt x="1044079" y="264972"/>
                  </a:lnTo>
                  <a:lnTo>
                    <a:pt x="1043203" y="264972"/>
                  </a:lnTo>
                  <a:lnTo>
                    <a:pt x="1042936" y="265023"/>
                  </a:lnTo>
                  <a:lnTo>
                    <a:pt x="1042492" y="265099"/>
                  </a:lnTo>
                  <a:lnTo>
                    <a:pt x="1044816" y="268338"/>
                  </a:lnTo>
                  <a:lnTo>
                    <a:pt x="1045184" y="268211"/>
                  </a:lnTo>
                  <a:lnTo>
                    <a:pt x="1045679" y="268020"/>
                  </a:lnTo>
                  <a:lnTo>
                    <a:pt x="1045895" y="267893"/>
                  </a:lnTo>
                  <a:lnTo>
                    <a:pt x="1046073" y="267741"/>
                  </a:lnTo>
                  <a:lnTo>
                    <a:pt x="1046238" y="267627"/>
                  </a:lnTo>
                  <a:lnTo>
                    <a:pt x="1046365" y="267449"/>
                  </a:lnTo>
                  <a:lnTo>
                    <a:pt x="1046492" y="267309"/>
                  </a:lnTo>
                  <a:lnTo>
                    <a:pt x="1046581" y="267131"/>
                  </a:lnTo>
                  <a:lnTo>
                    <a:pt x="1046632" y="266966"/>
                  </a:lnTo>
                  <a:lnTo>
                    <a:pt x="1046657" y="266788"/>
                  </a:lnTo>
                  <a:lnTo>
                    <a:pt x="1046657" y="266649"/>
                  </a:lnTo>
                  <a:close/>
                </a:path>
                <a:path w="1052195" h="325119">
                  <a:moveTo>
                    <a:pt x="1049020" y="280555"/>
                  </a:moveTo>
                  <a:lnTo>
                    <a:pt x="1028877" y="280555"/>
                  </a:lnTo>
                  <a:lnTo>
                    <a:pt x="1028725" y="280543"/>
                  </a:lnTo>
                  <a:lnTo>
                    <a:pt x="1028433" y="280568"/>
                  </a:lnTo>
                  <a:lnTo>
                    <a:pt x="1027582" y="280720"/>
                  </a:lnTo>
                  <a:lnTo>
                    <a:pt x="1027315" y="280809"/>
                  </a:lnTo>
                  <a:lnTo>
                    <a:pt x="1027188" y="280835"/>
                  </a:lnTo>
                  <a:lnTo>
                    <a:pt x="1027061" y="280885"/>
                  </a:lnTo>
                  <a:lnTo>
                    <a:pt x="1026845" y="281012"/>
                  </a:lnTo>
                  <a:lnTo>
                    <a:pt x="1026617" y="281127"/>
                  </a:lnTo>
                  <a:lnTo>
                    <a:pt x="1026452" y="281254"/>
                  </a:lnTo>
                  <a:lnTo>
                    <a:pt x="1026325" y="281330"/>
                  </a:lnTo>
                  <a:lnTo>
                    <a:pt x="1026134" y="281546"/>
                  </a:lnTo>
                  <a:lnTo>
                    <a:pt x="1026033" y="281724"/>
                  </a:lnTo>
                  <a:lnTo>
                    <a:pt x="1025931" y="281863"/>
                  </a:lnTo>
                  <a:lnTo>
                    <a:pt x="1025893" y="282041"/>
                  </a:lnTo>
                  <a:lnTo>
                    <a:pt x="1025867" y="282206"/>
                  </a:lnTo>
                  <a:lnTo>
                    <a:pt x="1025867" y="282384"/>
                  </a:lnTo>
                  <a:lnTo>
                    <a:pt x="1025893" y="282549"/>
                  </a:lnTo>
                  <a:lnTo>
                    <a:pt x="1025931" y="282727"/>
                  </a:lnTo>
                  <a:lnTo>
                    <a:pt x="1026134" y="283044"/>
                  </a:lnTo>
                  <a:lnTo>
                    <a:pt x="1026274" y="283184"/>
                  </a:lnTo>
                  <a:lnTo>
                    <a:pt x="1026452" y="283337"/>
                  </a:lnTo>
                  <a:lnTo>
                    <a:pt x="1026617" y="283489"/>
                  </a:lnTo>
                  <a:lnTo>
                    <a:pt x="1026845" y="283578"/>
                  </a:lnTo>
                  <a:lnTo>
                    <a:pt x="1027061" y="283705"/>
                  </a:lnTo>
                  <a:lnTo>
                    <a:pt x="1027315" y="283806"/>
                  </a:lnTo>
                  <a:lnTo>
                    <a:pt x="1027582" y="283883"/>
                  </a:lnTo>
                  <a:lnTo>
                    <a:pt x="1027722" y="283895"/>
                  </a:lnTo>
                  <a:lnTo>
                    <a:pt x="1027849" y="283946"/>
                  </a:lnTo>
                  <a:lnTo>
                    <a:pt x="1028293" y="284022"/>
                  </a:lnTo>
                  <a:lnTo>
                    <a:pt x="1028433" y="284022"/>
                  </a:lnTo>
                  <a:lnTo>
                    <a:pt x="1028725" y="284048"/>
                  </a:lnTo>
                  <a:lnTo>
                    <a:pt x="1028877" y="284048"/>
                  </a:lnTo>
                  <a:lnTo>
                    <a:pt x="1049020" y="284035"/>
                  </a:lnTo>
                  <a:lnTo>
                    <a:pt x="1049020" y="280555"/>
                  </a:lnTo>
                  <a:close/>
                </a:path>
                <a:path w="1052195" h="325119">
                  <a:moveTo>
                    <a:pt x="1052042" y="282206"/>
                  </a:moveTo>
                  <a:lnTo>
                    <a:pt x="1052017" y="282041"/>
                  </a:lnTo>
                  <a:lnTo>
                    <a:pt x="1051979" y="281863"/>
                  </a:lnTo>
                  <a:lnTo>
                    <a:pt x="1051852" y="281724"/>
                  </a:lnTo>
                  <a:lnTo>
                    <a:pt x="1051725" y="281546"/>
                  </a:lnTo>
                  <a:lnTo>
                    <a:pt x="1050671" y="280860"/>
                  </a:lnTo>
                  <a:lnTo>
                    <a:pt x="1050328" y="280708"/>
                  </a:lnTo>
                  <a:lnTo>
                    <a:pt x="1050188" y="280695"/>
                  </a:lnTo>
                  <a:lnTo>
                    <a:pt x="1049591" y="280593"/>
                  </a:lnTo>
                  <a:lnTo>
                    <a:pt x="1049185" y="280543"/>
                  </a:lnTo>
                  <a:lnTo>
                    <a:pt x="1049032" y="280543"/>
                  </a:lnTo>
                  <a:lnTo>
                    <a:pt x="1049032" y="284048"/>
                  </a:lnTo>
                  <a:lnTo>
                    <a:pt x="1049185" y="284048"/>
                  </a:lnTo>
                  <a:lnTo>
                    <a:pt x="1049477" y="284022"/>
                  </a:lnTo>
                  <a:lnTo>
                    <a:pt x="1050036" y="283946"/>
                  </a:lnTo>
                  <a:lnTo>
                    <a:pt x="1050188" y="283895"/>
                  </a:lnTo>
                  <a:lnTo>
                    <a:pt x="1050328" y="283870"/>
                  </a:lnTo>
                  <a:lnTo>
                    <a:pt x="1050556" y="283806"/>
                  </a:lnTo>
                  <a:lnTo>
                    <a:pt x="1051064" y="283603"/>
                  </a:lnTo>
                  <a:lnTo>
                    <a:pt x="1051267" y="283489"/>
                  </a:lnTo>
                  <a:lnTo>
                    <a:pt x="1051458" y="283337"/>
                  </a:lnTo>
                  <a:lnTo>
                    <a:pt x="1051610" y="283184"/>
                  </a:lnTo>
                  <a:lnTo>
                    <a:pt x="1051725" y="283044"/>
                  </a:lnTo>
                  <a:lnTo>
                    <a:pt x="1051852" y="282892"/>
                  </a:lnTo>
                  <a:lnTo>
                    <a:pt x="1051979" y="282727"/>
                  </a:lnTo>
                  <a:lnTo>
                    <a:pt x="1052017" y="282549"/>
                  </a:lnTo>
                  <a:lnTo>
                    <a:pt x="1052042" y="282384"/>
                  </a:lnTo>
                  <a:lnTo>
                    <a:pt x="1052042" y="2822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455435" y="1069911"/>
              <a:ext cx="1129665" cy="513080"/>
            </a:xfrm>
            <a:custGeom>
              <a:avLst/>
              <a:gdLst/>
              <a:ahLst/>
              <a:cxnLst/>
              <a:rect l="l" t="t" r="r" b="b"/>
              <a:pathLst>
                <a:path w="1129665" h="513080">
                  <a:moveTo>
                    <a:pt x="25628" y="333603"/>
                  </a:moveTo>
                  <a:lnTo>
                    <a:pt x="4267" y="321259"/>
                  </a:lnTo>
                  <a:lnTo>
                    <a:pt x="0" y="323735"/>
                  </a:lnTo>
                  <a:lnTo>
                    <a:pt x="21374" y="336054"/>
                  </a:lnTo>
                  <a:lnTo>
                    <a:pt x="25628" y="333603"/>
                  </a:lnTo>
                  <a:close/>
                </a:path>
                <a:path w="1129665" h="513080">
                  <a:moveTo>
                    <a:pt x="254381" y="203339"/>
                  </a:moveTo>
                  <a:lnTo>
                    <a:pt x="253504" y="202018"/>
                  </a:lnTo>
                  <a:lnTo>
                    <a:pt x="249237" y="204495"/>
                  </a:lnTo>
                  <a:lnTo>
                    <a:pt x="249555" y="204660"/>
                  </a:lnTo>
                  <a:lnTo>
                    <a:pt x="249834" y="204762"/>
                  </a:lnTo>
                  <a:lnTo>
                    <a:pt x="250075" y="204838"/>
                  </a:lnTo>
                  <a:lnTo>
                    <a:pt x="250215" y="204863"/>
                  </a:lnTo>
                  <a:lnTo>
                    <a:pt x="250342" y="204914"/>
                  </a:lnTo>
                  <a:lnTo>
                    <a:pt x="250634" y="204965"/>
                  </a:lnTo>
                  <a:lnTo>
                    <a:pt x="250786" y="204965"/>
                  </a:lnTo>
                  <a:lnTo>
                    <a:pt x="251231" y="205003"/>
                  </a:lnTo>
                  <a:lnTo>
                    <a:pt x="251523" y="205003"/>
                  </a:lnTo>
                  <a:lnTo>
                    <a:pt x="251955" y="204965"/>
                  </a:lnTo>
                  <a:lnTo>
                    <a:pt x="252107" y="204965"/>
                  </a:lnTo>
                  <a:lnTo>
                    <a:pt x="252399" y="204914"/>
                  </a:lnTo>
                  <a:lnTo>
                    <a:pt x="252526" y="204863"/>
                  </a:lnTo>
                  <a:lnTo>
                    <a:pt x="252666" y="204838"/>
                  </a:lnTo>
                  <a:lnTo>
                    <a:pt x="252945" y="204762"/>
                  </a:lnTo>
                  <a:lnTo>
                    <a:pt x="253187" y="204660"/>
                  </a:lnTo>
                  <a:lnTo>
                    <a:pt x="253631" y="204419"/>
                  </a:lnTo>
                  <a:lnTo>
                    <a:pt x="253796" y="204292"/>
                  </a:lnTo>
                  <a:lnTo>
                    <a:pt x="254114" y="204000"/>
                  </a:lnTo>
                  <a:lnTo>
                    <a:pt x="254317" y="203682"/>
                  </a:lnTo>
                  <a:lnTo>
                    <a:pt x="254368" y="203517"/>
                  </a:lnTo>
                  <a:lnTo>
                    <a:pt x="254381" y="203339"/>
                  </a:lnTo>
                  <a:close/>
                </a:path>
                <a:path w="1129665" h="513080">
                  <a:moveTo>
                    <a:pt x="254381" y="190855"/>
                  </a:moveTo>
                  <a:lnTo>
                    <a:pt x="253504" y="189699"/>
                  </a:lnTo>
                  <a:lnTo>
                    <a:pt x="252933" y="189433"/>
                  </a:lnTo>
                  <a:lnTo>
                    <a:pt x="252514" y="189306"/>
                  </a:lnTo>
                  <a:lnTo>
                    <a:pt x="251955" y="189204"/>
                  </a:lnTo>
                  <a:lnTo>
                    <a:pt x="251510" y="189191"/>
                  </a:lnTo>
                  <a:lnTo>
                    <a:pt x="250774" y="189204"/>
                  </a:lnTo>
                  <a:lnTo>
                    <a:pt x="250215" y="189306"/>
                  </a:lnTo>
                  <a:lnTo>
                    <a:pt x="250075" y="189357"/>
                  </a:lnTo>
                  <a:lnTo>
                    <a:pt x="249821" y="189433"/>
                  </a:lnTo>
                  <a:lnTo>
                    <a:pt x="249555" y="189534"/>
                  </a:lnTo>
                  <a:lnTo>
                    <a:pt x="249339" y="189623"/>
                  </a:lnTo>
                  <a:lnTo>
                    <a:pt x="240677" y="194640"/>
                  </a:lnTo>
                  <a:lnTo>
                    <a:pt x="232130" y="189712"/>
                  </a:lnTo>
                  <a:lnTo>
                    <a:pt x="231571" y="189433"/>
                  </a:lnTo>
                  <a:lnTo>
                    <a:pt x="231305" y="189357"/>
                  </a:lnTo>
                  <a:lnTo>
                    <a:pt x="231165" y="189306"/>
                  </a:lnTo>
                  <a:lnTo>
                    <a:pt x="230593" y="189204"/>
                  </a:lnTo>
                  <a:lnTo>
                    <a:pt x="230149" y="189191"/>
                  </a:lnTo>
                  <a:lnTo>
                    <a:pt x="229425" y="189204"/>
                  </a:lnTo>
                  <a:lnTo>
                    <a:pt x="228854" y="189306"/>
                  </a:lnTo>
                  <a:lnTo>
                    <a:pt x="228714" y="189357"/>
                  </a:lnTo>
                  <a:lnTo>
                    <a:pt x="228460" y="189433"/>
                  </a:lnTo>
                  <a:lnTo>
                    <a:pt x="227977" y="189623"/>
                  </a:lnTo>
                  <a:lnTo>
                    <a:pt x="227774" y="189750"/>
                  </a:lnTo>
                  <a:lnTo>
                    <a:pt x="227507" y="189966"/>
                  </a:lnTo>
                  <a:lnTo>
                    <a:pt x="227291" y="190195"/>
                  </a:lnTo>
                  <a:lnTo>
                    <a:pt x="227063" y="190512"/>
                  </a:lnTo>
                  <a:lnTo>
                    <a:pt x="227012" y="190677"/>
                  </a:lnTo>
                  <a:lnTo>
                    <a:pt x="226999" y="190855"/>
                  </a:lnTo>
                  <a:lnTo>
                    <a:pt x="227012" y="191198"/>
                  </a:lnTo>
                  <a:lnTo>
                    <a:pt x="227063" y="191338"/>
                  </a:lnTo>
                  <a:lnTo>
                    <a:pt x="227215" y="191592"/>
                  </a:lnTo>
                  <a:lnTo>
                    <a:pt x="227406" y="191833"/>
                  </a:lnTo>
                  <a:lnTo>
                    <a:pt x="227584" y="191985"/>
                  </a:lnTo>
                  <a:lnTo>
                    <a:pt x="227774" y="192100"/>
                  </a:lnTo>
                  <a:lnTo>
                    <a:pt x="236423" y="197104"/>
                  </a:lnTo>
                  <a:lnTo>
                    <a:pt x="227876" y="202031"/>
                  </a:lnTo>
                  <a:lnTo>
                    <a:pt x="227037" y="202933"/>
                  </a:lnTo>
                  <a:lnTo>
                    <a:pt x="226987" y="203174"/>
                  </a:lnTo>
                  <a:lnTo>
                    <a:pt x="226987" y="203339"/>
                  </a:lnTo>
                  <a:lnTo>
                    <a:pt x="227012" y="203517"/>
                  </a:lnTo>
                  <a:lnTo>
                    <a:pt x="227063" y="203682"/>
                  </a:lnTo>
                  <a:lnTo>
                    <a:pt x="227203" y="203936"/>
                  </a:lnTo>
                  <a:lnTo>
                    <a:pt x="227406" y="204152"/>
                  </a:lnTo>
                  <a:lnTo>
                    <a:pt x="227571" y="204304"/>
                  </a:lnTo>
                  <a:lnTo>
                    <a:pt x="227774" y="204419"/>
                  </a:lnTo>
                  <a:lnTo>
                    <a:pt x="228206" y="204660"/>
                  </a:lnTo>
                  <a:lnTo>
                    <a:pt x="228460" y="204762"/>
                  </a:lnTo>
                  <a:lnTo>
                    <a:pt x="228701" y="204838"/>
                  </a:lnTo>
                  <a:lnTo>
                    <a:pt x="228841" y="204863"/>
                  </a:lnTo>
                  <a:lnTo>
                    <a:pt x="228993" y="204914"/>
                  </a:lnTo>
                  <a:lnTo>
                    <a:pt x="229260" y="204965"/>
                  </a:lnTo>
                  <a:lnTo>
                    <a:pt x="229412" y="204965"/>
                  </a:lnTo>
                  <a:lnTo>
                    <a:pt x="229552" y="204990"/>
                  </a:lnTo>
                  <a:lnTo>
                    <a:pt x="229857" y="205016"/>
                  </a:lnTo>
                  <a:lnTo>
                    <a:pt x="230149" y="205016"/>
                  </a:lnTo>
                  <a:lnTo>
                    <a:pt x="230441" y="204990"/>
                  </a:lnTo>
                  <a:lnTo>
                    <a:pt x="230581" y="204965"/>
                  </a:lnTo>
                  <a:lnTo>
                    <a:pt x="230733" y="204965"/>
                  </a:lnTo>
                  <a:lnTo>
                    <a:pt x="231025" y="204914"/>
                  </a:lnTo>
                  <a:lnTo>
                    <a:pt x="231152" y="204863"/>
                  </a:lnTo>
                  <a:lnTo>
                    <a:pt x="231292" y="204838"/>
                  </a:lnTo>
                  <a:lnTo>
                    <a:pt x="231571" y="204762"/>
                  </a:lnTo>
                  <a:lnTo>
                    <a:pt x="231813" y="204660"/>
                  </a:lnTo>
                  <a:lnTo>
                    <a:pt x="232130" y="204495"/>
                  </a:lnTo>
                  <a:lnTo>
                    <a:pt x="240677" y="199567"/>
                  </a:lnTo>
                  <a:lnTo>
                    <a:pt x="249237" y="204495"/>
                  </a:lnTo>
                  <a:lnTo>
                    <a:pt x="253492" y="202018"/>
                  </a:lnTo>
                  <a:lnTo>
                    <a:pt x="244944" y="197104"/>
                  </a:lnTo>
                  <a:lnTo>
                    <a:pt x="253504" y="192151"/>
                  </a:lnTo>
                  <a:lnTo>
                    <a:pt x="253898" y="191909"/>
                  </a:lnTo>
                  <a:lnTo>
                    <a:pt x="254114" y="191681"/>
                  </a:lnTo>
                  <a:lnTo>
                    <a:pt x="254215" y="191516"/>
                  </a:lnTo>
                  <a:lnTo>
                    <a:pt x="254304" y="191338"/>
                  </a:lnTo>
                  <a:lnTo>
                    <a:pt x="254355" y="191198"/>
                  </a:lnTo>
                  <a:lnTo>
                    <a:pt x="254381" y="191020"/>
                  </a:lnTo>
                  <a:lnTo>
                    <a:pt x="254381" y="190855"/>
                  </a:lnTo>
                  <a:close/>
                </a:path>
                <a:path w="1129665" h="513080">
                  <a:moveTo>
                    <a:pt x="355561" y="205333"/>
                  </a:moveTo>
                  <a:lnTo>
                    <a:pt x="339458" y="205333"/>
                  </a:lnTo>
                  <a:lnTo>
                    <a:pt x="339458" y="238213"/>
                  </a:lnTo>
                  <a:lnTo>
                    <a:pt x="339445" y="238429"/>
                  </a:lnTo>
                  <a:lnTo>
                    <a:pt x="339521" y="238899"/>
                  </a:lnTo>
                  <a:lnTo>
                    <a:pt x="347091" y="242874"/>
                  </a:lnTo>
                  <a:lnTo>
                    <a:pt x="347903" y="242874"/>
                  </a:lnTo>
                  <a:lnTo>
                    <a:pt x="355549" y="238429"/>
                  </a:lnTo>
                  <a:lnTo>
                    <a:pt x="355549" y="238213"/>
                  </a:lnTo>
                  <a:lnTo>
                    <a:pt x="355561" y="205333"/>
                  </a:lnTo>
                  <a:close/>
                </a:path>
                <a:path w="1129665" h="513080">
                  <a:moveTo>
                    <a:pt x="355561" y="205079"/>
                  </a:moveTo>
                  <a:lnTo>
                    <a:pt x="347916" y="200660"/>
                  </a:lnTo>
                  <a:lnTo>
                    <a:pt x="346316" y="200685"/>
                  </a:lnTo>
                  <a:lnTo>
                    <a:pt x="339458" y="205079"/>
                  </a:lnTo>
                  <a:lnTo>
                    <a:pt x="339458" y="205295"/>
                  </a:lnTo>
                  <a:lnTo>
                    <a:pt x="355561" y="205295"/>
                  </a:lnTo>
                  <a:lnTo>
                    <a:pt x="355561" y="205079"/>
                  </a:lnTo>
                  <a:close/>
                </a:path>
                <a:path w="1129665" h="513080">
                  <a:moveTo>
                    <a:pt x="501561" y="1371"/>
                  </a:moveTo>
                  <a:lnTo>
                    <a:pt x="496265" y="0"/>
                  </a:lnTo>
                  <a:lnTo>
                    <a:pt x="495465" y="0"/>
                  </a:lnTo>
                  <a:lnTo>
                    <a:pt x="487819" y="4406"/>
                  </a:lnTo>
                  <a:lnTo>
                    <a:pt x="487819" y="4876"/>
                  </a:lnTo>
                  <a:lnTo>
                    <a:pt x="489165" y="7226"/>
                  </a:lnTo>
                  <a:lnTo>
                    <a:pt x="489381" y="7429"/>
                  </a:lnTo>
                  <a:lnTo>
                    <a:pt x="490169" y="7937"/>
                  </a:lnTo>
                  <a:lnTo>
                    <a:pt x="501561" y="1371"/>
                  </a:lnTo>
                  <a:close/>
                </a:path>
                <a:path w="1129665" h="513080">
                  <a:moveTo>
                    <a:pt x="554888" y="334733"/>
                  </a:moveTo>
                  <a:lnTo>
                    <a:pt x="543496" y="328168"/>
                  </a:lnTo>
                  <a:lnTo>
                    <a:pt x="543204" y="328333"/>
                  </a:lnTo>
                  <a:lnTo>
                    <a:pt x="542709" y="328676"/>
                  </a:lnTo>
                  <a:lnTo>
                    <a:pt x="542493" y="328879"/>
                  </a:lnTo>
                  <a:lnTo>
                    <a:pt x="542264" y="329044"/>
                  </a:lnTo>
                  <a:lnTo>
                    <a:pt x="541147" y="331228"/>
                  </a:lnTo>
                  <a:lnTo>
                    <a:pt x="541147" y="331673"/>
                  </a:lnTo>
                  <a:lnTo>
                    <a:pt x="548792" y="336105"/>
                  </a:lnTo>
                  <a:lnTo>
                    <a:pt x="549567" y="336105"/>
                  </a:lnTo>
                  <a:lnTo>
                    <a:pt x="550379" y="336054"/>
                  </a:lnTo>
                  <a:lnTo>
                    <a:pt x="550748" y="336003"/>
                  </a:lnTo>
                  <a:lnTo>
                    <a:pt x="551141" y="335978"/>
                  </a:lnTo>
                  <a:lnTo>
                    <a:pt x="552272" y="335762"/>
                  </a:lnTo>
                  <a:lnTo>
                    <a:pt x="553339" y="335445"/>
                  </a:lnTo>
                  <a:lnTo>
                    <a:pt x="553986" y="335203"/>
                  </a:lnTo>
                  <a:lnTo>
                    <a:pt x="554888" y="334733"/>
                  </a:lnTo>
                  <a:close/>
                </a:path>
                <a:path w="1129665" h="513080">
                  <a:moveTo>
                    <a:pt x="561975" y="42824"/>
                  </a:moveTo>
                  <a:lnTo>
                    <a:pt x="550583" y="36258"/>
                  </a:lnTo>
                  <a:lnTo>
                    <a:pt x="550316" y="36410"/>
                  </a:lnTo>
                  <a:lnTo>
                    <a:pt x="549795" y="36766"/>
                  </a:lnTo>
                  <a:lnTo>
                    <a:pt x="548233" y="39293"/>
                  </a:lnTo>
                  <a:lnTo>
                    <a:pt x="548233" y="39763"/>
                  </a:lnTo>
                  <a:lnTo>
                    <a:pt x="548297" y="40233"/>
                  </a:lnTo>
                  <a:lnTo>
                    <a:pt x="548373" y="40449"/>
                  </a:lnTo>
                  <a:lnTo>
                    <a:pt x="548690" y="41109"/>
                  </a:lnTo>
                  <a:lnTo>
                    <a:pt x="548843" y="41300"/>
                  </a:lnTo>
                  <a:lnTo>
                    <a:pt x="548982" y="41529"/>
                  </a:lnTo>
                  <a:lnTo>
                    <a:pt x="549376" y="41948"/>
                  </a:lnTo>
                  <a:lnTo>
                    <a:pt x="549605" y="42113"/>
                  </a:lnTo>
                  <a:lnTo>
                    <a:pt x="549795" y="42316"/>
                  </a:lnTo>
                  <a:lnTo>
                    <a:pt x="555904" y="44196"/>
                  </a:lnTo>
                  <a:lnTo>
                    <a:pt x="556679" y="44196"/>
                  </a:lnTo>
                  <a:lnTo>
                    <a:pt x="557466" y="44145"/>
                  </a:lnTo>
                  <a:lnTo>
                    <a:pt x="559015" y="43929"/>
                  </a:lnTo>
                  <a:lnTo>
                    <a:pt x="559371" y="43827"/>
                  </a:lnTo>
                  <a:lnTo>
                    <a:pt x="559739" y="43751"/>
                  </a:lnTo>
                  <a:lnTo>
                    <a:pt x="560768" y="43408"/>
                  </a:lnTo>
                  <a:lnTo>
                    <a:pt x="561708" y="43002"/>
                  </a:lnTo>
                  <a:lnTo>
                    <a:pt x="561975" y="42824"/>
                  </a:lnTo>
                  <a:close/>
                </a:path>
                <a:path w="1129665" h="513080">
                  <a:moveTo>
                    <a:pt x="566826" y="300685"/>
                  </a:moveTo>
                  <a:lnTo>
                    <a:pt x="545465" y="288378"/>
                  </a:lnTo>
                  <a:lnTo>
                    <a:pt x="543483" y="287858"/>
                  </a:lnTo>
                  <a:lnTo>
                    <a:pt x="542759" y="287870"/>
                  </a:lnTo>
                  <a:lnTo>
                    <a:pt x="542188" y="287972"/>
                  </a:lnTo>
                  <a:lnTo>
                    <a:pt x="542048" y="288023"/>
                  </a:lnTo>
                  <a:lnTo>
                    <a:pt x="541769" y="288099"/>
                  </a:lnTo>
                  <a:lnTo>
                    <a:pt x="541312" y="288290"/>
                  </a:lnTo>
                  <a:lnTo>
                    <a:pt x="541083" y="288417"/>
                  </a:lnTo>
                  <a:lnTo>
                    <a:pt x="540918" y="288569"/>
                  </a:lnTo>
                  <a:lnTo>
                    <a:pt x="540740" y="288683"/>
                  </a:lnTo>
                  <a:lnTo>
                    <a:pt x="540550" y="288925"/>
                  </a:lnTo>
                  <a:lnTo>
                    <a:pt x="540397" y="289179"/>
                  </a:lnTo>
                  <a:lnTo>
                    <a:pt x="540308" y="289521"/>
                  </a:lnTo>
                  <a:lnTo>
                    <a:pt x="540308" y="289687"/>
                  </a:lnTo>
                  <a:lnTo>
                    <a:pt x="541197" y="290817"/>
                  </a:lnTo>
                  <a:lnTo>
                    <a:pt x="562546" y="303161"/>
                  </a:lnTo>
                  <a:lnTo>
                    <a:pt x="566826" y="300685"/>
                  </a:lnTo>
                  <a:close/>
                </a:path>
                <a:path w="1129665" h="513080">
                  <a:moveTo>
                    <a:pt x="567715" y="302006"/>
                  </a:moveTo>
                  <a:lnTo>
                    <a:pt x="567702" y="301663"/>
                  </a:lnTo>
                  <a:lnTo>
                    <a:pt x="567626" y="301498"/>
                  </a:lnTo>
                  <a:lnTo>
                    <a:pt x="567550" y="301320"/>
                  </a:lnTo>
                  <a:lnTo>
                    <a:pt x="567423" y="301180"/>
                  </a:lnTo>
                  <a:lnTo>
                    <a:pt x="567309" y="301028"/>
                  </a:lnTo>
                  <a:lnTo>
                    <a:pt x="567131" y="300875"/>
                  </a:lnTo>
                  <a:lnTo>
                    <a:pt x="566940" y="300761"/>
                  </a:lnTo>
                  <a:lnTo>
                    <a:pt x="562546" y="303161"/>
                  </a:lnTo>
                  <a:lnTo>
                    <a:pt x="562673" y="303212"/>
                  </a:lnTo>
                  <a:lnTo>
                    <a:pt x="562889" y="303326"/>
                  </a:lnTo>
                  <a:lnTo>
                    <a:pt x="563143" y="303428"/>
                  </a:lnTo>
                  <a:lnTo>
                    <a:pt x="563410" y="303504"/>
                  </a:lnTo>
                  <a:lnTo>
                    <a:pt x="563537" y="303530"/>
                  </a:lnTo>
                  <a:lnTo>
                    <a:pt x="563676" y="303580"/>
                  </a:lnTo>
                  <a:lnTo>
                    <a:pt x="563968" y="303631"/>
                  </a:lnTo>
                  <a:lnTo>
                    <a:pt x="564121" y="303631"/>
                  </a:lnTo>
                  <a:lnTo>
                    <a:pt x="564565" y="303669"/>
                  </a:lnTo>
                  <a:lnTo>
                    <a:pt x="564857" y="303669"/>
                  </a:lnTo>
                  <a:lnTo>
                    <a:pt x="565289" y="303631"/>
                  </a:lnTo>
                  <a:lnTo>
                    <a:pt x="565442" y="303631"/>
                  </a:lnTo>
                  <a:lnTo>
                    <a:pt x="565708" y="303580"/>
                  </a:lnTo>
                  <a:lnTo>
                    <a:pt x="565861" y="303530"/>
                  </a:lnTo>
                  <a:lnTo>
                    <a:pt x="566254" y="303428"/>
                  </a:lnTo>
                  <a:lnTo>
                    <a:pt x="567423" y="302666"/>
                  </a:lnTo>
                  <a:lnTo>
                    <a:pt x="567550" y="302526"/>
                  </a:lnTo>
                  <a:lnTo>
                    <a:pt x="567702" y="302183"/>
                  </a:lnTo>
                  <a:lnTo>
                    <a:pt x="567715" y="302006"/>
                  </a:lnTo>
                  <a:close/>
                </a:path>
                <a:path w="1129665" h="513080">
                  <a:moveTo>
                    <a:pt x="595312" y="23596"/>
                  </a:moveTo>
                  <a:lnTo>
                    <a:pt x="583920" y="17005"/>
                  </a:lnTo>
                  <a:lnTo>
                    <a:pt x="550595" y="36258"/>
                  </a:lnTo>
                  <a:lnTo>
                    <a:pt x="561975" y="42824"/>
                  </a:lnTo>
                  <a:lnTo>
                    <a:pt x="595312" y="23596"/>
                  </a:lnTo>
                  <a:close/>
                </a:path>
                <a:path w="1129665" h="513080">
                  <a:moveTo>
                    <a:pt x="597674" y="20053"/>
                  </a:moveTo>
                  <a:lnTo>
                    <a:pt x="590003" y="15646"/>
                  </a:lnTo>
                  <a:lnTo>
                    <a:pt x="589229" y="15646"/>
                  </a:lnTo>
                  <a:lnTo>
                    <a:pt x="583907" y="16992"/>
                  </a:lnTo>
                  <a:lnTo>
                    <a:pt x="595299" y="23583"/>
                  </a:lnTo>
                  <a:lnTo>
                    <a:pt x="596087" y="23063"/>
                  </a:lnTo>
                  <a:lnTo>
                    <a:pt x="597674" y="20523"/>
                  </a:lnTo>
                  <a:lnTo>
                    <a:pt x="597674" y="20053"/>
                  </a:lnTo>
                  <a:close/>
                </a:path>
                <a:path w="1129665" h="513080">
                  <a:moveTo>
                    <a:pt x="602437" y="321246"/>
                  </a:moveTo>
                  <a:lnTo>
                    <a:pt x="602094" y="321081"/>
                  </a:lnTo>
                  <a:lnTo>
                    <a:pt x="601840" y="320979"/>
                  </a:lnTo>
                  <a:lnTo>
                    <a:pt x="601599" y="320903"/>
                  </a:lnTo>
                  <a:lnTo>
                    <a:pt x="601459" y="320878"/>
                  </a:lnTo>
                  <a:lnTo>
                    <a:pt x="601306" y="320827"/>
                  </a:lnTo>
                  <a:lnTo>
                    <a:pt x="601040" y="320776"/>
                  </a:lnTo>
                  <a:lnTo>
                    <a:pt x="600887" y="320776"/>
                  </a:lnTo>
                  <a:lnTo>
                    <a:pt x="600443" y="320738"/>
                  </a:lnTo>
                  <a:lnTo>
                    <a:pt x="600151" y="320738"/>
                  </a:lnTo>
                  <a:lnTo>
                    <a:pt x="599719" y="320776"/>
                  </a:lnTo>
                  <a:lnTo>
                    <a:pt x="599567" y="320776"/>
                  </a:lnTo>
                  <a:lnTo>
                    <a:pt x="599274" y="320827"/>
                  </a:lnTo>
                  <a:lnTo>
                    <a:pt x="599147" y="320878"/>
                  </a:lnTo>
                  <a:lnTo>
                    <a:pt x="599008" y="320903"/>
                  </a:lnTo>
                  <a:lnTo>
                    <a:pt x="598728" y="320979"/>
                  </a:lnTo>
                  <a:lnTo>
                    <a:pt x="598487" y="321081"/>
                  </a:lnTo>
                  <a:lnTo>
                    <a:pt x="598043" y="321322"/>
                  </a:lnTo>
                  <a:lnTo>
                    <a:pt x="597877" y="321449"/>
                  </a:lnTo>
                  <a:lnTo>
                    <a:pt x="597560" y="321741"/>
                  </a:lnTo>
                  <a:lnTo>
                    <a:pt x="597458" y="321881"/>
                  </a:lnTo>
                  <a:lnTo>
                    <a:pt x="597357" y="322059"/>
                  </a:lnTo>
                  <a:lnTo>
                    <a:pt x="597306" y="322224"/>
                  </a:lnTo>
                  <a:lnTo>
                    <a:pt x="597268" y="322402"/>
                  </a:lnTo>
                  <a:lnTo>
                    <a:pt x="597268" y="322567"/>
                  </a:lnTo>
                  <a:lnTo>
                    <a:pt x="598170" y="323723"/>
                  </a:lnTo>
                  <a:lnTo>
                    <a:pt x="602437" y="321246"/>
                  </a:lnTo>
                  <a:close/>
                </a:path>
                <a:path w="1129665" h="513080">
                  <a:moveTo>
                    <a:pt x="616673" y="247243"/>
                  </a:moveTo>
                  <a:lnTo>
                    <a:pt x="616102" y="246976"/>
                  </a:lnTo>
                  <a:lnTo>
                    <a:pt x="615835" y="246900"/>
                  </a:lnTo>
                  <a:lnTo>
                    <a:pt x="615696" y="246849"/>
                  </a:lnTo>
                  <a:lnTo>
                    <a:pt x="615276" y="246773"/>
                  </a:lnTo>
                  <a:lnTo>
                    <a:pt x="615124" y="246761"/>
                  </a:lnTo>
                  <a:lnTo>
                    <a:pt x="614984" y="246761"/>
                  </a:lnTo>
                  <a:lnTo>
                    <a:pt x="614680" y="246735"/>
                  </a:lnTo>
                  <a:lnTo>
                    <a:pt x="614387" y="246735"/>
                  </a:lnTo>
                  <a:lnTo>
                    <a:pt x="614095" y="246761"/>
                  </a:lnTo>
                  <a:lnTo>
                    <a:pt x="613956" y="246761"/>
                  </a:lnTo>
                  <a:lnTo>
                    <a:pt x="613803" y="246773"/>
                  </a:lnTo>
                  <a:lnTo>
                    <a:pt x="613384" y="246849"/>
                  </a:lnTo>
                  <a:lnTo>
                    <a:pt x="613244" y="246900"/>
                  </a:lnTo>
                  <a:lnTo>
                    <a:pt x="612990" y="246976"/>
                  </a:lnTo>
                  <a:lnTo>
                    <a:pt x="612724" y="247078"/>
                  </a:lnTo>
                  <a:lnTo>
                    <a:pt x="612508" y="247167"/>
                  </a:lnTo>
                  <a:lnTo>
                    <a:pt x="612305" y="247294"/>
                  </a:lnTo>
                  <a:lnTo>
                    <a:pt x="611936" y="247586"/>
                  </a:lnTo>
                  <a:lnTo>
                    <a:pt x="611530" y="248399"/>
                  </a:lnTo>
                  <a:lnTo>
                    <a:pt x="611543" y="248742"/>
                  </a:lnTo>
                  <a:lnTo>
                    <a:pt x="611593" y="248881"/>
                  </a:lnTo>
                  <a:lnTo>
                    <a:pt x="611797" y="249224"/>
                  </a:lnTo>
                  <a:lnTo>
                    <a:pt x="611936" y="249377"/>
                  </a:lnTo>
                  <a:lnTo>
                    <a:pt x="612114" y="249529"/>
                  </a:lnTo>
                  <a:lnTo>
                    <a:pt x="612305" y="249643"/>
                  </a:lnTo>
                  <a:lnTo>
                    <a:pt x="616673" y="247243"/>
                  </a:lnTo>
                  <a:close/>
                </a:path>
                <a:path w="1129665" h="513080">
                  <a:moveTo>
                    <a:pt x="624687" y="322414"/>
                  </a:moveTo>
                  <a:lnTo>
                    <a:pt x="624662" y="322237"/>
                  </a:lnTo>
                  <a:lnTo>
                    <a:pt x="624586" y="322072"/>
                  </a:lnTo>
                  <a:lnTo>
                    <a:pt x="624522" y="321894"/>
                  </a:lnTo>
                  <a:lnTo>
                    <a:pt x="624395" y="321754"/>
                  </a:lnTo>
                  <a:lnTo>
                    <a:pt x="624268" y="321602"/>
                  </a:lnTo>
                  <a:lnTo>
                    <a:pt x="624103" y="321449"/>
                  </a:lnTo>
                  <a:lnTo>
                    <a:pt x="623900" y="321335"/>
                  </a:lnTo>
                  <a:lnTo>
                    <a:pt x="623468" y="321094"/>
                  </a:lnTo>
                  <a:lnTo>
                    <a:pt x="623214" y="320992"/>
                  </a:lnTo>
                  <a:lnTo>
                    <a:pt x="622947" y="320916"/>
                  </a:lnTo>
                  <a:lnTo>
                    <a:pt x="622820" y="320890"/>
                  </a:lnTo>
                  <a:lnTo>
                    <a:pt x="622681" y="320840"/>
                  </a:lnTo>
                  <a:lnTo>
                    <a:pt x="622414" y="320789"/>
                  </a:lnTo>
                  <a:lnTo>
                    <a:pt x="622261" y="320789"/>
                  </a:lnTo>
                  <a:lnTo>
                    <a:pt x="622122" y="320763"/>
                  </a:lnTo>
                  <a:lnTo>
                    <a:pt x="621817" y="320738"/>
                  </a:lnTo>
                  <a:lnTo>
                    <a:pt x="621525" y="320738"/>
                  </a:lnTo>
                  <a:lnTo>
                    <a:pt x="621233" y="320763"/>
                  </a:lnTo>
                  <a:lnTo>
                    <a:pt x="621080" y="320789"/>
                  </a:lnTo>
                  <a:lnTo>
                    <a:pt x="620941" y="320789"/>
                  </a:lnTo>
                  <a:lnTo>
                    <a:pt x="620649" y="320840"/>
                  </a:lnTo>
                  <a:lnTo>
                    <a:pt x="620496" y="320890"/>
                  </a:lnTo>
                  <a:lnTo>
                    <a:pt x="620102" y="320992"/>
                  </a:lnTo>
                  <a:lnTo>
                    <a:pt x="619861" y="321094"/>
                  </a:lnTo>
                  <a:lnTo>
                    <a:pt x="619544" y="321259"/>
                  </a:lnTo>
                  <a:lnTo>
                    <a:pt x="610984" y="326199"/>
                  </a:lnTo>
                  <a:lnTo>
                    <a:pt x="602449" y="321259"/>
                  </a:lnTo>
                  <a:lnTo>
                    <a:pt x="598182" y="323735"/>
                  </a:lnTo>
                  <a:lnTo>
                    <a:pt x="606717" y="328663"/>
                  </a:lnTo>
                  <a:lnTo>
                    <a:pt x="598182" y="333603"/>
                  </a:lnTo>
                  <a:lnTo>
                    <a:pt x="597789" y="333832"/>
                  </a:lnTo>
                  <a:lnTo>
                    <a:pt x="597573" y="334060"/>
                  </a:lnTo>
                  <a:lnTo>
                    <a:pt x="597471" y="334225"/>
                  </a:lnTo>
                  <a:lnTo>
                    <a:pt x="597382" y="334403"/>
                  </a:lnTo>
                  <a:lnTo>
                    <a:pt x="597281" y="334721"/>
                  </a:lnTo>
                  <a:lnTo>
                    <a:pt x="597281" y="334886"/>
                  </a:lnTo>
                  <a:lnTo>
                    <a:pt x="598182" y="336042"/>
                  </a:lnTo>
                  <a:lnTo>
                    <a:pt x="598500" y="336219"/>
                  </a:lnTo>
                  <a:lnTo>
                    <a:pt x="598627" y="336257"/>
                  </a:lnTo>
                  <a:lnTo>
                    <a:pt x="598754" y="336308"/>
                  </a:lnTo>
                  <a:lnTo>
                    <a:pt x="599020" y="336384"/>
                  </a:lnTo>
                  <a:lnTo>
                    <a:pt x="599160" y="336435"/>
                  </a:lnTo>
                  <a:lnTo>
                    <a:pt x="599732" y="336537"/>
                  </a:lnTo>
                  <a:lnTo>
                    <a:pt x="599871" y="336537"/>
                  </a:lnTo>
                  <a:lnTo>
                    <a:pt x="600176" y="336562"/>
                  </a:lnTo>
                  <a:lnTo>
                    <a:pt x="600468" y="336562"/>
                  </a:lnTo>
                  <a:lnTo>
                    <a:pt x="600760" y="336537"/>
                  </a:lnTo>
                  <a:lnTo>
                    <a:pt x="600900" y="336537"/>
                  </a:lnTo>
                  <a:lnTo>
                    <a:pt x="601472" y="336435"/>
                  </a:lnTo>
                  <a:lnTo>
                    <a:pt x="601611" y="336384"/>
                  </a:lnTo>
                  <a:lnTo>
                    <a:pt x="601865" y="336308"/>
                  </a:lnTo>
                  <a:lnTo>
                    <a:pt x="602107" y="336219"/>
                  </a:lnTo>
                  <a:lnTo>
                    <a:pt x="602348" y="336118"/>
                  </a:lnTo>
                  <a:lnTo>
                    <a:pt x="610984" y="331127"/>
                  </a:lnTo>
                  <a:lnTo>
                    <a:pt x="619544" y="336054"/>
                  </a:lnTo>
                  <a:lnTo>
                    <a:pt x="620115" y="336321"/>
                  </a:lnTo>
                  <a:lnTo>
                    <a:pt x="620382" y="336397"/>
                  </a:lnTo>
                  <a:lnTo>
                    <a:pt x="620509" y="336448"/>
                  </a:lnTo>
                  <a:lnTo>
                    <a:pt x="621093" y="336550"/>
                  </a:lnTo>
                  <a:lnTo>
                    <a:pt x="621538" y="336562"/>
                  </a:lnTo>
                  <a:lnTo>
                    <a:pt x="622261" y="336550"/>
                  </a:lnTo>
                  <a:lnTo>
                    <a:pt x="622833" y="336448"/>
                  </a:lnTo>
                  <a:lnTo>
                    <a:pt x="623227" y="336321"/>
                  </a:lnTo>
                  <a:lnTo>
                    <a:pt x="623709" y="336130"/>
                  </a:lnTo>
                  <a:lnTo>
                    <a:pt x="623912" y="336003"/>
                  </a:lnTo>
                  <a:lnTo>
                    <a:pt x="624103" y="335864"/>
                  </a:lnTo>
                  <a:lnTo>
                    <a:pt x="624281" y="335737"/>
                  </a:lnTo>
                  <a:lnTo>
                    <a:pt x="624395" y="335559"/>
                  </a:lnTo>
                  <a:lnTo>
                    <a:pt x="624522" y="335419"/>
                  </a:lnTo>
                  <a:lnTo>
                    <a:pt x="624598" y="335241"/>
                  </a:lnTo>
                  <a:lnTo>
                    <a:pt x="624674" y="335076"/>
                  </a:lnTo>
                  <a:lnTo>
                    <a:pt x="624687" y="334899"/>
                  </a:lnTo>
                  <a:lnTo>
                    <a:pt x="624674" y="334556"/>
                  </a:lnTo>
                  <a:lnTo>
                    <a:pt x="624598" y="334416"/>
                  </a:lnTo>
                  <a:lnTo>
                    <a:pt x="624522" y="334238"/>
                  </a:lnTo>
                  <a:lnTo>
                    <a:pt x="623811" y="333603"/>
                  </a:lnTo>
                  <a:lnTo>
                    <a:pt x="615251" y="328663"/>
                  </a:lnTo>
                  <a:lnTo>
                    <a:pt x="623798" y="323735"/>
                  </a:lnTo>
                  <a:lnTo>
                    <a:pt x="624103" y="323532"/>
                  </a:lnTo>
                  <a:lnTo>
                    <a:pt x="624268" y="323392"/>
                  </a:lnTo>
                  <a:lnTo>
                    <a:pt x="624522" y="323100"/>
                  </a:lnTo>
                  <a:lnTo>
                    <a:pt x="624586" y="322922"/>
                  </a:lnTo>
                  <a:lnTo>
                    <a:pt x="624662" y="322757"/>
                  </a:lnTo>
                  <a:lnTo>
                    <a:pt x="624687" y="322580"/>
                  </a:lnTo>
                  <a:lnTo>
                    <a:pt x="624687" y="322414"/>
                  </a:lnTo>
                  <a:close/>
                </a:path>
                <a:path w="1129665" h="513080">
                  <a:moveTo>
                    <a:pt x="638048" y="259575"/>
                  </a:moveTo>
                  <a:lnTo>
                    <a:pt x="616686" y="247256"/>
                  </a:lnTo>
                  <a:lnTo>
                    <a:pt x="612419" y="249732"/>
                  </a:lnTo>
                  <a:lnTo>
                    <a:pt x="633793" y="262051"/>
                  </a:lnTo>
                  <a:lnTo>
                    <a:pt x="638048" y="259575"/>
                  </a:lnTo>
                  <a:close/>
                </a:path>
                <a:path w="1129665" h="513080">
                  <a:moveTo>
                    <a:pt x="638924" y="260908"/>
                  </a:moveTo>
                  <a:lnTo>
                    <a:pt x="638911" y="260565"/>
                  </a:lnTo>
                  <a:lnTo>
                    <a:pt x="638860" y="260400"/>
                  </a:lnTo>
                  <a:lnTo>
                    <a:pt x="638759" y="260248"/>
                  </a:lnTo>
                  <a:lnTo>
                    <a:pt x="638517" y="259930"/>
                  </a:lnTo>
                  <a:lnTo>
                    <a:pt x="638340" y="259778"/>
                  </a:lnTo>
                  <a:lnTo>
                    <a:pt x="638149" y="259664"/>
                  </a:lnTo>
                  <a:lnTo>
                    <a:pt x="633793" y="262051"/>
                  </a:lnTo>
                  <a:lnTo>
                    <a:pt x="634758" y="262432"/>
                  </a:lnTo>
                  <a:lnTo>
                    <a:pt x="634885" y="262483"/>
                  </a:lnTo>
                  <a:lnTo>
                    <a:pt x="635177" y="262534"/>
                  </a:lnTo>
                  <a:lnTo>
                    <a:pt x="635330" y="262534"/>
                  </a:lnTo>
                  <a:lnTo>
                    <a:pt x="635774" y="262572"/>
                  </a:lnTo>
                  <a:lnTo>
                    <a:pt x="636066" y="262572"/>
                  </a:lnTo>
                  <a:lnTo>
                    <a:pt x="636498" y="262534"/>
                  </a:lnTo>
                  <a:lnTo>
                    <a:pt x="636651" y="262534"/>
                  </a:lnTo>
                  <a:lnTo>
                    <a:pt x="636943" y="262483"/>
                  </a:lnTo>
                  <a:lnTo>
                    <a:pt x="637070" y="262432"/>
                  </a:lnTo>
                  <a:lnTo>
                    <a:pt x="637209" y="262407"/>
                  </a:lnTo>
                  <a:lnTo>
                    <a:pt x="637463" y="262331"/>
                  </a:lnTo>
                  <a:lnTo>
                    <a:pt x="637730" y="262229"/>
                  </a:lnTo>
                  <a:lnTo>
                    <a:pt x="638886" y="261150"/>
                  </a:lnTo>
                  <a:lnTo>
                    <a:pt x="638924" y="260908"/>
                  </a:lnTo>
                  <a:close/>
                </a:path>
                <a:path w="1129665" h="513080">
                  <a:moveTo>
                    <a:pt x="695883" y="293776"/>
                  </a:moveTo>
                  <a:lnTo>
                    <a:pt x="695007" y="292481"/>
                  </a:lnTo>
                  <a:lnTo>
                    <a:pt x="686460" y="287553"/>
                  </a:lnTo>
                  <a:lnTo>
                    <a:pt x="695007" y="282613"/>
                  </a:lnTo>
                  <a:lnTo>
                    <a:pt x="690740" y="280136"/>
                  </a:lnTo>
                  <a:lnTo>
                    <a:pt x="682193" y="285089"/>
                  </a:lnTo>
                  <a:lnTo>
                    <a:pt x="673646" y="280136"/>
                  </a:lnTo>
                  <a:lnTo>
                    <a:pt x="673328" y="279971"/>
                  </a:lnTo>
                  <a:lnTo>
                    <a:pt x="673074" y="279869"/>
                  </a:lnTo>
                  <a:lnTo>
                    <a:pt x="672807" y="279793"/>
                  </a:lnTo>
                  <a:lnTo>
                    <a:pt x="672668" y="279768"/>
                  </a:lnTo>
                  <a:lnTo>
                    <a:pt x="672541" y="279717"/>
                  </a:lnTo>
                  <a:lnTo>
                    <a:pt x="672249" y="279666"/>
                  </a:lnTo>
                  <a:lnTo>
                    <a:pt x="672096" y="279666"/>
                  </a:lnTo>
                  <a:lnTo>
                    <a:pt x="671652" y="279628"/>
                  </a:lnTo>
                  <a:lnTo>
                    <a:pt x="671360" y="279628"/>
                  </a:lnTo>
                  <a:lnTo>
                    <a:pt x="670928" y="279666"/>
                  </a:lnTo>
                  <a:lnTo>
                    <a:pt x="670775" y="279666"/>
                  </a:lnTo>
                  <a:lnTo>
                    <a:pt x="670483" y="279717"/>
                  </a:lnTo>
                  <a:lnTo>
                    <a:pt x="670356" y="279768"/>
                  </a:lnTo>
                  <a:lnTo>
                    <a:pt x="670217" y="279793"/>
                  </a:lnTo>
                  <a:lnTo>
                    <a:pt x="669963" y="279869"/>
                  </a:lnTo>
                  <a:lnTo>
                    <a:pt x="669696" y="279971"/>
                  </a:lnTo>
                  <a:lnTo>
                    <a:pt x="668540" y="281051"/>
                  </a:lnTo>
                  <a:lnTo>
                    <a:pt x="668502" y="281292"/>
                  </a:lnTo>
                  <a:lnTo>
                    <a:pt x="668515" y="281635"/>
                  </a:lnTo>
                  <a:lnTo>
                    <a:pt x="668566" y="281800"/>
                  </a:lnTo>
                  <a:lnTo>
                    <a:pt x="668718" y="282054"/>
                  </a:lnTo>
                  <a:lnTo>
                    <a:pt x="668909" y="282270"/>
                  </a:lnTo>
                  <a:lnTo>
                    <a:pt x="669086" y="282422"/>
                  </a:lnTo>
                  <a:lnTo>
                    <a:pt x="669277" y="282536"/>
                  </a:lnTo>
                  <a:lnTo>
                    <a:pt x="677926" y="287553"/>
                  </a:lnTo>
                  <a:lnTo>
                    <a:pt x="669378" y="292493"/>
                  </a:lnTo>
                  <a:lnTo>
                    <a:pt x="669086" y="292658"/>
                  </a:lnTo>
                  <a:lnTo>
                    <a:pt x="668502" y="293611"/>
                  </a:lnTo>
                  <a:lnTo>
                    <a:pt x="668502" y="293776"/>
                  </a:lnTo>
                  <a:lnTo>
                    <a:pt x="669010" y="294665"/>
                  </a:lnTo>
                  <a:lnTo>
                    <a:pt x="669290" y="294881"/>
                  </a:lnTo>
                  <a:lnTo>
                    <a:pt x="669480" y="295008"/>
                  </a:lnTo>
                  <a:lnTo>
                    <a:pt x="669696" y="295097"/>
                  </a:lnTo>
                  <a:lnTo>
                    <a:pt x="669975" y="295198"/>
                  </a:lnTo>
                  <a:lnTo>
                    <a:pt x="670356" y="295325"/>
                  </a:lnTo>
                  <a:lnTo>
                    <a:pt x="670928" y="295427"/>
                  </a:lnTo>
                  <a:lnTo>
                    <a:pt x="671068" y="295427"/>
                  </a:lnTo>
                  <a:lnTo>
                    <a:pt x="671372" y="295452"/>
                  </a:lnTo>
                  <a:lnTo>
                    <a:pt x="671664" y="295452"/>
                  </a:lnTo>
                  <a:lnTo>
                    <a:pt x="671957" y="295427"/>
                  </a:lnTo>
                  <a:lnTo>
                    <a:pt x="672096" y="295427"/>
                  </a:lnTo>
                  <a:lnTo>
                    <a:pt x="672668" y="295325"/>
                  </a:lnTo>
                  <a:lnTo>
                    <a:pt x="672807" y="295275"/>
                  </a:lnTo>
                  <a:lnTo>
                    <a:pt x="673087" y="295198"/>
                  </a:lnTo>
                  <a:lnTo>
                    <a:pt x="673544" y="295008"/>
                  </a:lnTo>
                  <a:lnTo>
                    <a:pt x="682193" y="290004"/>
                  </a:lnTo>
                  <a:lnTo>
                    <a:pt x="690740" y="294932"/>
                  </a:lnTo>
                  <a:lnTo>
                    <a:pt x="691311" y="295198"/>
                  </a:lnTo>
                  <a:lnTo>
                    <a:pt x="691578" y="295275"/>
                  </a:lnTo>
                  <a:lnTo>
                    <a:pt x="691718" y="295325"/>
                  </a:lnTo>
                  <a:lnTo>
                    <a:pt x="692289" y="295427"/>
                  </a:lnTo>
                  <a:lnTo>
                    <a:pt x="692734" y="295440"/>
                  </a:lnTo>
                  <a:lnTo>
                    <a:pt x="693458" y="295427"/>
                  </a:lnTo>
                  <a:lnTo>
                    <a:pt x="694029" y="295325"/>
                  </a:lnTo>
                  <a:lnTo>
                    <a:pt x="694169" y="295275"/>
                  </a:lnTo>
                  <a:lnTo>
                    <a:pt x="694423" y="295198"/>
                  </a:lnTo>
                  <a:lnTo>
                    <a:pt x="694690" y="295097"/>
                  </a:lnTo>
                  <a:lnTo>
                    <a:pt x="694905" y="295008"/>
                  </a:lnTo>
                  <a:lnTo>
                    <a:pt x="695109" y="294881"/>
                  </a:lnTo>
                  <a:lnTo>
                    <a:pt x="695299" y="294741"/>
                  </a:lnTo>
                  <a:lnTo>
                    <a:pt x="695477" y="294614"/>
                  </a:lnTo>
                  <a:lnTo>
                    <a:pt x="695667" y="294373"/>
                  </a:lnTo>
                  <a:lnTo>
                    <a:pt x="695820" y="294119"/>
                  </a:lnTo>
                  <a:lnTo>
                    <a:pt x="695871" y="293954"/>
                  </a:lnTo>
                  <a:lnTo>
                    <a:pt x="695883" y="293776"/>
                  </a:lnTo>
                  <a:close/>
                </a:path>
                <a:path w="1129665" h="513080">
                  <a:moveTo>
                    <a:pt x="695896" y="281292"/>
                  </a:moveTo>
                  <a:lnTo>
                    <a:pt x="695109" y="280212"/>
                  </a:lnTo>
                  <a:lnTo>
                    <a:pt x="694702" y="279971"/>
                  </a:lnTo>
                  <a:lnTo>
                    <a:pt x="694423" y="279869"/>
                  </a:lnTo>
                  <a:lnTo>
                    <a:pt x="694182" y="279793"/>
                  </a:lnTo>
                  <a:lnTo>
                    <a:pt x="694029" y="279768"/>
                  </a:lnTo>
                  <a:lnTo>
                    <a:pt x="693623" y="279666"/>
                  </a:lnTo>
                  <a:lnTo>
                    <a:pt x="693470" y="279666"/>
                  </a:lnTo>
                  <a:lnTo>
                    <a:pt x="693331" y="279641"/>
                  </a:lnTo>
                  <a:lnTo>
                    <a:pt x="693026" y="279628"/>
                  </a:lnTo>
                  <a:lnTo>
                    <a:pt x="692442" y="279641"/>
                  </a:lnTo>
                  <a:lnTo>
                    <a:pt x="692302" y="279666"/>
                  </a:lnTo>
                  <a:lnTo>
                    <a:pt x="692150" y="279666"/>
                  </a:lnTo>
                  <a:lnTo>
                    <a:pt x="691857" y="279717"/>
                  </a:lnTo>
                  <a:lnTo>
                    <a:pt x="691730" y="279768"/>
                  </a:lnTo>
                  <a:lnTo>
                    <a:pt x="691591" y="279793"/>
                  </a:lnTo>
                  <a:lnTo>
                    <a:pt x="691311" y="279869"/>
                  </a:lnTo>
                  <a:lnTo>
                    <a:pt x="691070" y="279971"/>
                  </a:lnTo>
                  <a:lnTo>
                    <a:pt x="690753" y="280136"/>
                  </a:lnTo>
                  <a:lnTo>
                    <a:pt x="695007" y="282613"/>
                  </a:lnTo>
                  <a:lnTo>
                    <a:pt x="695312" y="282409"/>
                  </a:lnTo>
                  <a:lnTo>
                    <a:pt x="695896" y="281457"/>
                  </a:lnTo>
                  <a:lnTo>
                    <a:pt x="695896" y="281292"/>
                  </a:lnTo>
                  <a:close/>
                </a:path>
                <a:path w="1129665" h="513080">
                  <a:moveTo>
                    <a:pt x="704519" y="246392"/>
                  </a:moveTo>
                  <a:lnTo>
                    <a:pt x="704494" y="246202"/>
                  </a:lnTo>
                  <a:lnTo>
                    <a:pt x="704430" y="245732"/>
                  </a:lnTo>
                  <a:lnTo>
                    <a:pt x="704278" y="245287"/>
                  </a:lnTo>
                  <a:lnTo>
                    <a:pt x="704037" y="244843"/>
                  </a:lnTo>
                  <a:lnTo>
                    <a:pt x="703884" y="244652"/>
                  </a:lnTo>
                  <a:lnTo>
                    <a:pt x="703745" y="244424"/>
                  </a:lnTo>
                  <a:lnTo>
                    <a:pt x="703376" y="244030"/>
                  </a:lnTo>
                  <a:lnTo>
                    <a:pt x="702932" y="243649"/>
                  </a:lnTo>
                  <a:lnTo>
                    <a:pt x="702792" y="243573"/>
                  </a:lnTo>
                  <a:lnTo>
                    <a:pt x="702411" y="243306"/>
                  </a:lnTo>
                  <a:lnTo>
                    <a:pt x="702170" y="243166"/>
                  </a:lnTo>
                  <a:lnTo>
                    <a:pt x="701929" y="243027"/>
                  </a:lnTo>
                  <a:lnTo>
                    <a:pt x="701598" y="242862"/>
                  </a:lnTo>
                  <a:lnTo>
                    <a:pt x="701230" y="242697"/>
                  </a:lnTo>
                  <a:lnTo>
                    <a:pt x="700913" y="242544"/>
                  </a:lnTo>
                  <a:lnTo>
                    <a:pt x="700608" y="242417"/>
                  </a:lnTo>
                  <a:lnTo>
                    <a:pt x="699897" y="242201"/>
                  </a:lnTo>
                  <a:lnTo>
                    <a:pt x="699160" y="242023"/>
                  </a:lnTo>
                  <a:lnTo>
                    <a:pt x="698284" y="241909"/>
                  </a:lnTo>
                  <a:lnTo>
                    <a:pt x="697636" y="241820"/>
                  </a:lnTo>
                  <a:lnTo>
                    <a:pt x="696823" y="241769"/>
                  </a:lnTo>
                  <a:lnTo>
                    <a:pt x="696048" y="241757"/>
                  </a:lnTo>
                  <a:lnTo>
                    <a:pt x="695845" y="241769"/>
                  </a:lnTo>
                  <a:lnTo>
                    <a:pt x="668540" y="241769"/>
                  </a:lnTo>
                  <a:lnTo>
                    <a:pt x="668350" y="241757"/>
                  </a:lnTo>
                  <a:lnTo>
                    <a:pt x="667969" y="241757"/>
                  </a:lnTo>
                  <a:lnTo>
                    <a:pt x="667969" y="246418"/>
                  </a:lnTo>
                  <a:lnTo>
                    <a:pt x="667969" y="241757"/>
                  </a:lnTo>
                  <a:lnTo>
                    <a:pt x="667575" y="241757"/>
                  </a:lnTo>
                  <a:lnTo>
                    <a:pt x="666762" y="241808"/>
                  </a:lnTo>
                  <a:lnTo>
                    <a:pt x="666267" y="241884"/>
                  </a:lnTo>
                  <a:lnTo>
                    <a:pt x="666000" y="241909"/>
                  </a:lnTo>
                  <a:lnTo>
                    <a:pt x="665746" y="241960"/>
                  </a:lnTo>
                  <a:lnTo>
                    <a:pt x="665238" y="242023"/>
                  </a:lnTo>
                  <a:lnTo>
                    <a:pt x="664502" y="242201"/>
                  </a:lnTo>
                  <a:lnTo>
                    <a:pt x="663816" y="242430"/>
                  </a:lnTo>
                  <a:lnTo>
                    <a:pt x="663473" y="242544"/>
                  </a:lnTo>
                  <a:lnTo>
                    <a:pt x="662546" y="242963"/>
                  </a:lnTo>
                  <a:lnTo>
                    <a:pt x="662254" y="243128"/>
                  </a:lnTo>
                  <a:lnTo>
                    <a:pt x="661466" y="243649"/>
                  </a:lnTo>
                  <a:lnTo>
                    <a:pt x="661035" y="244030"/>
                  </a:lnTo>
                  <a:lnTo>
                    <a:pt x="660666" y="244424"/>
                  </a:lnTo>
                  <a:lnTo>
                    <a:pt x="660361" y="244843"/>
                  </a:lnTo>
                  <a:lnTo>
                    <a:pt x="660120" y="245287"/>
                  </a:lnTo>
                  <a:lnTo>
                    <a:pt x="660082" y="245414"/>
                  </a:lnTo>
                  <a:lnTo>
                    <a:pt x="659968" y="245732"/>
                  </a:lnTo>
                  <a:lnTo>
                    <a:pt x="659892" y="246202"/>
                  </a:lnTo>
                  <a:lnTo>
                    <a:pt x="659892" y="246672"/>
                  </a:lnTo>
                  <a:lnTo>
                    <a:pt x="659968" y="247103"/>
                  </a:lnTo>
                  <a:lnTo>
                    <a:pt x="661466" y="249186"/>
                  </a:lnTo>
                  <a:lnTo>
                    <a:pt x="662241" y="249732"/>
                  </a:lnTo>
                  <a:lnTo>
                    <a:pt x="670775" y="254660"/>
                  </a:lnTo>
                  <a:lnTo>
                    <a:pt x="543483" y="328155"/>
                  </a:lnTo>
                  <a:lnTo>
                    <a:pt x="554875" y="334721"/>
                  </a:lnTo>
                  <a:lnTo>
                    <a:pt x="682193" y="261251"/>
                  </a:lnTo>
                  <a:lnTo>
                    <a:pt x="690753" y="266179"/>
                  </a:lnTo>
                  <a:lnTo>
                    <a:pt x="696036" y="267525"/>
                  </a:lnTo>
                  <a:lnTo>
                    <a:pt x="696823" y="267525"/>
                  </a:lnTo>
                  <a:lnTo>
                    <a:pt x="703732" y="264883"/>
                  </a:lnTo>
                  <a:lnTo>
                    <a:pt x="704037" y="264439"/>
                  </a:lnTo>
                  <a:lnTo>
                    <a:pt x="704278" y="264020"/>
                  </a:lnTo>
                  <a:lnTo>
                    <a:pt x="704418" y="263563"/>
                  </a:lnTo>
                  <a:lnTo>
                    <a:pt x="704494" y="263118"/>
                  </a:lnTo>
                  <a:lnTo>
                    <a:pt x="704494" y="262864"/>
                  </a:lnTo>
                  <a:lnTo>
                    <a:pt x="704519" y="246392"/>
                  </a:lnTo>
                  <a:close/>
                </a:path>
                <a:path w="1129665" h="513080">
                  <a:moveTo>
                    <a:pt x="710692" y="443217"/>
                  </a:moveTo>
                  <a:lnTo>
                    <a:pt x="710272" y="443217"/>
                  </a:lnTo>
                  <a:lnTo>
                    <a:pt x="709485" y="443268"/>
                  </a:lnTo>
                  <a:lnTo>
                    <a:pt x="708736" y="443357"/>
                  </a:lnTo>
                  <a:lnTo>
                    <a:pt x="707974" y="443484"/>
                  </a:lnTo>
                  <a:lnTo>
                    <a:pt x="707605" y="443611"/>
                  </a:lnTo>
                  <a:lnTo>
                    <a:pt x="707237" y="443674"/>
                  </a:lnTo>
                  <a:lnTo>
                    <a:pt x="706526" y="443877"/>
                  </a:lnTo>
                  <a:lnTo>
                    <a:pt x="705256" y="444411"/>
                  </a:lnTo>
                  <a:lnTo>
                    <a:pt x="704977" y="444614"/>
                  </a:lnTo>
                  <a:lnTo>
                    <a:pt x="704202" y="445096"/>
                  </a:lnTo>
                  <a:lnTo>
                    <a:pt x="703973" y="445300"/>
                  </a:lnTo>
                  <a:lnTo>
                    <a:pt x="703757" y="445465"/>
                  </a:lnTo>
                  <a:lnTo>
                    <a:pt x="703389" y="445884"/>
                  </a:lnTo>
                  <a:lnTo>
                    <a:pt x="703097" y="446303"/>
                  </a:lnTo>
                  <a:lnTo>
                    <a:pt x="702856" y="446773"/>
                  </a:lnTo>
                  <a:lnTo>
                    <a:pt x="702703" y="447179"/>
                  </a:lnTo>
                  <a:lnTo>
                    <a:pt x="702627" y="447675"/>
                  </a:lnTo>
                  <a:lnTo>
                    <a:pt x="702627" y="448119"/>
                  </a:lnTo>
                  <a:lnTo>
                    <a:pt x="709104" y="452424"/>
                  </a:lnTo>
                  <a:lnTo>
                    <a:pt x="709485" y="452475"/>
                  </a:lnTo>
                  <a:lnTo>
                    <a:pt x="710272" y="452526"/>
                  </a:lnTo>
                  <a:lnTo>
                    <a:pt x="710692" y="452526"/>
                  </a:lnTo>
                  <a:lnTo>
                    <a:pt x="710692" y="443217"/>
                  </a:lnTo>
                  <a:close/>
                </a:path>
                <a:path w="1129665" h="513080">
                  <a:moveTo>
                    <a:pt x="1128217" y="374662"/>
                  </a:moveTo>
                  <a:lnTo>
                    <a:pt x="1112634" y="372262"/>
                  </a:lnTo>
                  <a:lnTo>
                    <a:pt x="1112507" y="372478"/>
                  </a:lnTo>
                  <a:lnTo>
                    <a:pt x="1112469" y="372618"/>
                  </a:lnTo>
                  <a:lnTo>
                    <a:pt x="1066495" y="471589"/>
                  </a:lnTo>
                  <a:lnTo>
                    <a:pt x="1066393" y="471805"/>
                  </a:lnTo>
                  <a:lnTo>
                    <a:pt x="1066355" y="471957"/>
                  </a:lnTo>
                  <a:lnTo>
                    <a:pt x="1058354" y="476478"/>
                  </a:lnTo>
                  <a:lnTo>
                    <a:pt x="1057986" y="476554"/>
                  </a:lnTo>
                  <a:lnTo>
                    <a:pt x="1057592" y="476605"/>
                  </a:lnTo>
                  <a:lnTo>
                    <a:pt x="1057440" y="476643"/>
                  </a:lnTo>
                  <a:lnTo>
                    <a:pt x="885875" y="503161"/>
                  </a:lnTo>
                  <a:lnTo>
                    <a:pt x="885710" y="503199"/>
                  </a:lnTo>
                  <a:lnTo>
                    <a:pt x="883361" y="503389"/>
                  </a:lnTo>
                  <a:lnTo>
                    <a:pt x="882180" y="503389"/>
                  </a:lnTo>
                  <a:lnTo>
                    <a:pt x="874483" y="501523"/>
                  </a:lnTo>
                  <a:lnTo>
                    <a:pt x="874217" y="501357"/>
                  </a:lnTo>
                  <a:lnTo>
                    <a:pt x="873950" y="501205"/>
                  </a:lnTo>
                  <a:lnTo>
                    <a:pt x="776719" y="445071"/>
                  </a:lnTo>
                  <a:lnTo>
                    <a:pt x="775868" y="444627"/>
                  </a:lnTo>
                  <a:lnTo>
                    <a:pt x="771423" y="443725"/>
                  </a:lnTo>
                  <a:lnTo>
                    <a:pt x="771232" y="443725"/>
                  </a:lnTo>
                  <a:lnTo>
                    <a:pt x="771093" y="443687"/>
                  </a:lnTo>
                  <a:lnTo>
                    <a:pt x="770724" y="443611"/>
                  </a:lnTo>
                  <a:lnTo>
                    <a:pt x="770331" y="443484"/>
                  </a:lnTo>
                  <a:lnTo>
                    <a:pt x="769620" y="443369"/>
                  </a:lnTo>
                  <a:lnTo>
                    <a:pt x="768845" y="443268"/>
                  </a:lnTo>
                  <a:lnTo>
                    <a:pt x="768057" y="443217"/>
                  </a:lnTo>
                  <a:lnTo>
                    <a:pt x="767664" y="443217"/>
                  </a:lnTo>
                  <a:lnTo>
                    <a:pt x="710704" y="443230"/>
                  </a:lnTo>
                  <a:lnTo>
                    <a:pt x="710704" y="452513"/>
                  </a:lnTo>
                  <a:lnTo>
                    <a:pt x="766838" y="452513"/>
                  </a:lnTo>
                  <a:lnTo>
                    <a:pt x="862825" y="507949"/>
                  </a:lnTo>
                  <a:lnTo>
                    <a:pt x="863092" y="508101"/>
                  </a:lnTo>
                  <a:lnTo>
                    <a:pt x="863803" y="508482"/>
                  </a:lnTo>
                  <a:lnTo>
                    <a:pt x="881367" y="512699"/>
                  </a:lnTo>
                  <a:lnTo>
                    <a:pt x="884135" y="512699"/>
                  </a:lnTo>
                  <a:lnTo>
                    <a:pt x="886929" y="512533"/>
                  </a:lnTo>
                  <a:lnTo>
                    <a:pt x="888746" y="512305"/>
                  </a:lnTo>
                  <a:lnTo>
                    <a:pt x="888885" y="512305"/>
                  </a:lnTo>
                  <a:lnTo>
                    <a:pt x="889673" y="512229"/>
                  </a:lnTo>
                  <a:lnTo>
                    <a:pt x="890092" y="512152"/>
                  </a:lnTo>
                  <a:lnTo>
                    <a:pt x="890460" y="512102"/>
                  </a:lnTo>
                  <a:lnTo>
                    <a:pt x="1062151" y="485546"/>
                  </a:lnTo>
                  <a:lnTo>
                    <a:pt x="1063498" y="485305"/>
                  </a:lnTo>
                  <a:lnTo>
                    <a:pt x="1081938" y="474306"/>
                  </a:lnTo>
                  <a:lnTo>
                    <a:pt x="1082090" y="474027"/>
                  </a:lnTo>
                  <a:lnTo>
                    <a:pt x="1082217" y="473811"/>
                  </a:lnTo>
                  <a:lnTo>
                    <a:pt x="1128217" y="374662"/>
                  </a:lnTo>
                  <a:close/>
                </a:path>
                <a:path w="1129665" h="513080">
                  <a:moveTo>
                    <a:pt x="1129207" y="370713"/>
                  </a:moveTo>
                  <a:lnTo>
                    <a:pt x="1066165" y="327355"/>
                  </a:lnTo>
                  <a:lnTo>
                    <a:pt x="1097381" y="309346"/>
                  </a:lnTo>
                  <a:lnTo>
                    <a:pt x="1098143" y="308813"/>
                  </a:lnTo>
                  <a:lnTo>
                    <a:pt x="1098588" y="308444"/>
                  </a:lnTo>
                  <a:lnTo>
                    <a:pt x="1098956" y="308051"/>
                  </a:lnTo>
                  <a:lnTo>
                    <a:pt x="1099096" y="307822"/>
                  </a:lnTo>
                  <a:lnTo>
                    <a:pt x="1099273" y="307606"/>
                  </a:lnTo>
                  <a:lnTo>
                    <a:pt x="1099591" y="306946"/>
                  </a:lnTo>
                  <a:lnTo>
                    <a:pt x="1099654" y="306730"/>
                  </a:lnTo>
                  <a:lnTo>
                    <a:pt x="1099731" y="306285"/>
                  </a:lnTo>
                  <a:lnTo>
                    <a:pt x="1099731" y="305816"/>
                  </a:lnTo>
                  <a:lnTo>
                    <a:pt x="1099654" y="305358"/>
                  </a:lnTo>
                  <a:lnTo>
                    <a:pt x="1099591" y="305130"/>
                  </a:lnTo>
                  <a:lnTo>
                    <a:pt x="1099273" y="304469"/>
                  </a:lnTo>
                  <a:lnTo>
                    <a:pt x="1099096" y="304279"/>
                  </a:lnTo>
                  <a:lnTo>
                    <a:pt x="1098956" y="304050"/>
                  </a:lnTo>
                  <a:lnTo>
                    <a:pt x="1094740" y="301752"/>
                  </a:lnTo>
                  <a:lnTo>
                    <a:pt x="1094397" y="301650"/>
                  </a:lnTo>
                  <a:lnTo>
                    <a:pt x="1092822" y="301434"/>
                  </a:lnTo>
                  <a:lnTo>
                    <a:pt x="1092034" y="301383"/>
                  </a:lnTo>
                  <a:lnTo>
                    <a:pt x="1091285" y="301383"/>
                  </a:lnTo>
                  <a:lnTo>
                    <a:pt x="1049134" y="324015"/>
                  </a:lnTo>
                  <a:lnTo>
                    <a:pt x="1048308" y="324561"/>
                  </a:lnTo>
                  <a:lnTo>
                    <a:pt x="1047826" y="324942"/>
                  </a:lnTo>
                  <a:lnTo>
                    <a:pt x="1047483" y="325335"/>
                  </a:lnTo>
                  <a:lnTo>
                    <a:pt x="1047343" y="325564"/>
                  </a:lnTo>
                  <a:lnTo>
                    <a:pt x="1047191" y="325755"/>
                  </a:lnTo>
                  <a:lnTo>
                    <a:pt x="1046848" y="326415"/>
                  </a:lnTo>
                  <a:lnTo>
                    <a:pt x="1046772" y="326644"/>
                  </a:lnTo>
                  <a:lnTo>
                    <a:pt x="1046708" y="327101"/>
                  </a:lnTo>
                  <a:lnTo>
                    <a:pt x="1046708" y="327571"/>
                  </a:lnTo>
                  <a:lnTo>
                    <a:pt x="1109141" y="365302"/>
                  </a:lnTo>
                  <a:lnTo>
                    <a:pt x="1109395" y="365455"/>
                  </a:lnTo>
                  <a:lnTo>
                    <a:pt x="1109522" y="365518"/>
                  </a:lnTo>
                  <a:lnTo>
                    <a:pt x="1110068" y="365848"/>
                  </a:lnTo>
                  <a:lnTo>
                    <a:pt x="1113091" y="370573"/>
                  </a:lnTo>
                  <a:lnTo>
                    <a:pt x="1112989" y="371259"/>
                  </a:lnTo>
                  <a:lnTo>
                    <a:pt x="1112812" y="371919"/>
                  </a:lnTo>
                  <a:lnTo>
                    <a:pt x="1112647" y="372262"/>
                  </a:lnTo>
                  <a:lnTo>
                    <a:pt x="1128217" y="374662"/>
                  </a:lnTo>
                  <a:lnTo>
                    <a:pt x="1128331" y="374446"/>
                  </a:lnTo>
                  <a:lnTo>
                    <a:pt x="1128547" y="373875"/>
                  </a:lnTo>
                  <a:lnTo>
                    <a:pt x="1129042" y="372313"/>
                  </a:lnTo>
                  <a:lnTo>
                    <a:pt x="1129207" y="37071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454559" y="1184401"/>
              <a:ext cx="796925" cy="534670"/>
            </a:xfrm>
            <a:custGeom>
              <a:avLst/>
              <a:gdLst/>
              <a:ahLst/>
              <a:cxnLst/>
              <a:rect l="l" t="t" r="r" b="b"/>
              <a:pathLst>
                <a:path w="796925" h="534669">
                  <a:moveTo>
                    <a:pt x="5143" y="206756"/>
                  </a:moveTo>
                  <a:lnTo>
                    <a:pt x="4826" y="206590"/>
                  </a:lnTo>
                  <a:lnTo>
                    <a:pt x="4572" y="206489"/>
                  </a:lnTo>
                  <a:lnTo>
                    <a:pt x="4305" y="206413"/>
                  </a:lnTo>
                  <a:lnTo>
                    <a:pt x="4165" y="206387"/>
                  </a:lnTo>
                  <a:lnTo>
                    <a:pt x="4038" y="206336"/>
                  </a:lnTo>
                  <a:lnTo>
                    <a:pt x="3746" y="206286"/>
                  </a:lnTo>
                  <a:lnTo>
                    <a:pt x="3594" y="206286"/>
                  </a:lnTo>
                  <a:lnTo>
                    <a:pt x="3149" y="206248"/>
                  </a:lnTo>
                  <a:lnTo>
                    <a:pt x="2857" y="206248"/>
                  </a:lnTo>
                  <a:lnTo>
                    <a:pt x="2425" y="206286"/>
                  </a:lnTo>
                  <a:lnTo>
                    <a:pt x="2273" y="206286"/>
                  </a:lnTo>
                  <a:lnTo>
                    <a:pt x="1981" y="206336"/>
                  </a:lnTo>
                  <a:lnTo>
                    <a:pt x="1854" y="206387"/>
                  </a:lnTo>
                  <a:lnTo>
                    <a:pt x="1714" y="206413"/>
                  </a:lnTo>
                  <a:lnTo>
                    <a:pt x="1460" y="206489"/>
                  </a:lnTo>
                  <a:lnTo>
                    <a:pt x="1193" y="206590"/>
                  </a:lnTo>
                  <a:lnTo>
                    <a:pt x="38" y="207670"/>
                  </a:lnTo>
                  <a:lnTo>
                    <a:pt x="0" y="207911"/>
                  </a:lnTo>
                  <a:lnTo>
                    <a:pt x="12" y="208254"/>
                  </a:lnTo>
                  <a:lnTo>
                    <a:pt x="63" y="208419"/>
                  </a:lnTo>
                  <a:lnTo>
                    <a:pt x="215" y="208673"/>
                  </a:lnTo>
                  <a:lnTo>
                    <a:pt x="406" y="208889"/>
                  </a:lnTo>
                  <a:lnTo>
                    <a:pt x="584" y="209042"/>
                  </a:lnTo>
                  <a:lnTo>
                    <a:pt x="774" y="209156"/>
                  </a:lnTo>
                  <a:lnTo>
                    <a:pt x="5143" y="206756"/>
                  </a:lnTo>
                  <a:close/>
                </a:path>
                <a:path w="796925" h="534669">
                  <a:moveTo>
                    <a:pt x="27381" y="220408"/>
                  </a:moveTo>
                  <a:lnTo>
                    <a:pt x="26504" y="219113"/>
                  </a:lnTo>
                  <a:lnTo>
                    <a:pt x="5143" y="206768"/>
                  </a:lnTo>
                  <a:lnTo>
                    <a:pt x="876" y="209245"/>
                  </a:lnTo>
                  <a:lnTo>
                    <a:pt x="22237" y="221564"/>
                  </a:lnTo>
                  <a:lnTo>
                    <a:pt x="22809" y="221830"/>
                  </a:lnTo>
                  <a:lnTo>
                    <a:pt x="23075" y="221907"/>
                  </a:lnTo>
                  <a:lnTo>
                    <a:pt x="23215" y="221957"/>
                  </a:lnTo>
                  <a:lnTo>
                    <a:pt x="23787" y="222059"/>
                  </a:lnTo>
                  <a:lnTo>
                    <a:pt x="24231" y="222072"/>
                  </a:lnTo>
                  <a:lnTo>
                    <a:pt x="24955" y="222059"/>
                  </a:lnTo>
                  <a:lnTo>
                    <a:pt x="25527" y="221957"/>
                  </a:lnTo>
                  <a:lnTo>
                    <a:pt x="25666" y="221907"/>
                  </a:lnTo>
                  <a:lnTo>
                    <a:pt x="25920" y="221830"/>
                  </a:lnTo>
                  <a:lnTo>
                    <a:pt x="26187" y="221729"/>
                  </a:lnTo>
                  <a:lnTo>
                    <a:pt x="26403" y="221640"/>
                  </a:lnTo>
                  <a:lnTo>
                    <a:pt x="26606" y="221513"/>
                  </a:lnTo>
                  <a:lnTo>
                    <a:pt x="26797" y="221373"/>
                  </a:lnTo>
                  <a:lnTo>
                    <a:pt x="26974" y="221246"/>
                  </a:lnTo>
                  <a:lnTo>
                    <a:pt x="27165" y="221005"/>
                  </a:lnTo>
                  <a:lnTo>
                    <a:pt x="27317" y="220751"/>
                  </a:lnTo>
                  <a:lnTo>
                    <a:pt x="27368" y="220586"/>
                  </a:lnTo>
                  <a:lnTo>
                    <a:pt x="27381" y="220408"/>
                  </a:lnTo>
                  <a:close/>
                </a:path>
                <a:path w="796925" h="534669">
                  <a:moveTo>
                    <a:pt x="354076" y="120408"/>
                  </a:moveTo>
                  <a:lnTo>
                    <a:pt x="348780" y="119062"/>
                  </a:lnTo>
                  <a:lnTo>
                    <a:pt x="347980" y="119062"/>
                  </a:lnTo>
                  <a:lnTo>
                    <a:pt x="340334" y="123469"/>
                  </a:lnTo>
                  <a:lnTo>
                    <a:pt x="340334" y="123939"/>
                  </a:lnTo>
                  <a:lnTo>
                    <a:pt x="342684" y="127000"/>
                  </a:lnTo>
                  <a:lnTo>
                    <a:pt x="354076" y="120408"/>
                  </a:lnTo>
                  <a:close/>
                </a:path>
                <a:path w="796925" h="534669">
                  <a:moveTo>
                    <a:pt x="381342" y="137883"/>
                  </a:moveTo>
                  <a:lnTo>
                    <a:pt x="378993" y="134823"/>
                  </a:lnTo>
                  <a:lnTo>
                    <a:pt x="354076" y="120421"/>
                  </a:lnTo>
                  <a:lnTo>
                    <a:pt x="342684" y="127012"/>
                  </a:lnTo>
                  <a:lnTo>
                    <a:pt x="367601" y="141389"/>
                  </a:lnTo>
                  <a:lnTo>
                    <a:pt x="367893" y="141566"/>
                  </a:lnTo>
                  <a:lnTo>
                    <a:pt x="372910" y="142760"/>
                  </a:lnTo>
                  <a:lnTo>
                    <a:pt x="373697" y="142760"/>
                  </a:lnTo>
                  <a:lnTo>
                    <a:pt x="378993" y="141389"/>
                  </a:lnTo>
                  <a:lnTo>
                    <a:pt x="379285" y="141236"/>
                  </a:lnTo>
                  <a:lnTo>
                    <a:pt x="379780" y="140881"/>
                  </a:lnTo>
                  <a:lnTo>
                    <a:pt x="379996" y="140677"/>
                  </a:lnTo>
                  <a:lnTo>
                    <a:pt x="380212" y="140512"/>
                  </a:lnTo>
                  <a:lnTo>
                    <a:pt x="381342" y="138328"/>
                  </a:lnTo>
                  <a:lnTo>
                    <a:pt x="381342" y="137883"/>
                  </a:lnTo>
                  <a:close/>
                </a:path>
                <a:path w="796925" h="534669">
                  <a:moveTo>
                    <a:pt x="382651" y="46215"/>
                  </a:moveTo>
                  <a:lnTo>
                    <a:pt x="382625" y="46088"/>
                  </a:lnTo>
                  <a:lnTo>
                    <a:pt x="382524" y="45923"/>
                  </a:lnTo>
                  <a:lnTo>
                    <a:pt x="382384" y="45770"/>
                  </a:lnTo>
                  <a:lnTo>
                    <a:pt x="382231" y="45681"/>
                  </a:lnTo>
                  <a:lnTo>
                    <a:pt x="382016" y="45554"/>
                  </a:lnTo>
                  <a:lnTo>
                    <a:pt x="381889" y="45504"/>
                  </a:lnTo>
                  <a:lnTo>
                    <a:pt x="381749" y="45478"/>
                  </a:lnTo>
                  <a:lnTo>
                    <a:pt x="381622" y="45453"/>
                  </a:lnTo>
                  <a:lnTo>
                    <a:pt x="381469" y="45427"/>
                  </a:lnTo>
                  <a:lnTo>
                    <a:pt x="380860" y="45402"/>
                  </a:lnTo>
                  <a:lnTo>
                    <a:pt x="380720" y="45427"/>
                  </a:lnTo>
                  <a:lnTo>
                    <a:pt x="380568" y="45453"/>
                  </a:lnTo>
                  <a:lnTo>
                    <a:pt x="380441" y="45478"/>
                  </a:lnTo>
                  <a:lnTo>
                    <a:pt x="380301" y="45529"/>
                  </a:lnTo>
                  <a:lnTo>
                    <a:pt x="380631" y="45897"/>
                  </a:lnTo>
                  <a:lnTo>
                    <a:pt x="380238" y="45554"/>
                  </a:lnTo>
                  <a:lnTo>
                    <a:pt x="375767" y="47371"/>
                  </a:lnTo>
                  <a:lnTo>
                    <a:pt x="362356" y="36322"/>
                  </a:lnTo>
                  <a:lnTo>
                    <a:pt x="362229" y="36207"/>
                  </a:lnTo>
                  <a:lnTo>
                    <a:pt x="362038" y="36068"/>
                  </a:lnTo>
                  <a:lnTo>
                    <a:pt x="361911" y="36017"/>
                  </a:lnTo>
                  <a:lnTo>
                    <a:pt x="361759" y="35966"/>
                  </a:lnTo>
                  <a:lnTo>
                    <a:pt x="361632" y="35902"/>
                  </a:lnTo>
                  <a:lnTo>
                    <a:pt x="361480" y="35877"/>
                  </a:lnTo>
                  <a:lnTo>
                    <a:pt x="361353" y="35864"/>
                  </a:lnTo>
                  <a:lnTo>
                    <a:pt x="361200" y="35839"/>
                  </a:lnTo>
                  <a:lnTo>
                    <a:pt x="360743" y="35826"/>
                  </a:lnTo>
                  <a:lnTo>
                    <a:pt x="360578" y="35852"/>
                  </a:lnTo>
                  <a:lnTo>
                    <a:pt x="360451" y="35877"/>
                  </a:lnTo>
                  <a:lnTo>
                    <a:pt x="360299" y="35928"/>
                  </a:lnTo>
                  <a:lnTo>
                    <a:pt x="360045" y="36004"/>
                  </a:lnTo>
                  <a:lnTo>
                    <a:pt x="359892" y="36093"/>
                  </a:lnTo>
                  <a:lnTo>
                    <a:pt x="359740" y="36195"/>
                  </a:lnTo>
                  <a:lnTo>
                    <a:pt x="359613" y="36309"/>
                  </a:lnTo>
                  <a:lnTo>
                    <a:pt x="359511" y="36474"/>
                  </a:lnTo>
                  <a:lnTo>
                    <a:pt x="356997" y="41427"/>
                  </a:lnTo>
                  <a:lnTo>
                    <a:pt x="356946" y="41808"/>
                  </a:lnTo>
                  <a:lnTo>
                    <a:pt x="357035" y="41986"/>
                  </a:lnTo>
                  <a:lnTo>
                    <a:pt x="357162" y="42125"/>
                  </a:lnTo>
                  <a:lnTo>
                    <a:pt x="357289" y="42227"/>
                  </a:lnTo>
                  <a:lnTo>
                    <a:pt x="357454" y="42329"/>
                  </a:lnTo>
                  <a:lnTo>
                    <a:pt x="357695" y="42430"/>
                  </a:lnTo>
                  <a:lnTo>
                    <a:pt x="357822" y="42468"/>
                  </a:lnTo>
                  <a:lnTo>
                    <a:pt x="357974" y="42494"/>
                  </a:lnTo>
                  <a:lnTo>
                    <a:pt x="358114" y="42519"/>
                  </a:lnTo>
                  <a:lnTo>
                    <a:pt x="358267" y="42545"/>
                  </a:lnTo>
                  <a:lnTo>
                    <a:pt x="358711" y="42545"/>
                  </a:lnTo>
                  <a:lnTo>
                    <a:pt x="358851" y="42519"/>
                  </a:lnTo>
                  <a:lnTo>
                    <a:pt x="359003" y="42494"/>
                  </a:lnTo>
                  <a:lnTo>
                    <a:pt x="359143" y="42468"/>
                  </a:lnTo>
                  <a:lnTo>
                    <a:pt x="359270" y="42430"/>
                  </a:lnTo>
                  <a:lnTo>
                    <a:pt x="359511" y="42329"/>
                  </a:lnTo>
                  <a:lnTo>
                    <a:pt x="359714" y="42202"/>
                  </a:lnTo>
                  <a:lnTo>
                    <a:pt x="359854" y="42037"/>
                  </a:lnTo>
                  <a:lnTo>
                    <a:pt x="361556" y="38747"/>
                  </a:lnTo>
                  <a:lnTo>
                    <a:pt x="373253" y="48387"/>
                  </a:lnTo>
                  <a:lnTo>
                    <a:pt x="368808" y="50190"/>
                  </a:lnTo>
                  <a:lnTo>
                    <a:pt x="368642" y="50266"/>
                  </a:lnTo>
                  <a:lnTo>
                    <a:pt x="368439" y="50419"/>
                  </a:lnTo>
                  <a:lnTo>
                    <a:pt x="368300" y="50558"/>
                  </a:lnTo>
                  <a:lnTo>
                    <a:pt x="368198" y="50711"/>
                  </a:lnTo>
                  <a:lnTo>
                    <a:pt x="368147" y="50901"/>
                  </a:lnTo>
                  <a:lnTo>
                    <a:pt x="368173" y="51079"/>
                  </a:lnTo>
                  <a:lnTo>
                    <a:pt x="368249" y="51219"/>
                  </a:lnTo>
                  <a:lnTo>
                    <a:pt x="368388" y="51396"/>
                  </a:lnTo>
                  <a:lnTo>
                    <a:pt x="368566" y="51511"/>
                  </a:lnTo>
                  <a:lnTo>
                    <a:pt x="368808" y="51638"/>
                  </a:lnTo>
                  <a:lnTo>
                    <a:pt x="368935" y="51689"/>
                  </a:lnTo>
                  <a:lnTo>
                    <a:pt x="369125" y="51739"/>
                  </a:lnTo>
                  <a:lnTo>
                    <a:pt x="369354" y="51790"/>
                  </a:lnTo>
                  <a:lnTo>
                    <a:pt x="369493" y="51790"/>
                  </a:lnTo>
                  <a:lnTo>
                    <a:pt x="369646" y="51816"/>
                  </a:lnTo>
                  <a:lnTo>
                    <a:pt x="369785" y="51816"/>
                  </a:lnTo>
                  <a:lnTo>
                    <a:pt x="369938" y="51790"/>
                  </a:lnTo>
                  <a:lnTo>
                    <a:pt x="370078" y="51765"/>
                  </a:lnTo>
                  <a:lnTo>
                    <a:pt x="370230" y="51739"/>
                  </a:lnTo>
                  <a:lnTo>
                    <a:pt x="370382" y="51714"/>
                  </a:lnTo>
                  <a:lnTo>
                    <a:pt x="370573" y="51638"/>
                  </a:lnTo>
                  <a:lnTo>
                    <a:pt x="376072" y="49403"/>
                  </a:lnTo>
                  <a:lnTo>
                    <a:pt x="376224" y="49352"/>
                  </a:lnTo>
                  <a:lnTo>
                    <a:pt x="376351" y="49301"/>
                  </a:lnTo>
                  <a:lnTo>
                    <a:pt x="381965" y="47015"/>
                  </a:lnTo>
                  <a:lnTo>
                    <a:pt x="382181" y="46926"/>
                  </a:lnTo>
                  <a:lnTo>
                    <a:pt x="382384" y="46799"/>
                  </a:lnTo>
                  <a:lnTo>
                    <a:pt x="382524" y="46659"/>
                  </a:lnTo>
                  <a:lnTo>
                    <a:pt x="382625" y="46482"/>
                  </a:lnTo>
                  <a:lnTo>
                    <a:pt x="382651" y="46215"/>
                  </a:lnTo>
                  <a:close/>
                </a:path>
                <a:path w="796925" h="534669">
                  <a:moveTo>
                    <a:pt x="403440" y="37807"/>
                  </a:moveTo>
                  <a:lnTo>
                    <a:pt x="403390" y="37680"/>
                  </a:lnTo>
                  <a:lnTo>
                    <a:pt x="403123" y="37338"/>
                  </a:lnTo>
                  <a:lnTo>
                    <a:pt x="402945" y="37249"/>
                  </a:lnTo>
                  <a:lnTo>
                    <a:pt x="402780" y="37147"/>
                  </a:lnTo>
                  <a:lnTo>
                    <a:pt x="402653" y="37096"/>
                  </a:lnTo>
                  <a:lnTo>
                    <a:pt x="402463" y="37045"/>
                  </a:lnTo>
                  <a:lnTo>
                    <a:pt x="402234" y="37020"/>
                  </a:lnTo>
                  <a:lnTo>
                    <a:pt x="401650" y="36995"/>
                  </a:lnTo>
                  <a:lnTo>
                    <a:pt x="401485" y="37020"/>
                  </a:lnTo>
                  <a:lnTo>
                    <a:pt x="401358" y="37045"/>
                  </a:lnTo>
                  <a:lnTo>
                    <a:pt x="401205" y="37071"/>
                  </a:lnTo>
                  <a:lnTo>
                    <a:pt x="401027" y="37147"/>
                  </a:lnTo>
                  <a:lnTo>
                    <a:pt x="392315" y="40678"/>
                  </a:lnTo>
                  <a:lnTo>
                    <a:pt x="393700" y="32156"/>
                  </a:lnTo>
                  <a:lnTo>
                    <a:pt x="393725" y="32029"/>
                  </a:lnTo>
                  <a:lnTo>
                    <a:pt x="393839" y="31445"/>
                  </a:lnTo>
                  <a:lnTo>
                    <a:pt x="393839" y="30975"/>
                  </a:lnTo>
                  <a:lnTo>
                    <a:pt x="393763" y="30518"/>
                  </a:lnTo>
                  <a:lnTo>
                    <a:pt x="393687" y="30289"/>
                  </a:lnTo>
                  <a:lnTo>
                    <a:pt x="393623" y="30048"/>
                  </a:lnTo>
                  <a:lnTo>
                    <a:pt x="392366" y="28498"/>
                  </a:lnTo>
                  <a:lnTo>
                    <a:pt x="392201" y="28346"/>
                  </a:lnTo>
                  <a:lnTo>
                    <a:pt x="387299" y="26606"/>
                  </a:lnTo>
                  <a:lnTo>
                    <a:pt x="386930" y="26555"/>
                  </a:lnTo>
                  <a:lnTo>
                    <a:pt x="386181" y="26530"/>
                  </a:lnTo>
                  <a:lnTo>
                    <a:pt x="385394" y="26530"/>
                  </a:lnTo>
                  <a:lnTo>
                    <a:pt x="381520" y="27330"/>
                  </a:lnTo>
                  <a:lnTo>
                    <a:pt x="381393" y="27381"/>
                  </a:lnTo>
                  <a:lnTo>
                    <a:pt x="381076" y="27508"/>
                  </a:lnTo>
                  <a:lnTo>
                    <a:pt x="380365" y="27876"/>
                  </a:lnTo>
                  <a:lnTo>
                    <a:pt x="379704" y="28270"/>
                  </a:lnTo>
                  <a:lnTo>
                    <a:pt x="379120" y="28702"/>
                  </a:lnTo>
                  <a:lnTo>
                    <a:pt x="378879" y="28930"/>
                  </a:lnTo>
                  <a:lnTo>
                    <a:pt x="378625" y="29146"/>
                  </a:lnTo>
                  <a:lnTo>
                    <a:pt x="377532" y="30937"/>
                  </a:lnTo>
                  <a:lnTo>
                    <a:pt x="377431" y="31203"/>
                  </a:lnTo>
                  <a:lnTo>
                    <a:pt x="377355" y="31750"/>
                  </a:lnTo>
                  <a:lnTo>
                    <a:pt x="377380" y="32016"/>
                  </a:lnTo>
                  <a:lnTo>
                    <a:pt x="377380" y="32308"/>
                  </a:lnTo>
                  <a:lnTo>
                    <a:pt x="377926" y="33667"/>
                  </a:lnTo>
                  <a:lnTo>
                    <a:pt x="378053" y="33794"/>
                  </a:lnTo>
                  <a:lnTo>
                    <a:pt x="378244" y="33909"/>
                  </a:lnTo>
                  <a:lnTo>
                    <a:pt x="378498" y="34010"/>
                  </a:lnTo>
                  <a:lnTo>
                    <a:pt x="378764" y="34086"/>
                  </a:lnTo>
                  <a:lnTo>
                    <a:pt x="378904" y="34112"/>
                  </a:lnTo>
                  <a:lnTo>
                    <a:pt x="379056" y="34137"/>
                  </a:lnTo>
                  <a:lnTo>
                    <a:pt x="379501" y="34137"/>
                  </a:lnTo>
                  <a:lnTo>
                    <a:pt x="379641" y="34112"/>
                  </a:lnTo>
                  <a:lnTo>
                    <a:pt x="379793" y="34086"/>
                  </a:lnTo>
                  <a:lnTo>
                    <a:pt x="379933" y="34061"/>
                  </a:lnTo>
                  <a:lnTo>
                    <a:pt x="380060" y="34010"/>
                  </a:lnTo>
                  <a:lnTo>
                    <a:pt x="380301" y="33909"/>
                  </a:lnTo>
                  <a:lnTo>
                    <a:pt x="380453" y="33820"/>
                  </a:lnTo>
                  <a:lnTo>
                    <a:pt x="380593" y="33718"/>
                  </a:lnTo>
                  <a:lnTo>
                    <a:pt x="380720" y="33540"/>
                  </a:lnTo>
                  <a:lnTo>
                    <a:pt x="380796" y="33401"/>
                  </a:lnTo>
                  <a:lnTo>
                    <a:pt x="380796" y="33134"/>
                  </a:lnTo>
                  <a:lnTo>
                    <a:pt x="380746" y="33007"/>
                  </a:lnTo>
                  <a:lnTo>
                    <a:pt x="380619" y="32804"/>
                  </a:lnTo>
                  <a:lnTo>
                    <a:pt x="380517" y="32524"/>
                  </a:lnTo>
                  <a:lnTo>
                    <a:pt x="380441" y="32156"/>
                  </a:lnTo>
                  <a:lnTo>
                    <a:pt x="380441" y="31788"/>
                  </a:lnTo>
                  <a:lnTo>
                    <a:pt x="381469" y="29883"/>
                  </a:lnTo>
                  <a:lnTo>
                    <a:pt x="381647" y="29705"/>
                  </a:lnTo>
                  <a:lnTo>
                    <a:pt x="382041" y="29413"/>
                  </a:lnTo>
                  <a:lnTo>
                    <a:pt x="382473" y="29171"/>
                  </a:lnTo>
                  <a:lnTo>
                    <a:pt x="383235" y="28803"/>
                  </a:lnTo>
                  <a:lnTo>
                    <a:pt x="383413" y="28727"/>
                  </a:lnTo>
                  <a:lnTo>
                    <a:pt x="384048" y="28549"/>
                  </a:lnTo>
                  <a:lnTo>
                    <a:pt x="384263" y="28473"/>
                  </a:lnTo>
                  <a:lnTo>
                    <a:pt x="384708" y="28397"/>
                  </a:lnTo>
                  <a:lnTo>
                    <a:pt x="385610" y="28295"/>
                  </a:lnTo>
                  <a:lnTo>
                    <a:pt x="386549" y="28321"/>
                  </a:lnTo>
                  <a:lnTo>
                    <a:pt x="387451" y="28448"/>
                  </a:lnTo>
                  <a:lnTo>
                    <a:pt x="388302" y="28663"/>
                  </a:lnTo>
                  <a:lnTo>
                    <a:pt x="389242" y="29057"/>
                  </a:lnTo>
                  <a:lnTo>
                    <a:pt x="389699" y="29349"/>
                  </a:lnTo>
                  <a:lnTo>
                    <a:pt x="389839" y="29476"/>
                  </a:lnTo>
                  <a:lnTo>
                    <a:pt x="390042" y="29654"/>
                  </a:lnTo>
                  <a:lnTo>
                    <a:pt x="390283" y="29921"/>
                  </a:lnTo>
                  <a:lnTo>
                    <a:pt x="390385" y="30073"/>
                  </a:lnTo>
                  <a:lnTo>
                    <a:pt x="390486" y="30200"/>
                  </a:lnTo>
                  <a:lnTo>
                    <a:pt x="390626" y="30492"/>
                  </a:lnTo>
                  <a:lnTo>
                    <a:pt x="390728" y="30784"/>
                  </a:lnTo>
                  <a:lnTo>
                    <a:pt x="390779" y="31076"/>
                  </a:lnTo>
                  <a:lnTo>
                    <a:pt x="390779" y="31369"/>
                  </a:lnTo>
                  <a:lnTo>
                    <a:pt x="390728" y="31661"/>
                  </a:lnTo>
                  <a:lnTo>
                    <a:pt x="390677" y="31813"/>
                  </a:lnTo>
                  <a:lnTo>
                    <a:pt x="388962" y="42329"/>
                  </a:lnTo>
                  <a:lnTo>
                    <a:pt x="388937" y="42570"/>
                  </a:lnTo>
                  <a:lnTo>
                    <a:pt x="388962" y="42697"/>
                  </a:lnTo>
                  <a:lnTo>
                    <a:pt x="389051" y="42849"/>
                  </a:lnTo>
                  <a:lnTo>
                    <a:pt x="389153" y="42989"/>
                  </a:lnTo>
                  <a:lnTo>
                    <a:pt x="389293" y="43091"/>
                  </a:lnTo>
                  <a:lnTo>
                    <a:pt x="389445" y="43180"/>
                  </a:lnTo>
                  <a:lnTo>
                    <a:pt x="389750" y="43307"/>
                  </a:lnTo>
                  <a:lnTo>
                    <a:pt x="389890" y="43332"/>
                  </a:lnTo>
                  <a:lnTo>
                    <a:pt x="390067" y="43383"/>
                  </a:lnTo>
                  <a:lnTo>
                    <a:pt x="390245" y="43383"/>
                  </a:lnTo>
                  <a:lnTo>
                    <a:pt x="390436" y="43408"/>
                  </a:lnTo>
                  <a:lnTo>
                    <a:pt x="390575" y="43408"/>
                  </a:lnTo>
                  <a:lnTo>
                    <a:pt x="390702" y="43395"/>
                  </a:lnTo>
                  <a:lnTo>
                    <a:pt x="390855" y="43383"/>
                  </a:lnTo>
                  <a:lnTo>
                    <a:pt x="391007" y="43357"/>
                  </a:lnTo>
                  <a:lnTo>
                    <a:pt x="391134" y="43307"/>
                  </a:lnTo>
                  <a:lnTo>
                    <a:pt x="391274" y="43281"/>
                  </a:lnTo>
                  <a:lnTo>
                    <a:pt x="391401" y="43230"/>
                  </a:lnTo>
                  <a:lnTo>
                    <a:pt x="402793" y="38595"/>
                  </a:lnTo>
                  <a:lnTo>
                    <a:pt x="402945" y="38519"/>
                  </a:lnTo>
                  <a:lnTo>
                    <a:pt x="403199" y="38354"/>
                  </a:lnTo>
                  <a:lnTo>
                    <a:pt x="403313" y="38201"/>
                  </a:lnTo>
                  <a:lnTo>
                    <a:pt x="403390" y="38074"/>
                  </a:lnTo>
                  <a:lnTo>
                    <a:pt x="403440" y="37909"/>
                  </a:lnTo>
                  <a:close/>
                </a:path>
                <a:path w="796925" h="534669">
                  <a:moveTo>
                    <a:pt x="407212" y="23063"/>
                  </a:moveTo>
                  <a:lnTo>
                    <a:pt x="407098" y="22580"/>
                  </a:lnTo>
                  <a:lnTo>
                    <a:pt x="406844" y="22110"/>
                  </a:lnTo>
                  <a:lnTo>
                    <a:pt x="406628" y="21818"/>
                  </a:lnTo>
                  <a:lnTo>
                    <a:pt x="406349" y="21551"/>
                  </a:lnTo>
                  <a:lnTo>
                    <a:pt x="406247" y="21424"/>
                  </a:lnTo>
                  <a:lnTo>
                    <a:pt x="406107" y="21323"/>
                  </a:lnTo>
                  <a:lnTo>
                    <a:pt x="405663" y="21005"/>
                  </a:lnTo>
                  <a:lnTo>
                    <a:pt x="405269" y="20789"/>
                  </a:lnTo>
                  <a:lnTo>
                    <a:pt x="404837" y="20586"/>
                  </a:lnTo>
                  <a:lnTo>
                    <a:pt x="404152" y="20370"/>
                  </a:lnTo>
                  <a:lnTo>
                    <a:pt x="404152" y="23190"/>
                  </a:lnTo>
                  <a:lnTo>
                    <a:pt x="404126" y="23482"/>
                  </a:lnTo>
                  <a:lnTo>
                    <a:pt x="402196" y="24777"/>
                  </a:lnTo>
                  <a:lnTo>
                    <a:pt x="402069" y="24777"/>
                  </a:lnTo>
                  <a:lnTo>
                    <a:pt x="401675" y="24828"/>
                  </a:lnTo>
                  <a:lnTo>
                    <a:pt x="401040" y="24803"/>
                  </a:lnTo>
                  <a:lnTo>
                    <a:pt x="400646" y="24752"/>
                  </a:lnTo>
                  <a:lnTo>
                    <a:pt x="400405" y="24688"/>
                  </a:lnTo>
                  <a:lnTo>
                    <a:pt x="400189" y="24638"/>
                  </a:lnTo>
                  <a:lnTo>
                    <a:pt x="399669" y="24384"/>
                  </a:lnTo>
                  <a:lnTo>
                    <a:pt x="399402" y="24244"/>
                  </a:lnTo>
                  <a:lnTo>
                    <a:pt x="399021" y="23850"/>
                  </a:lnTo>
                  <a:lnTo>
                    <a:pt x="398856" y="23406"/>
                  </a:lnTo>
                  <a:lnTo>
                    <a:pt x="398881" y="23088"/>
                  </a:lnTo>
                  <a:lnTo>
                    <a:pt x="399072" y="22669"/>
                  </a:lnTo>
                  <a:lnTo>
                    <a:pt x="399199" y="22529"/>
                  </a:lnTo>
                  <a:lnTo>
                    <a:pt x="399338" y="22402"/>
                  </a:lnTo>
                  <a:lnTo>
                    <a:pt x="399516" y="22275"/>
                  </a:lnTo>
                  <a:lnTo>
                    <a:pt x="399986" y="22034"/>
                  </a:lnTo>
                  <a:lnTo>
                    <a:pt x="400329" y="21907"/>
                  </a:lnTo>
                  <a:lnTo>
                    <a:pt x="401066" y="21767"/>
                  </a:lnTo>
                  <a:lnTo>
                    <a:pt x="401840" y="21767"/>
                  </a:lnTo>
                  <a:lnTo>
                    <a:pt x="401967" y="21793"/>
                  </a:lnTo>
                  <a:lnTo>
                    <a:pt x="402107" y="21793"/>
                  </a:lnTo>
                  <a:lnTo>
                    <a:pt x="404152" y="23190"/>
                  </a:lnTo>
                  <a:lnTo>
                    <a:pt x="404152" y="20370"/>
                  </a:lnTo>
                  <a:lnTo>
                    <a:pt x="403847" y="20269"/>
                  </a:lnTo>
                  <a:lnTo>
                    <a:pt x="403339" y="20154"/>
                  </a:lnTo>
                  <a:lnTo>
                    <a:pt x="402501" y="20027"/>
                  </a:lnTo>
                  <a:lnTo>
                    <a:pt x="401675" y="19977"/>
                  </a:lnTo>
                  <a:lnTo>
                    <a:pt x="401104" y="19977"/>
                  </a:lnTo>
                  <a:lnTo>
                    <a:pt x="400545" y="20027"/>
                  </a:lnTo>
                  <a:lnTo>
                    <a:pt x="400278" y="20078"/>
                  </a:lnTo>
                  <a:lnTo>
                    <a:pt x="400011" y="20104"/>
                  </a:lnTo>
                  <a:lnTo>
                    <a:pt x="395795" y="23190"/>
                  </a:lnTo>
                  <a:lnTo>
                    <a:pt x="395795" y="23533"/>
                  </a:lnTo>
                  <a:lnTo>
                    <a:pt x="401332" y="26593"/>
                  </a:lnTo>
                  <a:lnTo>
                    <a:pt x="401904" y="26593"/>
                  </a:lnTo>
                  <a:lnTo>
                    <a:pt x="407212" y="23380"/>
                  </a:lnTo>
                  <a:lnTo>
                    <a:pt x="407212" y="23063"/>
                  </a:lnTo>
                  <a:close/>
                </a:path>
                <a:path w="796925" h="534669">
                  <a:moveTo>
                    <a:pt x="421309" y="12890"/>
                  </a:moveTo>
                  <a:lnTo>
                    <a:pt x="421284" y="12738"/>
                  </a:lnTo>
                  <a:lnTo>
                    <a:pt x="421182" y="12598"/>
                  </a:lnTo>
                  <a:lnTo>
                    <a:pt x="421093" y="12471"/>
                  </a:lnTo>
                  <a:lnTo>
                    <a:pt x="420890" y="12331"/>
                  </a:lnTo>
                  <a:lnTo>
                    <a:pt x="420674" y="12230"/>
                  </a:lnTo>
                  <a:lnTo>
                    <a:pt x="420547" y="12179"/>
                  </a:lnTo>
                  <a:lnTo>
                    <a:pt x="420331" y="12103"/>
                  </a:lnTo>
                  <a:lnTo>
                    <a:pt x="420128" y="12077"/>
                  </a:lnTo>
                  <a:lnTo>
                    <a:pt x="419519" y="12052"/>
                  </a:lnTo>
                  <a:lnTo>
                    <a:pt x="419379" y="12077"/>
                  </a:lnTo>
                  <a:lnTo>
                    <a:pt x="419227" y="12103"/>
                  </a:lnTo>
                  <a:lnTo>
                    <a:pt x="419100" y="12153"/>
                  </a:lnTo>
                  <a:lnTo>
                    <a:pt x="418960" y="12179"/>
                  </a:lnTo>
                  <a:lnTo>
                    <a:pt x="414604" y="13970"/>
                  </a:lnTo>
                  <a:lnTo>
                    <a:pt x="414464" y="14020"/>
                  </a:lnTo>
                  <a:lnTo>
                    <a:pt x="414337" y="14071"/>
                  </a:lnTo>
                  <a:lnTo>
                    <a:pt x="416090" y="15519"/>
                  </a:lnTo>
                  <a:lnTo>
                    <a:pt x="420687" y="13677"/>
                  </a:lnTo>
                  <a:lnTo>
                    <a:pt x="420839" y="13576"/>
                  </a:lnTo>
                  <a:lnTo>
                    <a:pt x="421043" y="13449"/>
                  </a:lnTo>
                  <a:lnTo>
                    <a:pt x="421182" y="13309"/>
                  </a:lnTo>
                  <a:lnTo>
                    <a:pt x="421284" y="13131"/>
                  </a:lnTo>
                  <a:lnTo>
                    <a:pt x="421309" y="12890"/>
                  </a:lnTo>
                  <a:close/>
                </a:path>
                <a:path w="796925" h="534669">
                  <a:moveTo>
                    <a:pt x="435076" y="25565"/>
                  </a:moveTo>
                  <a:lnTo>
                    <a:pt x="433311" y="24117"/>
                  </a:lnTo>
                  <a:lnTo>
                    <a:pt x="428929" y="25882"/>
                  </a:lnTo>
                  <a:lnTo>
                    <a:pt x="428739" y="25958"/>
                  </a:lnTo>
                  <a:lnTo>
                    <a:pt x="428586" y="26022"/>
                  </a:lnTo>
                  <a:lnTo>
                    <a:pt x="427875" y="26225"/>
                  </a:lnTo>
                  <a:lnTo>
                    <a:pt x="427482" y="26289"/>
                  </a:lnTo>
                  <a:lnTo>
                    <a:pt x="426707" y="26365"/>
                  </a:lnTo>
                  <a:lnTo>
                    <a:pt x="425919" y="26365"/>
                  </a:lnTo>
                  <a:lnTo>
                    <a:pt x="424967" y="26225"/>
                  </a:lnTo>
                  <a:lnTo>
                    <a:pt x="424395" y="26073"/>
                  </a:lnTo>
                  <a:lnTo>
                    <a:pt x="424256" y="25996"/>
                  </a:lnTo>
                  <a:lnTo>
                    <a:pt x="424078" y="25946"/>
                  </a:lnTo>
                  <a:lnTo>
                    <a:pt x="423760" y="25806"/>
                  </a:lnTo>
                  <a:lnTo>
                    <a:pt x="423468" y="25654"/>
                  </a:lnTo>
                  <a:lnTo>
                    <a:pt x="423227" y="25463"/>
                  </a:lnTo>
                  <a:lnTo>
                    <a:pt x="423100" y="25400"/>
                  </a:lnTo>
                  <a:lnTo>
                    <a:pt x="422960" y="25260"/>
                  </a:lnTo>
                  <a:lnTo>
                    <a:pt x="415099" y="18770"/>
                  </a:lnTo>
                  <a:lnTo>
                    <a:pt x="414794" y="18478"/>
                  </a:lnTo>
                  <a:lnTo>
                    <a:pt x="414502" y="18072"/>
                  </a:lnTo>
                  <a:lnTo>
                    <a:pt x="414451" y="17945"/>
                  </a:lnTo>
                  <a:lnTo>
                    <a:pt x="414350" y="17475"/>
                  </a:lnTo>
                  <a:lnTo>
                    <a:pt x="414375" y="17132"/>
                  </a:lnTo>
                  <a:lnTo>
                    <a:pt x="414451" y="16916"/>
                  </a:lnTo>
                  <a:lnTo>
                    <a:pt x="414566" y="16700"/>
                  </a:lnTo>
                  <a:lnTo>
                    <a:pt x="414718" y="16471"/>
                  </a:lnTo>
                  <a:lnTo>
                    <a:pt x="414883" y="16281"/>
                  </a:lnTo>
                  <a:lnTo>
                    <a:pt x="415112" y="16078"/>
                  </a:lnTo>
                  <a:lnTo>
                    <a:pt x="415353" y="15913"/>
                  </a:lnTo>
                  <a:lnTo>
                    <a:pt x="415480" y="15811"/>
                  </a:lnTo>
                  <a:lnTo>
                    <a:pt x="415620" y="15735"/>
                  </a:lnTo>
                  <a:lnTo>
                    <a:pt x="416090" y="15519"/>
                  </a:lnTo>
                  <a:lnTo>
                    <a:pt x="414324" y="14071"/>
                  </a:lnTo>
                  <a:lnTo>
                    <a:pt x="414108" y="14173"/>
                  </a:lnTo>
                  <a:lnTo>
                    <a:pt x="413512" y="14439"/>
                  </a:lnTo>
                  <a:lnTo>
                    <a:pt x="413029" y="14732"/>
                  </a:lnTo>
                  <a:lnTo>
                    <a:pt x="412584" y="15049"/>
                  </a:lnTo>
                  <a:lnTo>
                    <a:pt x="412419" y="15227"/>
                  </a:lnTo>
                  <a:lnTo>
                    <a:pt x="412216" y="15392"/>
                  </a:lnTo>
                  <a:lnTo>
                    <a:pt x="411899" y="15760"/>
                  </a:lnTo>
                  <a:lnTo>
                    <a:pt x="411657" y="16129"/>
                  </a:lnTo>
                  <a:lnTo>
                    <a:pt x="411454" y="16522"/>
                  </a:lnTo>
                  <a:lnTo>
                    <a:pt x="411403" y="16725"/>
                  </a:lnTo>
                  <a:lnTo>
                    <a:pt x="411340" y="16916"/>
                  </a:lnTo>
                  <a:lnTo>
                    <a:pt x="411289" y="17335"/>
                  </a:lnTo>
                  <a:lnTo>
                    <a:pt x="411289" y="17526"/>
                  </a:lnTo>
                  <a:lnTo>
                    <a:pt x="412584" y="19812"/>
                  </a:lnTo>
                  <a:lnTo>
                    <a:pt x="420560" y="26377"/>
                  </a:lnTo>
                  <a:lnTo>
                    <a:pt x="420801" y="26568"/>
                  </a:lnTo>
                  <a:lnTo>
                    <a:pt x="421233" y="26860"/>
                  </a:lnTo>
                  <a:lnTo>
                    <a:pt x="421513" y="27000"/>
                  </a:lnTo>
                  <a:lnTo>
                    <a:pt x="421754" y="27152"/>
                  </a:lnTo>
                  <a:lnTo>
                    <a:pt x="426237" y="28155"/>
                  </a:lnTo>
                  <a:lnTo>
                    <a:pt x="426580" y="28155"/>
                  </a:lnTo>
                  <a:lnTo>
                    <a:pt x="427951" y="28054"/>
                  </a:lnTo>
                  <a:lnTo>
                    <a:pt x="428955" y="27889"/>
                  </a:lnTo>
                  <a:lnTo>
                    <a:pt x="429272" y="27787"/>
                  </a:lnTo>
                  <a:lnTo>
                    <a:pt x="429615" y="27711"/>
                  </a:lnTo>
                  <a:lnTo>
                    <a:pt x="430199" y="27520"/>
                  </a:lnTo>
                  <a:lnTo>
                    <a:pt x="430453" y="27432"/>
                  </a:lnTo>
                  <a:lnTo>
                    <a:pt x="430580" y="27381"/>
                  </a:lnTo>
                  <a:lnTo>
                    <a:pt x="435076" y="25565"/>
                  </a:lnTo>
                  <a:close/>
                </a:path>
                <a:path w="796925" h="534669">
                  <a:moveTo>
                    <a:pt x="435749" y="24853"/>
                  </a:moveTo>
                  <a:lnTo>
                    <a:pt x="435724" y="24676"/>
                  </a:lnTo>
                  <a:lnTo>
                    <a:pt x="435622" y="24511"/>
                  </a:lnTo>
                  <a:lnTo>
                    <a:pt x="435508" y="24358"/>
                  </a:lnTo>
                  <a:lnTo>
                    <a:pt x="435305" y="24218"/>
                  </a:lnTo>
                  <a:lnTo>
                    <a:pt x="435089" y="24117"/>
                  </a:lnTo>
                  <a:lnTo>
                    <a:pt x="434962" y="24066"/>
                  </a:lnTo>
                  <a:lnTo>
                    <a:pt x="434746" y="23990"/>
                  </a:lnTo>
                  <a:lnTo>
                    <a:pt x="434543" y="23964"/>
                  </a:lnTo>
                  <a:lnTo>
                    <a:pt x="434403" y="23952"/>
                  </a:lnTo>
                  <a:lnTo>
                    <a:pt x="433933" y="23952"/>
                  </a:lnTo>
                  <a:lnTo>
                    <a:pt x="433793" y="23964"/>
                  </a:lnTo>
                  <a:lnTo>
                    <a:pt x="433641" y="23990"/>
                  </a:lnTo>
                  <a:lnTo>
                    <a:pt x="433514" y="24041"/>
                  </a:lnTo>
                  <a:lnTo>
                    <a:pt x="433374" y="24066"/>
                  </a:lnTo>
                  <a:lnTo>
                    <a:pt x="435076" y="25565"/>
                  </a:lnTo>
                  <a:lnTo>
                    <a:pt x="435254" y="25463"/>
                  </a:lnTo>
                  <a:lnTo>
                    <a:pt x="435457" y="25336"/>
                  </a:lnTo>
                  <a:lnTo>
                    <a:pt x="435597" y="25196"/>
                  </a:lnTo>
                  <a:lnTo>
                    <a:pt x="435698" y="25019"/>
                  </a:lnTo>
                  <a:lnTo>
                    <a:pt x="435749" y="24853"/>
                  </a:lnTo>
                  <a:close/>
                </a:path>
                <a:path w="796925" h="534669">
                  <a:moveTo>
                    <a:pt x="482371" y="13855"/>
                  </a:moveTo>
                  <a:lnTo>
                    <a:pt x="482333" y="13677"/>
                  </a:lnTo>
                  <a:lnTo>
                    <a:pt x="482231" y="13512"/>
                  </a:lnTo>
                  <a:lnTo>
                    <a:pt x="482104" y="13360"/>
                  </a:lnTo>
                  <a:lnTo>
                    <a:pt x="481914" y="13233"/>
                  </a:lnTo>
                  <a:lnTo>
                    <a:pt x="481787" y="13169"/>
                  </a:lnTo>
                  <a:lnTo>
                    <a:pt x="481596" y="13093"/>
                  </a:lnTo>
                  <a:lnTo>
                    <a:pt x="481393" y="13042"/>
                  </a:lnTo>
                  <a:lnTo>
                    <a:pt x="481253" y="13017"/>
                  </a:lnTo>
                  <a:lnTo>
                    <a:pt x="481101" y="12992"/>
                  </a:lnTo>
                  <a:lnTo>
                    <a:pt x="480949" y="12992"/>
                  </a:lnTo>
                  <a:lnTo>
                    <a:pt x="480809" y="12966"/>
                  </a:lnTo>
                  <a:lnTo>
                    <a:pt x="480656" y="12992"/>
                  </a:lnTo>
                  <a:lnTo>
                    <a:pt x="480517" y="12992"/>
                  </a:lnTo>
                  <a:lnTo>
                    <a:pt x="475157" y="13843"/>
                  </a:lnTo>
                  <a:lnTo>
                    <a:pt x="469112" y="787"/>
                  </a:lnTo>
                  <a:lnTo>
                    <a:pt x="469049" y="635"/>
                  </a:lnTo>
                  <a:lnTo>
                    <a:pt x="468972" y="508"/>
                  </a:lnTo>
                  <a:lnTo>
                    <a:pt x="468845" y="393"/>
                  </a:lnTo>
                  <a:lnTo>
                    <a:pt x="468718" y="292"/>
                  </a:lnTo>
                  <a:lnTo>
                    <a:pt x="468477" y="177"/>
                  </a:lnTo>
                  <a:lnTo>
                    <a:pt x="468236" y="76"/>
                  </a:lnTo>
                  <a:lnTo>
                    <a:pt x="468083" y="63"/>
                  </a:lnTo>
                  <a:lnTo>
                    <a:pt x="467868" y="25"/>
                  </a:lnTo>
                  <a:lnTo>
                    <a:pt x="467715" y="0"/>
                  </a:lnTo>
                  <a:lnTo>
                    <a:pt x="467347" y="0"/>
                  </a:lnTo>
                  <a:lnTo>
                    <a:pt x="467194" y="38"/>
                  </a:lnTo>
                  <a:lnTo>
                    <a:pt x="467055" y="50"/>
                  </a:lnTo>
                  <a:lnTo>
                    <a:pt x="466852" y="101"/>
                  </a:lnTo>
                  <a:lnTo>
                    <a:pt x="466712" y="152"/>
                  </a:lnTo>
                  <a:lnTo>
                    <a:pt x="466585" y="203"/>
                  </a:lnTo>
                  <a:lnTo>
                    <a:pt x="466420" y="304"/>
                  </a:lnTo>
                  <a:lnTo>
                    <a:pt x="466293" y="431"/>
                  </a:lnTo>
                  <a:lnTo>
                    <a:pt x="461060" y="4521"/>
                  </a:lnTo>
                  <a:lnTo>
                    <a:pt x="460933" y="4635"/>
                  </a:lnTo>
                  <a:lnTo>
                    <a:pt x="460806" y="4775"/>
                  </a:lnTo>
                  <a:lnTo>
                    <a:pt x="460756" y="4953"/>
                  </a:lnTo>
                  <a:lnTo>
                    <a:pt x="460756" y="5168"/>
                  </a:lnTo>
                  <a:lnTo>
                    <a:pt x="460857" y="5397"/>
                  </a:lnTo>
                  <a:lnTo>
                    <a:pt x="460997" y="5537"/>
                  </a:lnTo>
                  <a:lnTo>
                    <a:pt x="461149" y="5638"/>
                  </a:lnTo>
                  <a:lnTo>
                    <a:pt x="461314" y="5740"/>
                  </a:lnTo>
                  <a:lnTo>
                    <a:pt x="461441" y="5778"/>
                  </a:lnTo>
                  <a:lnTo>
                    <a:pt x="461632" y="5854"/>
                  </a:lnTo>
                  <a:lnTo>
                    <a:pt x="461835" y="5905"/>
                  </a:lnTo>
                  <a:lnTo>
                    <a:pt x="461975" y="5905"/>
                  </a:lnTo>
                  <a:lnTo>
                    <a:pt x="462127" y="5930"/>
                  </a:lnTo>
                  <a:lnTo>
                    <a:pt x="462521" y="5930"/>
                  </a:lnTo>
                  <a:lnTo>
                    <a:pt x="462737" y="5880"/>
                  </a:lnTo>
                  <a:lnTo>
                    <a:pt x="462864" y="5854"/>
                  </a:lnTo>
                  <a:lnTo>
                    <a:pt x="463003" y="5829"/>
                  </a:lnTo>
                  <a:lnTo>
                    <a:pt x="463130" y="5778"/>
                  </a:lnTo>
                  <a:lnTo>
                    <a:pt x="463257" y="5740"/>
                  </a:lnTo>
                  <a:lnTo>
                    <a:pt x="463473" y="5613"/>
                  </a:lnTo>
                  <a:lnTo>
                    <a:pt x="466928" y="2933"/>
                  </a:lnTo>
                  <a:lnTo>
                    <a:pt x="472198" y="14300"/>
                  </a:lnTo>
                  <a:lnTo>
                    <a:pt x="466940" y="15100"/>
                  </a:lnTo>
                  <a:lnTo>
                    <a:pt x="467753" y="16814"/>
                  </a:lnTo>
                  <a:lnTo>
                    <a:pt x="474484" y="15760"/>
                  </a:lnTo>
                  <a:lnTo>
                    <a:pt x="481228" y="14706"/>
                  </a:lnTo>
                  <a:lnTo>
                    <a:pt x="481444" y="14681"/>
                  </a:lnTo>
                  <a:lnTo>
                    <a:pt x="481571" y="14630"/>
                  </a:lnTo>
                  <a:lnTo>
                    <a:pt x="481711" y="14592"/>
                  </a:lnTo>
                  <a:lnTo>
                    <a:pt x="481939" y="14490"/>
                  </a:lnTo>
                  <a:lnTo>
                    <a:pt x="482346" y="14020"/>
                  </a:lnTo>
                  <a:lnTo>
                    <a:pt x="482371" y="13855"/>
                  </a:lnTo>
                  <a:close/>
                </a:path>
                <a:path w="796925" h="534669">
                  <a:moveTo>
                    <a:pt x="567702" y="531571"/>
                  </a:moveTo>
                  <a:lnTo>
                    <a:pt x="546341" y="519226"/>
                  </a:lnTo>
                  <a:lnTo>
                    <a:pt x="546011" y="519099"/>
                  </a:lnTo>
                  <a:lnTo>
                    <a:pt x="545757" y="518998"/>
                  </a:lnTo>
                  <a:lnTo>
                    <a:pt x="545515" y="518871"/>
                  </a:lnTo>
                  <a:lnTo>
                    <a:pt x="544804" y="518744"/>
                  </a:lnTo>
                  <a:lnTo>
                    <a:pt x="544664" y="518731"/>
                  </a:lnTo>
                  <a:lnTo>
                    <a:pt x="543775" y="518731"/>
                  </a:lnTo>
                  <a:lnTo>
                    <a:pt x="543636" y="518744"/>
                  </a:lnTo>
                  <a:lnTo>
                    <a:pt x="542925" y="518871"/>
                  </a:lnTo>
                  <a:lnTo>
                    <a:pt x="542404" y="519099"/>
                  </a:lnTo>
                  <a:lnTo>
                    <a:pt x="542188" y="519163"/>
                  </a:lnTo>
                  <a:lnTo>
                    <a:pt x="541959" y="519290"/>
                  </a:lnTo>
                  <a:lnTo>
                    <a:pt x="541794" y="519417"/>
                  </a:lnTo>
                  <a:lnTo>
                    <a:pt x="541477" y="519709"/>
                  </a:lnTo>
                  <a:lnTo>
                    <a:pt x="541375" y="519874"/>
                  </a:lnTo>
                  <a:lnTo>
                    <a:pt x="541223" y="520192"/>
                  </a:lnTo>
                  <a:lnTo>
                    <a:pt x="541185" y="520369"/>
                  </a:lnTo>
                  <a:lnTo>
                    <a:pt x="541185" y="520534"/>
                  </a:lnTo>
                  <a:lnTo>
                    <a:pt x="541248" y="520814"/>
                  </a:lnTo>
                  <a:lnTo>
                    <a:pt x="541375" y="521081"/>
                  </a:lnTo>
                  <a:lnTo>
                    <a:pt x="541693" y="521423"/>
                  </a:lnTo>
                  <a:lnTo>
                    <a:pt x="541959" y="521639"/>
                  </a:lnTo>
                  <a:lnTo>
                    <a:pt x="542086" y="521690"/>
                  </a:lnTo>
                  <a:lnTo>
                    <a:pt x="563422" y="534022"/>
                  </a:lnTo>
                  <a:lnTo>
                    <a:pt x="567702" y="531571"/>
                  </a:lnTo>
                  <a:close/>
                </a:path>
                <a:path w="796925" h="534669">
                  <a:moveTo>
                    <a:pt x="568591" y="532892"/>
                  </a:moveTo>
                  <a:lnTo>
                    <a:pt x="568579" y="532549"/>
                  </a:lnTo>
                  <a:lnTo>
                    <a:pt x="568502" y="532384"/>
                  </a:lnTo>
                  <a:lnTo>
                    <a:pt x="568375" y="532104"/>
                  </a:lnTo>
                  <a:lnTo>
                    <a:pt x="568185" y="531914"/>
                  </a:lnTo>
                  <a:lnTo>
                    <a:pt x="568007" y="531761"/>
                  </a:lnTo>
                  <a:lnTo>
                    <a:pt x="567817" y="531622"/>
                  </a:lnTo>
                  <a:lnTo>
                    <a:pt x="563422" y="534047"/>
                  </a:lnTo>
                  <a:lnTo>
                    <a:pt x="563765" y="534174"/>
                  </a:lnTo>
                  <a:lnTo>
                    <a:pt x="563892" y="534238"/>
                  </a:lnTo>
                  <a:lnTo>
                    <a:pt x="564286" y="534390"/>
                  </a:lnTo>
                  <a:lnTo>
                    <a:pt x="564997" y="534517"/>
                  </a:lnTo>
                  <a:lnTo>
                    <a:pt x="565137" y="534530"/>
                  </a:lnTo>
                  <a:lnTo>
                    <a:pt x="566026" y="534530"/>
                  </a:lnTo>
                  <a:lnTo>
                    <a:pt x="566166" y="534517"/>
                  </a:lnTo>
                  <a:lnTo>
                    <a:pt x="566851" y="534390"/>
                  </a:lnTo>
                  <a:lnTo>
                    <a:pt x="567131" y="534289"/>
                  </a:lnTo>
                  <a:lnTo>
                    <a:pt x="567372" y="534174"/>
                  </a:lnTo>
                  <a:lnTo>
                    <a:pt x="567613" y="534098"/>
                  </a:lnTo>
                  <a:lnTo>
                    <a:pt x="568579" y="533069"/>
                  </a:lnTo>
                  <a:lnTo>
                    <a:pt x="568591" y="532892"/>
                  </a:lnTo>
                  <a:close/>
                </a:path>
                <a:path w="796925" h="534669">
                  <a:moveTo>
                    <a:pt x="692340" y="315696"/>
                  </a:moveTo>
                  <a:lnTo>
                    <a:pt x="687031" y="314350"/>
                  </a:lnTo>
                  <a:lnTo>
                    <a:pt x="686244" y="314350"/>
                  </a:lnTo>
                  <a:lnTo>
                    <a:pt x="678599" y="318757"/>
                  </a:lnTo>
                  <a:lnTo>
                    <a:pt x="678599" y="319227"/>
                  </a:lnTo>
                  <a:lnTo>
                    <a:pt x="678675" y="319697"/>
                  </a:lnTo>
                  <a:lnTo>
                    <a:pt x="678815" y="320128"/>
                  </a:lnTo>
                  <a:lnTo>
                    <a:pt x="679043" y="320573"/>
                  </a:lnTo>
                  <a:lnTo>
                    <a:pt x="679208" y="320763"/>
                  </a:lnTo>
                  <a:lnTo>
                    <a:pt x="679361" y="320992"/>
                  </a:lnTo>
                  <a:lnTo>
                    <a:pt x="679729" y="321411"/>
                  </a:lnTo>
                  <a:lnTo>
                    <a:pt x="680161" y="321767"/>
                  </a:lnTo>
                  <a:lnTo>
                    <a:pt x="680656" y="322135"/>
                  </a:lnTo>
                  <a:lnTo>
                    <a:pt x="680948" y="322287"/>
                  </a:lnTo>
                  <a:lnTo>
                    <a:pt x="692340" y="315696"/>
                  </a:lnTo>
                  <a:close/>
                </a:path>
                <a:path w="796925" h="534669">
                  <a:moveTo>
                    <a:pt x="719607" y="333171"/>
                  </a:moveTo>
                  <a:lnTo>
                    <a:pt x="719531" y="332689"/>
                  </a:lnTo>
                  <a:lnTo>
                    <a:pt x="719391" y="332270"/>
                  </a:lnTo>
                  <a:lnTo>
                    <a:pt x="719150" y="331800"/>
                  </a:lnTo>
                  <a:lnTo>
                    <a:pt x="718997" y="331635"/>
                  </a:lnTo>
                  <a:lnTo>
                    <a:pt x="718845" y="331406"/>
                  </a:lnTo>
                  <a:lnTo>
                    <a:pt x="718477" y="330974"/>
                  </a:lnTo>
                  <a:lnTo>
                    <a:pt x="718045" y="330631"/>
                  </a:lnTo>
                  <a:lnTo>
                    <a:pt x="717257" y="330111"/>
                  </a:lnTo>
                  <a:lnTo>
                    <a:pt x="692340" y="315722"/>
                  </a:lnTo>
                  <a:lnTo>
                    <a:pt x="680948" y="322287"/>
                  </a:lnTo>
                  <a:lnTo>
                    <a:pt x="708850" y="337756"/>
                  </a:lnTo>
                  <a:lnTo>
                    <a:pt x="709612" y="337908"/>
                  </a:lnTo>
                  <a:lnTo>
                    <a:pt x="709980" y="337921"/>
                  </a:lnTo>
                  <a:lnTo>
                    <a:pt x="710374" y="337972"/>
                  </a:lnTo>
                  <a:lnTo>
                    <a:pt x="711161" y="338023"/>
                  </a:lnTo>
                  <a:lnTo>
                    <a:pt x="711962" y="338023"/>
                  </a:lnTo>
                  <a:lnTo>
                    <a:pt x="712749" y="337972"/>
                  </a:lnTo>
                  <a:lnTo>
                    <a:pt x="713143" y="337921"/>
                  </a:lnTo>
                  <a:lnTo>
                    <a:pt x="713536" y="337908"/>
                  </a:lnTo>
                  <a:lnTo>
                    <a:pt x="714273" y="337756"/>
                  </a:lnTo>
                  <a:lnTo>
                    <a:pt x="714641" y="337705"/>
                  </a:lnTo>
                  <a:lnTo>
                    <a:pt x="715708" y="337388"/>
                  </a:lnTo>
                  <a:lnTo>
                    <a:pt x="719607" y="333641"/>
                  </a:lnTo>
                  <a:lnTo>
                    <a:pt x="719607" y="333171"/>
                  </a:lnTo>
                  <a:close/>
                </a:path>
                <a:path w="796925" h="534669">
                  <a:moveTo>
                    <a:pt x="796467" y="388823"/>
                  </a:moveTo>
                  <a:lnTo>
                    <a:pt x="796442" y="388645"/>
                  </a:lnTo>
                  <a:lnTo>
                    <a:pt x="796366" y="388480"/>
                  </a:lnTo>
                  <a:lnTo>
                    <a:pt x="796302" y="388302"/>
                  </a:lnTo>
                  <a:lnTo>
                    <a:pt x="796175" y="388162"/>
                  </a:lnTo>
                  <a:lnTo>
                    <a:pt x="796048" y="388010"/>
                  </a:lnTo>
                  <a:lnTo>
                    <a:pt x="795883" y="387858"/>
                  </a:lnTo>
                  <a:lnTo>
                    <a:pt x="795680" y="387743"/>
                  </a:lnTo>
                  <a:lnTo>
                    <a:pt x="795248" y="387502"/>
                  </a:lnTo>
                  <a:lnTo>
                    <a:pt x="794994" y="387400"/>
                  </a:lnTo>
                  <a:lnTo>
                    <a:pt x="794753" y="387324"/>
                  </a:lnTo>
                  <a:lnTo>
                    <a:pt x="794600" y="387299"/>
                  </a:lnTo>
                  <a:lnTo>
                    <a:pt x="794461" y="387248"/>
                  </a:lnTo>
                  <a:lnTo>
                    <a:pt x="794194" y="387172"/>
                  </a:lnTo>
                  <a:lnTo>
                    <a:pt x="794042" y="387172"/>
                  </a:lnTo>
                  <a:lnTo>
                    <a:pt x="793902" y="387159"/>
                  </a:lnTo>
                  <a:lnTo>
                    <a:pt x="793013" y="387159"/>
                  </a:lnTo>
                  <a:lnTo>
                    <a:pt x="792873" y="387172"/>
                  </a:lnTo>
                  <a:lnTo>
                    <a:pt x="792721" y="387172"/>
                  </a:lnTo>
                  <a:lnTo>
                    <a:pt x="792429" y="387248"/>
                  </a:lnTo>
                  <a:lnTo>
                    <a:pt x="792302" y="387299"/>
                  </a:lnTo>
                  <a:lnTo>
                    <a:pt x="792162" y="387324"/>
                  </a:lnTo>
                  <a:lnTo>
                    <a:pt x="791883" y="387400"/>
                  </a:lnTo>
                  <a:lnTo>
                    <a:pt x="791641" y="387502"/>
                  </a:lnTo>
                  <a:lnTo>
                    <a:pt x="791324" y="387667"/>
                  </a:lnTo>
                  <a:lnTo>
                    <a:pt x="782751" y="392595"/>
                  </a:lnTo>
                  <a:lnTo>
                    <a:pt x="774217" y="387667"/>
                  </a:lnTo>
                  <a:lnTo>
                    <a:pt x="773633" y="387413"/>
                  </a:lnTo>
                  <a:lnTo>
                    <a:pt x="773391" y="387337"/>
                  </a:lnTo>
                  <a:lnTo>
                    <a:pt x="773239" y="387311"/>
                  </a:lnTo>
                  <a:lnTo>
                    <a:pt x="773099" y="387261"/>
                  </a:lnTo>
                  <a:lnTo>
                    <a:pt x="772833" y="387184"/>
                  </a:lnTo>
                  <a:lnTo>
                    <a:pt x="772680" y="387184"/>
                  </a:lnTo>
                  <a:lnTo>
                    <a:pt x="772236" y="387146"/>
                  </a:lnTo>
                  <a:lnTo>
                    <a:pt x="771944" y="387146"/>
                  </a:lnTo>
                  <a:lnTo>
                    <a:pt x="771512" y="387184"/>
                  </a:lnTo>
                  <a:lnTo>
                    <a:pt x="771359" y="387184"/>
                  </a:lnTo>
                  <a:lnTo>
                    <a:pt x="771067" y="387261"/>
                  </a:lnTo>
                  <a:lnTo>
                    <a:pt x="770940" y="387311"/>
                  </a:lnTo>
                  <a:lnTo>
                    <a:pt x="770801" y="387337"/>
                  </a:lnTo>
                  <a:lnTo>
                    <a:pt x="770521" y="387413"/>
                  </a:lnTo>
                  <a:lnTo>
                    <a:pt x="770280" y="387515"/>
                  </a:lnTo>
                  <a:lnTo>
                    <a:pt x="770064" y="387604"/>
                  </a:lnTo>
                  <a:lnTo>
                    <a:pt x="769835" y="387731"/>
                  </a:lnTo>
                  <a:lnTo>
                    <a:pt x="769670" y="387858"/>
                  </a:lnTo>
                  <a:lnTo>
                    <a:pt x="769302" y="388226"/>
                  </a:lnTo>
                  <a:lnTo>
                    <a:pt x="769150" y="388493"/>
                  </a:lnTo>
                  <a:lnTo>
                    <a:pt x="769099" y="388632"/>
                  </a:lnTo>
                  <a:lnTo>
                    <a:pt x="769086" y="388810"/>
                  </a:lnTo>
                  <a:lnTo>
                    <a:pt x="769099" y="389153"/>
                  </a:lnTo>
                  <a:lnTo>
                    <a:pt x="769150" y="389343"/>
                  </a:lnTo>
                  <a:lnTo>
                    <a:pt x="769251" y="389496"/>
                  </a:lnTo>
                  <a:lnTo>
                    <a:pt x="769569" y="389864"/>
                  </a:lnTo>
                  <a:lnTo>
                    <a:pt x="769835" y="390055"/>
                  </a:lnTo>
                  <a:lnTo>
                    <a:pt x="769962" y="390131"/>
                  </a:lnTo>
                  <a:lnTo>
                    <a:pt x="778471" y="395071"/>
                  </a:lnTo>
                  <a:lnTo>
                    <a:pt x="769950" y="399986"/>
                  </a:lnTo>
                  <a:lnTo>
                    <a:pt x="769581" y="400240"/>
                  </a:lnTo>
                  <a:lnTo>
                    <a:pt x="769366" y="400469"/>
                  </a:lnTo>
                  <a:lnTo>
                    <a:pt x="769150" y="400812"/>
                  </a:lnTo>
                  <a:lnTo>
                    <a:pt x="769099" y="400951"/>
                  </a:lnTo>
                  <a:lnTo>
                    <a:pt x="769073" y="401129"/>
                  </a:lnTo>
                  <a:lnTo>
                    <a:pt x="769073" y="401294"/>
                  </a:lnTo>
                  <a:lnTo>
                    <a:pt x="769950" y="402450"/>
                  </a:lnTo>
                  <a:lnTo>
                    <a:pt x="770267" y="402640"/>
                  </a:lnTo>
                  <a:lnTo>
                    <a:pt x="770547" y="402742"/>
                  </a:lnTo>
                  <a:lnTo>
                    <a:pt x="770928" y="402869"/>
                  </a:lnTo>
                  <a:lnTo>
                    <a:pt x="771525" y="402971"/>
                  </a:lnTo>
                  <a:lnTo>
                    <a:pt x="772693" y="402971"/>
                  </a:lnTo>
                  <a:lnTo>
                    <a:pt x="773239" y="402869"/>
                  </a:lnTo>
                  <a:lnTo>
                    <a:pt x="773379" y="402818"/>
                  </a:lnTo>
                  <a:lnTo>
                    <a:pt x="773658" y="402742"/>
                  </a:lnTo>
                  <a:lnTo>
                    <a:pt x="774115" y="402551"/>
                  </a:lnTo>
                  <a:lnTo>
                    <a:pt x="782751" y="397535"/>
                  </a:lnTo>
                  <a:lnTo>
                    <a:pt x="791311" y="402463"/>
                  </a:lnTo>
                  <a:lnTo>
                    <a:pt x="791756" y="402678"/>
                  </a:lnTo>
                  <a:lnTo>
                    <a:pt x="792289" y="402856"/>
                  </a:lnTo>
                  <a:lnTo>
                    <a:pt x="792708" y="402932"/>
                  </a:lnTo>
                  <a:lnTo>
                    <a:pt x="792886" y="402945"/>
                  </a:lnTo>
                  <a:lnTo>
                    <a:pt x="793026" y="402945"/>
                  </a:lnTo>
                  <a:lnTo>
                    <a:pt x="793305" y="402971"/>
                  </a:lnTo>
                  <a:lnTo>
                    <a:pt x="793597" y="402971"/>
                  </a:lnTo>
                  <a:lnTo>
                    <a:pt x="793915" y="402945"/>
                  </a:lnTo>
                  <a:lnTo>
                    <a:pt x="794054" y="402945"/>
                  </a:lnTo>
                  <a:lnTo>
                    <a:pt x="794181" y="402932"/>
                  </a:lnTo>
                  <a:lnTo>
                    <a:pt x="794600" y="402856"/>
                  </a:lnTo>
                  <a:lnTo>
                    <a:pt x="794740" y="402805"/>
                  </a:lnTo>
                  <a:lnTo>
                    <a:pt x="795020" y="402729"/>
                  </a:lnTo>
                  <a:lnTo>
                    <a:pt x="795477" y="402539"/>
                  </a:lnTo>
                  <a:lnTo>
                    <a:pt x="795680" y="402412"/>
                  </a:lnTo>
                  <a:lnTo>
                    <a:pt x="795870" y="402259"/>
                  </a:lnTo>
                  <a:lnTo>
                    <a:pt x="796074" y="402120"/>
                  </a:lnTo>
                  <a:lnTo>
                    <a:pt x="796163" y="401967"/>
                  </a:lnTo>
                  <a:lnTo>
                    <a:pt x="796290" y="401828"/>
                  </a:lnTo>
                  <a:lnTo>
                    <a:pt x="796366" y="401650"/>
                  </a:lnTo>
                  <a:lnTo>
                    <a:pt x="796442" y="401485"/>
                  </a:lnTo>
                  <a:lnTo>
                    <a:pt x="796455" y="401307"/>
                  </a:lnTo>
                  <a:lnTo>
                    <a:pt x="796442" y="400964"/>
                  </a:lnTo>
                  <a:lnTo>
                    <a:pt x="796290" y="400646"/>
                  </a:lnTo>
                  <a:lnTo>
                    <a:pt x="796163" y="400481"/>
                  </a:lnTo>
                  <a:lnTo>
                    <a:pt x="796074" y="400329"/>
                  </a:lnTo>
                  <a:lnTo>
                    <a:pt x="795870" y="400177"/>
                  </a:lnTo>
                  <a:lnTo>
                    <a:pt x="795680" y="400062"/>
                  </a:lnTo>
                  <a:lnTo>
                    <a:pt x="787031" y="395071"/>
                  </a:lnTo>
                  <a:lnTo>
                    <a:pt x="795566" y="390144"/>
                  </a:lnTo>
                  <a:lnTo>
                    <a:pt x="795883" y="389940"/>
                  </a:lnTo>
                  <a:lnTo>
                    <a:pt x="796048" y="389801"/>
                  </a:lnTo>
                  <a:lnTo>
                    <a:pt x="796175" y="389648"/>
                  </a:lnTo>
                  <a:lnTo>
                    <a:pt x="796442" y="389166"/>
                  </a:lnTo>
                  <a:lnTo>
                    <a:pt x="796467" y="388988"/>
                  </a:lnTo>
                  <a:lnTo>
                    <a:pt x="796467" y="38882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920369" y="1173682"/>
              <a:ext cx="307340" cy="42545"/>
            </a:xfrm>
            <a:custGeom>
              <a:avLst/>
              <a:gdLst/>
              <a:ahLst/>
              <a:cxnLst/>
              <a:rect l="l" t="t" r="r" b="b"/>
              <a:pathLst>
                <a:path w="307340" h="42544">
                  <a:moveTo>
                    <a:pt x="1930" y="27533"/>
                  </a:moveTo>
                  <a:lnTo>
                    <a:pt x="1117" y="25819"/>
                  </a:lnTo>
                  <a:lnTo>
                    <a:pt x="927" y="25844"/>
                  </a:lnTo>
                  <a:lnTo>
                    <a:pt x="774" y="25895"/>
                  </a:lnTo>
                  <a:lnTo>
                    <a:pt x="609" y="25971"/>
                  </a:lnTo>
                  <a:lnTo>
                    <a:pt x="431" y="26035"/>
                  </a:lnTo>
                  <a:lnTo>
                    <a:pt x="241" y="26187"/>
                  </a:lnTo>
                  <a:lnTo>
                    <a:pt x="88" y="26327"/>
                  </a:lnTo>
                  <a:lnTo>
                    <a:pt x="12" y="26504"/>
                  </a:lnTo>
                  <a:lnTo>
                    <a:pt x="0" y="26771"/>
                  </a:lnTo>
                  <a:lnTo>
                    <a:pt x="63" y="26949"/>
                  </a:lnTo>
                  <a:lnTo>
                    <a:pt x="190" y="27089"/>
                  </a:lnTo>
                  <a:lnTo>
                    <a:pt x="317" y="27216"/>
                  </a:lnTo>
                  <a:lnTo>
                    <a:pt x="457" y="27317"/>
                  </a:lnTo>
                  <a:lnTo>
                    <a:pt x="711" y="27406"/>
                  </a:lnTo>
                  <a:lnTo>
                    <a:pt x="977" y="27482"/>
                  </a:lnTo>
                  <a:lnTo>
                    <a:pt x="1244" y="27533"/>
                  </a:lnTo>
                  <a:lnTo>
                    <a:pt x="1714" y="27559"/>
                  </a:lnTo>
                  <a:lnTo>
                    <a:pt x="1854" y="27533"/>
                  </a:lnTo>
                  <a:close/>
                </a:path>
                <a:path w="307340" h="42544">
                  <a:moveTo>
                    <a:pt x="16560" y="24574"/>
                  </a:moveTo>
                  <a:lnTo>
                    <a:pt x="16522" y="24396"/>
                  </a:lnTo>
                  <a:lnTo>
                    <a:pt x="16421" y="24231"/>
                  </a:lnTo>
                  <a:lnTo>
                    <a:pt x="16294" y="24079"/>
                  </a:lnTo>
                  <a:lnTo>
                    <a:pt x="16103" y="23952"/>
                  </a:lnTo>
                  <a:lnTo>
                    <a:pt x="15976" y="23888"/>
                  </a:lnTo>
                  <a:lnTo>
                    <a:pt x="15786" y="23812"/>
                  </a:lnTo>
                  <a:lnTo>
                    <a:pt x="15582" y="23761"/>
                  </a:lnTo>
                  <a:lnTo>
                    <a:pt x="15443" y="23736"/>
                  </a:lnTo>
                  <a:lnTo>
                    <a:pt x="15290" y="23710"/>
                  </a:lnTo>
                  <a:lnTo>
                    <a:pt x="15138" y="23710"/>
                  </a:lnTo>
                  <a:lnTo>
                    <a:pt x="14998" y="23685"/>
                  </a:lnTo>
                  <a:lnTo>
                    <a:pt x="14846" y="23710"/>
                  </a:lnTo>
                  <a:lnTo>
                    <a:pt x="14706" y="23710"/>
                  </a:lnTo>
                  <a:lnTo>
                    <a:pt x="15417" y="25425"/>
                  </a:lnTo>
                  <a:lnTo>
                    <a:pt x="15633" y="25400"/>
                  </a:lnTo>
                  <a:lnTo>
                    <a:pt x="15760" y="25349"/>
                  </a:lnTo>
                  <a:lnTo>
                    <a:pt x="15900" y="25311"/>
                  </a:lnTo>
                  <a:lnTo>
                    <a:pt x="16129" y="25209"/>
                  </a:lnTo>
                  <a:lnTo>
                    <a:pt x="16535" y="24739"/>
                  </a:lnTo>
                  <a:lnTo>
                    <a:pt x="16560" y="24574"/>
                  </a:lnTo>
                  <a:close/>
                </a:path>
                <a:path w="307340" h="42544">
                  <a:moveTo>
                    <a:pt x="37033" y="21323"/>
                  </a:moveTo>
                  <a:lnTo>
                    <a:pt x="36982" y="21196"/>
                  </a:lnTo>
                  <a:lnTo>
                    <a:pt x="34010" y="21666"/>
                  </a:lnTo>
                  <a:lnTo>
                    <a:pt x="34112" y="21805"/>
                  </a:lnTo>
                  <a:lnTo>
                    <a:pt x="34239" y="21932"/>
                  </a:lnTo>
                  <a:lnTo>
                    <a:pt x="34429" y="22059"/>
                  </a:lnTo>
                  <a:lnTo>
                    <a:pt x="34721" y="22199"/>
                  </a:lnTo>
                  <a:lnTo>
                    <a:pt x="35001" y="22275"/>
                  </a:lnTo>
                  <a:lnTo>
                    <a:pt x="35217" y="22301"/>
                  </a:lnTo>
                  <a:lnTo>
                    <a:pt x="35369" y="22301"/>
                  </a:lnTo>
                  <a:lnTo>
                    <a:pt x="35509" y="22326"/>
                  </a:lnTo>
                  <a:lnTo>
                    <a:pt x="35826" y="22301"/>
                  </a:lnTo>
                  <a:lnTo>
                    <a:pt x="35953" y="22275"/>
                  </a:lnTo>
                  <a:lnTo>
                    <a:pt x="36093" y="22225"/>
                  </a:lnTo>
                  <a:lnTo>
                    <a:pt x="36245" y="22199"/>
                  </a:lnTo>
                  <a:lnTo>
                    <a:pt x="36487" y="22098"/>
                  </a:lnTo>
                  <a:lnTo>
                    <a:pt x="36690" y="21983"/>
                  </a:lnTo>
                  <a:lnTo>
                    <a:pt x="37007" y="21590"/>
                  </a:lnTo>
                  <a:lnTo>
                    <a:pt x="37033" y="21323"/>
                  </a:lnTo>
                  <a:close/>
                </a:path>
                <a:path w="307340" h="42544">
                  <a:moveTo>
                    <a:pt x="39611" y="17589"/>
                  </a:moveTo>
                  <a:lnTo>
                    <a:pt x="39573" y="17437"/>
                  </a:lnTo>
                  <a:lnTo>
                    <a:pt x="39344" y="17170"/>
                  </a:lnTo>
                  <a:lnTo>
                    <a:pt x="39154" y="17043"/>
                  </a:lnTo>
                  <a:lnTo>
                    <a:pt x="39027" y="16979"/>
                  </a:lnTo>
                  <a:lnTo>
                    <a:pt x="38900" y="16929"/>
                  </a:lnTo>
                  <a:lnTo>
                    <a:pt x="38633" y="16852"/>
                  </a:lnTo>
                  <a:lnTo>
                    <a:pt x="38366" y="16802"/>
                  </a:lnTo>
                  <a:lnTo>
                    <a:pt x="37757" y="16802"/>
                  </a:lnTo>
                  <a:lnTo>
                    <a:pt x="35115" y="17233"/>
                  </a:lnTo>
                  <a:lnTo>
                    <a:pt x="34074" y="14973"/>
                  </a:lnTo>
                  <a:lnTo>
                    <a:pt x="33934" y="14782"/>
                  </a:lnTo>
                  <a:lnTo>
                    <a:pt x="33756" y="14630"/>
                  </a:lnTo>
                  <a:lnTo>
                    <a:pt x="33616" y="14541"/>
                  </a:lnTo>
                  <a:lnTo>
                    <a:pt x="33413" y="14465"/>
                  </a:lnTo>
                  <a:lnTo>
                    <a:pt x="33147" y="14363"/>
                  </a:lnTo>
                  <a:lnTo>
                    <a:pt x="33020" y="14338"/>
                  </a:lnTo>
                  <a:lnTo>
                    <a:pt x="32880" y="14312"/>
                  </a:lnTo>
                  <a:lnTo>
                    <a:pt x="32410" y="14312"/>
                  </a:lnTo>
                  <a:lnTo>
                    <a:pt x="32270" y="14338"/>
                  </a:lnTo>
                  <a:lnTo>
                    <a:pt x="32118" y="14363"/>
                  </a:lnTo>
                  <a:lnTo>
                    <a:pt x="31978" y="14389"/>
                  </a:lnTo>
                  <a:lnTo>
                    <a:pt x="31851" y="14414"/>
                  </a:lnTo>
                  <a:lnTo>
                    <a:pt x="31648" y="14490"/>
                  </a:lnTo>
                  <a:lnTo>
                    <a:pt x="31483" y="14579"/>
                  </a:lnTo>
                  <a:lnTo>
                    <a:pt x="31305" y="14732"/>
                  </a:lnTo>
                  <a:lnTo>
                    <a:pt x="31165" y="14884"/>
                  </a:lnTo>
                  <a:lnTo>
                    <a:pt x="31089" y="15049"/>
                  </a:lnTo>
                  <a:lnTo>
                    <a:pt x="31064" y="15290"/>
                  </a:lnTo>
                  <a:lnTo>
                    <a:pt x="31115" y="15417"/>
                  </a:lnTo>
                  <a:lnTo>
                    <a:pt x="32156" y="17691"/>
                  </a:lnTo>
                  <a:lnTo>
                    <a:pt x="26162" y="18618"/>
                  </a:lnTo>
                  <a:lnTo>
                    <a:pt x="26454" y="8051"/>
                  </a:lnTo>
                  <a:lnTo>
                    <a:pt x="26454" y="7899"/>
                  </a:lnTo>
                  <a:lnTo>
                    <a:pt x="26377" y="7734"/>
                  </a:lnTo>
                  <a:lnTo>
                    <a:pt x="26187" y="7505"/>
                  </a:lnTo>
                  <a:lnTo>
                    <a:pt x="26035" y="7416"/>
                  </a:lnTo>
                  <a:lnTo>
                    <a:pt x="25793" y="7289"/>
                  </a:lnTo>
                  <a:lnTo>
                    <a:pt x="25603" y="7213"/>
                  </a:lnTo>
                  <a:lnTo>
                    <a:pt x="25476" y="7188"/>
                  </a:lnTo>
                  <a:lnTo>
                    <a:pt x="25323" y="7162"/>
                  </a:lnTo>
                  <a:lnTo>
                    <a:pt x="25184" y="7137"/>
                  </a:lnTo>
                  <a:lnTo>
                    <a:pt x="24663" y="7137"/>
                  </a:lnTo>
                  <a:lnTo>
                    <a:pt x="24447" y="7188"/>
                  </a:lnTo>
                  <a:lnTo>
                    <a:pt x="24155" y="7264"/>
                  </a:lnTo>
                  <a:lnTo>
                    <a:pt x="24028" y="7315"/>
                  </a:lnTo>
                  <a:lnTo>
                    <a:pt x="23812" y="7416"/>
                  </a:lnTo>
                  <a:lnTo>
                    <a:pt x="23660" y="7505"/>
                  </a:lnTo>
                  <a:lnTo>
                    <a:pt x="23545" y="7632"/>
                  </a:lnTo>
                  <a:lnTo>
                    <a:pt x="23444" y="7810"/>
                  </a:lnTo>
                  <a:lnTo>
                    <a:pt x="23393" y="7975"/>
                  </a:lnTo>
                  <a:lnTo>
                    <a:pt x="23050" y="19735"/>
                  </a:lnTo>
                  <a:lnTo>
                    <a:pt x="23075" y="19862"/>
                  </a:lnTo>
                  <a:lnTo>
                    <a:pt x="23114" y="19989"/>
                  </a:lnTo>
                  <a:lnTo>
                    <a:pt x="23202" y="20129"/>
                  </a:lnTo>
                  <a:lnTo>
                    <a:pt x="23355" y="20281"/>
                  </a:lnTo>
                  <a:lnTo>
                    <a:pt x="23533" y="20408"/>
                  </a:lnTo>
                  <a:lnTo>
                    <a:pt x="23660" y="20472"/>
                  </a:lnTo>
                  <a:lnTo>
                    <a:pt x="23799" y="20523"/>
                  </a:lnTo>
                  <a:lnTo>
                    <a:pt x="23952" y="20561"/>
                  </a:lnTo>
                  <a:lnTo>
                    <a:pt x="24130" y="20612"/>
                  </a:lnTo>
                  <a:lnTo>
                    <a:pt x="24320" y="20624"/>
                  </a:lnTo>
                  <a:lnTo>
                    <a:pt x="24765" y="20650"/>
                  </a:lnTo>
                  <a:lnTo>
                    <a:pt x="24904" y="20624"/>
                  </a:lnTo>
                  <a:lnTo>
                    <a:pt x="32943" y="19405"/>
                  </a:lnTo>
                  <a:lnTo>
                    <a:pt x="33997" y="21666"/>
                  </a:lnTo>
                  <a:lnTo>
                    <a:pt x="36969" y="21196"/>
                  </a:lnTo>
                  <a:lnTo>
                    <a:pt x="35915" y="18948"/>
                  </a:lnTo>
                  <a:lnTo>
                    <a:pt x="38493" y="18542"/>
                  </a:lnTo>
                  <a:lnTo>
                    <a:pt x="38684" y="18491"/>
                  </a:lnTo>
                  <a:lnTo>
                    <a:pt x="39027" y="18376"/>
                  </a:lnTo>
                  <a:lnTo>
                    <a:pt x="39179" y="18300"/>
                  </a:lnTo>
                  <a:lnTo>
                    <a:pt x="39370" y="18148"/>
                  </a:lnTo>
                  <a:lnTo>
                    <a:pt x="39522" y="18008"/>
                  </a:lnTo>
                  <a:lnTo>
                    <a:pt x="39585" y="17830"/>
                  </a:lnTo>
                  <a:lnTo>
                    <a:pt x="39611" y="17589"/>
                  </a:lnTo>
                  <a:close/>
                </a:path>
                <a:path w="307340" h="42544">
                  <a:moveTo>
                    <a:pt x="53543" y="6946"/>
                  </a:moveTo>
                  <a:lnTo>
                    <a:pt x="53492" y="6604"/>
                  </a:lnTo>
                  <a:lnTo>
                    <a:pt x="53390" y="6286"/>
                  </a:lnTo>
                  <a:lnTo>
                    <a:pt x="53327" y="6146"/>
                  </a:lnTo>
                  <a:lnTo>
                    <a:pt x="52908" y="6210"/>
                  </a:lnTo>
                  <a:lnTo>
                    <a:pt x="53314" y="6134"/>
                  </a:lnTo>
                  <a:lnTo>
                    <a:pt x="53251" y="5969"/>
                  </a:lnTo>
                  <a:lnTo>
                    <a:pt x="52933" y="5524"/>
                  </a:lnTo>
                  <a:lnTo>
                    <a:pt x="52514" y="5105"/>
                  </a:lnTo>
                  <a:lnTo>
                    <a:pt x="52336" y="4991"/>
                  </a:lnTo>
                  <a:lnTo>
                    <a:pt x="52171" y="4838"/>
                  </a:lnTo>
                  <a:lnTo>
                    <a:pt x="48272" y="3683"/>
                  </a:lnTo>
                  <a:lnTo>
                    <a:pt x="47434" y="3683"/>
                  </a:lnTo>
                  <a:lnTo>
                    <a:pt x="42075" y="7048"/>
                  </a:lnTo>
                  <a:lnTo>
                    <a:pt x="42100" y="7213"/>
                  </a:lnTo>
                  <a:lnTo>
                    <a:pt x="42100" y="7366"/>
                  </a:lnTo>
                  <a:lnTo>
                    <a:pt x="42189" y="7683"/>
                  </a:lnTo>
                  <a:lnTo>
                    <a:pt x="42240" y="7810"/>
                  </a:lnTo>
                  <a:lnTo>
                    <a:pt x="44818" y="7454"/>
                  </a:lnTo>
                  <a:lnTo>
                    <a:pt x="45237" y="7391"/>
                  </a:lnTo>
                  <a:lnTo>
                    <a:pt x="45161" y="7162"/>
                  </a:lnTo>
                  <a:lnTo>
                    <a:pt x="45135" y="7023"/>
                  </a:lnTo>
                  <a:lnTo>
                    <a:pt x="46634" y="5626"/>
                  </a:lnTo>
                  <a:lnTo>
                    <a:pt x="47117" y="5499"/>
                  </a:lnTo>
                  <a:lnTo>
                    <a:pt x="47244" y="5499"/>
                  </a:lnTo>
                  <a:lnTo>
                    <a:pt x="47637" y="5448"/>
                  </a:lnTo>
                  <a:lnTo>
                    <a:pt x="48031" y="5448"/>
                  </a:lnTo>
                  <a:lnTo>
                    <a:pt x="48272" y="5473"/>
                  </a:lnTo>
                  <a:lnTo>
                    <a:pt x="49009" y="5626"/>
                  </a:lnTo>
                  <a:lnTo>
                    <a:pt x="49250" y="5702"/>
                  </a:lnTo>
                  <a:lnTo>
                    <a:pt x="49453" y="5791"/>
                  </a:lnTo>
                  <a:lnTo>
                    <a:pt x="49822" y="5994"/>
                  </a:lnTo>
                  <a:lnTo>
                    <a:pt x="49987" y="6108"/>
                  </a:lnTo>
                  <a:lnTo>
                    <a:pt x="50139" y="6235"/>
                  </a:lnTo>
                  <a:lnTo>
                    <a:pt x="50330" y="6527"/>
                  </a:lnTo>
                  <a:lnTo>
                    <a:pt x="50406" y="6731"/>
                  </a:lnTo>
                  <a:lnTo>
                    <a:pt x="50457" y="6896"/>
                  </a:lnTo>
                  <a:lnTo>
                    <a:pt x="50457" y="7124"/>
                  </a:lnTo>
                  <a:lnTo>
                    <a:pt x="50355" y="7416"/>
                  </a:lnTo>
                  <a:lnTo>
                    <a:pt x="50279" y="7569"/>
                  </a:lnTo>
                  <a:lnTo>
                    <a:pt x="50114" y="7759"/>
                  </a:lnTo>
                  <a:lnTo>
                    <a:pt x="49898" y="7950"/>
                  </a:lnTo>
                  <a:lnTo>
                    <a:pt x="49530" y="8178"/>
                  </a:lnTo>
                  <a:lnTo>
                    <a:pt x="49326" y="8255"/>
                  </a:lnTo>
                  <a:lnTo>
                    <a:pt x="48983" y="8369"/>
                  </a:lnTo>
                  <a:lnTo>
                    <a:pt x="48107" y="8521"/>
                  </a:lnTo>
                  <a:lnTo>
                    <a:pt x="47472" y="8521"/>
                  </a:lnTo>
                  <a:lnTo>
                    <a:pt x="47078" y="8470"/>
                  </a:lnTo>
                  <a:lnTo>
                    <a:pt x="46824" y="8420"/>
                  </a:lnTo>
                  <a:lnTo>
                    <a:pt x="46367" y="8267"/>
                  </a:lnTo>
                  <a:lnTo>
                    <a:pt x="46139" y="8204"/>
                  </a:lnTo>
                  <a:lnTo>
                    <a:pt x="45948" y="8102"/>
                  </a:lnTo>
                  <a:lnTo>
                    <a:pt x="45478" y="7734"/>
                  </a:lnTo>
                  <a:lnTo>
                    <a:pt x="45364" y="7607"/>
                  </a:lnTo>
                  <a:lnTo>
                    <a:pt x="45262" y="7442"/>
                  </a:lnTo>
                  <a:lnTo>
                    <a:pt x="42278" y="7861"/>
                  </a:lnTo>
                  <a:lnTo>
                    <a:pt x="44030" y="9474"/>
                  </a:lnTo>
                  <a:lnTo>
                    <a:pt x="44234" y="9601"/>
                  </a:lnTo>
                  <a:lnTo>
                    <a:pt x="44945" y="9867"/>
                  </a:lnTo>
                  <a:lnTo>
                    <a:pt x="45186" y="9944"/>
                  </a:lnTo>
                  <a:lnTo>
                    <a:pt x="45974" y="10109"/>
                  </a:lnTo>
                  <a:lnTo>
                    <a:pt x="46240" y="10185"/>
                  </a:lnTo>
                  <a:lnTo>
                    <a:pt x="46786" y="10261"/>
                  </a:lnTo>
                  <a:lnTo>
                    <a:pt x="47053" y="10261"/>
                  </a:lnTo>
                  <a:lnTo>
                    <a:pt x="47904" y="10312"/>
                  </a:lnTo>
                  <a:lnTo>
                    <a:pt x="48183" y="10287"/>
                  </a:lnTo>
                  <a:lnTo>
                    <a:pt x="48450" y="10287"/>
                  </a:lnTo>
                  <a:lnTo>
                    <a:pt x="49009" y="10236"/>
                  </a:lnTo>
                  <a:lnTo>
                    <a:pt x="53467" y="7416"/>
                  </a:lnTo>
                  <a:lnTo>
                    <a:pt x="53517" y="7264"/>
                  </a:lnTo>
                  <a:lnTo>
                    <a:pt x="53543" y="6946"/>
                  </a:lnTo>
                  <a:close/>
                </a:path>
                <a:path w="307340" h="42544">
                  <a:moveTo>
                    <a:pt x="72644" y="889"/>
                  </a:moveTo>
                  <a:lnTo>
                    <a:pt x="72605" y="711"/>
                  </a:lnTo>
                  <a:lnTo>
                    <a:pt x="72504" y="546"/>
                  </a:lnTo>
                  <a:lnTo>
                    <a:pt x="72326" y="342"/>
                  </a:lnTo>
                  <a:lnTo>
                    <a:pt x="72161" y="241"/>
                  </a:lnTo>
                  <a:lnTo>
                    <a:pt x="71869" y="127"/>
                  </a:lnTo>
                  <a:lnTo>
                    <a:pt x="71666" y="76"/>
                  </a:lnTo>
                  <a:lnTo>
                    <a:pt x="71526" y="50"/>
                  </a:lnTo>
                  <a:lnTo>
                    <a:pt x="71374" y="25"/>
                  </a:lnTo>
                  <a:lnTo>
                    <a:pt x="71234" y="0"/>
                  </a:lnTo>
                  <a:lnTo>
                    <a:pt x="70929" y="0"/>
                  </a:lnTo>
                  <a:lnTo>
                    <a:pt x="70789" y="25"/>
                  </a:lnTo>
                  <a:lnTo>
                    <a:pt x="71488" y="1739"/>
                  </a:lnTo>
                  <a:lnTo>
                    <a:pt x="71716" y="1714"/>
                  </a:lnTo>
                  <a:lnTo>
                    <a:pt x="71843" y="1663"/>
                  </a:lnTo>
                  <a:lnTo>
                    <a:pt x="71983" y="1612"/>
                  </a:lnTo>
                  <a:lnTo>
                    <a:pt x="72212" y="1524"/>
                  </a:lnTo>
                  <a:lnTo>
                    <a:pt x="72402" y="1371"/>
                  </a:lnTo>
                  <a:lnTo>
                    <a:pt x="72529" y="1231"/>
                  </a:lnTo>
                  <a:lnTo>
                    <a:pt x="72618" y="1054"/>
                  </a:lnTo>
                  <a:lnTo>
                    <a:pt x="72644" y="889"/>
                  </a:lnTo>
                  <a:close/>
                </a:path>
                <a:path w="307340" h="42544">
                  <a:moveTo>
                    <a:pt x="78016" y="15748"/>
                  </a:moveTo>
                  <a:lnTo>
                    <a:pt x="77203" y="14033"/>
                  </a:lnTo>
                  <a:lnTo>
                    <a:pt x="72047" y="14846"/>
                  </a:lnTo>
                  <a:lnTo>
                    <a:pt x="71894" y="14871"/>
                  </a:lnTo>
                  <a:lnTo>
                    <a:pt x="71755" y="14897"/>
                  </a:lnTo>
                  <a:lnTo>
                    <a:pt x="71221" y="14935"/>
                  </a:lnTo>
                  <a:lnTo>
                    <a:pt x="71031" y="14960"/>
                  </a:lnTo>
                  <a:lnTo>
                    <a:pt x="70446" y="14960"/>
                  </a:lnTo>
                  <a:lnTo>
                    <a:pt x="69265" y="14795"/>
                  </a:lnTo>
                  <a:lnTo>
                    <a:pt x="68580" y="14592"/>
                  </a:lnTo>
                  <a:lnTo>
                    <a:pt x="67945" y="14300"/>
                  </a:lnTo>
                  <a:lnTo>
                    <a:pt x="67424" y="13957"/>
                  </a:lnTo>
                  <a:lnTo>
                    <a:pt x="67233" y="13754"/>
                  </a:lnTo>
                  <a:lnTo>
                    <a:pt x="67030" y="13538"/>
                  </a:lnTo>
                  <a:lnTo>
                    <a:pt x="66916" y="13347"/>
                  </a:lnTo>
                  <a:lnTo>
                    <a:pt x="66865" y="13220"/>
                  </a:lnTo>
                  <a:lnTo>
                    <a:pt x="63258" y="5486"/>
                  </a:lnTo>
                  <a:lnTo>
                    <a:pt x="63182" y="5334"/>
                  </a:lnTo>
                  <a:lnTo>
                    <a:pt x="63119" y="5118"/>
                  </a:lnTo>
                  <a:lnTo>
                    <a:pt x="63119" y="4991"/>
                  </a:lnTo>
                  <a:lnTo>
                    <a:pt x="63093" y="4864"/>
                  </a:lnTo>
                  <a:lnTo>
                    <a:pt x="64096" y="3302"/>
                  </a:lnTo>
                  <a:lnTo>
                    <a:pt x="64236" y="3200"/>
                  </a:lnTo>
                  <a:lnTo>
                    <a:pt x="64681" y="2984"/>
                  </a:lnTo>
                  <a:lnTo>
                    <a:pt x="65176" y="2781"/>
                  </a:lnTo>
                  <a:lnTo>
                    <a:pt x="65366" y="2743"/>
                  </a:lnTo>
                  <a:lnTo>
                    <a:pt x="65544" y="2692"/>
                  </a:lnTo>
                  <a:lnTo>
                    <a:pt x="65989" y="2590"/>
                  </a:lnTo>
                  <a:lnTo>
                    <a:pt x="66179" y="2565"/>
                  </a:lnTo>
                  <a:lnTo>
                    <a:pt x="66319" y="2540"/>
                  </a:lnTo>
                  <a:lnTo>
                    <a:pt x="71488" y="1739"/>
                  </a:lnTo>
                  <a:lnTo>
                    <a:pt x="70700" y="38"/>
                  </a:lnTo>
                  <a:lnTo>
                    <a:pt x="65633" y="825"/>
                  </a:lnTo>
                  <a:lnTo>
                    <a:pt x="65468" y="850"/>
                  </a:lnTo>
                  <a:lnTo>
                    <a:pt x="65316" y="876"/>
                  </a:lnTo>
                  <a:lnTo>
                    <a:pt x="65100" y="901"/>
                  </a:lnTo>
                  <a:lnTo>
                    <a:pt x="64973" y="927"/>
                  </a:lnTo>
                  <a:lnTo>
                    <a:pt x="60413" y="3517"/>
                  </a:lnTo>
                  <a:lnTo>
                    <a:pt x="60299" y="3695"/>
                  </a:lnTo>
                  <a:lnTo>
                    <a:pt x="60147" y="4114"/>
                  </a:lnTo>
                  <a:lnTo>
                    <a:pt x="60045" y="4495"/>
                  </a:lnTo>
                  <a:lnTo>
                    <a:pt x="60020" y="4889"/>
                  </a:lnTo>
                  <a:lnTo>
                    <a:pt x="60071" y="5308"/>
                  </a:lnTo>
                  <a:lnTo>
                    <a:pt x="60172" y="5702"/>
                  </a:lnTo>
                  <a:lnTo>
                    <a:pt x="60236" y="5829"/>
                  </a:lnTo>
                  <a:lnTo>
                    <a:pt x="60286" y="5956"/>
                  </a:lnTo>
                  <a:lnTo>
                    <a:pt x="63868" y="13639"/>
                  </a:lnTo>
                  <a:lnTo>
                    <a:pt x="63969" y="13881"/>
                  </a:lnTo>
                  <a:lnTo>
                    <a:pt x="64223" y="14249"/>
                  </a:lnTo>
                  <a:lnTo>
                    <a:pt x="64541" y="14617"/>
                  </a:lnTo>
                  <a:lnTo>
                    <a:pt x="64909" y="14960"/>
                  </a:lnTo>
                  <a:lnTo>
                    <a:pt x="65125" y="15113"/>
                  </a:lnTo>
                  <a:lnTo>
                    <a:pt x="65316" y="15278"/>
                  </a:lnTo>
                  <a:lnTo>
                    <a:pt x="70167" y="16725"/>
                  </a:lnTo>
                  <a:lnTo>
                    <a:pt x="71221" y="16725"/>
                  </a:lnTo>
                  <a:lnTo>
                    <a:pt x="72275" y="16649"/>
                  </a:lnTo>
                  <a:lnTo>
                    <a:pt x="72428" y="16611"/>
                  </a:lnTo>
                  <a:lnTo>
                    <a:pt x="72631" y="16586"/>
                  </a:lnTo>
                  <a:lnTo>
                    <a:pt x="72821" y="16560"/>
                  </a:lnTo>
                  <a:lnTo>
                    <a:pt x="78016" y="15748"/>
                  </a:lnTo>
                  <a:close/>
                </a:path>
                <a:path w="307340" h="42544">
                  <a:moveTo>
                    <a:pt x="79146" y="14795"/>
                  </a:moveTo>
                  <a:lnTo>
                    <a:pt x="79082" y="14617"/>
                  </a:lnTo>
                  <a:lnTo>
                    <a:pt x="78955" y="14478"/>
                  </a:lnTo>
                  <a:lnTo>
                    <a:pt x="78828" y="14351"/>
                  </a:lnTo>
                  <a:lnTo>
                    <a:pt x="78689" y="14249"/>
                  </a:lnTo>
                  <a:lnTo>
                    <a:pt x="78562" y="14211"/>
                  </a:lnTo>
                  <a:lnTo>
                    <a:pt x="78435" y="14160"/>
                  </a:lnTo>
                  <a:lnTo>
                    <a:pt x="78168" y="14084"/>
                  </a:lnTo>
                  <a:lnTo>
                    <a:pt x="77901" y="14033"/>
                  </a:lnTo>
                  <a:lnTo>
                    <a:pt x="77736" y="14008"/>
                  </a:lnTo>
                  <a:lnTo>
                    <a:pt x="77431" y="14008"/>
                  </a:lnTo>
                  <a:lnTo>
                    <a:pt x="77292" y="14033"/>
                  </a:lnTo>
                  <a:lnTo>
                    <a:pt x="78016" y="15748"/>
                  </a:lnTo>
                  <a:lnTo>
                    <a:pt x="78219" y="15722"/>
                  </a:lnTo>
                  <a:lnTo>
                    <a:pt x="78371" y="15671"/>
                  </a:lnTo>
                  <a:lnTo>
                    <a:pt x="78562" y="15608"/>
                  </a:lnTo>
                  <a:lnTo>
                    <a:pt x="78714" y="15532"/>
                  </a:lnTo>
                  <a:lnTo>
                    <a:pt x="78981" y="15303"/>
                  </a:lnTo>
                  <a:lnTo>
                    <a:pt x="79108" y="15138"/>
                  </a:lnTo>
                  <a:lnTo>
                    <a:pt x="79133" y="15011"/>
                  </a:lnTo>
                  <a:lnTo>
                    <a:pt x="79146" y="14795"/>
                  </a:lnTo>
                  <a:close/>
                </a:path>
                <a:path w="307340" h="42544">
                  <a:moveTo>
                    <a:pt x="237185" y="12954"/>
                  </a:moveTo>
                  <a:lnTo>
                    <a:pt x="236474" y="11214"/>
                  </a:lnTo>
                  <a:lnTo>
                    <a:pt x="236258" y="11264"/>
                  </a:lnTo>
                  <a:lnTo>
                    <a:pt x="236131" y="11315"/>
                  </a:lnTo>
                  <a:lnTo>
                    <a:pt x="235991" y="11341"/>
                  </a:lnTo>
                  <a:lnTo>
                    <a:pt x="235864" y="11391"/>
                  </a:lnTo>
                  <a:lnTo>
                    <a:pt x="235369" y="11823"/>
                  </a:lnTo>
                  <a:lnTo>
                    <a:pt x="235318" y="11950"/>
                  </a:lnTo>
                  <a:lnTo>
                    <a:pt x="235292" y="12166"/>
                  </a:lnTo>
                  <a:lnTo>
                    <a:pt x="235369" y="12344"/>
                  </a:lnTo>
                  <a:lnTo>
                    <a:pt x="235470" y="12484"/>
                  </a:lnTo>
                  <a:lnTo>
                    <a:pt x="235597" y="12611"/>
                  </a:lnTo>
                  <a:lnTo>
                    <a:pt x="235737" y="12712"/>
                  </a:lnTo>
                  <a:lnTo>
                    <a:pt x="235864" y="12763"/>
                  </a:lnTo>
                  <a:lnTo>
                    <a:pt x="235991" y="12827"/>
                  </a:lnTo>
                  <a:lnTo>
                    <a:pt x="236232" y="12903"/>
                  </a:lnTo>
                  <a:lnTo>
                    <a:pt x="236372" y="12928"/>
                  </a:lnTo>
                  <a:lnTo>
                    <a:pt x="236524" y="12954"/>
                  </a:lnTo>
                  <a:lnTo>
                    <a:pt x="236664" y="12979"/>
                  </a:lnTo>
                  <a:lnTo>
                    <a:pt x="236969" y="12979"/>
                  </a:lnTo>
                  <a:lnTo>
                    <a:pt x="237134" y="12954"/>
                  </a:lnTo>
                  <a:close/>
                </a:path>
                <a:path w="307340" h="42544">
                  <a:moveTo>
                    <a:pt x="247065" y="10769"/>
                  </a:moveTo>
                  <a:lnTo>
                    <a:pt x="246989" y="10629"/>
                  </a:lnTo>
                  <a:lnTo>
                    <a:pt x="246900" y="10490"/>
                  </a:lnTo>
                  <a:lnTo>
                    <a:pt x="246761" y="10363"/>
                  </a:lnTo>
                  <a:lnTo>
                    <a:pt x="246621" y="10261"/>
                  </a:lnTo>
                  <a:lnTo>
                    <a:pt x="246494" y="10198"/>
                  </a:lnTo>
                  <a:lnTo>
                    <a:pt x="246329" y="10121"/>
                  </a:lnTo>
                  <a:lnTo>
                    <a:pt x="246100" y="10033"/>
                  </a:lnTo>
                  <a:lnTo>
                    <a:pt x="245960" y="10007"/>
                  </a:lnTo>
                  <a:lnTo>
                    <a:pt x="245833" y="9994"/>
                  </a:lnTo>
                  <a:lnTo>
                    <a:pt x="245224" y="9994"/>
                  </a:lnTo>
                  <a:lnTo>
                    <a:pt x="245071" y="10007"/>
                  </a:lnTo>
                  <a:lnTo>
                    <a:pt x="244932" y="10033"/>
                  </a:lnTo>
                  <a:lnTo>
                    <a:pt x="236474" y="11214"/>
                  </a:lnTo>
                  <a:lnTo>
                    <a:pt x="237210" y="12954"/>
                  </a:lnTo>
                  <a:lnTo>
                    <a:pt x="242760" y="12179"/>
                  </a:lnTo>
                  <a:lnTo>
                    <a:pt x="234149" y="22847"/>
                  </a:lnTo>
                  <a:lnTo>
                    <a:pt x="229209" y="21526"/>
                  </a:lnTo>
                  <a:lnTo>
                    <a:pt x="229031" y="21463"/>
                  </a:lnTo>
                  <a:lnTo>
                    <a:pt x="228879" y="21437"/>
                  </a:lnTo>
                  <a:lnTo>
                    <a:pt x="228346" y="21437"/>
                  </a:lnTo>
                  <a:lnTo>
                    <a:pt x="228117" y="21463"/>
                  </a:lnTo>
                  <a:lnTo>
                    <a:pt x="227977" y="21513"/>
                  </a:lnTo>
                  <a:lnTo>
                    <a:pt x="227850" y="21539"/>
                  </a:lnTo>
                  <a:lnTo>
                    <a:pt x="227711" y="21577"/>
                  </a:lnTo>
                  <a:lnTo>
                    <a:pt x="227533" y="21653"/>
                  </a:lnTo>
                  <a:lnTo>
                    <a:pt x="227393" y="21755"/>
                  </a:lnTo>
                  <a:lnTo>
                    <a:pt x="227215" y="21907"/>
                  </a:lnTo>
                  <a:lnTo>
                    <a:pt x="227088" y="22072"/>
                  </a:lnTo>
                  <a:lnTo>
                    <a:pt x="227050" y="22250"/>
                  </a:lnTo>
                  <a:lnTo>
                    <a:pt x="227050" y="22415"/>
                  </a:lnTo>
                  <a:lnTo>
                    <a:pt x="227114" y="22593"/>
                  </a:lnTo>
                  <a:lnTo>
                    <a:pt x="227215" y="22733"/>
                  </a:lnTo>
                  <a:lnTo>
                    <a:pt x="227393" y="22885"/>
                  </a:lnTo>
                  <a:lnTo>
                    <a:pt x="227685" y="23025"/>
                  </a:lnTo>
                  <a:lnTo>
                    <a:pt x="227850" y="23101"/>
                  </a:lnTo>
                  <a:lnTo>
                    <a:pt x="240576" y="26543"/>
                  </a:lnTo>
                  <a:lnTo>
                    <a:pt x="240779" y="26581"/>
                  </a:lnTo>
                  <a:lnTo>
                    <a:pt x="240931" y="26606"/>
                  </a:lnTo>
                  <a:lnTo>
                    <a:pt x="241465" y="26606"/>
                  </a:lnTo>
                  <a:lnTo>
                    <a:pt x="241693" y="26581"/>
                  </a:lnTo>
                  <a:lnTo>
                    <a:pt x="242023" y="26492"/>
                  </a:lnTo>
                  <a:lnTo>
                    <a:pt x="242201" y="26416"/>
                  </a:lnTo>
                  <a:lnTo>
                    <a:pt x="242328" y="26339"/>
                  </a:lnTo>
                  <a:lnTo>
                    <a:pt x="242570" y="26136"/>
                  </a:lnTo>
                  <a:lnTo>
                    <a:pt x="242697" y="25971"/>
                  </a:lnTo>
                  <a:lnTo>
                    <a:pt x="242735" y="25793"/>
                  </a:lnTo>
                  <a:lnTo>
                    <a:pt x="242735" y="25628"/>
                  </a:lnTo>
                  <a:lnTo>
                    <a:pt x="242697" y="25450"/>
                  </a:lnTo>
                  <a:lnTo>
                    <a:pt x="242570" y="25311"/>
                  </a:lnTo>
                  <a:lnTo>
                    <a:pt x="242303" y="25095"/>
                  </a:lnTo>
                  <a:lnTo>
                    <a:pt x="242125" y="25019"/>
                  </a:lnTo>
                  <a:lnTo>
                    <a:pt x="241858" y="24917"/>
                  </a:lnTo>
                  <a:lnTo>
                    <a:pt x="236943" y="23609"/>
                  </a:lnTo>
                  <a:lnTo>
                    <a:pt x="246824" y="11353"/>
                  </a:lnTo>
                  <a:lnTo>
                    <a:pt x="246938" y="11226"/>
                  </a:lnTo>
                  <a:lnTo>
                    <a:pt x="247015" y="11087"/>
                  </a:lnTo>
                  <a:lnTo>
                    <a:pt x="247065" y="10947"/>
                  </a:lnTo>
                  <a:lnTo>
                    <a:pt x="247065" y="10807"/>
                  </a:lnTo>
                  <a:close/>
                </a:path>
                <a:path w="307340" h="42544">
                  <a:moveTo>
                    <a:pt x="273316" y="19977"/>
                  </a:moveTo>
                  <a:lnTo>
                    <a:pt x="273265" y="19583"/>
                  </a:lnTo>
                  <a:lnTo>
                    <a:pt x="273164" y="19164"/>
                  </a:lnTo>
                  <a:lnTo>
                    <a:pt x="272999" y="18770"/>
                  </a:lnTo>
                  <a:lnTo>
                    <a:pt x="272846" y="18605"/>
                  </a:lnTo>
                  <a:lnTo>
                    <a:pt x="272719" y="18402"/>
                  </a:lnTo>
                  <a:lnTo>
                    <a:pt x="272084" y="17691"/>
                  </a:lnTo>
                  <a:lnTo>
                    <a:pt x="271653" y="17373"/>
                  </a:lnTo>
                  <a:lnTo>
                    <a:pt x="271399" y="17233"/>
                  </a:lnTo>
                  <a:lnTo>
                    <a:pt x="271183" y="17056"/>
                  </a:lnTo>
                  <a:lnTo>
                    <a:pt x="270649" y="16789"/>
                  </a:lnTo>
                  <a:lnTo>
                    <a:pt x="270344" y="16687"/>
                  </a:lnTo>
                  <a:lnTo>
                    <a:pt x="270230" y="20104"/>
                  </a:lnTo>
                  <a:lnTo>
                    <a:pt x="270154" y="20447"/>
                  </a:lnTo>
                  <a:lnTo>
                    <a:pt x="269938" y="20878"/>
                  </a:lnTo>
                  <a:lnTo>
                    <a:pt x="269811" y="20980"/>
                  </a:lnTo>
                  <a:lnTo>
                    <a:pt x="269544" y="21285"/>
                  </a:lnTo>
                  <a:lnTo>
                    <a:pt x="269049" y="21628"/>
                  </a:lnTo>
                  <a:lnTo>
                    <a:pt x="268414" y="21932"/>
                  </a:lnTo>
                  <a:lnTo>
                    <a:pt x="268236" y="21971"/>
                  </a:lnTo>
                  <a:lnTo>
                    <a:pt x="268097" y="22047"/>
                  </a:lnTo>
                  <a:lnTo>
                    <a:pt x="267525" y="22199"/>
                  </a:lnTo>
                  <a:lnTo>
                    <a:pt x="266573" y="22313"/>
                  </a:lnTo>
                  <a:lnTo>
                    <a:pt x="266280" y="22313"/>
                  </a:lnTo>
                  <a:lnTo>
                    <a:pt x="266280" y="26238"/>
                  </a:lnTo>
                  <a:lnTo>
                    <a:pt x="266280" y="26847"/>
                  </a:lnTo>
                  <a:lnTo>
                    <a:pt x="266153" y="27317"/>
                  </a:lnTo>
                  <a:lnTo>
                    <a:pt x="265912" y="27749"/>
                  </a:lnTo>
                  <a:lnTo>
                    <a:pt x="265785" y="27876"/>
                  </a:lnTo>
                  <a:lnTo>
                    <a:pt x="263652" y="29248"/>
                  </a:lnTo>
                  <a:lnTo>
                    <a:pt x="262966" y="29476"/>
                  </a:lnTo>
                  <a:lnTo>
                    <a:pt x="261937" y="29641"/>
                  </a:lnTo>
                  <a:lnTo>
                    <a:pt x="260883" y="29718"/>
                  </a:lnTo>
                  <a:lnTo>
                    <a:pt x="260337" y="29692"/>
                  </a:lnTo>
                  <a:lnTo>
                    <a:pt x="255384" y="26263"/>
                  </a:lnTo>
                  <a:lnTo>
                    <a:pt x="255460" y="25971"/>
                  </a:lnTo>
                  <a:lnTo>
                    <a:pt x="255854" y="25311"/>
                  </a:lnTo>
                  <a:lnTo>
                    <a:pt x="255955" y="25184"/>
                  </a:lnTo>
                  <a:lnTo>
                    <a:pt x="260273" y="23418"/>
                  </a:lnTo>
                  <a:lnTo>
                    <a:pt x="261353" y="23418"/>
                  </a:lnTo>
                  <a:lnTo>
                    <a:pt x="261886" y="23469"/>
                  </a:lnTo>
                  <a:lnTo>
                    <a:pt x="262877" y="23634"/>
                  </a:lnTo>
                  <a:lnTo>
                    <a:pt x="263144" y="23710"/>
                  </a:lnTo>
                  <a:lnTo>
                    <a:pt x="263867" y="23926"/>
                  </a:lnTo>
                  <a:lnTo>
                    <a:pt x="266280" y="26238"/>
                  </a:lnTo>
                  <a:lnTo>
                    <a:pt x="266280" y="22313"/>
                  </a:lnTo>
                  <a:lnTo>
                    <a:pt x="265176" y="22275"/>
                  </a:lnTo>
                  <a:lnTo>
                    <a:pt x="264896" y="22225"/>
                  </a:lnTo>
                  <a:lnTo>
                    <a:pt x="264071" y="21996"/>
                  </a:lnTo>
                  <a:lnTo>
                    <a:pt x="263931" y="21958"/>
                  </a:lnTo>
                  <a:lnTo>
                    <a:pt x="263588" y="21805"/>
                  </a:lnTo>
                  <a:lnTo>
                    <a:pt x="263017" y="21488"/>
                  </a:lnTo>
                  <a:lnTo>
                    <a:pt x="262826" y="21285"/>
                  </a:lnTo>
                  <a:lnTo>
                    <a:pt x="262674" y="21196"/>
                  </a:lnTo>
                  <a:lnTo>
                    <a:pt x="262331" y="20802"/>
                  </a:lnTo>
                  <a:lnTo>
                    <a:pt x="262293" y="20675"/>
                  </a:lnTo>
                  <a:lnTo>
                    <a:pt x="262166" y="20459"/>
                  </a:lnTo>
                  <a:lnTo>
                    <a:pt x="262089" y="19989"/>
                  </a:lnTo>
                  <a:lnTo>
                    <a:pt x="262115" y="19773"/>
                  </a:lnTo>
                  <a:lnTo>
                    <a:pt x="262166" y="19545"/>
                  </a:lnTo>
                  <a:lnTo>
                    <a:pt x="262382" y="19113"/>
                  </a:lnTo>
                  <a:lnTo>
                    <a:pt x="262509" y="18961"/>
                  </a:lnTo>
                  <a:lnTo>
                    <a:pt x="266166" y="17653"/>
                  </a:lnTo>
                  <a:lnTo>
                    <a:pt x="266331" y="17678"/>
                  </a:lnTo>
                  <a:lnTo>
                    <a:pt x="266941" y="17691"/>
                  </a:lnTo>
                  <a:lnTo>
                    <a:pt x="270230" y="20104"/>
                  </a:lnTo>
                  <a:lnTo>
                    <a:pt x="270230" y="16637"/>
                  </a:lnTo>
                  <a:lnTo>
                    <a:pt x="270103" y="16573"/>
                  </a:lnTo>
                  <a:lnTo>
                    <a:pt x="269468" y="16344"/>
                  </a:lnTo>
                  <a:lnTo>
                    <a:pt x="269176" y="16281"/>
                  </a:lnTo>
                  <a:lnTo>
                    <a:pt x="268884" y="16179"/>
                  </a:lnTo>
                  <a:lnTo>
                    <a:pt x="268224" y="16052"/>
                  </a:lnTo>
                  <a:lnTo>
                    <a:pt x="267512" y="15963"/>
                  </a:lnTo>
                  <a:lnTo>
                    <a:pt x="266141" y="15887"/>
                  </a:lnTo>
                  <a:lnTo>
                    <a:pt x="264718" y="15963"/>
                  </a:lnTo>
                  <a:lnTo>
                    <a:pt x="259715" y="18249"/>
                  </a:lnTo>
                  <a:lnTo>
                    <a:pt x="259537" y="18427"/>
                  </a:lnTo>
                  <a:lnTo>
                    <a:pt x="259219" y="19011"/>
                  </a:lnTo>
                  <a:lnTo>
                    <a:pt x="259054" y="19596"/>
                  </a:lnTo>
                  <a:lnTo>
                    <a:pt x="259029" y="19824"/>
                  </a:lnTo>
                  <a:lnTo>
                    <a:pt x="259054" y="20408"/>
                  </a:lnTo>
                  <a:lnTo>
                    <a:pt x="259181" y="20828"/>
                  </a:lnTo>
                  <a:lnTo>
                    <a:pt x="259346" y="21196"/>
                  </a:lnTo>
                  <a:lnTo>
                    <a:pt x="259473" y="21386"/>
                  </a:lnTo>
                  <a:lnTo>
                    <a:pt x="259562" y="21590"/>
                  </a:lnTo>
                  <a:lnTo>
                    <a:pt x="259143" y="21729"/>
                  </a:lnTo>
                  <a:lnTo>
                    <a:pt x="258305" y="21844"/>
                  </a:lnTo>
                  <a:lnTo>
                    <a:pt x="257949" y="21945"/>
                  </a:lnTo>
                  <a:lnTo>
                    <a:pt x="257530" y="22021"/>
                  </a:lnTo>
                  <a:lnTo>
                    <a:pt x="256794" y="22212"/>
                  </a:lnTo>
                  <a:lnTo>
                    <a:pt x="255079" y="22923"/>
                  </a:lnTo>
                  <a:lnTo>
                    <a:pt x="254215" y="23469"/>
                  </a:lnTo>
                  <a:lnTo>
                    <a:pt x="254000" y="23660"/>
                  </a:lnTo>
                  <a:lnTo>
                    <a:pt x="253733" y="23837"/>
                  </a:lnTo>
                  <a:lnTo>
                    <a:pt x="253111" y="24472"/>
                  </a:lnTo>
                  <a:lnTo>
                    <a:pt x="252323" y="26581"/>
                  </a:lnTo>
                  <a:lnTo>
                    <a:pt x="252374" y="27076"/>
                  </a:lnTo>
                  <a:lnTo>
                    <a:pt x="260489" y="31483"/>
                  </a:lnTo>
                  <a:lnTo>
                    <a:pt x="261734" y="31457"/>
                  </a:lnTo>
                  <a:lnTo>
                    <a:pt x="268516" y="28714"/>
                  </a:lnTo>
                  <a:lnTo>
                    <a:pt x="268579" y="28587"/>
                  </a:lnTo>
                  <a:lnTo>
                    <a:pt x="268681" y="28435"/>
                  </a:lnTo>
                  <a:lnTo>
                    <a:pt x="269024" y="27952"/>
                  </a:lnTo>
                  <a:lnTo>
                    <a:pt x="269240" y="27482"/>
                  </a:lnTo>
                  <a:lnTo>
                    <a:pt x="269341" y="27012"/>
                  </a:lnTo>
                  <a:lnTo>
                    <a:pt x="269367" y="26771"/>
                  </a:lnTo>
                  <a:lnTo>
                    <a:pt x="269341" y="26035"/>
                  </a:lnTo>
                  <a:lnTo>
                    <a:pt x="268058" y="23939"/>
                  </a:lnTo>
                  <a:lnTo>
                    <a:pt x="268579" y="23863"/>
                  </a:lnTo>
                  <a:lnTo>
                    <a:pt x="272453" y="21882"/>
                  </a:lnTo>
                  <a:lnTo>
                    <a:pt x="272592" y="21742"/>
                  </a:lnTo>
                  <a:lnTo>
                    <a:pt x="272681" y="21615"/>
                  </a:lnTo>
                  <a:lnTo>
                    <a:pt x="272999" y="21170"/>
                  </a:lnTo>
                  <a:lnTo>
                    <a:pt x="273164" y="20789"/>
                  </a:lnTo>
                  <a:lnTo>
                    <a:pt x="273265" y="20370"/>
                  </a:lnTo>
                  <a:lnTo>
                    <a:pt x="273316" y="19977"/>
                  </a:lnTo>
                  <a:close/>
                </a:path>
                <a:path w="307340" h="42544">
                  <a:moveTo>
                    <a:pt x="291655" y="24409"/>
                  </a:moveTo>
                  <a:lnTo>
                    <a:pt x="290118" y="22199"/>
                  </a:lnTo>
                  <a:lnTo>
                    <a:pt x="289521" y="21856"/>
                  </a:lnTo>
                  <a:lnTo>
                    <a:pt x="288594" y="21488"/>
                  </a:lnTo>
                  <a:lnTo>
                    <a:pt x="288569" y="24257"/>
                  </a:lnTo>
                  <a:lnTo>
                    <a:pt x="288569" y="24561"/>
                  </a:lnTo>
                  <a:lnTo>
                    <a:pt x="288480" y="24853"/>
                  </a:lnTo>
                  <a:lnTo>
                    <a:pt x="288378" y="25006"/>
                  </a:lnTo>
                  <a:lnTo>
                    <a:pt x="288264" y="25133"/>
                  </a:lnTo>
                  <a:lnTo>
                    <a:pt x="288099" y="25260"/>
                  </a:lnTo>
                  <a:lnTo>
                    <a:pt x="287807" y="25501"/>
                  </a:lnTo>
                  <a:lnTo>
                    <a:pt x="287159" y="25768"/>
                  </a:lnTo>
                  <a:lnTo>
                    <a:pt x="286461" y="25920"/>
                  </a:lnTo>
                  <a:lnTo>
                    <a:pt x="286308" y="25920"/>
                  </a:lnTo>
                  <a:lnTo>
                    <a:pt x="286156" y="25946"/>
                  </a:lnTo>
                  <a:lnTo>
                    <a:pt x="285673" y="25946"/>
                  </a:lnTo>
                  <a:lnTo>
                    <a:pt x="285280" y="25895"/>
                  </a:lnTo>
                  <a:lnTo>
                    <a:pt x="285153" y="25895"/>
                  </a:lnTo>
                  <a:lnTo>
                    <a:pt x="283591" y="25133"/>
                  </a:lnTo>
                  <a:lnTo>
                    <a:pt x="283464" y="25006"/>
                  </a:lnTo>
                  <a:lnTo>
                    <a:pt x="283362" y="24866"/>
                  </a:lnTo>
                  <a:lnTo>
                    <a:pt x="283273" y="24574"/>
                  </a:lnTo>
                  <a:lnTo>
                    <a:pt x="283298" y="24130"/>
                  </a:lnTo>
                  <a:lnTo>
                    <a:pt x="283362" y="23977"/>
                  </a:lnTo>
                  <a:lnTo>
                    <a:pt x="283464" y="23837"/>
                  </a:lnTo>
                  <a:lnTo>
                    <a:pt x="285381" y="22910"/>
                  </a:lnTo>
                  <a:lnTo>
                    <a:pt x="285534" y="22910"/>
                  </a:lnTo>
                  <a:lnTo>
                    <a:pt x="285661" y="22885"/>
                  </a:lnTo>
                  <a:lnTo>
                    <a:pt x="286435" y="22910"/>
                  </a:lnTo>
                  <a:lnTo>
                    <a:pt x="287401" y="23139"/>
                  </a:lnTo>
                  <a:lnTo>
                    <a:pt x="287858" y="23380"/>
                  </a:lnTo>
                  <a:lnTo>
                    <a:pt x="288112" y="23571"/>
                  </a:lnTo>
                  <a:lnTo>
                    <a:pt x="288378" y="23825"/>
                  </a:lnTo>
                  <a:lnTo>
                    <a:pt x="288480" y="23964"/>
                  </a:lnTo>
                  <a:lnTo>
                    <a:pt x="288569" y="24257"/>
                  </a:lnTo>
                  <a:lnTo>
                    <a:pt x="288569" y="21488"/>
                  </a:lnTo>
                  <a:lnTo>
                    <a:pt x="288353" y="21424"/>
                  </a:lnTo>
                  <a:lnTo>
                    <a:pt x="288061" y="21374"/>
                  </a:lnTo>
                  <a:lnTo>
                    <a:pt x="287566" y="21247"/>
                  </a:lnTo>
                  <a:lnTo>
                    <a:pt x="287274" y="21221"/>
                  </a:lnTo>
                  <a:lnTo>
                    <a:pt x="286981" y="21170"/>
                  </a:lnTo>
                  <a:lnTo>
                    <a:pt x="286461" y="21120"/>
                  </a:lnTo>
                  <a:lnTo>
                    <a:pt x="285343" y="21120"/>
                  </a:lnTo>
                  <a:lnTo>
                    <a:pt x="284746" y="21170"/>
                  </a:lnTo>
                  <a:lnTo>
                    <a:pt x="280720" y="23025"/>
                  </a:lnTo>
                  <a:lnTo>
                    <a:pt x="280593" y="23177"/>
                  </a:lnTo>
                  <a:lnTo>
                    <a:pt x="280428" y="23469"/>
                  </a:lnTo>
                  <a:lnTo>
                    <a:pt x="280276" y="23787"/>
                  </a:lnTo>
                  <a:lnTo>
                    <a:pt x="280212" y="24104"/>
                  </a:lnTo>
                  <a:lnTo>
                    <a:pt x="280212" y="24282"/>
                  </a:lnTo>
                  <a:lnTo>
                    <a:pt x="280187" y="24422"/>
                  </a:lnTo>
                  <a:lnTo>
                    <a:pt x="285381" y="27711"/>
                  </a:lnTo>
                  <a:lnTo>
                    <a:pt x="285673" y="27711"/>
                  </a:lnTo>
                  <a:lnTo>
                    <a:pt x="285940" y="27736"/>
                  </a:lnTo>
                  <a:lnTo>
                    <a:pt x="290525" y="26352"/>
                  </a:lnTo>
                  <a:lnTo>
                    <a:pt x="290690" y="26238"/>
                  </a:lnTo>
                  <a:lnTo>
                    <a:pt x="290995" y="25971"/>
                  </a:lnTo>
                  <a:lnTo>
                    <a:pt x="291096" y="25831"/>
                  </a:lnTo>
                  <a:lnTo>
                    <a:pt x="291414" y="25361"/>
                  </a:lnTo>
                  <a:lnTo>
                    <a:pt x="291566" y="25044"/>
                  </a:lnTo>
                  <a:lnTo>
                    <a:pt x="291630" y="24726"/>
                  </a:lnTo>
                  <a:lnTo>
                    <a:pt x="291630" y="24574"/>
                  </a:lnTo>
                  <a:lnTo>
                    <a:pt x="291655" y="24409"/>
                  </a:lnTo>
                  <a:close/>
                </a:path>
                <a:path w="307340" h="42544">
                  <a:moveTo>
                    <a:pt x="301472" y="41402"/>
                  </a:moveTo>
                  <a:lnTo>
                    <a:pt x="301421" y="41275"/>
                  </a:lnTo>
                  <a:lnTo>
                    <a:pt x="301294" y="41109"/>
                  </a:lnTo>
                  <a:lnTo>
                    <a:pt x="301104" y="40932"/>
                  </a:lnTo>
                  <a:lnTo>
                    <a:pt x="300926" y="40843"/>
                  </a:lnTo>
                  <a:lnTo>
                    <a:pt x="300799" y="40792"/>
                  </a:lnTo>
                  <a:lnTo>
                    <a:pt x="300609" y="40741"/>
                  </a:lnTo>
                  <a:lnTo>
                    <a:pt x="299288" y="42329"/>
                  </a:lnTo>
                  <a:lnTo>
                    <a:pt x="299529" y="42379"/>
                  </a:lnTo>
                  <a:lnTo>
                    <a:pt x="299681" y="42405"/>
                  </a:lnTo>
                  <a:lnTo>
                    <a:pt x="300240" y="42405"/>
                  </a:lnTo>
                  <a:lnTo>
                    <a:pt x="300393" y="42379"/>
                  </a:lnTo>
                  <a:lnTo>
                    <a:pt x="300558" y="42354"/>
                  </a:lnTo>
                  <a:lnTo>
                    <a:pt x="300710" y="42316"/>
                  </a:lnTo>
                  <a:lnTo>
                    <a:pt x="300951" y="42214"/>
                  </a:lnTo>
                  <a:lnTo>
                    <a:pt x="301129" y="42087"/>
                  </a:lnTo>
                  <a:lnTo>
                    <a:pt x="301320" y="41922"/>
                  </a:lnTo>
                  <a:lnTo>
                    <a:pt x="301421" y="41795"/>
                  </a:lnTo>
                  <a:lnTo>
                    <a:pt x="301472" y="41617"/>
                  </a:lnTo>
                  <a:lnTo>
                    <a:pt x="301472" y="41402"/>
                  </a:lnTo>
                  <a:close/>
                </a:path>
                <a:path w="307340" h="42544">
                  <a:moveTo>
                    <a:pt x="307035" y="26898"/>
                  </a:moveTo>
                  <a:lnTo>
                    <a:pt x="306971" y="26746"/>
                  </a:lnTo>
                  <a:lnTo>
                    <a:pt x="306870" y="26606"/>
                  </a:lnTo>
                  <a:lnTo>
                    <a:pt x="306692" y="26454"/>
                  </a:lnTo>
                  <a:lnTo>
                    <a:pt x="306476" y="26339"/>
                  </a:lnTo>
                  <a:lnTo>
                    <a:pt x="306349" y="26289"/>
                  </a:lnTo>
                  <a:lnTo>
                    <a:pt x="306158" y="26212"/>
                  </a:lnTo>
                  <a:lnTo>
                    <a:pt x="305181" y="25984"/>
                  </a:lnTo>
                  <a:lnTo>
                    <a:pt x="304838" y="25933"/>
                  </a:lnTo>
                  <a:lnTo>
                    <a:pt x="303809" y="25844"/>
                  </a:lnTo>
                  <a:lnTo>
                    <a:pt x="303441" y="25844"/>
                  </a:lnTo>
                  <a:lnTo>
                    <a:pt x="303123" y="25819"/>
                  </a:lnTo>
                  <a:lnTo>
                    <a:pt x="302387" y="25844"/>
                  </a:lnTo>
                  <a:lnTo>
                    <a:pt x="302069" y="25895"/>
                  </a:lnTo>
                  <a:lnTo>
                    <a:pt x="301726" y="25920"/>
                  </a:lnTo>
                  <a:lnTo>
                    <a:pt x="296710" y="28194"/>
                  </a:lnTo>
                  <a:lnTo>
                    <a:pt x="290855" y="35445"/>
                  </a:lnTo>
                  <a:lnTo>
                    <a:pt x="290118" y="37071"/>
                  </a:lnTo>
                  <a:lnTo>
                    <a:pt x="290118" y="37261"/>
                  </a:lnTo>
                  <a:lnTo>
                    <a:pt x="292011" y="40030"/>
                  </a:lnTo>
                  <a:lnTo>
                    <a:pt x="292227" y="40182"/>
                  </a:lnTo>
                  <a:lnTo>
                    <a:pt x="292760" y="40449"/>
                  </a:lnTo>
                  <a:lnTo>
                    <a:pt x="293065" y="40576"/>
                  </a:lnTo>
                  <a:lnTo>
                    <a:pt x="293306" y="40690"/>
                  </a:lnTo>
                  <a:lnTo>
                    <a:pt x="293941" y="40894"/>
                  </a:lnTo>
                  <a:lnTo>
                    <a:pt x="294170" y="40970"/>
                  </a:lnTo>
                  <a:lnTo>
                    <a:pt x="294297" y="40995"/>
                  </a:lnTo>
                  <a:lnTo>
                    <a:pt x="299288" y="42329"/>
                  </a:lnTo>
                  <a:lnTo>
                    <a:pt x="300609" y="40716"/>
                  </a:lnTo>
                  <a:lnTo>
                    <a:pt x="295605" y="39395"/>
                  </a:lnTo>
                  <a:lnTo>
                    <a:pt x="295338" y="39319"/>
                  </a:lnTo>
                  <a:lnTo>
                    <a:pt x="295021" y="39204"/>
                  </a:lnTo>
                  <a:lnTo>
                    <a:pt x="294868" y="39128"/>
                  </a:lnTo>
                  <a:lnTo>
                    <a:pt x="294703" y="39077"/>
                  </a:lnTo>
                  <a:lnTo>
                    <a:pt x="294411" y="38900"/>
                  </a:lnTo>
                  <a:lnTo>
                    <a:pt x="294259" y="38836"/>
                  </a:lnTo>
                  <a:lnTo>
                    <a:pt x="294106" y="38735"/>
                  </a:lnTo>
                  <a:lnTo>
                    <a:pt x="293179" y="37261"/>
                  </a:lnTo>
                  <a:lnTo>
                    <a:pt x="293179" y="37134"/>
                  </a:lnTo>
                  <a:lnTo>
                    <a:pt x="293255" y="36791"/>
                  </a:lnTo>
                  <a:lnTo>
                    <a:pt x="293471" y="36385"/>
                  </a:lnTo>
                  <a:lnTo>
                    <a:pt x="293598" y="36258"/>
                  </a:lnTo>
                  <a:lnTo>
                    <a:pt x="299478" y="28968"/>
                  </a:lnTo>
                  <a:lnTo>
                    <a:pt x="301066" y="27952"/>
                  </a:lnTo>
                  <a:lnTo>
                    <a:pt x="301231" y="27876"/>
                  </a:lnTo>
                  <a:lnTo>
                    <a:pt x="301574" y="27774"/>
                  </a:lnTo>
                  <a:lnTo>
                    <a:pt x="301777" y="27749"/>
                  </a:lnTo>
                  <a:lnTo>
                    <a:pt x="301942" y="27698"/>
                  </a:lnTo>
                  <a:lnTo>
                    <a:pt x="302729" y="27609"/>
                  </a:lnTo>
                  <a:lnTo>
                    <a:pt x="303542" y="27609"/>
                  </a:lnTo>
                  <a:lnTo>
                    <a:pt x="304126" y="27673"/>
                  </a:lnTo>
                  <a:lnTo>
                    <a:pt x="304685" y="27774"/>
                  </a:lnTo>
                  <a:lnTo>
                    <a:pt x="304863" y="27825"/>
                  </a:lnTo>
                  <a:lnTo>
                    <a:pt x="305079" y="27876"/>
                  </a:lnTo>
                  <a:lnTo>
                    <a:pt x="305231" y="27901"/>
                  </a:lnTo>
                  <a:lnTo>
                    <a:pt x="305739" y="27901"/>
                  </a:lnTo>
                  <a:lnTo>
                    <a:pt x="305955" y="27876"/>
                  </a:lnTo>
                  <a:lnTo>
                    <a:pt x="306108" y="27825"/>
                  </a:lnTo>
                  <a:lnTo>
                    <a:pt x="306235" y="27800"/>
                  </a:lnTo>
                  <a:lnTo>
                    <a:pt x="306374" y="27762"/>
                  </a:lnTo>
                  <a:lnTo>
                    <a:pt x="306743" y="27533"/>
                  </a:lnTo>
                  <a:lnTo>
                    <a:pt x="306870" y="27432"/>
                  </a:lnTo>
                  <a:lnTo>
                    <a:pt x="306997" y="27266"/>
                  </a:lnTo>
                  <a:lnTo>
                    <a:pt x="307035" y="27089"/>
                  </a:lnTo>
                  <a:lnTo>
                    <a:pt x="307035" y="2689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033031" y="1171320"/>
              <a:ext cx="259715" cy="63500"/>
            </a:xfrm>
            <a:custGeom>
              <a:avLst/>
              <a:gdLst/>
              <a:ahLst/>
              <a:cxnLst/>
              <a:rect l="l" t="t" r="r" b="b"/>
              <a:pathLst>
                <a:path w="259715" h="63500">
                  <a:moveTo>
                    <a:pt x="15582" y="14820"/>
                  </a:moveTo>
                  <a:lnTo>
                    <a:pt x="10147" y="14554"/>
                  </a:lnTo>
                  <a:lnTo>
                    <a:pt x="12230" y="965"/>
                  </a:lnTo>
                  <a:lnTo>
                    <a:pt x="12230" y="787"/>
                  </a:lnTo>
                  <a:lnTo>
                    <a:pt x="12179" y="660"/>
                  </a:lnTo>
                  <a:lnTo>
                    <a:pt x="12090" y="495"/>
                  </a:lnTo>
                  <a:lnTo>
                    <a:pt x="11925" y="368"/>
                  </a:lnTo>
                  <a:lnTo>
                    <a:pt x="11785" y="292"/>
                  </a:lnTo>
                  <a:lnTo>
                    <a:pt x="11645" y="203"/>
                  </a:lnTo>
                  <a:lnTo>
                    <a:pt x="11480" y="127"/>
                  </a:lnTo>
                  <a:lnTo>
                    <a:pt x="11328" y="76"/>
                  </a:lnTo>
                  <a:lnTo>
                    <a:pt x="11201" y="50"/>
                  </a:lnTo>
                  <a:lnTo>
                    <a:pt x="11061" y="25"/>
                  </a:lnTo>
                  <a:lnTo>
                    <a:pt x="10909" y="0"/>
                  </a:lnTo>
                  <a:lnTo>
                    <a:pt x="10744" y="0"/>
                  </a:lnTo>
                  <a:lnTo>
                    <a:pt x="10604" y="0"/>
                  </a:lnTo>
                  <a:lnTo>
                    <a:pt x="10452" y="25"/>
                  </a:lnTo>
                  <a:lnTo>
                    <a:pt x="10312" y="25"/>
                  </a:lnTo>
                  <a:lnTo>
                    <a:pt x="10160" y="50"/>
                  </a:lnTo>
                  <a:lnTo>
                    <a:pt x="10033" y="101"/>
                  </a:lnTo>
                  <a:lnTo>
                    <a:pt x="9893" y="127"/>
                  </a:lnTo>
                  <a:lnTo>
                    <a:pt x="2400" y="3022"/>
                  </a:lnTo>
                  <a:lnTo>
                    <a:pt x="2222" y="3098"/>
                  </a:lnTo>
                  <a:lnTo>
                    <a:pt x="2006" y="3251"/>
                  </a:lnTo>
                  <a:lnTo>
                    <a:pt x="1854" y="3390"/>
                  </a:lnTo>
                  <a:lnTo>
                    <a:pt x="1765" y="3543"/>
                  </a:lnTo>
                  <a:lnTo>
                    <a:pt x="1714" y="3708"/>
                  </a:lnTo>
                  <a:lnTo>
                    <a:pt x="1739" y="3886"/>
                  </a:lnTo>
                  <a:lnTo>
                    <a:pt x="1816" y="4051"/>
                  </a:lnTo>
                  <a:lnTo>
                    <a:pt x="2006" y="4305"/>
                  </a:lnTo>
                  <a:lnTo>
                    <a:pt x="2159" y="4394"/>
                  </a:lnTo>
                  <a:lnTo>
                    <a:pt x="2324" y="4470"/>
                  </a:lnTo>
                  <a:lnTo>
                    <a:pt x="2451" y="4521"/>
                  </a:lnTo>
                  <a:lnTo>
                    <a:pt x="2590" y="4572"/>
                  </a:lnTo>
                  <a:lnTo>
                    <a:pt x="2717" y="4597"/>
                  </a:lnTo>
                  <a:lnTo>
                    <a:pt x="2870" y="4622"/>
                  </a:lnTo>
                  <a:lnTo>
                    <a:pt x="3556" y="4648"/>
                  </a:lnTo>
                  <a:lnTo>
                    <a:pt x="3771" y="4597"/>
                  </a:lnTo>
                  <a:lnTo>
                    <a:pt x="4038" y="4521"/>
                  </a:lnTo>
                  <a:lnTo>
                    <a:pt x="8890" y="2654"/>
                  </a:lnTo>
                  <a:lnTo>
                    <a:pt x="7112" y="14389"/>
                  </a:lnTo>
                  <a:lnTo>
                    <a:pt x="1689" y="14122"/>
                  </a:lnTo>
                  <a:lnTo>
                    <a:pt x="1295" y="14122"/>
                  </a:lnTo>
                  <a:lnTo>
                    <a:pt x="1155" y="14147"/>
                  </a:lnTo>
                  <a:lnTo>
                    <a:pt x="1003" y="14173"/>
                  </a:lnTo>
                  <a:lnTo>
                    <a:pt x="736" y="14249"/>
                  </a:lnTo>
                  <a:lnTo>
                    <a:pt x="609" y="14300"/>
                  </a:lnTo>
                  <a:lnTo>
                    <a:pt x="393" y="14414"/>
                  </a:lnTo>
                  <a:lnTo>
                    <a:pt x="215" y="14566"/>
                  </a:lnTo>
                  <a:lnTo>
                    <a:pt x="101" y="14706"/>
                  </a:lnTo>
                  <a:lnTo>
                    <a:pt x="25" y="14884"/>
                  </a:lnTo>
                  <a:lnTo>
                    <a:pt x="25" y="15049"/>
                  </a:lnTo>
                  <a:lnTo>
                    <a:pt x="50" y="15227"/>
                  </a:lnTo>
                  <a:lnTo>
                    <a:pt x="177" y="15392"/>
                  </a:lnTo>
                  <a:lnTo>
                    <a:pt x="317" y="15544"/>
                  </a:lnTo>
                  <a:lnTo>
                    <a:pt x="520" y="15671"/>
                  </a:lnTo>
                  <a:lnTo>
                    <a:pt x="838" y="15786"/>
                  </a:lnTo>
                  <a:lnTo>
                    <a:pt x="1054" y="15836"/>
                  </a:lnTo>
                  <a:lnTo>
                    <a:pt x="1206" y="15862"/>
                  </a:lnTo>
                  <a:lnTo>
                    <a:pt x="1346" y="15887"/>
                  </a:lnTo>
                  <a:lnTo>
                    <a:pt x="8229" y="16230"/>
                  </a:lnTo>
                  <a:lnTo>
                    <a:pt x="8369" y="16230"/>
                  </a:lnTo>
                  <a:lnTo>
                    <a:pt x="15316" y="16586"/>
                  </a:lnTo>
                  <a:lnTo>
                    <a:pt x="15582" y="14820"/>
                  </a:lnTo>
                  <a:close/>
                </a:path>
                <a:path w="259715" h="63500">
                  <a:moveTo>
                    <a:pt x="16979" y="15570"/>
                  </a:moveTo>
                  <a:lnTo>
                    <a:pt x="16903" y="15443"/>
                  </a:lnTo>
                  <a:lnTo>
                    <a:pt x="16802" y="15278"/>
                  </a:lnTo>
                  <a:lnTo>
                    <a:pt x="16637" y="15125"/>
                  </a:lnTo>
                  <a:lnTo>
                    <a:pt x="16459" y="15024"/>
                  </a:lnTo>
                  <a:lnTo>
                    <a:pt x="16217" y="14935"/>
                  </a:lnTo>
                  <a:lnTo>
                    <a:pt x="15951" y="14859"/>
                  </a:lnTo>
                  <a:lnTo>
                    <a:pt x="15798" y="14833"/>
                  </a:lnTo>
                  <a:lnTo>
                    <a:pt x="15582" y="14833"/>
                  </a:lnTo>
                  <a:lnTo>
                    <a:pt x="15316" y="16586"/>
                  </a:lnTo>
                  <a:lnTo>
                    <a:pt x="15633" y="16598"/>
                  </a:lnTo>
                  <a:lnTo>
                    <a:pt x="15849" y="16573"/>
                  </a:lnTo>
                  <a:lnTo>
                    <a:pt x="15976" y="16548"/>
                  </a:lnTo>
                  <a:lnTo>
                    <a:pt x="16116" y="16497"/>
                  </a:lnTo>
                  <a:lnTo>
                    <a:pt x="16395" y="16408"/>
                  </a:lnTo>
                  <a:lnTo>
                    <a:pt x="16611" y="16306"/>
                  </a:lnTo>
                  <a:lnTo>
                    <a:pt x="16789" y="16154"/>
                  </a:lnTo>
                  <a:lnTo>
                    <a:pt x="16903" y="15989"/>
                  </a:lnTo>
                  <a:lnTo>
                    <a:pt x="16979" y="15811"/>
                  </a:lnTo>
                  <a:lnTo>
                    <a:pt x="16979" y="15570"/>
                  </a:lnTo>
                  <a:close/>
                </a:path>
                <a:path w="259715" h="63500">
                  <a:moveTo>
                    <a:pt x="41681" y="2286"/>
                  </a:moveTo>
                  <a:lnTo>
                    <a:pt x="41630" y="2159"/>
                  </a:lnTo>
                  <a:lnTo>
                    <a:pt x="41529" y="1993"/>
                  </a:lnTo>
                  <a:lnTo>
                    <a:pt x="41363" y="1841"/>
                  </a:lnTo>
                  <a:lnTo>
                    <a:pt x="41160" y="1714"/>
                  </a:lnTo>
                  <a:lnTo>
                    <a:pt x="40843" y="1600"/>
                  </a:lnTo>
                  <a:lnTo>
                    <a:pt x="40652" y="1549"/>
                  </a:lnTo>
                  <a:lnTo>
                    <a:pt x="40500" y="1524"/>
                  </a:lnTo>
                  <a:lnTo>
                    <a:pt x="40360" y="1498"/>
                  </a:lnTo>
                  <a:lnTo>
                    <a:pt x="40017" y="3263"/>
                  </a:lnTo>
                  <a:lnTo>
                    <a:pt x="40386" y="3263"/>
                  </a:lnTo>
                  <a:lnTo>
                    <a:pt x="40525" y="3238"/>
                  </a:lnTo>
                  <a:lnTo>
                    <a:pt x="40678" y="3213"/>
                  </a:lnTo>
                  <a:lnTo>
                    <a:pt x="40817" y="3187"/>
                  </a:lnTo>
                  <a:lnTo>
                    <a:pt x="40944" y="3136"/>
                  </a:lnTo>
                  <a:lnTo>
                    <a:pt x="41071" y="3086"/>
                  </a:lnTo>
                  <a:lnTo>
                    <a:pt x="41287" y="2971"/>
                  </a:lnTo>
                  <a:lnTo>
                    <a:pt x="41465" y="2819"/>
                  </a:lnTo>
                  <a:lnTo>
                    <a:pt x="41605" y="2679"/>
                  </a:lnTo>
                  <a:lnTo>
                    <a:pt x="41656" y="2501"/>
                  </a:lnTo>
                  <a:lnTo>
                    <a:pt x="41681" y="2286"/>
                  </a:lnTo>
                  <a:close/>
                </a:path>
                <a:path w="259715" h="63500">
                  <a:moveTo>
                    <a:pt x="43014" y="11645"/>
                  </a:moveTo>
                  <a:lnTo>
                    <a:pt x="42964" y="11430"/>
                  </a:lnTo>
                  <a:lnTo>
                    <a:pt x="42938" y="11226"/>
                  </a:lnTo>
                  <a:lnTo>
                    <a:pt x="42799" y="10845"/>
                  </a:lnTo>
                  <a:lnTo>
                    <a:pt x="42672" y="10642"/>
                  </a:lnTo>
                  <a:lnTo>
                    <a:pt x="42570" y="10452"/>
                  </a:lnTo>
                  <a:lnTo>
                    <a:pt x="42303" y="10083"/>
                  </a:lnTo>
                  <a:lnTo>
                    <a:pt x="39954" y="8521"/>
                  </a:lnTo>
                  <a:lnTo>
                    <a:pt x="39954" y="11963"/>
                  </a:lnTo>
                  <a:lnTo>
                    <a:pt x="39928" y="12090"/>
                  </a:lnTo>
                  <a:lnTo>
                    <a:pt x="39827" y="12788"/>
                  </a:lnTo>
                  <a:lnTo>
                    <a:pt x="39814" y="12966"/>
                  </a:lnTo>
                  <a:lnTo>
                    <a:pt x="34721" y="15760"/>
                  </a:lnTo>
                  <a:lnTo>
                    <a:pt x="33655" y="15735"/>
                  </a:lnTo>
                  <a:lnTo>
                    <a:pt x="28943" y="12801"/>
                  </a:lnTo>
                  <a:lnTo>
                    <a:pt x="28943" y="12484"/>
                  </a:lnTo>
                  <a:lnTo>
                    <a:pt x="28968" y="12344"/>
                  </a:lnTo>
                  <a:lnTo>
                    <a:pt x="29438" y="9220"/>
                  </a:lnTo>
                  <a:lnTo>
                    <a:pt x="36258" y="9563"/>
                  </a:lnTo>
                  <a:lnTo>
                    <a:pt x="36449" y="9563"/>
                  </a:lnTo>
                  <a:lnTo>
                    <a:pt x="37211" y="9664"/>
                  </a:lnTo>
                  <a:lnTo>
                    <a:pt x="39928" y="11620"/>
                  </a:lnTo>
                  <a:lnTo>
                    <a:pt x="39928" y="11747"/>
                  </a:lnTo>
                  <a:lnTo>
                    <a:pt x="39954" y="11963"/>
                  </a:lnTo>
                  <a:lnTo>
                    <a:pt x="39954" y="8521"/>
                  </a:lnTo>
                  <a:lnTo>
                    <a:pt x="39484" y="8343"/>
                  </a:lnTo>
                  <a:lnTo>
                    <a:pt x="38874" y="8140"/>
                  </a:lnTo>
                  <a:lnTo>
                    <a:pt x="38214" y="8001"/>
                  </a:lnTo>
                  <a:lnTo>
                    <a:pt x="37896" y="7950"/>
                  </a:lnTo>
                  <a:lnTo>
                    <a:pt x="37553" y="7874"/>
                  </a:lnTo>
                  <a:lnTo>
                    <a:pt x="36868" y="7797"/>
                  </a:lnTo>
                  <a:lnTo>
                    <a:pt x="36537" y="7785"/>
                  </a:lnTo>
                  <a:lnTo>
                    <a:pt x="36283" y="7772"/>
                  </a:lnTo>
                  <a:lnTo>
                    <a:pt x="29806" y="7454"/>
                  </a:lnTo>
                  <a:lnTo>
                    <a:pt x="30060" y="6985"/>
                  </a:lnTo>
                  <a:lnTo>
                    <a:pt x="30403" y="6477"/>
                  </a:lnTo>
                  <a:lnTo>
                    <a:pt x="38582" y="3238"/>
                  </a:lnTo>
                  <a:lnTo>
                    <a:pt x="39535" y="3238"/>
                  </a:lnTo>
                  <a:lnTo>
                    <a:pt x="40005" y="3263"/>
                  </a:lnTo>
                  <a:lnTo>
                    <a:pt x="40271" y="1498"/>
                  </a:lnTo>
                  <a:lnTo>
                    <a:pt x="39636" y="1473"/>
                  </a:lnTo>
                  <a:lnTo>
                    <a:pt x="38417" y="1473"/>
                  </a:lnTo>
                  <a:lnTo>
                    <a:pt x="26504" y="8166"/>
                  </a:lnTo>
                  <a:lnTo>
                    <a:pt x="25908" y="12179"/>
                  </a:lnTo>
                  <a:lnTo>
                    <a:pt x="34061" y="17526"/>
                  </a:lnTo>
                  <a:lnTo>
                    <a:pt x="34899" y="17526"/>
                  </a:lnTo>
                  <a:lnTo>
                    <a:pt x="42887" y="13042"/>
                  </a:lnTo>
                  <a:lnTo>
                    <a:pt x="42989" y="12242"/>
                  </a:lnTo>
                  <a:lnTo>
                    <a:pt x="43014" y="12039"/>
                  </a:lnTo>
                  <a:lnTo>
                    <a:pt x="43014" y="11645"/>
                  </a:lnTo>
                  <a:close/>
                </a:path>
                <a:path w="259715" h="63500">
                  <a:moveTo>
                    <a:pt x="62407" y="5765"/>
                  </a:moveTo>
                  <a:lnTo>
                    <a:pt x="59321" y="2743"/>
                  </a:lnTo>
                  <a:lnTo>
                    <a:pt x="59321" y="5473"/>
                  </a:lnTo>
                  <a:lnTo>
                    <a:pt x="59321" y="5740"/>
                  </a:lnTo>
                  <a:lnTo>
                    <a:pt x="59245" y="6019"/>
                  </a:lnTo>
                  <a:lnTo>
                    <a:pt x="59093" y="6286"/>
                  </a:lnTo>
                  <a:lnTo>
                    <a:pt x="58978" y="6426"/>
                  </a:lnTo>
                  <a:lnTo>
                    <a:pt x="58826" y="6553"/>
                  </a:lnTo>
                  <a:lnTo>
                    <a:pt x="58661" y="6680"/>
                  </a:lnTo>
                  <a:lnTo>
                    <a:pt x="58064" y="6972"/>
                  </a:lnTo>
                  <a:lnTo>
                    <a:pt x="57353" y="7137"/>
                  </a:lnTo>
                  <a:lnTo>
                    <a:pt x="56972" y="7162"/>
                  </a:lnTo>
                  <a:lnTo>
                    <a:pt x="56845" y="7188"/>
                  </a:lnTo>
                  <a:lnTo>
                    <a:pt x="56578" y="7188"/>
                  </a:lnTo>
                  <a:lnTo>
                    <a:pt x="56451" y="7162"/>
                  </a:lnTo>
                  <a:lnTo>
                    <a:pt x="56057" y="7137"/>
                  </a:lnTo>
                  <a:lnTo>
                    <a:pt x="54152" y="6108"/>
                  </a:lnTo>
                  <a:lnTo>
                    <a:pt x="54025" y="5816"/>
                  </a:lnTo>
                  <a:lnTo>
                    <a:pt x="54025" y="5575"/>
                  </a:lnTo>
                  <a:lnTo>
                    <a:pt x="56261" y="4127"/>
                  </a:lnTo>
                  <a:lnTo>
                    <a:pt x="56896" y="4127"/>
                  </a:lnTo>
                  <a:lnTo>
                    <a:pt x="57289" y="4152"/>
                  </a:lnTo>
                  <a:lnTo>
                    <a:pt x="57772" y="4241"/>
                  </a:lnTo>
                  <a:lnTo>
                    <a:pt x="57899" y="4292"/>
                  </a:lnTo>
                  <a:lnTo>
                    <a:pt x="58026" y="4318"/>
                  </a:lnTo>
                  <a:lnTo>
                    <a:pt x="58242" y="4419"/>
                  </a:lnTo>
                  <a:lnTo>
                    <a:pt x="58635" y="4610"/>
                  </a:lnTo>
                  <a:lnTo>
                    <a:pt x="59080" y="4978"/>
                  </a:lnTo>
                  <a:lnTo>
                    <a:pt x="59169" y="5105"/>
                  </a:lnTo>
                  <a:lnTo>
                    <a:pt x="59245" y="5257"/>
                  </a:lnTo>
                  <a:lnTo>
                    <a:pt x="59321" y="5473"/>
                  </a:lnTo>
                  <a:lnTo>
                    <a:pt x="59321" y="2743"/>
                  </a:lnTo>
                  <a:lnTo>
                    <a:pt x="59080" y="2654"/>
                  </a:lnTo>
                  <a:lnTo>
                    <a:pt x="58534" y="2527"/>
                  </a:lnTo>
                  <a:lnTo>
                    <a:pt x="57454" y="2362"/>
                  </a:lnTo>
                  <a:lnTo>
                    <a:pt x="57162" y="2362"/>
                  </a:lnTo>
                  <a:lnTo>
                    <a:pt x="56896" y="2336"/>
                  </a:lnTo>
                  <a:lnTo>
                    <a:pt x="56337" y="2336"/>
                  </a:lnTo>
                  <a:lnTo>
                    <a:pt x="55765" y="2387"/>
                  </a:lnTo>
                  <a:lnTo>
                    <a:pt x="50965" y="5346"/>
                  </a:lnTo>
                  <a:lnTo>
                    <a:pt x="50939" y="5524"/>
                  </a:lnTo>
                  <a:lnTo>
                    <a:pt x="53098" y="8216"/>
                  </a:lnTo>
                  <a:lnTo>
                    <a:pt x="53314" y="8343"/>
                  </a:lnTo>
                  <a:lnTo>
                    <a:pt x="54267" y="8661"/>
                  </a:lnTo>
                  <a:lnTo>
                    <a:pt x="54813" y="8788"/>
                  </a:lnTo>
                  <a:lnTo>
                    <a:pt x="55346" y="8877"/>
                  </a:lnTo>
                  <a:lnTo>
                    <a:pt x="56184" y="8953"/>
                  </a:lnTo>
                  <a:lnTo>
                    <a:pt x="57010" y="8953"/>
                  </a:lnTo>
                  <a:lnTo>
                    <a:pt x="57289" y="8928"/>
                  </a:lnTo>
                  <a:lnTo>
                    <a:pt x="57581" y="8928"/>
                  </a:lnTo>
                  <a:lnTo>
                    <a:pt x="58661" y="8763"/>
                  </a:lnTo>
                  <a:lnTo>
                    <a:pt x="59169" y="8636"/>
                  </a:lnTo>
                  <a:lnTo>
                    <a:pt x="59410" y="8534"/>
                  </a:lnTo>
                  <a:lnTo>
                    <a:pt x="59664" y="8470"/>
                  </a:lnTo>
                  <a:lnTo>
                    <a:pt x="60121" y="8293"/>
                  </a:lnTo>
                  <a:lnTo>
                    <a:pt x="60350" y="8166"/>
                  </a:lnTo>
                  <a:lnTo>
                    <a:pt x="60566" y="8077"/>
                  </a:lnTo>
                  <a:lnTo>
                    <a:pt x="62382" y="5943"/>
                  </a:lnTo>
                  <a:lnTo>
                    <a:pt x="62407" y="5765"/>
                  </a:lnTo>
                  <a:close/>
                </a:path>
                <a:path w="259715" h="63500">
                  <a:moveTo>
                    <a:pt x="82321" y="3619"/>
                  </a:moveTo>
                  <a:lnTo>
                    <a:pt x="76860" y="3340"/>
                  </a:lnTo>
                  <a:lnTo>
                    <a:pt x="76466" y="3340"/>
                  </a:lnTo>
                  <a:lnTo>
                    <a:pt x="75704" y="3340"/>
                  </a:lnTo>
                  <a:lnTo>
                    <a:pt x="72720" y="3835"/>
                  </a:lnTo>
                  <a:lnTo>
                    <a:pt x="72402" y="3924"/>
                  </a:lnTo>
                  <a:lnTo>
                    <a:pt x="69049" y="7010"/>
                  </a:lnTo>
                  <a:lnTo>
                    <a:pt x="67843" y="15036"/>
                  </a:lnTo>
                  <a:lnTo>
                    <a:pt x="67830" y="15227"/>
                  </a:lnTo>
                  <a:lnTo>
                    <a:pt x="79883" y="19850"/>
                  </a:lnTo>
                  <a:lnTo>
                    <a:pt x="80175" y="19850"/>
                  </a:lnTo>
                  <a:lnTo>
                    <a:pt x="80391" y="19824"/>
                  </a:lnTo>
                  <a:lnTo>
                    <a:pt x="80543" y="19799"/>
                  </a:lnTo>
                  <a:lnTo>
                    <a:pt x="80683" y="19748"/>
                  </a:lnTo>
                  <a:lnTo>
                    <a:pt x="80937" y="19659"/>
                  </a:lnTo>
                  <a:lnTo>
                    <a:pt x="81153" y="19558"/>
                  </a:lnTo>
                  <a:lnTo>
                    <a:pt x="81330" y="19405"/>
                  </a:lnTo>
                  <a:lnTo>
                    <a:pt x="81445" y="19240"/>
                  </a:lnTo>
                  <a:lnTo>
                    <a:pt x="81521" y="19088"/>
                  </a:lnTo>
                  <a:lnTo>
                    <a:pt x="81546" y="18897"/>
                  </a:lnTo>
                  <a:lnTo>
                    <a:pt x="81495" y="18719"/>
                  </a:lnTo>
                  <a:lnTo>
                    <a:pt x="81356" y="18529"/>
                  </a:lnTo>
                  <a:lnTo>
                    <a:pt x="81229" y="18427"/>
                  </a:lnTo>
                  <a:lnTo>
                    <a:pt x="81026" y="18300"/>
                  </a:lnTo>
                  <a:lnTo>
                    <a:pt x="80784" y="18186"/>
                  </a:lnTo>
                  <a:lnTo>
                    <a:pt x="80518" y="18110"/>
                  </a:lnTo>
                  <a:lnTo>
                    <a:pt x="80365" y="18084"/>
                  </a:lnTo>
                  <a:lnTo>
                    <a:pt x="80149" y="18084"/>
                  </a:lnTo>
                  <a:lnTo>
                    <a:pt x="74879" y="17830"/>
                  </a:lnTo>
                  <a:lnTo>
                    <a:pt x="74663" y="17792"/>
                  </a:lnTo>
                  <a:lnTo>
                    <a:pt x="74269" y="17792"/>
                  </a:lnTo>
                  <a:lnTo>
                    <a:pt x="73812" y="17729"/>
                  </a:lnTo>
                  <a:lnTo>
                    <a:pt x="73240" y="17602"/>
                  </a:lnTo>
                  <a:lnTo>
                    <a:pt x="73075" y="17551"/>
                  </a:lnTo>
                  <a:lnTo>
                    <a:pt x="72872" y="17513"/>
                  </a:lnTo>
                  <a:lnTo>
                    <a:pt x="72415" y="17284"/>
                  </a:lnTo>
                  <a:lnTo>
                    <a:pt x="72237" y="17233"/>
                  </a:lnTo>
                  <a:lnTo>
                    <a:pt x="71704" y="16891"/>
                  </a:lnTo>
                  <a:lnTo>
                    <a:pt x="70891" y="15621"/>
                  </a:lnTo>
                  <a:lnTo>
                    <a:pt x="70891" y="15328"/>
                  </a:lnTo>
                  <a:lnTo>
                    <a:pt x="70904" y="15125"/>
                  </a:lnTo>
                  <a:lnTo>
                    <a:pt x="72085" y="7366"/>
                  </a:lnTo>
                  <a:lnTo>
                    <a:pt x="72110" y="7239"/>
                  </a:lnTo>
                  <a:lnTo>
                    <a:pt x="72199" y="6896"/>
                  </a:lnTo>
                  <a:lnTo>
                    <a:pt x="74193" y="5397"/>
                  </a:lnTo>
                  <a:lnTo>
                    <a:pt x="74358" y="5321"/>
                  </a:lnTo>
                  <a:lnTo>
                    <a:pt x="74726" y="5257"/>
                  </a:lnTo>
                  <a:lnTo>
                    <a:pt x="74930" y="5207"/>
                  </a:lnTo>
                  <a:lnTo>
                    <a:pt x="75514" y="5130"/>
                  </a:lnTo>
                  <a:lnTo>
                    <a:pt x="75704" y="5130"/>
                  </a:lnTo>
                  <a:lnTo>
                    <a:pt x="75907" y="5105"/>
                  </a:lnTo>
                  <a:lnTo>
                    <a:pt x="76415" y="5105"/>
                  </a:lnTo>
                  <a:lnTo>
                    <a:pt x="82054" y="5384"/>
                  </a:lnTo>
                  <a:lnTo>
                    <a:pt x="82321" y="3619"/>
                  </a:lnTo>
                  <a:close/>
                </a:path>
                <a:path w="259715" h="63500">
                  <a:moveTo>
                    <a:pt x="83718" y="4419"/>
                  </a:moveTo>
                  <a:lnTo>
                    <a:pt x="83667" y="4292"/>
                  </a:lnTo>
                  <a:lnTo>
                    <a:pt x="83566" y="4127"/>
                  </a:lnTo>
                  <a:lnTo>
                    <a:pt x="83400" y="3975"/>
                  </a:lnTo>
                  <a:lnTo>
                    <a:pt x="83197" y="3848"/>
                  </a:lnTo>
                  <a:lnTo>
                    <a:pt x="82956" y="3759"/>
                  </a:lnTo>
                  <a:lnTo>
                    <a:pt x="82689" y="3683"/>
                  </a:lnTo>
                  <a:lnTo>
                    <a:pt x="82537" y="3657"/>
                  </a:lnTo>
                  <a:lnTo>
                    <a:pt x="82397" y="3632"/>
                  </a:lnTo>
                  <a:lnTo>
                    <a:pt x="82054" y="5384"/>
                  </a:lnTo>
                  <a:lnTo>
                    <a:pt x="82423" y="5397"/>
                  </a:lnTo>
                  <a:lnTo>
                    <a:pt x="82562" y="5372"/>
                  </a:lnTo>
                  <a:lnTo>
                    <a:pt x="82715" y="5346"/>
                  </a:lnTo>
                  <a:lnTo>
                    <a:pt x="82931" y="5270"/>
                  </a:lnTo>
                  <a:lnTo>
                    <a:pt x="83108" y="5219"/>
                  </a:lnTo>
                  <a:lnTo>
                    <a:pt x="83324" y="5105"/>
                  </a:lnTo>
                  <a:lnTo>
                    <a:pt x="83515" y="4953"/>
                  </a:lnTo>
                  <a:lnTo>
                    <a:pt x="83642" y="4813"/>
                  </a:lnTo>
                  <a:lnTo>
                    <a:pt x="83718" y="4635"/>
                  </a:lnTo>
                  <a:lnTo>
                    <a:pt x="83718" y="4419"/>
                  </a:lnTo>
                  <a:close/>
                </a:path>
                <a:path w="259715" h="63500">
                  <a:moveTo>
                    <a:pt x="186817" y="31318"/>
                  </a:moveTo>
                  <a:lnTo>
                    <a:pt x="184048" y="30556"/>
                  </a:lnTo>
                  <a:lnTo>
                    <a:pt x="183972" y="30683"/>
                  </a:lnTo>
                  <a:lnTo>
                    <a:pt x="183896" y="30848"/>
                  </a:lnTo>
                  <a:lnTo>
                    <a:pt x="183896" y="31026"/>
                  </a:lnTo>
                  <a:lnTo>
                    <a:pt x="183972" y="31191"/>
                  </a:lnTo>
                  <a:lnTo>
                    <a:pt x="184175" y="31445"/>
                  </a:lnTo>
                  <a:lnTo>
                    <a:pt x="184340" y="31559"/>
                  </a:lnTo>
                  <a:lnTo>
                    <a:pt x="184518" y="31661"/>
                  </a:lnTo>
                  <a:lnTo>
                    <a:pt x="184708" y="31737"/>
                  </a:lnTo>
                  <a:lnTo>
                    <a:pt x="184861" y="31762"/>
                  </a:lnTo>
                  <a:lnTo>
                    <a:pt x="185000" y="31788"/>
                  </a:lnTo>
                  <a:lnTo>
                    <a:pt x="185153" y="31813"/>
                  </a:lnTo>
                  <a:lnTo>
                    <a:pt x="185293" y="31838"/>
                  </a:lnTo>
                  <a:lnTo>
                    <a:pt x="185572" y="31838"/>
                  </a:lnTo>
                  <a:lnTo>
                    <a:pt x="185712" y="31813"/>
                  </a:lnTo>
                  <a:lnTo>
                    <a:pt x="185889" y="31788"/>
                  </a:lnTo>
                  <a:lnTo>
                    <a:pt x="186029" y="31762"/>
                  </a:lnTo>
                  <a:lnTo>
                    <a:pt x="186182" y="31737"/>
                  </a:lnTo>
                  <a:lnTo>
                    <a:pt x="186397" y="31635"/>
                  </a:lnTo>
                  <a:lnTo>
                    <a:pt x="186639" y="31470"/>
                  </a:lnTo>
                  <a:lnTo>
                    <a:pt x="186817" y="31318"/>
                  </a:lnTo>
                  <a:close/>
                </a:path>
                <a:path w="259715" h="63500">
                  <a:moveTo>
                    <a:pt x="198564" y="29946"/>
                  </a:moveTo>
                  <a:lnTo>
                    <a:pt x="193497" y="28575"/>
                  </a:lnTo>
                  <a:lnTo>
                    <a:pt x="193281" y="28524"/>
                  </a:lnTo>
                  <a:lnTo>
                    <a:pt x="193128" y="28498"/>
                  </a:lnTo>
                  <a:lnTo>
                    <a:pt x="192620" y="28498"/>
                  </a:lnTo>
                  <a:lnTo>
                    <a:pt x="192392" y="28524"/>
                  </a:lnTo>
                  <a:lnTo>
                    <a:pt x="192252" y="28575"/>
                  </a:lnTo>
                  <a:lnTo>
                    <a:pt x="192125" y="28600"/>
                  </a:lnTo>
                  <a:lnTo>
                    <a:pt x="191985" y="28638"/>
                  </a:lnTo>
                  <a:lnTo>
                    <a:pt x="191833" y="28689"/>
                  </a:lnTo>
                  <a:lnTo>
                    <a:pt x="191668" y="28816"/>
                  </a:lnTo>
                  <a:lnTo>
                    <a:pt x="191490" y="28968"/>
                  </a:lnTo>
                  <a:lnTo>
                    <a:pt x="191363" y="29133"/>
                  </a:lnTo>
                  <a:lnTo>
                    <a:pt x="191325" y="29311"/>
                  </a:lnTo>
                  <a:lnTo>
                    <a:pt x="191325" y="29476"/>
                  </a:lnTo>
                  <a:lnTo>
                    <a:pt x="191389" y="29654"/>
                  </a:lnTo>
                  <a:lnTo>
                    <a:pt x="191490" y="29794"/>
                  </a:lnTo>
                  <a:lnTo>
                    <a:pt x="191668" y="29946"/>
                  </a:lnTo>
                  <a:lnTo>
                    <a:pt x="191858" y="30060"/>
                  </a:lnTo>
                  <a:lnTo>
                    <a:pt x="191998" y="30111"/>
                  </a:lnTo>
                  <a:lnTo>
                    <a:pt x="192125" y="30162"/>
                  </a:lnTo>
                  <a:lnTo>
                    <a:pt x="197269" y="31534"/>
                  </a:lnTo>
                  <a:lnTo>
                    <a:pt x="198564" y="29946"/>
                  </a:lnTo>
                  <a:close/>
                </a:path>
                <a:path w="259715" h="63500">
                  <a:moveTo>
                    <a:pt x="199440" y="30746"/>
                  </a:moveTo>
                  <a:lnTo>
                    <a:pt x="199428" y="30568"/>
                  </a:lnTo>
                  <a:lnTo>
                    <a:pt x="199326" y="30429"/>
                  </a:lnTo>
                  <a:lnTo>
                    <a:pt x="199174" y="30251"/>
                  </a:lnTo>
                  <a:lnTo>
                    <a:pt x="199034" y="30149"/>
                  </a:lnTo>
                  <a:lnTo>
                    <a:pt x="198805" y="30060"/>
                  </a:lnTo>
                  <a:lnTo>
                    <a:pt x="198615" y="29984"/>
                  </a:lnTo>
                  <a:lnTo>
                    <a:pt x="197269" y="31534"/>
                  </a:lnTo>
                  <a:lnTo>
                    <a:pt x="197459" y="31597"/>
                  </a:lnTo>
                  <a:lnTo>
                    <a:pt x="197612" y="31623"/>
                  </a:lnTo>
                  <a:lnTo>
                    <a:pt x="197751" y="31648"/>
                  </a:lnTo>
                  <a:lnTo>
                    <a:pt x="198069" y="31648"/>
                  </a:lnTo>
                  <a:lnTo>
                    <a:pt x="198221" y="31623"/>
                  </a:lnTo>
                  <a:lnTo>
                    <a:pt x="198374" y="31597"/>
                  </a:lnTo>
                  <a:lnTo>
                    <a:pt x="198640" y="31546"/>
                  </a:lnTo>
                  <a:lnTo>
                    <a:pt x="198767" y="31508"/>
                  </a:lnTo>
                  <a:lnTo>
                    <a:pt x="198932" y="31407"/>
                  </a:lnTo>
                  <a:lnTo>
                    <a:pt x="199097" y="31330"/>
                  </a:lnTo>
                  <a:lnTo>
                    <a:pt x="199275" y="31178"/>
                  </a:lnTo>
                  <a:lnTo>
                    <a:pt x="199377" y="31013"/>
                  </a:lnTo>
                  <a:lnTo>
                    <a:pt x="199440" y="30835"/>
                  </a:lnTo>
                  <a:close/>
                </a:path>
                <a:path w="259715" h="63500">
                  <a:moveTo>
                    <a:pt x="229311" y="62115"/>
                  </a:moveTo>
                  <a:lnTo>
                    <a:pt x="229285" y="61976"/>
                  </a:lnTo>
                  <a:lnTo>
                    <a:pt x="229209" y="61849"/>
                  </a:lnTo>
                  <a:lnTo>
                    <a:pt x="229082" y="61709"/>
                  </a:lnTo>
                  <a:lnTo>
                    <a:pt x="228917" y="61556"/>
                  </a:lnTo>
                  <a:lnTo>
                    <a:pt x="226682" y="62776"/>
                  </a:lnTo>
                  <a:lnTo>
                    <a:pt x="226860" y="62877"/>
                  </a:lnTo>
                  <a:lnTo>
                    <a:pt x="227101" y="62953"/>
                  </a:lnTo>
                  <a:lnTo>
                    <a:pt x="227253" y="63004"/>
                  </a:lnTo>
                  <a:lnTo>
                    <a:pt x="227520" y="63030"/>
                  </a:lnTo>
                  <a:lnTo>
                    <a:pt x="227685" y="63055"/>
                  </a:lnTo>
                  <a:lnTo>
                    <a:pt x="227838" y="63055"/>
                  </a:lnTo>
                  <a:lnTo>
                    <a:pt x="227977" y="63030"/>
                  </a:lnTo>
                  <a:lnTo>
                    <a:pt x="228130" y="63030"/>
                  </a:lnTo>
                  <a:lnTo>
                    <a:pt x="228282" y="63004"/>
                  </a:lnTo>
                  <a:lnTo>
                    <a:pt x="228523" y="62928"/>
                  </a:lnTo>
                  <a:lnTo>
                    <a:pt x="228688" y="62877"/>
                  </a:lnTo>
                  <a:lnTo>
                    <a:pt x="228841" y="62776"/>
                  </a:lnTo>
                  <a:lnTo>
                    <a:pt x="229006" y="62687"/>
                  </a:lnTo>
                  <a:lnTo>
                    <a:pt x="229158" y="62534"/>
                  </a:lnTo>
                  <a:lnTo>
                    <a:pt x="229260" y="62369"/>
                  </a:lnTo>
                  <a:lnTo>
                    <a:pt x="229311" y="62191"/>
                  </a:lnTo>
                  <a:close/>
                </a:path>
                <a:path w="259715" h="63500">
                  <a:moveTo>
                    <a:pt x="242163" y="55092"/>
                  </a:moveTo>
                  <a:lnTo>
                    <a:pt x="240004" y="53848"/>
                  </a:lnTo>
                  <a:lnTo>
                    <a:pt x="236448" y="54724"/>
                  </a:lnTo>
                  <a:lnTo>
                    <a:pt x="236181" y="54724"/>
                  </a:lnTo>
                  <a:lnTo>
                    <a:pt x="236016" y="54711"/>
                  </a:lnTo>
                  <a:lnTo>
                    <a:pt x="235889" y="54711"/>
                  </a:lnTo>
                  <a:lnTo>
                    <a:pt x="217754" y="55575"/>
                  </a:lnTo>
                  <a:lnTo>
                    <a:pt x="217589" y="55575"/>
                  </a:lnTo>
                  <a:lnTo>
                    <a:pt x="217436" y="55613"/>
                  </a:lnTo>
                  <a:lnTo>
                    <a:pt x="217297" y="55626"/>
                  </a:lnTo>
                  <a:lnTo>
                    <a:pt x="217093" y="55702"/>
                  </a:lnTo>
                  <a:lnTo>
                    <a:pt x="216966" y="55753"/>
                  </a:lnTo>
                  <a:lnTo>
                    <a:pt x="216801" y="55829"/>
                  </a:lnTo>
                  <a:lnTo>
                    <a:pt x="216649" y="55918"/>
                  </a:lnTo>
                  <a:lnTo>
                    <a:pt x="216496" y="56070"/>
                  </a:lnTo>
                  <a:lnTo>
                    <a:pt x="216357" y="56235"/>
                  </a:lnTo>
                  <a:lnTo>
                    <a:pt x="216331" y="56578"/>
                  </a:lnTo>
                  <a:lnTo>
                    <a:pt x="216433" y="56756"/>
                  </a:lnTo>
                  <a:lnTo>
                    <a:pt x="216547" y="56896"/>
                  </a:lnTo>
                  <a:lnTo>
                    <a:pt x="216674" y="56997"/>
                  </a:lnTo>
                  <a:lnTo>
                    <a:pt x="216814" y="57099"/>
                  </a:lnTo>
                  <a:lnTo>
                    <a:pt x="216941" y="57175"/>
                  </a:lnTo>
                  <a:lnTo>
                    <a:pt x="226669" y="62776"/>
                  </a:lnTo>
                  <a:lnTo>
                    <a:pt x="228828" y="61531"/>
                  </a:lnTo>
                  <a:lnTo>
                    <a:pt x="221322" y="57188"/>
                  </a:lnTo>
                  <a:lnTo>
                    <a:pt x="236105" y="56489"/>
                  </a:lnTo>
                  <a:lnTo>
                    <a:pt x="236283" y="56489"/>
                  </a:lnTo>
                  <a:lnTo>
                    <a:pt x="236524" y="56489"/>
                  </a:lnTo>
                  <a:lnTo>
                    <a:pt x="237337" y="56464"/>
                  </a:lnTo>
                  <a:lnTo>
                    <a:pt x="237705" y="56413"/>
                  </a:lnTo>
                  <a:lnTo>
                    <a:pt x="238112" y="56388"/>
                  </a:lnTo>
                  <a:lnTo>
                    <a:pt x="238899" y="56273"/>
                  </a:lnTo>
                  <a:lnTo>
                    <a:pt x="239293" y="56172"/>
                  </a:lnTo>
                  <a:lnTo>
                    <a:pt x="239661" y="56095"/>
                  </a:lnTo>
                  <a:lnTo>
                    <a:pt x="240398" y="55880"/>
                  </a:lnTo>
                  <a:lnTo>
                    <a:pt x="241084" y="55626"/>
                  </a:lnTo>
                  <a:lnTo>
                    <a:pt x="241719" y="55333"/>
                  </a:lnTo>
                  <a:lnTo>
                    <a:pt x="241896" y="55232"/>
                  </a:lnTo>
                  <a:lnTo>
                    <a:pt x="242036" y="55168"/>
                  </a:lnTo>
                  <a:lnTo>
                    <a:pt x="242163" y="55092"/>
                  </a:lnTo>
                  <a:close/>
                </a:path>
                <a:path w="259715" h="63500">
                  <a:moveTo>
                    <a:pt x="244475" y="51676"/>
                  </a:moveTo>
                  <a:lnTo>
                    <a:pt x="242227" y="48768"/>
                  </a:lnTo>
                  <a:lnTo>
                    <a:pt x="242011" y="48641"/>
                  </a:lnTo>
                  <a:lnTo>
                    <a:pt x="241833" y="48526"/>
                  </a:lnTo>
                  <a:lnTo>
                    <a:pt x="241122" y="48183"/>
                  </a:lnTo>
                  <a:lnTo>
                    <a:pt x="235851" y="47078"/>
                  </a:lnTo>
                  <a:lnTo>
                    <a:pt x="234924" y="47078"/>
                  </a:lnTo>
                  <a:lnTo>
                    <a:pt x="233984" y="47129"/>
                  </a:lnTo>
                  <a:lnTo>
                    <a:pt x="233057" y="47256"/>
                  </a:lnTo>
                  <a:lnTo>
                    <a:pt x="232156" y="47396"/>
                  </a:lnTo>
                  <a:lnTo>
                    <a:pt x="231686" y="47523"/>
                  </a:lnTo>
                  <a:lnTo>
                    <a:pt x="231521" y="47548"/>
                  </a:lnTo>
                  <a:lnTo>
                    <a:pt x="231025" y="47701"/>
                  </a:lnTo>
                  <a:lnTo>
                    <a:pt x="231775" y="48564"/>
                  </a:lnTo>
                  <a:lnTo>
                    <a:pt x="231000" y="47688"/>
                  </a:lnTo>
                  <a:lnTo>
                    <a:pt x="230822" y="47752"/>
                  </a:lnTo>
                  <a:lnTo>
                    <a:pt x="230581" y="47853"/>
                  </a:lnTo>
                  <a:lnTo>
                    <a:pt x="230390" y="48006"/>
                  </a:lnTo>
                  <a:lnTo>
                    <a:pt x="230263" y="48145"/>
                  </a:lnTo>
                  <a:lnTo>
                    <a:pt x="230162" y="48323"/>
                  </a:lnTo>
                  <a:lnTo>
                    <a:pt x="230162" y="48590"/>
                  </a:lnTo>
                  <a:lnTo>
                    <a:pt x="230212" y="48717"/>
                  </a:lnTo>
                  <a:lnTo>
                    <a:pt x="230339" y="48882"/>
                  </a:lnTo>
                  <a:lnTo>
                    <a:pt x="230479" y="49034"/>
                  </a:lnTo>
                  <a:lnTo>
                    <a:pt x="230632" y="49123"/>
                  </a:lnTo>
                  <a:lnTo>
                    <a:pt x="230873" y="49225"/>
                  </a:lnTo>
                  <a:lnTo>
                    <a:pt x="231000" y="49276"/>
                  </a:lnTo>
                  <a:lnTo>
                    <a:pt x="231152" y="49301"/>
                  </a:lnTo>
                  <a:lnTo>
                    <a:pt x="231292" y="49326"/>
                  </a:lnTo>
                  <a:lnTo>
                    <a:pt x="231444" y="49352"/>
                  </a:lnTo>
                  <a:lnTo>
                    <a:pt x="232029" y="49352"/>
                  </a:lnTo>
                  <a:lnTo>
                    <a:pt x="232181" y="49326"/>
                  </a:lnTo>
                  <a:lnTo>
                    <a:pt x="232384" y="49263"/>
                  </a:lnTo>
                  <a:lnTo>
                    <a:pt x="232765" y="49187"/>
                  </a:lnTo>
                  <a:lnTo>
                    <a:pt x="232892" y="49136"/>
                  </a:lnTo>
                  <a:lnTo>
                    <a:pt x="233794" y="48971"/>
                  </a:lnTo>
                  <a:lnTo>
                    <a:pt x="234111" y="48945"/>
                  </a:lnTo>
                  <a:lnTo>
                    <a:pt x="234403" y="48895"/>
                  </a:lnTo>
                  <a:lnTo>
                    <a:pt x="235064" y="48869"/>
                  </a:lnTo>
                  <a:lnTo>
                    <a:pt x="236347" y="48895"/>
                  </a:lnTo>
                  <a:lnTo>
                    <a:pt x="236639" y="48945"/>
                  </a:lnTo>
                  <a:lnTo>
                    <a:pt x="236982" y="48971"/>
                  </a:lnTo>
                  <a:lnTo>
                    <a:pt x="239839" y="49872"/>
                  </a:lnTo>
                  <a:lnTo>
                    <a:pt x="240017" y="49974"/>
                  </a:lnTo>
                  <a:lnTo>
                    <a:pt x="240487" y="50253"/>
                  </a:lnTo>
                  <a:lnTo>
                    <a:pt x="240576" y="50380"/>
                  </a:lnTo>
                  <a:lnTo>
                    <a:pt x="240703" y="50482"/>
                  </a:lnTo>
                  <a:lnTo>
                    <a:pt x="241414" y="51752"/>
                  </a:lnTo>
                  <a:lnTo>
                    <a:pt x="241414" y="51904"/>
                  </a:lnTo>
                  <a:lnTo>
                    <a:pt x="241363" y="52285"/>
                  </a:lnTo>
                  <a:lnTo>
                    <a:pt x="241261" y="52565"/>
                  </a:lnTo>
                  <a:lnTo>
                    <a:pt x="241046" y="52959"/>
                  </a:lnTo>
                  <a:lnTo>
                    <a:pt x="240576" y="53416"/>
                  </a:lnTo>
                  <a:lnTo>
                    <a:pt x="240487" y="53543"/>
                  </a:lnTo>
                  <a:lnTo>
                    <a:pt x="240233" y="53708"/>
                  </a:lnTo>
                  <a:lnTo>
                    <a:pt x="240068" y="53809"/>
                  </a:lnTo>
                  <a:lnTo>
                    <a:pt x="242176" y="55079"/>
                  </a:lnTo>
                  <a:lnTo>
                    <a:pt x="242443" y="54940"/>
                  </a:lnTo>
                  <a:lnTo>
                    <a:pt x="242912" y="54597"/>
                  </a:lnTo>
                  <a:lnTo>
                    <a:pt x="243154" y="54394"/>
                  </a:lnTo>
                  <a:lnTo>
                    <a:pt x="243370" y="54229"/>
                  </a:lnTo>
                  <a:lnTo>
                    <a:pt x="243687" y="53835"/>
                  </a:lnTo>
                  <a:lnTo>
                    <a:pt x="243840" y="53619"/>
                  </a:lnTo>
                  <a:lnTo>
                    <a:pt x="244005" y="53416"/>
                  </a:lnTo>
                  <a:lnTo>
                    <a:pt x="244259" y="52997"/>
                  </a:lnTo>
                  <a:lnTo>
                    <a:pt x="244398" y="52565"/>
                  </a:lnTo>
                  <a:lnTo>
                    <a:pt x="244475" y="52120"/>
                  </a:lnTo>
                  <a:lnTo>
                    <a:pt x="244475" y="51676"/>
                  </a:lnTo>
                  <a:close/>
                </a:path>
                <a:path w="259715" h="63500">
                  <a:moveTo>
                    <a:pt x="259638" y="58788"/>
                  </a:moveTo>
                  <a:lnTo>
                    <a:pt x="256184" y="57734"/>
                  </a:lnTo>
                  <a:lnTo>
                    <a:pt x="255866" y="57683"/>
                  </a:lnTo>
                  <a:lnTo>
                    <a:pt x="255219" y="57658"/>
                  </a:lnTo>
                  <a:lnTo>
                    <a:pt x="254558" y="57658"/>
                  </a:lnTo>
                  <a:lnTo>
                    <a:pt x="253873" y="57683"/>
                  </a:lnTo>
                  <a:lnTo>
                    <a:pt x="253580" y="57734"/>
                  </a:lnTo>
                  <a:lnTo>
                    <a:pt x="253263" y="57759"/>
                  </a:lnTo>
                  <a:lnTo>
                    <a:pt x="252628" y="57873"/>
                  </a:lnTo>
                  <a:lnTo>
                    <a:pt x="252222" y="57975"/>
                  </a:lnTo>
                  <a:lnTo>
                    <a:pt x="252095" y="58000"/>
                  </a:lnTo>
                  <a:lnTo>
                    <a:pt x="243611" y="61074"/>
                  </a:lnTo>
                  <a:lnTo>
                    <a:pt x="243471" y="61163"/>
                  </a:lnTo>
                  <a:lnTo>
                    <a:pt x="243319" y="61315"/>
                  </a:lnTo>
                  <a:lnTo>
                    <a:pt x="243217" y="61480"/>
                  </a:lnTo>
                  <a:lnTo>
                    <a:pt x="243192" y="61823"/>
                  </a:lnTo>
                  <a:lnTo>
                    <a:pt x="243243" y="62001"/>
                  </a:lnTo>
                  <a:lnTo>
                    <a:pt x="243370" y="62153"/>
                  </a:lnTo>
                  <a:lnTo>
                    <a:pt x="243560" y="62293"/>
                  </a:lnTo>
                  <a:lnTo>
                    <a:pt x="243789" y="62395"/>
                  </a:lnTo>
                  <a:lnTo>
                    <a:pt x="244132" y="62509"/>
                  </a:lnTo>
                  <a:lnTo>
                    <a:pt x="244322" y="62560"/>
                  </a:lnTo>
                  <a:lnTo>
                    <a:pt x="244475" y="62560"/>
                  </a:lnTo>
                  <a:lnTo>
                    <a:pt x="244614" y="62585"/>
                  </a:lnTo>
                  <a:lnTo>
                    <a:pt x="244767" y="62585"/>
                  </a:lnTo>
                  <a:lnTo>
                    <a:pt x="244919" y="62560"/>
                  </a:lnTo>
                  <a:lnTo>
                    <a:pt x="245084" y="62560"/>
                  </a:lnTo>
                  <a:lnTo>
                    <a:pt x="245237" y="62509"/>
                  </a:lnTo>
                  <a:lnTo>
                    <a:pt x="245503" y="62445"/>
                  </a:lnTo>
                  <a:lnTo>
                    <a:pt x="245630" y="62395"/>
                  </a:lnTo>
                  <a:lnTo>
                    <a:pt x="245795" y="62318"/>
                  </a:lnTo>
                  <a:lnTo>
                    <a:pt x="247370" y="61493"/>
                  </a:lnTo>
                  <a:lnTo>
                    <a:pt x="248856" y="60858"/>
                  </a:lnTo>
                  <a:lnTo>
                    <a:pt x="250520" y="60312"/>
                  </a:lnTo>
                  <a:lnTo>
                    <a:pt x="252234" y="59867"/>
                  </a:lnTo>
                  <a:lnTo>
                    <a:pt x="253098" y="59677"/>
                  </a:lnTo>
                  <a:lnTo>
                    <a:pt x="252590" y="58839"/>
                  </a:lnTo>
                  <a:lnTo>
                    <a:pt x="253098" y="59664"/>
                  </a:lnTo>
                  <a:lnTo>
                    <a:pt x="253276" y="59639"/>
                  </a:lnTo>
                  <a:lnTo>
                    <a:pt x="253466" y="59575"/>
                  </a:lnTo>
                  <a:lnTo>
                    <a:pt x="253974" y="59474"/>
                  </a:lnTo>
                  <a:lnTo>
                    <a:pt x="254152" y="59474"/>
                  </a:lnTo>
                  <a:lnTo>
                    <a:pt x="254342" y="59448"/>
                  </a:lnTo>
                  <a:lnTo>
                    <a:pt x="254711" y="59423"/>
                  </a:lnTo>
                  <a:lnTo>
                    <a:pt x="255054" y="59423"/>
                  </a:lnTo>
                  <a:lnTo>
                    <a:pt x="255422" y="59448"/>
                  </a:lnTo>
                  <a:lnTo>
                    <a:pt x="255587" y="59474"/>
                  </a:lnTo>
                  <a:lnTo>
                    <a:pt x="255765" y="59474"/>
                  </a:lnTo>
                  <a:lnTo>
                    <a:pt x="256082" y="59537"/>
                  </a:lnTo>
                  <a:lnTo>
                    <a:pt x="256273" y="59563"/>
                  </a:lnTo>
                  <a:lnTo>
                    <a:pt x="256921" y="59766"/>
                  </a:lnTo>
                  <a:lnTo>
                    <a:pt x="257327" y="59956"/>
                  </a:lnTo>
                  <a:lnTo>
                    <a:pt x="257454" y="60032"/>
                  </a:lnTo>
                  <a:lnTo>
                    <a:pt x="259638" y="5878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270712" y="1228978"/>
              <a:ext cx="95885" cy="65405"/>
            </a:xfrm>
            <a:custGeom>
              <a:avLst/>
              <a:gdLst/>
              <a:ahLst/>
              <a:cxnLst/>
              <a:rect l="l" t="t" r="r" b="b"/>
              <a:pathLst>
                <a:path w="95884" h="65405">
                  <a:moveTo>
                    <a:pt x="8559" y="3987"/>
                  </a:moveTo>
                  <a:lnTo>
                    <a:pt x="8547" y="3848"/>
                  </a:lnTo>
                  <a:lnTo>
                    <a:pt x="8496" y="3721"/>
                  </a:lnTo>
                  <a:lnTo>
                    <a:pt x="8369" y="3581"/>
                  </a:lnTo>
                  <a:lnTo>
                    <a:pt x="8178" y="3429"/>
                  </a:lnTo>
                  <a:lnTo>
                    <a:pt x="8051" y="3378"/>
                  </a:lnTo>
                  <a:lnTo>
                    <a:pt x="7874" y="3276"/>
                  </a:lnTo>
                  <a:lnTo>
                    <a:pt x="7683" y="3238"/>
                  </a:lnTo>
                  <a:lnTo>
                    <a:pt x="7531" y="3187"/>
                  </a:lnTo>
                  <a:lnTo>
                    <a:pt x="7239" y="3162"/>
                  </a:lnTo>
                  <a:lnTo>
                    <a:pt x="7099" y="3136"/>
                  </a:lnTo>
                  <a:lnTo>
                    <a:pt x="6946" y="3136"/>
                  </a:lnTo>
                  <a:lnTo>
                    <a:pt x="6807" y="3162"/>
                  </a:lnTo>
                  <a:lnTo>
                    <a:pt x="6654" y="3162"/>
                  </a:lnTo>
                  <a:lnTo>
                    <a:pt x="6502" y="3187"/>
                  </a:lnTo>
                  <a:lnTo>
                    <a:pt x="6235" y="3251"/>
                  </a:lnTo>
                  <a:lnTo>
                    <a:pt x="6108" y="3302"/>
                  </a:lnTo>
                  <a:lnTo>
                    <a:pt x="5943" y="3403"/>
                  </a:lnTo>
                  <a:lnTo>
                    <a:pt x="8128" y="4648"/>
                  </a:lnTo>
                  <a:lnTo>
                    <a:pt x="8267" y="4559"/>
                  </a:lnTo>
                  <a:lnTo>
                    <a:pt x="8445" y="4406"/>
                  </a:lnTo>
                  <a:lnTo>
                    <a:pt x="8521" y="4241"/>
                  </a:lnTo>
                  <a:lnTo>
                    <a:pt x="8559" y="4064"/>
                  </a:lnTo>
                  <a:close/>
                </a:path>
                <a:path w="95884" h="65405">
                  <a:moveTo>
                    <a:pt x="15608" y="1993"/>
                  </a:moveTo>
                  <a:lnTo>
                    <a:pt x="14236" y="406"/>
                  </a:lnTo>
                  <a:lnTo>
                    <a:pt x="13995" y="469"/>
                  </a:lnTo>
                  <a:lnTo>
                    <a:pt x="13843" y="571"/>
                  </a:lnTo>
                  <a:lnTo>
                    <a:pt x="13398" y="1041"/>
                  </a:lnTo>
                  <a:lnTo>
                    <a:pt x="13373" y="1282"/>
                  </a:lnTo>
                  <a:lnTo>
                    <a:pt x="13449" y="1409"/>
                  </a:lnTo>
                  <a:lnTo>
                    <a:pt x="13550" y="1574"/>
                  </a:lnTo>
                  <a:lnTo>
                    <a:pt x="13677" y="1701"/>
                  </a:lnTo>
                  <a:lnTo>
                    <a:pt x="13868" y="1828"/>
                  </a:lnTo>
                  <a:lnTo>
                    <a:pt x="14135" y="1943"/>
                  </a:lnTo>
                  <a:lnTo>
                    <a:pt x="14338" y="2019"/>
                  </a:lnTo>
                  <a:lnTo>
                    <a:pt x="14503" y="2044"/>
                  </a:lnTo>
                  <a:lnTo>
                    <a:pt x="14655" y="2070"/>
                  </a:lnTo>
                  <a:lnTo>
                    <a:pt x="15240" y="2070"/>
                  </a:lnTo>
                  <a:lnTo>
                    <a:pt x="15367" y="2044"/>
                  </a:lnTo>
                  <a:lnTo>
                    <a:pt x="15532" y="1993"/>
                  </a:lnTo>
                  <a:close/>
                </a:path>
                <a:path w="95884" h="65405">
                  <a:moveTo>
                    <a:pt x="23926" y="3911"/>
                  </a:moveTo>
                  <a:lnTo>
                    <a:pt x="22098" y="1231"/>
                  </a:lnTo>
                  <a:lnTo>
                    <a:pt x="21971" y="1130"/>
                  </a:lnTo>
                  <a:lnTo>
                    <a:pt x="21780" y="1028"/>
                  </a:lnTo>
                  <a:lnTo>
                    <a:pt x="18503" y="76"/>
                  </a:lnTo>
                  <a:lnTo>
                    <a:pt x="18186" y="25"/>
                  </a:lnTo>
                  <a:lnTo>
                    <a:pt x="17538" y="0"/>
                  </a:lnTo>
                  <a:lnTo>
                    <a:pt x="16878" y="0"/>
                  </a:lnTo>
                  <a:lnTo>
                    <a:pt x="16192" y="25"/>
                  </a:lnTo>
                  <a:lnTo>
                    <a:pt x="15900" y="76"/>
                  </a:lnTo>
                  <a:lnTo>
                    <a:pt x="15582" y="101"/>
                  </a:lnTo>
                  <a:lnTo>
                    <a:pt x="14947" y="215"/>
                  </a:lnTo>
                  <a:lnTo>
                    <a:pt x="14236" y="393"/>
                  </a:lnTo>
                  <a:lnTo>
                    <a:pt x="15608" y="1981"/>
                  </a:lnTo>
                  <a:lnTo>
                    <a:pt x="15824" y="1905"/>
                  </a:lnTo>
                  <a:lnTo>
                    <a:pt x="16294" y="1816"/>
                  </a:lnTo>
                  <a:lnTo>
                    <a:pt x="16471" y="1816"/>
                  </a:lnTo>
                  <a:lnTo>
                    <a:pt x="16662" y="1790"/>
                  </a:lnTo>
                  <a:lnTo>
                    <a:pt x="17030" y="1765"/>
                  </a:lnTo>
                  <a:lnTo>
                    <a:pt x="17373" y="1765"/>
                  </a:lnTo>
                  <a:lnTo>
                    <a:pt x="17741" y="1790"/>
                  </a:lnTo>
                  <a:lnTo>
                    <a:pt x="17907" y="1816"/>
                  </a:lnTo>
                  <a:lnTo>
                    <a:pt x="18084" y="1816"/>
                  </a:lnTo>
                  <a:lnTo>
                    <a:pt x="18402" y="1879"/>
                  </a:lnTo>
                  <a:lnTo>
                    <a:pt x="18592" y="1905"/>
                  </a:lnTo>
                  <a:lnTo>
                    <a:pt x="19240" y="2108"/>
                  </a:lnTo>
                  <a:lnTo>
                    <a:pt x="19646" y="2298"/>
                  </a:lnTo>
                  <a:lnTo>
                    <a:pt x="19850" y="2425"/>
                  </a:lnTo>
                  <a:lnTo>
                    <a:pt x="20637" y="3187"/>
                  </a:lnTo>
                  <a:lnTo>
                    <a:pt x="20789" y="3479"/>
                  </a:lnTo>
                  <a:lnTo>
                    <a:pt x="20840" y="3670"/>
                  </a:lnTo>
                  <a:lnTo>
                    <a:pt x="20840" y="4089"/>
                  </a:lnTo>
                  <a:lnTo>
                    <a:pt x="20764" y="4279"/>
                  </a:lnTo>
                  <a:lnTo>
                    <a:pt x="20688" y="4483"/>
                  </a:lnTo>
                  <a:lnTo>
                    <a:pt x="20523" y="4673"/>
                  </a:lnTo>
                  <a:lnTo>
                    <a:pt x="20396" y="4826"/>
                  </a:lnTo>
                  <a:lnTo>
                    <a:pt x="20345" y="4953"/>
                  </a:lnTo>
                  <a:lnTo>
                    <a:pt x="20091" y="5372"/>
                  </a:lnTo>
                  <a:lnTo>
                    <a:pt x="19977" y="5499"/>
                  </a:lnTo>
                  <a:lnTo>
                    <a:pt x="18275" y="5613"/>
                  </a:lnTo>
                  <a:lnTo>
                    <a:pt x="18275" y="7378"/>
                  </a:lnTo>
                  <a:lnTo>
                    <a:pt x="17691" y="7874"/>
                  </a:lnTo>
                  <a:lnTo>
                    <a:pt x="16459" y="8724"/>
                  </a:lnTo>
                  <a:lnTo>
                    <a:pt x="15875" y="9067"/>
                  </a:lnTo>
                  <a:lnTo>
                    <a:pt x="15684" y="9182"/>
                  </a:lnTo>
                  <a:lnTo>
                    <a:pt x="8699" y="11709"/>
                  </a:lnTo>
                  <a:lnTo>
                    <a:pt x="8547" y="11734"/>
                  </a:lnTo>
                  <a:lnTo>
                    <a:pt x="8407" y="11760"/>
                  </a:lnTo>
                  <a:lnTo>
                    <a:pt x="8267" y="11785"/>
                  </a:lnTo>
                  <a:lnTo>
                    <a:pt x="8115" y="11836"/>
                  </a:lnTo>
                  <a:lnTo>
                    <a:pt x="7950" y="11887"/>
                  </a:lnTo>
                  <a:lnTo>
                    <a:pt x="7264" y="11976"/>
                  </a:lnTo>
                  <a:lnTo>
                    <a:pt x="6896" y="12001"/>
                  </a:lnTo>
                  <a:lnTo>
                    <a:pt x="6184" y="11976"/>
                  </a:lnTo>
                  <a:lnTo>
                    <a:pt x="5524" y="11887"/>
                  </a:lnTo>
                  <a:lnTo>
                    <a:pt x="4711" y="11633"/>
                  </a:lnTo>
                  <a:lnTo>
                    <a:pt x="4229" y="11417"/>
                  </a:lnTo>
                  <a:lnTo>
                    <a:pt x="4102" y="11353"/>
                  </a:lnTo>
                  <a:lnTo>
                    <a:pt x="3898" y="11201"/>
                  </a:lnTo>
                  <a:lnTo>
                    <a:pt x="3695" y="11049"/>
                  </a:lnTo>
                  <a:lnTo>
                    <a:pt x="3505" y="10858"/>
                  </a:lnTo>
                  <a:lnTo>
                    <a:pt x="3352" y="10680"/>
                  </a:lnTo>
                  <a:lnTo>
                    <a:pt x="3136" y="10287"/>
                  </a:lnTo>
                  <a:lnTo>
                    <a:pt x="3086" y="10071"/>
                  </a:lnTo>
                  <a:lnTo>
                    <a:pt x="3086" y="9779"/>
                  </a:lnTo>
                  <a:lnTo>
                    <a:pt x="3111" y="9652"/>
                  </a:lnTo>
                  <a:lnTo>
                    <a:pt x="3162" y="9461"/>
                  </a:lnTo>
                  <a:lnTo>
                    <a:pt x="3289" y="9258"/>
                  </a:lnTo>
                  <a:lnTo>
                    <a:pt x="3403" y="9067"/>
                  </a:lnTo>
                  <a:lnTo>
                    <a:pt x="3530" y="8915"/>
                  </a:lnTo>
                  <a:lnTo>
                    <a:pt x="18275" y="7378"/>
                  </a:lnTo>
                  <a:lnTo>
                    <a:pt x="18275" y="5613"/>
                  </a:lnTo>
                  <a:lnTo>
                    <a:pt x="5613" y="6413"/>
                  </a:lnTo>
                  <a:lnTo>
                    <a:pt x="6248" y="5880"/>
                  </a:lnTo>
                  <a:lnTo>
                    <a:pt x="7454" y="5054"/>
                  </a:lnTo>
                  <a:lnTo>
                    <a:pt x="8115" y="4660"/>
                  </a:lnTo>
                  <a:lnTo>
                    <a:pt x="5930" y="3416"/>
                  </a:lnTo>
                  <a:lnTo>
                    <a:pt x="647" y="8305"/>
                  </a:lnTo>
                  <a:lnTo>
                    <a:pt x="342" y="8724"/>
                  </a:lnTo>
                  <a:lnTo>
                    <a:pt x="266" y="8915"/>
                  </a:lnTo>
                  <a:lnTo>
                    <a:pt x="152" y="9093"/>
                  </a:lnTo>
                  <a:lnTo>
                    <a:pt x="50" y="9461"/>
                  </a:lnTo>
                  <a:lnTo>
                    <a:pt x="0" y="9842"/>
                  </a:lnTo>
                  <a:lnTo>
                    <a:pt x="25" y="10210"/>
                  </a:lnTo>
                  <a:lnTo>
                    <a:pt x="1714" y="12446"/>
                  </a:lnTo>
                  <a:lnTo>
                    <a:pt x="1841" y="12547"/>
                  </a:lnTo>
                  <a:lnTo>
                    <a:pt x="1981" y="12636"/>
                  </a:lnTo>
                  <a:lnTo>
                    <a:pt x="2730" y="13004"/>
                  </a:lnTo>
                  <a:lnTo>
                    <a:pt x="6426" y="13766"/>
                  </a:lnTo>
                  <a:lnTo>
                    <a:pt x="7048" y="13766"/>
                  </a:lnTo>
                  <a:lnTo>
                    <a:pt x="8026" y="13690"/>
                  </a:lnTo>
                  <a:lnTo>
                    <a:pt x="8978" y="13550"/>
                  </a:lnTo>
                  <a:lnTo>
                    <a:pt x="9486" y="13423"/>
                  </a:lnTo>
                  <a:lnTo>
                    <a:pt x="18122" y="10287"/>
                  </a:lnTo>
                  <a:lnTo>
                    <a:pt x="18757" y="9906"/>
                  </a:lnTo>
                  <a:lnTo>
                    <a:pt x="20154" y="8940"/>
                  </a:lnTo>
                  <a:lnTo>
                    <a:pt x="20751" y="8407"/>
                  </a:lnTo>
                  <a:lnTo>
                    <a:pt x="21361" y="7886"/>
                  </a:lnTo>
                  <a:lnTo>
                    <a:pt x="22390" y="6769"/>
                  </a:lnTo>
                  <a:lnTo>
                    <a:pt x="22809" y="6197"/>
                  </a:lnTo>
                  <a:lnTo>
                    <a:pt x="22923" y="6007"/>
                  </a:lnTo>
                  <a:lnTo>
                    <a:pt x="23215" y="5562"/>
                  </a:lnTo>
                  <a:lnTo>
                    <a:pt x="23368" y="5384"/>
                  </a:lnTo>
                  <a:lnTo>
                    <a:pt x="23685" y="4851"/>
                  </a:lnTo>
                  <a:lnTo>
                    <a:pt x="23774" y="4648"/>
                  </a:lnTo>
                  <a:lnTo>
                    <a:pt x="23876" y="4279"/>
                  </a:lnTo>
                  <a:lnTo>
                    <a:pt x="23926" y="3911"/>
                  </a:lnTo>
                  <a:close/>
                </a:path>
                <a:path w="95884" h="65405">
                  <a:moveTo>
                    <a:pt x="38557" y="11938"/>
                  </a:moveTo>
                  <a:lnTo>
                    <a:pt x="38506" y="11620"/>
                  </a:lnTo>
                  <a:lnTo>
                    <a:pt x="38404" y="11290"/>
                  </a:lnTo>
                  <a:lnTo>
                    <a:pt x="38265" y="10972"/>
                  </a:lnTo>
                  <a:lnTo>
                    <a:pt x="38138" y="10833"/>
                  </a:lnTo>
                  <a:lnTo>
                    <a:pt x="38036" y="10680"/>
                  </a:lnTo>
                  <a:lnTo>
                    <a:pt x="33147" y="8801"/>
                  </a:lnTo>
                  <a:lnTo>
                    <a:pt x="32550" y="8801"/>
                  </a:lnTo>
                  <a:lnTo>
                    <a:pt x="28867" y="9728"/>
                  </a:lnTo>
                  <a:lnTo>
                    <a:pt x="28714" y="9779"/>
                  </a:lnTo>
                  <a:lnTo>
                    <a:pt x="28575" y="9867"/>
                  </a:lnTo>
                  <a:lnTo>
                    <a:pt x="27127" y="11925"/>
                  </a:lnTo>
                  <a:lnTo>
                    <a:pt x="27127" y="12242"/>
                  </a:lnTo>
                  <a:lnTo>
                    <a:pt x="27178" y="12573"/>
                  </a:lnTo>
                  <a:lnTo>
                    <a:pt x="27254" y="12738"/>
                  </a:lnTo>
                  <a:lnTo>
                    <a:pt x="27419" y="13208"/>
                  </a:lnTo>
                  <a:lnTo>
                    <a:pt x="27546" y="13347"/>
                  </a:lnTo>
                  <a:lnTo>
                    <a:pt x="27647" y="13500"/>
                  </a:lnTo>
                  <a:lnTo>
                    <a:pt x="28079" y="13919"/>
                  </a:lnTo>
                  <a:lnTo>
                    <a:pt x="32537" y="15379"/>
                  </a:lnTo>
                  <a:lnTo>
                    <a:pt x="33134" y="15379"/>
                  </a:lnTo>
                  <a:lnTo>
                    <a:pt x="36817" y="14478"/>
                  </a:lnTo>
                  <a:lnTo>
                    <a:pt x="34696" y="13195"/>
                  </a:lnTo>
                  <a:lnTo>
                    <a:pt x="34328" y="13373"/>
                  </a:lnTo>
                  <a:lnTo>
                    <a:pt x="33985" y="13474"/>
                  </a:lnTo>
                  <a:lnTo>
                    <a:pt x="33375" y="13589"/>
                  </a:lnTo>
                  <a:lnTo>
                    <a:pt x="32981" y="13614"/>
                  </a:lnTo>
                  <a:lnTo>
                    <a:pt x="32194" y="13576"/>
                  </a:lnTo>
                  <a:lnTo>
                    <a:pt x="31686" y="13474"/>
                  </a:lnTo>
                  <a:lnTo>
                    <a:pt x="31394" y="13373"/>
                  </a:lnTo>
                  <a:lnTo>
                    <a:pt x="30873" y="13131"/>
                  </a:lnTo>
                  <a:lnTo>
                    <a:pt x="30632" y="12928"/>
                  </a:lnTo>
                  <a:lnTo>
                    <a:pt x="30416" y="12661"/>
                  </a:lnTo>
                  <a:lnTo>
                    <a:pt x="30264" y="12395"/>
                  </a:lnTo>
                  <a:lnTo>
                    <a:pt x="30187" y="12179"/>
                  </a:lnTo>
                  <a:lnTo>
                    <a:pt x="30187" y="12001"/>
                  </a:lnTo>
                  <a:lnTo>
                    <a:pt x="30238" y="11785"/>
                  </a:lnTo>
                  <a:lnTo>
                    <a:pt x="30365" y="11557"/>
                  </a:lnTo>
                  <a:lnTo>
                    <a:pt x="30556" y="11290"/>
                  </a:lnTo>
                  <a:lnTo>
                    <a:pt x="30822" y="11087"/>
                  </a:lnTo>
                  <a:lnTo>
                    <a:pt x="30975" y="10998"/>
                  </a:lnTo>
                  <a:lnTo>
                    <a:pt x="31254" y="10858"/>
                  </a:lnTo>
                  <a:lnTo>
                    <a:pt x="31699" y="10706"/>
                  </a:lnTo>
                  <a:lnTo>
                    <a:pt x="32181" y="10604"/>
                  </a:lnTo>
                  <a:lnTo>
                    <a:pt x="32702" y="10566"/>
                  </a:lnTo>
                  <a:lnTo>
                    <a:pt x="33362" y="10591"/>
                  </a:lnTo>
                  <a:lnTo>
                    <a:pt x="35077" y="11252"/>
                  </a:lnTo>
                  <a:lnTo>
                    <a:pt x="35242" y="11442"/>
                  </a:lnTo>
                  <a:lnTo>
                    <a:pt x="35344" y="11569"/>
                  </a:lnTo>
                  <a:lnTo>
                    <a:pt x="35420" y="11709"/>
                  </a:lnTo>
                  <a:lnTo>
                    <a:pt x="35496" y="12001"/>
                  </a:lnTo>
                  <a:lnTo>
                    <a:pt x="35471" y="12319"/>
                  </a:lnTo>
                  <a:lnTo>
                    <a:pt x="35344" y="12623"/>
                  </a:lnTo>
                  <a:lnTo>
                    <a:pt x="35153" y="12890"/>
                  </a:lnTo>
                  <a:lnTo>
                    <a:pt x="35001" y="13017"/>
                  </a:lnTo>
                  <a:lnTo>
                    <a:pt x="34709" y="13182"/>
                  </a:lnTo>
                  <a:lnTo>
                    <a:pt x="36880" y="14427"/>
                  </a:lnTo>
                  <a:lnTo>
                    <a:pt x="37033" y="14351"/>
                  </a:lnTo>
                  <a:lnTo>
                    <a:pt x="38557" y="12255"/>
                  </a:lnTo>
                  <a:lnTo>
                    <a:pt x="38557" y="11938"/>
                  </a:lnTo>
                  <a:close/>
                </a:path>
                <a:path w="95884" h="65405">
                  <a:moveTo>
                    <a:pt x="42887" y="19037"/>
                  </a:moveTo>
                  <a:lnTo>
                    <a:pt x="40703" y="17792"/>
                  </a:lnTo>
                  <a:lnTo>
                    <a:pt x="40563" y="17881"/>
                  </a:lnTo>
                  <a:lnTo>
                    <a:pt x="30873" y="23482"/>
                  </a:lnTo>
                  <a:lnTo>
                    <a:pt x="30708" y="23571"/>
                  </a:lnTo>
                  <a:lnTo>
                    <a:pt x="30162" y="23939"/>
                  </a:lnTo>
                  <a:lnTo>
                    <a:pt x="29997" y="24117"/>
                  </a:lnTo>
                  <a:lnTo>
                    <a:pt x="29794" y="24282"/>
                  </a:lnTo>
                  <a:lnTo>
                    <a:pt x="29451" y="24625"/>
                  </a:lnTo>
                  <a:lnTo>
                    <a:pt x="29337" y="24828"/>
                  </a:lnTo>
                  <a:lnTo>
                    <a:pt x="29184" y="24993"/>
                  </a:lnTo>
                  <a:lnTo>
                    <a:pt x="28994" y="25387"/>
                  </a:lnTo>
                  <a:lnTo>
                    <a:pt x="28841" y="25781"/>
                  </a:lnTo>
                  <a:lnTo>
                    <a:pt x="28790" y="26200"/>
                  </a:lnTo>
                  <a:lnTo>
                    <a:pt x="28790" y="26593"/>
                  </a:lnTo>
                  <a:lnTo>
                    <a:pt x="28841" y="27000"/>
                  </a:lnTo>
                  <a:lnTo>
                    <a:pt x="28994" y="27393"/>
                  </a:lnTo>
                  <a:lnTo>
                    <a:pt x="29184" y="27787"/>
                  </a:lnTo>
                  <a:lnTo>
                    <a:pt x="29337" y="27965"/>
                  </a:lnTo>
                  <a:lnTo>
                    <a:pt x="29451" y="28155"/>
                  </a:lnTo>
                  <a:lnTo>
                    <a:pt x="29794" y="28498"/>
                  </a:lnTo>
                  <a:lnTo>
                    <a:pt x="29997" y="28676"/>
                  </a:lnTo>
                  <a:lnTo>
                    <a:pt x="30162" y="28841"/>
                  </a:lnTo>
                  <a:lnTo>
                    <a:pt x="30607" y="29159"/>
                  </a:lnTo>
                  <a:lnTo>
                    <a:pt x="30873" y="29311"/>
                  </a:lnTo>
                  <a:lnTo>
                    <a:pt x="34798" y="31584"/>
                  </a:lnTo>
                  <a:lnTo>
                    <a:pt x="35001" y="31648"/>
                  </a:lnTo>
                  <a:lnTo>
                    <a:pt x="35242" y="31750"/>
                  </a:lnTo>
                  <a:lnTo>
                    <a:pt x="35394" y="31775"/>
                  </a:lnTo>
                  <a:lnTo>
                    <a:pt x="35585" y="31826"/>
                  </a:lnTo>
                  <a:lnTo>
                    <a:pt x="36195" y="31826"/>
                  </a:lnTo>
                  <a:lnTo>
                    <a:pt x="36423" y="31775"/>
                  </a:lnTo>
                  <a:lnTo>
                    <a:pt x="36664" y="31699"/>
                  </a:lnTo>
                  <a:lnTo>
                    <a:pt x="36906" y="31597"/>
                  </a:lnTo>
                  <a:lnTo>
                    <a:pt x="37058" y="31534"/>
                  </a:lnTo>
                  <a:lnTo>
                    <a:pt x="37223" y="31407"/>
                  </a:lnTo>
                  <a:lnTo>
                    <a:pt x="37350" y="31229"/>
                  </a:lnTo>
                  <a:lnTo>
                    <a:pt x="37426" y="31064"/>
                  </a:lnTo>
                  <a:lnTo>
                    <a:pt x="37452" y="30886"/>
                  </a:lnTo>
                  <a:lnTo>
                    <a:pt x="37401" y="30721"/>
                  </a:lnTo>
                  <a:lnTo>
                    <a:pt x="37325" y="30594"/>
                  </a:lnTo>
                  <a:lnTo>
                    <a:pt x="37172" y="30454"/>
                  </a:lnTo>
                  <a:lnTo>
                    <a:pt x="36982" y="30340"/>
                  </a:lnTo>
                  <a:lnTo>
                    <a:pt x="33185" y="28143"/>
                  </a:lnTo>
                  <a:lnTo>
                    <a:pt x="33032" y="28041"/>
                  </a:lnTo>
                  <a:lnTo>
                    <a:pt x="32880" y="27965"/>
                  </a:lnTo>
                  <a:lnTo>
                    <a:pt x="32613" y="27787"/>
                  </a:lnTo>
                  <a:lnTo>
                    <a:pt x="32423" y="27597"/>
                  </a:lnTo>
                  <a:lnTo>
                    <a:pt x="32219" y="27393"/>
                  </a:lnTo>
                  <a:lnTo>
                    <a:pt x="32080" y="27178"/>
                  </a:lnTo>
                  <a:lnTo>
                    <a:pt x="31877" y="26733"/>
                  </a:lnTo>
                  <a:lnTo>
                    <a:pt x="31851" y="26517"/>
                  </a:lnTo>
                  <a:lnTo>
                    <a:pt x="31851" y="26276"/>
                  </a:lnTo>
                  <a:lnTo>
                    <a:pt x="31877" y="26047"/>
                  </a:lnTo>
                  <a:lnTo>
                    <a:pt x="32080" y="25615"/>
                  </a:lnTo>
                  <a:lnTo>
                    <a:pt x="32219" y="25387"/>
                  </a:lnTo>
                  <a:lnTo>
                    <a:pt x="32423" y="25196"/>
                  </a:lnTo>
                  <a:lnTo>
                    <a:pt x="32613" y="24993"/>
                  </a:lnTo>
                  <a:lnTo>
                    <a:pt x="32880" y="24828"/>
                  </a:lnTo>
                  <a:lnTo>
                    <a:pt x="33032" y="24752"/>
                  </a:lnTo>
                  <a:lnTo>
                    <a:pt x="42710" y="19138"/>
                  </a:lnTo>
                  <a:lnTo>
                    <a:pt x="42875" y="19050"/>
                  </a:lnTo>
                  <a:close/>
                </a:path>
                <a:path w="95884" h="65405">
                  <a:moveTo>
                    <a:pt x="55206" y="20650"/>
                  </a:moveTo>
                  <a:lnTo>
                    <a:pt x="55181" y="20510"/>
                  </a:lnTo>
                  <a:lnTo>
                    <a:pt x="55105" y="20383"/>
                  </a:lnTo>
                  <a:lnTo>
                    <a:pt x="54978" y="20231"/>
                  </a:lnTo>
                  <a:lnTo>
                    <a:pt x="54813" y="20091"/>
                  </a:lnTo>
                  <a:lnTo>
                    <a:pt x="50939" y="17894"/>
                  </a:lnTo>
                  <a:lnTo>
                    <a:pt x="50787" y="17792"/>
                  </a:lnTo>
                  <a:lnTo>
                    <a:pt x="50609" y="17691"/>
                  </a:lnTo>
                  <a:lnTo>
                    <a:pt x="49415" y="17145"/>
                  </a:lnTo>
                  <a:lnTo>
                    <a:pt x="48793" y="16979"/>
                  </a:lnTo>
                  <a:lnTo>
                    <a:pt x="48475" y="16878"/>
                  </a:lnTo>
                  <a:lnTo>
                    <a:pt x="48158" y="16802"/>
                  </a:lnTo>
                  <a:lnTo>
                    <a:pt x="46812" y="16611"/>
                  </a:lnTo>
                  <a:lnTo>
                    <a:pt x="46075" y="16586"/>
                  </a:lnTo>
                  <a:lnTo>
                    <a:pt x="44704" y="16611"/>
                  </a:lnTo>
                  <a:lnTo>
                    <a:pt x="43357" y="16802"/>
                  </a:lnTo>
                  <a:lnTo>
                    <a:pt x="43014" y="16878"/>
                  </a:lnTo>
                  <a:lnTo>
                    <a:pt x="42722" y="16979"/>
                  </a:lnTo>
                  <a:lnTo>
                    <a:pt x="42087" y="17145"/>
                  </a:lnTo>
                  <a:lnTo>
                    <a:pt x="40982" y="17640"/>
                  </a:lnTo>
                  <a:lnTo>
                    <a:pt x="40855" y="17716"/>
                  </a:lnTo>
                  <a:lnTo>
                    <a:pt x="40716" y="17792"/>
                  </a:lnTo>
                  <a:lnTo>
                    <a:pt x="42887" y="19037"/>
                  </a:lnTo>
                  <a:lnTo>
                    <a:pt x="43014" y="18961"/>
                  </a:lnTo>
                  <a:lnTo>
                    <a:pt x="43332" y="18821"/>
                  </a:lnTo>
                  <a:lnTo>
                    <a:pt x="44018" y="18567"/>
                  </a:lnTo>
                  <a:lnTo>
                    <a:pt x="44221" y="18516"/>
                  </a:lnTo>
                  <a:lnTo>
                    <a:pt x="44386" y="18503"/>
                  </a:lnTo>
                  <a:lnTo>
                    <a:pt x="44780" y="18427"/>
                  </a:lnTo>
                  <a:lnTo>
                    <a:pt x="45567" y="18351"/>
                  </a:lnTo>
                  <a:lnTo>
                    <a:pt x="46355" y="18376"/>
                  </a:lnTo>
                  <a:lnTo>
                    <a:pt x="47129" y="18503"/>
                  </a:lnTo>
                  <a:lnTo>
                    <a:pt x="47307" y="18516"/>
                  </a:lnTo>
                  <a:lnTo>
                    <a:pt x="47840" y="18669"/>
                  </a:lnTo>
                  <a:lnTo>
                    <a:pt x="48628" y="19037"/>
                  </a:lnTo>
                  <a:lnTo>
                    <a:pt x="52578" y="21323"/>
                  </a:lnTo>
                  <a:lnTo>
                    <a:pt x="52755" y="21412"/>
                  </a:lnTo>
                  <a:lnTo>
                    <a:pt x="52997" y="21488"/>
                  </a:lnTo>
                  <a:lnTo>
                    <a:pt x="53149" y="21539"/>
                  </a:lnTo>
                  <a:lnTo>
                    <a:pt x="53289" y="21564"/>
                  </a:lnTo>
                  <a:lnTo>
                    <a:pt x="53441" y="21564"/>
                  </a:lnTo>
                  <a:lnTo>
                    <a:pt x="53581" y="21590"/>
                  </a:lnTo>
                  <a:lnTo>
                    <a:pt x="53733" y="21590"/>
                  </a:lnTo>
                  <a:lnTo>
                    <a:pt x="53898" y="21564"/>
                  </a:lnTo>
                  <a:lnTo>
                    <a:pt x="54051" y="21564"/>
                  </a:lnTo>
                  <a:lnTo>
                    <a:pt x="54178" y="21539"/>
                  </a:lnTo>
                  <a:lnTo>
                    <a:pt x="54470" y="21437"/>
                  </a:lnTo>
                  <a:lnTo>
                    <a:pt x="54597" y="21412"/>
                  </a:lnTo>
                  <a:lnTo>
                    <a:pt x="54762" y="21310"/>
                  </a:lnTo>
                  <a:lnTo>
                    <a:pt x="54914" y="21221"/>
                  </a:lnTo>
                  <a:lnTo>
                    <a:pt x="55054" y="21069"/>
                  </a:lnTo>
                  <a:lnTo>
                    <a:pt x="55156" y="20904"/>
                  </a:lnTo>
                  <a:lnTo>
                    <a:pt x="55206" y="20726"/>
                  </a:lnTo>
                  <a:close/>
                </a:path>
                <a:path w="95884" h="65405">
                  <a:moveTo>
                    <a:pt x="80264" y="51460"/>
                  </a:moveTo>
                  <a:lnTo>
                    <a:pt x="78968" y="49847"/>
                  </a:lnTo>
                  <a:lnTo>
                    <a:pt x="78765" y="49911"/>
                  </a:lnTo>
                  <a:lnTo>
                    <a:pt x="78143" y="50050"/>
                  </a:lnTo>
                  <a:lnTo>
                    <a:pt x="77889" y="50076"/>
                  </a:lnTo>
                  <a:lnTo>
                    <a:pt x="77622" y="50088"/>
                  </a:lnTo>
                  <a:lnTo>
                    <a:pt x="77127" y="50139"/>
                  </a:lnTo>
                  <a:lnTo>
                    <a:pt x="76593" y="50139"/>
                  </a:lnTo>
                  <a:lnTo>
                    <a:pt x="76098" y="50114"/>
                  </a:lnTo>
                  <a:lnTo>
                    <a:pt x="75857" y="50088"/>
                  </a:lnTo>
                  <a:lnTo>
                    <a:pt x="75590" y="50076"/>
                  </a:lnTo>
                  <a:lnTo>
                    <a:pt x="75209" y="50025"/>
                  </a:lnTo>
                  <a:lnTo>
                    <a:pt x="75082" y="49974"/>
                  </a:lnTo>
                  <a:lnTo>
                    <a:pt x="74930" y="49961"/>
                  </a:lnTo>
                  <a:lnTo>
                    <a:pt x="74739" y="49898"/>
                  </a:lnTo>
                  <a:lnTo>
                    <a:pt x="74574" y="49872"/>
                  </a:lnTo>
                  <a:lnTo>
                    <a:pt x="57391" y="47155"/>
                  </a:lnTo>
                  <a:lnTo>
                    <a:pt x="57213" y="47104"/>
                  </a:lnTo>
                  <a:lnTo>
                    <a:pt x="57061" y="47091"/>
                  </a:lnTo>
                  <a:lnTo>
                    <a:pt x="56921" y="47066"/>
                  </a:lnTo>
                  <a:lnTo>
                    <a:pt x="56769" y="47066"/>
                  </a:lnTo>
                  <a:lnTo>
                    <a:pt x="56616" y="47053"/>
                  </a:lnTo>
                  <a:lnTo>
                    <a:pt x="56388" y="47066"/>
                  </a:lnTo>
                  <a:lnTo>
                    <a:pt x="56261" y="47091"/>
                  </a:lnTo>
                  <a:lnTo>
                    <a:pt x="56121" y="47104"/>
                  </a:lnTo>
                  <a:lnTo>
                    <a:pt x="55968" y="47129"/>
                  </a:lnTo>
                  <a:lnTo>
                    <a:pt x="55765" y="47180"/>
                  </a:lnTo>
                  <a:lnTo>
                    <a:pt x="55524" y="47332"/>
                  </a:lnTo>
                  <a:lnTo>
                    <a:pt x="55384" y="47434"/>
                  </a:lnTo>
                  <a:lnTo>
                    <a:pt x="55206" y="47599"/>
                  </a:lnTo>
                  <a:lnTo>
                    <a:pt x="55130" y="47752"/>
                  </a:lnTo>
                  <a:lnTo>
                    <a:pt x="55079" y="47917"/>
                  </a:lnTo>
                  <a:lnTo>
                    <a:pt x="55105" y="48120"/>
                  </a:lnTo>
                  <a:lnTo>
                    <a:pt x="55206" y="48260"/>
                  </a:lnTo>
                  <a:lnTo>
                    <a:pt x="61150" y="55626"/>
                  </a:lnTo>
                  <a:lnTo>
                    <a:pt x="61252" y="55753"/>
                  </a:lnTo>
                  <a:lnTo>
                    <a:pt x="61493" y="55892"/>
                  </a:lnTo>
                  <a:lnTo>
                    <a:pt x="61696" y="55994"/>
                  </a:lnTo>
                  <a:lnTo>
                    <a:pt x="61937" y="56070"/>
                  </a:lnTo>
                  <a:lnTo>
                    <a:pt x="62077" y="56095"/>
                  </a:lnTo>
                  <a:lnTo>
                    <a:pt x="62230" y="56108"/>
                  </a:lnTo>
                  <a:lnTo>
                    <a:pt x="62674" y="56134"/>
                  </a:lnTo>
                  <a:lnTo>
                    <a:pt x="62839" y="56108"/>
                  </a:lnTo>
                  <a:lnTo>
                    <a:pt x="62992" y="56108"/>
                  </a:lnTo>
                  <a:lnTo>
                    <a:pt x="63182" y="56070"/>
                  </a:lnTo>
                  <a:lnTo>
                    <a:pt x="63500" y="55943"/>
                  </a:lnTo>
                  <a:lnTo>
                    <a:pt x="63627" y="55892"/>
                  </a:lnTo>
                  <a:lnTo>
                    <a:pt x="63817" y="55753"/>
                  </a:lnTo>
                  <a:lnTo>
                    <a:pt x="63969" y="55600"/>
                  </a:lnTo>
                  <a:lnTo>
                    <a:pt x="64046" y="55422"/>
                  </a:lnTo>
                  <a:lnTo>
                    <a:pt x="64071" y="55156"/>
                  </a:lnTo>
                  <a:lnTo>
                    <a:pt x="64020" y="54991"/>
                  </a:lnTo>
                  <a:lnTo>
                    <a:pt x="59448" y="49326"/>
                  </a:lnTo>
                  <a:lnTo>
                    <a:pt x="73647" y="51562"/>
                  </a:lnTo>
                  <a:lnTo>
                    <a:pt x="74142" y="51663"/>
                  </a:lnTo>
                  <a:lnTo>
                    <a:pt x="74930" y="51790"/>
                  </a:lnTo>
                  <a:lnTo>
                    <a:pt x="75717" y="51879"/>
                  </a:lnTo>
                  <a:lnTo>
                    <a:pt x="76492" y="51904"/>
                  </a:lnTo>
                  <a:lnTo>
                    <a:pt x="77355" y="51904"/>
                  </a:lnTo>
                  <a:lnTo>
                    <a:pt x="78168" y="51854"/>
                  </a:lnTo>
                  <a:lnTo>
                    <a:pt x="78943" y="51765"/>
                  </a:lnTo>
                  <a:lnTo>
                    <a:pt x="79705" y="51612"/>
                  </a:lnTo>
                  <a:lnTo>
                    <a:pt x="80098" y="51511"/>
                  </a:lnTo>
                  <a:lnTo>
                    <a:pt x="80225" y="51485"/>
                  </a:lnTo>
                  <a:close/>
                </a:path>
                <a:path w="95884" h="65405">
                  <a:moveTo>
                    <a:pt x="84772" y="47383"/>
                  </a:moveTo>
                  <a:lnTo>
                    <a:pt x="84150" y="45580"/>
                  </a:lnTo>
                  <a:lnTo>
                    <a:pt x="84074" y="45453"/>
                  </a:lnTo>
                  <a:lnTo>
                    <a:pt x="83934" y="45339"/>
                  </a:lnTo>
                  <a:lnTo>
                    <a:pt x="83375" y="44742"/>
                  </a:lnTo>
                  <a:lnTo>
                    <a:pt x="75412" y="42240"/>
                  </a:lnTo>
                  <a:lnTo>
                    <a:pt x="74155" y="42291"/>
                  </a:lnTo>
                  <a:lnTo>
                    <a:pt x="73964" y="42316"/>
                  </a:lnTo>
                  <a:lnTo>
                    <a:pt x="73812" y="42341"/>
                  </a:lnTo>
                  <a:lnTo>
                    <a:pt x="73660" y="42392"/>
                  </a:lnTo>
                  <a:lnTo>
                    <a:pt x="73520" y="42418"/>
                  </a:lnTo>
                  <a:lnTo>
                    <a:pt x="73393" y="42468"/>
                  </a:lnTo>
                  <a:lnTo>
                    <a:pt x="73177" y="42583"/>
                  </a:lnTo>
                  <a:lnTo>
                    <a:pt x="73025" y="42735"/>
                  </a:lnTo>
                  <a:lnTo>
                    <a:pt x="72910" y="42900"/>
                  </a:lnTo>
                  <a:lnTo>
                    <a:pt x="72859" y="43078"/>
                  </a:lnTo>
                  <a:lnTo>
                    <a:pt x="72834" y="43243"/>
                  </a:lnTo>
                  <a:lnTo>
                    <a:pt x="72885" y="43421"/>
                  </a:lnTo>
                  <a:lnTo>
                    <a:pt x="72999" y="43561"/>
                  </a:lnTo>
                  <a:lnTo>
                    <a:pt x="73177" y="43764"/>
                  </a:lnTo>
                  <a:lnTo>
                    <a:pt x="73342" y="43840"/>
                  </a:lnTo>
                  <a:lnTo>
                    <a:pt x="73469" y="43903"/>
                  </a:lnTo>
                  <a:lnTo>
                    <a:pt x="73596" y="43954"/>
                  </a:lnTo>
                  <a:lnTo>
                    <a:pt x="73761" y="43980"/>
                  </a:lnTo>
                  <a:lnTo>
                    <a:pt x="73888" y="44005"/>
                  </a:lnTo>
                  <a:lnTo>
                    <a:pt x="74028" y="44030"/>
                  </a:lnTo>
                  <a:lnTo>
                    <a:pt x="74155" y="44056"/>
                  </a:lnTo>
                  <a:lnTo>
                    <a:pt x="74549" y="44056"/>
                  </a:lnTo>
                  <a:lnTo>
                    <a:pt x="74917" y="44030"/>
                  </a:lnTo>
                  <a:lnTo>
                    <a:pt x="76022" y="44030"/>
                  </a:lnTo>
                  <a:lnTo>
                    <a:pt x="76339" y="44081"/>
                  </a:lnTo>
                  <a:lnTo>
                    <a:pt x="77266" y="44183"/>
                  </a:lnTo>
                  <a:lnTo>
                    <a:pt x="78473" y="44475"/>
                  </a:lnTo>
                  <a:lnTo>
                    <a:pt x="78714" y="44577"/>
                  </a:lnTo>
                  <a:lnTo>
                    <a:pt x="79006" y="44665"/>
                  </a:lnTo>
                  <a:lnTo>
                    <a:pt x="81267" y="46215"/>
                  </a:lnTo>
                  <a:lnTo>
                    <a:pt x="81521" y="46570"/>
                  </a:lnTo>
                  <a:lnTo>
                    <a:pt x="81572" y="46697"/>
                  </a:lnTo>
                  <a:lnTo>
                    <a:pt x="81686" y="47117"/>
                  </a:lnTo>
                  <a:lnTo>
                    <a:pt x="81686" y="47383"/>
                  </a:lnTo>
                  <a:lnTo>
                    <a:pt x="80606" y="49098"/>
                  </a:lnTo>
                  <a:lnTo>
                    <a:pt x="80467" y="49225"/>
                  </a:lnTo>
                  <a:lnTo>
                    <a:pt x="80314" y="49326"/>
                  </a:lnTo>
                  <a:lnTo>
                    <a:pt x="79971" y="49491"/>
                  </a:lnTo>
                  <a:lnTo>
                    <a:pt x="79184" y="49784"/>
                  </a:lnTo>
                  <a:lnTo>
                    <a:pt x="78968" y="49834"/>
                  </a:lnTo>
                  <a:lnTo>
                    <a:pt x="80264" y="51447"/>
                  </a:lnTo>
                  <a:lnTo>
                    <a:pt x="80606" y="51358"/>
                  </a:lnTo>
                  <a:lnTo>
                    <a:pt x="81292" y="51130"/>
                  </a:lnTo>
                  <a:lnTo>
                    <a:pt x="81572" y="50990"/>
                  </a:lnTo>
                  <a:lnTo>
                    <a:pt x="81915" y="50863"/>
                  </a:lnTo>
                  <a:lnTo>
                    <a:pt x="82473" y="50571"/>
                  </a:lnTo>
                  <a:lnTo>
                    <a:pt x="82715" y="50393"/>
                  </a:lnTo>
                  <a:lnTo>
                    <a:pt x="82981" y="50253"/>
                  </a:lnTo>
                  <a:lnTo>
                    <a:pt x="83451" y="49885"/>
                  </a:lnTo>
                  <a:lnTo>
                    <a:pt x="83629" y="49682"/>
                  </a:lnTo>
                  <a:lnTo>
                    <a:pt x="83820" y="49517"/>
                  </a:lnTo>
                  <a:lnTo>
                    <a:pt x="84188" y="49098"/>
                  </a:lnTo>
                  <a:lnTo>
                    <a:pt x="84455" y="48679"/>
                  </a:lnTo>
                  <a:lnTo>
                    <a:pt x="84683" y="48044"/>
                  </a:lnTo>
                  <a:lnTo>
                    <a:pt x="84721" y="47828"/>
                  </a:lnTo>
                  <a:lnTo>
                    <a:pt x="84772" y="47383"/>
                  </a:lnTo>
                  <a:close/>
                </a:path>
                <a:path w="95884" h="65405">
                  <a:moveTo>
                    <a:pt x="85267" y="57340"/>
                  </a:moveTo>
                  <a:lnTo>
                    <a:pt x="84899" y="55575"/>
                  </a:lnTo>
                  <a:lnTo>
                    <a:pt x="84683" y="55600"/>
                  </a:lnTo>
                  <a:lnTo>
                    <a:pt x="84531" y="55626"/>
                  </a:lnTo>
                  <a:lnTo>
                    <a:pt x="84391" y="55676"/>
                  </a:lnTo>
                  <a:lnTo>
                    <a:pt x="84264" y="55702"/>
                  </a:lnTo>
                  <a:lnTo>
                    <a:pt x="84137" y="55753"/>
                  </a:lnTo>
                  <a:lnTo>
                    <a:pt x="83921" y="55867"/>
                  </a:lnTo>
                  <a:lnTo>
                    <a:pt x="83794" y="55943"/>
                  </a:lnTo>
                  <a:lnTo>
                    <a:pt x="83718" y="56070"/>
                  </a:lnTo>
                  <a:lnTo>
                    <a:pt x="83604" y="56210"/>
                  </a:lnTo>
                  <a:lnTo>
                    <a:pt x="83553" y="56362"/>
                  </a:lnTo>
                  <a:lnTo>
                    <a:pt x="83553" y="56553"/>
                  </a:lnTo>
                  <a:lnTo>
                    <a:pt x="83604" y="56705"/>
                  </a:lnTo>
                  <a:lnTo>
                    <a:pt x="83718" y="56845"/>
                  </a:lnTo>
                  <a:lnTo>
                    <a:pt x="84086" y="57124"/>
                  </a:lnTo>
                  <a:lnTo>
                    <a:pt x="84340" y="57213"/>
                  </a:lnTo>
                  <a:lnTo>
                    <a:pt x="84607" y="57289"/>
                  </a:lnTo>
                  <a:lnTo>
                    <a:pt x="84747" y="57315"/>
                  </a:lnTo>
                  <a:lnTo>
                    <a:pt x="84899" y="57340"/>
                  </a:lnTo>
                  <a:lnTo>
                    <a:pt x="85267" y="57340"/>
                  </a:lnTo>
                  <a:close/>
                </a:path>
                <a:path w="95884" h="65405">
                  <a:moveTo>
                    <a:pt x="94754" y="58724"/>
                  </a:moveTo>
                  <a:lnTo>
                    <a:pt x="94564" y="58483"/>
                  </a:lnTo>
                  <a:lnTo>
                    <a:pt x="94119" y="58013"/>
                  </a:lnTo>
                  <a:lnTo>
                    <a:pt x="93802" y="57797"/>
                  </a:lnTo>
                  <a:lnTo>
                    <a:pt x="93535" y="57581"/>
                  </a:lnTo>
                  <a:lnTo>
                    <a:pt x="92887" y="57162"/>
                  </a:lnTo>
                  <a:lnTo>
                    <a:pt x="92544" y="56984"/>
                  </a:lnTo>
                  <a:lnTo>
                    <a:pt x="92227" y="56794"/>
                  </a:lnTo>
                  <a:lnTo>
                    <a:pt x="86131" y="55511"/>
                  </a:lnTo>
                  <a:lnTo>
                    <a:pt x="84899" y="55562"/>
                  </a:lnTo>
                  <a:lnTo>
                    <a:pt x="85267" y="57327"/>
                  </a:lnTo>
                  <a:lnTo>
                    <a:pt x="85636" y="57302"/>
                  </a:lnTo>
                  <a:lnTo>
                    <a:pt x="86741" y="57302"/>
                  </a:lnTo>
                  <a:lnTo>
                    <a:pt x="87083" y="57327"/>
                  </a:lnTo>
                  <a:lnTo>
                    <a:pt x="88023" y="57454"/>
                  </a:lnTo>
                  <a:lnTo>
                    <a:pt x="89192" y="57746"/>
                  </a:lnTo>
                  <a:lnTo>
                    <a:pt x="89433" y="57848"/>
                  </a:lnTo>
                  <a:lnTo>
                    <a:pt x="89738" y="57937"/>
                  </a:lnTo>
                  <a:lnTo>
                    <a:pt x="91986" y="59486"/>
                  </a:lnTo>
                  <a:lnTo>
                    <a:pt x="94754" y="58724"/>
                  </a:lnTo>
                  <a:close/>
                </a:path>
                <a:path w="95884" h="65405">
                  <a:moveTo>
                    <a:pt x="95516" y="60667"/>
                  </a:moveTo>
                  <a:lnTo>
                    <a:pt x="94869" y="58864"/>
                  </a:lnTo>
                  <a:lnTo>
                    <a:pt x="94767" y="58737"/>
                  </a:lnTo>
                  <a:lnTo>
                    <a:pt x="91986" y="59486"/>
                  </a:lnTo>
                  <a:lnTo>
                    <a:pt x="92113" y="59613"/>
                  </a:lnTo>
                  <a:lnTo>
                    <a:pt x="92240" y="59855"/>
                  </a:lnTo>
                  <a:lnTo>
                    <a:pt x="92354" y="60134"/>
                  </a:lnTo>
                  <a:lnTo>
                    <a:pt x="92430" y="60528"/>
                  </a:lnTo>
                  <a:lnTo>
                    <a:pt x="91351" y="62382"/>
                  </a:lnTo>
                  <a:lnTo>
                    <a:pt x="91211" y="62509"/>
                  </a:lnTo>
                  <a:lnTo>
                    <a:pt x="91059" y="62611"/>
                  </a:lnTo>
                  <a:lnTo>
                    <a:pt x="90500" y="62852"/>
                  </a:lnTo>
                  <a:lnTo>
                    <a:pt x="89903" y="63068"/>
                  </a:lnTo>
                  <a:lnTo>
                    <a:pt x="89687" y="63119"/>
                  </a:lnTo>
                  <a:lnTo>
                    <a:pt x="89560" y="63169"/>
                  </a:lnTo>
                  <a:lnTo>
                    <a:pt x="88861" y="63322"/>
                  </a:lnTo>
                  <a:lnTo>
                    <a:pt x="87845" y="63411"/>
                  </a:lnTo>
                  <a:lnTo>
                    <a:pt x="87337" y="63411"/>
                  </a:lnTo>
                  <a:lnTo>
                    <a:pt x="86817" y="63385"/>
                  </a:lnTo>
                  <a:lnTo>
                    <a:pt x="86309" y="63347"/>
                  </a:lnTo>
                  <a:lnTo>
                    <a:pt x="85813" y="63271"/>
                  </a:lnTo>
                  <a:lnTo>
                    <a:pt x="85598" y="63207"/>
                  </a:lnTo>
                  <a:lnTo>
                    <a:pt x="85420" y="63182"/>
                  </a:lnTo>
                  <a:lnTo>
                    <a:pt x="85267" y="63144"/>
                  </a:lnTo>
                  <a:lnTo>
                    <a:pt x="67779" y="60375"/>
                  </a:lnTo>
                  <a:lnTo>
                    <a:pt x="67487" y="60350"/>
                  </a:lnTo>
                  <a:lnTo>
                    <a:pt x="67259" y="60350"/>
                  </a:lnTo>
                  <a:lnTo>
                    <a:pt x="67119" y="60350"/>
                  </a:lnTo>
                  <a:lnTo>
                    <a:pt x="66967" y="60375"/>
                  </a:lnTo>
                  <a:lnTo>
                    <a:pt x="66814" y="60401"/>
                  </a:lnTo>
                  <a:lnTo>
                    <a:pt x="66675" y="60426"/>
                  </a:lnTo>
                  <a:lnTo>
                    <a:pt x="66548" y="60477"/>
                  </a:lnTo>
                  <a:lnTo>
                    <a:pt x="66382" y="60540"/>
                  </a:lnTo>
                  <a:lnTo>
                    <a:pt x="66205" y="60642"/>
                  </a:lnTo>
                  <a:lnTo>
                    <a:pt x="66014" y="60820"/>
                  </a:lnTo>
                  <a:lnTo>
                    <a:pt x="65862" y="61036"/>
                  </a:lnTo>
                  <a:lnTo>
                    <a:pt x="65836" y="61277"/>
                  </a:lnTo>
                  <a:lnTo>
                    <a:pt x="65887" y="61455"/>
                  </a:lnTo>
                  <a:lnTo>
                    <a:pt x="66014" y="61620"/>
                  </a:lnTo>
                  <a:lnTo>
                    <a:pt x="66154" y="61772"/>
                  </a:lnTo>
                  <a:lnTo>
                    <a:pt x="66382" y="61899"/>
                  </a:lnTo>
                  <a:lnTo>
                    <a:pt x="66700" y="62014"/>
                  </a:lnTo>
                  <a:lnTo>
                    <a:pt x="66890" y="62064"/>
                  </a:lnTo>
                  <a:lnTo>
                    <a:pt x="84480" y="64871"/>
                  </a:lnTo>
                  <a:lnTo>
                    <a:pt x="84836" y="64935"/>
                  </a:lnTo>
                  <a:lnTo>
                    <a:pt x="85623" y="65062"/>
                  </a:lnTo>
                  <a:lnTo>
                    <a:pt x="86436" y="65151"/>
                  </a:lnTo>
                  <a:lnTo>
                    <a:pt x="87236" y="65176"/>
                  </a:lnTo>
                  <a:lnTo>
                    <a:pt x="88074" y="65176"/>
                  </a:lnTo>
                  <a:lnTo>
                    <a:pt x="88861" y="65125"/>
                  </a:lnTo>
                  <a:lnTo>
                    <a:pt x="89662" y="65036"/>
                  </a:lnTo>
                  <a:lnTo>
                    <a:pt x="90424" y="64884"/>
                  </a:lnTo>
                  <a:lnTo>
                    <a:pt x="90754" y="64795"/>
                  </a:lnTo>
                  <a:lnTo>
                    <a:pt x="90906" y="64770"/>
                  </a:lnTo>
                  <a:lnTo>
                    <a:pt x="90335" y="63931"/>
                  </a:lnTo>
                  <a:lnTo>
                    <a:pt x="90982" y="64731"/>
                  </a:lnTo>
                  <a:lnTo>
                    <a:pt x="91325" y="64643"/>
                  </a:lnTo>
                  <a:lnTo>
                    <a:pt x="91986" y="64414"/>
                  </a:lnTo>
                  <a:lnTo>
                    <a:pt x="92303" y="64274"/>
                  </a:lnTo>
                  <a:lnTo>
                    <a:pt x="92633" y="64147"/>
                  </a:lnTo>
                  <a:lnTo>
                    <a:pt x="93218" y="63855"/>
                  </a:lnTo>
                  <a:lnTo>
                    <a:pt x="93433" y="63677"/>
                  </a:lnTo>
                  <a:lnTo>
                    <a:pt x="93700" y="63538"/>
                  </a:lnTo>
                  <a:lnTo>
                    <a:pt x="94195" y="63169"/>
                  </a:lnTo>
                  <a:lnTo>
                    <a:pt x="94373" y="62966"/>
                  </a:lnTo>
                  <a:lnTo>
                    <a:pt x="94564" y="62801"/>
                  </a:lnTo>
                  <a:lnTo>
                    <a:pt x="94907" y="62382"/>
                  </a:lnTo>
                  <a:lnTo>
                    <a:pt x="95173" y="61963"/>
                  </a:lnTo>
                  <a:lnTo>
                    <a:pt x="95351" y="61556"/>
                  </a:lnTo>
                  <a:lnTo>
                    <a:pt x="95465" y="61112"/>
                  </a:lnTo>
                  <a:lnTo>
                    <a:pt x="95516" y="6066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336536" y="1289303"/>
              <a:ext cx="67945" cy="95885"/>
            </a:xfrm>
            <a:custGeom>
              <a:avLst/>
              <a:gdLst/>
              <a:ahLst/>
              <a:cxnLst/>
              <a:rect l="l" t="t" r="r" b="b"/>
              <a:pathLst>
                <a:path w="67945" h="95884">
                  <a:moveTo>
                    <a:pt x="8978" y="8102"/>
                  </a:moveTo>
                  <a:lnTo>
                    <a:pt x="8940" y="7937"/>
                  </a:lnTo>
                  <a:lnTo>
                    <a:pt x="8813" y="7823"/>
                  </a:lnTo>
                  <a:lnTo>
                    <a:pt x="2933" y="520"/>
                  </a:lnTo>
                  <a:lnTo>
                    <a:pt x="1549" y="901"/>
                  </a:lnTo>
                  <a:lnTo>
                    <a:pt x="2921" y="508"/>
                  </a:lnTo>
                  <a:lnTo>
                    <a:pt x="2768" y="368"/>
                  </a:lnTo>
                  <a:lnTo>
                    <a:pt x="2628" y="266"/>
                  </a:lnTo>
                  <a:lnTo>
                    <a:pt x="2286" y="114"/>
                  </a:lnTo>
                  <a:lnTo>
                    <a:pt x="2133" y="63"/>
                  </a:lnTo>
                  <a:lnTo>
                    <a:pt x="1955" y="50"/>
                  </a:lnTo>
                  <a:lnTo>
                    <a:pt x="1676" y="25"/>
                  </a:lnTo>
                  <a:lnTo>
                    <a:pt x="1549" y="0"/>
                  </a:lnTo>
                  <a:lnTo>
                    <a:pt x="1295" y="25"/>
                  </a:lnTo>
                  <a:lnTo>
                    <a:pt x="1104" y="50"/>
                  </a:lnTo>
                  <a:lnTo>
                    <a:pt x="965" y="63"/>
                  </a:lnTo>
                  <a:lnTo>
                    <a:pt x="812" y="114"/>
                  </a:lnTo>
                  <a:lnTo>
                    <a:pt x="685" y="139"/>
                  </a:lnTo>
                  <a:lnTo>
                    <a:pt x="558" y="215"/>
                  </a:lnTo>
                  <a:lnTo>
                    <a:pt x="419" y="292"/>
                  </a:lnTo>
                  <a:lnTo>
                    <a:pt x="279" y="393"/>
                  </a:lnTo>
                  <a:lnTo>
                    <a:pt x="139" y="546"/>
                  </a:lnTo>
                  <a:lnTo>
                    <a:pt x="25" y="711"/>
                  </a:lnTo>
                  <a:lnTo>
                    <a:pt x="0" y="977"/>
                  </a:lnTo>
                  <a:lnTo>
                    <a:pt x="50" y="1104"/>
                  </a:lnTo>
                  <a:lnTo>
                    <a:pt x="114" y="1231"/>
                  </a:lnTo>
                  <a:lnTo>
                    <a:pt x="215" y="1358"/>
                  </a:lnTo>
                  <a:lnTo>
                    <a:pt x="6070" y="8585"/>
                  </a:lnTo>
                  <a:lnTo>
                    <a:pt x="6223" y="8712"/>
                  </a:lnTo>
                  <a:lnTo>
                    <a:pt x="6388" y="8839"/>
                  </a:lnTo>
                  <a:lnTo>
                    <a:pt x="6705" y="8991"/>
                  </a:lnTo>
                  <a:lnTo>
                    <a:pt x="6921" y="9029"/>
                  </a:lnTo>
                  <a:lnTo>
                    <a:pt x="7150" y="9055"/>
                  </a:lnTo>
                  <a:lnTo>
                    <a:pt x="7289" y="9080"/>
                  </a:lnTo>
                  <a:lnTo>
                    <a:pt x="7569" y="9080"/>
                  </a:lnTo>
                  <a:lnTo>
                    <a:pt x="7708" y="9055"/>
                  </a:lnTo>
                  <a:lnTo>
                    <a:pt x="7886" y="9029"/>
                  </a:lnTo>
                  <a:lnTo>
                    <a:pt x="8026" y="9017"/>
                  </a:lnTo>
                  <a:lnTo>
                    <a:pt x="8178" y="8991"/>
                  </a:lnTo>
                  <a:lnTo>
                    <a:pt x="8394" y="8890"/>
                  </a:lnTo>
                  <a:lnTo>
                    <a:pt x="8521" y="8813"/>
                  </a:lnTo>
                  <a:lnTo>
                    <a:pt x="8686" y="8686"/>
                  </a:lnTo>
                  <a:lnTo>
                    <a:pt x="8839" y="8547"/>
                  </a:lnTo>
                  <a:lnTo>
                    <a:pt x="8966" y="8369"/>
                  </a:lnTo>
                  <a:lnTo>
                    <a:pt x="8978" y="8102"/>
                  </a:lnTo>
                  <a:close/>
                </a:path>
                <a:path w="67945" h="95884">
                  <a:moveTo>
                    <a:pt x="20739" y="3606"/>
                  </a:moveTo>
                  <a:lnTo>
                    <a:pt x="20688" y="3454"/>
                  </a:lnTo>
                  <a:lnTo>
                    <a:pt x="20586" y="3314"/>
                  </a:lnTo>
                  <a:lnTo>
                    <a:pt x="20421" y="3162"/>
                  </a:lnTo>
                  <a:lnTo>
                    <a:pt x="20142" y="2997"/>
                  </a:lnTo>
                  <a:lnTo>
                    <a:pt x="19977" y="2946"/>
                  </a:lnTo>
                  <a:lnTo>
                    <a:pt x="19824" y="2895"/>
                  </a:lnTo>
                  <a:lnTo>
                    <a:pt x="19685" y="2870"/>
                  </a:lnTo>
                  <a:lnTo>
                    <a:pt x="18796" y="4559"/>
                  </a:lnTo>
                  <a:lnTo>
                    <a:pt x="19024" y="4584"/>
                  </a:lnTo>
                  <a:lnTo>
                    <a:pt x="19481" y="4584"/>
                  </a:lnTo>
                  <a:lnTo>
                    <a:pt x="19634" y="4559"/>
                  </a:lnTo>
                  <a:lnTo>
                    <a:pt x="19761" y="4533"/>
                  </a:lnTo>
                  <a:lnTo>
                    <a:pt x="19977" y="4457"/>
                  </a:lnTo>
                  <a:lnTo>
                    <a:pt x="20142" y="4419"/>
                  </a:lnTo>
                  <a:lnTo>
                    <a:pt x="20370" y="4292"/>
                  </a:lnTo>
                  <a:lnTo>
                    <a:pt x="20535" y="4140"/>
                  </a:lnTo>
                  <a:lnTo>
                    <a:pt x="20662" y="3975"/>
                  </a:lnTo>
                  <a:lnTo>
                    <a:pt x="20739" y="3797"/>
                  </a:lnTo>
                  <a:lnTo>
                    <a:pt x="20739" y="3606"/>
                  </a:lnTo>
                  <a:close/>
                </a:path>
                <a:path w="67945" h="95884">
                  <a:moveTo>
                    <a:pt x="25488" y="28448"/>
                  </a:moveTo>
                  <a:lnTo>
                    <a:pt x="23279" y="25730"/>
                  </a:lnTo>
                  <a:lnTo>
                    <a:pt x="23139" y="25539"/>
                  </a:lnTo>
                  <a:lnTo>
                    <a:pt x="23012" y="25438"/>
                  </a:lnTo>
                  <a:lnTo>
                    <a:pt x="22898" y="25222"/>
                  </a:lnTo>
                  <a:lnTo>
                    <a:pt x="22809" y="25006"/>
                  </a:lnTo>
                  <a:lnTo>
                    <a:pt x="22733" y="24663"/>
                  </a:lnTo>
                  <a:lnTo>
                    <a:pt x="22733" y="24536"/>
                  </a:lnTo>
                  <a:lnTo>
                    <a:pt x="23469" y="23241"/>
                  </a:lnTo>
                  <a:lnTo>
                    <a:pt x="23660" y="23063"/>
                  </a:lnTo>
                  <a:lnTo>
                    <a:pt x="23812" y="22961"/>
                  </a:lnTo>
                  <a:lnTo>
                    <a:pt x="24244" y="22720"/>
                  </a:lnTo>
                  <a:lnTo>
                    <a:pt x="24422" y="22669"/>
                  </a:lnTo>
                  <a:lnTo>
                    <a:pt x="24561" y="22606"/>
                  </a:lnTo>
                  <a:lnTo>
                    <a:pt x="24892" y="22479"/>
                  </a:lnTo>
                  <a:lnTo>
                    <a:pt x="25082" y="22428"/>
                  </a:lnTo>
                  <a:lnTo>
                    <a:pt x="23787" y="20840"/>
                  </a:lnTo>
                  <a:lnTo>
                    <a:pt x="23583" y="20878"/>
                  </a:lnTo>
                  <a:lnTo>
                    <a:pt x="22847" y="21107"/>
                  </a:lnTo>
                  <a:lnTo>
                    <a:pt x="20129" y="23139"/>
                  </a:lnTo>
                  <a:lnTo>
                    <a:pt x="19989" y="23329"/>
                  </a:lnTo>
                  <a:lnTo>
                    <a:pt x="19812" y="23723"/>
                  </a:lnTo>
                  <a:lnTo>
                    <a:pt x="19735" y="23926"/>
                  </a:lnTo>
                  <a:lnTo>
                    <a:pt x="19697" y="24117"/>
                  </a:lnTo>
                  <a:lnTo>
                    <a:pt x="19672" y="24536"/>
                  </a:lnTo>
                  <a:lnTo>
                    <a:pt x="19672" y="24726"/>
                  </a:lnTo>
                  <a:lnTo>
                    <a:pt x="20345" y="26289"/>
                  </a:lnTo>
                  <a:lnTo>
                    <a:pt x="22720" y="29210"/>
                  </a:lnTo>
                  <a:lnTo>
                    <a:pt x="25488" y="28448"/>
                  </a:lnTo>
                  <a:close/>
                </a:path>
                <a:path w="67945" h="95884">
                  <a:moveTo>
                    <a:pt x="25654" y="28740"/>
                  </a:moveTo>
                  <a:lnTo>
                    <a:pt x="25577" y="28575"/>
                  </a:lnTo>
                  <a:lnTo>
                    <a:pt x="25501" y="28448"/>
                  </a:lnTo>
                  <a:lnTo>
                    <a:pt x="22733" y="29210"/>
                  </a:lnTo>
                  <a:lnTo>
                    <a:pt x="22885" y="29349"/>
                  </a:lnTo>
                  <a:lnTo>
                    <a:pt x="23241" y="29578"/>
                  </a:lnTo>
                  <a:lnTo>
                    <a:pt x="23393" y="29603"/>
                  </a:lnTo>
                  <a:lnTo>
                    <a:pt x="23520" y="29654"/>
                  </a:lnTo>
                  <a:lnTo>
                    <a:pt x="23660" y="29667"/>
                  </a:lnTo>
                  <a:lnTo>
                    <a:pt x="23812" y="29692"/>
                  </a:lnTo>
                  <a:lnTo>
                    <a:pt x="23952" y="29718"/>
                  </a:lnTo>
                  <a:lnTo>
                    <a:pt x="24257" y="29718"/>
                  </a:lnTo>
                  <a:lnTo>
                    <a:pt x="24396" y="29692"/>
                  </a:lnTo>
                  <a:lnTo>
                    <a:pt x="24549" y="29667"/>
                  </a:lnTo>
                  <a:lnTo>
                    <a:pt x="24688" y="29654"/>
                  </a:lnTo>
                  <a:lnTo>
                    <a:pt x="24841" y="29629"/>
                  </a:lnTo>
                  <a:lnTo>
                    <a:pt x="24968" y="29578"/>
                  </a:lnTo>
                  <a:lnTo>
                    <a:pt x="25158" y="29451"/>
                  </a:lnTo>
                  <a:lnTo>
                    <a:pt x="25298" y="29400"/>
                  </a:lnTo>
                  <a:lnTo>
                    <a:pt x="25425" y="29286"/>
                  </a:lnTo>
                  <a:lnTo>
                    <a:pt x="25577" y="29083"/>
                  </a:lnTo>
                  <a:lnTo>
                    <a:pt x="25654" y="28917"/>
                  </a:lnTo>
                  <a:lnTo>
                    <a:pt x="25654" y="28740"/>
                  </a:lnTo>
                  <a:close/>
                </a:path>
                <a:path w="67945" h="95884">
                  <a:moveTo>
                    <a:pt x="37274" y="70751"/>
                  </a:moveTo>
                  <a:lnTo>
                    <a:pt x="37007" y="68986"/>
                  </a:lnTo>
                  <a:lnTo>
                    <a:pt x="36779" y="69011"/>
                  </a:lnTo>
                  <a:lnTo>
                    <a:pt x="36512" y="69062"/>
                  </a:lnTo>
                  <a:lnTo>
                    <a:pt x="36372" y="69113"/>
                  </a:lnTo>
                  <a:lnTo>
                    <a:pt x="36245" y="69164"/>
                  </a:lnTo>
                  <a:lnTo>
                    <a:pt x="36118" y="69202"/>
                  </a:lnTo>
                  <a:lnTo>
                    <a:pt x="35953" y="69303"/>
                  </a:lnTo>
                  <a:lnTo>
                    <a:pt x="35750" y="69481"/>
                  </a:lnTo>
                  <a:lnTo>
                    <a:pt x="35687" y="69646"/>
                  </a:lnTo>
                  <a:lnTo>
                    <a:pt x="35636" y="69989"/>
                  </a:lnTo>
                  <a:lnTo>
                    <a:pt x="35902" y="70383"/>
                  </a:lnTo>
                  <a:lnTo>
                    <a:pt x="36093" y="70535"/>
                  </a:lnTo>
                  <a:lnTo>
                    <a:pt x="36347" y="70624"/>
                  </a:lnTo>
                  <a:lnTo>
                    <a:pt x="36487" y="70675"/>
                  </a:lnTo>
                  <a:lnTo>
                    <a:pt x="36639" y="70700"/>
                  </a:lnTo>
                  <a:lnTo>
                    <a:pt x="36906" y="70751"/>
                  </a:lnTo>
                  <a:lnTo>
                    <a:pt x="37274" y="70751"/>
                  </a:lnTo>
                  <a:close/>
                </a:path>
                <a:path w="67945" h="95884">
                  <a:moveTo>
                    <a:pt x="38112" y="10198"/>
                  </a:moveTo>
                  <a:lnTo>
                    <a:pt x="38036" y="9880"/>
                  </a:lnTo>
                  <a:lnTo>
                    <a:pt x="37960" y="9728"/>
                  </a:lnTo>
                  <a:lnTo>
                    <a:pt x="37909" y="9563"/>
                  </a:lnTo>
                  <a:lnTo>
                    <a:pt x="35052" y="7581"/>
                  </a:lnTo>
                  <a:lnTo>
                    <a:pt x="35052" y="10363"/>
                  </a:lnTo>
                  <a:lnTo>
                    <a:pt x="35052" y="10668"/>
                  </a:lnTo>
                  <a:lnTo>
                    <a:pt x="35026" y="10807"/>
                  </a:lnTo>
                  <a:lnTo>
                    <a:pt x="34950" y="10960"/>
                  </a:lnTo>
                  <a:lnTo>
                    <a:pt x="34747" y="11252"/>
                  </a:lnTo>
                  <a:lnTo>
                    <a:pt x="34607" y="11379"/>
                  </a:lnTo>
                  <a:lnTo>
                    <a:pt x="34455" y="11493"/>
                  </a:lnTo>
                  <a:lnTo>
                    <a:pt x="34264" y="11595"/>
                  </a:lnTo>
                  <a:lnTo>
                    <a:pt x="33870" y="11785"/>
                  </a:lnTo>
                  <a:lnTo>
                    <a:pt x="33655" y="11861"/>
                  </a:lnTo>
                  <a:lnTo>
                    <a:pt x="33528" y="11887"/>
                  </a:lnTo>
                  <a:lnTo>
                    <a:pt x="33299" y="11950"/>
                  </a:lnTo>
                  <a:lnTo>
                    <a:pt x="33147" y="11988"/>
                  </a:lnTo>
                  <a:lnTo>
                    <a:pt x="33020" y="11988"/>
                  </a:lnTo>
                  <a:lnTo>
                    <a:pt x="32651" y="12039"/>
                  </a:lnTo>
                  <a:lnTo>
                    <a:pt x="31991" y="12039"/>
                  </a:lnTo>
                  <a:lnTo>
                    <a:pt x="31496" y="11963"/>
                  </a:lnTo>
                  <a:lnTo>
                    <a:pt x="31127" y="11861"/>
                  </a:lnTo>
                  <a:lnTo>
                    <a:pt x="30911" y="11785"/>
                  </a:lnTo>
                  <a:lnTo>
                    <a:pt x="30518" y="11595"/>
                  </a:lnTo>
                  <a:lnTo>
                    <a:pt x="30353" y="11468"/>
                  </a:lnTo>
                  <a:lnTo>
                    <a:pt x="30035" y="11226"/>
                  </a:lnTo>
                  <a:lnTo>
                    <a:pt x="29832" y="10960"/>
                  </a:lnTo>
                  <a:lnTo>
                    <a:pt x="29756" y="10668"/>
                  </a:lnTo>
                  <a:lnTo>
                    <a:pt x="29756" y="10274"/>
                  </a:lnTo>
                  <a:lnTo>
                    <a:pt x="29857" y="10045"/>
                  </a:lnTo>
                  <a:lnTo>
                    <a:pt x="30124" y="9702"/>
                  </a:lnTo>
                  <a:lnTo>
                    <a:pt x="30467" y="9486"/>
                  </a:lnTo>
                  <a:lnTo>
                    <a:pt x="30810" y="9271"/>
                  </a:lnTo>
                  <a:lnTo>
                    <a:pt x="30937" y="9245"/>
                  </a:lnTo>
                  <a:lnTo>
                    <a:pt x="31115" y="9169"/>
                  </a:lnTo>
                  <a:lnTo>
                    <a:pt x="31280" y="9118"/>
                  </a:lnTo>
                  <a:lnTo>
                    <a:pt x="31521" y="9080"/>
                  </a:lnTo>
                  <a:lnTo>
                    <a:pt x="32131" y="8966"/>
                  </a:lnTo>
                  <a:lnTo>
                    <a:pt x="32423" y="8966"/>
                  </a:lnTo>
                  <a:lnTo>
                    <a:pt x="32689" y="8991"/>
                  </a:lnTo>
                  <a:lnTo>
                    <a:pt x="32943" y="8991"/>
                  </a:lnTo>
                  <a:lnTo>
                    <a:pt x="33426" y="9093"/>
                  </a:lnTo>
                  <a:lnTo>
                    <a:pt x="33794" y="9194"/>
                  </a:lnTo>
                  <a:lnTo>
                    <a:pt x="34480" y="9537"/>
                  </a:lnTo>
                  <a:lnTo>
                    <a:pt x="34632" y="9652"/>
                  </a:lnTo>
                  <a:lnTo>
                    <a:pt x="34747" y="9804"/>
                  </a:lnTo>
                  <a:lnTo>
                    <a:pt x="35001" y="10147"/>
                  </a:lnTo>
                  <a:lnTo>
                    <a:pt x="35052" y="10363"/>
                  </a:lnTo>
                  <a:lnTo>
                    <a:pt x="35052" y="7581"/>
                  </a:lnTo>
                  <a:lnTo>
                    <a:pt x="34632" y="7454"/>
                  </a:lnTo>
                  <a:lnTo>
                    <a:pt x="33553" y="7251"/>
                  </a:lnTo>
                  <a:lnTo>
                    <a:pt x="33007" y="7213"/>
                  </a:lnTo>
                  <a:lnTo>
                    <a:pt x="31889" y="7213"/>
                  </a:lnTo>
                  <a:lnTo>
                    <a:pt x="31318" y="7251"/>
                  </a:lnTo>
                  <a:lnTo>
                    <a:pt x="31026" y="7302"/>
                  </a:lnTo>
                  <a:lnTo>
                    <a:pt x="30784" y="7327"/>
                  </a:lnTo>
                  <a:lnTo>
                    <a:pt x="30264" y="7454"/>
                  </a:lnTo>
                  <a:lnTo>
                    <a:pt x="30073" y="7505"/>
                  </a:lnTo>
                  <a:lnTo>
                    <a:pt x="29908" y="7531"/>
                  </a:lnTo>
                  <a:lnTo>
                    <a:pt x="29781" y="7569"/>
                  </a:lnTo>
                  <a:lnTo>
                    <a:pt x="29248" y="7747"/>
                  </a:lnTo>
                  <a:lnTo>
                    <a:pt x="27533" y="8801"/>
                  </a:lnTo>
                  <a:lnTo>
                    <a:pt x="27381" y="8928"/>
                  </a:lnTo>
                  <a:lnTo>
                    <a:pt x="27114" y="9220"/>
                  </a:lnTo>
                  <a:lnTo>
                    <a:pt x="26924" y="9537"/>
                  </a:lnTo>
                  <a:lnTo>
                    <a:pt x="26771" y="9855"/>
                  </a:lnTo>
                  <a:lnTo>
                    <a:pt x="26695" y="10172"/>
                  </a:lnTo>
                  <a:lnTo>
                    <a:pt x="26695" y="10807"/>
                  </a:lnTo>
                  <a:lnTo>
                    <a:pt x="28562" y="12941"/>
                  </a:lnTo>
                  <a:lnTo>
                    <a:pt x="28727" y="13068"/>
                  </a:lnTo>
                  <a:lnTo>
                    <a:pt x="29171" y="13258"/>
                  </a:lnTo>
                  <a:lnTo>
                    <a:pt x="29438" y="13335"/>
                  </a:lnTo>
                  <a:lnTo>
                    <a:pt x="29692" y="13436"/>
                  </a:lnTo>
                  <a:lnTo>
                    <a:pt x="30721" y="13677"/>
                  </a:lnTo>
                  <a:lnTo>
                    <a:pt x="31229" y="13754"/>
                  </a:lnTo>
                  <a:lnTo>
                    <a:pt x="31788" y="13804"/>
                  </a:lnTo>
                  <a:lnTo>
                    <a:pt x="32385" y="13817"/>
                  </a:lnTo>
                  <a:lnTo>
                    <a:pt x="32918" y="13804"/>
                  </a:lnTo>
                  <a:lnTo>
                    <a:pt x="33782" y="13728"/>
                  </a:lnTo>
                  <a:lnTo>
                    <a:pt x="34582" y="13576"/>
                  </a:lnTo>
                  <a:lnTo>
                    <a:pt x="34747" y="13525"/>
                  </a:lnTo>
                  <a:lnTo>
                    <a:pt x="38061" y="11010"/>
                  </a:lnTo>
                  <a:lnTo>
                    <a:pt x="38112" y="10858"/>
                  </a:lnTo>
                  <a:lnTo>
                    <a:pt x="38112" y="10198"/>
                  </a:lnTo>
                  <a:close/>
                </a:path>
                <a:path w="67945" h="95884">
                  <a:moveTo>
                    <a:pt x="42456" y="94856"/>
                  </a:moveTo>
                  <a:lnTo>
                    <a:pt x="39395" y="95034"/>
                  </a:lnTo>
                  <a:lnTo>
                    <a:pt x="39446" y="95199"/>
                  </a:lnTo>
                  <a:lnTo>
                    <a:pt x="39585" y="95351"/>
                  </a:lnTo>
                  <a:lnTo>
                    <a:pt x="39712" y="95465"/>
                  </a:lnTo>
                  <a:lnTo>
                    <a:pt x="39903" y="95592"/>
                  </a:lnTo>
                  <a:lnTo>
                    <a:pt x="40132" y="95694"/>
                  </a:lnTo>
                  <a:lnTo>
                    <a:pt x="40398" y="95783"/>
                  </a:lnTo>
                  <a:lnTo>
                    <a:pt x="40563" y="95808"/>
                  </a:lnTo>
                  <a:lnTo>
                    <a:pt x="40716" y="95808"/>
                  </a:lnTo>
                  <a:lnTo>
                    <a:pt x="41059" y="95834"/>
                  </a:lnTo>
                  <a:lnTo>
                    <a:pt x="41275" y="95808"/>
                  </a:lnTo>
                  <a:lnTo>
                    <a:pt x="41427" y="95783"/>
                  </a:lnTo>
                  <a:lnTo>
                    <a:pt x="41592" y="95758"/>
                  </a:lnTo>
                  <a:lnTo>
                    <a:pt x="41719" y="95719"/>
                  </a:lnTo>
                  <a:lnTo>
                    <a:pt x="41922" y="95643"/>
                  </a:lnTo>
                  <a:lnTo>
                    <a:pt x="42062" y="95542"/>
                  </a:lnTo>
                  <a:lnTo>
                    <a:pt x="42240" y="95415"/>
                  </a:lnTo>
                  <a:lnTo>
                    <a:pt x="42354" y="95250"/>
                  </a:lnTo>
                  <a:lnTo>
                    <a:pt x="42456" y="95072"/>
                  </a:lnTo>
                  <a:lnTo>
                    <a:pt x="42456" y="94856"/>
                  </a:lnTo>
                  <a:close/>
                </a:path>
                <a:path w="67945" h="95884">
                  <a:moveTo>
                    <a:pt x="44589" y="71920"/>
                  </a:moveTo>
                  <a:lnTo>
                    <a:pt x="41529" y="72072"/>
                  </a:lnTo>
                  <a:lnTo>
                    <a:pt x="41605" y="72237"/>
                  </a:lnTo>
                  <a:lnTo>
                    <a:pt x="41668" y="72364"/>
                  </a:lnTo>
                  <a:lnTo>
                    <a:pt x="41846" y="72504"/>
                  </a:lnTo>
                  <a:lnTo>
                    <a:pt x="42037" y="72631"/>
                  </a:lnTo>
                  <a:lnTo>
                    <a:pt x="42265" y="72758"/>
                  </a:lnTo>
                  <a:lnTo>
                    <a:pt x="42532" y="72821"/>
                  </a:lnTo>
                  <a:lnTo>
                    <a:pt x="42672" y="72847"/>
                  </a:lnTo>
                  <a:lnTo>
                    <a:pt x="42824" y="72872"/>
                  </a:lnTo>
                  <a:lnTo>
                    <a:pt x="43268" y="72872"/>
                  </a:lnTo>
                  <a:lnTo>
                    <a:pt x="43408" y="72847"/>
                  </a:lnTo>
                  <a:lnTo>
                    <a:pt x="43586" y="72821"/>
                  </a:lnTo>
                  <a:lnTo>
                    <a:pt x="43776" y="72783"/>
                  </a:lnTo>
                  <a:lnTo>
                    <a:pt x="44056" y="72682"/>
                  </a:lnTo>
                  <a:lnTo>
                    <a:pt x="44272" y="72529"/>
                  </a:lnTo>
                  <a:lnTo>
                    <a:pt x="44437" y="72390"/>
                  </a:lnTo>
                  <a:lnTo>
                    <a:pt x="44513" y="72263"/>
                  </a:lnTo>
                  <a:lnTo>
                    <a:pt x="44564" y="72136"/>
                  </a:lnTo>
                  <a:lnTo>
                    <a:pt x="44589" y="71920"/>
                  </a:lnTo>
                  <a:close/>
                </a:path>
                <a:path w="67945" h="95884">
                  <a:moveTo>
                    <a:pt x="45897" y="19405"/>
                  </a:moveTo>
                  <a:lnTo>
                    <a:pt x="45796" y="19278"/>
                  </a:lnTo>
                  <a:lnTo>
                    <a:pt x="39484" y="17030"/>
                  </a:lnTo>
                  <a:lnTo>
                    <a:pt x="38785" y="17030"/>
                  </a:lnTo>
                  <a:lnTo>
                    <a:pt x="37414" y="17195"/>
                  </a:lnTo>
                  <a:lnTo>
                    <a:pt x="36753" y="17322"/>
                  </a:lnTo>
                  <a:lnTo>
                    <a:pt x="36537" y="17399"/>
                  </a:lnTo>
                  <a:lnTo>
                    <a:pt x="36347" y="17424"/>
                  </a:lnTo>
                  <a:lnTo>
                    <a:pt x="36220" y="17462"/>
                  </a:lnTo>
                  <a:lnTo>
                    <a:pt x="24079" y="20751"/>
                  </a:lnTo>
                  <a:lnTo>
                    <a:pt x="23876" y="20802"/>
                  </a:lnTo>
                  <a:lnTo>
                    <a:pt x="25095" y="22415"/>
                  </a:lnTo>
                  <a:lnTo>
                    <a:pt x="25323" y="22377"/>
                  </a:lnTo>
                  <a:lnTo>
                    <a:pt x="37452" y="19088"/>
                  </a:lnTo>
                  <a:lnTo>
                    <a:pt x="37668" y="19037"/>
                  </a:lnTo>
                  <a:lnTo>
                    <a:pt x="37947" y="18973"/>
                  </a:lnTo>
                  <a:lnTo>
                    <a:pt x="38303" y="18897"/>
                  </a:lnTo>
                  <a:lnTo>
                    <a:pt x="39281" y="18796"/>
                  </a:lnTo>
                  <a:lnTo>
                    <a:pt x="40068" y="18821"/>
                  </a:lnTo>
                  <a:lnTo>
                    <a:pt x="40652" y="18897"/>
                  </a:lnTo>
                  <a:lnTo>
                    <a:pt x="41579" y="19138"/>
                  </a:lnTo>
                  <a:lnTo>
                    <a:pt x="41732" y="19215"/>
                  </a:lnTo>
                  <a:lnTo>
                    <a:pt x="42049" y="19329"/>
                  </a:lnTo>
                  <a:lnTo>
                    <a:pt x="42608" y="19646"/>
                  </a:lnTo>
                  <a:lnTo>
                    <a:pt x="42837" y="19850"/>
                  </a:lnTo>
                  <a:lnTo>
                    <a:pt x="43053" y="20066"/>
                  </a:lnTo>
                  <a:lnTo>
                    <a:pt x="45897" y="19405"/>
                  </a:lnTo>
                  <a:close/>
                </a:path>
                <a:path w="67945" h="95884">
                  <a:moveTo>
                    <a:pt x="48425" y="22694"/>
                  </a:moveTo>
                  <a:lnTo>
                    <a:pt x="48374" y="22504"/>
                  </a:lnTo>
                  <a:lnTo>
                    <a:pt x="48298" y="22377"/>
                  </a:lnTo>
                  <a:lnTo>
                    <a:pt x="46012" y="19558"/>
                  </a:lnTo>
                  <a:lnTo>
                    <a:pt x="45961" y="19431"/>
                  </a:lnTo>
                  <a:lnTo>
                    <a:pt x="43141" y="20142"/>
                  </a:lnTo>
                  <a:lnTo>
                    <a:pt x="43230" y="20269"/>
                  </a:lnTo>
                  <a:lnTo>
                    <a:pt x="45466" y="23075"/>
                  </a:lnTo>
                  <a:lnTo>
                    <a:pt x="47777" y="22466"/>
                  </a:lnTo>
                  <a:lnTo>
                    <a:pt x="45478" y="23088"/>
                  </a:lnTo>
                  <a:lnTo>
                    <a:pt x="45656" y="23228"/>
                  </a:lnTo>
                  <a:lnTo>
                    <a:pt x="45821" y="23355"/>
                  </a:lnTo>
                  <a:lnTo>
                    <a:pt x="46062" y="23456"/>
                  </a:lnTo>
                  <a:lnTo>
                    <a:pt x="46266" y="23533"/>
                  </a:lnTo>
                  <a:lnTo>
                    <a:pt x="46558" y="23571"/>
                  </a:lnTo>
                  <a:lnTo>
                    <a:pt x="46723" y="23571"/>
                  </a:lnTo>
                  <a:lnTo>
                    <a:pt x="46850" y="23596"/>
                  </a:lnTo>
                  <a:lnTo>
                    <a:pt x="47167" y="23571"/>
                  </a:lnTo>
                  <a:lnTo>
                    <a:pt x="47320" y="23545"/>
                  </a:lnTo>
                  <a:lnTo>
                    <a:pt x="47459" y="23533"/>
                  </a:lnTo>
                  <a:lnTo>
                    <a:pt x="47586" y="23482"/>
                  </a:lnTo>
                  <a:lnTo>
                    <a:pt x="47739" y="23456"/>
                  </a:lnTo>
                  <a:lnTo>
                    <a:pt x="47955" y="23329"/>
                  </a:lnTo>
                  <a:lnTo>
                    <a:pt x="48145" y="23202"/>
                  </a:lnTo>
                  <a:lnTo>
                    <a:pt x="48298" y="23037"/>
                  </a:lnTo>
                  <a:lnTo>
                    <a:pt x="48374" y="22885"/>
                  </a:lnTo>
                  <a:lnTo>
                    <a:pt x="48425" y="22694"/>
                  </a:lnTo>
                  <a:close/>
                </a:path>
                <a:path w="67945" h="95884">
                  <a:moveTo>
                    <a:pt x="53886" y="47802"/>
                  </a:moveTo>
                  <a:lnTo>
                    <a:pt x="53225" y="47777"/>
                  </a:lnTo>
                  <a:lnTo>
                    <a:pt x="53073" y="47802"/>
                  </a:lnTo>
                  <a:lnTo>
                    <a:pt x="52933" y="47853"/>
                  </a:lnTo>
                  <a:lnTo>
                    <a:pt x="52781" y="47879"/>
                  </a:lnTo>
                  <a:lnTo>
                    <a:pt x="52539" y="47967"/>
                  </a:lnTo>
                  <a:lnTo>
                    <a:pt x="52336" y="48094"/>
                  </a:lnTo>
                  <a:lnTo>
                    <a:pt x="52171" y="48247"/>
                  </a:lnTo>
                  <a:lnTo>
                    <a:pt x="52070" y="48412"/>
                  </a:lnTo>
                  <a:lnTo>
                    <a:pt x="51993" y="48590"/>
                  </a:lnTo>
                  <a:lnTo>
                    <a:pt x="52019" y="48755"/>
                  </a:lnTo>
                  <a:lnTo>
                    <a:pt x="52070" y="48933"/>
                  </a:lnTo>
                  <a:lnTo>
                    <a:pt x="52197" y="49098"/>
                  </a:lnTo>
                  <a:lnTo>
                    <a:pt x="52362" y="49225"/>
                  </a:lnTo>
                  <a:lnTo>
                    <a:pt x="52489" y="49301"/>
                  </a:lnTo>
                  <a:lnTo>
                    <a:pt x="52666" y="49364"/>
                  </a:lnTo>
                  <a:lnTo>
                    <a:pt x="52857" y="49441"/>
                  </a:lnTo>
                  <a:lnTo>
                    <a:pt x="52984" y="49491"/>
                  </a:lnTo>
                  <a:lnTo>
                    <a:pt x="53124" y="49517"/>
                  </a:lnTo>
                  <a:lnTo>
                    <a:pt x="53886" y="47802"/>
                  </a:lnTo>
                  <a:close/>
                </a:path>
                <a:path w="67945" h="95884">
                  <a:moveTo>
                    <a:pt x="59563" y="88404"/>
                  </a:moveTo>
                  <a:lnTo>
                    <a:pt x="59296" y="86639"/>
                  </a:lnTo>
                  <a:lnTo>
                    <a:pt x="45377" y="87350"/>
                  </a:lnTo>
                  <a:lnTo>
                    <a:pt x="45186" y="87376"/>
                  </a:lnTo>
                  <a:lnTo>
                    <a:pt x="44348" y="87452"/>
                  </a:lnTo>
                  <a:lnTo>
                    <a:pt x="41579" y="88239"/>
                  </a:lnTo>
                  <a:lnTo>
                    <a:pt x="41287" y="88353"/>
                  </a:lnTo>
                  <a:lnTo>
                    <a:pt x="39230" y="90220"/>
                  </a:lnTo>
                  <a:lnTo>
                    <a:pt x="39103" y="90385"/>
                  </a:lnTo>
                  <a:lnTo>
                    <a:pt x="38976" y="90805"/>
                  </a:lnTo>
                  <a:lnTo>
                    <a:pt x="38950" y="91008"/>
                  </a:lnTo>
                  <a:lnTo>
                    <a:pt x="38900" y="91198"/>
                  </a:lnTo>
                  <a:lnTo>
                    <a:pt x="38900" y="91592"/>
                  </a:lnTo>
                  <a:lnTo>
                    <a:pt x="38925" y="91808"/>
                  </a:lnTo>
                  <a:lnTo>
                    <a:pt x="39395" y="95021"/>
                  </a:lnTo>
                  <a:lnTo>
                    <a:pt x="42456" y="94856"/>
                  </a:lnTo>
                  <a:lnTo>
                    <a:pt x="41986" y="91846"/>
                  </a:lnTo>
                  <a:lnTo>
                    <a:pt x="41986" y="91655"/>
                  </a:lnTo>
                  <a:lnTo>
                    <a:pt x="41998" y="91300"/>
                  </a:lnTo>
                  <a:lnTo>
                    <a:pt x="42024" y="91071"/>
                  </a:lnTo>
                  <a:lnTo>
                    <a:pt x="42087" y="90855"/>
                  </a:lnTo>
                  <a:lnTo>
                    <a:pt x="42138" y="90728"/>
                  </a:lnTo>
                  <a:lnTo>
                    <a:pt x="42367" y="90411"/>
                  </a:lnTo>
                  <a:lnTo>
                    <a:pt x="42583" y="90220"/>
                  </a:lnTo>
                  <a:lnTo>
                    <a:pt x="42799" y="90017"/>
                  </a:lnTo>
                  <a:lnTo>
                    <a:pt x="42926" y="89954"/>
                  </a:lnTo>
                  <a:lnTo>
                    <a:pt x="43053" y="89852"/>
                  </a:lnTo>
                  <a:lnTo>
                    <a:pt x="43319" y="89700"/>
                  </a:lnTo>
                  <a:lnTo>
                    <a:pt x="44145" y="89357"/>
                  </a:lnTo>
                  <a:lnTo>
                    <a:pt x="44323" y="89306"/>
                  </a:lnTo>
                  <a:lnTo>
                    <a:pt x="44716" y="89242"/>
                  </a:lnTo>
                  <a:lnTo>
                    <a:pt x="44881" y="89192"/>
                  </a:lnTo>
                  <a:lnTo>
                    <a:pt x="45453" y="89115"/>
                  </a:lnTo>
                  <a:lnTo>
                    <a:pt x="45669" y="89115"/>
                  </a:lnTo>
                  <a:lnTo>
                    <a:pt x="59385" y="88417"/>
                  </a:lnTo>
                  <a:lnTo>
                    <a:pt x="59563" y="88404"/>
                  </a:lnTo>
                  <a:close/>
                </a:path>
                <a:path w="67945" h="95884">
                  <a:moveTo>
                    <a:pt x="61353" y="52920"/>
                  </a:moveTo>
                  <a:lnTo>
                    <a:pt x="61328" y="52705"/>
                  </a:lnTo>
                  <a:lnTo>
                    <a:pt x="61264" y="52438"/>
                  </a:lnTo>
                  <a:lnTo>
                    <a:pt x="61099" y="51904"/>
                  </a:lnTo>
                  <a:lnTo>
                    <a:pt x="60972" y="51663"/>
                  </a:lnTo>
                  <a:lnTo>
                    <a:pt x="60490" y="50876"/>
                  </a:lnTo>
                  <a:lnTo>
                    <a:pt x="60261" y="50647"/>
                  </a:lnTo>
                  <a:lnTo>
                    <a:pt x="60045" y="50406"/>
                  </a:lnTo>
                  <a:lnTo>
                    <a:pt x="53898" y="47815"/>
                  </a:lnTo>
                  <a:lnTo>
                    <a:pt x="53213" y="49530"/>
                  </a:lnTo>
                  <a:lnTo>
                    <a:pt x="53581" y="49580"/>
                  </a:lnTo>
                  <a:lnTo>
                    <a:pt x="54610" y="49796"/>
                  </a:lnTo>
                  <a:lnTo>
                    <a:pt x="56807" y="50850"/>
                  </a:lnTo>
                  <a:lnTo>
                    <a:pt x="57035" y="50990"/>
                  </a:lnTo>
                  <a:lnTo>
                    <a:pt x="58254" y="52882"/>
                  </a:lnTo>
                  <a:lnTo>
                    <a:pt x="58280" y="53263"/>
                  </a:lnTo>
                  <a:lnTo>
                    <a:pt x="58267" y="53416"/>
                  </a:lnTo>
                  <a:lnTo>
                    <a:pt x="57162" y="54864"/>
                  </a:lnTo>
                  <a:lnTo>
                    <a:pt x="57010" y="54978"/>
                  </a:lnTo>
                  <a:lnTo>
                    <a:pt x="56667" y="55156"/>
                  </a:lnTo>
                  <a:lnTo>
                    <a:pt x="56502" y="55257"/>
                  </a:lnTo>
                  <a:lnTo>
                    <a:pt x="55930" y="55473"/>
                  </a:lnTo>
                  <a:lnTo>
                    <a:pt x="55689" y="55549"/>
                  </a:lnTo>
                  <a:lnTo>
                    <a:pt x="54851" y="55740"/>
                  </a:lnTo>
                  <a:lnTo>
                    <a:pt x="53949" y="55841"/>
                  </a:lnTo>
                  <a:lnTo>
                    <a:pt x="53035" y="55841"/>
                  </a:lnTo>
                  <a:lnTo>
                    <a:pt x="52031" y="55740"/>
                  </a:lnTo>
                  <a:lnTo>
                    <a:pt x="51104" y="55524"/>
                  </a:lnTo>
                  <a:lnTo>
                    <a:pt x="50888" y="55448"/>
                  </a:lnTo>
                  <a:lnTo>
                    <a:pt x="50609" y="55372"/>
                  </a:lnTo>
                  <a:lnTo>
                    <a:pt x="50241" y="55206"/>
                  </a:lnTo>
                  <a:lnTo>
                    <a:pt x="50088" y="55143"/>
                  </a:lnTo>
                  <a:lnTo>
                    <a:pt x="49898" y="55041"/>
                  </a:lnTo>
                  <a:lnTo>
                    <a:pt x="35102" y="48983"/>
                  </a:lnTo>
                  <a:lnTo>
                    <a:pt x="34975" y="48920"/>
                  </a:lnTo>
                  <a:lnTo>
                    <a:pt x="34823" y="48844"/>
                  </a:lnTo>
                  <a:lnTo>
                    <a:pt x="34696" y="48831"/>
                  </a:lnTo>
                  <a:lnTo>
                    <a:pt x="34531" y="48780"/>
                  </a:lnTo>
                  <a:lnTo>
                    <a:pt x="34328" y="48768"/>
                  </a:lnTo>
                  <a:lnTo>
                    <a:pt x="34099" y="48755"/>
                  </a:lnTo>
                  <a:lnTo>
                    <a:pt x="34099" y="49631"/>
                  </a:lnTo>
                  <a:lnTo>
                    <a:pt x="34099" y="48755"/>
                  </a:lnTo>
                  <a:lnTo>
                    <a:pt x="33870" y="48755"/>
                  </a:lnTo>
                  <a:lnTo>
                    <a:pt x="33731" y="48780"/>
                  </a:lnTo>
                  <a:lnTo>
                    <a:pt x="33578" y="48806"/>
                  </a:lnTo>
                  <a:lnTo>
                    <a:pt x="33337" y="48844"/>
                  </a:lnTo>
                  <a:lnTo>
                    <a:pt x="33172" y="48907"/>
                  </a:lnTo>
                  <a:lnTo>
                    <a:pt x="33032" y="48983"/>
                  </a:lnTo>
                  <a:lnTo>
                    <a:pt x="32893" y="49072"/>
                  </a:lnTo>
                  <a:lnTo>
                    <a:pt x="32753" y="49149"/>
                  </a:lnTo>
                  <a:lnTo>
                    <a:pt x="32651" y="49276"/>
                  </a:lnTo>
                  <a:lnTo>
                    <a:pt x="32600" y="49415"/>
                  </a:lnTo>
                  <a:lnTo>
                    <a:pt x="32550" y="49707"/>
                  </a:lnTo>
                  <a:lnTo>
                    <a:pt x="33782" y="57746"/>
                  </a:lnTo>
                  <a:lnTo>
                    <a:pt x="33807" y="57873"/>
                  </a:lnTo>
                  <a:lnTo>
                    <a:pt x="33896" y="58051"/>
                  </a:lnTo>
                  <a:lnTo>
                    <a:pt x="34048" y="58191"/>
                  </a:lnTo>
                  <a:lnTo>
                    <a:pt x="34340" y="58369"/>
                  </a:lnTo>
                  <a:lnTo>
                    <a:pt x="34569" y="58445"/>
                  </a:lnTo>
                  <a:lnTo>
                    <a:pt x="34759" y="58508"/>
                  </a:lnTo>
                  <a:lnTo>
                    <a:pt x="34912" y="58534"/>
                  </a:lnTo>
                  <a:lnTo>
                    <a:pt x="35052" y="58534"/>
                  </a:lnTo>
                  <a:lnTo>
                    <a:pt x="35445" y="58559"/>
                  </a:lnTo>
                  <a:lnTo>
                    <a:pt x="35661" y="58534"/>
                  </a:lnTo>
                  <a:lnTo>
                    <a:pt x="35814" y="58508"/>
                  </a:lnTo>
                  <a:lnTo>
                    <a:pt x="35941" y="58483"/>
                  </a:lnTo>
                  <a:lnTo>
                    <a:pt x="36080" y="58445"/>
                  </a:lnTo>
                  <a:lnTo>
                    <a:pt x="36322" y="58343"/>
                  </a:lnTo>
                  <a:lnTo>
                    <a:pt x="36474" y="58242"/>
                  </a:lnTo>
                  <a:lnTo>
                    <a:pt x="36639" y="58102"/>
                  </a:lnTo>
                  <a:lnTo>
                    <a:pt x="36741" y="57975"/>
                  </a:lnTo>
                  <a:lnTo>
                    <a:pt x="36817" y="57797"/>
                  </a:lnTo>
                  <a:lnTo>
                    <a:pt x="36842" y="57581"/>
                  </a:lnTo>
                  <a:lnTo>
                    <a:pt x="35902" y="51498"/>
                  </a:lnTo>
                  <a:lnTo>
                    <a:pt x="47904" y="56400"/>
                  </a:lnTo>
                  <a:lnTo>
                    <a:pt x="53606" y="57632"/>
                  </a:lnTo>
                  <a:lnTo>
                    <a:pt x="54025" y="57607"/>
                  </a:lnTo>
                  <a:lnTo>
                    <a:pt x="54203" y="57607"/>
                  </a:lnTo>
                  <a:lnTo>
                    <a:pt x="54381" y="57594"/>
                  </a:lnTo>
                  <a:lnTo>
                    <a:pt x="55346" y="57505"/>
                  </a:lnTo>
                  <a:lnTo>
                    <a:pt x="55689" y="57429"/>
                  </a:lnTo>
                  <a:lnTo>
                    <a:pt x="56083" y="57391"/>
                  </a:lnTo>
                  <a:lnTo>
                    <a:pt x="57480" y="57023"/>
                  </a:lnTo>
                  <a:lnTo>
                    <a:pt x="58115" y="56769"/>
                  </a:lnTo>
                  <a:lnTo>
                    <a:pt x="58432" y="56629"/>
                  </a:lnTo>
                  <a:lnTo>
                    <a:pt x="58699" y="56476"/>
                  </a:lnTo>
                  <a:lnTo>
                    <a:pt x="59270" y="56184"/>
                  </a:lnTo>
                  <a:lnTo>
                    <a:pt x="60833" y="54660"/>
                  </a:lnTo>
                  <a:lnTo>
                    <a:pt x="60985" y="54470"/>
                  </a:lnTo>
                  <a:lnTo>
                    <a:pt x="61099" y="54254"/>
                  </a:lnTo>
                  <a:lnTo>
                    <a:pt x="61252" y="53809"/>
                  </a:lnTo>
                  <a:lnTo>
                    <a:pt x="61353" y="53365"/>
                  </a:lnTo>
                  <a:lnTo>
                    <a:pt x="61353" y="52920"/>
                  </a:lnTo>
                  <a:close/>
                </a:path>
                <a:path w="67945" h="95884">
                  <a:moveTo>
                    <a:pt x="62090" y="65316"/>
                  </a:moveTo>
                  <a:lnTo>
                    <a:pt x="42367" y="63119"/>
                  </a:lnTo>
                  <a:lnTo>
                    <a:pt x="42240" y="63093"/>
                  </a:lnTo>
                  <a:lnTo>
                    <a:pt x="42100" y="63068"/>
                  </a:lnTo>
                  <a:lnTo>
                    <a:pt x="41656" y="63068"/>
                  </a:lnTo>
                  <a:lnTo>
                    <a:pt x="41529" y="63093"/>
                  </a:lnTo>
                  <a:lnTo>
                    <a:pt x="41363" y="63119"/>
                  </a:lnTo>
                  <a:lnTo>
                    <a:pt x="41236" y="63144"/>
                  </a:lnTo>
                  <a:lnTo>
                    <a:pt x="41071" y="63182"/>
                  </a:lnTo>
                  <a:lnTo>
                    <a:pt x="40855" y="63271"/>
                  </a:lnTo>
                  <a:lnTo>
                    <a:pt x="40716" y="63360"/>
                  </a:lnTo>
                  <a:lnTo>
                    <a:pt x="40576" y="63461"/>
                  </a:lnTo>
                  <a:lnTo>
                    <a:pt x="40424" y="63627"/>
                  </a:lnTo>
                  <a:lnTo>
                    <a:pt x="40347" y="63766"/>
                  </a:lnTo>
                  <a:lnTo>
                    <a:pt x="40309" y="63931"/>
                  </a:lnTo>
                  <a:lnTo>
                    <a:pt x="41021" y="68770"/>
                  </a:lnTo>
                  <a:lnTo>
                    <a:pt x="37007" y="68961"/>
                  </a:lnTo>
                  <a:lnTo>
                    <a:pt x="37274" y="70726"/>
                  </a:lnTo>
                  <a:lnTo>
                    <a:pt x="41287" y="70535"/>
                  </a:lnTo>
                  <a:lnTo>
                    <a:pt x="41529" y="72059"/>
                  </a:lnTo>
                  <a:lnTo>
                    <a:pt x="44589" y="71920"/>
                  </a:lnTo>
                  <a:lnTo>
                    <a:pt x="44348" y="70383"/>
                  </a:lnTo>
                  <a:lnTo>
                    <a:pt x="48387" y="70180"/>
                  </a:lnTo>
                  <a:lnTo>
                    <a:pt x="48628" y="70154"/>
                  </a:lnTo>
                  <a:lnTo>
                    <a:pt x="48768" y="70129"/>
                  </a:lnTo>
                  <a:lnTo>
                    <a:pt x="48920" y="70104"/>
                  </a:lnTo>
                  <a:lnTo>
                    <a:pt x="49161" y="70002"/>
                  </a:lnTo>
                  <a:lnTo>
                    <a:pt x="49288" y="69964"/>
                  </a:lnTo>
                  <a:lnTo>
                    <a:pt x="49428" y="69862"/>
                  </a:lnTo>
                  <a:lnTo>
                    <a:pt x="49580" y="69761"/>
                  </a:lnTo>
                  <a:lnTo>
                    <a:pt x="49695" y="69621"/>
                  </a:lnTo>
                  <a:lnTo>
                    <a:pt x="49771" y="69443"/>
                  </a:lnTo>
                  <a:lnTo>
                    <a:pt x="49796" y="69176"/>
                  </a:lnTo>
                  <a:lnTo>
                    <a:pt x="49745" y="69049"/>
                  </a:lnTo>
                  <a:lnTo>
                    <a:pt x="49631" y="68884"/>
                  </a:lnTo>
                  <a:lnTo>
                    <a:pt x="49504" y="68783"/>
                  </a:lnTo>
                  <a:lnTo>
                    <a:pt x="49314" y="68630"/>
                  </a:lnTo>
                  <a:lnTo>
                    <a:pt x="49187" y="68592"/>
                  </a:lnTo>
                  <a:lnTo>
                    <a:pt x="49060" y="68541"/>
                  </a:lnTo>
                  <a:lnTo>
                    <a:pt x="48793" y="68465"/>
                  </a:lnTo>
                  <a:lnTo>
                    <a:pt x="48641" y="68440"/>
                  </a:lnTo>
                  <a:lnTo>
                    <a:pt x="48501" y="68414"/>
                  </a:lnTo>
                  <a:lnTo>
                    <a:pt x="48133" y="68414"/>
                  </a:lnTo>
                  <a:lnTo>
                    <a:pt x="44069" y="68618"/>
                  </a:lnTo>
                  <a:lnTo>
                    <a:pt x="43535" y="65062"/>
                  </a:lnTo>
                  <a:lnTo>
                    <a:pt x="61506" y="67056"/>
                  </a:lnTo>
                  <a:lnTo>
                    <a:pt x="62090" y="65316"/>
                  </a:lnTo>
                  <a:close/>
                </a:path>
                <a:path w="67945" h="95884">
                  <a:moveTo>
                    <a:pt x="63347" y="66141"/>
                  </a:moveTo>
                  <a:lnTo>
                    <a:pt x="63322" y="66014"/>
                  </a:lnTo>
                  <a:lnTo>
                    <a:pt x="63233" y="65849"/>
                  </a:lnTo>
                  <a:lnTo>
                    <a:pt x="63131" y="65722"/>
                  </a:lnTo>
                  <a:lnTo>
                    <a:pt x="62915" y="65595"/>
                  </a:lnTo>
                  <a:lnTo>
                    <a:pt x="62687" y="65481"/>
                  </a:lnTo>
                  <a:lnTo>
                    <a:pt x="62471" y="65379"/>
                  </a:lnTo>
                  <a:lnTo>
                    <a:pt x="62318" y="65354"/>
                  </a:lnTo>
                  <a:lnTo>
                    <a:pt x="62179" y="65328"/>
                  </a:lnTo>
                  <a:lnTo>
                    <a:pt x="61518" y="67068"/>
                  </a:lnTo>
                  <a:lnTo>
                    <a:pt x="62128" y="67068"/>
                  </a:lnTo>
                  <a:lnTo>
                    <a:pt x="62344" y="67017"/>
                  </a:lnTo>
                  <a:lnTo>
                    <a:pt x="62471" y="66992"/>
                  </a:lnTo>
                  <a:lnTo>
                    <a:pt x="62623" y="66941"/>
                  </a:lnTo>
                  <a:lnTo>
                    <a:pt x="62839" y="66852"/>
                  </a:lnTo>
                  <a:lnTo>
                    <a:pt x="63055" y="66725"/>
                  </a:lnTo>
                  <a:lnTo>
                    <a:pt x="63207" y="66548"/>
                  </a:lnTo>
                  <a:lnTo>
                    <a:pt x="63309" y="66408"/>
                  </a:lnTo>
                  <a:lnTo>
                    <a:pt x="63347" y="66230"/>
                  </a:lnTo>
                  <a:close/>
                </a:path>
                <a:path w="67945" h="95884">
                  <a:moveTo>
                    <a:pt x="65341" y="79235"/>
                  </a:moveTo>
                  <a:lnTo>
                    <a:pt x="64655" y="77838"/>
                  </a:lnTo>
                  <a:lnTo>
                    <a:pt x="64528" y="77685"/>
                  </a:lnTo>
                  <a:lnTo>
                    <a:pt x="64071" y="77266"/>
                  </a:lnTo>
                  <a:lnTo>
                    <a:pt x="63474" y="76923"/>
                  </a:lnTo>
                  <a:lnTo>
                    <a:pt x="63284" y="76835"/>
                  </a:lnTo>
                  <a:lnTo>
                    <a:pt x="63068" y="76708"/>
                  </a:lnTo>
                  <a:lnTo>
                    <a:pt x="62572" y="76542"/>
                  </a:lnTo>
                  <a:lnTo>
                    <a:pt x="62255" y="76428"/>
                  </a:lnTo>
                  <a:lnTo>
                    <a:pt x="62255" y="79209"/>
                  </a:lnTo>
                  <a:lnTo>
                    <a:pt x="62255" y="79527"/>
                  </a:lnTo>
                  <a:lnTo>
                    <a:pt x="62179" y="79743"/>
                  </a:lnTo>
                  <a:lnTo>
                    <a:pt x="62103" y="79895"/>
                  </a:lnTo>
                  <a:lnTo>
                    <a:pt x="61912" y="80086"/>
                  </a:lnTo>
                  <a:lnTo>
                    <a:pt x="61696" y="80289"/>
                  </a:lnTo>
                  <a:lnTo>
                    <a:pt x="61544" y="80378"/>
                  </a:lnTo>
                  <a:lnTo>
                    <a:pt x="61353" y="80505"/>
                  </a:lnTo>
                  <a:lnTo>
                    <a:pt x="61175" y="80606"/>
                  </a:lnTo>
                  <a:lnTo>
                    <a:pt x="60960" y="80683"/>
                  </a:lnTo>
                  <a:lnTo>
                    <a:pt x="60807" y="80708"/>
                  </a:lnTo>
                  <a:lnTo>
                    <a:pt x="60223" y="80848"/>
                  </a:lnTo>
                  <a:lnTo>
                    <a:pt x="59982" y="80873"/>
                  </a:lnTo>
                  <a:lnTo>
                    <a:pt x="59842" y="80873"/>
                  </a:lnTo>
                  <a:lnTo>
                    <a:pt x="59182" y="80873"/>
                  </a:lnTo>
                  <a:lnTo>
                    <a:pt x="58928" y="80822"/>
                  </a:lnTo>
                  <a:lnTo>
                    <a:pt x="58788" y="80822"/>
                  </a:lnTo>
                  <a:lnTo>
                    <a:pt x="58661" y="80797"/>
                  </a:lnTo>
                  <a:lnTo>
                    <a:pt x="58445" y="80733"/>
                  </a:lnTo>
                  <a:lnTo>
                    <a:pt x="58318" y="80708"/>
                  </a:lnTo>
                  <a:lnTo>
                    <a:pt x="57873" y="80530"/>
                  </a:lnTo>
                  <a:lnTo>
                    <a:pt x="57442" y="80264"/>
                  </a:lnTo>
                  <a:lnTo>
                    <a:pt x="57315" y="80111"/>
                  </a:lnTo>
                  <a:lnTo>
                    <a:pt x="57048" y="79768"/>
                  </a:lnTo>
                  <a:lnTo>
                    <a:pt x="56946" y="79476"/>
                  </a:lnTo>
                  <a:lnTo>
                    <a:pt x="56946" y="79184"/>
                  </a:lnTo>
                  <a:lnTo>
                    <a:pt x="57023" y="78968"/>
                  </a:lnTo>
                  <a:lnTo>
                    <a:pt x="57099" y="78816"/>
                  </a:lnTo>
                  <a:lnTo>
                    <a:pt x="59220" y="77838"/>
                  </a:lnTo>
                  <a:lnTo>
                    <a:pt x="59359" y="77838"/>
                  </a:lnTo>
                  <a:lnTo>
                    <a:pt x="59613" y="77825"/>
                  </a:lnTo>
                  <a:lnTo>
                    <a:pt x="59753" y="77812"/>
                  </a:lnTo>
                  <a:lnTo>
                    <a:pt x="59880" y="77838"/>
                  </a:lnTo>
                  <a:lnTo>
                    <a:pt x="60020" y="77838"/>
                  </a:lnTo>
                  <a:lnTo>
                    <a:pt x="60299" y="77863"/>
                  </a:lnTo>
                  <a:lnTo>
                    <a:pt x="60515" y="77914"/>
                  </a:lnTo>
                  <a:lnTo>
                    <a:pt x="60731" y="77978"/>
                  </a:lnTo>
                  <a:lnTo>
                    <a:pt x="60858" y="78003"/>
                  </a:lnTo>
                  <a:lnTo>
                    <a:pt x="61226" y="78130"/>
                  </a:lnTo>
                  <a:lnTo>
                    <a:pt x="61391" y="78232"/>
                  </a:lnTo>
                  <a:lnTo>
                    <a:pt x="61569" y="78320"/>
                  </a:lnTo>
                  <a:lnTo>
                    <a:pt x="62039" y="78714"/>
                  </a:lnTo>
                  <a:lnTo>
                    <a:pt x="62128" y="78841"/>
                  </a:lnTo>
                  <a:lnTo>
                    <a:pt x="62255" y="79209"/>
                  </a:lnTo>
                  <a:lnTo>
                    <a:pt x="62255" y="76428"/>
                  </a:lnTo>
                  <a:lnTo>
                    <a:pt x="62103" y="76365"/>
                  </a:lnTo>
                  <a:lnTo>
                    <a:pt x="61569" y="76238"/>
                  </a:lnTo>
                  <a:lnTo>
                    <a:pt x="61048" y="76149"/>
                  </a:lnTo>
                  <a:lnTo>
                    <a:pt x="59956" y="76047"/>
                  </a:lnTo>
                  <a:lnTo>
                    <a:pt x="59359" y="76047"/>
                  </a:lnTo>
                  <a:lnTo>
                    <a:pt x="59232" y="76060"/>
                  </a:lnTo>
                  <a:lnTo>
                    <a:pt x="59182" y="76644"/>
                  </a:lnTo>
                  <a:lnTo>
                    <a:pt x="59105" y="76073"/>
                  </a:lnTo>
                  <a:lnTo>
                    <a:pt x="58877" y="76073"/>
                  </a:lnTo>
                  <a:lnTo>
                    <a:pt x="58267" y="76149"/>
                  </a:lnTo>
                  <a:lnTo>
                    <a:pt x="58000" y="76174"/>
                  </a:lnTo>
                  <a:lnTo>
                    <a:pt x="57188" y="76339"/>
                  </a:lnTo>
                  <a:lnTo>
                    <a:pt x="53860" y="79476"/>
                  </a:lnTo>
                  <a:lnTo>
                    <a:pt x="53911" y="79794"/>
                  </a:lnTo>
                  <a:lnTo>
                    <a:pt x="59245" y="82664"/>
                  </a:lnTo>
                  <a:lnTo>
                    <a:pt x="59817" y="82664"/>
                  </a:lnTo>
                  <a:lnTo>
                    <a:pt x="59944" y="82651"/>
                  </a:lnTo>
                  <a:lnTo>
                    <a:pt x="60096" y="82651"/>
                  </a:lnTo>
                  <a:lnTo>
                    <a:pt x="60363" y="82638"/>
                  </a:lnTo>
                  <a:lnTo>
                    <a:pt x="60909" y="82562"/>
                  </a:lnTo>
                  <a:lnTo>
                    <a:pt x="61442" y="82461"/>
                  </a:lnTo>
                  <a:lnTo>
                    <a:pt x="62014" y="82372"/>
                  </a:lnTo>
                  <a:lnTo>
                    <a:pt x="62255" y="82296"/>
                  </a:lnTo>
                  <a:lnTo>
                    <a:pt x="62471" y="82194"/>
                  </a:lnTo>
                  <a:lnTo>
                    <a:pt x="62941" y="82029"/>
                  </a:lnTo>
                  <a:lnTo>
                    <a:pt x="65316" y="79552"/>
                  </a:lnTo>
                  <a:lnTo>
                    <a:pt x="65341" y="79235"/>
                  </a:lnTo>
                  <a:close/>
                </a:path>
                <a:path w="67945" h="95884">
                  <a:moveTo>
                    <a:pt x="67525" y="93599"/>
                  </a:moveTo>
                  <a:lnTo>
                    <a:pt x="67005" y="90385"/>
                  </a:lnTo>
                  <a:lnTo>
                    <a:pt x="66954" y="90246"/>
                  </a:lnTo>
                  <a:lnTo>
                    <a:pt x="66840" y="89776"/>
                  </a:lnTo>
                  <a:lnTo>
                    <a:pt x="66421" y="89014"/>
                  </a:lnTo>
                  <a:lnTo>
                    <a:pt x="66243" y="88849"/>
                  </a:lnTo>
                  <a:lnTo>
                    <a:pt x="66078" y="88671"/>
                  </a:lnTo>
                  <a:lnTo>
                    <a:pt x="65684" y="88328"/>
                  </a:lnTo>
                  <a:lnTo>
                    <a:pt x="60363" y="86639"/>
                  </a:lnTo>
                  <a:lnTo>
                    <a:pt x="59309" y="86639"/>
                  </a:lnTo>
                  <a:lnTo>
                    <a:pt x="59563" y="88404"/>
                  </a:lnTo>
                  <a:lnTo>
                    <a:pt x="59804" y="88417"/>
                  </a:lnTo>
                  <a:lnTo>
                    <a:pt x="60172" y="88404"/>
                  </a:lnTo>
                  <a:lnTo>
                    <a:pt x="60363" y="88430"/>
                  </a:lnTo>
                  <a:lnTo>
                    <a:pt x="60540" y="88430"/>
                  </a:lnTo>
                  <a:lnTo>
                    <a:pt x="61150" y="88506"/>
                  </a:lnTo>
                  <a:lnTo>
                    <a:pt x="61683" y="88633"/>
                  </a:lnTo>
                  <a:lnTo>
                    <a:pt x="61861" y="88696"/>
                  </a:lnTo>
                  <a:lnTo>
                    <a:pt x="62052" y="88747"/>
                  </a:lnTo>
                  <a:lnTo>
                    <a:pt x="62382" y="88874"/>
                  </a:lnTo>
                  <a:lnTo>
                    <a:pt x="62674" y="89014"/>
                  </a:lnTo>
                  <a:lnTo>
                    <a:pt x="63080" y="89293"/>
                  </a:lnTo>
                  <a:lnTo>
                    <a:pt x="63207" y="89357"/>
                  </a:lnTo>
                  <a:lnTo>
                    <a:pt x="63423" y="89560"/>
                  </a:lnTo>
                  <a:lnTo>
                    <a:pt x="63601" y="89750"/>
                  </a:lnTo>
                  <a:lnTo>
                    <a:pt x="63754" y="89979"/>
                  </a:lnTo>
                  <a:lnTo>
                    <a:pt x="63842" y="90195"/>
                  </a:lnTo>
                  <a:lnTo>
                    <a:pt x="63919" y="90411"/>
                  </a:lnTo>
                  <a:lnTo>
                    <a:pt x="63944" y="90538"/>
                  </a:lnTo>
                  <a:lnTo>
                    <a:pt x="64452" y="93738"/>
                  </a:lnTo>
                  <a:lnTo>
                    <a:pt x="67373" y="93611"/>
                  </a:lnTo>
                  <a:lnTo>
                    <a:pt x="64452" y="93751"/>
                  </a:lnTo>
                  <a:lnTo>
                    <a:pt x="64566" y="94043"/>
                  </a:lnTo>
                  <a:lnTo>
                    <a:pt x="64719" y="94183"/>
                  </a:lnTo>
                  <a:lnTo>
                    <a:pt x="64960" y="94361"/>
                  </a:lnTo>
                  <a:lnTo>
                    <a:pt x="65239" y="94462"/>
                  </a:lnTo>
                  <a:lnTo>
                    <a:pt x="65430" y="94500"/>
                  </a:lnTo>
                  <a:lnTo>
                    <a:pt x="65582" y="94526"/>
                  </a:lnTo>
                  <a:lnTo>
                    <a:pt x="65722" y="94551"/>
                  </a:lnTo>
                  <a:lnTo>
                    <a:pt x="66192" y="94551"/>
                  </a:lnTo>
                  <a:lnTo>
                    <a:pt x="66332" y="94526"/>
                  </a:lnTo>
                  <a:lnTo>
                    <a:pt x="66484" y="94500"/>
                  </a:lnTo>
                  <a:lnTo>
                    <a:pt x="66675" y="94462"/>
                  </a:lnTo>
                  <a:lnTo>
                    <a:pt x="66992" y="94335"/>
                  </a:lnTo>
                  <a:lnTo>
                    <a:pt x="67144" y="94234"/>
                  </a:lnTo>
                  <a:lnTo>
                    <a:pt x="67297" y="94132"/>
                  </a:lnTo>
                  <a:lnTo>
                    <a:pt x="67411" y="93992"/>
                  </a:lnTo>
                  <a:lnTo>
                    <a:pt x="67487" y="93814"/>
                  </a:lnTo>
                  <a:lnTo>
                    <a:pt x="67513" y="9361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320204" y="1378889"/>
              <a:ext cx="83820" cy="112395"/>
            </a:xfrm>
            <a:custGeom>
              <a:avLst/>
              <a:gdLst/>
              <a:ahLst/>
              <a:cxnLst/>
              <a:rect l="l" t="t" r="r" b="b"/>
              <a:pathLst>
                <a:path w="83820" h="112394">
                  <a:moveTo>
                    <a:pt x="13398" y="107759"/>
                  </a:moveTo>
                  <a:lnTo>
                    <a:pt x="13360" y="106781"/>
                  </a:lnTo>
                  <a:lnTo>
                    <a:pt x="13208" y="106324"/>
                  </a:lnTo>
                  <a:lnTo>
                    <a:pt x="12992" y="105854"/>
                  </a:lnTo>
                  <a:lnTo>
                    <a:pt x="12814" y="105638"/>
                  </a:lnTo>
                  <a:lnTo>
                    <a:pt x="12649" y="105384"/>
                  </a:lnTo>
                  <a:lnTo>
                    <a:pt x="9753" y="103378"/>
                  </a:lnTo>
                  <a:lnTo>
                    <a:pt x="8013" y="104825"/>
                  </a:lnTo>
                  <a:lnTo>
                    <a:pt x="8623" y="105117"/>
                  </a:lnTo>
                  <a:lnTo>
                    <a:pt x="8801" y="105244"/>
                  </a:lnTo>
                  <a:lnTo>
                    <a:pt x="10337" y="107327"/>
                  </a:lnTo>
                  <a:lnTo>
                    <a:pt x="10337" y="107619"/>
                  </a:lnTo>
                  <a:lnTo>
                    <a:pt x="5041" y="110553"/>
                  </a:lnTo>
                  <a:lnTo>
                    <a:pt x="3695" y="110490"/>
                  </a:lnTo>
                  <a:lnTo>
                    <a:pt x="2667" y="110286"/>
                  </a:lnTo>
                  <a:lnTo>
                    <a:pt x="1981" y="110070"/>
                  </a:lnTo>
                  <a:lnTo>
                    <a:pt x="1765" y="109969"/>
                  </a:lnTo>
                  <a:lnTo>
                    <a:pt x="0" y="111442"/>
                  </a:lnTo>
                  <a:lnTo>
                    <a:pt x="1079" y="111810"/>
                  </a:lnTo>
                  <a:lnTo>
                    <a:pt x="1841" y="112001"/>
                  </a:lnTo>
                  <a:lnTo>
                    <a:pt x="2628" y="112153"/>
                  </a:lnTo>
                  <a:lnTo>
                    <a:pt x="4292" y="112318"/>
                  </a:lnTo>
                  <a:lnTo>
                    <a:pt x="5956" y="112293"/>
                  </a:lnTo>
                  <a:lnTo>
                    <a:pt x="11836" y="110210"/>
                  </a:lnTo>
                  <a:lnTo>
                    <a:pt x="12103" y="110020"/>
                  </a:lnTo>
                  <a:lnTo>
                    <a:pt x="12496" y="109601"/>
                  </a:lnTo>
                  <a:lnTo>
                    <a:pt x="12839" y="109156"/>
                  </a:lnTo>
                  <a:lnTo>
                    <a:pt x="13106" y="108699"/>
                  </a:lnTo>
                  <a:lnTo>
                    <a:pt x="13309" y="108229"/>
                  </a:lnTo>
                  <a:lnTo>
                    <a:pt x="13398" y="107759"/>
                  </a:lnTo>
                  <a:close/>
                </a:path>
                <a:path w="83820" h="112394">
                  <a:moveTo>
                    <a:pt x="26035" y="101892"/>
                  </a:moveTo>
                  <a:lnTo>
                    <a:pt x="25781" y="101803"/>
                  </a:lnTo>
                  <a:lnTo>
                    <a:pt x="25171" y="101447"/>
                  </a:lnTo>
                  <a:lnTo>
                    <a:pt x="25006" y="101358"/>
                  </a:lnTo>
                  <a:lnTo>
                    <a:pt x="24688" y="101104"/>
                  </a:lnTo>
                  <a:lnTo>
                    <a:pt x="24434" y="100863"/>
                  </a:lnTo>
                  <a:lnTo>
                    <a:pt x="24244" y="100596"/>
                  </a:lnTo>
                  <a:lnTo>
                    <a:pt x="24117" y="100444"/>
                  </a:lnTo>
                  <a:lnTo>
                    <a:pt x="24028" y="100304"/>
                  </a:lnTo>
                  <a:lnTo>
                    <a:pt x="23901" y="100037"/>
                  </a:lnTo>
                  <a:lnTo>
                    <a:pt x="23876" y="99898"/>
                  </a:lnTo>
                  <a:lnTo>
                    <a:pt x="23825" y="99771"/>
                  </a:lnTo>
                  <a:lnTo>
                    <a:pt x="19227" y="89573"/>
                  </a:lnTo>
                  <a:lnTo>
                    <a:pt x="19151" y="89446"/>
                  </a:lnTo>
                  <a:lnTo>
                    <a:pt x="19037" y="89319"/>
                  </a:lnTo>
                  <a:lnTo>
                    <a:pt x="18910" y="89217"/>
                  </a:lnTo>
                  <a:lnTo>
                    <a:pt x="18783" y="89128"/>
                  </a:lnTo>
                  <a:lnTo>
                    <a:pt x="18618" y="89065"/>
                  </a:lnTo>
                  <a:lnTo>
                    <a:pt x="18465" y="88988"/>
                  </a:lnTo>
                  <a:lnTo>
                    <a:pt x="18313" y="88963"/>
                  </a:lnTo>
                  <a:lnTo>
                    <a:pt x="18161" y="88938"/>
                  </a:lnTo>
                  <a:lnTo>
                    <a:pt x="17995" y="88912"/>
                  </a:lnTo>
                  <a:lnTo>
                    <a:pt x="17856" y="88900"/>
                  </a:lnTo>
                  <a:lnTo>
                    <a:pt x="17729" y="88887"/>
                  </a:lnTo>
                  <a:lnTo>
                    <a:pt x="17729" y="89789"/>
                  </a:lnTo>
                  <a:lnTo>
                    <a:pt x="17729" y="88887"/>
                  </a:lnTo>
                  <a:lnTo>
                    <a:pt x="17576" y="88887"/>
                  </a:lnTo>
                  <a:lnTo>
                    <a:pt x="17437" y="88912"/>
                  </a:lnTo>
                  <a:lnTo>
                    <a:pt x="17284" y="88938"/>
                  </a:lnTo>
                  <a:lnTo>
                    <a:pt x="17132" y="88963"/>
                  </a:lnTo>
                  <a:lnTo>
                    <a:pt x="16992" y="89014"/>
                  </a:lnTo>
                  <a:lnTo>
                    <a:pt x="16840" y="89039"/>
                  </a:lnTo>
                  <a:lnTo>
                    <a:pt x="16649" y="89128"/>
                  </a:lnTo>
                  <a:lnTo>
                    <a:pt x="16510" y="89230"/>
                  </a:lnTo>
                  <a:lnTo>
                    <a:pt x="8458" y="95872"/>
                  </a:lnTo>
                  <a:lnTo>
                    <a:pt x="8343" y="96024"/>
                  </a:lnTo>
                  <a:lnTo>
                    <a:pt x="8242" y="96189"/>
                  </a:lnTo>
                  <a:lnTo>
                    <a:pt x="8191" y="96316"/>
                  </a:lnTo>
                  <a:lnTo>
                    <a:pt x="8216" y="96481"/>
                  </a:lnTo>
                  <a:lnTo>
                    <a:pt x="8267" y="96659"/>
                  </a:lnTo>
                  <a:lnTo>
                    <a:pt x="8394" y="96824"/>
                  </a:lnTo>
                  <a:lnTo>
                    <a:pt x="8559" y="96977"/>
                  </a:lnTo>
                  <a:lnTo>
                    <a:pt x="8775" y="97078"/>
                  </a:lnTo>
                  <a:lnTo>
                    <a:pt x="8928" y="97116"/>
                  </a:lnTo>
                  <a:lnTo>
                    <a:pt x="9194" y="97218"/>
                  </a:lnTo>
                  <a:lnTo>
                    <a:pt x="9321" y="97243"/>
                  </a:lnTo>
                  <a:lnTo>
                    <a:pt x="9461" y="97269"/>
                  </a:lnTo>
                  <a:lnTo>
                    <a:pt x="10007" y="97269"/>
                  </a:lnTo>
                  <a:lnTo>
                    <a:pt x="10223" y="97218"/>
                  </a:lnTo>
                  <a:lnTo>
                    <a:pt x="10375" y="97193"/>
                  </a:lnTo>
                  <a:lnTo>
                    <a:pt x="10541" y="97116"/>
                  </a:lnTo>
                  <a:lnTo>
                    <a:pt x="10718" y="97053"/>
                  </a:lnTo>
                  <a:lnTo>
                    <a:pt x="10960" y="96926"/>
                  </a:lnTo>
                  <a:lnTo>
                    <a:pt x="17068" y="91859"/>
                  </a:lnTo>
                  <a:lnTo>
                    <a:pt x="20840" y="100215"/>
                  </a:lnTo>
                  <a:lnTo>
                    <a:pt x="20891" y="100380"/>
                  </a:lnTo>
                  <a:lnTo>
                    <a:pt x="21082" y="100838"/>
                  </a:lnTo>
                  <a:lnTo>
                    <a:pt x="21259" y="101066"/>
                  </a:lnTo>
                  <a:lnTo>
                    <a:pt x="21374" y="101282"/>
                  </a:lnTo>
                  <a:lnTo>
                    <a:pt x="21717" y="101701"/>
                  </a:lnTo>
                  <a:lnTo>
                    <a:pt x="21945" y="101892"/>
                  </a:lnTo>
                  <a:lnTo>
                    <a:pt x="22161" y="102095"/>
                  </a:lnTo>
                  <a:lnTo>
                    <a:pt x="22631" y="102476"/>
                  </a:lnTo>
                  <a:lnTo>
                    <a:pt x="22898" y="102654"/>
                  </a:lnTo>
                  <a:lnTo>
                    <a:pt x="23190" y="102831"/>
                  </a:lnTo>
                  <a:lnTo>
                    <a:pt x="23774" y="103149"/>
                  </a:lnTo>
                  <a:lnTo>
                    <a:pt x="24028" y="103251"/>
                  </a:lnTo>
                  <a:lnTo>
                    <a:pt x="24231" y="103327"/>
                  </a:lnTo>
                  <a:lnTo>
                    <a:pt x="26022" y="101904"/>
                  </a:lnTo>
                  <a:close/>
                </a:path>
                <a:path w="83820" h="112394">
                  <a:moveTo>
                    <a:pt x="36931" y="98920"/>
                  </a:moveTo>
                  <a:lnTo>
                    <a:pt x="36855" y="98374"/>
                  </a:lnTo>
                  <a:lnTo>
                    <a:pt x="36753" y="98107"/>
                  </a:lnTo>
                  <a:lnTo>
                    <a:pt x="36677" y="97840"/>
                  </a:lnTo>
                  <a:lnTo>
                    <a:pt x="36410" y="97294"/>
                  </a:lnTo>
                  <a:lnTo>
                    <a:pt x="36093" y="96812"/>
                  </a:lnTo>
                  <a:lnTo>
                    <a:pt x="35648" y="96316"/>
                  </a:lnTo>
                  <a:lnTo>
                    <a:pt x="35280" y="95999"/>
                  </a:lnTo>
                  <a:lnTo>
                    <a:pt x="35090" y="95808"/>
                  </a:lnTo>
                  <a:lnTo>
                    <a:pt x="34963" y="95745"/>
                  </a:lnTo>
                  <a:lnTo>
                    <a:pt x="34772" y="95605"/>
                  </a:lnTo>
                  <a:lnTo>
                    <a:pt x="34607" y="95516"/>
                  </a:lnTo>
                  <a:lnTo>
                    <a:pt x="34455" y="95465"/>
                  </a:lnTo>
                  <a:lnTo>
                    <a:pt x="34315" y="95440"/>
                  </a:lnTo>
                  <a:lnTo>
                    <a:pt x="34163" y="95415"/>
                  </a:lnTo>
                  <a:lnTo>
                    <a:pt x="33972" y="95389"/>
                  </a:lnTo>
                  <a:lnTo>
                    <a:pt x="33680" y="95364"/>
                  </a:lnTo>
                  <a:lnTo>
                    <a:pt x="33451" y="95389"/>
                  </a:lnTo>
                  <a:lnTo>
                    <a:pt x="33286" y="95415"/>
                  </a:lnTo>
                  <a:lnTo>
                    <a:pt x="33134" y="95440"/>
                  </a:lnTo>
                  <a:lnTo>
                    <a:pt x="32893" y="95542"/>
                  </a:lnTo>
                  <a:lnTo>
                    <a:pt x="32766" y="95580"/>
                  </a:lnTo>
                  <a:lnTo>
                    <a:pt x="32626" y="95656"/>
                  </a:lnTo>
                  <a:lnTo>
                    <a:pt x="32473" y="95783"/>
                  </a:lnTo>
                  <a:lnTo>
                    <a:pt x="32308" y="95923"/>
                  </a:lnTo>
                  <a:lnTo>
                    <a:pt x="32232" y="96100"/>
                  </a:lnTo>
                  <a:lnTo>
                    <a:pt x="32207" y="96342"/>
                  </a:lnTo>
                  <a:lnTo>
                    <a:pt x="32258" y="96494"/>
                  </a:lnTo>
                  <a:lnTo>
                    <a:pt x="32308" y="96621"/>
                  </a:lnTo>
                  <a:lnTo>
                    <a:pt x="32473" y="96761"/>
                  </a:lnTo>
                  <a:lnTo>
                    <a:pt x="32816" y="97028"/>
                  </a:lnTo>
                  <a:lnTo>
                    <a:pt x="32981" y="97205"/>
                  </a:lnTo>
                  <a:lnTo>
                    <a:pt x="33248" y="97523"/>
                  </a:lnTo>
                  <a:lnTo>
                    <a:pt x="33401" y="97688"/>
                  </a:lnTo>
                  <a:lnTo>
                    <a:pt x="33528" y="97866"/>
                  </a:lnTo>
                  <a:lnTo>
                    <a:pt x="33693" y="98234"/>
                  </a:lnTo>
                  <a:lnTo>
                    <a:pt x="33794" y="98602"/>
                  </a:lnTo>
                  <a:lnTo>
                    <a:pt x="33845" y="98971"/>
                  </a:lnTo>
                  <a:lnTo>
                    <a:pt x="33845" y="99326"/>
                  </a:lnTo>
                  <a:lnTo>
                    <a:pt x="33769" y="99695"/>
                  </a:lnTo>
                  <a:lnTo>
                    <a:pt x="33616" y="100063"/>
                  </a:lnTo>
                  <a:lnTo>
                    <a:pt x="33426" y="100406"/>
                  </a:lnTo>
                  <a:lnTo>
                    <a:pt x="33248" y="100584"/>
                  </a:lnTo>
                  <a:lnTo>
                    <a:pt x="33159" y="100749"/>
                  </a:lnTo>
                  <a:lnTo>
                    <a:pt x="32677" y="101219"/>
                  </a:lnTo>
                  <a:lnTo>
                    <a:pt x="32524" y="101346"/>
                  </a:lnTo>
                  <a:lnTo>
                    <a:pt x="28879" y="102400"/>
                  </a:lnTo>
                  <a:lnTo>
                    <a:pt x="27940" y="102374"/>
                  </a:lnTo>
                  <a:lnTo>
                    <a:pt x="26847" y="102171"/>
                  </a:lnTo>
                  <a:lnTo>
                    <a:pt x="26225" y="101981"/>
                  </a:lnTo>
                  <a:lnTo>
                    <a:pt x="26035" y="101904"/>
                  </a:lnTo>
                  <a:lnTo>
                    <a:pt x="24295" y="103352"/>
                  </a:lnTo>
                  <a:lnTo>
                    <a:pt x="24422" y="103416"/>
                  </a:lnTo>
                  <a:lnTo>
                    <a:pt x="24549" y="103454"/>
                  </a:lnTo>
                  <a:lnTo>
                    <a:pt x="28194" y="104152"/>
                  </a:lnTo>
                  <a:lnTo>
                    <a:pt x="28587" y="104152"/>
                  </a:lnTo>
                  <a:lnTo>
                    <a:pt x="28981" y="104178"/>
                  </a:lnTo>
                  <a:lnTo>
                    <a:pt x="34175" y="102908"/>
                  </a:lnTo>
                  <a:lnTo>
                    <a:pt x="34467" y="102768"/>
                  </a:lnTo>
                  <a:lnTo>
                    <a:pt x="34912" y="102425"/>
                  </a:lnTo>
                  <a:lnTo>
                    <a:pt x="35128" y="102273"/>
                  </a:lnTo>
                  <a:lnTo>
                    <a:pt x="35433" y="102031"/>
                  </a:lnTo>
                  <a:lnTo>
                    <a:pt x="35902" y="101536"/>
                  </a:lnTo>
                  <a:lnTo>
                    <a:pt x="36271" y="101053"/>
                  </a:lnTo>
                  <a:lnTo>
                    <a:pt x="36588" y="100533"/>
                  </a:lnTo>
                  <a:lnTo>
                    <a:pt x="36779" y="99999"/>
                  </a:lnTo>
                  <a:lnTo>
                    <a:pt x="36906" y="99453"/>
                  </a:lnTo>
                  <a:lnTo>
                    <a:pt x="36906" y="99187"/>
                  </a:lnTo>
                  <a:lnTo>
                    <a:pt x="36931" y="98920"/>
                  </a:lnTo>
                  <a:close/>
                </a:path>
                <a:path w="83820" h="112394">
                  <a:moveTo>
                    <a:pt x="42138" y="64338"/>
                  </a:moveTo>
                  <a:lnTo>
                    <a:pt x="41986" y="64312"/>
                  </a:lnTo>
                  <a:lnTo>
                    <a:pt x="41846" y="64287"/>
                  </a:lnTo>
                  <a:lnTo>
                    <a:pt x="40792" y="64185"/>
                  </a:lnTo>
                  <a:lnTo>
                    <a:pt x="39738" y="64185"/>
                  </a:lnTo>
                  <a:lnTo>
                    <a:pt x="39370" y="64236"/>
                  </a:lnTo>
                  <a:lnTo>
                    <a:pt x="38341" y="64338"/>
                  </a:lnTo>
                  <a:lnTo>
                    <a:pt x="37033" y="64630"/>
                  </a:lnTo>
                  <a:lnTo>
                    <a:pt x="36766" y="64757"/>
                  </a:lnTo>
                  <a:lnTo>
                    <a:pt x="36474" y="64846"/>
                  </a:lnTo>
                  <a:lnTo>
                    <a:pt x="35864" y="65074"/>
                  </a:lnTo>
                  <a:lnTo>
                    <a:pt x="35636" y="65214"/>
                  </a:lnTo>
                  <a:lnTo>
                    <a:pt x="35344" y="65341"/>
                  </a:lnTo>
                  <a:lnTo>
                    <a:pt x="34861" y="65633"/>
                  </a:lnTo>
                  <a:lnTo>
                    <a:pt x="34683" y="65811"/>
                  </a:lnTo>
                  <a:lnTo>
                    <a:pt x="34467" y="65951"/>
                  </a:lnTo>
                  <a:lnTo>
                    <a:pt x="34074" y="66294"/>
                  </a:lnTo>
                  <a:lnTo>
                    <a:pt x="33921" y="66497"/>
                  </a:lnTo>
                  <a:lnTo>
                    <a:pt x="33756" y="66662"/>
                  </a:lnTo>
                  <a:lnTo>
                    <a:pt x="33540" y="67030"/>
                  </a:lnTo>
                  <a:lnTo>
                    <a:pt x="33451" y="67208"/>
                  </a:lnTo>
                  <a:lnTo>
                    <a:pt x="31991" y="70370"/>
                  </a:lnTo>
                  <a:lnTo>
                    <a:pt x="31953" y="70535"/>
                  </a:lnTo>
                  <a:lnTo>
                    <a:pt x="31953" y="70726"/>
                  </a:lnTo>
                  <a:lnTo>
                    <a:pt x="32016" y="70878"/>
                  </a:lnTo>
                  <a:lnTo>
                    <a:pt x="32143" y="71018"/>
                  </a:lnTo>
                  <a:lnTo>
                    <a:pt x="32270" y="71120"/>
                  </a:lnTo>
                  <a:lnTo>
                    <a:pt x="32486" y="71247"/>
                  </a:lnTo>
                  <a:lnTo>
                    <a:pt x="32727" y="71361"/>
                  </a:lnTo>
                  <a:lnTo>
                    <a:pt x="32854" y="71386"/>
                  </a:lnTo>
                  <a:lnTo>
                    <a:pt x="33007" y="71412"/>
                  </a:lnTo>
                  <a:lnTo>
                    <a:pt x="33147" y="71437"/>
                  </a:lnTo>
                  <a:lnTo>
                    <a:pt x="33299" y="71462"/>
                  </a:lnTo>
                  <a:lnTo>
                    <a:pt x="33667" y="71462"/>
                  </a:lnTo>
                  <a:lnTo>
                    <a:pt x="33883" y="71437"/>
                  </a:lnTo>
                  <a:lnTo>
                    <a:pt x="34036" y="71386"/>
                  </a:lnTo>
                  <a:lnTo>
                    <a:pt x="34175" y="71361"/>
                  </a:lnTo>
                  <a:lnTo>
                    <a:pt x="34302" y="71323"/>
                  </a:lnTo>
                  <a:lnTo>
                    <a:pt x="34442" y="71272"/>
                  </a:lnTo>
                  <a:lnTo>
                    <a:pt x="34645" y="71145"/>
                  </a:lnTo>
                  <a:lnTo>
                    <a:pt x="34886" y="70929"/>
                  </a:lnTo>
                  <a:lnTo>
                    <a:pt x="34963" y="70802"/>
                  </a:lnTo>
                  <a:lnTo>
                    <a:pt x="36296" y="67856"/>
                  </a:lnTo>
                  <a:lnTo>
                    <a:pt x="36372" y="67703"/>
                  </a:lnTo>
                  <a:lnTo>
                    <a:pt x="36601" y="67373"/>
                  </a:lnTo>
                  <a:lnTo>
                    <a:pt x="36766" y="67157"/>
                  </a:lnTo>
                  <a:lnTo>
                    <a:pt x="36969" y="66954"/>
                  </a:lnTo>
                  <a:lnTo>
                    <a:pt x="37211" y="66789"/>
                  </a:lnTo>
                  <a:lnTo>
                    <a:pt x="37503" y="66611"/>
                  </a:lnTo>
                  <a:lnTo>
                    <a:pt x="37655" y="66548"/>
                  </a:lnTo>
                  <a:lnTo>
                    <a:pt x="38087" y="66319"/>
                  </a:lnTo>
                  <a:lnTo>
                    <a:pt x="38265" y="66268"/>
                  </a:lnTo>
                  <a:lnTo>
                    <a:pt x="38481" y="66230"/>
                  </a:lnTo>
                  <a:lnTo>
                    <a:pt x="39001" y="66078"/>
                  </a:lnTo>
                  <a:lnTo>
                    <a:pt x="39801" y="65976"/>
                  </a:lnTo>
                  <a:lnTo>
                    <a:pt x="40373" y="65951"/>
                  </a:lnTo>
                  <a:lnTo>
                    <a:pt x="40589" y="65976"/>
                  </a:lnTo>
                  <a:lnTo>
                    <a:pt x="40792" y="65976"/>
                  </a:lnTo>
                  <a:lnTo>
                    <a:pt x="41122" y="66001"/>
                  </a:lnTo>
                  <a:lnTo>
                    <a:pt x="41351" y="66052"/>
                  </a:lnTo>
                  <a:lnTo>
                    <a:pt x="42138" y="64338"/>
                  </a:lnTo>
                  <a:close/>
                </a:path>
                <a:path w="83820" h="112394">
                  <a:moveTo>
                    <a:pt x="59220" y="74561"/>
                  </a:moveTo>
                  <a:lnTo>
                    <a:pt x="56261" y="74117"/>
                  </a:lnTo>
                  <a:lnTo>
                    <a:pt x="56210" y="74244"/>
                  </a:lnTo>
                  <a:lnTo>
                    <a:pt x="56210" y="74409"/>
                  </a:lnTo>
                  <a:lnTo>
                    <a:pt x="56603" y="74930"/>
                  </a:lnTo>
                  <a:lnTo>
                    <a:pt x="56769" y="75057"/>
                  </a:lnTo>
                  <a:lnTo>
                    <a:pt x="57061" y="75145"/>
                  </a:lnTo>
                  <a:lnTo>
                    <a:pt x="57264" y="75196"/>
                  </a:lnTo>
                  <a:lnTo>
                    <a:pt x="57404" y="75196"/>
                  </a:lnTo>
                  <a:lnTo>
                    <a:pt x="57556" y="75222"/>
                  </a:lnTo>
                  <a:lnTo>
                    <a:pt x="58026" y="75222"/>
                  </a:lnTo>
                  <a:lnTo>
                    <a:pt x="58166" y="75196"/>
                  </a:lnTo>
                  <a:lnTo>
                    <a:pt x="58318" y="75171"/>
                  </a:lnTo>
                  <a:lnTo>
                    <a:pt x="58508" y="75095"/>
                  </a:lnTo>
                  <a:lnTo>
                    <a:pt x="58699" y="75031"/>
                  </a:lnTo>
                  <a:lnTo>
                    <a:pt x="58902" y="74930"/>
                  </a:lnTo>
                  <a:lnTo>
                    <a:pt x="59067" y="74777"/>
                  </a:lnTo>
                  <a:lnTo>
                    <a:pt x="59220" y="74561"/>
                  </a:lnTo>
                  <a:close/>
                </a:path>
                <a:path w="83820" h="112394">
                  <a:moveTo>
                    <a:pt x="60909" y="70472"/>
                  </a:moveTo>
                  <a:lnTo>
                    <a:pt x="59359" y="67843"/>
                  </a:lnTo>
                  <a:lnTo>
                    <a:pt x="59169" y="67678"/>
                  </a:lnTo>
                  <a:lnTo>
                    <a:pt x="55714" y="66433"/>
                  </a:lnTo>
                  <a:lnTo>
                    <a:pt x="55562" y="66395"/>
                  </a:lnTo>
                  <a:lnTo>
                    <a:pt x="55372" y="66395"/>
                  </a:lnTo>
                  <a:lnTo>
                    <a:pt x="42392" y="64401"/>
                  </a:lnTo>
                  <a:lnTo>
                    <a:pt x="42214" y="64350"/>
                  </a:lnTo>
                  <a:lnTo>
                    <a:pt x="41351" y="66052"/>
                  </a:lnTo>
                  <a:lnTo>
                    <a:pt x="54851" y="68148"/>
                  </a:lnTo>
                  <a:lnTo>
                    <a:pt x="55079" y="68173"/>
                  </a:lnTo>
                  <a:lnTo>
                    <a:pt x="55397" y="68237"/>
                  </a:lnTo>
                  <a:lnTo>
                    <a:pt x="56134" y="68453"/>
                  </a:lnTo>
                  <a:lnTo>
                    <a:pt x="56426" y="68605"/>
                  </a:lnTo>
                  <a:lnTo>
                    <a:pt x="56692" y="68770"/>
                  </a:lnTo>
                  <a:lnTo>
                    <a:pt x="56857" y="68846"/>
                  </a:lnTo>
                  <a:lnTo>
                    <a:pt x="57200" y="69113"/>
                  </a:lnTo>
                  <a:lnTo>
                    <a:pt x="57848" y="70446"/>
                  </a:lnTo>
                  <a:lnTo>
                    <a:pt x="57823" y="70662"/>
                  </a:lnTo>
                  <a:lnTo>
                    <a:pt x="57696" y="70993"/>
                  </a:lnTo>
                  <a:lnTo>
                    <a:pt x="56248" y="74104"/>
                  </a:lnTo>
                  <a:lnTo>
                    <a:pt x="59207" y="74549"/>
                  </a:lnTo>
                  <a:lnTo>
                    <a:pt x="60629" y="71488"/>
                  </a:lnTo>
                  <a:lnTo>
                    <a:pt x="60693" y="71361"/>
                  </a:lnTo>
                  <a:lnTo>
                    <a:pt x="60858" y="70853"/>
                  </a:lnTo>
                  <a:lnTo>
                    <a:pt x="60909" y="70472"/>
                  </a:lnTo>
                  <a:close/>
                </a:path>
                <a:path w="83820" h="112394">
                  <a:moveTo>
                    <a:pt x="65951" y="59677"/>
                  </a:moveTo>
                  <a:lnTo>
                    <a:pt x="65938" y="59359"/>
                  </a:lnTo>
                  <a:lnTo>
                    <a:pt x="65913" y="59194"/>
                  </a:lnTo>
                  <a:lnTo>
                    <a:pt x="65735" y="58724"/>
                  </a:lnTo>
                  <a:lnTo>
                    <a:pt x="65633" y="58572"/>
                  </a:lnTo>
                  <a:lnTo>
                    <a:pt x="65570" y="58407"/>
                  </a:lnTo>
                  <a:lnTo>
                    <a:pt x="65316" y="58115"/>
                  </a:lnTo>
                  <a:lnTo>
                    <a:pt x="65201" y="57962"/>
                  </a:lnTo>
                  <a:lnTo>
                    <a:pt x="65074" y="57835"/>
                  </a:lnTo>
                  <a:lnTo>
                    <a:pt x="62890" y="56705"/>
                  </a:lnTo>
                  <a:lnTo>
                    <a:pt x="62890" y="59651"/>
                  </a:lnTo>
                  <a:lnTo>
                    <a:pt x="62865" y="59804"/>
                  </a:lnTo>
                  <a:lnTo>
                    <a:pt x="62801" y="60020"/>
                  </a:lnTo>
                  <a:lnTo>
                    <a:pt x="62674" y="60236"/>
                  </a:lnTo>
                  <a:lnTo>
                    <a:pt x="62331" y="60566"/>
                  </a:lnTo>
                  <a:lnTo>
                    <a:pt x="62014" y="60782"/>
                  </a:lnTo>
                  <a:lnTo>
                    <a:pt x="61544" y="60947"/>
                  </a:lnTo>
                  <a:lnTo>
                    <a:pt x="60985" y="61099"/>
                  </a:lnTo>
                  <a:lnTo>
                    <a:pt x="60566" y="61150"/>
                  </a:lnTo>
                  <a:lnTo>
                    <a:pt x="60058" y="61150"/>
                  </a:lnTo>
                  <a:lnTo>
                    <a:pt x="59664" y="61125"/>
                  </a:lnTo>
                  <a:lnTo>
                    <a:pt x="59537" y="61112"/>
                  </a:lnTo>
                  <a:lnTo>
                    <a:pt x="58966" y="60985"/>
                  </a:lnTo>
                  <a:lnTo>
                    <a:pt x="58597" y="60833"/>
                  </a:lnTo>
                  <a:lnTo>
                    <a:pt x="58254" y="60642"/>
                  </a:lnTo>
                  <a:lnTo>
                    <a:pt x="58000" y="60464"/>
                  </a:lnTo>
                  <a:lnTo>
                    <a:pt x="57734" y="60198"/>
                  </a:lnTo>
                  <a:lnTo>
                    <a:pt x="57658" y="60058"/>
                  </a:lnTo>
                  <a:lnTo>
                    <a:pt x="57569" y="59753"/>
                  </a:lnTo>
                  <a:lnTo>
                    <a:pt x="57569" y="59537"/>
                  </a:lnTo>
                  <a:lnTo>
                    <a:pt x="57607" y="59321"/>
                  </a:lnTo>
                  <a:lnTo>
                    <a:pt x="57683" y="59169"/>
                  </a:lnTo>
                  <a:lnTo>
                    <a:pt x="57835" y="58953"/>
                  </a:lnTo>
                  <a:lnTo>
                    <a:pt x="58051" y="58750"/>
                  </a:lnTo>
                  <a:lnTo>
                    <a:pt x="58369" y="58534"/>
                  </a:lnTo>
                  <a:lnTo>
                    <a:pt x="58788" y="58331"/>
                  </a:lnTo>
                  <a:lnTo>
                    <a:pt x="58915" y="58318"/>
                  </a:lnTo>
                  <a:lnTo>
                    <a:pt x="59740" y="58115"/>
                  </a:lnTo>
                  <a:lnTo>
                    <a:pt x="60007" y="58115"/>
                  </a:lnTo>
                  <a:lnTo>
                    <a:pt x="60286" y="58089"/>
                  </a:lnTo>
                  <a:lnTo>
                    <a:pt x="60528" y="58115"/>
                  </a:lnTo>
                  <a:lnTo>
                    <a:pt x="60769" y="58140"/>
                  </a:lnTo>
                  <a:lnTo>
                    <a:pt x="60896" y="58166"/>
                  </a:lnTo>
                  <a:lnTo>
                    <a:pt x="61150" y="58191"/>
                  </a:lnTo>
                  <a:lnTo>
                    <a:pt x="61277" y="58204"/>
                  </a:lnTo>
                  <a:lnTo>
                    <a:pt x="61404" y="58254"/>
                  </a:lnTo>
                  <a:lnTo>
                    <a:pt x="61747" y="58356"/>
                  </a:lnTo>
                  <a:lnTo>
                    <a:pt x="62128" y="58547"/>
                  </a:lnTo>
                  <a:lnTo>
                    <a:pt x="62306" y="58674"/>
                  </a:lnTo>
                  <a:lnTo>
                    <a:pt x="62522" y="58864"/>
                  </a:lnTo>
                  <a:lnTo>
                    <a:pt x="62750" y="59143"/>
                  </a:lnTo>
                  <a:lnTo>
                    <a:pt x="62865" y="59436"/>
                  </a:lnTo>
                  <a:lnTo>
                    <a:pt x="62890" y="59651"/>
                  </a:lnTo>
                  <a:lnTo>
                    <a:pt x="62890" y="56705"/>
                  </a:lnTo>
                  <a:lnTo>
                    <a:pt x="62014" y="56464"/>
                  </a:lnTo>
                  <a:lnTo>
                    <a:pt x="61785" y="56451"/>
                  </a:lnTo>
                  <a:lnTo>
                    <a:pt x="61633" y="56426"/>
                  </a:lnTo>
                  <a:lnTo>
                    <a:pt x="61429" y="56400"/>
                  </a:lnTo>
                  <a:lnTo>
                    <a:pt x="60604" y="56324"/>
                  </a:lnTo>
                  <a:lnTo>
                    <a:pt x="59740" y="56324"/>
                  </a:lnTo>
                  <a:lnTo>
                    <a:pt x="58635" y="56451"/>
                  </a:lnTo>
                  <a:lnTo>
                    <a:pt x="54483" y="59588"/>
                  </a:lnTo>
                  <a:lnTo>
                    <a:pt x="54495" y="59905"/>
                  </a:lnTo>
                  <a:lnTo>
                    <a:pt x="54546" y="60058"/>
                  </a:lnTo>
                  <a:lnTo>
                    <a:pt x="54571" y="60223"/>
                  </a:lnTo>
                  <a:lnTo>
                    <a:pt x="54698" y="60540"/>
                  </a:lnTo>
                  <a:lnTo>
                    <a:pt x="54800" y="60693"/>
                  </a:lnTo>
                  <a:lnTo>
                    <a:pt x="54914" y="60833"/>
                  </a:lnTo>
                  <a:lnTo>
                    <a:pt x="55143" y="61150"/>
                  </a:lnTo>
                  <a:lnTo>
                    <a:pt x="55283" y="61277"/>
                  </a:lnTo>
                  <a:lnTo>
                    <a:pt x="55410" y="61429"/>
                  </a:lnTo>
                  <a:lnTo>
                    <a:pt x="55727" y="61696"/>
                  </a:lnTo>
                  <a:lnTo>
                    <a:pt x="55943" y="61810"/>
                  </a:lnTo>
                  <a:lnTo>
                    <a:pt x="56121" y="61937"/>
                  </a:lnTo>
                  <a:lnTo>
                    <a:pt x="56515" y="62153"/>
                  </a:lnTo>
                  <a:lnTo>
                    <a:pt x="56972" y="62357"/>
                  </a:lnTo>
                  <a:lnTo>
                    <a:pt x="57442" y="62522"/>
                  </a:lnTo>
                  <a:lnTo>
                    <a:pt x="57950" y="62674"/>
                  </a:lnTo>
                  <a:lnTo>
                    <a:pt x="58445" y="62776"/>
                  </a:lnTo>
                  <a:lnTo>
                    <a:pt x="58597" y="62801"/>
                  </a:lnTo>
                  <a:lnTo>
                    <a:pt x="58737" y="62826"/>
                  </a:lnTo>
                  <a:lnTo>
                    <a:pt x="59016" y="62865"/>
                  </a:lnTo>
                  <a:lnTo>
                    <a:pt x="59588" y="62915"/>
                  </a:lnTo>
                  <a:lnTo>
                    <a:pt x="59855" y="62915"/>
                  </a:lnTo>
                  <a:lnTo>
                    <a:pt x="60121" y="62941"/>
                  </a:lnTo>
                  <a:lnTo>
                    <a:pt x="60693" y="62915"/>
                  </a:lnTo>
                  <a:lnTo>
                    <a:pt x="61010" y="62915"/>
                  </a:lnTo>
                  <a:lnTo>
                    <a:pt x="61252" y="62890"/>
                  </a:lnTo>
                  <a:lnTo>
                    <a:pt x="62090" y="62763"/>
                  </a:lnTo>
                  <a:lnTo>
                    <a:pt x="62331" y="62687"/>
                  </a:lnTo>
                  <a:lnTo>
                    <a:pt x="62839" y="62572"/>
                  </a:lnTo>
                  <a:lnTo>
                    <a:pt x="63119" y="62496"/>
                  </a:lnTo>
                  <a:lnTo>
                    <a:pt x="63334" y="62395"/>
                  </a:lnTo>
                  <a:lnTo>
                    <a:pt x="63804" y="62230"/>
                  </a:lnTo>
                  <a:lnTo>
                    <a:pt x="63995" y="62103"/>
                  </a:lnTo>
                  <a:lnTo>
                    <a:pt x="64223" y="62001"/>
                  </a:lnTo>
                  <a:lnTo>
                    <a:pt x="64604" y="61760"/>
                  </a:lnTo>
                  <a:lnTo>
                    <a:pt x="65938" y="59994"/>
                  </a:lnTo>
                  <a:lnTo>
                    <a:pt x="65951" y="59677"/>
                  </a:lnTo>
                  <a:close/>
                </a:path>
                <a:path w="83820" h="112394">
                  <a:moveTo>
                    <a:pt x="70599" y="49250"/>
                  </a:moveTo>
                  <a:lnTo>
                    <a:pt x="70573" y="48539"/>
                  </a:lnTo>
                  <a:lnTo>
                    <a:pt x="70408" y="47828"/>
                  </a:lnTo>
                  <a:lnTo>
                    <a:pt x="70091" y="47117"/>
                  </a:lnTo>
                  <a:lnTo>
                    <a:pt x="69888" y="46774"/>
                  </a:lnTo>
                  <a:lnTo>
                    <a:pt x="69723" y="46431"/>
                  </a:lnTo>
                  <a:lnTo>
                    <a:pt x="69202" y="45770"/>
                  </a:lnTo>
                  <a:lnTo>
                    <a:pt x="68859" y="45478"/>
                  </a:lnTo>
                  <a:lnTo>
                    <a:pt x="68567" y="45161"/>
                  </a:lnTo>
                  <a:lnTo>
                    <a:pt x="61239" y="42075"/>
                  </a:lnTo>
                  <a:lnTo>
                    <a:pt x="61087" y="42037"/>
                  </a:lnTo>
                  <a:lnTo>
                    <a:pt x="60909" y="42024"/>
                  </a:lnTo>
                  <a:lnTo>
                    <a:pt x="54711" y="41071"/>
                  </a:lnTo>
                  <a:lnTo>
                    <a:pt x="54495" y="41021"/>
                  </a:lnTo>
                  <a:lnTo>
                    <a:pt x="53632" y="42710"/>
                  </a:lnTo>
                  <a:lnTo>
                    <a:pt x="53886" y="42760"/>
                  </a:lnTo>
                  <a:lnTo>
                    <a:pt x="58902" y="43535"/>
                  </a:lnTo>
                  <a:lnTo>
                    <a:pt x="57188" y="47205"/>
                  </a:lnTo>
                  <a:lnTo>
                    <a:pt x="57111" y="47332"/>
                  </a:lnTo>
                  <a:lnTo>
                    <a:pt x="55892" y="48475"/>
                  </a:lnTo>
                  <a:lnTo>
                    <a:pt x="55727" y="48577"/>
                  </a:lnTo>
                  <a:lnTo>
                    <a:pt x="55410" y="48704"/>
                  </a:lnTo>
                  <a:lnTo>
                    <a:pt x="55232" y="48755"/>
                  </a:lnTo>
                  <a:lnTo>
                    <a:pt x="55067" y="48831"/>
                  </a:lnTo>
                  <a:lnTo>
                    <a:pt x="54698" y="48920"/>
                  </a:lnTo>
                  <a:lnTo>
                    <a:pt x="54521" y="48945"/>
                  </a:lnTo>
                  <a:lnTo>
                    <a:pt x="54330" y="48996"/>
                  </a:lnTo>
                  <a:lnTo>
                    <a:pt x="53936" y="49047"/>
                  </a:lnTo>
                  <a:lnTo>
                    <a:pt x="53708" y="49047"/>
                  </a:lnTo>
                  <a:lnTo>
                    <a:pt x="53543" y="49072"/>
                  </a:lnTo>
                  <a:lnTo>
                    <a:pt x="52730" y="49072"/>
                  </a:lnTo>
                  <a:lnTo>
                    <a:pt x="52285" y="49022"/>
                  </a:lnTo>
                  <a:lnTo>
                    <a:pt x="52158" y="49009"/>
                  </a:lnTo>
                  <a:lnTo>
                    <a:pt x="51993" y="48983"/>
                  </a:lnTo>
                  <a:lnTo>
                    <a:pt x="51041" y="48831"/>
                  </a:lnTo>
                  <a:lnTo>
                    <a:pt x="50901" y="48806"/>
                  </a:lnTo>
                  <a:lnTo>
                    <a:pt x="50584" y="48768"/>
                  </a:lnTo>
                  <a:lnTo>
                    <a:pt x="50038" y="48628"/>
                  </a:lnTo>
                  <a:lnTo>
                    <a:pt x="49822" y="48552"/>
                  </a:lnTo>
                  <a:lnTo>
                    <a:pt x="49555" y="48501"/>
                  </a:lnTo>
                  <a:lnTo>
                    <a:pt x="49110" y="48336"/>
                  </a:lnTo>
                  <a:lnTo>
                    <a:pt x="48920" y="48234"/>
                  </a:lnTo>
                  <a:lnTo>
                    <a:pt x="48666" y="48133"/>
                  </a:lnTo>
                  <a:lnTo>
                    <a:pt x="46786" y="45681"/>
                  </a:lnTo>
                  <a:lnTo>
                    <a:pt x="46812" y="45542"/>
                  </a:lnTo>
                  <a:lnTo>
                    <a:pt x="46812" y="45389"/>
                  </a:lnTo>
                  <a:lnTo>
                    <a:pt x="46901" y="45072"/>
                  </a:lnTo>
                  <a:lnTo>
                    <a:pt x="46977" y="44932"/>
                  </a:lnTo>
                  <a:lnTo>
                    <a:pt x="47002" y="44780"/>
                  </a:lnTo>
                  <a:lnTo>
                    <a:pt x="47205" y="44488"/>
                  </a:lnTo>
                  <a:lnTo>
                    <a:pt x="47739" y="43942"/>
                  </a:lnTo>
                  <a:lnTo>
                    <a:pt x="47917" y="43827"/>
                  </a:lnTo>
                  <a:lnTo>
                    <a:pt x="48056" y="43700"/>
                  </a:lnTo>
                  <a:lnTo>
                    <a:pt x="51777" y="42595"/>
                  </a:lnTo>
                  <a:lnTo>
                    <a:pt x="52565" y="42595"/>
                  </a:lnTo>
                  <a:lnTo>
                    <a:pt x="53454" y="42684"/>
                  </a:lnTo>
                  <a:lnTo>
                    <a:pt x="53619" y="42697"/>
                  </a:lnTo>
                  <a:lnTo>
                    <a:pt x="54406" y="41008"/>
                  </a:lnTo>
                  <a:lnTo>
                    <a:pt x="54279" y="40982"/>
                  </a:lnTo>
                  <a:lnTo>
                    <a:pt x="54140" y="40957"/>
                  </a:lnTo>
                  <a:lnTo>
                    <a:pt x="52781" y="40830"/>
                  </a:lnTo>
                  <a:lnTo>
                    <a:pt x="51511" y="40830"/>
                  </a:lnTo>
                  <a:lnTo>
                    <a:pt x="51092" y="40881"/>
                  </a:lnTo>
                  <a:lnTo>
                    <a:pt x="50673" y="40906"/>
                  </a:lnTo>
                  <a:lnTo>
                    <a:pt x="46583" y="42062"/>
                  </a:lnTo>
                  <a:lnTo>
                    <a:pt x="46266" y="42202"/>
                  </a:lnTo>
                  <a:lnTo>
                    <a:pt x="43751" y="45415"/>
                  </a:lnTo>
                  <a:lnTo>
                    <a:pt x="43700" y="45656"/>
                  </a:lnTo>
                  <a:lnTo>
                    <a:pt x="49809" y="50469"/>
                  </a:lnTo>
                  <a:lnTo>
                    <a:pt x="49936" y="50495"/>
                  </a:lnTo>
                  <a:lnTo>
                    <a:pt x="51346" y="50723"/>
                  </a:lnTo>
                  <a:lnTo>
                    <a:pt x="51587" y="50203"/>
                  </a:lnTo>
                  <a:lnTo>
                    <a:pt x="51358" y="50711"/>
                  </a:lnTo>
                  <a:lnTo>
                    <a:pt x="51676" y="50761"/>
                  </a:lnTo>
                  <a:lnTo>
                    <a:pt x="52387" y="50838"/>
                  </a:lnTo>
                  <a:lnTo>
                    <a:pt x="52730" y="50838"/>
                  </a:lnTo>
                  <a:lnTo>
                    <a:pt x="53098" y="50863"/>
                  </a:lnTo>
                  <a:lnTo>
                    <a:pt x="56756" y="50292"/>
                  </a:lnTo>
                  <a:lnTo>
                    <a:pt x="57073" y="50203"/>
                  </a:lnTo>
                  <a:lnTo>
                    <a:pt x="59601" y="48552"/>
                  </a:lnTo>
                  <a:lnTo>
                    <a:pt x="59766" y="48387"/>
                  </a:lnTo>
                  <a:lnTo>
                    <a:pt x="60007" y="47993"/>
                  </a:lnTo>
                  <a:lnTo>
                    <a:pt x="60058" y="47853"/>
                  </a:lnTo>
                  <a:lnTo>
                    <a:pt x="61810" y="44069"/>
                  </a:lnTo>
                  <a:lnTo>
                    <a:pt x="62560" y="44272"/>
                  </a:lnTo>
                  <a:lnTo>
                    <a:pt x="63373" y="44538"/>
                  </a:lnTo>
                  <a:lnTo>
                    <a:pt x="63741" y="44716"/>
                  </a:lnTo>
                  <a:lnTo>
                    <a:pt x="64135" y="44881"/>
                  </a:lnTo>
                  <a:lnTo>
                    <a:pt x="67538" y="49225"/>
                  </a:lnTo>
                  <a:lnTo>
                    <a:pt x="67513" y="49491"/>
                  </a:lnTo>
                  <a:lnTo>
                    <a:pt x="67462" y="49758"/>
                  </a:lnTo>
                  <a:lnTo>
                    <a:pt x="67322" y="50304"/>
                  </a:lnTo>
                  <a:lnTo>
                    <a:pt x="67195" y="50558"/>
                  </a:lnTo>
                  <a:lnTo>
                    <a:pt x="67144" y="50685"/>
                  </a:lnTo>
                  <a:lnTo>
                    <a:pt x="67144" y="50901"/>
                  </a:lnTo>
                  <a:lnTo>
                    <a:pt x="67208" y="51079"/>
                  </a:lnTo>
                  <a:lnTo>
                    <a:pt x="67310" y="51206"/>
                  </a:lnTo>
                  <a:lnTo>
                    <a:pt x="67462" y="51346"/>
                  </a:lnTo>
                  <a:lnTo>
                    <a:pt x="67703" y="51498"/>
                  </a:lnTo>
                  <a:lnTo>
                    <a:pt x="67906" y="51562"/>
                  </a:lnTo>
                  <a:lnTo>
                    <a:pt x="68046" y="51612"/>
                  </a:lnTo>
                  <a:lnTo>
                    <a:pt x="68199" y="51638"/>
                  </a:lnTo>
                  <a:lnTo>
                    <a:pt x="68338" y="51663"/>
                  </a:lnTo>
                  <a:lnTo>
                    <a:pt x="68567" y="51663"/>
                  </a:lnTo>
                  <a:lnTo>
                    <a:pt x="68783" y="51689"/>
                  </a:lnTo>
                  <a:lnTo>
                    <a:pt x="68935" y="51663"/>
                  </a:lnTo>
                  <a:lnTo>
                    <a:pt x="69100" y="51638"/>
                  </a:lnTo>
                  <a:lnTo>
                    <a:pt x="69253" y="51612"/>
                  </a:lnTo>
                  <a:lnTo>
                    <a:pt x="69494" y="51549"/>
                  </a:lnTo>
                  <a:lnTo>
                    <a:pt x="69621" y="51498"/>
                  </a:lnTo>
                  <a:lnTo>
                    <a:pt x="69811" y="51371"/>
                  </a:lnTo>
                  <a:lnTo>
                    <a:pt x="70053" y="51155"/>
                  </a:lnTo>
                  <a:lnTo>
                    <a:pt x="70154" y="51028"/>
                  </a:lnTo>
                  <a:lnTo>
                    <a:pt x="70332" y="50698"/>
                  </a:lnTo>
                  <a:lnTo>
                    <a:pt x="70523" y="49987"/>
                  </a:lnTo>
                  <a:lnTo>
                    <a:pt x="70573" y="49618"/>
                  </a:lnTo>
                  <a:lnTo>
                    <a:pt x="70599" y="49250"/>
                  </a:lnTo>
                  <a:close/>
                </a:path>
                <a:path w="83820" h="112394">
                  <a:moveTo>
                    <a:pt x="77952" y="33591"/>
                  </a:moveTo>
                  <a:lnTo>
                    <a:pt x="74155" y="29108"/>
                  </a:lnTo>
                  <a:lnTo>
                    <a:pt x="73545" y="28829"/>
                  </a:lnTo>
                  <a:lnTo>
                    <a:pt x="73329" y="28765"/>
                  </a:lnTo>
                  <a:lnTo>
                    <a:pt x="73088" y="28714"/>
                  </a:lnTo>
                  <a:lnTo>
                    <a:pt x="72936" y="28714"/>
                  </a:lnTo>
                  <a:lnTo>
                    <a:pt x="72783" y="28689"/>
                  </a:lnTo>
                  <a:lnTo>
                    <a:pt x="72618" y="28689"/>
                  </a:lnTo>
                  <a:lnTo>
                    <a:pt x="72466" y="28714"/>
                  </a:lnTo>
                  <a:lnTo>
                    <a:pt x="72199" y="28765"/>
                  </a:lnTo>
                  <a:lnTo>
                    <a:pt x="72059" y="28778"/>
                  </a:lnTo>
                  <a:lnTo>
                    <a:pt x="71907" y="28829"/>
                  </a:lnTo>
                  <a:lnTo>
                    <a:pt x="71780" y="28879"/>
                  </a:lnTo>
                  <a:lnTo>
                    <a:pt x="71640" y="28956"/>
                  </a:lnTo>
                  <a:lnTo>
                    <a:pt x="71488" y="29057"/>
                  </a:lnTo>
                  <a:lnTo>
                    <a:pt x="71348" y="29222"/>
                  </a:lnTo>
                  <a:lnTo>
                    <a:pt x="71247" y="29375"/>
                  </a:lnTo>
                  <a:lnTo>
                    <a:pt x="71221" y="29641"/>
                  </a:lnTo>
                  <a:lnTo>
                    <a:pt x="71247" y="29768"/>
                  </a:lnTo>
                  <a:lnTo>
                    <a:pt x="71412" y="30060"/>
                  </a:lnTo>
                  <a:lnTo>
                    <a:pt x="71615" y="30175"/>
                  </a:lnTo>
                  <a:lnTo>
                    <a:pt x="71882" y="30327"/>
                  </a:lnTo>
                  <a:lnTo>
                    <a:pt x="72326" y="30505"/>
                  </a:lnTo>
                  <a:lnTo>
                    <a:pt x="73037" y="30861"/>
                  </a:lnTo>
                  <a:lnTo>
                    <a:pt x="73444" y="31140"/>
                  </a:lnTo>
                  <a:lnTo>
                    <a:pt x="73837" y="31457"/>
                  </a:lnTo>
                  <a:lnTo>
                    <a:pt x="73990" y="31597"/>
                  </a:lnTo>
                  <a:lnTo>
                    <a:pt x="74129" y="31775"/>
                  </a:lnTo>
                  <a:lnTo>
                    <a:pt x="74434" y="32092"/>
                  </a:lnTo>
                  <a:lnTo>
                    <a:pt x="74523" y="32283"/>
                  </a:lnTo>
                  <a:lnTo>
                    <a:pt x="74625" y="32461"/>
                  </a:lnTo>
                  <a:lnTo>
                    <a:pt x="74777" y="32829"/>
                  </a:lnTo>
                  <a:lnTo>
                    <a:pt x="74815" y="32994"/>
                  </a:lnTo>
                  <a:lnTo>
                    <a:pt x="74841" y="33197"/>
                  </a:lnTo>
                  <a:lnTo>
                    <a:pt x="74866" y="33566"/>
                  </a:lnTo>
                  <a:lnTo>
                    <a:pt x="74841" y="33731"/>
                  </a:lnTo>
                  <a:lnTo>
                    <a:pt x="74841" y="33934"/>
                  </a:lnTo>
                  <a:lnTo>
                    <a:pt x="74726" y="34302"/>
                  </a:lnTo>
                  <a:lnTo>
                    <a:pt x="74650" y="34467"/>
                  </a:lnTo>
                  <a:lnTo>
                    <a:pt x="74574" y="34594"/>
                  </a:lnTo>
                  <a:lnTo>
                    <a:pt x="74460" y="34861"/>
                  </a:lnTo>
                  <a:lnTo>
                    <a:pt x="74358" y="34988"/>
                  </a:lnTo>
                  <a:lnTo>
                    <a:pt x="71805" y="36309"/>
                  </a:lnTo>
                  <a:lnTo>
                    <a:pt x="71399" y="36410"/>
                  </a:lnTo>
                  <a:lnTo>
                    <a:pt x="70459" y="36512"/>
                  </a:lnTo>
                  <a:lnTo>
                    <a:pt x="69748" y="36512"/>
                  </a:lnTo>
                  <a:lnTo>
                    <a:pt x="69062" y="36461"/>
                  </a:lnTo>
                  <a:lnTo>
                    <a:pt x="68922" y="36436"/>
                  </a:lnTo>
                  <a:lnTo>
                    <a:pt x="68770" y="36410"/>
                  </a:lnTo>
                  <a:lnTo>
                    <a:pt x="68618" y="36385"/>
                  </a:lnTo>
                  <a:lnTo>
                    <a:pt x="68478" y="36360"/>
                  </a:lnTo>
                  <a:lnTo>
                    <a:pt x="67983" y="36233"/>
                  </a:lnTo>
                  <a:lnTo>
                    <a:pt x="67767" y="36156"/>
                  </a:lnTo>
                  <a:lnTo>
                    <a:pt x="67538" y="36093"/>
                  </a:lnTo>
                  <a:lnTo>
                    <a:pt x="66052" y="35331"/>
                  </a:lnTo>
                  <a:lnTo>
                    <a:pt x="65760" y="35128"/>
                  </a:lnTo>
                  <a:lnTo>
                    <a:pt x="65608" y="34937"/>
                  </a:lnTo>
                  <a:lnTo>
                    <a:pt x="65468" y="34823"/>
                  </a:lnTo>
                  <a:lnTo>
                    <a:pt x="55283" y="26327"/>
                  </a:lnTo>
                  <a:lnTo>
                    <a:pt x="55156" y="26187"/>
                  </a:lnTo>
                  <a:lnTo>
                    <a:pt x="55003" y="26085"/>
                  </a:lnTo>
                  <a:lnTo>
                    <a:pt x="54787" y="25958"/>
                  </a:lnTo>
                  <a:lnTo>
                    <a:pt x="54597" y="25908"/>
                  </a:lnTo>
                  <a:lnTo>
                    <a:pt x="54470" y="25844"/>
                  </a:lnTo>
                  <a:lnTo>
                    <a:pt x="54330" y="25831"/>
                  </a:lnTo>
                  <a:lnTo>
                    <a:pt x="54178" y="25793"/>
                  </a:lnTo>
                  <a:lnTo>
                    <a:pt x="54025" y="25768"/>
                  </a:lnTo>
                  <a:lnTo>
                    <a:pt x="53733" y="25768"/>
                  </a:lnTo>
                  <a:lnTo>
                    <a:pt x="53581" y="25793"/>
                  </a:lnTo>
                  <a:lnTo>
                    <a:pt x="53441" y="25806"/>
                  </a:lnTo>
                  <a:lnTo>
                    <a:pt x="53301" y="25831"/>
                  </a:lnTo>
                  <a:lnTo>
                    <a:pt x="53149" y="25869"/>
                  </a:lnTo>
                  <a:lnTo>
                    <a:pt x="52895" y="25958"/>
                  </a:lnTo>
                  <a:lnTo>
                    <a:pt x="52717" y="26073"/>
                  </a:lnTo>
                  <a:lnTo>
                    <a:pt x="52590" y="26149"/>
                  </a:lnTo>
                  <a:lnTo>
                    <a:pt x="52438" y="26301"/>
                  </a:lnTo>
                  <a:lnTo>
                    <a:pt x="52362" y="26428"/>
                  </a:lnTo>
                  <a:lnTo>
                    <a:pt x="48755" y="34226"/>
                  </a:lnTo>
                  <a:lnTo>
                    <a:pt x="48729" y="34556"/>
                  </a:lnTo>
                  <a:lnTo>
                    <a:pt x="48768" y="34683"/>
                  </a:lnTo>
                  <a:lnTo>
                    <a:pt x="48895" y="34848"/>
                  </a:lnTo>
                  <a:lnTo>
                    <a:pt x="49047" y="35001"/>
                  </a:lnTo>
                  <a:lnTo>
                    <a:pt x="49237" y="35128"/>
                  </a:lnTo>
                  <a:lnTo>
                    <a:pt x="49555" y="35242"/>
                  </a:lnTo>
                  <a:lnTo>
                    <a:pt x="49784" y="35293"/>
                  </a:lnTo>
                  <a:lnTo>
                    <a:pt x="49923" y="35293"/>
                  </a:lnTo>
                  <a:lnTo>
                    <a:pt x="50076" y="35318"/>
                  </a:lnTo>
                  <a:lnTo>
                    <a:pt x="50507" y="35318"/>
                  </a:lnTo>
                  <a:lnTo>
                    <a:pt x="50660" y="35293"/>
                  </a:lnTo>
                  <a:lnTo>
                    <a:pt x="50812" y="35267"/>
                  </a:lnTo>
                  <a:lnTo>
                    <a:pt x="51028" y="35191"/>
                  </a:lnTo>
                  <a:lnTo>
                    <a:pt x="51193" y="35128"/>
                  </a:lnTo>
                  <a:lnTo>
                    <a:pt x="51396" y="35026"/>
                  </a:lnTo>
                  <a:lnTo>
                    <a:pt x="51562" y="34874"/>
                  </a:lnTo>
                  <a:lnTo>
                    <a:pt x="51701" y="34671"/>
                  </a:lnTo>
                  <a:lnTo>
                    <a:pt x="54457" y="28765"/>
                  </a:lnTo>
                  <a:lnTo>
                    <a:pt x="62852" y="35750"/>
                  </a:lnTo>
                  <a:lnTo>
                    <a:pt x="63106" y="35991"/>
                  </a:lnTo>
                  <a:lnTo>
                    <a:pt x="63576" y="36385"/>
                  </a:lnTo>
                  <a:lnTo>
                    <a:pt x="63817" y="36550"/>
                  </a:lnTo>
                  <a:lnTo>
                    <a:pt x="64084" y="36753"/>
                  </a:lnTo>
                  <a:lnTo>
                    <a:pt x="64681" y="37071"/>
                  </a:lnTo>
                  <a:lnTo>
                    <a:pt x="65290" y="37363"/>
                  </a:lnTo>
                  <a:lnTo>
                    <a:pt x="65976" y="37630"/>
                  </a:lnTo>
                  <a:lnTo>
                    <a:pt x="66344" y="37731"/>
                  </a:lnTo>
                  <a:lnTo>
                    <a:pt x="66713" y="37858"/>
                  </a:lnTo>
                  <a:lnTo>
                    <a:pt x="67449" y="38023"/>
                  </a:lnTo>
                  <a:lnTo>
                    <a:pt x="67843" y="38100"/>
                  </a:lnTo>
                  <a:lnTo>
                    <a:pt x="67983" y="38125"/>
                  </a:lnTo>
                  <a:lnTo>
                    <a:pt x="68402" y="38176"/>
                  </a:lnTo>
                  <a:lnTo>
                    <a:pt x="69557" y="38277"/>
                  </a:lnTo>
                  <a:lnTo>
                    <a:pt x="70713" y="38277"/>
                  </a:lnTo>
                  <a:lnTo>
                    <a:pt x="71462" y="38227"/>
                  </a:lnTo>
                  <a:lnTo>
                    <a:pt x="72250" y="38100"/>
                  </a:lnTo>
                  <a:lnTo>
                    <a:pt x="72567" y="38023"/>
                  </a:lnTo>
                  <a:lnTo>
                    <a:pt x="72936" y="37985"/>
                  </a:lnTo>
                  <a:lnTo>
                    <a:pt x="73647" y="37782"/>
                  </a:lnTo>
                  <a:lnTo>
                    <a:pt x="74333" y="37566"/>
                  </a:lnTo>
                  <a:lnTo>
                    <a:pt x="74917" y="37287"/>
                  </a:lnTo>
                  <a:lnTo>
                    <a:pt x="75247" y="37172"/>
                  </a:lnTo>
                  <a:lnTo>
                    <a:pt x="77622" y="34937"/>
                  </a:lnTo>
                  <a:lnTo>
                    <a:pt x="77736" y="34658"/>
                  </a:lnTo>
                  <a:lnTo>
                    <a:pt x="77889" y="34124"/>
                  </a:lnTo>
                  <a:lnTo>
                    <a:pt x="77914" y="33858"/>
                  </a:lnTo>
                  <a:lnTo>
                    <a:pt x="77952" y="33591"/>
                  </a:lnTo>
                  <a:close/>
                </a:path>
                <a:path w="83820" h="112394">
                  <a:moveTo>
                    <a:pt x="83337" y="800"/>
                  </a:moveTo>
                  <a:lnTo>
                    <a:pt x="83286" y="660"/>
                  </a:lnTo>
                  <a:lnTo>
                    <a:pt x="83197" y="508"/>
                  </a:lnTo>
                  <a:lnTo>
                    <a:pt x="83045" y="368"/>
                  </a:lnTo>
                  <a:lnTo>
                    <a:pt x="82829" y="190"/>
                  </a:lnTo>
                  <a:lnTo>
                    <a:pt x="82626" y="114"/>
                  </a:lnTo>
                  <a:lnTo>
                    <a:pt x="82334" y="50"/>
                  </a:lnTo>
                  <a:lnTo>
                    <a:pt x="82181" y="25"/>
                  </a:lnTo>
                  <a:lnTo>
                    <a:pt x="82042" y="0"/>
                  </a:lnTo>
                  <a:lnTo>
                    <a:pt x="81622" y="0"/>
                  </a:lnTo>
                  <a:lnTo>
                    <a:pt x="81483" y="25"/>
                  </a:lnTo>
                  <a:lnTo>
                    <a:pt x="81305" y="50"/>
                  </a:lnTo>
                  <a:lnTo>
                    <a:pt x="81089" y="88"/>
                  </a:lnTo>
                  <a:lnTo>
                    <a:pt x="80886" y="165"/>
                  </a:lnTo>
                  <a:lnTo>
                    <a:pt x="80695" y="266"/>
                  </a:lnTo>
                  <a:lnTo>
                    <a:pt x="80518" y="419"/>
                  </a:lnTo>
                  <a:lnTo>
                    <a:pt x="80378" y="558"/>
                  </a:lnTo>
                  <a:lnTo>
                    <a:pt x="80276" y="736"/>
                  </a:lnTo>
                  <a:lnTo>
                    <a:pt x="80276" y="952"/>
                  </a:lnTo>
                  <a:lnTo>
                    <a:pt x="83337" y="80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278725" y="1202981"/>
              <a:ext cx="64135" cy="312420"/>
            </a:xfrm>
            <a:custGeom>
              <a:avLst/>
              <a:gdLst/>
              <a:ahLst/>
              <a:cxnLst/>
              <a:rect l="l" t="t" r="r" b="b"/>
              <a:pathLst>
                <a:path w="64134" h="312419">
                  <a:moveTo>
                    <a:pt x="12979" y="14439"/>
                  </a:moveTo>
                  <a:lnTo>
                    <a:pt x="12903" y="14262"/>
                  </a:lnTo>
                  <a:lnTo>
                    <a:pt x="12725" y="14071"/>
                  </a:lnTo>
                  <a:lnTo>
                    <a:pt x="12585" y="13970"/>
                  </a:lnTo>
                  <a:lnTo>
                    <a:pt x="10325" y="15189"/>
                  </a:lnTo>
                  <a:lnTo>
                    <a:pt x="10502" y="15265"/>
                  </a:lnTo>
                  <a:lnTo>
                    <a:pt x="10642" y="15316"/>
                  </a:lnTo>
                  <a:lnTo>
                    <a:pt x="10871" y="15392"/>
                  </a:lnTo>
                  <a:lnTo>
                    <a:pt x="11036" y="15417"/>
                  </a:lnTo>
                  <a:lnTo>
                    <a:pt x="11747" y="15443"/>
                  </a:lnTo>
                  <a:lnTo>
                    <a:pt x="11976" y="15392"/>
                  </a:lnTo>
                  <a:lnTo>
                    <a:pt x="12217" y="15316"/>
                  </a:lnTo>
                  <a:lnTo>
                    <a:pt x="12344" y="15265"/>
                  </a:lnTo>
                  <a:lnTo>
                    <a:pt x="12674" y="15100"/>
                  </a:lnTo>
                  <a:lnTo>
                    <a:pt x="12877" y="14897"/>
                  </a:lnTo>
                  <a:lnTo>
                    <a:pt x="12979" y="14681"/>
                  </a:lnTo>
                  <a:lnTo>
                    <a:pt x="12979" y="14439"/>
                  </a:lnTo>
                  <a:close/>
                </a:path>
                <a:path w="64134" h="312419">
                  <a:moveTo>
                    <a:pt x="15303" y="303453"/>
                  </a:moveTo>
                  <a:lnTo>
                    <a:pt x="12776" y="302450"/>
                  </a:lnTo>
                  <a:lnTo>
                    <a:pt x="12661" y="302590"/>
                  </a:lnTo>
                  <a:lnTo>
                    <a:pt x="12585" y="302717"/>
                  </a:lnTo>
                  <a:lnTo>
                    <a:pt x="12509" y="302945"/>
                  </a:lnTo>
                  <a:lnTo>
                    <a:pt x="12534" y="303085"/>
                  </a:lnTo>
                  <a:lnTo>
                    <a:pt x="12611" y="303212"/>
                  </a:lnTo>
                  <a:lnTo>
                    <a:pt x="12725" y="303377"/>
                  </a:lnTo>
                  <a:lnTo>
                    <a:pt x="12877" y="303530"/>
                  </a:lnTo>
                  <a:lnTo>
                    <a:pt x="13093" y="303644"/>
                  </a:lnTo>
                  <a:lnTo>
                    <a:pt x="13220" y="303695"/>
                  </a:lnTo>
                  <a:lnTo>
                    <a:pt x="13411" y="303771"/>
                  </a:lnTo>
                  <a:lnTo>
                    <a:pt x="13665" y="303796"/>
                  </a:lnTo>
                  <a:lnTo>
                    <a:pt x="13931" y="303847"/>
                  </a:lnTo>
                  <a:lnTo>
                    <a:pt x="14084" y="303847"/>
                  </a:lnTo>
                  <a:lnTo>
                    <a:pt x="14224" y="303822"/>
                  </a:lnTo>
                  <a:lnTo>
                    <a:pt x="14376" y="303822"/>
                  </a:lnTo>
                  <a:lnTo>
                    <a:pt x="14516" y="303796"/>
                  </a:lnTo>
                  <a:lnTo>
                    <a:pt x="14693" y="303771"/>
                  </a:lnTo>
                  <a:lnTo>
                    <a:pt x="15113" y="303606"/>
                  </a:lnTo>
                  <a:lnTo>
                    <a:pt x="15252" y="303504"/>
                  </a:lnTo>
                  <a:close/>
                </a:path>
                <a:path w="64134" h="312419">
                  <a:moveTo>
                    <a:pt x="18478" y="300799"/>
                  </a:moveTo>
                  <a:lnTo>
                    <a:pt x="16002" y="299796"/>
                  </a:lnTo>
                  <a:lnTo>
                    <a:pt x="12788" y="302437"/>
                  </a:lnTo>
                  <a:lnTo>
                    <a:pt x="15290" y="303441"/>
                  </a:lnTo>
                  <a:lnTo>
                    <a:pt x="18288" y="300951"/>
                  </a:lnTo>
                  <a:lnTo>
                    <a:pt x="18427" y="300850"/>
                  </a:lnTo>
                  <a:close/>
                </a:path>
                <a:path w="64134" h="312419">
                  <a:moveTo>
                    <a:pt x="22085" y="18618"/>
                  </a:moveTo>
                  <a:lnTo>
                    <a:pt x="22034" y="18453"/>
                  </a:lnTo>
                  <a:lnTo>
                    <a:pt x="21971" y="18326"/>
                  </a:lnTo>
                  <a:lnTo>
                    <a:pt x="21818" y="18186"/>
                  </a:lnTo>
                  <a:lnTo>
                    <a:pt x="21678" y="18084"/>
                  </a:lnTo>
                  <a:lnTo>
                    <a:pt x="21551" y="18008"/>
                  </a:lnTo>
                  <a:lnTo>
                    <a:pt x="21399" y="17945"/>
                  </a:lnTo>
                  <a:lnTo>
                    <a:pt x="20891" y="17653"/>
                  </a:lnTo>
                  <a:lnTo>
                    <a:pt x="20764" y="17576"/>
                  </a:lnTo>
                  <a:lnTo>
                    <a:pt x="20637" y="17500"/>
                  </a:lnTo>
                  <a:lnTo>
                    <a:pt x="20447" y="17411"/>
                  </a:lnTo>
                  <a:lnTo>
                    <a:pt x="20205" y="17310"/>
                  </a:lnTo>
                  <a:lnTo>
                    <a:pt x="20053" y="17284"/>
                  </a:lnTo>
                  <a:lnTo>
                    <a:pt x="19862" y="17233"/>
                  </a:lnTo>
                  <a:lnTo>
                    <a:pt x="19253" y="17233"/>
                  </a:lnTo>
                  <a:lnTo>
                    <a:pt x="19024" y="17284"/>
                  </a:lnTo>
                  <a:lnTo>
                    <a:pt x="18783" y="17360"/>
                  </a:lnTo>
                  <a:lnTo>
                    <a:pt x="18630" y="17399"/>
                  </a:lnTo>
                  <a:lnTo>
                    <a:pt x="18465" y="17475"/>
                  </a:lnTo>
                  <a:lnTo>
                    <a:pt x="17614" y="17970"/>
                  </a:lnTo>
                  <a:lnTo>
                    <a:pt x="17449" y="18059"/>
                  </a:lnTo>
                  <a:lnTo>
                    <a:pt x="17310" y="18161"/>
                  </a:lnTo>
                  <a:lnTo>
                    <a:pt x="17132" y="18338"/>
                  </a:lnTo>
                  <a:lnTo>
                    <a:pt x="17030" y="18503"/>
                  </a:lnTo>
                  <a:lnTo>
                    <a:pt x="17005" y="18630"/>
                  </a:lnTo>
                  <a:lnTo>
                    <a:pt x="17030" y="18808"/>
                  </a:lnTo>
                  <a:lnTo>
                    <a:pt x="17106" y="18973"/>
                  </a:lnTo>
                  <a:lnTo>
                    <a:pt x="17233" y="19151"/>
                  </a:lnTo>
                  <a:lnTo>
                    <a:pt x="17399" y="19265"/>
                  </a:lnTo>
                  <a:lnTo>
                    <a:pt x="18364" y="19824"/>
                  </a:lnTo>
                  <a:lnTo>
                    <a:pt x="18503" y="19900"/>
                  </a:lnTo>
                  <a:lnTo>
                    <a:pt x="18630" y="19977"/>
                  </a:lnTo>
                  <a:lnTo>
                    <a:pt x="18770" y="20002"/>
                  </a:lnTo>
                  <a:lnTo>
                    <a:pt x="18897" y="20053"/>
                  </a:lnTo>
                  <a:lnTo>
                    <a:pt x="19037" y="20091"/>
                  </a:lnTo>
                  <a:lnTo>
                    <a:pt x="19164" y="20116"/>
                  </a:lnTo>
                  <a:lnTo>
                    <a:pt x="19316" y="20116"/>
                  </a:lnTo>
                  <a:lnTo>
                    <a:pt x="19456" y="20142"/>
                  </a:lnTo>
                  <a:lnTo>
                    <a:pt x="19608" y="20142"/>
                  </a:lnTo>
                  <a:lnTo>
                    <a:pt x="19773" y="20116"/>
                  </a:lnTo>
                  <a:lnTo>
                    <a:pt x="19926" y="20116"/>
                  </a:lnTo>
                  <a:lnTo>
                    <a:pt x="20078" y="20091"/>
                  </a:lnTo>
                  <a:lnTo>
                    <a:pt x="20320" y="20002"/>
                  </a:lnTo>
                  <a:lnTo>
                    <a:pt x="20561" y="19900"/>
                  </a:lnTo>
                  <a:lnTo>
                    <a:pt x="21615" y="19316"/>
                  </a:lnTo>
                  <a:lnTo>
                    <a:pt x="21793" y="19215"/>
                  </a:lnTo>
                  <a:lnTo>
                    <a:pt x="21945" y="19062"/>
                  </a:lnTo>
                  <a:lnTo>
                    <a:pt x="21996" y="18935"/>
                  </a:lnTo>
                  <a:lnTo>
                    <a:pt x="22059" y="18796"/>
                  </a:lnTo>
                  <a:lnTo>
                    <a:pt x="22085" y="18618"/>
                  </a:lnTo>
                  <a:close/>
                </a:path>
                <a:path w="64134" h="312419">
                  <a:moveTo>
                    <a:pt x="25793" y="1371"/>
                  </a:moveTo>
                  <a:lnTo>
                    <a:pt x="25742" y="1244"/>
                  </a:lnTo>
                  <a:lnTo>
                    <a:pt x="25679" y="1092"/>
                  </a:lnTo>
                  <a:lnTo>
                    <a:pt x="25552" y="965"/>
                  </a:lnTo>
                  <a:lnTo>
                    <a:pt x="25412" y="850"/>
                  </a:lnTo>
                  <a:lnTo>
                    <a:pt x="25285" y="774"/>
                  </a:lnTo>
                  <a:lnTo>
                    <a:pt x="25107" y="698"/>
                  </a:lnTo>
                  <a:lnTo>
                    <a:pt x="24917" y="635"/>
                  </a:lnTo>
                  <a:lnTo>
                    <a:pt x="24790" y="609"/>
                  </a:lnTo>
                  <a:lnTo>
                    <a:pt x="24650" y="584"/>
                  </a:lnTo>
                  <a:lnTo>
                    <a:pt x="24498" y="558"/>
                  </a:lnTo>
                  <a:lnTo>
                    <a:pt x="15544" y="0"/>
                  </a:lnTo>
                  <a:lnTo>
                    <a:pt x="15151" y="0"/>
                  </a:lnTo>
                  <a:lnTo>
                    <a:pt x="14998" y="25"/>
                  </a:lnTo>
                  <a:lnTo>
                    <a:pt x="14859" y="50"/>
                  </a:lnTo>
                  <a:lnTo>
                    <a:pt x="14732" y="76"/>
                  </a:lnTo>
                  <a:lnTo>
                    <a:pt x="14592" y="127"/>
                  </a:lnTo>
                  <a:lnTo>
                    <a:pt x="14465" y="177"/>
                  </a:lnTo>
                  <a:lnTo>
                    <a:pt x="14338" y="215"/>
                  </a:lnTo>
                  <a:lnTo>
                    <a:pt x="14198" y="317"/>
                  </a:lnTo>
                  <a:lnTo>
                    <a:pt x="13855" y="736"/>
                  </a:lnTo>
                  <a:lnTo>
                    <a:pt x="13830" y="952"/>
                  </a:lnTo>
                  <a:lnTo>
                    <a:pt x="13881" y="1079"/>
                  </a:lnTo>
                  <a:lnTo>
                    <a:pt x="13982" y="1244"/>
                  </a:lnTo>
                  <a:lnTo>
                    <a:pt x="14122" y="1397"/>
                  </a:lnTo>
                  <a:lnTo>
                    <a:pt x="14325" y="1524"/>
                  </a:lnTo>
                  <a:lnTo>
                    <a:pt x="14566" y="1638"/>
                  </a:lnTo>
                  <a:lnTo>
                    <a:pt x="14833" y="1714"/>
                  </a:lnTo>
                  <a:lnTo>
                    <a:pt x="14986" y="1739"/>
                  </a:lnTo>
                  <a:lnTo>
                    <a:pt x="15125" y="1765"/>
                  </a:lnTo>
                  <a:lnTo>
                    <a:pt x="20929" y="2133"/>
                  </a:lnTo>
                  <a:lnTo>
                    <a:pt x="6477" y="10464"/>
                  </a:lnTo>
                  <a:lnTo>
                    <a:pt x="2641" y="8242"/>
                  </a:lnTo>
                  <a:lnTo>
                    <a:pt x="2209" y="8051"/>
                  </a:lnTo>
                  <a:lnTo>
                    <a:pt x="2057" y="8001"/>
                  </a:lnTo>
                  <a:lnTo>
                    <a:pt x="1790" y="7975"/>
                  </a:lnTo>
                  <a:lnTo>
                    <a:pt x="1651" y="7950"/>
                  </a:lnTo>
                  <a:lnTo>
                    <a:pt x="1498" y="7950"/>
                  </a:lnTo>
                  <a:lnTo>
                    <a:pt x="1333" y="7975"/>
                  </a:lnTo>
                  <a:lnTo>
                    <a:pt x="1181" y="7975"/>
                  </a:lnTo>
                  <a:lnTo>
                    <a:pt x="1028" y="8001"/>
                  </a:lnTo>
                  <a:lnTo>
                    <a:pt x="787" y="8077"/>
                  </a:lnTo>
                  <a:lnTo>
                    <a:pt x="647" y="8128"/>
                  </a:lnTo>
                  <a:lnTo>
                    <a:pt x="469" y="8229"/>
                  </a:lnTo>
                  <a:lnTo>
                    <a:pt x="279" y="8343"/>
                  </a:lnTo>
                  <a:lnTo>
                    <a:pt x="152" y="8470"/>
                  </a:lnTo>
                  <a:lnTo>
                    <a:pt x="50" y="8636"/>
                  </a:lnTo>
                  <a:lnTo>
                    <a:pt x="0" y="8813"/>
                  </a:lnTo>
                  <a:lnTo>
                    <a:pt x="25" y="8978"/>
                  </a:lnTo>
                  <a:lnTo>
                    <a:pt x="101" y="9156"/>
                  </a:lnTo>
                  <a:lnTo>
                    <a:pt x="5308" y="12306"/>
                  </a:lnTo>
                  <a:lnTo>
                    <a:pt x="5461" y="12382"/>
                  </a:lnTo>
                  <a:lnTo>
                    <a:pt x="10312" y="15189"/>
                  </a:lnTo>
                  <a:lnTo>
                    <a:pt x="12496" y="13944"/>
                  </a:lnTo>
                  <a:lnTo>
                    <a:pt x="8623" y="11709"/>
                  </a:lnTo>
                  <a:lnTo>
                    <a:pt x="25349" y="2082"/>
                  </a:lnTo>
                  <a:lnTo>
                    <a:pt x="25501" y="1981"/>
                  </a:lnTo>
                  <a:lnTo>
                    <a:pt x="25654" y="1828"/>
                  </a:lnTo>
                  <a:lnTo>
                    <a:pt x="25742" y="1663"/>
                  </a:lnTo>
                  <a:lnTo>
                    <a:pt x="25793" y="1536"/>
                  </a:lnTo>
                  <a:lnTo>
                    <a:pt x="25793" y="1371"/>
                  </a:lnTo>
                  <a:close/>
                </a:path>
                <a:path w="64134" h="312419">
                  <a:moveTo>
                    <a:pt x="25895" y="298767"/>
                  </a:moveTo>
                  <a:lnTo>
                    <a:pt x="25654" y="298691"/>
                  </a:lnTo>
                  <a:lnTo>
                    <a:pt x="25006" y="298475"/>
                  </a:lnTo>
                  <a:lnTo>
                    <a:pt x="24663" y="298399"/>
                  </a:lnTo>
                  <a:lnTo>
                    <a:pt x="24371" y="298310"/>
                  </a:lnTo>
                  <a:lnTo>
                    <a:pt x="23660" y="298157"/>
                  </a:lnTo>
                  <a:lnTo>
                    <a:pt x="23342" y="298107"/>
                  </a:lnTo>
                  <a:lnTo>
                    <a:pt x="21971" y="298005"/>
                  </a:lnTo>
                  <a:lnTo>
                    <a:pt x="21602" y="298005"/>
                  </a:lnTo>
                  <a:lnTo>
                    <a:pt x="20231" y="298107"/>
                  </a:lnTo>
                  <a:lnTo>
                    <a:pt x="18910" y="298399"/>
                  </a:lnTo>
                  <a:lnTo>
                    <a:pt x="18300" y="298577"/>
                  </a:lnTo>
                  <a:lnTo>
                    <a:pt x="17983" y="298691"/>
                  </a:lnTo>
                  <a:lnTo>
                    <a:pt x="17691" y="298767"/>
                  </a:lnTo>
                  <a:lnTo>
                    <a:pt x="17145" y="299021"/>
                  </a:lnTo>
                  <a:lnTo>
                    <a:pt x="16611" y="299339"/>
                  </a:lnTo>
                  <a:lnTo>
                    <a:pt x="15989" y="299770"/>
                  </a:lnTo>
                  <a:lnTo>
                    <a:pt x="18491" y="300786"/>
                  </a:lnTo>
                  <a:lnTo>
                    <a:pt x="21310" y="299796"/>
                  </a:lnTo>
                  <a:lnTo>
                    <a:pt x="22491" y="299821"/>
                  </a:lnTo>
                  <a:lnTo>
                    <a:pt x="22885" y="299872"/>
                  </a:lnTo>
                  <a:lnTo>
                    <a:pt x="23266" y="299948"/>
                  </a:lnTo>
                  <a:lnTo>
                    <a:pt x="23952" y="300139"/>
                  </a:lnTo>
                  <a:lnTo>
                    <a:pt x="24130" y="300240"/>
                  </a:lnTo>
                  <a:lnTo>
                    <a:pt x="25895" y="298767"/>
                  </a:lnTo>
                  <a:close/>
                </a:path>
                <a:path w="64134" h="312419">
                  <a:moveTo>
                    <a:pt x="35877" y="311772"/>
                  </a:moveTo>
                  <a:lnTo>
                    <a:pt x="33350" y="310743"/>
                  </a:lnTo>
                  <a:lnTo>
                    <a:pt x="33261" y="310870"/>
                  </a:lnTo>
                  <a:lnTo>
                    <a:pt x="33159" y="311035"/>
                  </a:lnTo>
                  <a:lnTo>
                    <a:pt x="33108" y="311353"/>
                  </a:lnTo>
                  <a:lnTo>
                    <a:pt x="33185" y="311556"/>
                  </a:lnTo>
                  <a:lnTo>
                    <a:pt x="33299" y="311696"/>
                  </a:lnTo>
                  <a:lnTo>
                    <a:pt x="33451" y="311848"/>
                  </a:lnTo>
                  <a:lnTo>
                    <a:pt x="33718" y="311988"/>
                  </a:lnTo>
                  <a:lnTo>
                    <a:pt x="33921" y="312064"/>
                  </a:lnTo>
                  <a:lnTo>
                    <a:pt x="34086" y="312089"/>
                  </a:lnTo>
                  <a:lnTo>
                    <a:pt x="34239" y="312115"/>
                  </a:lnTo>
                  <a:lnTo>
                    <a:pt x="34874" y="312140"/>
                  </a:lnTo>
                  <a:lnTo>
                    <a:pt x="35115" y="312089"/>
                  </a:lnTo>
                  <a:lnTo>
                    <a:pt x="35433" y="312013"/>
                  </a:lnTo>
                  <a:lnTo>
                    <a:pt x="35610" y="311924"/>
                  </a:lnTo>
                  <a:lnTo>
                    <a:pt x="35826" y="311797"/>
                  </a:lnTo>
                  <a:close/>
                </a:path>
                <a:path w="64134" h="312419">
                  <a:moveTo>
                    <a:pt x="39065" y="309118"/>
                  </a:moveTo>
                  <a:lnTo>
                    <a:pt x="36563" y="308114"/>
                  </a:lnTo>
                  <a:lnTo>
                    <a:pt x="33375" y="310730"/>
                  </a:lnTo>
                  <a:lnTo>
                    <a:pt x="35877" y="311759"/>
                  </a:lnTo>
                  <a:lnTo>
                    <a:pt x="38874" y="309270"/>
                  </a:lnTo>
                  <a:lnTo>
                    <a:pt x="39039" y="309168"/>
                  </a:lnTo>
                  <a:close/>
                </a:path>
                <a:path w="64134" h="312419">
                  <a:moveTo>
                    <a:pt x="40373" y="306641"/>
                  </a:moveTo>
                  <a:lnTo>
                    <a:pt x="40322" y="306247"/>
                  </a:lnTo>
                  <a:lnTo>
                    <a:pt x="40246" y="306057"/>
                  </a:lnTo>
                  <a:lnTo>
                    <a:pt x="40208" y="305866"/>
                  </a:lnTo>
                  <a:lnTo>
                    <a:pt x="37350" y="303428"/>
                  </a:lnTo>
                  <a:lnTo>
                    <a:pt x="36741" y="303898"/>
                  </a:lnTo>
                  <a:lnTo>
                    <a:pt x="37338" y="303390"/>
                  </a:lnTo>
                  <a:lnTo>
                    <a:pt x="26136" y="298881"/>
                  </a:lnTo>
                  <a:lnTo>
                    <a:pt x="25996" y="298831"/>
                  </a:lnTo>
                  <a:lnTo>
                    <a:pt x="24130" y="300253"/>
                  </a:lnTo>
                  <a:lnTo>
                    <a:pt x="35483" y="304825"/>
                  </a:lnTo>
                  <a:lnTo>
                    <a:pt x="35648" y="304901"/>
                  </a:lnTo>
                  <a:lnTo>
                    <a:pt x="35775" y="304927"/>
                  </a:lnTo>
                  <a:lnTo>
                    <a:pt x="36042" y="305079"/>
                  </a:lnTo>
                  <a:lnTo>
                    <a:pt x="36309" y="305219"/>
                  </a:lnTo>
                  <a:lnTo>
                    <a:pt x="36550" y="305447"/>
                  </a:lnTo>
                  <a:lnTo>
                    <a:pt x="36677" y="305536"/>
                  </a:lnTo>
                  <a:lnTo>
                    <a:pt x="37020" y="305904"/>
                  </a:lnTo>
                  <a:lnTo>
                    <a:pt x="37084" y="306031"/>
                  </a:lnTo>
                  <a:lnTo>
                    <a:pt x="37211" y="306247"/>
                  </a:lnTo>
                  <a:lnTo>
                    <a:pt x="37312" y="306692"/>
                  </a:lnTo>
                  <a:lnTo>
                    <a:pt x="37312" y="306819"/>
                  </a:lnTo>
                  <a:lnTo>
                    <a:pt x="36601" y="308063"/>
                  </a:lnTo>
                  <a:lnTo>
                    <a:pt x="39065" y="309118"/>
                  </a:lnTo>
                  <a:lnTo>
                    <a:pt x="39192" y="309016"/>
                  </a:lnTo>
                  <a:lnTo>
                    <a:pt x="39636" y="308635"/>
                  </a:lnTo>
                  <a:lnTo>
                    <a:pt x="39763" y="308432"/>
                  </a:lnTo>
                  <a:lnTo>
                    <a:pt x="39903" y="308241"/>
                  </a:lnTo>
                  <a:lnTo>
                    <a:pt x="40157" y="307848"/>
                  </a:lnTo>
                  <a:lnTo>
                    <a:pt x="40208" y="307644"/>
                  </a:lnTo>
                  <a:lnTo>
                    <a:pt x="40271" y="307479"/>
                  </a:lnTo>
                  <a:lnTo>
                    <a:pt x="40347" y="307060"/>
                  </a:lnTo>
                  <a:lnTo>
                    <a:pt x="40373" y="306870"/>
                  </a:lnTo>
                  <a:lnTo>
                    <a:pt x="40373" y="306641"/>
                  </a:lnTo>
                  <a:close/>
                </a:path>
                <a:path w="64134" h="312419">
                  <a:moveTo>
                    <a:pt x="51409" y="297815"/>
                  </a:moveTo>
                  <a:lnTo>
                    <a:pt x="50507" y="296176"/>
                  </a:lnTo>
                  <a:lnTo>
                    <a:pt x="50330" y="295998"/>
                  </a:lnTo>
                  <a:lnTo>
                    <a:pt x="49987" y="295757"/>
                  </a:lnTo>
                  <a:lnTo>
                    <a:pt x="49618" y="295529"/>
                  </a:lnTo>
                  <a:lnTo>
                    <a:pt x="49174" y="295313"/>
                  </a:lnTo>
                  <a:lnTo>
                    <a:pt x="49022" y="295275"/>
                  </a:lnTo>
                  <a:lnTo>
                    <a:pt x="48895" y="295211"/>
                  </a:lnTo>
                  <a:lnTo>
                    <a:pt x="48742" y="295148"/>
                  </a:lnTo>
                  <a:lnTo>
                    <a:pt x="48348" y="295008"/>
                  </a:lnTo>
                  <a:lnTo>
                    <a:pt x="48348" y="297865"/>
                  </a:lnTo>
                  <a:lnTo>
                    <a:pt x="48272" y="298208"/>
                  </a:lnTo>
                  <a:lnTo>
                    <a:pt x="48145" y="298500"/>
                  </a:lnTo>
                  <a:lnTo>
                    <a:pt x="48031" y="298627"/>
                  </a:lnTo>
                  <a:lnTo>
                    <a:pt x="47904" y="298716"/>
                  </a:lnTo>
                  <a:lnTo>
                    <a:pt x="47764" y="298869"/>
                  </a:lnTo>
                  <a:lnTo>
                    <a:pt x="47612" y="298970"/>
                  </a:lnTo>
                  <a:lnTo>
                    <a:pt x="47193" y="299161"/>
                  </a:lnTo>
                  <a:lnTo>
                    <a:pt x="46977" y="299288"/>
                  </a:lnTo>
                  <a:lnTo>
                    <a:pt x="46659" y="299351"/>
                  </a:lnTo>
                  <a:lnTo>
                    <a:pt x="46532" y="299402"/>
                  </a:lnTo>
                  <a:lnTo>
                    <a:pt x="46113" y="299453"/>
                  </a:lnTo>
                  <a:lnTo>
                    <a:pt x="45720" y="299478"/>
                  </a:lnTo>
                  <a:lnTo>
                    <a:pt x="45212" y="299453"/>
                  </a:lnTo>
                  <a:lnTo>
                    <a:pt x="45085" y="299427"/>
                  </a:lnTo>
                  <a:lnTo>
                    <a:pt x="44716" y="299377"/>
                  </a:lnTo>
                  <a:lnTo>
                    <a:pt x="44500" y="299313"/>
                  </a:lnTo>
                  <a:lnTo>
                    <a:pt x="44284" y="299237"/>
                  </a:lnTo>
                  <a:lnTo>
                    <a:pt x="44145" y="299173"/>
                  </a:lnTo>
                  <a:lnTo>
                    <a:pt x="43992" y="299123"/>
                  </a:lnTo>
                  <a:lnTo>
                    <a:pt x="43853" y="299046"/>
                  </a:lnTo>
                  <a:lnTo>
                    <a:pt x="43649" y="298932"/>
                  </a:lnTo>
                  <a:lnTo>
                    <a:pt x="43535" y="298805"/>
                  </a:lnTo>
                  <a:lnTo>
                    <a:pt x="43256" y="298564"/>
                  </a:lnTo>
                  <a:lnTo>
                    <a:pt x="43141" y="298411"/>
                  </a:lnTo>
                  <a:lnTo>
                    <a:pt x="43014" y="297967"/>
                  </a:lnTo>
                  <a:lnTo>
                    <a:pt x="43040" y="297675"/>
                  </a:lnTo>
                  <a:lnTo>
                    <a:pt x="43116" y="297535"/>
                  </a:lnTo>
                  <a:lnTo>
                    <a:pt x="43307" y="297230"/>
                  </a:lnTo>
                  <a:lnTo>
                    <a:pt x="43459" y="297116"/>
                  </a:lnTo>
                  <a:lnTo>
                    <a:pt x="43751" y="296862"/>
                  </a:lnTo>
                  <a:lnTo>
                    <a:pt x="44259" y="296621"/>
                  </a:lnTo>
                  <a:lnTo>
                    <a:pt x="44386" y="296595"/>
                  </a:lnTo>
                  <a:lnTo>
                    <a:pt x="44602" y="296519"/>
                  </a:lnTo>
                  <a:lnTo>
                    <a:pt x="45072" y="296430"/>
                  </a:lnTo>
                  <a:lnTo>
                    <a:pt x="45199" y="296430"/>
                  </a:lnTo>
                  <a:lnTo>
                    <a:pt x="45364" y="296405"/>
                  </a:lnTo>
                  <a:lnTo>
                    <a:pt x="46126" y="296405"/>
                  </a:lnTo>
                  <a:lnTo>
                    <a:pt x="46863" y="296545"/>
                  </a:lnTo>
                  <a:lnTo>
                    <a:pt x="46990" y="296595"/>
                  </a:lnTo>
                  <a:lnTo>
                    <a:pt x="47117" y="296646"/>
                  </a:lnTo>
                  <a:lnTo>
                    <a:pt x="47256" y="296710"/>
                  </a:lnTo>
                  <a:lnTo>
                    <a:pt x="47396" y="296760"/>
                  </a:lnTo>
                  <a:lnTo>
                    <a:pt x="47688" y="296913"/>
                  </a:lnTo>
                  <a:lnTo>
                    <a:pt x="47904" y="297103"/>
                  </a:lnTo>
                  <a:lnTo>
                    <a:pt x="48082" y="297319"/>
                  </a:lnTo>
                  <a:lnTo>
                    <a:pt x="48171" y="297446"/>
                  </a:lnTo>
                  <a:lnTo>
                    <a:pt x="48247" y="297599"/>
                  </a:lnTo>
                  <a:lnTo>
                    <a:pt x="48348" y="297865"/>
                  </a:lnTo>
                  <a:lnTo>
                    <a:pt x="48348" y="295008"/>
                  </a:lnTo>
                  <a:lnTo>
                    <a:pt x="47967" y="294906"/>
                  </a:lnTo>
                  <a:lnTo>
                    <a:pt x="47713" y="294830"/>
                  </a:lnTo>
                  <a:lnTo>
                    <a:pt x="47180" y="294741"/>
                  </a:lnTo>
                  <a:lnTo>
                    <a:pt x="46913" y="294716"/>
                  </a:lnTo>
                  <a:lnTo>
                    <a:pt x="46659" y="294665"/>
                  </a:lnTo>
                  <a:lnTo>
                    <a:pt x="46075" y="294614"/>
                  </a:lnTo>
                  <a:lnTo>
                    <a:pt x="44945" y="294640"/>
                  </a:lnTo>
                  <a:lnTo>
                    <a:pt x="44678" y="294665"/>
                  </a:lnTo>
                  <a:lnTo>
                    <a:pt x="44411" y="294716"/>
                  </a:lnTo>
                  <a:lnTo>
                    <a:pt x="43853" y="294779"/>
                  </a:lnTo>
                  <a:lnTo>
                    <a:pt x="43599" y="294855"/>
                  </a:lnTo>
                  <a:lnTo>
                    <a:pt x="43357" y="294906"/>
                  </a:lnTo>
                  <a:lnTo>
                    <a:pt x="42824" y="295059"/>
                  </a:lnTo>
                  <a:lnTo>
                    <a:pt x="40982" y="296037"/>
                  </a:lnTo>
                  <a:lnTo>
                    <a:pt x="40805" y="296164"/>
                  </a:lnTo>
                  <a:lnTo>
                    <a:pt x="40538" y="296456"/>
                  </a:lnTo>
                  <a:lnTo>
                    <a:pt x="40462" y="296595"/>
                  </a:lnTo>
                  <a:lnTo>
                    <a:pt x="40347" y="296748"/>
                  </a:lnTo>
                  <a:lnTo>
                    <a:pt x="40170" y="297065"/>
                  </a:lnTo>
                  <a:lnTo>
                    <a:pt x="40068" y="297205"/>
                  </a:lnTo>
                  <a:lnTo>
                    <a:pt x="39954" y="297700"/>
                  </a:lnTo>
                  <a:lnTo>
                    <a:pt x="42341" y="300621"/>
                  </a:lnTo>
                  <a:lnTo>
                    <a:pt x="42468" y="300685"/>
                  </a:lnTo>
                  <a:lnTo>
                    <a:pt x="42608" y="300710"/>
                  </a:lnTo>
                  <a:lnTo>
                    <a:pt x="43370" y="300951"/>
                  </a:lnTo>
                  <a:lnTo>
                    <a:pt x="44450" y="301142"/>
                  </a:lnTo>
                  <a:lnTo>
                    <a:pt x="45288" y="301218"/>
                  </a:lnTo>
                  <a:lnTo>
                    <a:pt x="46405" y="301193"/>
                  </a:lnTo>
                  <a:lnTo>
                    <a:pt x="46926" y="301142"/>
                  </a:lnTo>
                  <a:lnTo>
                    <a:pt x="47739" y="301002"/>
                  </a:lnTo>
                  <a:lnTo>
                    <a:pt x="48983" y="300634"/>
                  </a:lnTo>
                  <a:lnTo>
                    <a:pt x="49644" y="300342"/>
                  </a:lnTo>
                  <a:lnTo>
                    <a:pt x="49822" y="300189"/>
                  </a:lnTo>
                  <a:lnTo>
                    <a:pt x="50190" y="299948"/>
                  </a:lnTo>
                  <a:lnTo>
                    <a:pt x="50533" y="299681"/>
                  </a:lnTo>
                  <a:lnTo>
                    <a:pt x="50800" y="299427"/>
                  </a:lnTo>
                  <a:lnTo>
                    <a:pt x="50888" y="299262"/>
                  </a:lnTo>
                  <a:lnTo>
                    <a:pt x="51015" y="299085"/>
                  </a:lnTo>
                  <a:lnTo>
                    <a:pt x="51193" y="298792"/>
                  </a:lnTo>
                  <a:lnTo>
                    <a:pt x="51231" y="298653"/>
                  </a:lnTo>
                  <a:lnTo>
                    <a:pt x="51308" y="298500"/>
                  </a:lnTo>
                  <a:lnTo>
                    <a:pt x="51409" y="298157"/>
                  </a:lnTo>
                  <a:lnTo>
                    <a:pt x="51409" y="297815"/>
                  </a:lnTo>
                  <a:close/>
                </a:path>
                <a:path w="64134" h="312419">
                  <a:moveTo>
                    <a:pt x="52451" y="18110"/>
                  </a:moveTo>
                  <a:lnTo>
                    <a:pt x="52425" y="17741"/>
                  </a:lnTo>
                  <a:lnTo>
                    <a:pt x="52400" y="17538"/>
                  </a:lnTo>
                  <a:lnTo>
                    <a:pt x="52184" y="16979"/>
                  </a:lnTo>
                  <a:lnTo>
                    <a:pt x="52057" y="16802"/>
                  </a:lnTo>
                  <a:lnTo>
                    <a:pt x="51955" y="16637"/>
                  </a:lnTo>
                  <a:lnTo>
                    <a:pt x="51549" y="16116"/>
                  </a:lnTo>
                  <a:lnTo>
                    <a:pt x="50977" y="15659"/>
                  </a:lnTo>
                  <a:lnTo>
                    <a:pt x="50546" y="15354"/>
                  </a:lnTo>
                  <a:lnTo>
                    <a:pt x="50304" y="15252"/>
                  </a:lnTo>
                  <a:lnTo>
                    <a:pt x="50165" y="15189"/>
                  </a:lnTo>
                  <a:lnTo>
                    <a:pt x="49745" y="14947"/>
                  </a:lnTo>
                  <a:lnTo>
                    <a:pt x="49479" y="14846"/>
                  </a:lnTo>
                  <a:lnTo>
                    <a:pt x="49149" y="14744"/>
                  </a:lnTo>
                  <a:lnTo>
                    <a:pt x="48615" y="14554"/>
                  </a:lnTo>
                  <a:lnTo>
                    <a:pt x="47980" y="14401"/>
                  </a:lnTo>
                  <a:lnTo>
                    <a:pt x="47028" y="14262"/>
                  </a:lnTo>
                  <a:lnTo>
                    <a:pt x="46037" y="14185"/>
                  </a:lnTo>
                  <a:lnTo>
                    <a:pt x="45402" y="14185"/>
                  </a:lnTo>
                  <a:lnTo>
                    <a:pt x="44424" y="14262"/>
                  </a:lnTo>
                  <a:lnTo>
                    <a:pt x="43472" y="14401"/>
                  </a:lnTo>
                  <a:lnTo>
                    <a:pt x="43459" y="15405"/>
                  </a:lnTo>
                  <a:lnTo>
                    <a:pt x="43459" y="14414"/>
                  </a:lnTo>
                  <a:lnTo>
                    <a:pt x="42760" y="14579"/>
                  </a:lnTo>
                  <a:lnTo>
                    <a:pt x="41910" y="14757"/>
                  </a:lnTo>
                  <a:lnTo>
                    <a:pt x="34658" y="17513"/>
                  </a:lnTo>
                  <a:lnTo>
                    <a:pt x="34467" y="17614"/>
                  </a:lnTo>
                  <a:lnTo>
                    <a:pt x="34315" y="17716"/>
                  </a:lnTo>
                  <a:lnTo>
                    <a:pt x="29654" y="21793"/>
                  </a:lnTo>
                  <a:lnTo>
                    <a:pt x="29514" y="21958"/>
                  </a:lnTo>
                  <a:lnTo>
                    <a:pt x="29260" y="22326"/>
                  </a:lnTo>
                  <a:lnTo>
                    <a:pt x="29184" y="22479"/>
                  </a:lnTo>
                  <a:lnTo>
                    <a:pt x="28765" y="23101"/>
                  </a:lnTo>
                  <a:lnTo>
                    <a:pt x="28575" y="23672"/>
                  </a:lnTo>
                  <a:lnTo>
                    <a:pt x="28575" y="23863"/>
                  </a:lnTo>
                  <a:lnTo>
                    <a:pt x="28549" y="24053"/>
                  </a:lnTo>
                  <a:lnTo>
                    <a:pt x="28575" y="24422"/>
                  </a:lnTo>
                  <a:lnTo>
                    <a:pt x="28625" y="24625"/>
                  </a:lnTo>
                  <a:lnTo>
                    <a:pt x="28651" y="24790"/>
                  </a:lnTo>
                  <a:lnTo>
                    <a:pt x="28816" y="25184"/>
                  </a:lnTo>
                  <a:lnTo>
                    <a:pt x="28943" y="25361"/>
                  </a:lnTo>
                  <a:lnTo>
                    <a:pt x="29032" y="25527"/>
                  </a:lnTo>
                  <a:lnTo>
                    <a:pt x="29451" y="26047"/>
                  </a:lnTo>
                  <a:lnTo>
                    <a:pt x="29629" y="26212"/>
                  </a:lnTo>
                  <a:lnTo>
                    <a:pt x="30048" y="26504"/>
                  </a:lnTo>
                  <a:lnTo>
                    <a:pt x="30238" y="26657"/>
                  </a:lnTo>
                  <a:lnTo>
                    <a:pt x="30454" y="26809"/>
                  </a:lnTo>
                  <a:lnTo>
                    <a:pt x="32689" y="25577"/>
                  </a:lnTo>
                  <a:lnTo>
                    <a:pt x="32512" y="25476"/>
                  </a:lnTo>
                  <a:lnTo>
                    <a:pt x="31610" y="24079"/>
                  </a:lnTo>
                  <a:lnTo>
                    <a:pt x="31635" y="23863"/>
                  </a:lnTo>
                  <a:lnTo>
                    <a:pt x="31686" y="23672"/>
                  </a:lnTo>
                  <a:lnTo>
                    <a:pt x="31788" y="23469"/>
                  </a:lnTo>
                  <a:lnTo>
                    <a:pt x="31889" y="23304"/>
                  </a:lnTo>
                  <a:lnTo>
                    <a:pt x="32029" y="23177"/>
                  </a:lnTo>
                  <a:lnTo>
                    <a:pt x="32118" y="23012"/>
                  </a:lnTo>
                  <a:lnTo>
                    <a:pt x="32372" y="22618"/>
                  </a:lnTo>
                  <a:lnTo>
                    <a:pt x="32473" y="22453"/>
                  </a:lnTo>
                  <a:lnTo>
                    <a:pt x="32842" y="21958"/>
                  </a:lnTo>
                  <a:lnTo>
                    <a:pt x="33718" y="21005"/>
                  </a:lnTo>
                  <a:lnTo>
                    <a:pt x="34772" y="20091"/>
                  </a:lnTo>
                  <a:lnTo>
                    <a:pt x="35979" y="19240"/>
                  </a:lnTo>
                  <a:lnTo>
                    <a:pt x="36639" y="18872"/>
                  </a:lnTo>
                  <a:lnTo>
                    <a:pt x="37299" y="18503"/>
                  </a:lnTo>
                  <a:lnTo>
                    <a:pt x="37503" y="18415"/>
                  </a:lnTo>
                  <a:lnTo>
                    <a:pt x="38214" y="18046"/>
                  </a:lnTo>
                  <a:lnTo>
                    <a:pt x="39725" y="17411"/>
                  </a:lnTo>
                  <a:lnTo>
                    <a:pt x="41363" y="16865"/>
                  </a:lnTo>
                  <a:lnTo>
                    <a:pt x="43065" y="16395"/>
                  </a:lnTo>
                  <a:lnTo>
                    <a:pt x="43802" y="16256"/>
                  </a:lnTo>
                  <a:lnTo>
                    <a:pt x="43942" y="16230"/>
                  </a:lnTo>
                  <a:lnTo>
                    <a:pt x="44107" y="16179"/>
                  </a:lnTo>
                  <a:lnTo>
                    <a:pt x="44310" y="16141"/>
                  </a:lnTo>
                  <a:lnTo>
                    <a:pt x="44843" y="16027"/>
                  </a:lnTo>
                  <a:lnTo>
                    <a:pt x="45186" y="15976"/>
                  </a:lnTo>
                  <a:lnTo>
                    <a:pt x="46266" y="15976"/>
                  </a:lnTo>
                  <a:lnTo>
                    <a:pt x="46951" y="16065"/>
                  </a:lnTo>
                  <a:lnTo>
                    <a:pt x="47612" y="16268"/>
                  </a:lnTo>
                  <a:lnTo>
                    <a:pt x="47879" y="16370"/>
                  </a:lnTo>
                  <a:lnTo>
                    <a:pt x="48272" y="16586"/>
                  </a:lnTo>
                  <a:lnTo>
                    <a:pt x="49288" y="17691"/>
                  </a:lnTo>
                  <a:lnTo>
                    <a:pt x="49364" y="17881"/>
                  </a:lnTo>
                  <a:lnTo>
                    <a:pt x="49390" y="18084"/>
                  </a:lnTo>
                  <a:lnTo>
                    <a:pt x="49364" y="18300"/>
                  </a:lnTo>
                  <a:lnTo>
                    <a:pt x="49288" y="18491"/>
                  </a:lnTo>
                  <a:lnTo>
                    <a:pt x="49199" y="18694"/>
                  </a:lnTo>
                  <a:lnTo>
                    <a:pt x="49072" y="18884"/>
                  </a:lnTo>
                  <a:lnTo>
                    <a:pt x="48945" y="19011"/>
                  </a:lnTo>
                  <a:lnTo>
                    <a:pt x="48869" y="19138"/>
                  </a:lnTo>
                  <a:lnTo>
                    <a:pt x="44183" y="23393"/>
                  </a:lnTo>
                  <a:lnTo>
                    <a:pt x="44030" y="23545"/>
                  </a:lnTo>
                  <a:lnTo>
                    <a:pt x="43954" y="23710"/>
                  </a:lnTo>
                  <a:lnTo>
                    <a:pt x="43916" y="23888"/>
                  </a:lnTo>
                  <a:lnTo>
                    <a:pt x="43942" y="24053"/>
                  </a:lnTo>
                  <a:lnTo>
                    <a:pt x="43980" y="24231"/>
                  </a:lnTo>
                  <a:lnTo>
                    <a:pt x="44107" y="24384"/>
                  </a:lnTo>
                  <a:lnTo>
                    <a:pt x="44297" y="24523"/>
                  </a:lnTo>
                  <a:lnTo>
                    <a:pt x="44526" y="24650"/>
                  </a:lnTo>
                  <a:lnTo>
                    <a:pt x="44869" y="24739"/>
                  </a:lnTo>
                  <a:lnTo>
                    <a:pt x="45034" y="24790"/>
                  </a:lnTo>
                  <a:lnTo>
                    <a:pt x="45186" y="24815"/>
                  </a:lnTo>
                  <a:lnTo>
                    <a:pt x="45669" y="24815"/>
                  </a:lnTo>
                  <a:lnTo>
                    <a:pt x="45821" y="24790"/>
                  </a:lnTo>
                  <a:lnTo>
                    <a:pt x="45974" y="24765"/>
                  </a:lnTo>
                  <a:lnTo>
                    <a:pt x="46215" y="24701"/>
                  </a:lnTo>
                  <a:lnTo>
                    <a:pt x="46367" y="24650"/>
                  </a:lnTo>
                  <a:lnTo>
                    <a:pt x="46532" y="24549"/>
                  </a:lnTo>
                  <a:lnTo>
                    <a:pt x="47269" y="24117"/>
                  </a:lnTo>
                  <a:lnTo>
                    <a:pt x="48679" y="23139"/>
                  </a:lnTo>
                  <a:lnTo>
                    <a:pt x="49885" y="22085"/>
                  </a:lnTo>
                  <a:lnTo>
                    <a:pt x="50939" y="20980"/>
                  </a:lnTo>
                  <a:lnTo>
                    <a:pt x="51333" y="20383"/>
                  </a:lnTo>
                  <a:lnTo>
                    <a:pt x="51473" y="20218"/>
                  </a:lnTo>
                  <a:lnTo>
                    <a:pt x="51727" y="19850"/>
                  </a:lnTo>
                  <a:lnTo>
                    <a:pt x="51777" y="19723"/>
                  </a:lnTo>
                  <a:lnTo>
                    <a:pt x="51892" y="19596"/>
                  </a:lnTo>
                  <a:lnTo>
                    <a:pt x="52133" y="19227"/>
                  </a:lnTo>
                  <a:lnTo>
                    <a:pt x="52209" y="19062"/>
                  </a:lnTo>
                  <a:lnTo>
                    <a:pt x="52425" y="18491"/>
                  </a:lnTo>
                  <a:lnTo>
                    <a:pt x="52451" y="18300"/>
                  </a:lnTo>
                  <a:lnTo>
                    <a:pt x="52451" y="18110"/>
                  </a:lnTo>
                  <a:close/>
                </a:path>
                <a:path w="64134" h="312419">
                  <a:moveTo>
                    <a:pt x="60731" y="284099"/>
                  </a:moveTo>
                  <a:lnTo>
                    <a:pt x="60515" y="284022"/>
                  </a:lnTo>
                  <a:lnTo>
                    <a:pt x="56807" y="283337"/>
                  </a:lnTo>
                  <a:lnTo>
                    <a:pt x="55753" y="283362"/>
                  </a:lnTo>
                  <a:lnTo>
                    <a:pt x="55410" y="283413"/>
                  </a:lnTo>
                  <a:lnTo>
                    <a:pt x="55067" y="283438"/>
                  </a:lnTo>
                  <a:lnTo>
                    <a:pt x="54864" y="283489"/>
                  </a:lnTo>
                  <a:lnTo>
                    <a:pt x="54838" y="282689"/>
                  </a:lnTo>
                  <a:lnTo>
                    <a:pt x="54686" y="282232"/>
                  </a:lnTo>
                  <a:lnTo>
                    <a:pt x="54470" y="281762"/>
                  </a:lnTo>
                  <a:lnTo>
                    <a:pt x="54292" y="281546"/>
                  </a:lnTo>
                  <a:lnTo>
                    <a:pt x="54127" y="281292"/>
                  </a:lnTo>
                  <a:lnTo>
                    <a:pt x="51816" y="279552"/>
                  </a:lnTo>
                  <a:lnTo>
                    <a:pt x="51816" y="283235"/>
                  </a:lnTo>
                  <a:lnTo>
                    <a:pt x="51816" y="283527"/>
                  </a:lnTo>
                  <a:lnTo>
                    <a:pt x="51701" y="283984"/>
                  </a:lnTo>
                  <a:lnTo>
                    <a:pt x="51447" y="284429"/>
                  </a:lnTo>
                  <a:lnTo>
                    <a:pt x="51231" y="284721"/>
                  </a:lnTo>
                  <a:lnTo>
                    <a:pt x="50901" y="285051"/>
                  </a:lnTo>
                  <a:lnTo>
                    <a:pt x="50304" y="285483"/>
                  </a:lnTo>
                  <a:lnTo>
                    <a:pt x="49276" y="285978"/>
                  </a:lnTo>
                  <a:lnTo>
                    <a:pt x="48590" y="286194"/>
                  </a:lnTo>
                  <a:lnTo>
                    <a:pt x="47574" y="286397"/>
                  </a:lnTo>
                  <a:lnTo>
                    <a:pt x="46520" y="286461"/>
                  </a:lnTo>
                  <a:lnTo>
                    <a:pt x="45173" y="286397"/>
                  </a:lnTo>
                  <a:lnTo>
                    <a:pt x="44145" y="286194"/>
                  </a:lnTo>
                  <a:lnTo>
                    <a:pt x="43459" y="285978"/>
                  </a:lnTo>
                  <a:lnTo>
                    <a:pt x="43319" y="285902"/>
                  </a:lnTo>
                  <a:lnTo>
                    <a:pt x="43192" y="285851"/>
                  </a:lnTo>
                  <a:lnTo>
                    <a:pt x="43002" y="285800"/>
                  </a:lnTo>
                  <a:lnTo>
                    <a:pt x="40894" y="283400"/>
                  </a:lnTo>
                  <a:lnTo>
                    <a:pt x="40894" y="283235"/>
                  </a:lnTo>
                  <a:lnTo>
                    <a:pt x="42608" y="281051"/>
                  </a:lnTo>
                  <a:lnTo>
                    <a:pt x="42799" y="280924"/>
                  </a:lnTo>
                  <a:lnTo>
                    <a:pt x="43218" y="280733"/>
                  </a:lnTo>
                  <a:lnTo>
                    <a:pt x="44119" y="280441"/>
                  </a:lnTo>
                  <a:lnTo>
                    <a:pt x="44399" y="280390"/>
                  </a:lnTo>
                  <a:lnTo>
                    <a:pt x="44640" y="280314"/>
                  </a:lnTo>
                  <a:lnTo>
                    <a:pt x="45427" y="280212"/>
                  </a:lnTo>
                  <a:lnTo>
                    <a:pt x="46748" y="280174"/>
                  </a:lnTo>
                  <a:lnTo>
                    <a:pt x="47802" y="280263"/>
                  </a:lnTo>
                  <a:lnTo>
                    <a:pt x="50279" y="281152"/>
                  </a:lnTo>
                  <a:lnTo>
                    <a:pt x="50495" y="281241"/>
                  </a:lnTo>
                  <a:lnTo>
                    <a:pt x="51816" y="283235"/>
                  </a:lnTo>
                  <a:lnTo>
                    <a:pt x="51816" y="279552"/>
                  </a:lnTo>
                  <a:lnTo>
                    <a:pt x="51600" y="279438"/>
                  </a:lnTo>
                  <a:lnTo>
                    <a:pt x="51447" y="279387"/>
                  </a:lnTo>
                  <a:lnTo>
                    <a:pt x="51295" y="279311"/>
                  </a:lnTo>
                  <a:lnTo>
                    <a:pt x="51155" y="279260"/>
                  </a:lnTo>
                  <a:lnTo>
                    <a:pt x="50990" y="279184"/>
                  </a:lnTo>
                  <a:lnTo>
                    <a:pt x="46113" y="278384"/>
                  </a:lnTo>
                  <a:lnTo>
                    <a:pt x="45300" y="278434"/>
                  </a:lnTo>
                  <a:lnTo>
                    <a:pt x="44881" y="278485"/>
                  </a:lnTo>
                  <a:lnTo>
                    <a:pt x="44488" y="278498"/>
                  </a:lnTo>
                  <a:lnTo>
                    <a:pt x="37833" y="283210"/>
                  </a:lnTo>
                  <a:lnTo>
                    <a:pt x="37871" y="283921"/>
                  </a:lnTo>
                  <a:lnTo>
                    <a:pt x="39204" y="285953"/>
                  </a:lnTo>
                  <a:lnTo>
                    <a:pt x="39916" y="286537"/>
                  </a:lnTo>
                  <a:lnTo>
                    <a:pt x="45770" y="288226"/>
                  </a:lnTo>
                  <a:lnTo>
                    <a:pt x="47434" y="288201"/>
                  </a:lnTo>
                  <a:lnTo>
                    <a:pt x="48247" y="288112"/>
                  </a:lnTo>
                  <a:lnTo>
                    <a:pt x="49047" y="287985"/>
                  </a:lnTo>
                  <a:lnTo>
                    <a:pt x="49555" y="287883"/>
                  </a:lnTo>
                  <a:lnTo>
                    <a:pt x="49657" y="288163"/>
                  </a:lnTo>
                  <a:lnTo>
                    <a:pt x="49707" y="288366"/>
                  </a:lnTo>
                  <a:lnTo>
                    <a:pt x="49898" y="288759"/>
                  </a:lnTo>
                  <a:lnTo>
                    <a:pt x="52425" y="290766"/>
                  </a:lnTo>
                  <a:lnTo>
                    <a:pt x="52578" y="290830"/>
                  </a:lnTo>
                  <a:lnTo>
                    <a:pt x="54317" y="289382"/>
                  </a:lnTo>
                  <a:lnTo>
                    <a:pt x="54165" y="289318"/>
                  </a:lnTo>
                  <a:lnTo>
                    <a:pt x="52590" y="287413"/>
                  </a:lnTo>
                  <a:lnTo>
                    <a:pt x="52692" y="286943"/>
                  </a:lnTo>
                  <a:lnTo>
                    <a:pt x="52933" y="286524"/>
                  </a:lnTo>
                  <a:lnTo>
                    <a:pt x="53314" y="286118"/>
                  </a:lnTo>
                  <a:lnTo>
                    <a:pt x="53454" y="286042"/>
                  </a:lnTo>
                  <a:lnTo>
                    <a:pt x="53721" y="285838"/>
                  </a:lnTo>
                  <a:lnTo>
                    <a:pt x="53848" y="285762"/>
                  </a:lnTo>
                  <a:lnTo>
                    <a:pt x="54305" y="285546"/>
                  </a:lnTo>
                  <a:lnTo>
                    <a:pt x="54483" y="285496"/>
                  </a:lnTo>
                  <a:lnTo>
                    <a:pt x="54660" y="285419"/>
                  </a:lnTo>
                  <a:lnTo>
                    <a:pt x="55359" y="285229"/>
                  </a:lnTo>
                  <a:lnTo>
                    <a:pt x="56146" y="285127"/>
                  </a:lnTo>
                  <a:lnTo>
                    <a:pt x="57353" y="285153"/>
                  </a:lnTo>
                  <a:lnTo>
                    <a:pt x="58115" y="285280"/>
                  </a:lnTo>
                  <a:lnTo>
                    <a:pt x="58775" y="285470"/>
                  </a:lnTo>
                  <a:lnTo>
                    <a:pt x="58915" y="285521"/>
                  </a:lnTo>
                  <a:lnTo>
                    <a:pt x="60731" y="284099"/>
                  </a:lnTo>
                  <a:close/>
                </a:path>
                <a:path w="64134" h="312419">
                  <a:moveTo>
                    <a:pt x="63817" y="287375"/>
                  </a:moveTo>
                  <a:lnTo>
                    <a:pt x="60985" y="284200"/>
                  </a:lnTo>
                  <a:lnTo>
                    <a:pt x="60820" y="284124"/>
                  </a:lnTo>
                  <a:lnTo>
                    <a:pt x="59004" y="285546"/>
                  </a:lnTo>
                  <a:lnTo>
                    <a:pt x="60718" y="287642"/>
                  </a:lnTo>
                  <a:lnTo>
                    <a:pt x="60680" y="287858"/>
                  </a:lnTo>
                  <a:lnTo>
                    <a:pt x="60579" y="288086"/>
                  </a:lnTo>
                  <a:lnTo>
                    <a:pt x="60426" y="288302"/>
                  </a:lnTo>
                  <a:lnTo>
                    <a:pt x="60363" y="288429"/>
                  </a:lnTo>
                  <a:lnTo>
                    <a:pt x="56578" y="289826"/>
                  </a:lnTo>
                  <a:lnTo>
                    <a:pt x="55968" y="289775"/>
                  </a:lnTo>
                  <a:lnTo>
                    <a:pt x="55600" y="289725"/>
                  </a:lnTo>
                  <a:lnTo>
                    <a:pt x="54838" y="289572"/>
                  </a:lnTo>
                  <a:lnTo>
                    <a:pt x="54330" y="289382"/>
                  </a:lnTo>
                  <a:lnTo>
                    <a:pt x="52590" y="290830"/>
                  </a:lnTo>
                  <a:lnTo>
                    <a:pt x="52717" y="290893"/>
                  </a:lnTo>
                  <a:lnTo>
                    <a:pt x="52857" y="290957"/>
                  </a:lnTo>
                  <a:lnTo>
                    <a:pt x="53809" y="291249"/>
                  </a:lnTo>
                  <a:lnTo>
                    <a:pt x="54800" y="291439"/>
                  </a:lnTo>
                  <a:lnTo>
                    <a:pt x="55486" y="291541"/>
                  </a:lnTo>
                  <a:lnTo>
                    <a:pt x="56146" y="291592"/>
                  </a:lnTo>
                  <a:lnTo>
                    <a:pt x="57569" y="291566"/>
                  </a:lnTo>
                  <a:lnTo>
                    <a:pt x="62484" y="289826"/>
                  </a:lnTo>
                  <a:lnTo>
                    <a:pt x="62712" y="289674"/>
                  </a:lnTo>
                  <a:lnTo>
                    <a:pt x="63169" y="289140"/>
                  </a:lnTo>
                  <a:lnTo>
                    <a:pt x="63512" y="288544"/>
                  </a:lnTo>
                  <a:lnTo>
                    <a:pt x="63588" y="288353"/>
                  </a:lnTo>
                  <a:lnTo>
                    <a:pt x="63690" y="288163"/>
                  </a:lnTo>
                  <a:lnTo>
                    <a:pt x="63792" y="287769"/>
                  </a:lnTo>
                  <a:lnTo>
                    <a:pt x="63792" y="287566"/>
                  </a:lnTo>
                  <a:lnTo>
                    <a:pt x="63817" y="28737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169429" y="1163014"/>
              <a:ext cx="184150" cy="77470"/>
            </a:xfrm>
            <a:custGeom>
              <a:avLst/>
              <a:gdLst/>
              <a:ahLst/>
              <a:cxnLst/>
              <a:rect l="l" t="t" r="r" b="b"/>
              <a:pathLst>
                <a:path w="184150" h="77469">
                  <a:moveTo>
                    <a:pt x="19646" y="3733"/>
                  </a:moveTo>
                  <a:lnTo>
                    <a:pt x="18148" y="1460"/>
                  </a:lnTo>
                  <a:lnTo>
                    <a:pt x="17983" y="1308"/>
                  </a:lnTo>
                  <a:lnTo>
                    <a:pt x="17246" y="914"/>
                  </a:lnTo>
                  <a:lnTo>
                    <a:pt x="17005" y="800"/>
                  </a:lnTo>
                  <a:lnTo>
                    <a:pt x="16586" y="635"/>
                  </a:lnTo>
                  <a:lnTo>
                    <a:pt x="16586" y="3810"/>
                  </a:lnTo>
                  <a:lnTo>
                    <a:pt x="16586" y="4000"/>
                  </a:lnTo>
                  <a:lnTo>
                    <a:pt x="16560" y="4216"/>
                  </a:lnTo>
                  <a:lnTo>
                    <a:pt x="16560" y="4737"/>
                  </a:lnTo>
                  <a:lnTo>
                    <a:pt x="16040" y="4991"/>
                  </a:lnTo>
                  <a:lnTo>
                    <a:pt x="16040" y="6972"/>
                  </a:lnTo>
                  <a:lnTo>
                    <a:pt x="15798" y="7569"/>
                  </a:lnTo>
                  <a:lnTo>
                    <a:pt x="15189" y="8585"/>
                  </a:lnTo>
                  <a:lnTo>
                    <a:pt x="14820" y="9042"/>
                  </a:lnTo>
                  <a:lnTo>
                    <a:pt x="14630" y="9245"/>
                  </a:lnTo>
                  <a:lnTo>
                    <a:pt x="14389" y="9537"/>
                  </a:lnTo>
                  <a:lnTo>
                    <a:pt x="14236" y="9690"/>
                  </a:lnTo>
                  <a:lnTo>
                    <a:pt x="13817" y="10172"/>
                  </a:lnTo>
                  <a:lnTo>
                    <a:pt x="12763" y="11061"/>
                  </a:lnTo>
                  <a:lnTo>
                    <a:pt x="12128" y="11468"/>
                  </a:lnTo>
                  <a:lnTo>
                    <a:pt x="11518" y="11912"/>
                  </a:lnTo>
                  <a:lnTo>
                    <a:pt x="10198" y="12674"/>
                  </a:lnTo>
                  <a:lnTo>
                    <a:pt x="9753" y="12890"/>
                  </a:lnTo>
                  <a:lnTo>
                    <a:pt x="9474" y="12979"/>
                  </a:lnTo>
                  <a:lnTo>
                    <a:pt x="9309" y="13081"/>
                  </a:lnTo>
                  <a:lnTo>
                    <a:pt x="8597" y="13423"/>
                  </a:lnTo>
                  <a:lnTo>
                    <a:pt x="7937" y="13601"/>
                  </a:lnTo>
                  <a:lnTo>
                    <a:pt x="7073" y="13716"/>
                  </a:lnTo>
                  <a:lnTo>
                    <a:pt x="6375" y="13716"/>
                  </a:lnTo>
                  <a:lnTo>
                    <a:pt x="6007" y="13677"/>
                  </a:lnTo>
                  <a:lnTo>
                    <a:pt x="5372" y="13589"/>
                  </a:lnTo>
                  <a:lnTo>
                    <a:pt x="5245" y="13550"/>
                  </a:lnTo>
                  <a:lnTo>
                    <a:pt x="5118" y="13512"/>
                  </a:lnTo>
                  <a:lnTo>
                    <a:pt x="4978" y="13462"/>
                  </a:lnTo>
                  <a:lnTo>
                    <a:pt x="4800" y="13411"/>
                  </a:lnTo>
                  <a:lnTo>
                    <a:pt x="3403" y="12509"/>
                  </a:lnTo>
                  <a:lnTo>
                    <a:pt x="3251" y="12331"/>
                  </a:lnTo>
                  <a:lnTo>
                    <a:pt x="3162" y="12141"/>
                  </a:lnTo>
                  <a:lnTo>
                    <a:pt x="3060" y="11722"/>
                  </a:lnTo>
                  <a:lnTo>
                    <a:pt x="3060" y="11518"/>
                  </a:lnTo>
                  <a:lnTo>
                    <a:pt x="3111" y="11379"/>
                  </a:lnTo>
                  <a:lnTo>
                    <a:pt x="3086" y="11226"/>
                  </a:lnTo>
                  <a:lnTo>
                    <a:pt x="3111" y="10782"/>
                  </a:lnTo>
                  <a:lnTo>
                    <a:pt x="16040" y="6972"/>
                  </a:lnTo>
                  <a:lnTo>
                    <a:pt x="16040" y="4991"/>
                  </a:lnTo>
                  <a:lnTo>
                    <a:pt x="3632" y="8534"/>
                  </a:lnTo>
                  <a:lnTo>
                    <a:pt x="3873" y="7950"/>
                  </a:lnTo>
                  <a:lnTo>
                    <a:pt x="4483" y="6921"/>
                  </a:lnTo>
                  <a:lnTo>
                    <a:pt x="4902" y="6426"/>
                  </a:lnTo>
                  <a:lnTo>
                    <a:pt x="5270" y="5981"/>
                  </a:lnTo>
                  <a:lnTo>
                    <a:pt x="5867" y="5346"/>
                  </a:lnTo>
                  <a:lnTo>
                    <a:pt x="6934" y="4432"/>
                  </a:lnTo>
                  <a:lnTo>
                    <a:pt x="7556" y="4025"/>
                  </a:lnTo>
                  <a:lnTo>
                    <a:pt x="8140" y="3606"/>
                  </a:lnTo>
                  <a:lnTo>
                    <a:pt x="9461" y="2844"/>
                  </a:lnTo>
                  <a:lnTo>
                    <a:pt x="10020" y="2590"/>
                  </a:lnTo>
                  <a:lnTo>
                    <a:pt x="10198" y="2501"/>
                  </a:lnTo>
                  <a:lnTo>
                    <a:pt x="11734" y="1905"/>
                  </a:lnTo>
                  <a:lnTo>
                    <a:pt x="12217" y="1816"/>
                  </a:lnTo>
                  <a:lnTo>
                    <a:pt x="12395" y="1816"/>
                  </a:lnTo>
                  <a:lnTo>
                    <a:pt x="12560" y="1790"/>
                  </a:lnTo>
                  <a:lnTo>
                    <a:pt x="13271" y="1790"/>
                  </a:lnTo>
                  <a:lnTo>
                    <a:pt x="13843" y="1828"/>
                  </a:lnTo>
                  <a:lnTo>
                    <a:pt x="14325" y="1930"/>
                  </a:lnTo>
                  <a:lnTo>
                    <a:pt x="14478" y="1981"/>
                  </a:lnTo>
                  <a:lnTo>
                    <a:pt x="14668" y="2044"/>
                  </a:lnTo>
                  <a:lnTo>
                    <a:pt x="14871" y="2095"/>
                  </a:lnTo>
                  <a:lnTo>
                    <a:pt x="15138" y="2209"/>
                  </a:lnTo>
                  <a:lnTo>
                    <a:pt x="15405" y="2336"/>
                  </a:lnTo>
                  <a:lnTo>
                    <a:pt x="15925" y="2654"/>
                  </a:lnTo>
                  <a:lnTo>
                    <a:pt x="16065" y="2832"/>
                  </a:lnTo>
                  <a:lnTo>
                    <a:pt x="16243" y="2997"/>
                  </a:lnTo>
                  <a:lnTo>
                    <a:pt x="16383" y="3200"/>
                  </a:lnTo>
                  <a:lnTo>
                    <a:pt x="16484" y="3390"/>
                  </a:lnTo>
                  <a:lnTo>
                    <a:pt x="16560" y="3594"/>
                  </a:lnTo>
                  <a:lnTo>
                    <a:pt x="16586" y="3810"/>
                  </a:lnTo>
                  <a:lnTo>
                    <a:pt x="16586" y="635"/>
                  </a:lnTo>
                  <a:lnTo>
                    <a:pt x="16433" y="571"/>
                  </a:lnTo>
                  <a:lnTo>
                    <a:pt x="16243" y="533"/>
                  </a:lnTo>
                  <a:lnTo>
                    <a:pt x="16116" y="495"/>
                  </a:lnTo>
                  <a:lnTo>
                    <a:pt x="15989" y="444"/>
                  </a:lnTo>
                  <a:lnTo>
                    <a:pt x="15798" y="381"/>
                  </a:lnTo>
                  <a:lnTo>
                    <a:pt x="15595" y="330"/>
                  </a:lnTo>
                  <a:lnTo>
                    <a:pt x="15430" y="292"/>
                  </a:lnTo>
                  <a:lnTo>
                    <a:pt x="14897" y="165"/>
                  </a:lnTo>
                  <a:lnTo>
                    <a:pt x="14236" y="76"/>
                  </a:lnTo>
                  <a:lnTo>
                    <a:pt x="13576" y="25"/>
                  </a:lnTo>
                  <a:lnTo>
                    <a:pt x="13258" y="25"/>
                  </a:lnTo>
                  <a:lnTo>
                    <a:pt x="12928" y="0"/>
                  </a:lnTo>
                  <a:lnTo>
                    <a:pt x="8356" y="1079"/>
                  </a:lnTo>
                  <a:lnTo>
                    <a:pt x="8204" y="1143"/>
                  </a:lnTo>
                  <a:lnTo>
                    <a:pt x="8077" y="1219"/>
                  </a:lnTo>
                  <a:lnTo>
                    <a:pt x="7429" y="1524"/>
                  </a:lnTo>
                  <a:lnTo>
                    <a:pt x="5867" y="2400"/>
                  </a:lnTo>
                  <a:lnTo>
                    <a:pt x="2159" y="5626"/>
                  </a:lnTo>
                  <a:lnTo>
                    <a:pt x="50" y="10541"/>
                  </a:lnTo>
                  <a:lnTo>
                    <a:pt x="25" y="10744"/>
                  </a:lnTo>
                  <a:lnTo>
                    <a:pt x="25" y="11239"/>
                  </a:lnTo>
                  <a:lnTo>
                    <a:pt x="0" y="11404"/>
                  </a:lnTo>
                  <a:lnTo>
                    <a:pt x="0" y="11798"/>
                  </a:lnTo>
                  <a:lnTo>
                    <a:pt x="1498" y="14071"/>
                  </a:lnTo>
                  <a:lnTo>
                    <a:pt x="1689" y="14224"/>
                  </a:lnTo>
                  <a:lnTo>
                    <a:pt x="3581" y="15049"/>
                  </a:lnTo>
                  <a:lnTo>
                    <a:pt x="3708" y="15087"/>
                  </a:lnTo>
                  <a:lnTo>
                    <a:pt x="3873" y="15125"/>
                  </a:lnTo>
                  <a:lnTo>
                    <a:pt x="4165" y="15214"/>
                  </a:lnTo>
                  <a:lnTo>
                    <a:pt x="4775" y="15341"/>
                  </a:lnTo>
                  <a:lnTo>
                    <a:pt x="5435" y="15430"/>
                  </a:lnTo>
                  <a:lnTo>
                    <a:pt x="6070" y="15481"/>
                  </a:lnTo>
                  <a:lnTo>
                    <a:pt x="7404" y="15481"/>
                  </a:lnTo>
                  <a:lnTo>
                    <a:pt x="7721" y="15430"/>
                  </a:lnTo>
                  <a:lnTo>
                    <a:pt x="8039" y="15417"/>
                  </a:lnTo>
                  <a:lnTo>
                    <a:pt x="11290" y="14427"/>
                  </a:lnTo>
                  <a:lnTo>
                    <a:pt x="11442" y="14363"/>
                  </a:lnTo>
                  <a:lnTo>
                    <a:pt x="11595" y="14300"/>
                  </a:lnTo>
                  <a:lnTo>
                    <a:pt x="12230" y="13995"/>
                  </a:lnTo>
                  <a:lnTo>
                    <a:pt x="13817" y="13119"/>
                  </a:lnTo>
                  <a:lnTo>
                    <a:pt x="14490" y="12623"/>
                  </a:lnTo>
                  <a:lnTo>
                    <a:pt x="15189" y="12141"/>
                  </a:lnTo>
                  <a:lnTo>
                    <a:pt x="16421" y="11087"/>
                  </a:lnTo>
                  <a:lnTo>
                    <a:pt x="17106" y="10375"/>
                  </a:lnTo>
                  <a:lnTo>
                    <a:pt x="17437" y="9956"/>
                  </a:lnTo>
                  <a:lnTo>
                    <a:pt x="17551" y="9829"/>
                  </a:lnTo>
                  <a:lnTo>
                    <a:pt x="19596" y="4978"/>
                  </a:lnTo>
                  <a:lnTo>
                    <a:pt x="19621" y="4775"/>
                  </a:lnTo>
                  <a:lnTo>
                    <a:pt x="19621" y="4292"/>
                  </a:lnTo>
                  <a:lnTo>
                    <a:pt x="19646" y="4102"/>
                  </a:lnTo>
                  <a:lnTo>
                    <a:pt x="19646" y="3733"/>
                  </a:lnTo>
                  <a:close/>
                </a:path>
                <a:path w="184150" h="77469">
                  <a:moveTo>
                    <a:pt x="23380" y="18008"/>
                  </a:moveTo>
                  <a:lnTo>
                    <a:pt x="23304" y="17843"/>
                  </a:lnTo>
                  <a:lnTo>
                    <a:pt x="23177" y="17665"/>
                  </a:lnTo>
                  <a:lnTo>
                    <a:pt x="23037" y="17551"/>
                  </a:lnTo>
                  <a:lnTo>
                    <a:pt x="22809" y="17424"/>
                  </a:lnTo>
                  <a:lnTo>
                    <a:pt x="22567" y="17322"/>
                  </a:lnTo>
                  <a:lnTo>
                    <a:pt x="22415" y="17272"/>
                  </a:lnTo>
                  <a:lnTo>
                    <a:pt x="22275" y="17246"/>
                  </a:lnTo>
                  <a:lnTo>
                    <a:pt x="22123" y="17221"/>
                  </a:lnTo>
                  <a:lnTo>
                    <a:pt x="21297" y="16992"/>
                  </a:lnTo>
                  <a:lnTo>
                    <a:pt x="21158" y="16941"/>
                  </a:lnTo>
                  <a:lnTo>
                    <a:pt x="21031" y="16916"/>
                  </a:lnTo>
                  <a:lnTo>
                    <a:pt x="20891" y="16891"/>
                  </a:lnTo>
                  <a:lnTo>
                    <a:pt x="20281" y="16891"/>
                  </a:lnTo>
                  <a:lnTo>
                    <a:pt x="20142" y="16916"/>
                  </a:lnTo>
                  <a:lnTo>
                    <a:pt x="19989" y="16941"/>
                  </a:lnTo>
                  <a:lnTo>
                    <a:pt x="19862" y="16992"/>
                  </a:lnTo>
                  <a:lnTo>
                    <a:pt x="19723" y="17030"/>
                  </a:lnTo>
                  <a:lnTo>
                    <a:pt x="19596" y="17081"/>
                  </a:lnTo>
                  <a:lnTo>
                    <a:pt x="19469" y="17132"/>
                  </a:lnTo>
                  <a:lnTo>
                    <a:pt x="19329" y="17259"/>
                  </a:lnTo>
                  <a:lnTo>
                    <a:pt x="19189" y="17411"/>
                  </a:lnTo>
                  <a:lnTo>
                    <a:pt x="18605" y="18097"/>
                  </a:lnTo>
                  <a:lnTo>
                    <a:pt x="18529" y="18224"/>
                  </a:lnTo>
                  <a:lnTo>
                    <a:pt x="18465" y="18364"/>
                  </a:lnTo>
                  <a:lnTo>
                    <a:pt x="18453" y="18580"/>
                  </a:lnTo>
                  <a:lnTo>
                    <a:pt x="18529" y="18745"/>
                  </a:lnTo>
                  <a:lnTo>
                    <a:pt x="18630" y="18923"/>
                  </a:lnTo>
                  <a:lnTo>
                    <a:pt x="18796" y="19062"/>
                  </a:lnTo>
                  <a:lnTo>
                    <a:pt x="18923" y="19113"/>
                  </a:lnTo>
                  <a:lnTo>
                    <a:pt x="19100" y="19215"/>
                  </a:lnTo>
                  <a:lnTo>
                    <a:pt x="19265" y="19291"/>
                  </a:lnTo>
                  <a:lnTo>
                    <a:pt x="19418" y="19316"/>
                  </a:lnTo>
                  <a:lnTo>
                    <a:pt x="20370" y="19583"/>
                  </a:lnTo>
                  <a:lnTo>
                    <a:pt x="20535" y="19634"/>
                  </a:lnTo>
                  <a:lnTo>
                    <a:pt x="20675" y="19659"/>
                  </a:lnTo>
                  <a:lnTo>
                    <a:pt x="20815" y="19685"/>
                  </a:lnTo>
                  <a:lnTo>
                    <a:pt x="20967" y="19710"/>
                  </a:lnTo>
                  <a:lnTo>
                    <a:pt x="21120" y="19735"/>
                  </a:lnTo>
                  <a:lnTo>
                    <a:pt x="21399" y="19735"/>
                  </a:lnTo>
                  <a:lnTo>
                    <a:pt x="21551" y="19710"/>
                  </a:lnTo>
                  <a:lnTo>
                    <a:pt x="21717" y="19685"/>
                  </a:lnTo>
                  <a:lnTo>
                    <a:pt x="21869" y="19659"/>
                  </a:lnTo>
                  <a:lnTo>
                    <a:pt x="22072" y="19596"/>
                  </a:lnTo>
                  <a:lnTo>
                    <a:pt x="22237" y="19519"/>
                  </a:lnTo>
                  <a:lnTo>
                    <a:pt x="22364" y="19469"/>
                  </a:lnTo>
                  <a:lnTo>
                    <a:pt x="22491" y="19367"/>
                  </a:lnTo>
                  <a:lnTo>
                    <a:pt x="22631" y="19227"/>
                  </a:lnTo>
                  <a:lnTo>
                    <a:pt x="23202" y="18516"/>
                  </a:lnTo>
                  <a:lnTo>
                    <a:pt x="23304" y="18351"/>
                  </a:lnTo>
                  <a:lnTo>
                    <a:pt x="23380" y="18186"/>
                  </a:lnTo>
                  <a:lnTo>
                    <a:pt x="23380" y="18008"/>
                  </a:lnTo>
                  <a:close/>
                </a:path>
                <a:path w="184150" h="77469">
                  <a:moveTo>
                    <a:pt x="52108" y="12941"/>
                  </a:moveTo>
                  <a:lnTo>
                    <a:pt x="52082" y="12357"/>
                  </a:lnTo>
                  <a:lnTo>
                    <a:pt x="51981" y="11938"/>
                  </a:lnTo>
                  <a:lnTo>
                    <a:pt x="51816" y="11544"/>
                  </a:lnTo>
                  <a:lnTo>
                    <a:pt x="51689" y="11379"/>
                  </a:lnTo>
                  <a:lnTo>
                    <a:pt x="51574" y="11176"/>
                  </a:lnTo>
                  <a:lnTo>
                    <a:pt x="50901" y="10477"/>
                  </a:lnTo>
                  <a:lnTo>
                    <a:pt x="50469" y="10147"/>
                  </a:lnTo>
                  <a:lnTo>
                    <a:pt x="50215" y="10007"/>
                  </a:lnTo>
                  <a:lnTo>
                    <a:pt x="49999" y="9855"/>
                  </a:lnTo>
                  <a:lnTo>
                    <a:pt x="49491" y="9588"/>
                  </a:lnTo>
                  <a:lnTo>
                    <a:pt x="49047" y="9410"/>
                  </a:lnTo>
                  <a:lnTo>
                    <a:pt x="49047" y="12877"/>
                  </a:lnTo>
                  <a:lnTo>
                    <a:pt x="48971" y="13220"/>
                  </a:lnTo>
                  <a:lnTo>
                    <a:pt x="48755" y="13652"/>
                  </a:lnTo>
                  <a:lnTo>
                    <a:pt x="48628" y="13804"/>
                  </a:lnTo>
                  <a:lnTo>
                    <a:pt x="45123" y="15125"/>
                  </a:lnTo>
                  <a:lnTo>
                    <a:pt x="45123" y="19481"/>
                  </a:lnTo>
                  <a:lnTo>
                    <a:pt x="44970" y="20104"/>
                  </a:lnTo>
                  <a:lnTo>
                    <a:pt x="44729" y="20535"/>
                  </a:lnTo>
                  <a:lnTo>
                    <a:pt x="44602" y="20688"/>
                  </a:lnTo>
                  <a:lnTo>
                    <a:pt x="39700" y="22504"/>
                  </a:lnTo>
                  <a:lnTo>
                    <a:pt x="38646" y="22453"/>
                  </a:lnTo>
                  <a:lnTo>
                    <a:pt x="34226" y="19075"/>
                  </a:lnTo>
                  <a:lnTo>
                    <a:pt x="34302" y="18757"/>
                  </a:lnTo>
                  <a:lnTo>
                    <a:pt x="34620" y="18173"/>
                  </a:lnTo>
                  <a:lnTo>
                    <a:pt x="34747" y="18021"/>
                  </a:lnTo>
                  <a:lnTo>
                    <a:pt x="35115" y="17627"/>
                  </a:lnTo>
                  <a:lnTo>
                    <a:pt x="35293" y="17500"/>
                  </a:lnTo>
                  <a:lnTo>
                    <a:pt x="35433" y="17360"/>
                  </a:lnTo>
                  <a:lnTo>
                    <a:pt x="35801" y="17132"/>
                  </a:lnTo>
                  <a:lnTo>
                    <a:pt x="36614" y="16738"/>
                  </a:lnTo>
                  <a:lnTo>
                    <a:pt x="36855" y="16675"/>
                  </a:lnTo>
                  <a:lnTo>
                    <a:pt x="37058" y="16573"/>
                  </a:lnTo>
                  <a:lnTo>
                    <a:pt x="37566" y="16446"/>
                  </a:lnTo>
                  <a:lnTo>
                    <a:pt x="38569" y="16281"/>
                  </a:lnTo>
                  <a:lnTo>
                    <a:pt x="39649" y="16205"/>
                  </a:lnTo>
                  <a:lnTo>
                    <a:pt x="40703" y="16256"/>
                  </a:lnTo>
                  <a:lnTo>
                    <a:pt x="41541" y="16395"/>
                  </a:lnTo>
                  <a:lnTo>
                    <a:pt x="41668" y="16433"/>
                  </a:lnTo>
                  <a:lnTo>
                    <a:pt x="42303" y="16598"/>
                  </a:lnTo>
                  <a:lnTo>
                    <a:pt x="42684" y="16713"/>
                  </a:lnTo>
                  <a:lnTo>
                    <a:pt x="43497" y="17106"/>
                  </a:lnTo>
                  <a:lnTo>
                    <a:pt x="45123" y="19481"/>
                  </a:lnTo>
                  <a:lnTo>
                    <a:pt x="45123" y="15125"/>
                  </a:lnTo>
                  <a:lnTo>
                    <a:pt x="44996" y="15125"/>
                  </a:lnTo>
                  <a:lnTo>
                    <a:pt x="43992" y="15062"/>
                  </a:lnTo>
                  <a:lnTo>
                    <a:pt x="43649" y="14998"/>
                  </a:lnTo>
                  <a:lnTo>
                    <a:pt x="43459" y="14947"/>
                  </a:lnTo>
                  <a:lnTo>
                    <a:pt x="42887" y="14782"/>
                  </a:lnTo>
                  <a:lnTo>
                    <a:pt x="42748" y="14744"/>
                  </a:lnTo>
                  <a:lnTo>
                    <a:pt x="42113" y="14439"/>
                  </a:lnTo>
                  <a:lnTo>
                    <a:pt x="41833" y="14274"/>
                  </a:lnTo>
                  <a:lnTo>
                    <a:pt x="41643" y="14097"/>
                  </a:lnTo>
                  <a:lnTo>
                    <a:pt x="41516" y="14008"/>
                  </a:lnTo>
                  <a:lnTo>
                    <a:pt x="41160" y="13589"/>
                  </a:lnTo>
                  <a:lnTo>
                    <a:pt x="40957" y="13144"/>
                  </a:lnTo>
                  <a:lnTo>
                    <a:pt x="40906" y="12801"/>
                  </a:lnTo>
                  <a:lnTo>
                    <a:pt x="40932" y="12560"/>
                  </a:lnTo>
                  <a:lnTo>
                    <a:pt x="40982" y="12331"/>
                  </a:lnTo>
                  <a:lnTo>
                    <a:pt x="41224" y="11899"/>
                  </a:lnTo>
                  <a:lnTo>
                    <a:pt x="41617" y="11480"/>
                  </a:lnTo>
                  <a:lnTo>
                    <a:pt x="42087" y="11137"/>
                  </a:lnTo>
                  <a:lnTo>
                    <a:pt x="42722" y="10833"/>
                  </a:lnTo>
                  <a:lnTo>
                    <a:pt x="42900" y="10795"/>
                  </a:lnTo>
                  <a:lnTo>
                    <a:pt x="43040" y="10718"/>
                  </a:lnTo>
                  <a:lnTo>
                    <a:pt x="43611" y="10566"/>
                  </a:lnTo>
                  <a:lnTo>
                    <a:pt x="44564" y="10452"/>
                  </a:lnTo>
                  <a:lnTo>
                    <a:pt x="45961" y="10490"/>
                  </a:lnTo>
                  <a:lnTo>
                    <a:pt x="49047" y="12877"/>
                  </a:lnTo>
                  <a:lnTo>
                    <a:pt x="49047" y="9410"/>
                  </a:lnTo>
                  <a:lnTo>
                    <a:pt x="44958" y="8661"/>
                  </a:lnTo>
                  <a:lnTo>
                    <a:pt x="43903" y="8712"/>
                  </a:lnTo>
                  <a:lnTo>
                    <a:pt x="38696" y="10871"/>
                  </a:lnTo>
                  <a:lnTo>
                    <a:pt x="38544" y="11023"/>
                  </a:lnTo>
                  <a:lnTo>
                    <a:pt x="38379" y="11239"/>
                  </a:lnTo>
                  <a:lnTo>
                    <a:pt x="38036" y="11798"/>
                  </a:lnTo>
                  <a:lnTo>
                    <a:pt x="37871" y="12407"/>
                  </a:lnTo>
                  <a:lnTo>
                    <a:pt x="37846" y="12611"/>
                  </a:lnTo>
                  <a:lnTo>
                    <a:pt x="37871" y="13195"/>
                  </a:lnTo>
                  <a:lnTo>
                    <a:pt x="37922" y="13411"/>
                  </a:lnTo>
                  <a:lnTo>
                    <a:pt x="38188" y="14008"/>
                  </a:lnTo>
                  <a:lnTo>
                    <a:pt x="38315" y="14173"/>
                  </a:lnTo>
                  <a:lnTo>
                    <a:pt x="38430" y="14376"/>
                  </a:lnTo>
                  <a:lnTo>
                    <a:pt x="37147" y="14655"/>
                  </a:lnTo>
                  <a:lnTo>
                    <a:pt x="32016" y="17195"/>
                  </a:lnTo>
                  <a:lnTo>
                    <a:pt x="31902" y="17348"/>
                  </a:lnTo>
                  <a:lnTo>
                    <a:pt x="31483" y="17945"/>
                  </a:lnTo>
                  <a:lnTo>
                    <a:pt x="31292" y="18415"/>
                  </a:lnTo>
                  <a:lnTo>
                    <a:pt x="31165" y="18897"/>
                  </a:lnTo>
                  <a:lnTo>
                    <a:pt x="31191" y="19862"/>
                  </a:lnTo>
                  <a:lnTo>
                    <a:pt x="39331" y="24269"/>
                  </a:lnTo>
                  <a:lnTo>
                    <a:pt x="40970" y="24218"/>
                  </a:lnTo>
                  <a:lnTo>
                    <a:pt x="47345" y="21501"/>
                  </a:lnTo>
                  <a:lnTo>
                    <a:pt x="47561" y="21209"/>
                  </a:lnTo>
                  <a:lnTo>
                    <a:pt x="47840" y="20764"/>
                  </a:lnTo>
                  <a:lnTo>
                    <a:pt x="48056" y="20294"/>
                  </a:lnTo>
                  <a:lnTo>
                    <a:pt x="48158" y="19812"/>
                  </a:lnTo>
                  <a:lnTo>
                    <a:pt x="48183" y="19558"/>
                  </a:lnTo>
                  <a:lnTo>
                    <a:pt x="48158" y="18846"/>
                  </a:lnTo>
                  <a:lnTo>
                    <a:pt x="48031" y="18364"/>
                  </a:lnTo>
                  <a:lnTo>
                    <a:pt x="47815" y="17894"/>
                  </a:lnTo>
                  <a:lnTo>
                    <a:pt x="47663" y="17678"/>
                  </a:lnTo>
                  <a:lnTo>
                    <a:pt x="47548" y="17449"/>
                  </a:lnTo>
                  <a:lnTo>
                    <a:pt x="46951" y="16789"/>
                  </a:lnTo>
                  <a:lnTo>
                    <a:pt x="47078" y="16725"/>
                  </a:lnTo>
                  <a:lnTo>
                    <a:pt x="51333" y="14630"/>
                  </a:lnTo>
                  <a:lnTo>
                    <a:pt x="51600" y="14338"/>
                  </a:lnTo>
                  <a:lnTo>
                    <a:pt x="51917" y="13754"/>
                  </a:lnTo>
                  <a:lnTo>
                    <a:pt x="52082" y="13169"/>
                  </a:lnTo>
                  <a:lnTo>
                    <a:pt x="52108" y="12941"/>
                  </a:lnTo>
                  <a:close/>
                </a:path>
                <a:path w="184150" h="77469">
                  <a:moveTo>
                    <a:pt x="64274" y="14097"/>
                  </a:moveTo>
                  <a:lnTo>
                    <a:pt x="61239" y="13906"/>
                  </a:lnTo>
                  <a:lnTo>
                    <a:pt x="58191" y="29095"/>
                  </a:lnTo>
                  <a:lnTo>
                    <a:pt x="58204" y="29311"/>
                  </a:lnTo>
                  <a:lnTo>
                    <a:pt x="58254" y="29438"/>
                  </a:lnTo>
                  <a:lnTo>
                    <a:pt x="58521" y="29756"/>
                  </a:lnTo>
                  <a:lnTo>
                    <a:pt x="58788" y="29895"/>
                  </a:lnTo>
                  <a:lnTo>
                    <a:pt x="59055" y="29997"/>
                  </a:lnTo>
                  <a:lnTo>
                    <a:pt x="59182" y="30022"/>
                  </a:lnTo>
                  <a:lnTo>
                    <a:pt x="59334" y="30048"/>
                  </a:lnTo>
                  <a:lnTo>
                    <a:pt x="59474" y="30073"/>
                  </a:lnTo>
                  <a:lnTo>
                    <a:pt x="59918" y="30073"/>
                  </a:lnTo>
                  <a:lnTo>
                    <a:pt x="60058" y="30048"/>
                  </a:lnTo>
                  <a:lnTo>
                    <a:pt x="60210" y="30022"/>
                  </a:lnTo>
                  <a:lnTo>
                    <a:pt x="60363" y="29997"/>
                  </a:lnTo>
                  <a:lnTo>
                    <a:pt x="60502" y="29972"/>
                  </a:lnTo>
                  <a:lnTo>
                    <a:pt x="60655" y="29921"/>
                  </a:lnTo>
                  <a:lnTo>
                    <a:pt x="60845" y="29806"/>
                  </a:lnTo>
                  <a:lnTo>
                    <a:pt x="61023" y="29654"/>
                  </a:lnTo>
                  <a:lnTo>
                    <a:pt x="61163" y="29502"/>
                  </a:lnTo>
                  <a:lnTo>
                    <a:pt x="61239" y="29337"/>
                  </a:lnTo>
                  <a:lnTo>
                    <a:pt x="64274" y="14097"/>
                  </a:lnTo>
                  <a:close/>
                </a:path>
                <a:path w="184150" h="77469">
                  <a:moveTo>
                    <a:pt x="64300" y="13970"/>
                  </a:moveTo>
                  <a:lnTo>
                    <a:pt x="64249" y="13792"/>
                  </a:lnTo>
                  <a:lnTo>
                    <a:pt x="64160" y="13627"/>
                  </a:lnTo>
                  <a:lnTo>
                    <a:pt x="64008" y="13474"/>
                  </a:lnTo>
                  <a:lnTo>
                    <a:pt x="63766" y="13335"/>
                  </a:lnTo>
                  <a:lnTo>
                    <a:pt x="63563" y="13233"/>
                  </a:lnTo>
                  <a:lnTo>
                    <a:pt x="63296" y="13157"/>
                  </a:lnTo>
                  <a:lnTo>
                    <a:pt x="63157" y="13131"/>
                  </a:lnTo>
                  <a:lnTo>
                    <a:pt x="63004" y="13106"/>
                  </a:lnTo>
                  <a:lnTo>
                    <a:pt x="62560" y="13106"/>
                  </a:lnTo>
                  <a:lnTo>
                    <a:pt x="62420" y="13131"/>
                  </a:lnTo>
                  <a:lnTo>
                    <a:pt x="62268" y="13157"/>
                  </a:lnTo>
                  <a:lnTo>
                    <a:pt x="62115" y="13182"/>
                  </a:lnTo>
                  <a:lnTo>
                    <a:pt x="61849" y="13284"/>
                  </a:lnTo>
                  <a:lnTo>
                    <a:pt x="61633" y="13373"/>
                  </a:lnTo>
                  <a:lnTo>
                    <a:pt x="61404" y="13576"/>
                  </a:lnTo>
                  <a:lnTo>
                    <a:pt x="61290" y="13728"/>
                  </a:lnTo>
                  <a:lnTo>
                    <a:pt x="61239" y="13893"/>
                  </a:lnTo>
                  <a:lnTo>
                    <a:pt x="64274" y="14084"/>
                  </a:lnTo>
                  <a:close/>
                </a:path>
                <a:path w="184150" h="77469">
                  <a:moveTo>
                    <a:pt x="155841" y="64528"/>
                  </a:moveTo>
                  <a:lnTo>
                    <a:pt x="153657" y="63284"/>
                  </a:lnTo>
                  <a:lnTo>
                    <a:pt x="152996" y="63627"/>
                  </a:lnTo>
                  <a:lnTo>
                    <a:pt x="152819" y="63741"/>
                  </a:lnTo>
                  <a:lnTo>
                    <a:pt x="152082" y="64109"/>
                  </a:lnTo>
                  <a:lnTo>
                    <a:pt x="146672" y="65862"/>
                  </a:lnTo>
                  <a:lnTo>
                    <a:pt x="146519" y="65887"/>
                  </a:lnTo>
                  <a:lnTo>
                    <a:pt x="146367" y="65913"/>
                  </a:lnTo>
                  <a:lnTo>
                    <a:pt x="146202" y="65938"/>
                  </a:lnTo>
                  <a:lnTo>
                    <a:pt x="146062" y="65989"/>
                  </a:lnTo>
                  <a:lnTo>
                    <a:pt x="145770" y="66040"/>
                  </a:lnTo>
                  <a:lnTo>
                    <a:pt x="145478" y="66103"/>
                  </a:lnTo>
                  <a:lnTo>
                    <a:pt x="145262" y="66128"/>
                  </a:lnTo>
                  <a:lnTo>
                    <a:pt x="145084" y="66128"/>
                  </a:lnTo>
                  <a:lnTo>
                    <a:pt x="144741" y="66154"/>
                  </a:lnTo>
                  <a:lnTo>
                    <a:pt x="144399" y="66154"/>
                  </a:lnTo>
                  <a:lnTo>
                    <a:pt x="144030" y="66128"/>
                  </a:lnTo>
                  <a:lnTo>
                    <a:pt x="143865" y="66128"/>
                  </a:lnTo>
                  <a:lnTo>
                    <a:pt x="143662" y="66103"/>
                  </a:lnTo>
                  <a:lnTo>
                    <a:pt x="143370" y="66040"/>
                  </a:lnTo>
                  <a:lnTo>
                    <a:pt x="143179" y="66014"/>
                  </a:lnTo>
                  <a:lnTo>
                    <a:pt x="142532" y="65811"/>
                  </a:lnTo>
                  <a:lnTo>
                    <a:pt x="142151" y="65646"/>
                  </a:lnTo>
                  <a:lnTo>
                    <a:pt x="141998" y="65544"/>
                  </a:lnTo>
                  <a:lnTo>
                    <a:pt x="141706" y="65417"/>
                  </a:lnTo>
                  <a:lnTo>
                    <a:pt x="141211" y="65290"/>
                  </a:lnTo>
                  <a:lnTo>
                    <a:pt x="140601" y="65290"/>
                  </a:lnTo>
                  <a:lnTo>
                    <a:pt x="139446" y="66471"/>
                  </a:lnTo>
                  <a:lnTo>
                    <a:pt x="139598" y="66624"/>
                  </a:lnTo>
                  <a:lnTo>
                    <a:pt x="139814" y="66789"/>
                  </a:lnTo>
                  <a:lnTo>
                    <a:pt x="139966" y="66890"/>
                  </a:lnTo>
                  <a:lnTo>
                    <a:pt x="140550" y="67183"/>
                  </a:lnTo>
                  <a:lnTo>
                    <a:pt x="141681" y="67576"/>
                  </a:lnTo>
                  <a:lnTo>
                    <a:pt x="142316" y="67729"/>
                  </a:lnTo>
                  <a:lnTo>
                    <a:pt x="143243" y="67868"/>
                  </a:lnTo>
                  <a:lnTo>
                    <a:pt x="144233" y="67945"/>
                  </a:lnTo>
                  <a:lnTo>
                    <a:pt x="144894" y="67945"/>
                  </a:lnTo>
                  <a:lnTo>
                    <a:pt x="145872" y="67868"/>
                  </a:lnTo>
                  <a:lnTo>
                    <a:pt x="146824" y="67729"/>
                  </a:lnTo>
                  <a:lnTo>
                    <a:pt x="147523" y="67564"/>
                  </a:lnTo>
                  <a:lnTo>
                    <a:pt x="155587" y="64681"/>
                  </a:lnTo>
                  <a:lnTo>
                    <a:pt x="155841" y="64528"/>
                  </a:lnTo>
                  <a:close/>
                </a:path>
                <a:path w="184150" h="77469">
                  <a:moveTo>
                    <a:pt x="156235" y="63766"/>
                  </a:moveTo>
                  <a:lnTo>
                    <a:pt x="156197" y="63614"/>
                  </a:lnTo>
                  <a:lnTo>
                    <a:pt x="156044" y="63449"/>
                  </a:lnTo>
                  <a:lnTo>
                    <a:pt x="155879" y="63296"/>
                  </a:lnTo>
                  <a:lnTo>
                    <a:pt x="155511" y="63144"/>
                  </a:lnTo>
                  <a:lnTo>
                    <a:pt x="155359" y="63106"/>
                  </a:lnTo>
                  <a:lnTo>
                    <a:pt x="155232" y="63080"/>
                  </a:lnTo>
                  <a:lnTo>
                    <a:pt x="155041" y="63030"/>
                  </a:lnTo>
                  <a:lnTo>
                    <a:pt x="154406" y="63030"/>
                  </a:lnTo>
                  <a:lnTo>
                    <a:pt x="154165" y="63080"/>
                  </a:lnTo>
                  <a:lnTo>
                    <a:pt x="153936" y="63144"/>
                  </a:lnTo>
                  <a:lnTo>
                    <a:pt x="153809" y="63195"/>
                  </a:lnTo>
                  <a:lnTo>
                    <a:pt x="153644" y="63271"/>
                  </a:lnTo>
                  <a:lnTo>
                    <a:pt x="155829" y="64516"/>
                  </a:lnTo>
                  <a:lnTo>
                    <a:pt x="155968" y="64427"/>
                  </a:lnTo>
                  <a:lnTo>
                    <a:pt x="156197" y="64198"/>
                  </a:lnTo>
                  <a:lnTo>
                    <a:pt x="156235" y="64033"/>
                  </a:lnTo>
                  <a:lnTo>
                    <a:pt x="156235" y="63766"/>
                  </a:lnTo>
                  <a:close/>
                </a:path>
                <a:path w="184150" h="77469">
                  <a:moveTo>
                    <a:pt x="160197" y="60325"/>
                  </a:moveTo>
                  <a:lnTo>
                    <a:pt x="160121" y="60198"/>
                  </a:lnTo>
                  <a:lnTo>
                    <a:pt x="160032" y="60058"/>
                  </a:lnTo>
                  <a:lnTo>
                    <a:pt x="159931" y="59931"/>
                  </a:lnTo>
                  <a:lnTo>
                    <a:pt x="159715" y="59804"/>
                  </a:lnTo>
                  <a:lnTo>
                    <a:pt x="159562" y="59766"/>
                  </a:lnTo>
                  <a:lnTo>
                    <a:pt x="159372" y="59690"/>
                  </a:lnTo>
                  <a:lnTo>
                    <a:pt x="159169" y="59639"/>
                  </a:lnTo>
                  <a:lnTo>
                    <a:pt x="159016" y="59613"/>
                  </a:lnTo>
                  <a:lnTo>
                    <a:pt x="158508" y="59588"/>
                  </a:lnTo>
                  <a:lnTo>
                    <a:pt x="140754" y="60756"/>
                  </a:lnTo>
                  <a:lnTo>
                    <a:pt x="140982" y="62153"/>
                  </a:lnTo>
                  <a:lnTo>
                    <a:pt x="140741" y="60744"/>
                  </a:lnTo>
                  <a:lnTo>
                    <a:pt x="140525" y="60769"/>
                  </a:lnTo>
                  <a:lnTo>
                    <a:pt x="140398" y="60794"/>
                  </a:lnTo>
                  <a:lnTo>
                    <a:pt x="140246" y="60820"/>
                  </a:lnTo>
                  <a:lnTo>
                    <a:pt x="140106" y="60871"/>
                  </a:lnTo>
                  <a:lnTo>
                    <a:pt x="139979" y="60921"/>
                  </a:lnTo>
                  <a:lnTo>
                    <a:pt x="139852" y="60960"/>
                  </a:lnTo>
                  <a:lnTo>
                    <a:pt x="139712" y="61061"/>
                  </a:lnTo>
                  <a:lnTo>
                    <a:pt x="139560" y="61163"/>
                  </a:lnTo>
                  <a:lnTo>
                    <a:pt x="139471" y="61328"/>
                  </a:lnTo>
                  <a:lnTo>
                    <a:pt x="139395" y="61506"/>
                  </a:lnTo>
                  <a:lnTo>
                    <a:pt x="139395" y="61722"/>
                  </a:lnTo>
                  <a:lnTo>
                    <a:pt x="139446" y="61849"/>
                  </a:lnTo>
                  <a:lnTo>
                    <a:pt x="139179" y="61976"/>
                  </a:lnTo>
                  <a:lnTo>
                    <a:pt x="138861" y="62128"/>
                  </a:lnTo>
                  <a:lnTo>
                    <a:pt x="138734" y="62204"/>
                  </a:lnTo>
                  <a:lnTo>
                    <a:pt x="138569" y="62344"/>
                  </a:lnTo>
                  <a:lnTo>
                    <a:pt x="141287" y="63157"/>
                  </a:lnTo>
                  <a:lnTo>
                    <a:pt x="141414" y="62979"/>
                  </a:lnTo>
                  <a:lnTo>
                    <a:pt x="141465" y="62687"/>
                  </a:lnTo>
                  <a:lnTo>
                    <a:pt x="141389" y="62522"/>
                  </a:lnTo>
                  <a:lnTo>
                    <a:pt x="158864" y="61366"/>
                  </a:lnTo>
                  <a:lnTo>
                    <a:pt x="158648" y="60299"/>
                  </a:lnTo>
                  <a:lnTo>
                    <a:pt x="158877" y="61353"/>
                  </a:lnTo>
                  <a:lnTo>
                    <a:pt x="159067" y="61328"/>
                  </a:lnTo>
                  <a:lnTo>
                    <a:pt x="159194" y="61302"/>
                  </a:lnTo>
                  <a:lnTo>
                    <a:pt x="159346" y="61277"/>
                  </a:lnTo>
                  <a:lnTo>
                    <a:pt x="159486" y="61226"/>
                  </a:lnTo>
                  <a:lnTo>
                    <a:pt x="159613" y="61175"/>
                  </a:lnTo>
                  <a:lnTo>
                    <a:pt x="159854" y="61061"/>
                  </a:lnTo>
                  <a:lnTo>
                    <a:pt x="160032" y="60909"/>
                  </a:lnTo>
                  <a:lnTo>
                    <a:pt x="160121" y="60769"/>
                  </a:lnTo>
                  <a:lnTo>
                    <a:pt x="160197" y="60591"/>
                  </a:lnTo>
                  <a:lnTo>
                    <a:pt x="160197" y="60325"/>
                  </a:lnTo>
                  <a:close/>
                </a:path>
                <a:path w="184150" h="77469">
                  <a:moveTo>
                    <a:pt x="184061" y="69596"/>
                  </a:moveTo>
                  <a:lnTo>
                    <a:pt x="184010" y="69469"/>
                  </a:lnTo>
                  <a:lnTo>
                    <a:pt x="183908" y="69303"/>
                  </a:lnTo>
                  <a:lnTo>
                    <a:pt x="183781" y="69202"/>
                  </a:lnTo>
                  <a:lnTo>
                    <a:pt x="183591" y="69062"/>
                  </a:lnTo>
                  <a:lnTo>
                    <a:pt x="183464" y="69011"/>
                  </a:lnTo>
                  <a:lnTo>
                    <a:pt x="183324" y="68935"/>
                  </a:lnTo>
                  <a:lnTo>
                    <a:pt x="183070" y="68884"/>
                  </a:lnTo>
                  <a:lnTo>
                    <a:pt x="182803" y="68834"/>
                  </a:lnTo>
                  <a:lnTo>
                    <a:pt x="182664" y="68808"/>
                  </a:lnTo>
                  <a:lnTo>
                    <a:pt x="182410" y="68808"/>
                  </a:lnTo>
                  <a:lnTo>
                    <a:pt x="182219" y="68834"/>
                  </a:lnTo>
                  <a:lnTo>
                    <a:pt x="182041" y="68859"/>
                  </a:lnTo>
                  <a:lnTo>
                    <a:pt x="181902" y="68884"/>
                  </a:lnTo>
                  <a:lnTo>
                    <a:pt x="162306" y="74549"/>
                  </a:lnTo>
                  <a:lnTo>
                    <a:pt x="172072" y="63271"/>
                  </a:lnTo>
                  <a:lnTo>
                    <a:pt x="172161" y="63144"/>
                  </a:lnTo>
                  <a:lnTo>
                    <a:pt x="172224" y="62979"/>
                  </a:lnTo>
                  <a:lnTo>
                    <a:pt x="172224" y="62750"/>
                  </a:lnTo>
                  <a:lnTo>
                    <a:pt x="172135" y="62534"/>
                  </a:lnTo>
                  <a:lnTo>
                    <a:pt x="172034" y="62407"/>
                  </a:lnTo>
                  <a:lnTo>
                    <a:pt x="171907" y="62306"/>
                  </a:lnTo>
                  <a:lnTo>
                    <a:pt x="171691" y="62191"/>
                  </a:lnTo>
                  <a:lnTo>
                    <a:pt x="171564" y="62141"/>
                  </a:lnTo>
                  <a:lnTo>
                    <a:pt x="171373" y="62064"/>
                  </a:lnTo>
                  <a:lnTo>
                    <a:pt x="171183" y="62014"/>
                  </a:lnTo>
                  <a:lnTo>
                    <a:pt x="171030" y="61988"/>
                  </a:lnTo>
                  <a:lnTo>
                    <a:pt x="170878" y="61963"/>
                  </a:lnTo>
                  <a:lnTo>
                    <a:pt x="170497" y="61963"/>
                  </a:lnTo>
                  <a:lnTo>
                    <a:pt x="170268" y="62014"/>
                  </a:lnTo>
                  <a:lnTo>
                    <a:pt x="170002" y="62064"/>
                  </a:lnTo>
                  <a:lnTo>
                    <a:pt x="169760" y="62166"/>
                  </a:lnTo>
                  <a:lnTo>
                    <a:pt x="169633" y="62217"/>
                  </a:lnTo>
                  <a:lnTo>
                    <a:pt x="169481" y="62306"/>
                  </a:lnTo>
                  <a:lnTo>
                    <a:pt x="169367" y="62433"/>
                  </a:lnTo>
                  <a:lnTo>
                    <a:pt x="157480" y="76123"/>
                  </a:lnTo>
                  <a:lnTo>
                    <a:pt x="157378" y="76250"/>
                  </a:lnTo>
                  <a:lnTo>
                    <a:pt x="157327" y="76377"/>
                  </a:lnTo>
                  <a:lnTo>
                    <a:pt x="157302" y="76593"/>
                  </a:lnTo>
                  <a:lnTo>
                    <a:pt x="157353" y="76771"/>
                  </a:lnTo>
                  <a:lnTo>
                    <a:pt x="157480" y="76936"/>
                  </a:lnTo>
                  <a:lnTo>
                    <a:pt x="157632" y="77063"/>
                  </a:lnTo>
                  <a:lnTo>
                    <a:pt x="157899" y="77228"/>
                  </a:lnTo>
                  <a:lnTo>
                    <a:pt x="158089" y="77304"/>
                  </a:lnTo>
                  <a:lnTo>
                    <a:pt x="158242" y="77355"/>
                  </a:lnTo>
                  <a:lnTo>
                    <a:pt x="158432" y="77406"/>
                  </a:lnTo>
                  <a:lnTo>
                    <a:pt x="158673" y="77431"/>
                  </a:lnTo>
                  <a:lnTo>
                    <a:pt x="159016" y="77431"/>
                  </a:lnTo>
                  <a:lnTo>
                    <a:pt x="159169" y="77406"/>
                  </a:lnTo>
                  <a:lnTo>
                    <a:pt x="159359" y="77381"/>
                  </a:lnTo>
                  <a:lnTo>
                    <a:pt x="159537" y="77330"/>
                  </a:lnTo>
                  <a:lnTo>
                    <a:pt x="159702" y="77279"/>
                  </a:lnTo>
                  <a:lnTo>
                    <a:pt x="183235" y="70497"/>
                  </a:lnTo>
                  <a:lnTo>
                    <a:pt x="183464" y="70408"/>
                  </a:lnTo>
                  <a:lnTo>
                    <a:pt x="183642" y="70332"/>
                  </a:lnTo>
                  <a:lnTo>
                    <a:pt x="183832" y="70180"/>
                  </a:lnTo>
                  <a:lnTo>
                    <a:pt x="183959" y="70040"/>
                  </a:lnTo>
                  <a:lnTo>
                    <a:pt x="184035" y="69862"/>
                  </a:lnTo>
                  <a:lnTo>
                    <a:pt x="184061" y="6959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907212" y="1148447"/>
              <a:ext cx="342265" cy="45085"/>
            </a:xfrm>
            <a:custGeom>
              <a:avLst/>
              <a:gdLst/>
              <a:ahLst/>
              <a:cxnLst/>
              <a:rect l="l" t="t" r="r" b="b"/>
              <a:pathLst>
                <a:path w="342265" h="45084">
                  <a:moveTo>
                    <a:pt x="3771" y="22034"/>
                  </a:moveTo>
                  <a:lnTo>
                    <a:pt x="3721" y="21882"/>
                  </a:lnTo>
                  <a:lnTo>
                    <a:pt x="762" y="22352"/>
                  </a:lnTo>
                  <a:lnTo>
                    <a:pt x="1028" y="22669"/>
                  </a:lnTo>
                  <a:lnTo>
                    <a:pt x="1168" y="22758"/>
                  </a:lnTo>
                  <a:lnTo>
                    <a:pt x="1295" y="22809"/>
                  </a:lnTo>
                  <a:lnTo>
                    <a:pt x="1536" y="22910"/>
                  </a:lnTo>
                  <a:lnTo>
                    <a:pt x="1689" y="22936"/>
                  </a:lnTo>
                  <a:lnTo>
                    <a:pt x="1828" y="22961"/>
                  </a:lnTo>
                  <a:lnTo>
                    <a:pt x="1981" y="22987"/>
                  </a:lnTo>
                  <a:lnTo>
                    <a:pt x="2425" y="23012"/>
                  </a:lnTo>
                  <a:lnTo>
                    <a:pt x="2565" y="22987"/>
                  </a:lnTo>
                  <a:lnTo>
                    <a:pt x="2717" y="22961"/>
                  </a:lnTo>
                  <a:lnTo>
                    <a:pt x="2857" y="22936"/>
                  </a:lnTo>
                  <a:lnTo>
                    <a:pt x="3187" y="22809"/>
                  </a:lnTo>
                  <a:lnTo>
                    <a:pt x="3352" y="22745"/>
                  </a:lnTo>
                  <a:lnTo>
                    <a:pt x="3530" y="22593"/>
                  </a:lnTo>
                  <a:lnTo>
                    <a:pt x="3695" y="22402"/>
                  </a:lnTo>
                  <a:lnTo>
                    <a:pt x="3746" y="22275"/>
                  </a:lnTo>
                  <a:lnTo>
                    <a:pt x="3771" y="22034"/>
                  </a:lnTo>
                  <a:close/>
                </a:path>
                <a:path w="342265" h="45084">
                  <a:moveTo>
                    <a:pt x="6134" y="14909"/>
                  </a:moveTo>
                  <a:lnTo>
                    <a:pt x="5346" y="13195"/>
                  </a:lnTo>
                  <a:lnTo>
                    <a:pt x="5029" y="13246"/>
                  </a:lnTo>
                  <a:lnTo>
                    <a:pt x="4419" y="13385"/>
                  </a:lnTo>
                  <a:lnTo>
                    <a:pt x="2044" y="14401"/>
                  </a:lnTo>
                  <a:lnTo>
                    <a:pt x="1816" y="14516"/>
                  </a:lnTo>
                  <a:lnTo>
                    <a:pt x="1447" y="14833"/>
                  </a:lnTo>
                  <a:lnTo>
                    <a:pt x="1282" y="15011"/>
                  </a:lnTo>
                  <a:lnTo>
                    <a:pt x="1104" y="15151"/>
                  </a:lnTo>
                  <a:lnTo>
                    <a:pt x="838" y="15519"/>
                  </a:lnTo>
                  <a:lnTo>
                    <a:pt x="749" y="15697"/>
                  </a:lnTo>
                  <a:lnTo>
                    <a:pt x="647" y="15862"/>
                  </a:lnTo>
                  <a:lnTo>
                    <a:pt x="469" y="16230"/>
                  </a:lnTo>
                  <a:lnTo>
                    <a:pt x="444" y="16433"/>
                  </a:lnTo>
                  <a:lnTo>
                    <a:pt x="406" y="16560"/>
                  </a:lnTo>
                  <a:lnTo>
                    <a:pt x="190" y="17183"/>
                  </a:lnTo>
                  <a:lnTo>
                    <a:pt x="0" y="18440"/>
                  </a:lnTo>
                  <a:lnTo>
                    <a:pt x="0" y="19075"/>
                  </a:lnTo>
                  <a:lnTo>
                    <a:pt x="25" y="19710"/>
                  </a:lnTo>
                  <a:lnTo>
                    <a:pt x="241" y="20955"/>
                  </a:lnTo>
                  <a:lnTo>
                    <a:pt x="469" y="21577"/>
                  </a:lnTo>
                  <a:lnTo>
                    <a:pt x="508" y="21767"/>
                  </a:lnTo>
                  <a:lnTo>
                    <a:pt x="685" y="22136"/>
                  </a:lnTo>
                  <a:lnTo>
                    <a:pt x="762" y="22326"/>
                  </a:lnTo>
                  <a:lnTo>
                    <a:pt x="3721" y="21869"/>
                  </a:lnTo>
                  <a:lnTo>
                    <a:pt x="3644" y="21717"/>
                  </a:lnTo>
                  <a:lnTo>
                    <a:pt x="3530" y="21374"/>
                  </a:lnTo>
                  <a:lnTo>
                    <a:pt x="3454" y="21221"/>
                  </a:lnTo>
                  <a:lnTo>
                    <a:pt x="3276" y="20688"/>
                  </a:lnTo>
                  <a:lnTo>
                    <a:pt x="3086" y="19608"/>
                  </a:lnTo>
                  <a:lnTo>
                    <a:pt x="3086" y="19050"/>
                  </a:lnTo>
                  <a:lnTo>
                    <a:pt x="3060" y="18503"/>
                  </a:lnTo>
                  <a:lnTo>
                    <a:pt x="3263" y="17424"/>
                  </a:lnTo>
                  <a:lnTo>
                    <a:pt x="3429" y="16891"/>
                  </a:lnTo>
                  <a:lnTo>
                    <a:pt x="3492" y="16700"/>
                  </a:lnTo>
                  <a:lnTo>
                    <a:pt x="3517" y="16548"/>
                  </a:lnTo>
                  <a:lnTo>
                    <a:pt x="3581" y="16357"/>
                  </a:lnTo>
                  <a:lnTo>
                    <a:pt x="3708" y="16154"/>
                  </a:lnTo>
                  <a:lnTo>
                    <a:pt x="3860" y="15989"/>
                  </a:lnTo>
                  <a:lnTo>
                    <a:pt x="4889" y="15278"/>
                  </a:lnTo>
                  <a:lnTo>
                    <a:pt x="5321" y="15100"/>
                  </a:lnTo>
                  <a:lnTo>
                    <a:pt x="5638" y="15011"/>
                  </a:lnTo>
                  <a:lnTo>
                    <a:pt x="5969" y="14935"/>
                  </a:lnTo>
                  <a:lnTo>
                    <a:pt x="6134" y="14909"/>
                  </a:lnTo>
                  <a:close/>
                </a:path>
                <a:path w="342265" h="45084">
                  <a:moveTo>
                    <a:pt x="148882" y="7924"/>
                  </a:moveTo>
                  <a:lnTo>
                    <a:pt x="148856" y="6654"/>
                  </a:lnTo>
                  <a:lnTo>
                    <a:pt x="148729" y="6045"/>
                  </a:lnTo>
                  <a:lnTo>
                    <a:pt x="148640" y="5410"/>
                  </a:lnTo>
                  <a:lnTo>
                    <a:pt x="148170" y="4178"/>
                  </a:lnTo>
                  <a:lnTo>
                    <a:pt x="147853" y="3568"/>
                  </a:lnTo>
                  <a:lnTo>
                    <a:pt x="147535" y="3009"/>
                  </a:lnTo>
                  <a:lnTo>
                    <a:pt x="147408" y="2857"/>
                  </a:lnTo>
                  <a:lnTo>
                    <a:pt x="145821" y="1219"/>
                  </a:lnTo>
                  <a:lnTo>
                    <a:pt x="145821" y="7861"/>
                  </a:lnTo>
                  <a:lnTo>
                    <a:pt x="145719" y="8394"/>
                  </a:lnTo>
                  <a:lnTo>
                    <a:pt x="145643" y="8915"/>
                  </a:lnTo>
                  <a:lnTo>
                    <a:pt x="143141" y="13068"/>
                  </a:lnTo>
                  <a:lnTo>
                    <a:pt x="143002" y="13208"/>
                  </a:lnTo>
                  <a:lnTo>
                    <a:pt x="142798" y="13436"/>
                  </a:lnTo>
                  <a:lnTo>
                    <a:pt x="142608" y="13601"/>
                  </a:lnTo>
                  <a:lnTo>
                    <a:pt x="142481" y="13677"/>
                  </a:lnTo>
                  <a:lnTo>
                    <a:pt x="142138" y="13906"/>
                  </a:lnTo>
                  <a:lnTo>
                    <a:pt x="141986" y="13970"/>
                  </a:lnTo>
                  <a:lnTo>
                    <a:pt x="141846" y="14046"/>
                  </a:lnTo>
                  <a:lnTo>
                    <a:pt x="141554" y="14173"/>
                  </a:lnTo>
                  <a:lnTo>
                    <a:pt x="141249" y="14274"/>
                  </a:lnTo>
                  <a:lnTo>
                    <a:pt x="140906" y="14338"/>
                  </a:lnTo>
                  <a:lnTo>
                    <a:pt x="140055" y="14465"/>
                  </a:lnTo>
                  <a:lnTo>
                    <a:pt x="139420" y="14465"/>
                  </a:lnTo>
                  <a:lnTo>
                    <a:pt x="139166" y="14452"/>
                  </a:lnTo>
                  <a:lnTo>
                    <a:pt x="138925" y="14452"/>
                  </a:lnTo>
                  <a:lnTo>
                    <a:pt x="138582" y="14376"/>
                  </a:lnTo>
                  <a:lnTo>
                    <a:pt x="136740" y="13614"/>
                  </a:lnTo>
                  <a:lnTo>
                    <a:pt x="136448" y="13373"/>
                  </a:lnTo>
                  <a:lnTo>
                    <a:pt x="136182" y="12979"/>
                  </a:lnTo>
                  <a:lnTo>
                    <a:pt x="136105" y="12839"/>
                  </a:lnTo>
                  <a:lnTo>
                    <a:pt x="135966" y="12598"/>
                  </a:lnTo>
                  <a:lnTo>
                    <a:pt x="135788" y="12280"/>
                  </a:lnTo>
                  <a:lnTo>
                    <a:pt x="145669" y="6146"/>
                  </a:lnTo>
                  <a:lnTo>
                    <a:pt x="145796" y="6781"/>
                  </a:lnTo>
                  <a:lnTo>
                    <a:pt x="145821" y="7861"/>
                  </a:lnTo>
                  <a:lnTo>
                    <a:pt x="145821" y="1219"/>
                  </a:lnTo>
                  <a:lnTo>
                    <a:pt x="143230" y="241"/>
                  </a:lnTo>
                  <a:lnTo>
                    <a:pt x="142925" y="165"/>
                  </a:lnTo>
                  <a:lnTo>
                    <a:pt x="142290" y="76"/>
                  </a:lnTo>
                  <a:lnTo>
                    <a:pt x="141897" y="63"/>
                  </a:lnTo>
                  <a:lnTo>
                    <a:pt x="141757" y="38"/>
                  </a:lnTo>
                  <a:lnTo>
                    <a:pt x="141605" y="12"/>
                  </a:lnTo>
                  <a:lnTo>
                    <a:pt x="141262" y="1778"/>
                  </a:lnTo>
                  <a:lnTo>
                    <a:pt x="141439" y="1790"/>
                  </a:lnTo>
                  <a:lnTo>
                    <a:pt x="141681" y="1816"/>
                  </a:lnTo>
                  <a:lnTo>
                    <a:pt x="142024" y="1854"/>
                  </a:lnTo>
                  <a:lnTo>
                    <a:pt x="142201" y="1905"/>
                  </a:lnTo>
                  <a:lnTo>
                    <a:pt x="142367" y="1930"/>
                  </a:lnTo>
                  <a:lnTo>
                    <a:pt x="143979" y="2717"/>
                  </a:lnTo>
                  <a:lnTo>
                    <a:pt x="144259" y="2984"/>
                  </a:lnTo>
                  <a:lnTo>
                    <a:pt x="144424" y="3251"/>
                  </a:lnTo>
                  <a:lnTo>
                    <a:pt x="144462" y="3378"/>
                  </a:lnTo>
                  <a:lnTo>
                    <a:pt x="144602" y="3581"/>
                  </a:lnTo>
                  <a:lnTo>
                    <a:pt x="144843" y="3937"/>
                  </a:lnTo>
                  <a:lnTo>
                    <a:pt x="144894" y="4089"/>
                  </a:lnTo>
                  <a:lnTo>
                    <a:pt x="134924" y="10096"/>
                  </a:lnTo>
                  <a:lnTo>
                    <a:pt x="134810" y="9461"/>
                  </a:lnTo>
                  <a:lnTo>
                    <a:pt x="134785" y="8382"/>
                  </a:lnTo>
                  <a:lnTo>
                    <a:pt x="134874" y="7861"/>
                  </a:lnTo>
                  <a:lnTo>
                    <a:pt x="137477" y="3187"/>
                  </a:lnTo>
                  <a:lnTo>
                    <a:pt x="137629" y="3035"/>
                  </a:lnTo>
                  <a:lnTo>
                    <a:pt x="137795" y="2819"/>
                  </a:lnTo>
                  <a:lnTo>
                    <a:pt x="137985" y="2654"/>
                  </a:lnTo>
                  <a:lnTo>
                    <a:pt x="138112" y="2578"/>
                  </a:lnTo>
                  <a:lnTo>
                    <a:pt x="138480" y="2324"/>
                  </a:lnTo>
                  <a:lnTo>
                    <a:pt x="138607" y="2286"/>
                  </a:lnTo>
                  <a:lnTo>
                    <a:pt x="138747" y="2209"/>
                  </a:lnTo>
                  <a:lnTo>
                    <a:pt x="139039" y="2082"/>
                  </a:lnTo>
                  <a:lnTo>
                    <a:pt x="139357" y="1981"/>
                  </a:lnTo>
                  <a:lnTo>
                    <a:pt x="139852" y="1892"/>
                  </a:lnTo>
                  <a:lnTo>
                    <a:pt x="140030" y="1841"/>
                  </a:lnTo>
                  <a:lnTo>
                    <a:pt x="140373" y="1816"/>
                  </a:lnTo>
                  <a:lnTo>
                    <a:pt x="140538" y="1790"/>
                  </a:lnTo>
                  <a:lnTo>
                    <a:pt x="141173" y="1790"/>
                  </a:lnTo>
                  <a:lnTo>
                    <a:pt x="141516" y="25"/>
                  </a:lnTo>
                  <a:lnTo>
                    <a:pt x="141198" y="0"/>
                  </a:lnTo>
                  <a:lnTo>
                    <a:pt x="140538" y="0"/>
                  </a:lnTo>
                  <a:lnTo>
                    <a:pt x="139877" y="50"/>
                  </a:lnTo>
                  <a:lnTo>
                    <a:pt x="139242" y="127"/>
                  </a:lnTo>
                  <a:lnTo>
                    <a:pt x="138925" y="203"/>
                  </a:lnTo>
                  <a:lnTo>
                    <a:pt x="138607" y="241"/>
                  </a:lnTo>
                  <a:lnTo>
                    <a:pt x="138010" y="393"/>
                  </a:lnTo>
                  <a:lnTo>
                    <a:pt x="137426" y="584"/>
                  </a:lnTo>
                  <a:lnTo>
                    <a:pt x="136893" y="787"/>
                  </a:lnTo>
                  <a:lnTo>
                    <a:pt x="136639" y="914"/>
                  </a:lnTo>
                  <a:lnTo>
                    <a:pt x="136372" y="1028"/>
                  </a:lnTo>
                  <a:lnTo>
                    <a:pt x="135928" y="1295"/>
                  </a:lnTo>
                  <a:lnTo>
                    <a:pt x="135509" y="1600"/>
                  </a:lnTo>
                  <a:lnTo>
                    <a:pt x="135153" y="1917"/>
                  </a:lnTo>
                  <a:lnTo>
                    <a:pt x="134912" y="2197"/>
                  </a:lnTo>
                  <a:lnTo>
                    <a:pt x="134340" y="2730"/>
                  </a:lnTo>
                  <a:lnTo>
                    <a:pt x="133413" y="3886"/>
                  </a:lnTo>
                  <a:lnTo>
                    <a:pt x="132676" y="5054"/>
                  </a:lnTo>
                  <a:lnTo>
                    <a:pt x="132143" y="6286"/>
                  </a:lnTo>
                  <a:lnTo>
                    <a:pt x="131991" y="6921"/>
                  </a:lnTo>
                  <a:lnTo>
                    <a:pt x="131914" y="7112"/>
                  </a:lnTo>
                  <a:lnTo>
                    <a:pt x="131838" y="7480"/>
                  </a:lnTo>
                  <a:lnTo>
                    <a:pt x="131813" y="7683"/>
                  </a:lnTo>
                  <a:lnTo>
                    <a:pt x="131724" y="8318"/>
                  </a:lnTo>
                  <a:lnTo>
                    <a:pt x="131749" y="9588"/>
                  </a:lnTo>
                  <a:lnTo>
                    <a:pt x="131876" y="10198"/>
                  </a:lnTo>
                  <a:lnTo>
                    <a:pt x="131991" y="10833"/>
                  </a:lnTo>
                  <a:lnTo>
                    <a:pt x="132435" y="12065"/>
                  </a:lnTo>
                  <a:lnTo>
                    <a:pt x="132753" y="12674"/>
                  </a:lnTo>
                  <a:lnTo>
                    <a:pt x="132880" y="12852"/>
                  </a:lnTo>
                  <a:lnTo>
                    <a:pt x="133096" y="13220"/>
                  </a:lnTo>
                  <a:lnTo>
                    <a:pt x="133235" y="13487"/>
                  </a:lnTo>
                  <a:lnTo>
                    <a:pt x="138658" y="16205"/>
                  </a:lnTo>
                  <a:lnTo>
                    <a:pt x="138785" y="16217"/>
                  </a:lnTo>
                  <a:lnTo>
                    <a:pt x="139001" y="16243"/>
                  </a:lnTo>
                  <a:lnTo>
                    <a:pt x="139395" y="16256"/>
                  </a:lnTo>
                  <a:lnTo>
                    <a:pt x="140055" y="16230"/>
                  </a:lnTo>
                  <a:lnTo>
                    <a:pt x="140398" y="16205"/>
                  </a:lnTo>
                  <a:lnTo>
                    <a:pt x="140716" y="16205"/>
                  </a:lnTo>
                  <a:lnTo>
                    <a:pt x="141986" y="16014"/>
                  </a:lnTo>
                  <a:lnTo>
                    <a:pt x="142608" y="15862"/>
                  </a:lnTo>
                  <a:lnTo>
                    <a:pt x="142875" y="15760"/>
                  </a:lnTo>
                  <a:lnTo>
                    <a:pt x="143167" y="15671"/>
                  </a:lnTo>
                  <a:lnTo>
                    <a:pt x="143700" y="15443"/>
                  </a:lnTo>
                  <a:lnTo>
                    <a:pt x="143979" y="15341"/>
                  </a:lnTo>
                  <a:lnTo>
                    <a:pt x="144221" y="15227"/>
                  </a:lnTo>
                  <a:lnTo>
                    <a:pt x="144691" y="14935"/>
                  </a:lnTo>
                  <a:lnTo>
                    <a:pt x="145072" y="14643"/>
                  </a:lnTo>
                  <a:lnTo>
                    <a:pt x="145440" y="14312"/>
                  </a:lnTo>
                  <a:lnTo>
                    <a:pt x="145605" y="14135"/>
                  </a:lnTo>
                  <a:lnTo>
                    <a:pt x="145796" y="13957"/>
                  </a:lnTo>
                  <a:lnTo>
                    <a:pt x="146253" y="13500"/>
                  </a:lnTo>
                  <a:lnTo>
                    <a:pt x="147180" y="12369"/>
                  </a:lnTo>
                  <a:lnTo>
                    <a:pt x="147942" y="11176"/>
                  </a:lnTo>
                  <a:lnTo>
                    <a:pt x="148450" y="9969"/>
                  </a:lnTo>
                  <a:lnTo>
                    <a:pt x="148678" y="9144"/>
                  </a:lnTo>
                  <a:lnTo>
                    <a:pt x="148755" y="8750"/>
                  </a:lnTo>
                  <a:lnTo>
                    <a:pt x="148780" y="8597"/>
                  </a:lnTo>
                  <a:lnTo>
                    <a:pt x="148805" y="8420"/>
                  </a:lnTo>
                  <a:lnTo>
                    <a:pt x="148882" y="7924"/>
                  </a:lnTo>
                  <a:close/>
                </a:path>
                <a:path w="342265" h="45084">
                  <a:moveTo>
                    <a:pt x="159270" y="15430"/>
                  </a:moveTo>
                  <a:lnTo>
                    <a:pt x="159219" y="15265"/>
                  </a:lnTo>
                  <a:lnTo>
                    <a:pt x="159105" y="15087"/>
                  </a:lnTo>
                  <a:lnTo>
                    <a:pt x="158953" y="14947"/>
                  </a:lnTo>
                  <a:lnTo>
                    <a:pt x="158762" y="14820"/>
                  </a:lnTo>
                  <a:lnTo>
                    <a:pt x="158635" y="14782"/>
                  </a:lnTo>
                  <a:lnTo>
                    <a:pt x="158508" y="14732"/>
                  </a:lnTo>
                  <a:lnTo>
                    <a:pt x="158369" y="14681"/>
                  </a:lnTo>
                  <a:lnTo>
                    <a:pt x="158242" y="14655"/>
                  </a:lnTo>
                  <a:lnTo>
                    <a:pt x="158102" y="14617"/>
                  </a:lnTo>
                  <a:lnTo>
                    <a:pt x="157949" y="14605"/>
                  </a:lnTo>
                  <a:lnTo>
                    <a:pt x="156768" y="14541"/>
                  </a:lnTo>
                  <a:lnTo>
                    <a:pt x="156591" y="14528"/>
                  </a:lnTo>
                  <a:lnTo>
                    <a:pt x="156464" y="14516"/>
                  </a:lnTo>
                  <a:lnTo>
                    <a:pt x="156083" y="14516"/>
                  </a:lnTo>
                  <a:lnTo>
                    <a:pt x="155943" y="14541"/>
                  </a:lnTo>
                  <a:lnTo>
                    <a:pt x="155816" y="14566"/>
                  </a:lnTo>
                  <a:lnTo>
                    <a:pt x="155676" y="14617"/>
                  </a:lnTo>
                  <a:lnTo>
                    <a:pt x="155524" y="14643"/>
                  </a:lnTo>
                  <a:lnTo>
                    <a:pt x="155397" y="14693"/>
                  </a:lnTo>
                  <a:lnTo>
                    <a:pt x="155232" y="14795"/>
                  </a:lnTo>
                  <a:lnTo>
                    <a:pt x="155105" y="14884"/>
                  </a:lnTo>
                  <a:lnTo>
                    <a:pt x="154978" y="14986"/>
                  </a:lnTo>
                  <a:lnTo>
                    <a:pt x="154838" y="15201"/>
                  </a:lnTo>
                  <a:lnTo>
                    <a:pt x="154813" y="15328"/>
                  </a:lnTo>
                  <a:lnTo>
                    <a:pt x="154698" y="15989"/>
                  </a:lnTo>
                  <a:lnTo>
                    <a:pt x="154673" y="16357"/>
                  </a:lnTo>
                  <a:lnTo>
                    <a:pt x="154749" y="16484"/>
                  </a:lnTo>
                  <a:lnTo>
                    <a:pt x="154851" y="16624"/>
                  </a:lnTo>
                  <a:lnTo>
                    <a:pt x="154965" y="16751"/>
                  </a:lnTo>
                  <a:lnTo>
                    <a:pt x="155232" y="16903"/>
                  </a:lnTo>
                  <a:lnTo>
                    <a:pt x="155435" y="16967"/>
                  </a:lnTo>
                  <a:lnTo>
                    <a:pt x="155702" y="17043"/>
                  </a:lnTo>
                  <a:lnTo>
                    <a:pt x="155854" y="17068"/>
                  </a:lnTo>
                  <a:lnTo>
                    <a:pt x="155994" y="17094"/>
                  </a:lnTo>
                  <a:lnTo>
                    <a:pt x="157353" y="17170"/>
                  </a:lnTo>
                  <a:lnTo>
                    <a:pt x="157480" y="17170"/>
                  </a:lnTo>
                  <a:lnTo>
                    <a:pt x="157772" y="17170"/>
                  </a:lnTo>
                  <a:lnTo>
                    <a:pt x="157988" y="17145"/>
                  </a:lnTo>
                  <a:lnTo>
                    <a:pt x="158140" y="17119"/>
                  </a:lnTo>
                  <a:lnTo>
                    <a:pt x="158280" y="17068"/>
                  </a:lnTo>
                  <a:lnTo>
                    <a:pt x="158407" y="17043"/>
                  </a:lnTo>
                  <a:lnTo>
                    <a:pt x="158534" y="16992"/>
                  </a:lnTo>
                  <a:lnTo>
                    <a:pt x="158750" y="16878"/>
                  </a:lnTo>
                  <a:lnTo>
                    <a:pt x="158927" y="16725"/>
                  </a:lnTo>
                  <a:lnTo>
                    <a:pt x="159042" y="16586"/>
                  </a:lnTo>
                  <a:lnTo>
                    <a:pt x="159118" y="16408"/>
                  </a:lnTo>
                  <a:lnTo>
                    <a:pt x="159143" y="16243"/>
                  </a:lnTo>
                  <a:lnTo>
                    <a:pt x="159219" y="15684"/>
                  </a:lnTo>
                  <a:lnTo>
                    <a:pt x="159245" y="15557"/>
                  </a:lnTo>
                  <a:lnTo>
                    <a:pt x="159270" y="15430"/>
                  </a:lnTo>
                  <a:close/>
                </a:path>
                <a:path w="342265" h="45084">
                  <a:moveTo>
                    <a:pt x="183845" y="12141"/>
                  </a:moveTo>
                  <a:lnTo>
                    <a:pt x="183794" y="11950"/>
                  </a:lnTo>
                  <a:lnTo>
                    <a:pt x="183769" y="11747"/>
                  </a:lnTo>
                  <a:lnTo>
                    <a:pt x="183629" y="11341"/>
                  </a:lnTo>
                  <a:lnTo>
                    <a:pt x="180784" y="9017"/>
                  </a:lnTo>
                  <a:lnTo>
                    <a:pt x="180784" y="12242"/>
                  </a:lnTo>
                  <a:lnTo>
                    <a:pt x="180784" y="12484"/>
                  </a:lnTo>
                  <a:lnTo>
                    <a:pt x="180632" y="13347"/>
                  </a:lnTo>
                  <a:lnTo>
                    <a:pt x="175526" y="16256"/>
                  </a:lnTo>
                  <a:lnTo>
                    <a:pt x="174726" y="16256"/>
                  </a:lnTo>
                  <a:lnTo>
                    <a:pt x="169748" y="13004"/>
                  </a:lnTo>
                  <a:lnTo>
                    <a:pt x="169773" y="12865"/>
                  </a:lnTo>
                  <a:lnTo>
                    <a:pt x="169799" y="12712"/>
                  </a:lnTo>
                  <a:lnTo>
                    <a:pt x="170243" y="9728"/>
                  </a:lnTo>
                  <a:lnTo>
                    <a:pt x="176784" y="10045"/>
                  </a:lnTo>
                  <a:lnTo>
                    <a:pt x="177012" y="10071"/>
                  </a:lnTo>
                  <a:lnTo>
                    <a:pt x="177279" y="10058"/>
                  </a:lnTo>
                  <a:lnTo>
                    <a:pt x="180263" y="11264"/>
                  </a:lnTo>
                  <a:lnTo>
                    <a:pt x="180543" y="11582"/>
                  </a:lnTo>
                  <a:lnTo>
                    <a:pt x="180657" y="11798"/>
                  </a:lnTo>
                  <a:lnTo>
                    <a:pt x="180733" y="12026"/>
                  </a:lnTo>
                  <a:lnTo>
                    <a:pt x="180784" y="12242"/>
                  </a:lnTo>
                  <a:lnTo>
                    <a:pt x="180784" y="9017"/>
                  </a:lnTo>
                  <a:lnTo>
                    <a:pt x="177698" y="8318"/>
                  </a:lnTo>
                  <a:lnTo>
                    <a:pt x="177558" y="8318"/>
                  </a:lnTo>
                  <a:lnTo>
                    <a:pt x="177419" y="8293"/>
                  </a:lnTo>
                  <a:lnTo>
                    <a:pt x="170637" y="7975"/>
                  </a:lnTo>
                  <a:lnTo>
                    <a:pt x="170764" y="7759"/>
                  </a:lnTo>
                  <a:lnTo>
                    <a:pt x="170891" y="7480"/>
                  </a:lnTo>
                  <a:lnTo>
                    <a:pt x="179412" y="3759"/>
                  </a:lnTo>
                  <a:lnTo>
                    <a:pt x="180365" y="3759"/>
                  </a:lnTo>
                  <a:lnTo>
                    <a:pt x="180822" y="3784"/>
                  </a:lnTo>
                  <a:lnTo>
                    <a:pt x="181038" y="3797"/>
                  </a:lnTo>
                  <a:lnTo>
                    <a:pt x="181356" y="3771"/>
                  </a:lnTo>
                  <a:lnTo>
                    <a:pt x="181483" y="3721"/>
                  </a:lnTo>
                  <a:lnTo>
                    <a:pt x="181622" y="3695"/>
                  </a:lnTo>
                  <a:lnTo>
                    <a:pt x="181902" y="3606"/>
                  </a:lnTo>
                  <a:lnTo>
                    <a:pt x="182118" y="3505"/>
                  </a:lnTo>
                  <a:lnTo>
                    <a:pt x="182295" y="3352"/>
                  </a:lnTo>
                  <a:lnTo>
                    <a:pt x="182410" y="3187"/>
                  </a:lnTo>
                  <a:lnTo>
                    <a:pt x="182486" y="3009"/>
                  </a:lnTo>
                  <a:lnTo>
                    <a:pt x="182486" y="2768"/>
                  </a:lnTo>
                  <a:lnTo>
                    <a:pt x="182410" y="2641"/>
                  </a:lnTo>
                  <a:lnTo>
                    <a:pt x="182308" y="2476"/>
                  </a:lnTo>
                  <a:lnTo>
                    <a:pt x="182143" y="2324"/>
                  </a:lnTo>
                  <a:lnTo>
                    <a:pt x="181965" y="2222"/>
                  </a:lnTo>
                  <a:lnTo>
                    <a:pt x="181724" y="2133"/>
                  </a:lnTo>
                  <a:lnTo>
                    <a:pt x="181457" y="2057"/>
                  </a:lnTo>
                  <a:lnTo>
                    <a:pt x="181305" y="2032"/>
                  </a:lnTo>
                  <a:lnTo>
                    <a:pt x="181089" y="2032"/>
                  </a:lnTo>
                  <a:lnTo>
                    <a:pt x="180492" y="1968"/>
                  </a:lnTo>
                  <a:lnTo>
                    <a:pt x="179247" y="1968"/>
                  </a:lnTo>
                  <a:lnTo>
                    <a:pt x="177990" y="2070"/>
                  </a:lnTo>
                  <a:lnTo>
                    <a:pt x="167347" y="8636"/>
                  </a:lnTo>
                  <a:lnTo>
                    <a:pt x="166738" y="12636"/>
                  </a:lnTo>
                  <a:lnTo>
                    <a:pt x="166712" y="12814"/>
                  </a:lnTo>
                  <a:lnTo>
                    <a:pt x="166712" y="13411"/>
                  </a:lnTo>
                  <a:lnTo>
                    <a:pt x="167741" y="15468"/>
                  </a:lnTo>
                  <a:lnTo>
                    <a:pt x="167932" y="15697"/>
                  </a:lnTo>
                  <a:lnTo>
                    <a:pt x="174891" y="18046"/>
                  </a:lnTo>
                  <a:lnTo>
                    <a:pt x="175729" y="18021"/>
                  </a:lnTo>
                  <a:lnTo>
                    <a:pt x="183629" y="13741"/>
                  </a:lnTo>
                  <a:lnTo>
                    <a:pt x="183692" y="13601"/>
                  </a:lnTo>
                  <a:lnTo>
                    <a:pt x="183794" y="12890"/>
                  </a:lnTo>
                  <a:lnTo>
                    <a:pt x="183819" y="12763"/>
                  </a:lnTo>
                  <a:lnTo>
                    <a:pt x="183845" y="12534"/>
                  </a:lnTo>
                  <a:lnTo>
                    <a:pt x="183845" y="12141"/>
                  </a:lnTo>
                  <a:close/>
                </a:path>
                <a:path w="342265" h="45084">
                  <a:moveTo>
                    <a:pt x="195224" y="3314"/>
                  </a:moveTo>
                  <a:lnTo>
                    <a:pt x="195008" y="3048"/>
                  </a:lnTo>
                  <a:lnTo>
                    <a:pt x="194818" y="2921"/>
                  </a:lnTo>
                  <a:lnTo>
                    <a:pt x="194513" y="2781"/>
                  </a:lnTo>
                  <a:lnTo>
                    <a:pt x="194322" y="2730"/>
                  </a:lnTo>
                  <a:lnTo>
                    <a:pt x="194170" y="2679"/>
                  </a:lnTo>
                  <a:lnTo>
                    <a:pt x="194030" y="2654"/>
                  </a:lnTo>
                  <a:lnTo>
                    <a:pt x="193433" y="2654"/>
                  </a:lnTo>
                  <a:lnTo>
                    <a:pt x="193294" y="2679"/>
                  </a:lnTo>
                  <a:lnTo>
                    <a:pt x="193141" y="2705"/>
                  </a:lnTo>
                  <a:lnTo>
                    <a:pt x="192874" y="2806"/>
                  </a:lnTo>
                  <a:lnTo>
                    <a:pt x="192659" y="2895"/>
                  </a:lnTo>
                  <a:lnTo>
                    <a:pt x="192455" y="3022"/>
                  </a:lnTo>
                  <a:lnTo>
                    <a:pt x="192316" y="3200"/>
                  </a:lnTo>
                  <a:lnTo>
                    <a:pt x="192214" y="3340"/>
                  </a:lnTo>
                  <a:lnTo>
                    <a:pt x="192189" y="3606"/>
                  </a:lnTo>
                  <a:lnTo>
                    <a:pt x="192239" y="3733"/>
                  </a:lnTo>
                  <a:lnTo>
                    <a:pt x="195224" y="3314"/>
                  </a:lnTo>
                  <a:close/>
                </a:path>
                <a:path w="342265" h="45084">
                  <a:moveTo>
                    <a:pt x="211950" y="4279"/>
                  </a:moveTo>
                  <a:lnTo>
                    <a:pt x="211874" y="4114"/>
                  </a:lnTo>
                  <a:lnTo>
                    <a:pt x="211747" y="3937"/>
                  </a:lnTo>
                  <a:lnTo>
                    <a:pt x="211582" y="3797"/>
                  </a:lnTo>
                  <a:lnTo>
                    <a:pt x="211353" y="3670"/>
                  </a:lnTo>
                  <a:lnTo>
                    <a:pt x="211086" y="3594"/>
                  </a:lnTo>
                  <a:lnTo>
                    <a:pt x="210959" y="3543"/>
                  </a:lnTo>
                  <a:lnTo>
                    <a:pt x="210820" y="3517"/>
                  </a:lnTo>
                  <a:lnTo>
                    <a:pt x="210667" y="3517"/>
                  </a:lnTo>
                  <a:lnTo>
                    <a:pt x="210527" y="3505"/>
                  </a:lnTo>
                  <a:lnTo>
                    <a:pt x="210223" y="3505"/>
                  </a:lnTo>
                  <a:lnTo>
                    <a:pt x="210058" y="3517"/>
                  </a:lnTo>
                  <a:lnTo>
                    <a:pt x="209931" y="3543"/>
                  </a:lnTo>
                  <a:lnTo>
                    <a:pt x="209791" y="3568"/>
                  </a:lnTo>
                  <a:lnTo>
                    <a:pt x="209638" y="3619"/>
                  </a:lnTo>
                  <a:lnTo>
                    <a:pt x="209397" y="3721"/>
                  </a:lnTo>
                  <a:lnTo>
                    <a:pt x="209194" y="3848"/>
                  </a:lnTo>
                  <a:lnTo>
                    <a:pt x="209029" y="3987"/>
                  </a:lnTo>
                  <a:lnTo>
                    <a:pt x="200304" y="15595"/>
                  </a:lnTo>
                  <a:lnTo>
                    <a:pt x="195237" y="3327"/>
                  </a:lnTo>
                  <a:lnTo>
                    <a:pt x="192252" y="3746"/>
                  </a:lnTo>
                  <a:lnTo>
                    <a:pt x="198348" y="18503"/>
                  </a:lnTo>
                  <a:lnTo>
                    <a:pt x="198412" y="18707"/>
                  </a:lnTo>
                  <a:lnTo>
                    <a:pt x="198513" y="18834"/>
                  </a:lnTo>
                  <a:lnTo>
                    <a:pt x="198640" y="18935"/>
                  </a:lnTo>
                  <a:lnTo>
                    <a:pt x="198793" y="19037"/>
                  </a:lnTo>
                  <a:lnTo>
                    <a:pt x="199009" y="19151"/>
                  </a:lnTo>
                  <a:lnTo>
                    <a:pt x="199148" y="19202"/>
                  </a:lnTo>
                  <a:lnTo>
                    <a:pt x="199275" y="19227"/>
                  </a:lnTo>
                  <a:lnTo>
                    <a:pt x="199491" y="19278"/>
                  </a:lnTo>
                  <a:lnTo>
                    <a:pt x="199644" y="19304"/>
                  </a:lnTo>
                  <a:lnTo>
                    <a:pt x="200164" y="19304"/>
                  </a:lnTo>
                  <a:lnTo>
                    <a:pt x="200304" y="19278"/>
                  </a:lnTo>
                  <a:lnTo>
                    <a:pt x="200456" y="19253"/>
                  </a:lnTo>
                  <a:lnTo>
                    <a:pt x="200723" y="19151"/>
                  </a:lnTo>
                  <a:lnTo>
                    <a:pt x="200850" y="19100"/>
                  </a:lnTo>
                  <a:lnTo>
                    <a:pt x="200990" y="19037"/>
                  </a:lnTo>
                  <a:lnTo>
                    <a:pt x="201117" y="18948"/>
                  </a:lnTo>
                  <a:lnTo>
                    <a:pt x="201256" y="18808"/>
                  </a:lnTo>
                  <a:lnTo>
                    <a:pt x="201371" y="18643"/>
                  </a:lnTo>
                  <a:lnTo>
                    <a:pt x="211797" y="4749"/>
                  </a:lnTo>
                  <a:lnTo>
                    <a:pt x="211899" y="4622"/>
                  </a:lnTo>
                  <a:lnTo>
                    <a:pt x="211950" y="4279"/>
                  </a:lnTo>
                  <a:close/>
                </a:path>
                <a:path w="342265" h="45084">
                  <a:moveTo>
                    <a:pt x="326517" y="28536"/>
                  </a:moveTo>
                  <a:lnTo>
                    <a:pt x="326466" y="28359"/>
                  </a:lnTo>
                  <a:lnTo>
                    <a:pt x="326377" y="28194"/>
                  </a:lnTo>
                  <a:lnTo>
                    <a:pt x="326224" y="28041"/>
                  </a:lnTo>
                  <a:lnTo>
                    <a:pt x="325983" y="27901"/>
                  </a:lnTo>
                  <a:lnTo>
                    <a:pt x="325780" y="27800"/>
                  </a:lnTo>
                  <a:lnTo>
                    <a:pt x="325513" y="27724"/>
                  </a:lnTo>
                  <a:lnTo>
                    <a:pt x="325374" y="27698"/>
                  </a:lnTo>
                  <a:lnTo>
                    <a:pt x="325221" y="27673"/>
                  </a:lnTo>
                  <a:lnTo>
                    <a:pt x="324777" y="27673"/>
                  </a:lnTo>
                  <a:lnTo>
                    <a:pt x="324637" y="27698"/>
                  </a:lnTo>
                  <a:lnTo>
                    <a:pt x="324485" y="27724"/>
                  </a:lnTo>
                  <a:lnTo>
                    <a:pt x="324332" y="27749"/>
                  </a:lnTo>
                  <a:lnTo>
                    <a:pt x="324065" y="27851"/>
                  </a:lnTo>
                  <a:lnTo>
                    <a:pt x="323850" y="27940"/>
                  </a:lnTo>
                  <a:lnTo>
                    <a:pt x="323621" y="28143"/>
                  </a:lnTo>
                  <a:lnTo>
                    <a:pt x="323507" y="28295"/>
                  </a:lnTo>
                  <a:lnTo>
                    <a:pt x="323456" y="28460"/>
                  </a:lnTo>
                  <a:lnTo>
                    <a:pt x="326491" y="28651"/>
                  </a:lnTo>
                  <a:close/>
                </a:path>
                <a:path w="342265" h="45084">
                  <a:moveTo>
                    <a:pt x="341668" y="32575"/>
                  </a:moveTo>
                  <a:lnTo>
                    <a:pt x="341630" y="32410"/>
                  </a:lnTo>
                  <a:lnTo>
                    <a:pt x="341579" y="32283"/>
                  </a:lnTo>
                  <a:lnTo>
                    <a:pt x="341452" y="32194"/>
                  </a:lnTo>
                  <a:lnTo>
                    <a:pt x="341236" y="32016"/>
                  </a:lnTo>
                  <a:lnTo>
                    <a:pt x="341007" y="31915"/>
                  </a:lnTo>
                  <a:lnTo>
                    <a:pt x="340766" y="31851"/>
                  </a:lnTo>
                  <a:lnTo>
                    <a:pt x="340614" y="31826"/>
                  </a:lnTo>
                  <a:lnTo>
                    <a:pt x="340423" y="31775"/>
                  </a:lnTo>
                  <a:lnTo>
                    <a:pt x="339890" y="31775"/>
                  </a:lnTo>
                  <a:lnTo>
                    <a:pt x="339737" y="31800"/>
                  </a:lnTo>
                  <a:lnTo>
                    <a:pt x="339585" y="31826"/>
                  </a:lnTo>
                  <a:lnTo>
                    <a:pt x="339344" y="31889"/>
                  </a:lnTo>
                  <a:lnTo>
                    <a:pt x="339026" y="32042"/>
                  </a:lnTo>
                  <a:lnTo>
                    <a:pt x="320840" y="43141"/>
                  </a:lnTo>
                  <a:lnTo>
                    <a:pt x="320675" y="43230"/>
                  </a:lnTo>
                  <a:lnTo>
                    <a:pt x="320522" y="43408"/>
                  </a:lnTo>
                  <a:lnTo>
                    <a:pt x="320459" y="43548"/>
                  </a:lnTo>
                  <a:lnTo>
                    <a:pt x="320433" y="43827"/>
                  </a:lnTo>
                  <a:lnTo>
                    <a:pt x="320471" y="43992"/>
                  </a:lnTo>
                  <a:lnTo>
                    <a:pt x="320522" y="44119"/>
                  </a:lnTo>
                  <a:lnTo>
                    <a:pt x="320675" y="44259"/>
                  </a:lnTo>
                  <a:lnTo>
                    <a:pt x="320890" y="44386"/>
                  </a:lnTo>
                  <a:lnTo>
                    <a:pt x="321208" y="44538"/>
                  </a:lnTo>
                  <a:lnTo>
                    <a:pt x="321335" y="44551"/>
                  </a:lnTo>
                  <a:lnTo>
                    <a:pt x="321487" y="44602"/>
                  </a:lnTo>
                  <a:lnTo>
                    <a:pt x="322211" y="44627"/>
                  </a:lnTo>
                  <a:lnTo>
                    <a:pt x="322364" y="44602"/>
                  </a:lnTo>
                  <a:lnTo>
                    <a:pt x="322516" y="44577"/>
                  </a:lnTo>
                  <a:lnTo>
                    <a:pt x="322757" y="44513"/>
                  </a:lnTo>
                  <a:lnTo>
                    <a:pt x="322897" y="44462"/>
                  </a:lnTo>
                  <a:lnTo>
                    <a:pt x="323024" y="44386"/>
                  </a:lnTo>
                  <a:lnTo>
                    <a:pt x="341274" y="33261"/>
                  </a:lnTo>
                  <a:lnTo>
                    <a:pt x="341426" y="33172"/>
                  </a:lnTo>
                  <a:lnTo>
                    <a:pt x="341579" y="33020"/>
                  </a:lnTo>
                  <a:lnTo>
                    <a:pt x="341642" y="32854"/>
                  </a:lnTo>
                  <a:lnTo>
                    <a:pt x="341668" y="3257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9077" y="1151254"/>
              <a:ext cx="192405" cy="63500"/>
            </a:xfrm>
            <a:custGeom>
              <a:avLst/>
              <a:gdLst/>
              <a:ahLst/>
              <a:cxnLst/>
              <a:rect l="l" t="t" r="r" b="b"/>
              <a:pathLst>
                <a:path w="192404" h="63500">
                  <a:moveTo>
                    <a:pt x="21717" y="58737"/>
                  </a:moveTo>
                  <a:lnTo>
                    <a:pt x="21691" y="58610"/>
                  </a:lnTo>
                  <a:lnTo>
                    <a:pt x="21526" y="58000"/>
                  </a:lnTo>
                  <a:lnTo>
                    <a:pt x="18503" y="53759"/>
                  </a:lnTo>
                  <a:lnTo>
                    <a:pt x="18135" y="53416"/>
                  </a:lnTo>
                  <a:lnTo>
                    <a:pt x="18008" y="53314"/>
                  </a:lnTo>
                  <a:lnTo>
                    <a:pt x="10756" y="49491"/>
                  </a:lnTo>
                  <a:lnTo>
                    <a:pt x="10502" y="49390"/>
                  </a:lnTo>
                  <a:lnTo>
                    <a:pt x="7962" y="48780"/>
                  </a:lnTo>
                  <a:lnTo>
                    <a:pt x="7327" y="48704"/>
                  </a:lnTo>
                  <a:lnTo>
                    <a:pt x="6667" y="48704"/>
                  </a:lnTo>
                  <a:lnTo>
                    <a:pt x="6007" y="48729"/>
                  </a:lnTo>
                  <a:lnTo>
                    <a:pt x="5346" y="48780"/>
                  </a:lnTo>
                  <a:lnTo>
                    <a:pt x="4711" y="48882"/>
                  </a:lnTo>
                  <a:lnTo>
                    <a:pt x="4419" y="48958"/>
                  </a:lnTo>
                  <a:lnTo>
                    <a:pt x="4102" y="48996"/>
                  </a:lnTo>
                  <a:lnTo>
                    <a:pt x="3505" y="49174"/>
                  </a:lnTo>
                  <a:lnTo>
                    <a:pt x="3213" y="49276"/>
                  </a:lnTo>
                  <a:lnTo>
                    <a:pt x="3073" y="49339"/>
                  </a:lnTo>
                  <a:lnTo>
                    <a:pt x="2882" y="49415"/>
                  </a:lnTo>
                  <a:lnTo>
                    <a:pt x="2603" y="49517"/>
                  </a:lnTo>
                  <a:lnTo>
                    <a:pt x="2108" y="49758"/>
                  </a:lnTo>
                  <a:lnTo>
                    <a:pt x="1866" y="49911"/>
                  </a:lnTo>
                  <a:lnTo>
                    <a:pt x="1651" y="50025"/>
                  </a:lnTo>
                  <a:lnTo>
                    <a:pt x="1054" y="50495"/>
                  </a:lnTo>
                  <a:lnTo>
                    <a:pt x="596" y="50990"/>
                  </a:lnTo>
                  <a:lnTo>
                    <a:pt x="342" y="51358"/>
                  </a:lnTo>
                  <a:lnTo>
                    <a:pt x="177" y="51727"/>
                  </a:lnTo>
                  <a:lnTo>
                    <a:pt x="127" y="51892"/>
                  </a:lnTo>
                  <a:lnTo>
                    <a:pt x="50" y="52082"/>
                  </a:lnTo>
                  <a:lnTo>
                    <a:pt x="0" y="52476"/>
                  </a:lnTo>
                  <a:lnTo>
                    <a:pt x="25" y="52654"/>
                  </a:lnTo>
                  <a:lnTo>
                    <a:pt x="25" y="52844"/>
                  </a:lnTo>
                  <a:lnTo>
                    <a:pt x="101" y="53213"/>
                  </a:lnTo>
                  <a:lnTo>
                    <a:pt x="177" y="53416"/>
                  </a:lnTo>
                  <a:lnTo>
                    <a:pt x="228" y="53543"/>
                  </a:lnTo>
                  <a:lnTo>
                    <a:pt x="266" y="53670"/>
                  </a:lnTo>
                  <a:lnTo>
                    <a:pt x="406" y="54178"/>
                  </a:lnTo>
                  <a:lnTo>
                    <a:pt x="3810" y="58737"/>
                  </a:lnTo>
                  <a:lnTo>
                    <a:pt x="3975" y="58915"/>
                  </a:lnTo>
                  <a:lnTo>
                    <a:pt x="11353" y="62776"/>
                  </a:lnTo>
                  <a:lnTo>
                    <a:pt x="11518" y="62839"/>
                  </a:lnTo>
                  <a:lnTo>
                    <a:pt x="14617" y="63449"/>
                  </a:lnTo>
                  <a:lnTo>
                    <a:pt x="14935" y="63449"/>
                  </a:lnTo>
                  <a:lnTo>
                    <a:pt x="15278" y="63474"/>
                  </a:lnTo>
                  <a:lnTo>
                    <a:pt x="19050" y="62763"/>
                  </a:lnTo>
                  <a:lnTo>
                    <a:pt x="19215" y="62687"/>
                  </a:lnTo>
                  <a:lnTo>
                    <a:pt x="19342" y="62611"/>
                  </a:lnTo>
                  <a:lnTo>
                    <a:pt x="19469" y="62522"/>
                  </a:lnTo>
                  <a:lnTo>
                    <a:pt x="19558" y="62395"/>
                  </a:lnTo>
                  <a:lnTo>
                    <a:pt x="19659" y="62217"/>
                  </a:lnTo>
                  <a:lnTo>
                    <a:pt x="19710" y="62052"/>
                  </a:lnTo>
                  <a:lnTo>
                    <a:pt x="19685" y="61874"/>
                  </a:lnTo>
                  <a:lnTo>
                    <a:pt x="19608" y="61709"/>
                  </a:lnTo>
                  <a:lnTo>
                    <a:pt x="19469" y="61556"/>
                  </a:lnTo>
                  <a:lnTo>
                    <a:pt x="19291" y="61417"/>
                  </a:lnTo>
                  <a:lnTo>
                    <a:pt x="19050" y="61315"/>
                  </a:lnTo>
                  <a:lnTo>
                    <a:pt x="18923" y="61264"/>
                  </a:lnTo>
                  <a:lnTo>
                    <a:pt x="18732" y="61214"/>
                  </a:lnTo>
                  <a:lnTo>
                    <a:pt x="18503" y="61163"/>
                  </a:lnTo>
                  <a:lnTo>
                    <a:pt x="18364" y="61150"/>
                  </a:lnTo>
                  <a:lnTo>
                    <a:pt x="18072" y="61150"/>
                  </a:lnTo>
                  <a:lnTo>
                    <a:pt x="17919" y="61163"/>
                  </a:lnTo>
                  <a:lnTo>
                    <a:pt x="17780" y="61163"/>
                  </a:lnTo>
                  <a:lnTo>
                    <a:pt x="17627" y="61188"/>
                  </a:lnTo>
                  <a:lnTo>
                    <a:pt x="17475" y="61239"/>
                  </a:lnTo>
                  <a:lnTo>
                    <a:pt x="17284" y="61315"/>
                  </a:lnTo>
                  <a:lnTo>
                    <a:pt x="17132" y="61366"/>
                  </a:lnTo>
                  <a:lnTo>
                    <a:pt x="16941" y="61442"/>
                  </a:lnTo>
                  <a:lnTo>
                    <a:pt x="16624" y="61506"/>
                  </a:lnTo>
                  <a:lnTo>
                    <a:pt x="16446" y="61556"/>
                  </a:lnTo>
                  <a:lnTo>
                    <a:pt x="15595" y="61683"/>
                  </a:lnTo>
                  <a:lnTo>
                    <a:pt x="14884" y="61683"/>
                  </a:lnTo>
                  <a:lnTo>
                    <a:pt x="14541" y="61658"/>
                  </a:lnTo>
                  <a:lnTo>
                    <a:pt x="14173" y="61607"/>
                  </a:lnTo>
                  <a:lnTo>
                    <a:pt x="13512" y="61442"/>
                  </a:lnTo>
                  <a:lnTo>
                    <a:pt x="13233" y="61353"/>
                  </a:lnTo>
                  <a:lnTo>
                    <a:pt x="13081" y="61277"/>
                  </a:lnTo>
                  <a:lnTo>
                    <a:pt x="12915" y="61214"/>
                  </a:lnTo>
                  <a:lnTo>
                    <a:pt x="12750" y="61150"/>
                  </a:lnTo>
                  <a:lnTo>
                    <a:pt x="12611" y="61150"/>
                  </a:lnTo>
                  <a:lnTo>
                    <a:pt x="11112" y="60579"/>
                  </a:lnTo>
                  <a:lnTo>
                    <a:pt x="9639" y="59918"/>
                  </a:lnTo>
                  <a:lnTo>
                    <a:pt x="8953" y="59550"/>
                  </a:lnTo>
                  <a:lnTo>
                    <a:pt x="8267" y="59156"/>
                  </a:lnTo>
                  <a:lnTo>
                    <a:pt x="7035" y="58331"/>
                  </a:lnTo>
                  <a:lnTo>
                    <a:pt x="6502" y="57899"/>
                  </a:lnTo>
                  <a:lnTo>
                    <a:pt x="6350" y="57772"/>
                  </a:lnTo>
                  <a:lnTo>
                    <a:pt x="3276" y="53276"/>
                  </a:lnTo>
                  <a:lnTo>
                    <a:pt x="3213" y="53149"/>
                  </a:lnTo>
                  <a:lnTo>
                    <a:pt x="3162" y="53022"/>
                  </a:lnTo>
                  <a:lnTo>
                    <a:pt x="3086" y="52730"/>
                  </a:lnTo>
                  <a:lnTo>
                    <a:pt x="3086" y="52527"/>
                  </a:lnTo>
                  <a:lnTo>
                    <a:pt x="3111" y="52311"/>
                  </a:lnTo>
                  <a:lnTo>
                    <a:pt x="3162" y="52108"/>
                  </a:lnTo>
                  <a:lnTo>
                    <a:pt x="3263" y="51917"/>
                  </a:lnTo>
                  <a:lnTo>
                    <a:pt x="3390" y="51727"/>
                  </a:lnTo>
                  <a:lnTo>
                    <a:pt x="3556" y="51523"/>
                  </a:lnTo>
                  <a:lnTo>
                    <a:pt x="3759" y="51358"/>
                  </a:lnTo>
                  <a:lnTo>
                    <a:pt x="3975" y="51206"/>
                  </a:lnTo>
                  <a:lnTo>
                    <a:pt x="4216" y="51054"/>
                  </a:lnTo>
                  <a:lnTo>
                    <a:pt x="4432" y="50939"/>
                  </a:lnTo>
                  <a:lnTo>
                    <a:pt x="4559" y="50888"/>
                  </a:lnTo>
                  <a:lnTo>
                    <a:pt x="4699" y="50838"/>
                  </a:lnTo>
                  <a:lnTo>
                    <a:pt x="4838" y="50787"/>
                  </a:lnTo>
                  <a:lnTo>
                    <a:pt x="5295" y="50647"/>
                  </a:lnTo>
                  <a:lnTo>
                    <a:pt x="5473" y="50622"/>
                  </a:lnTo>
                  <a:lnTo>
                    <a:pt x="5638" y="50571"/>
                  </a:lnTo>
                  <a:lnTo>
                    <a:pt x="6159" y="50495"/>
                  </a:lnTo>
                  <a:lnTo>
                    <a:pt x="6324" y="50495"/>
                  </a:lnTo>
                  <a:lnTo>
                    <a:pt x="6692" y="50469"/>
                  </a:lnTo>
                  <a:lnTo>
                    <a:pt x="6870" y="50469"/>
                  </a:lnTo>
                  <a:lnTo>
                    <a:pt x="7035" y="50495"/>
                  </a:lnTo>
                  <a:lnTo>
                    <a:pt x="7404" y="50520"/>
                  </a:lnTo>
                  <a:lnTo>
                    <a:pt x="8064" y="50622"/>
                  </a:lnTo>
                  <a:lnTo>
                    <a:pt x="8699" y="50812"/>
                  </a:lnTo>
                  <a:lnTo>
                    <a:pt x="8851" y="50888"/>
                  </a:lnTo>
                  <a:lnTo>
                    <a:pt x="9017" y="50952"/>
                  </a:lnTo>
                  <a:lnTo>
                    <a:pt x="9271" y="51015"/>
                  </a:lnTo>
                  <a:lnTo>
                    <a:pt x="15468" y="54330"/>
                  </a:lnTo>
                  <a:lnTo>
                    <a:pt x="15913" y="54686"/>
                  </a:lnTo>
                  <a:lnTo>
                    <a:pt x="16052" y="54838"/>
                  </a:lnTo>
                  <a:lnTo>
                    <a:pt x="16548" y="55295"/>
                  </a:lnTo>
                  <a:lnTo>
                    <a:pt x="17386" y="56286"/>
                  </a:lnTo>
                  <a:lnTo>
                    <a:pt x="17703" y="56794"/>
                  </a:lnTo>
                  <a:lnTo>
                    <a:pt x="18046" y="57315"/>
                  </a:lnTo>
                  <a:lnTo>
                    <a:pt x="18503" y="58369"/>
                  </a:lnTo>
                  <a:lnTo>
                    <a:pt x="18656" y="58902"/>
                  </a:lnTo>
                  <a:lnTo>
                    <a:pt x="18707" y="59029"/>
                  </a:lnTo>
                  <a:lnTo>
                    <a:pt x="18821" y="59169"/>
                  </a:lnTo>
                  <a:lnTo>
                    <a:pt x="18999" y="59321"/>
                  </a:lnTo>
                  <a:lnTo>
                    <a:pt x="19265" y="59474"/>
                  </a:lnTo>
                  <a:lnTo>
                    <a:pt x="19456" y="59537"/>
                  </a:lnTo>
                  <a:lnTo>
                    <a:pt x="19583" y="59563"/>
                  </a:lnTo>
                  <a:lnTo>
                    <a:pt x="19735" y="59613"/>
                  </a:lnTo>
                  <a:lnTo>
                    <a:pt x="19875" y="59613"/>
                  </a:lnTo>
                  <a:lnTo>
                    <a:pt x="20027" y="59639"/>
                  </a:lnTo>
                  <a:lnTo>
                    <a:pt x="20421" y="59639"/>
                  </a:lnTo>
                  <a:lnTo>
                    <a:pt x="20637" y="59588"/>
                  </a:lnTo>
                  <a:lnTo>
                    <a:pt x="20764" y="59563"/>
                  </a:lnTo>
                  <a:lnTo>
                    <a:pt x="20904" y="59537"/>
                  </a:lnTo>
                  <a:lnTo>
                    <a:pt x="21031" y="59486"/>
                  </a:lnTo>
                  <a:lnTo>
                    <a:pt x="21158" y="59448"/>
                  </a:lnTo>
                  <a:lnTo>
                    <a:pt x="21374" y="59321"/>
                  </a:lnTo>
                  <a:lnTo>
                    <a:pt x="21564" y="59131"/>
                  </a:lnTo>
                  <a:lnTo>
                    <a:pt x="21640" y="59004"/>
                  </a:lnTo>
                  <a:lnTo>
                    <a:pt x="21691" y="58826"/>
                  </a:lnTo>
                  <a:close/>
                </a:path>
                <a:path w="192404" h="63500">
                  <a:moveTo>
                    <a:pt x="121589" y="13995"/>
                  </a:moveTo>
                  <a:lnTo>
                    <a:pt x="118529" y="13868"/>
                  </a:lnTo>
                  <a:lnTo>
                    <a:pt x="118529" y="14046"/>
                  </a:lnTo>
                  <a:lnTo>
                    <a:pt x="118579" y="14173"/>
                  </a:lnTo>
                  <a:lnTo>
                    <a:pt x="118694" y="14338"/>
                  </a:lnTo>
                  <a:lnTo>
                    <a:pt x="118846" y="14490"/>
                  </a:lnTo>
                  <a:lnTo>
                    <a:pt x="119062" y="14605"/>
                  </a:lnTo>
                  <a:lnTo>
                    <a:pt x="119189" y="14655"/>
                  </a:lnTo>
                  <a:lnTo>
                    <a:pt x="119430" y="14757"/>
                  </a:lnTo>
                  <a:lnTo>
                    <a:pt x="119583" y="14782"/>
                  </a:lnTo>
                  <a:lnTo>
                    <a:pt x="119722" y="14808"/>
                  </a:lnTo>
                  <a:lnTo>
                    <a:pt x="119951" y="14808"/>
                  </a:lnTo>
                  <a:lnTo>
                    <a:pt x="120167" y="14808"/>
                  </a:lnTo>
                  <a:lnTo>
                    <a:pt x="120345" y="14808"/>
                  </a:lnTo>
                  <a:lnTo>
                    <a:pt x="120535" y="14782"/>
                  </a:lnTo>
                  <a:lnTo>
                    <a:pt x="120751" y="14732"/>
                  </a:lnTo>
                  <a:lnTo>
                    <a:pt x="120878" y="14681"/>
                  </a:lnTo>
                  <a:lnTo>
                    <a:pt x="121069" y="14605"/>
                  </a:lnTo>
                  <a:lnTo>
                    <a:pt x="121221" y="14516"/>
                  </a:lnTo>
                  <a:lnTo>
                    <a:pt x="121399" y="14363"/>
                  </a:lnTo>
                  <a:lnTo>
                    <a:pt x="121539" y="14173"/>
                  </a:lnTo>
                  <a:lnTo>
                    <a:pt x="121589" y="14046"/>
                  </a:lnTo>
                  <a:close/>
                </a:path>
                <a:path w="192404" h="63500">
                  <a:moveTo>
                    <a:pt x="121856" y="19062"/>
                  </a:moveTo>
                  <a:lnTo>
                    <a:pt x="121767" y="18923"/>
                  </a:lnTo>
                  <a:lnTo>
                    <a:pt x="121640" y="18796"/>
                  </a:lnTo>
                  <a:lnTo>
                    <a:pt x="121450" y="18669"/>
                  </a:lnTo>
                  <a:lnTo>
                    <a:pt x="121081" y="18503"/>
                  </a:lnTo>
                  <a:lnTo>
                    <a:pt x="120954" y="18478"/>
                  </a:lnTo>
                  <a:lnTo>
                    <a:pt x="120802" y="18453"/>
                  </a:lnTo>
                  <a:lnTo>
                    <a:pt x="120662" y="18427"/>
                  </a:lnTo>
                  <a:lnTo>
                    <a:pt x="120510" y="18427"/>
                  </a:lnTo>
                  <a:lnTo>
                    <a:pt x="120370" y="18402"/>
                  </a:lnTo>
                  <a:lnTo>
                    <a:pt x="120053" y="18427"/>
                  </a:lnTo>
                  <a:lnTo>
                    <a:pt x="119926" y="18453"/>
                  </a:lnTo>
                  <a:lnTo>
                    <a:pt x="119773" y="18478"/>
                  </a:lnTo>
                  <a:lnTo>
                    <a:pt x="119634" y="18529"/>
                  </a:lnTo>
                  <a:lnTo>
                    <a:pt x="119392" y="18630"/>
                  </a:lnTo>
                  <a:lnTo>
                    <a:pt x="119189" y="18745"/>
                  </a:lnTo>
                  <a:lnTo>
                    <a:pt x="119049" y="18872"/>
                  </a:lnTo>
                  <a:lnTo>
                    <a:pt x="118922" y="19011"/>
                  </a:lnTo>
                  <a:lnTo>
                    <a:pt x="118872" y="19138"/>
                  </a:lnTo>
                  <a:lnTo>
                    <a:pt x="118846" y="19405"/>
                  </a:lnTo>
                  <a:lnTo>
                    <a:pt x="118897" y="19532"/>
                  </a:lnTo>
                  <a:lnTo>
                    <a:pt x="121856" y="19062"/>
                  </a:lnTo>
                  <a:close/>
                </a:path>
                <a:path w="192404" h="63500">
                  <a:moveTo>
                    <a:pt x="136118" y="20231"/>
                  </a:moveTo>
                  <a:lnTo>
                    <a:pt x="136093" y="19621"/>
                  </a:lnTo>
                  <a:lnTo>
                    <a:pt x="135877" y="18351"/>
                  </a:lnTo>
                  <a:lnTo>
                    <a:pt x="135648" y="17741"/>
                  </a:lnTo>
                  <a:lnTo>
                    <a:pt x="135610" y="17538"/>
                  </a:lnTo>
                  <a:lnTo>
                    <a:pt x="135432" y="17170"/>
                  </a:lnTo>
                  <a:lnTo>
                    <a:pt x="135356" y="16992"/>
                  </a:lnTo>
                  <a:lnTo>
                    <a:pt x="134886" y="17056"/>
                  </a:lnTo>
                  <a:lnTo>
                    <a:pt x="135343" y="16979"/>
                  </a:lnTo>
                  <a:lnTo>
                    <a:pt x="135051" y="16370"/>
                  </a:lnTo>
                  <a:lnTo>
                    <a:pt x="134289" y="15201"/>
                  </a:lnTo>
                  <a:lnTo>
                    <a:pt x="133807" y="14630"/>
                  </a:lnTo>
                  <a:lnTo>
                    <a:pt x="133311" y="14071"/>
                  </a:lnTo>
                  <a:lnTo>
                    <a:pt x="133032" y="13817"/>
                  </a:lnTo>
                  <a:lnTo>
                    <a:pt x="133032" y="19723"/>
                  </a:lnTo>
                  <a:lnTo>
                    <a:pt x="133032" y="20802"/>
                  </a:lnTo>
                  <a:lnTo>
                    <a:pt x="132854" y="21882"/>
                  </a:lnTo>
                  <a:lnTo>
                    <a:pt x="132689" y="22402"/>
                  </a:lnTo>
                  <a:lnTo>
                    <a:pt x="132664" y="22529"/>
                  </a:lnTo>
                  <a:lnTo>
                    <a:pt x="132638" y="22669"/>
                  </a:lnTo>
                  <a:lnTo>
                    <a:pt x="132549" y="22961"/>
                  </a:lnTo>
                  <a:lnTo>
                    <a:pt x="132422" y="23164"/>
                  </a:lnTo>
                  <a:lnTo>
                    <a:pt x="132270" y="23355"/>
                  </a:lnTo>
                  <a:lnTo>
                    <a:pt x="132105" y="23533"/>
                  </a:lnTo>
                  <a:lnTo>
                    <a:pt x="131787" y="23774"/>
                  </a:lnTo>
                  <a:lnTo>
                    <a:pt x="131394" y="23990"/>
                  </a:lnTo>
                  <a:lnTo>
                    <a:pt x="131241" y="24041"/>
                  </a:lnTo>
                  <a:lnTo>
                    <a:pt x="130810" y="24218"/>
                  </a:lnTo>
                  <a:lnTo>
                    <a:pt x="130492" y="24307"/>
                  </a:lnTo>
                  <a:lnTo>
                    <a:pt x="130149" y="24384"/>
                  </a:lnTo>
                  <a:lnTo>
                    <a:pt x="129971" y="24409"/>
                  </a:lnTo>
                  <a:lnTo>
                    <a:pt x="129743" y="24434"/>
                  </a:lnTo>
                  <a:lnTo>
                    <a:pt x="129578" y="24460"/>
                  </a:lnTo>
                  <a:lnTo>
                    <a:pt x="129235" y="24485"/>
                  </a:lnTo>
                  <a:lnTo>
                    <a:pt x="128866" y="24485"/>
                  </a:lnTo>
                  <a:lnTo>
                    <a:pt x="128524" y="24460"/>
                  </a:lnTo>
                  <a:lnTo>
                    <a:pt x="128346" y="24434"/>
                  </a:lnTo>
                  <a:lnTo>
                    <a:pt x="128155" y="24434"/>
                  </a:lnTo>
                  <a:lnTo>
                    <a:pt x="126098" y="23609"/>
                  </a:lnTo>
                  <a:lnTo>
                    <a:pt x="125971" y="23533"/>
                  </a:lnTo>
                  <a:lnTo>
                    <a:pt x="125831" y="23444"/>
                  </a:lnTo>
                  <a:lnTo>
                    <a:pt x="125361" y="23088"/>
                  </a:lnTo>
                  <a:lnTo>
                    <a:pt x="125209" y="22999"/>
                  </a:lnTo>
                  <a:lnTo>
                    <a:pt x="131000" y="15354"/>
                  </a:lnTo>
                  <a:lnTo>
                    <a:pt x="131483" y="15900"/>
                  </a:lnTo>
                  <a:lnTo>
                    <a:pt x="132143" y="16916"/>
                  </a:lnTo>
                  <a:lnTo>
                    <a:pt x="132346" y="17386"/>
                  </a:lnTo>
                  <a:lnTo>
                    <a:pt x="132384" y="17513"/>
                  </a:lnTo>
                  <a:lnTo>
                    <a:pt x="132588" y="17932"/>
                  </a:lnTo>
                  <a:lnTo>
                    <a:pt x="132664" y="18097"/>
                  </a:lnTo>
                  <a:lnTo>
                    <a:pt x="132842" y="18618"/>
                  </a:lnTo>
                  <a:lnTo>
                    <a:pt x="133032" y="19723"/>
                  </a:lnTo>
                  <a:lnTo>
                    <a:pt x="133032" y="13817"/>
                  </a:lnTo>
                  <a:lnTo>
                    <a:pt x="132168" y="12992"/>
                  </a:lnTo>
                  <a:lnTo>
                    <a:pt x="131495" y="12496"/>
                  </a:lnTo>
                  <a:lnTo>
                    <a:pt x="131305" y="12331"/>
                  </a:lnTo>
                  <a:lnTo>
                    <a:pt x="130771" y="11988"/>
                  </a:lnTo>
                  <a:lnTo>
                    <a:pt x="130644" y="11899"/>
                  </a:lnTo>
                  <a:lnTo>
                    <a:pt x="130149" y="11518"/>
                  </a:lnTo>
                  <a:lnTo>
                    <a:pt x="129933" y="11404"/>
                  </a:lnTo>
                  <a:lnTo>
                    <a:pt x="129692" y="11252"/>
                  </a:lnTo>
                  <a:lnTo>
                    <a:pt x="126479" y="10350"/>
                  </a:lnTo>
                  <a:lnTo>
                    <a:pt x="126161" y="10299"/>
                  </a:lnTo>
                  <a:lnTo>
                    <a:pt x="125501" y="10274"/>
                  </a:lnTo>
                  <a:lnTo>
                    <a:pt x="124841" y="10274"/>
                  </a:lnTo>
                  <a:lnTo>
                    <a:pt x="124206" y="10299"/>
                  </a:lnTo>
                  <a:lnTo>
                    <a:pt x="123888" y="10350"/>
                  </a:lnTo>
                  <a:lnTo>
                    <a:pt x="123761" y="10350"/>
                  </a:lnTo>
                  <a:lnTo>
                    <a:pt x="123558" y="10388"/>
                  </a:lnTo>
                  <a:lnTo>
                    <a:pt x="123418" y="10414"/>
                  </a:lnTo>
                  <a:lnTo>
                    <a:pt x="123164" y="10439"/>
                  </a:lnTo>
                  <a:lnTo>
                    <a:pt x="120180" y="11595"/>
                  </a:lnTo>
                  <a:lnTo>
                    <a:pt x="119951" y="11709"/>
                  </a:lnTo>
                  <a:lnTo>
                    <a:pt x="119583" y="12026"/>
                  </a:lnTo>
                  <a:lnTo>
                    <a:pt x="119418" y="12204"/>
                  </a:lnTo>
                  <a:lnTo>
                    <a:pt x="119240" y="12344"/>
                  </a:lnTo>
                  <a:lnTo>
                    <a:pt x="118973" y="12712"/>
                  </a:lnTo>
                  <a:lnTo>
                    <a:pt x="118884" y="12890"/>
                  </a:lnTo>
                  <a:lnTo>
                    <a:pt x="118783" y="13055"/>
                  </a:lnTo>
                  <a:lnTo>
                    <a:pt x="118605" y="13423"/>
                  </a:lnTo>
                  <a:lnTo>
                    <a:pt x="118579" y="13627"/>
                  </a:lnTo>
                  <a:lnTo>
                    <a:pt x="118541" y="13868"/>
                  </a:lnTo>
                  <a:lnTo>
                    <a:pt x="121589" y="13995"/>
                  </a:lnTo>
                  <a:lnTo>
                    <a:pt x="121996" y="13182"/>
                  </a:lnTo>
                  <a:lnTo>
                    <a:pt x="123024" y="12471"/>
                  </a:lnTo>
                  <a:lnTo>
                    <a:pt x="123456" y="12293"/>
                  </a:lnTo>
                  <a:lnTo>
                    <a:pt x="123774" y="12204"/>
                  </a:lnTo>
                  <a:lnTo>
                    <a:pt x="124104" y="12128"/>
                  </a:lnTo>
                  <a:lnTo>
                    <a:pt x="124244" y="12115"/>
                  </a:lnTo>
                  <a:lnTo>
                    <a:pt x="124396" y="12103"/>
                  </a:lnTo>
                  <a:lnTo>
                    <a:pt x="125006" y="12039"/>
                  </a:lnTo>
                  <a:lnTo>
                    <a:pt x="125374" y="12039"/>
                  </a:lnTo>
                  <a:lnTo>
                    <a:pt x="126060" y="12103"/>
                  </a:lnTo>
                  <a:lnTo>
                    <a:pt x="126403" y="12153"/>
                  </a:lnTo>
                  <a:lnTo>
                    <a:pt x="126580" y="12204"/>
                  </a:lnTo>
                  <a:lnTo>
                    <a:pt x="126746" y="12230"/>
                  </a:lnTo>
                  <a:lnTo>
                    <a:pt x="127215" y="12382"/>
                  </a:lnTo>
                  <a:lnTo>
                    <a:pt x="127635" y="12573"/>
                  </a:lnTo>
                  <a:lnTo>
                    <a:pt x="128117" y="12865"/>
                  </a:lnTo>
                  <a:lnTo>
                    <a:pt x="128244" y="12979"/>
                  </a:lnTo>
                  <a:lnTo>
                    <a:pt x="129019" y="13550"/>
                  </a:lnTo>
                  <a:lnTo>
                    <a:pt x="123215" y="21170"/>
                  </a:lnTo>
                  <a:lnTo>
                    <a:pt x="122758" y="20624"/>
                  </a:lnTo>
                  <a:lnTo>
                    <a:pt x="122097" y="19608"/>
                  </a:lnTo>
                  <a:lnTo>
                    <a:pt x="121856" y="19075"/>
                  </a:lnTo>
                  <a:lnTo>
                    <a:pt x="118897" y="19545"/>
                  </a:lnTo>
                  <a:lnTo>
                    <a:pt x="122732" y="24028"/>
                  </a:lnTo>
                  <a:lnTo>
                    <a:pt x="122936" y="24193"/>
                  </a:lnTo>
                  <a:lnTo>
                    <a:pt x="123469" y="24561"/>
                  </a:lnTo>
                  <a:lnTo>
                    <a:pt x="124091" y="25006"/>
                  </a:lnTo>
                  <a:lnTo>
                    <a:pt x="124548" y="25273"/>
                  </a:lnTo>
                  <a:lnTo>
                    <a:pt x="127762" y="26174"/>
                  </a:lnTo>
                  <a:lnTo>
                    <a:pt x="128079" y="26225"/>
                  </a:lnTo>
                  <a:lnTo>
                    <a:pt x="128714" y="26250"/>
                  </a:lnTo>
                  <a:lnTo>
                    <a:pt x="129374" y="26250"/>
                  </a:lnTo>
                  <a:lnTo>
                    <a:pt x="130035" y="26225"/>
                  </a:lnTo>
                  <a:lnTo>
                    <a:pt x="130352" y="26174"/>
                  </a:lnTo>
                  <a:lnTo>
                    <a:pt x="130771" y="26136"/>
                  </a:lnTo>
                  <a:lnTo>
                    <a:pt x="130911" y="26111"/>
                  </a:lnTo>
                  <a:lnTo>
                    <a:pt x="131711" y="25958"/>
                  </a:lnTo>
                  <a:lnTo>
                    <a:pt x="132003" y="25857"/>
                  </a:lnTo>
                  <a:lnTo>
                    <a:pt x="132295" y="25781"/>
                  </a:lnTo>
                  <a:lnTo>
                    <a:pt x="134848" y="24307"/>
                  </a:lnTo>
                  <a:lnTo>
                    <a:pt x="135013" y="24168"/>
                  </a:lnTo>
                  <a:lnTo>
                    <a:pt x="135293" y="23825"/>
                  </a:lnTo>
                  <a:lnTo>
                    <a:pt x="135382" y="23622"/>
                  </a:lnTo>
                  <a:lnTo>
                    <a:pt x="135483" y="23456"/>
                  </a:lnTo>
                  <a:lnTo>
                    <a:pt x="135636" y="23088"/>
                  </a:lnTo>
                  <a:lnTo>
                    <a:pt x="135724" y="22720"/>
                  </a:lnTo>
                  <a:lnTo>
                    <a:pt x="135902" y="22123"/>
                  </a:lnTo>
                  <a:lnTo>
                    <a:pt x="136118" y="20866"/>
                  </a:lnTo>
                  <a:lnTo>
                    <a:pt x="136118" y="20231"/>
                  </a:lnTo>
                  <a:close/>
                </a:path>
                <a:path w="192404" h="63500">
                  <a:moveTo>
                    <a:pt x="149745" y="22402"/>
                  </a:moveTo>
                  <a:lnTo>
                    <a:pt x="149694" y="22275"/>
                  </a:lnTo>
                  <a:lnTo>
                    <a:pt x="149593" y="22110"/>
                  </a:lnTo>
                  <a:lnTo>
                    <a:pt x="149352" y="21564"/>
                  </a:lnTo>
                  <a:lnTo>
                    <a:pt x="149250" y="21374"/>
                  </a:lnTo>
                  <a:lnTo>
                    <a:pt x="149098" y="21221"/>
                  </a:lnTo>
                  <a:lnTo>
                    <a:pt x="148907" y="21094"/>
                  </a:lnTo>
                  <a:lnTo>
                    <a:pt x="148615" y="20955"/>
                  </a:lnTo>
                  <a:lnTo>
                    <a:pt x="148412" y="20904"/>
                  </a:lnTo>
                  <a:lnTo>
                    <a:pt x="148272" y="20878"/>
                  </a:lnTo>
                  <a:lnTo>
                    <a:pt x="148120" y="20853"/>
                  </a:lnTo>
                  <a:lnTo>
                    <a:pt x="147967" y="20853"/>
                  </a:lnTo>
                  <a:lnTo>
                    <a:pt x="147828" y="20828"/>
                  </a:lnTo>
                  <a:lnTo>
                    <a:pt x="147535" y="20853"/>
                  </a:lnTo>
                  <a:lnTo>
                    <a:pt x="147383" y="20878"/>
                  </a:lnTo>
                  <a:lnTo>
                    <a:pt x="147231" y="20904"/>
                  </a:lnTo>
                  <a:lnTo>
                    <a:pt x="146354" y="21043"/>
                  </a:lnTo>
                  <a:lnTo>
                    <a:pt x="146164" y="21069"/>
                  </a:lnTo>
                  <a:lnTo>
                    <a:pt x="146037" y="21094"/>
                  </a:lnTo>
                  <a:lnTo>
                    <a:pt x="145897" y="21120"/>
                  </a:lnTo>
                  <a:lnTo>
                    <a:pt x="145745" y="21170"/>
                  </a:lnTo>
                  <a:lnTo>
                    <a:pt x="145618" y="21196"/>
                  </a:lnTo>
                  <a:lnTo>
                    <a:pt x="145402" y="21310"/>
                  </a:lnTo>
                  <a:lnTo>
                    <a:pt x="145211" y="21463"/>
                  </a:lnTo>
                  <a:lnTo>
                    <a:pt x="145059" y="21602"/>
                  </a:lnTo>
                  <a:lnTo>
                    <a:pt x="144983" y="21780"/>
                  </a:lnTo>
                  <a:lnTo>
                    <a:pt x="144957" y="22009"/>
                  </a:lnTo>
                  <a:lnTo>
                    <a:pt x="145008" y="22174"/>
                  </a:lnTo>
                  <a:lnTo>
                    <a:pt x="145351" y="22898"/>
                  </a:lnTo>
                  <a:lnTo>
                    <a:pt x="145453" y="23063"/>
                  </a:lnTo>
                  <a:lnTo>
                    <a:pt x="145605" y="23241"/>
                  </a:lnTo>
                  <a:lnTo>
                    <a:pt x="145796" y="23368"/>
                  </a:lnTo>
                  <a:lnTo>
                    <a:pt x="146024" y="23456"/>
                  </a:lnTo>
                  <a:lnTo>
                    <a:pt x="146164" y="23507"/>
                  </a:lnTo>
                  <a:lnTo>
                    <a:pt x="146291" y="23558"/>
                  </a:lnTo>
                  <a:lnTo>
                    <a:pt x="146431" y="23583"/>
                  </a:lnTo>
                  <a:lnTo>
                    <a:pt x="146583" y="23609"/>
                  </a:lnTo>
                  <a:lnTo>
                    <a:pt x="147053" y="23609"/>
                  </a:lnTo>
                  <a:lnTo>
                    <a:pt x="147193" y="23583"/>
                  </a:lnTo>
                  <a:lnTo>
                    <a:pt x="147332" y="23571"/>
                  </a:lnTo>
                  <a:lnTo>
                    <a:pt x="148297" y="23406"/>
                  </a:lnTo>
                  <a:lnTo>
                    <a:pt x="148450" y="23380"/>
                  </a:lnTo>
                  <a:lnTo>
                    <a:pt x="148615" y="23355"/>
                  </a:lnTo>
                  <a:lnTo>
                    <a:pt x="148805" y="23329"/>
                  </a:lnTo>
                  <a:lnTo>
                    <a:pt x="148958" y="23279"/>
                  </a:lnTo>
                  <a:lnTo>
                    <a:pt x="149098" y="23228"/>
                  </a:lnTo>
                  <a:lnTo>
                    <a:pt x="149326" y="23139"/>
                  </a:lnTo>
                  <a:lnTo>
                    <a:pt x="149491" y="22987"/>
                  </a:lnTo>
                  <a:lnTo>
                    <a:pt x="149644" y="22847"/>
                  </a:lnTo>
                  <a:lnTo>
                    <a:pt x="149720" y="22669"/>
                  </a:lnTo>
                  <a:lnTo>
                    <a:pt x="149745" y="22402"/>
                  </a:lnTo>
                  <a:close/>
                </a:path>
                <a:path w="192404" h="63500">
                  <a:moveTo>
                    <a:pt x="168935" y="19431"/>
                  </a:moveTo>
                  <a:lnTo>
                    <a:pt x="168884" y="19304"/>
                  </a:lnTo>
                  <a:lnTo>
                    <a:pt x="165925" y="19773"/>
                  </a:lnTo>
                  <a:lnTo>
                    <a:pt x="166141" y="20040"/>
                  </a:lnTo>
                  <a:lnTo>
                    <a:pt x="166331" y="20167"/>
                  </a:lnTo>
                  <a:lnTo>
                    <a:pt x="166700" y="20332"/>
                  </a:lnTo>
                  <a:lnTo>
                    <a:pt x="166827" y="20358"/>
                  </a:lnTo>
                  <a:lnTo>
                    <a:pt x="166979" y="20383"/>
                  </a:lnTo>
                  <a:lnTo>
                    <a:pt x="167119" y="20408"/>
                  </a:lnTo>
                  <a:lnTo>
                    <a:pt x="167271" y="20408"/>
                  </a:lnTo>
                  <a:lnTo>
                    <a:pt x="167411" y="20434"/>
                  </a:lnTo>
                  <a:lnTo>
                    <a:pt x="167728" y="20408"/>
                  </a:lnTo>
                  <a:lnTo>
                    <a:pt x="167881" y="20383"/>
                  </a:lnTo>
                  <a:lnTo>
                    <a:pt x="168008" y="20358"/>
                  </a:lnTo>
                  <a:lnTo>
                    <a:pt x="168275" y="20256"/>
                  </a:lnTo>
                  <a:lnTo>
                    <a:pt x="168490" y="20167"/>
                  </a:lnTo>
                  <a:lnTo>
                    <a:pt x="168694" y="20015"/>
                  </a:lnTo>
                  <a:lnTo>
                    <a:pt x="168833" y="19862"/>
                  </a:lnTo>
                  <a:lnTo>
                    <a:pt x="168910" y="19697"/>
                  </a:lnTo>
                  <a:lnTo>
                    <a:pt x="168935" y="19431"/>
                  </a:lnTo>
                  <a:close/>
                </a:path>
                <a:path w="192404" h="63500">
                  <a:moveTo>
                    <a:pt x="171513" y="15709"/>
                  </a:moveTo>
                  <a:lnTo>
                    <a:pt x="171475" y="15557"/>
                  </a:lnTo>
                  <a:lnTo>
                    <a:pt x="171246" y="15290"/>
                  </a:lnTo>
                  <a:lnTo>
                    <a:pt x="170929" y="15100"/>
                  </a:lnTo>
                  <a:lnTo>
                    <a:pt x="170802" y="15049"/>
                  </a:lnTo>
                  <a:lnTo>
                    <a:pt x="170535" y="14973"/>
                  </a:lnTo>
                  <a:lnTo>
                    <a:pt x="170268" y="14922"/>
                  </a:lnTo>
                  <a:lnTo>
                    <a:pt x="169659" y="14922"/>
                  </a:lnTo>
                  <a:lnTo>
                    <a:pt x="167017" y="15354"/>
                  </a:lnTo>
                  <a:lnTo>
                    <a:pt x="165976" y="13081"/>
                  </a:lnTo>
                  <a:lnTo>
                    <a:pt x="165887" y="12915"/>
                  </a:lnTo>
                  <a:lnTo>
                    <a:pt x="165709" y="12763"/>
                  </a:lnTo>
                  <a:lnTo>
                    <a:pt x="165569" y="12674"/>
                  </a:lnTo>
                  <a:lnTo>
                    <a:pt x="165315" y="12573"/>
                  </a:lnTo>
                  <a:lnTo>
                    <a:pt x="165049" y="12471"/>
                  </a:lnTo>
                  <a:lnTo>
                    <a:pt x="164782" y="12446"/>
                  </a:lnTo>
                  <a:lnTo>
                    <a:pt x="164312" y="12420"/>
                  </a:lnTo>
                  <a:lnTo>
                    <a:pt x="164172" y="12446"/>
                  </a:lnTo>
                  <a:lnTo>
                    <a:pt x="164020" y="12471"/>
                  </a:lnTo>
                  <a:lnTo>
                    <a:pt x="163880" y="12496"/>
                  </a:lnTo>
                  <a:lnTo>
                    <a:pt x="163753" y="12547"/>
                  </a:lnTo>
                  <a:lnTo>
                    <a:pt x="163626" y="12573"/>
                  </a:lnTo>
                  <a:lnTo>
                    <a:pt x="163385" y="12687"/>
                  </a:lnTo>
                  <a:lnTo>
                    <a:pt x="163207" y="12839"/>
                  </a:lnTo>
                  <a:lnTo>
                    <a:pt x="163068" y="12992"/>
                  </a:lnTo>
                  <a:lnTo>
                    <a:pt x="162991" y="13157"/>
                  </a:lnTo>
                  <a:lnTo>
                    <a:pt x="162966" y="13385"/>
                  </a:lnTo>
                  <a:lnTo>
                    <a:pt x="163017" y="13550"/>
                  </a:lnTo>
                  <a:lnTo>
                    <a:pt x="164058" y="15811"/>
                  </a:lnTo>
                  <a:lnTo>
                    <a:pt x="158064" y="16738"/>
                  </a:lnTo>
                  <a:lnTo>
                    <a:pt x="158381" y="6184"/>
                  </a:lnTo>
                  <a:lnTo>
                    <a:pt x="158356" y="6032"/>
                  </a:lnTo>
                  <a:lnTo>
                    <a:pt x="158280" y="5867"/>
                  </a:lnTo>
                  <a:lnTo>
                    <a:pt x="158089" y="5638"/>
                  </a:lnTo>
                  <a:lnTo>
                    <a:pt x="157886" y="5524"/>
                  </a:lnTo>
                  <a:lnTo>
                    <a:pt x="157695" y="5422"/>
                  </a:lnTo>
                  <a:lnTo>
                    <a:pt x="157530" y="5346"/>
                  </a:lnTo>
                  <a:lnTo>
                    <a:pt x="157378" y="5321"/>
                  </a:lnTo>
                  <a:lnTo>
                    <a:pt x="157226" y="5295"/>
                  </a:lnTo>
                  <a:lnTo>
                    <a:pt x="157086" y="5270"/>
                  </a:lnTo>
                  <a:lnTo>
                    <a:pt x="156565" y="5270"/>
                  </a:lnTo>
                  <a:lnTo>
                    <a:pt x="156349" y="5321"/>
                  </a:lnTo>
                  <a:lnTo>
                    <a:pt x="156057" y="5397"/>
                  </a:lnTo>
                  <a:lnTo>
                    <a:pt x="155930" y="5448"/>
                  </a:lnTo>
                  <a:lnTo>
                    <a:pt x="155714" y="5549"/>
                  </a:lnTo>
                  <a:lnTo>
                    <a:pt x="155562" y="5638"/>
                  </a:lnTo>
                  <a:lnTo>
                    <a:pt x="155460" y="5765"/>
                  </a:lnTo>
                  <a:lnTo>
                    <a:pt x="155346" y="5943"/>
                  </a:lnTo>
                  <a:lnTo>
                    <a:pt x="155295" y="6108"/>
                  </a:lnTo>
                  <a:lnTo>
                    <a:pt x="154952" y="17868"/>
                  </a:lnTo>
                  <a:lnTo>
                    <a:pt x="154990" y="18021"/>
                  </a:lnTo>
                  <a:lnTo>
                    <a:pt x="155028" y="18161"/>
                  </a:lnTo>
                  <a:lnTo>
                    <a:pt x="155473" y="18554"/>
                  </a:lnTo>
                  <a:lnTo>
                    <a:pt x="155625" y="18630"/>
                  </a:lnTo>
                  <a:lnTo>
                    <a:pt x="155816" y="18681"/>
                  </a:lnTo>
                  <a:lnTo>
                    <a:pt x="155968" y="18732"/>
                  </a:lnTo>
                  <a:lnTo>
                    <a:pt x="156121" y="18757"/>
                  </a:lnTo>
                  <a:lnTo>
                    <a:pt x="156260" y="18770"/>
                  </a:lnTo>
                  <a:lnTo>
                    <a:pt x="156679" y="18770"/>
                  </a:lnTo>
                  <a:lnTo>
                    <a:pt x="156845" y="18757"/>
                  </a:lnTo>
                  <a:lnTo>
                    <a:pt x="156997" y="18732"/>
                  </a:lnTo>
                  <a:lnTo>
                    <a:pt x="157137" y="18707"/>
                  </a:lnTo>
                  <a:lnTo>
                    <a:pt x="164846" y="17526"/>
                  </a:lnTo>
                  <a:lnTo>
                    <a:pt x="165900" y="19773"/>
                  </a:lnTo>
                  <a:lnTo>
                    <a:pt x="168871" y="19304"/>
                  </a:lnTo>
                  <a:lnTo>
                    <a:pt x="167817" y="17068"/>
                  </a:lnTo>
                  <a:lnTo>
                    <a:pt x="170395" y="16662"/>
                  </a:lnTo>
                  <a:lnTo>
                    <a:pt x="170586" y="16611"/>
                  </a:lnTo>
                  <a:lnTo>
                    <a:pt x="170929" y="16497"/>
                  </a:lnTo>
                  <a:lnTo>
                    <a:pt x="171107" y="16421"/>
                  </a:lnTo>
                  <a:lnTo>
                    <a:pt x="171272" y="16268"/>
                  </a:lnTo>
                  <a:lnTo>
                    <a:pt x="171424" y="16129"/>
                  </a:lnTo>
                  <a:lnTo>
                    <a:pt x="171513" y="15900"/>
                  </a:lnTo>
                  <a:lnTo>
                    <a:pt x="171513" y="15709"/>
                  </a:lnTo>
                  <a:close/>
                </a:path>
                <a:path w="192404" h="63500">
                  <a:moveTo>
                    <a:pt x="192341" y="965"/>
                  </a:moveTo>
                  <a:lnTo>
                    <a:pt x="192328" y="787"/>
                  </a:lnTo>
                  <a:lnTo>
                    <a:pt x="192278" y="647"/>
                  </a:lnTo>
                  <a:lnTo>
                    <a:pt x="192163" y="495"/>
                  </a:lnTo>
                  <a:lnTo>
                    <a:pt x="192011" y="342"/>
                  </a:lnTo>
                  <a:lnTo>
                    <a:pt x="191884" y="279"/>
                  </a:lnTo>
                  <a:lnTo>
                    <a:pt x="191719" y="203"/>
                  </a:lnTo>
                  <a:lnTo>
                    <a:pt x="191401" y="76"/>
                  </a:lnTo>
                  <a:lnTo>
                    <a:pt x="191249" y="50"/>
                  </a:lnTo>
                  <a:lnTo>
                    <a:pt x="191109" y="25"/>
                  </a:lnTo>
                  <a:lnTo>
                    <a:pt x="190881" y="25"/>
                  </a:lnTo>
                  <a:lnTo>
                    <a:pt x="190665" y="25"/>
                  </a:lnTo>
                  <a:lnTo>
                    <a:pt x="190512" y="25"/>
                  </a:lnTo>
                  <a:lnTo>
                    <a:pt x="190373" y="50"/>
                  </a:lnTo>
                  <a:lnTo>
                    <a:pt x="190220" y="76"/>
                  </a:lnTo>
                  <a:lnTo>
                    <a:pt x="189826" y="203"/>
                  </a:lnTo>
                  <a:lnTo>
                    <a:pt x="189636" y="330"/>
                  </a:lnTo>
                  <a:lnTo>
                    <a:pt x="189458" y="469"/>
                  </a:lnTo>
                  <a:lnTo>
                    <a:pt x="189344" y="647"/>
                  </a:lnTo>
                  <a:lnTo>
                    <a:pt x="189268" y="812"/>
                  </a:lnTo>
                  <a:lnTo>
                    <a:pt x="187947" y="13474"/>
                  </a:lnTo>
                  <a:lnTo>
                    <a:pt x="175895" y="2921"/>
                  </a:lnTo>
                  <a:lnTo>
                    <a:pt x="175768" y="2819"/>
                  </a:lnTo>
                  <a:lnTo>
                    <a:pt x="175641" y="2743"/>
                  </a:lnTo>
                  <a:lnTo>
                    <a:pt x="175475" y="2679"/>
                  </a:lnTo>
                  <a:lnTo>
                    <a:pt x="175209" y="2578"/>
                  </a:lnTo>
                  <a:lnTo>
                    <a:pt x="175006" y="2552"/>
                  </a:lnTo>
                  <a:lnTo>
                    <a:pt x="174320" y="2527"/>
                  </a:lnTo>
                  <a:lnTo>
                    <a:pt x="174104" y="2578"/>
                  </a:lnTo>
                  <a:lnTo>
                    <a:pt x="173977" y="2603"/>
                  </a:lnTo>
                  <a:lnTo>
                    <a:pt x="173837" y="2654"/>
                  </a:lnTo>
                  <a:lnTo>
                    <a:pt x="173710" y="2692"/>
                  </a:lnTo>
                  <a:lnTo>
                    <a:pt x="173583" y="2743"/>
                  </a:lnTo>
                  <a:lnTo>
                    <a:pt x="173393" y="2870"/>
                  </a:lnTo>
                  <a:lnTo>
                    <a:pt x="173215" y="3022"/>
                  </a:lnTo>
                  <a:lnTo>
                    <a:pt x="173126" y="3187"/>
                  </a:lnTo>
                  <a:lnTo>
                    <a:pt x="173075" y="3365"/>
                  </a:lnTo>
                  <a:lnTo>
                    <a:pt x="173101" y="3530"/>
                  </a:lnTo>
                  <a:lnTo>
                    <a:pt x="187960" y="16687"/>
                  </a:lnTo>
                  <a:lnTo>
                    <a:pt x="188163" y="16814"/>
                  </a:lnTo>
                  <a:lnTo>
                    <a:pt x="188328" y="16903"/>
                  </a:lnTo>
                  <a:lnTo>
                    <a:pt x="188518" y="16954"/>
                  </a:lnTo>
                  <a:lnTo>
                    <a:pt x="188671" y="17005"/>
                  </a:lnTo>
                  <a:lnTo>
                    <a:pt x="188823" y="17030"/>
                  </a:lnTo>
                  <a:lnTo>
                    <a:pt x="189052" y="17056"/>
                  </a:lnTo>
                  <a:lnTo>
                    <a:pt x="189268" y="17056"/>
                  </a:lnTo>
                  <a:lnTo>
                    <a:pt x="189407" y="17043"/>
                  </a:lnTo>
                  <a:lnTo>
                    <a:pt x="189585" y="17030"/>
                  </a:lnTo>
                  <a:lnTo>
                    <a:pt x="189725" y="17005"/>
                  </a:lnTo>
                  <a:lnTo>
                    <a:pt x="189928" y="16954"/>
                  </a:lnTo>
                  <a:lnTo>
                    <a:pt x="190119" y="16891"/>
                  </a:lnTo>
                  <a:lnTo>
                    <a:pt x="190246" y="16840"/>
                  </a:lnTo>
                  <a:lnTo>
                    <a:pt x="190398" y="16738"/>
                  </a:lnTo>
                  <a:lnTo>
                    <a:pt x="190563" y="16586"/>
                  </a:lnTo>
                  <a:lnTo>
                    <a:pt x="190652" y="16459"/>
                  </a:lnTo>
                  <a:lnTo>
                    <a:pt x="190728" y="16294"/>
                  </a:lnTo>
                  <a:lnTo>
                    <a:pt x="192341" y="96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97929" y="1177569"/>
              <a:ext cx="610235" cy="113030"/>
            </a:xfrm>
            <a:custGeom>
              <a:avLst/>
              <a:gdLst/>
              <a:ahLst/>
              <a:cxnLst/>
              <a:rect l="l" t="t" r="r" b="b"/>
              <a:pathLst>
                <a:path w="610234" h="113030">
                  <a:moveTo>
                    <a:pt x="3060" y="34975"/>
                  </a:moveTo>
                  <a:lnTo>
                    <a:pt x="0" y="34874"/>
                  </a:lnTo>
                  <a:lnTo>
                    <a:pt x="0" y="35001"/>
                  </a:lnTo>
                  <a:lnTo>
                    <a:pt x="50" y="35166"/>
                  </a:lnTo>
                  <a:lnTo>
                    <a:pt x="165" y="35318"/>
                  </a:lnTo>
                  <a:lnTo>
                    <a:pt x="342" y="35471"/>
                  </a:lnTo>
                  <a:lnTo>
                    <a:pt x="533" y="35610"/>
                  </a:lnTo>
                  <a:lnTo>
                    <a:pt x="660" y="35661"/>
                  </a:lnTo>
                  <a:lnTo>
                    <a:pt x="787" y="35712"/>
                  </a:lnTo>
                  <a:lnTo>
                    <a:pt x="927" y="35737"/>
                  </a:lnTo>
                  <a:lnTo>
                    <a:pt x="1079" y="35763"/>
                  </a:lnTo>
                  <a:lnTo>
                    <a:pt x="1219" y="35788"/>
                  </a:lnTo>
                  <a:lnTo>
                    <a:pt x="1371" y="35814"/>
                  </a:lnTo>
                  <a:lnTo>
                    <a:pt x="1816" y="35814"/>
                  </a:lnTo>
                  <a:lnTo>
                    <a:pt x="1955" y="35788"/>
                  </a:lnTo>
                  <a:lnTo>
                    <a:pt x="2108" y="35763"/>
                  </a:lnTo>
                  <a:lnTo>
                    <a:pt x="2247" y="35712"/>
                  </a:lnTo>
                  <a:lnTo>
                    <a:pt x="2501" y="35610"/>
                  </a:lnTo>
                  <a:lnTo>
                    <a:pt x="2768" y="35471"/>
                  </a:lnTo>
                  <a:lnTo>
                    <a:pt x="2895" y="35344"/>
                  </a:lnTo>
                  <a:lnTo>
                    <a:pt x="3009" y="35191"/>
                  </a:lnTo>
                  <a:lnTo>
                    <a:pt x="3060" y="35026"/>
                  </a:lnTo>
                  <a:close/>
                </a:path>
                <a:path w="610234" h="113030">
                  <a:moveTo>
                    <a:pt x="4216" y="24523"/>
                  </a:moveTo>
                  <a:lnTo>
                    <a:pt x="4165" y="24384"/>
                  </a:lnTo>
                  <a:lnTo>
                    <a:pt x="4051" y="24206"/>
                  </a:lnTo>
                  <a:lnTo>
                    <a:pt x="3873" y="24053"/>
                  </a:lnTo>
                  <a:lnTo>
                    <a:pt x="3683" y="23939"/>
                  </a:lnTo>
                  <a:lnTo>
                    <a:pt x="3556" y="23888"/>
                  </a:lnTo>
                  <a:lnTo>
                    <a:pt x="3289" y="23787"/>
                  </a:lnTo>
                  <a:lnTo>
                    <a:pt x="3136" y="23761"/>
                  </a:lnTo>
                  <a:lnTo>
                    <a:pt x="2844" y="23736"/>
                  </a:lnTo>
                  <a:lnTo>
                    <a:pt x="2552" y="23710"/>
                  </a:lnTo>
                  <a:lnTo>
                    <a:pt x="2400" y="23736"/>
                  </a:lnTo>
                  <a:lnTo>
                    <a:pt x="2260" y="23761"/>
                  </a:lnTo>
                  <a:lnTo>
                    <a:pt x="2108" y="23787"/>
                  </a:lnTo>
                  <a:lnTo>
                    <a:pt x="1714" y="23914"/>
                  </a:lnTo>
                  <a:lnTo>
                    <a:pt x="1498" y="24041"/>
                  </a:lnTo>
                  <a:lnTo>
                    <a:pt x="1320" y="24180"/>
                  </a:lnTo>
                  <a:lnTo>
                    <a:pt x="1231" y="24333"/>
                  </a:lnTo>
                  <a:lnTo>
                    <a:pt x="1155" y="24498"/>
                  </a:lnTo>
                  <a:lnTo>
                    <a:pt x="0" y="34861"/>
                  </a:lnTo>
                  <a:lnTo>
                    <a:pt x="3060" y="34963"/>
                  </a:lnTo>
                  <a:lnTo>
                    <a:pt x="4203" y="24676"/>
                  </a:lnTo>
                  <a:lnTo>
                    <a:pt x="4216" y="24523"/>
                  </a:lnTo>
                  <a:close/>
                </a:path>
                <a:path w="610234" h="113030">
                  <a:moveTo>
                    <a:pt x="9093" y="26962"/>
                  </a:moveTo>
                  <a:lnTo>
                    <a:pt x="8940" y="26835"/>
                  </a:lnTo>
                  <a:lnTo>
                    <a:pt x="8572" y="26695"/>
                  </a:lnTo>
                  <a:lnTo>
                    <a:pt x="8382" y="26644"/>
                  </a:lnTo>
                  <a:lnTo>
                    <a:pt x="8153" y="26593"/>
                  </a:lnTo>
                  <a:lnTo>
                    <a:pt x="8013" y="26568"/>
                  </a:lnTo>
                  <a:lnTo>
                    <a:pt x="7721" y="26568"/>
                  </a:lnTo>
                  <a:lnTo>
                    <a:pt x="7569" y="26593"/>
                  </a:lnTo>
                  <a:lnTo>
                    <a:pt x="7429" y="26593"/>
                  </a:lnTo>
                  <a:lnTo>
                    <a:pt x="7277" y="26644"/>
                  </a:lnTo>
                  <a:lnTo>
                    <a:pt x="7124" y="26670"/>
                  </a:lnTo>
                  <a:lnTo>
                    <a:pt x="6883" y="26758"/>
                  </a:lnTo>
                  <a:lnTo>
                    <a:pt x="6756" y="26809"/>
                  </a:lnTo>
                  <a:lnTo>
                    <a:pt x="6565" y="26936"/>
                  </a:lnTo>
                  <a:lnTo>
                    <a:pt x="6388" y="27127"/>
                  </a:lnTo>
                  <a:lnTo>
                    <a:pt x="6324" y="27254"/>
                  </a:lnTo>
                  <a:lnTo>
                    <a:pt x="6299" y="27520"/>
                  </a:lnTo>
                  <a:lnTo>
                    <a:pt x="6324" y="27647"/>
                  </a:lnTo>
                  <a:lnTo>
                    <a:pt x="6388" y="27774"/>
                  </a:lnTo>
                  <a:lnTo>
                    <a:pt x="6515" y="27940"/>
                  </a:lnTo>
                  <a:lnTo>
                    <a:pt x="9093" y="26962"/>
                  </a:lnTo>
                  <a:close/>
                </a:path>
                <a:path w="610234" h="113030">
                  <a:moveTo>
                    <a:pt x="13068" y="33185"/>
                  </a:moveTo>
                  <a:lnTo>
                    <a:pt x="13042" y="32994"/>
                  </a:lnTo>
                  <a:lnTo>
                    <a:pt x="12966" y="32626"/>
                  </a:lnTo>
                  <a:lnTo>
                    <a:pt x="12890" y="32423"/>
                  </a:lnTo>
                  <a:lnTo>
                    <a:pt x="12839" y="32296"/>
                  </a:lnTo>
                  <a:lnTo>
                    <a:pt x="11633" y="32410"/>
                  </a:lnTo>
                  <a:lnTo>
                    <a:pt x="11391" y="32435"/>
                  </a:lnTo>
                  <a:lnTo>
                    <a:pt x="12788" y="32207"/>
                  </a:lnTo>
                  <a:lnTo>
                    <a:pt x="12725" y="32080"/>
                  </a:lnTo>
                  <a:lnTo>
                    <a:pt x="12522" y="31877"/>
                  </a:lnTo>
                  <a:lnTo>
                    <a:pt x="12382" y="31788"/>
                  </a:lnTo>
                  <a:lnTo>
                    <a:pt x="12255" y="31737"/>
                  </a:lnTo>
                  <a:lnTo>
                    <a:pt x="11988" y="31635"/>
                  </a:lnTo>
                  <a:lnTo>
                    <a:pt x="11861" y="31610"/>
                  </a:lnTo>
                  <a:lnTo>
                    <a:pt x="11722" y="31584"/>
                  </a:lnTo>
                  <a:lnTo>
                    <a:pt x="11569" y="31559"/>
                  </a:lnTo>
                  <a:lnTo>
                    <a:pt x="11099" y="31559"/>
                  </a:lnTo>
                  <a:lnTo>
                    <a:pt x="10960" y="31584"/>
                  </a:lnTo>
                  <a:lnTo>
                    <a:pt x="10833" y="31610"/>
                  </a:lnTo>
                  <a:lnTo>
                    <a:pt x="10693" y="31635"/>
                  </a:lnTo>
                  <a:lnTo>
                    <a:pt x="10541" y="31686"/>
                  </a:lnTo>
                  <a:lnTo>
                    <a:pt x="10414" y="31711"/>
                  </a:lnTo>
                  <a:lnTo>
                    <a:pt x="10198" y="31826"/>
                  </a:lnTo>
                  <a:lnTo>
                    <a:pt x="10020" y="31978"/>
                  </a:lnTo>
                  <a:lnTo>
                    <a:pt x="9880" y="32131"/>
                  </a:lnTo>
                  <a:lnTo>
                    <a:pt x="9804" y="32296"/>
                  </a:lnTo>
                  <a:lnTo>
                    <a:pt x="9779" y="32524"/>
                  </a:lnTo>
                  <a:lnTo>
                    <a:pt x="9855" y="32715"/>
                  </a:lnTo>
                  <a:lnTo>
                    <a:pt x="9956" y="32918"/>
                  </a:lnTo>
                  <a:lnTo>
                    <a:pt x="9982" y="33108"/>
                  </a:lnTo>
                  <a:lnTo>
                    <a:pt x="9982" y="33235"/>
                  </a:lnTo>
                  <a:lnTo>
                    <a:pt x="9410" y="34391"/>
                  </a:lnTo>
                  <a:lnTo>
                    <a:pt x="9093" y="34658"/>
                  </a:lnTo>
                  <a:lnTo>
                    <a:pt x="8851" y="34810"/>
                  </a:lnTo>
                  <a:lnTo>
                    <a:pt x="8585" y="34925"/>
                  </a:lnTo>
                  <a:lnTo>
                    <a:pt x="8432" y="35001"/>
                  </a:lnTo>
                  <a:lnTo>
                    <a:pt x="7861" y="35433"/>
                  </a:lnTo>
                  <a:lnTo>
                    <a:pt x="7810" y="35560"/>
                  </a:lnTo>
                  <a:lnTo>
                    <a:pt x="7785" y="35852"/>
                  </a:lnTo>
                  <a:lnTo>
                    <a:pt x="7886" y="36017"/>
                  </a:lnTo>
                  <a:lnTo>
                    <a:pt x="8051" y="36220"/>
                  </a:lnTo>
                  <a:lnTo>
                    <a:pt x="8204" y="36309"/>
                  </a:lnTo>
                  <a:lnTo>
                    <a:pt x="8420" y="36436"/>
                  </a:lnTo>
                  <a:lnTo>
                    <a:pt x="8547" y="36487"/>
                  </a:lnTo>
                  <a:lnTo>
                    <a:pt x="8686" y="36512"/>
                  </a:lnTo>
                  <a:lnTo>
                    <a:pt x="8813" y="36563"/>
                  </a:lnTo>
                  <a:lnTo>
                    <a:pt x="8966" y="36563"/>
                  </a:lnTo>
                  <a:lnTo>
                    <a:pt x="9575" y="36588"/>
                  </a:lnTo>
                  <a:lnTo>
                    <a:pt x="9715" y="36563"/>
                  </a:lnTo>
                  <a:lnTo>
                    <a:pt x="9867" y="36537"/>
                  </a:lnTo>
                  <a:lnTo>
                    <a:pt x="9994" y="36512"/>
                  </a:lnTo>
                  <a:lnTo>
                    <a:pt x="10134" y="36461"/>
                  </a:lnTo>
                  <a:lnTo>
                    <a:pt x="10960" y="36080"/>
                  </a:lnTo>
                  <a:lnTo>
                    <a:pt x="11201" y="35953"/>
                  </a:lnTo>
                  <a:lnTo>
                    <a:pt x="11417" y="35814"/>
                  </a:lnTo>
                  <a:lnTo>
                    <a:pt x="11836" y="35521"/>
                  </a:lnTo>
                  <a:lnTo>
                    <a:pt x="12014" y="35344"/>
                  </a:lnTo>
                  <a:lnTo>
                    <a:pt x="12179" y="35191"/>
                  </a:lnTo>
                  <a:lnTo>
                    <a:pt x="13068" y="33388"/>
                  </a:lnTo>
                  <a:lnTo>
                    <a:pt x="13068" y="33185"/>
                  </a:lnTo>
                  <a:close/>
                </a:path>
                <a:path w="610234" h="113030">
                  <a:moveTo>
                    <a:pt x="25450" y="12560"/>
                  </a:moveTo>
                  <a:lnTo>
                    <a:pt x="23685" y="11112"/>
                  </a:lnTo>
                  <a:lnTo>
                    <a:pt x="23520" y="11188"/>
                  </a:lnTo>
                  <a:lnTo>
                    <a:pt x="23291" y="11264"/>
                  </a:lnTo>
                  <a:lnTo>
                    <a:pt x="19596" y="15506"/>
                  </a:lnTo>
                  <a:lnTo>
                    <a:pt x="19596" y="16040"/>
                  </a:lnTo>
                  <a:lnTo>
                    <a:pt x="19710" y="16573"/>
                  </a:lnTo>
                  <a:lnTo>
                    <a:pt x="19812" y="16852"/>
                  </a:lnTo>
                  <a:lnTo>
                    <a:pt x="20015" y="17284"/>
                  </a:lnTo>
                  <a:lnTo>
                    <a:pt x="20142" y="17424"/>
                  </a:lnTo>
                  <a:lnTo>
                    <a:pt x="20269" y="17551"/>
                  </a:lnTo>
                  <a:lnTo>
                    <a:pt x="20535" y="17691"/>
                  </a:lnTo>
                  <a:lnTo>
                    <a:pt x="20701" y="17767"/>
                  </a:lnTo>
                  <a:lnTo>
                    <a:pt x="20853" y="17818"/>
                  </a:lnTo>
                  <a:lnTo>
                    <a:pt x="20980" y="17843"/>
                  </a:lnTo>
                  <a:lnTo>
                    <a:pt x="21120" y="17868"/>
                  </a:lnTo>
                  <a:lnTo>
                    <a:pt x="21272" y="17894"/>
                  </a:lnTo>
                  <a:lnTo>
                    <a:pt x="21742" y="17894"/>
                  </a:lnTo>
                  <a:lnTo>
                    <a:pt x="21882" y="17868"/>
                  </a:lnTo>
                  <a:lnTo>
                    <a:pt x="22009" y="17843"/>
                  </a:lnTo>
                  <a:lnTo>
                    <a:pt x="22148" y="17818"/>
                  </a:lnTo>
                  <a:lnTo>
                    <a:pt x="22428" y="17716"/>
                  </a:lnTo>
                  <a:lnTo>
                    <a:pt x="22745" y="17551"/>
                  </a:lnTo>
                  <a:lnTo>
                    <a:pt x="22834" y="17424"/>
                  </a:lnTo>
                  <a:lnTo>
                    <a:pt x="22936" y="17297"/>
                  </a:lnTo>
                  <a:lnTo>
                    <a:pt x="23012" y="17132"/>
                  </a:lnTo>
                  <a:lnTo>
                    <a:pt x="23037" y="16954"/>
                  </a:lnTo>
                  <a:lnTo>
                    <a:pt x="22987" y="16789"/>
                  </a:lnTo>
                  <a:lnTo>
                    <a:pt x="22758" y="16281"/>
                  </a:lnTo>
                  <a:lnTo>
                    <a:pt x="22656" y="15748"/>
                  </a:lnTo>
                  <a:lnTo>
                    <a:pt x="22656" y="15544"/>
                  </a:lnTo>
                  <a:lnTo>
                    <a:pt x="23685" y="13639"/>
                  </a:lnTo>
                  <a:lnTo>
                    <a:pt x="23863" y="13462"/>
                  </a:lnTo>
                  <a:lnTo>
                    <a:pt x="24244" y="13169"/>
                  </a:lnTo>
                  <a:lnTo>
                    <a:pt x="24472" y="13055"/>
                  </a:lnTo>
                  <a:lnTo>
                    <a:pt x="24688" y="12903"/>
                  </a:lnTo>
                  <a:lnTo>
                    <a:pt x="25184" y="12687"/>
                  </a:lnTo>
                  <a:lnTo>
                    <a:pt x="25387" y="12598"/>
                  </a:lnTo>
                  <a:close/>
                </a:path>
                <a:path w="610234" h="113030">
                  <a:moveTo>
                    <a:pt x="25971" y="29540"/>
                  </a:moveTo>
                  <a:lnTo>
                    <a:pt x="25946" y="29413"/>
                  </a:lnTo>
                  <a:lnTo>
                    <a:pt x="25869" y="29286"/>
                  </a:lnTo>
                  <a:lnTo>
                    <a:pt x="25755" y="29121"/>
                  </a:lnTo>
                  <a:lnTo>
                    <a:pt x="25006" y="28549"/>
                  </a:lnTo>
                  <a:lnTo>
                    <a:pt x="24841" y="28409"/>
                  </a:lnTo>
                  <a:lnTo>
                    <a:pt x="24688" y="28308"/>
                  </a:lnTo>
                  <a:lnTo>
                    <a:pt x="24523" y="28206"/>
                  </a:lnTo>
                  <a:lnTo>
                    <a:pt x="24396" y="28168"/>
                  </a:lnTo>
                  <a:lnTo>
                    <a:pt x="24257" y="28143"/>
                  </a:lnTo>
                  <a:lnTo>
                    <a:pt x="24130" y="28092"/>
                  </a:lnTo>
                  <a:lnTo>
                    <a:pt x="23977" y="28067"/>
                  </a:lnTo>
                  <a:lnTo>
                    <a:pt x="23291" y="28054"/>
                  </a:lnTo>
                  <a:lnTo>
                    <a:pt x="23075" y="28105"/>
                  </a:lnTo>
                  <a:lnTo>
                    <a:pt x="22948" y="28130"/>
                  </a:lnTo>
                  <a:lnTo>
                    <a:pt x="22809" y="28181"/>
                  </a:lnTo>
                  <a:lnTo>
                    <a:pt x="22682" y="28232"/>
                  </a:lnTo>
                  <a:lnTo>
                    <a:pt x="22555" y="28308"/>
                  </a:lnTo>
                  <a:lnTo>
                    <a:pt x="21615" y="28676"/>
                  </a:lnTo>
                  <a:lnTo>
                    <a:pt x="21437" y="28752"/>
                  </a:lnTo>
                  <a:lnTo>
                    <a:pt x="21247" y="28905"/>
                  </a:lnTo>
                  <a:lnTo>
                    <a:pt x="21094" y="29044"/>
                  </a:lnTo>
                  <a:lnTo>
                    <a:pt x="20993" y="29222"/>
                  </a:lnTo>
                  <a:lnTo>
                    <a:pt x="20942" y="29387"/>
                  </a:lnTo>
                  <a:lnTo>
                    <a:pt x="20967" y="29565"/>
                  </a:lnTo>
                  <a:lnTo>
                    <a:pt x="21031" y="29718"/>
                  </a:lnTo>
                  <a:lnTo>
                    <a:pt x="21183" y="29883"/>
                  </a:lnTo>
                  <a:lnTo>
                    <a:pt x="21336" y="29997"/>
                  </a:lnTo>
                  <a:lnTo>
                    <a:pt x="21983" y="30518"/>
                  </a:lnTo>
                  <a:lnTo>
                    <a:pt x="22123" y="30632"/>
                  </a:lnTo>
                  <a:lnTo>
                    <a:pt x="22313" y="30734"/>
                  </a:lnTo>
                  <a:lnTo>
                    <a:pt x="22440" y="30784"/>
                  </a:lnTo>
                  <a:lnTo>
                    <a:pt x="22656" y="30873"/>
                  </a:lnTo>
                  <a:lnTo>
                    <a:pt x="22809" y="30899"/>
                  </a:lnTo>
                  <a:lnTo>
                    <a:pt x="22961" y="30924"/>
                  </a:lnTo>
                  <a:lnTo>
                    <a:pt x="23101" y="30949"/>
                  </a:lnTo>
                  <a:lnTo>
                    <a:pt x="23266" y="30949"/>
                  </a:lnTo>
                  <a:lnTo>
                    <a:pt x="23393" y="30949"/>
                  </a:lnTo>
                  <a:lnTo>
                    <a:pt x="23558" y="30924"/>
                  </a:lnTo>
                  <a:lnTo>
                    <a:pt x="23685" y="30924"/>
                  </a:lnTo>
                  <a:lnTo>
                    <a:pt x="23825" y="30886"/>
                  </a:lnTo>
                  <a:lnTo>
                    <a:pt x="24003" y="30848"/>
                  </a:lnTo>
                  <a:lnTo>
                    <a:pt x="24168" y="30784"/>
                  </a:lnTo>
                  <a:lnTo>
                    <a:pt x="24371" y="30708"/>
                  </a:lnTo>
                  <a:lnTo>
                    <a:pt x="24993" y="30441"/>
                  </a:lnTo>
                  <a:lnTo>
                    <a:pt x="25146" y="30391"/>
                  </a:lnTo>
                  <a:lnTo>
                    <a:pt x="25298" y="30327"/>
                  </a:lnTo>
                  <a:lnTo>
                    <a:pt x="25514" y="30251"/>
                  </a:lnTo>
                  <a:lnTo>
                    <a:pt x="25704" y="30124"/>
                  </a:lnTo>
                  <a:lnTo>
                    <a:pt x="25844" y="29984"/>
                  </a:lnTo>
                  <a:lnTo>
                    <a:pt x="25946" y="29806"/>
                  </a:lnTo>
                  <a:lnTo>
                    <a:pt x="25971" y="29540"/>
                  </a:lnTo>
                  <a:close/>
                </a:path>
                <a:path w="610234" h="113030">
                  <a:moveTo>
                    <a:pt x="45669" y="21564"/>
                  </a:moveTo>
                  <a:lnTo>
                    <a:pt x="45618" y="21437"/>
                  </a:lnTo>
                  <a:lnTo>
                    <a:pt x="45542" y="21272"/>
                  </a:lnTo>
                  <a:lnTo>
                    <a:pt x="45402" y="21120"/>
                  </a:lnTo>
                  <a:lnTo>
                    <a:pt x="45199" y="21005"/>
                  </a:lnTo>
                  <a:lnTo>
                    <a:pt x="45034" y="20904"/>
                  </a:lnTo>
                  <a:lnTo>
                    <a:pt x="44881" y="20853"/>
                  </a:lnTo>
                  <a:lnTo>
                    <a:pt x="44615" y="20777"/>
                  </a:lnTo>
                  <a:lnTo>
                    <a:pt x="44462" y="20751"/>
                  </a:lnTo>
                  <a:lnTo>
                    <a:pt x="44323" y="20751"/>
                  </a:lnTo>
                  <a:lnTo>
                    <a:pt x="44170" y="20739"/>
                  </a:lnTo>
                  <a:lnTo>
                    <a:pt x="43802" y="20751"/>
                  </a:lnTo>
                  <a:lnTo>
                    <a:pt x="43586" y="20802"/>
                  </a:lnTo>
                  <a:lnTo>
                    <a:pt x="43434" y="20828"/>
                  </a:lnTo>
                  <a:lnTo>
                    <a:pt x="43256" y="20904"/>
                  </a:lnTo>
                  <a:lnTo>
                    <a:pt x="34531" y="24447"/>
                  </a:lnTo>
                  <a:lnTo>
                    <a:pt x="35915" y="15913"/>
                  </a:lnTo>
                  <a:lnTo>
                    <a:pt x="35991" y="15671"/>
                  </a:lnTo>
                  <a:lnTo>
                    <a:pt x="36093" y="15201"/>
                  </a:lnTo>
                  <a:lnTo>
                    <a:pt x="36093" y="14732"/>
                  </a:lnTo>
                  <a:lnTo>
                    <a:pt x="36017" y="14274"/>
                  </a:lnTo>
                  <a:lnTo>
                    <a:pt x="35915" y="14046"/>
                  </a:lnTo>
                  <a:lnTo>
                    <a:pt x="35852" y="13804"/>
                  </a:lnTo>
                  <a:lnTo>
                    <a:pt x="35623" y="13360"/>
                  </a:lnTo>
                  <a:lnTo>
                    <a:pt x="35458" y="13144"/>
                  </a:lnTo>
                  <a:lnTo>
                    <a:pt x="35306" y="12928"/>
                  </a:lnTo>
                  <a:lnTo>
                    <a:pt x="34912" y="12509"/>
                  </a:lnTo>
                  <a:lnTo>
                    <a:pt x="34696" y="12306"/>
                  </a:lnTo>
                  <a:lnTo>
                    <a:pt x="34569" y="12217"/>
                  </a:lnTo>
                  <a:lnTo>
                    <a:pt x="34442" y="12103"/>
                  </a:lnTo>
                  <a:lnTo>
                    <a:pt x="28397" y="10274"/>
                  </a:lnTo>
                  <a:lnTo>
                    <a:pt x="27609" y="10287"/>
                  </a:lnTo>
                  <a:lnTo>
                    <a:pt x="23964" y="11010"/>
                  </a:lnTo>
                  <a:lnTo>
                    <a:pt x="23685" y="11099"/>
                  </a:lnTo>
                  <a:lnTo>
                    <a:pt x="25133" y="12293"/>
                  </a:lnTo>
                  <a:lnTo>
                    <a:pt x="25450" y="12560"/>
                  </a:lnTo>
                  <a:lnTo>
                    <a:pt x="25654" y="12471"/>
                  </a:lnTo>
                  <a:lnTo>
                    <a:pt x="26479" y="12230"/>
                  </a:lnTo>
                  <a:lnTo>
                    <a:pt x="27139" y="12128"/>
                  </a:lnTo>
                  <a:lnTo>
                    <a:pt x="27368" y="12077"/>
                  </a:lnTo>
                  <a:lnTo>
                    <a:pt x="27825" y="12052"/>
                  </a:lnTo>
                  <a:lnTo>
                    <a:pt x="32067" y="13233"/>
                  </a:lnTo>
                  <a:lnTo>
                    <a:pt x="33007" y="14808"/>
                  </a:lnTo>
                  <a:lnTo>
                    <a:pt x="33007" y="15100"/>
                  </a:lnTo>
                  <a:lnTo>
                    <a:pt x="32956" y="15392"/>
                  </a:lnTo>
                  <a:lnTo>
                    <a:pt x="32905" y="15544"/>
                  </a:lnTo>
                  <a:lnTo>
                    <a:pt x="31165" y="26149"/>
                  </a:lnTo>
                  <a:lnTo>
                    <a:pt x="31165" y="26327"/>
                  </a:lnTo>
                  <a:lnTo>
                    <a:pt x="31191" y="26454"/>
                  </a:lnTo>
                  <a:lnTo>
                    <a:pt x="31292" y="26619"/>
                  </a:lnTo>
                  <a:lnTo>
                    <a:pt x="31407" y="26746"/>
                  </a:lnTo>
                  <a:lnTo>
                    <a:pt x="31534" y="26847"/>
                  </a:lnTo>
                  <a:lnTo>
                    <a:pt x="31699" y="26936"/>
                  </a:lnTo>
                  <a:lnTo>
                    <a:pt x="31877" y="27012"/>
                  </a:lnTo>
                  <a:lnTo>
                    <a:pt x="32054" y="27063"/>
                  </a:lnTo>
                  <a:lnTo>
                    <a:pt x="32207" y="27114"/>
                  </a:lnTo>
                  <a:lnTo>
                    <a:pt x="32346" y="27139"/>
                  </a:lnTo>
                  <a:lnTo>
                    <a:pt x="32512" y="27139"/>
                  </a:lnTo>
                  <a:lnTo>
                    <a:pt x="32639" y="27165"/>
                  </a:lnTo>
                  <a:lnTo>
                    <a:pt x="32791" y="27165"/>
                  </a:lnTo>
                  <a:lnTo>
                    <a:pt x="32956" y="27139"/>
                  </a:lnTo>
                  <a:lnTo>
                    <a:pt x="33096" y="27114"/>
                  </a:lnTo>
                  <a:lnTo>
                    <a:pt x="33223" y="27101"/>
                  </a:lnTo>
                  <a:lnTo>
                    <a:pt x="33375" y="27063"/>
                  </a:lnTo>
                  <a:lnTo>
                    <a:pt x="33515" y="27012"/>
                  </a:lnTo>
                  <a:lnTo>
                    <a:pt x="45021" y="22352"/>
                  </a:lnTo>
                  <a:lnTo>
                    <a:pt x="45173" y="22275"/>
                  </a:lnTo>
                  <a:lnTo>
                    <a:pt x="45300" y="22199"/>
                  </a:lnTo>
                  <a:lnTo>
                    <a:pt x="45427" y="22110"/>
                  </a:lnTo>
                  <a:lnTo>
                    <a:pt x="45542" y="21983"/>
                  </a:lnTo>
                  <a:lnTo>
                    <a:pt x="45618" y="21831"/>
                  </a:lnTo>
                  <a:lnTo>
                    <a:pt x="45669" y="21564"/>
                  </a:lnTo>
                  <a:close/>
                </a:path>
                <a:path w="610234" h="113030">
                  <a:moveTo>
                    <a:pt x="53136" y="622"/>
                  </a:moveTo>
                  <a:lnTo>
                    <a:pt x="53060" y="495"/>
                  </a:lnTo>
                  <a:lnTo>
                    <a:pt x="52908" y="342"/>
                  </a:lnTo>
                  <a:lnTo>
                    <a:pt x="52717" y="228"/>
                  </a:lnTo>
                  <a:lnTo>
                    <a:pt x="52590" y="177"/>
                  </a:lnTo>
                  <a:lnTo>
                    <a:pt x="52324" y="76"/>
                  </a:lnTo>
                  <a:lnTo>
                    <a:pt x="52197" y="50"/>
                  </a:lnTo>
                  <a:lnTo>
                    <a:pt x="52057" y="25"/>
                  </a:lnTo>
                  <a:lnTo>
                    <a:pt x="51904" y="0"/>
                  </a:lnTo>
                  <a:lnTo>
                    <a:pt x="51435" y="0"/>
                  </a:lnTo>
                  <a:lnTo>
                    <a:pt x="51295" y="25"/>
                  </a:lnTo>
                  <a:lnTo>
                    <a:pt x="51142" y="50"/>
                  </a:lnTo>
                  <a:lnTo>
                    <a:pt x="50749" y="177"/>
                  </a:lnTo>
                  <a:lnTo>
                    <a:pt x="50533" y="266"/>
                  </a:lnTo>
                  <a:lnTo>
                    <a:pt x="50355" y="419"/>
                  </a:lnTo>
                  <a:lnTo>
                    <a:pt x="50215" y="571"/>
                  </a:lnTo>
                  <a:lnTo>
                    <a:pt x="50139" y="736"/>
                  </a:lnTo>
                  <a:lnTo>
                    <a:pt x="50139" y="1003"/>
                  </a:lnTo>
                  <a:lnTo>
                    <a:pt x="50190" y="1130"/>
                  </a:lnTo>
                  <a:lnTo>
                    <a:pt x="53136" y="622"/>
                  </a:lnTo>
                  <a:close/>
                </a:path>
                <a:path w="610234" h="113030">
                  <a:moveTo>
                    <a:pt x="60744" y="15417"/>
                  </a:moveTo>
                  <a:lnTo>
                    <a:pt x="60680" y="15290"/>
                  </a:lnTo>
                  <a:lnTo>
                    <a:pt x="53124" y="647"/>
                  </a:lnTo>
                  <a:lnTo>
                    <a:pt x="50190" y="1130"/>
                  </a:lnTo>
                  <a:lnTo>
                    <a:pt x="56426" y="13258"/>
                  </a:lnTo>
                  <a:lnTo>
                    <a:pt x="38862" y="5715"/>
                  </a:lnTo>
                  <a:lnTo>
                    <a:pt x="38658" y="5638"/>
                  </a:lnTo>
                  <a:lnTo>
                    <a:pt x="38519" y="5613"/>
                  </a:lnTo>
                  <a:lnTo>
                    <a:pt x="38290" y="5575"/>
                  </a:lnTo>
                  <a:lnTo>
                    <a:pt x="38074" y="5549"/>
                  </a:lnTo>
                  <a:lnTo>
                    <a:pt x="37706" y="5549"/>
                  </a:lnTo>
                  <a:lnTo>
                    <a:pt x="37490" y="5588"/>
                  </a:lnTo>
                  <a:lnTo>
                    <a:pt x="37338" y="5613"/>
                  </a:lnTo>
                  <a:lnTo>
                    <a:pt x="37211" y="5638"/>
                  </a:lnTo>
                  <a:lnTo>
                    <a:pt x="37071" y="5689"/>
                  </a:lnTo>
                  <a:lnTo>
                    <a:pt x="36944" y="5740"/>
                  </a:lnTo>
                  <a:lnTo>
                    <a:pt x="36753" y="5867"/>
                  </a:lnTo>
                  <a:lnTo>
                    <a:pt x="36576" y="6007"/>
                  </a:lnTo>
                  <a:lnTo>
                    <a:pt x="36461" y="6184"/>
                  </a:lnTo>
                  <a:lnTo>
                    <a:pt x="36410" y="6350"/>
                  </a:lnTo>
                  <a:lnTo>
                    <a:pt x="36410" y="6527"/>
                  </a:lnTo>
                  <a:lnTo>
                    <a:pt x="36461" y="6692"/>
                  </a:lnTo>
                  <a:lnTo>
                    <a:pt x="36652" y="6921"/>
                  </a:lnTo>
                  <a:lnTo>
                    <a:pt x="36804" y="7035"/>
                  </a:lnTo>
                  <a:lnTo>
                    <a:pt x="36944" y="7112"/>
                  </a:lnTo>
                  <a:lnTo>
                    <a:pt x="58293" y="16256"/>
                  </a:lnTo>
                  <a:lnTo>
                    <a:pt x="58483" y="16319"/>
                  </a:lnTo>
                  <a:lnTo>
                    <a:pt x="58661" y="16370"/>
                  </a:lnTo>
                  <a:lnTo>
                    <a:pt x="58826" y="16395"/>
                  </a:lnTo>
                  <a:lnTo>
                    <a:pt x="58978" y="16421"/>
                  </a:lnTo>
                  <a:lnTo>
                    <a:pt x="59423" y="16421"/>
                  </a:lnTo>
                  <a:lnTo>
                    <a:pt x="59651" y="16395"/>
                  </a:lnTo>
                  <a:lnTo>
                    <a:pt x="59855" y="16344"/>
                  </a:lnTo>
                  <a:lnTo>
                    <a:pt x="59994" y="16294"/>
                  </a:lnTo>
                  <a:lnTo>
                    <a:pt x="60134" y="16243"/>
                  </a:lnTo>
                  <a:lnTo>
                    <a:pt x="60261" y="16179"/>
                  </a:lnTo>
                  <a:lnTo>
                    <a:pt x="60401" y="16103"/>
                  </a:lnTo>
                  <a:lnTo>
                    <a:pt x="60591" y="15925"/>
                  </a:lnTo>
                  <a:lnTo>
                    <a:pt x="60693" y="15760"/>
                  </a:lnTo>
                  <a:lnTo>
                    <a:pt x="60744" y="15633"/>
                  </a:lnTo>
                  <a:lnTo>
                    <a:pt x="60744" y="15417"/>
                  </a:lnTo>
                  <a:close/>
                </a:path>
                <a:path w="610234" h="113030">
                  <a:moveTo>
                    <a:pt x="567944" y="89877"/>
                  </a:moveTo>
                  <a:lnTo>
                    <a:pt x="567791" y="89763"/>
                  </a:lnTo>
                  <a:lnTo>
                    <a:pt x="567626" y="89636"/>
                  </a:lnTo>
                  <a:lnTo>
                    <a:pt x="567397" y="89509"/>
                  </a:lnTo>
                  <a:lnTo>
                    <a:pt x="567131" y="89433"/>
                  </a:lnTo>
                  <a:lnTo>
                    <a:pt x="566991" y="89420"/>
                  </a:lnTo>
                  <a:lnTo>
                    <a:pt x="566813" y="89395"/>
                  </a:lnTo>
                  <a:lnTo>
                    <a:pt x="566674" y="89369"/>
                  </a:lnTo>
                  <a:lnTo>
                    <a:pt x="566394" y="89369"/>
                  </a:lnTo>
                  <a:lnTo>
                    <a:pt x="566254" y="89395"/>
                  </a:lnTo>
                  <a:lnTo>
                    <a:pt x="566102" y="89420"/>
                  </a:lnTo>
                  <a:lnTo>
                    <a:pt x="565962" y="89433"/>
                  </a:lnTo>
                  <a:lnTo>
                    <a:pt x="565810" y="89458"/>
                  </a:lnTo>
                  <a:lnTo>
                    <a:pt x="565658" y="89509"/>
                  </a:lnTo>
                  <a:lnTo>
                    <a:pt x="565467" y="89636"/>
                  </a:lnTo>
                  <a:lnTo>
                    <a:pt x="565226" y="89801"/>
                  </a:lnTo>
                  <a:lnTo>
                    <a:pt x="565073" y="90004"/>
                  </a:lnTo>
                  <a:lnTo>
                    <a:pt x="565023" y="90131"/>
                  </a:lnTo>
                  <a:lnTo>
                    <a:pt x="564997" y="90347"/>
                  </a:lnTo>
                  <a:lnTo>
                    <a:pt x="565048" y="90474"/>
                  </a:lnTo>
                  <a:lnTo>
                    <a:pt x="565150" y="90639"/>
                  </a:lnTo>
                  <a:lnTo>
                    <a:pt x="567944" y="89877"/>
                  </a:lnTo>
                  <a:close/>
                </a:path>
                <a:path w="610234" h="113030">
                  <a:moveTo>
                    <a:pt x="580097" y="103162"/>
                  </a:moveTo>
                  <a:lnTo>
                    <a:pt x="580047" y="103022"/>
                  </a:lnTo>
                  <a:lnTo>
                    <a:pt x="579970" y="102895"/>
                  </a:lnTo>
                  <a:lnTo>
                    <a:pt x="579843" y="102743"/>
                  </a:lnTo>
                  <a:lnTo>
                    <a:pt x="579488" y="102323"/>
                  </a:lnTo>
                  <a:lnTo>
                    <a:pt x="579399" y="102196"/>
                  </a:lnTo>
                  <a:lnTo>
                    <a:pt x="579259" y="102006"/>
                  </a:lnTo>
                  <a:lnTo>
                    <a:pt x="579069" y="101892"/>
                  </a:lnTo>
                  <a:lnTo>
                    <a:pt x="578916" y="101815"/>
                  </a:lnTo>
                  <a:lnTo>
                    <a:pt x="578777" y="101739"/>
                  </a:lnTo>
                  <a:lnTo>
                    <a:pt x="578548" y="101688"/>
                  </a:lnTo>
                  <a:lnTo>
                    <a:pt x="578281" y="101650"/>
                  </a:lnTo>
                  <a:lnTo>
                    <a:pt x="577824" y="101612"/>
                  </a:lnTo>
                  <a:lnTo>
                    <a:pt x="577672" y="101638"/>
                  </a:lnTo>
                  <a:lnTo>
                    <a:pt x="577519" y="101638"/>
                  </a:lnTo>
                  <a:lnTo>
                    <a:pt x="577380" y="101688"/>
                  </a:lnTo>
                  <a:lnTo>
                    <a:pt x="577253" y="101714"/>
                  </a:lnTo>
                  <a:lnTo>
                    <a:pt x="576072" y="102031"/>
                  </a:lnTo>
                  <a:lnTo>
                    <a:pt x="575830" y="102095"/>
                  </a:lnTo>
                  <a:lnTo>
                    <a:pt x="575614" y="102196"/>
                  </a:lnTo>
                  <a:lnTo>
                    <a:pt x="575449" y="102349"/>
                  </a:lnTo>
                  <a:lnTo>
                    <a:pt x="575297" y="102489"/>
                  </a:lnTo>
                  <a:lnTo>
                    <a:pt x="575195" y="102666"/>
                  </a:lnTo>
                  <a:lnTo>
                    <a:pt x="575170" y="102908"/>
                  </a:lnTo>
                  <a:lnTo>
                    <a:pt x="575221" y="103060"/>
                  </a:lnTo>
                  <a:lnTo>
                    <a:pt x="575297" y="103187"/>
                  </a:lnTo>
                  <a:lnTo>
                    <a:pt x="575411" y="103327"/>
                  </a:lnTo>
                  <a:lnTo>
                    <a:pt x="575805" y="103835"/>
                  </a:lnTo>
                  <a:lnTo>
                    <a:pt x="575932" y="104000"/>
                  </a:lnTo>
                  <a:lnTo>
                    <a:pt x="576072" y="104101"/>
                  </a:lnTo>
                  <a:lnTo>
                    <a:pt x="576199" y="104190"/>
                  </a:lnTo>
                  <a:lnTo>
                    <a:pt x="576326" y="104267"/>
                  </a:lnTo>
                  <a:lnTo>
                    <a:pt x="576567" y="104368"/>
                  </a:lnTo>
                  <a:lnTo>
                    <a:pt x="576694" y="104394"/>
                  </a:lnTo>
                  <a:lnTo>
                    <a:pt x="576834" y="104419"/>
                  </a:lnTo>
                  <a:lnTo>
                    <a:pt x="576986" y="104444"/>
                  </a:lnTo>
                  <a:lnTo>
                    <a:pt x="577418" y="104470"/>
                  </a:lnTo>
                  <a:lnTo>
                    <a:pt x="577596" y="104444"/>
                  </a:lnTo>
                  <a:lnTo>
                    <a:pt x="577723" y="104444"/>
                  </a:lnTo>
                  <a:lnTo>
                    <a:pt x="577862" y="104394"/>
                  </a:lnTo>
                  <a:lnTo>
                    <a:pt x="579221" y="104051"/>
                  </a:lnTo>
                  <a:lnTo>
                    <a:pt x="579386" y="103987"/>
                  </a:lnTo>
                  <a:lnTo>
                    <a:pt x="579526" y="103924"/>
                  </a:lnTo>
                  <a:lnTo>
                    <a:pt x="579678" y="103822"/>
                  </a:lnTo>
                  <a:lnTo>
                    <a:pt x="579818" y="103733"/>
                  </a:lnTo>
                  <a:lnTo>
                    <a:pt x="579970" y="103581"/>
                  </a:lnTo>
                  <a:lnTo>
                    <a:pt x="580072" y="103403"/>
                  </a:lnTo>
                  <a:lnTo>
                    <a:pt x="580097" y="103162"/>
                  </a:lnTo>
                  <a:close/>
                </a:path>
                <a:path w="610234" h="113030">
                  <a:moveTo>
                    <a:pt x="593801" y="87668"/>
                  </a:moveTo>
                  <a:lnTo>
                    <a:pt x="593750" y="87515"/>
                  </a:lnTo>
                  <a:lnTo>
                    <a:pt x="593648" y="87376"/>
                  </a:lnTo>
                  <a:lnTo>
                    <a:pt x="593509" y="87249"/>
                  </a:lnTo>
                  <a:lnTo>
                    <a:pt x="593382" y="87160"/>
                  </a:lnTo>
                  <a:lnTo>
                    <a:pt x="593255" y="87109"/>
                  </a:lnTo>
                  <a:lnTo>
                    <a:pt x="592988" y="86982"/>
                  </a:lnTo>
                  <a:lnTo>
                    <a:pt x="592861" y="86956"/>
                  </a:lnTo>
                  <a:lnTo>
                    <a:pt x="592721" y="86931"/>
                  </a:lnTo>
                  <a:lnTo>
                    <a:pt x="584923" y="84696"/>
                  </a:lnTo>
                  <a:lnTo>
                    <a:pt x="584733" y="84645"/>
                  </a:lnTo>
                  <a:lnTo>
                    <a:pt x="584581" y="84620"/>
                  </a:lnTo>
                  <a:lnTo>
                    <a:pt x="583996" y="84620"/>
                  </a:lnTo>
                  <a:lnTo>
                    <a:pt x="583844" y="84645"/>
                  </a:lnTo>
                  <a:lnTo>
                    <a:pt x="583704" y="84670"/>
                  </a:lnTo>
                  <a:lnTo>
                    <a:pt x="583552" y="84721"/>
                  </a:lnTo>
                  <a:lnTo>
                    <a:pt x="583425" y="84734"/>
                  </a:lnTo>
                  <a:lnTo>
                    <a:pt x="583234" y="84836"/>
                  </a:lnTo>
                  <a:lnTo>
                    <a:pt x="583057" y="84912"/>
                  </a:lnTo>
                  <a:lnTo>
                    <a:pt x="582917" y="85064"/>
                  </a:lnTo>
                  <a:lnTo>
                    <a:pt x="582790" y="85229"/>
                  </a:lnTo>
                  <a:lnTo>
                    <a:pt x="582714" y="85407"/>
                  </a:lnTo>
                  <a:lnTo>
                    <a:pt x="582714" y="85572"/>
                  </a:lnTo>
                  <a:lnTo>
                    <a:pt x="582764" y="85750"/>
                  </a:lnTo>
                  <a:lnTo>
                    <a:pt x="582891" y="85890"/>
                  </a:lnTo>
                  <a:lnTo>
                    <a:pt x="583057" y="86042"/>
                  </a:lnTo>
                  <a:lnTo>
                    <a:pt x="583260" y="86156"/>
                  </a:lnTo>
                  <a:lnTo>
                    <a:pt x="583387" y="86233"/>
                  </a:lnTo>
                  <a:lnTo>
                    <a:pt x="583577" y="86283"/>
                  </a:lnTo>
                  <a:lnTo>
                    <a:pt x="588746" y="87769"/>
                  </a:lnTo>
                  <a:lnTo>
                    <a:pt x="570242" y="92748"/>
                  </a:lnTo>
                  <a:lnTo>
                    <a:pt x="567956" y="89877"/>
                  </a:lnTo>
                  <a:lnTo>
                    <a:pt x="565162" y="90639"/>
                  </a:lnTo>
                  <a:lnTo>
                    <a:pt x="567994" y="94157"/>
                  </a:lnTo>
                  <a:lnTo>
                    <a:pt x="568096" y="94297"/>
                  </a:lnTo>
                  <a:lnTo>
                    <a:pt x="571068" y="97942"/>
                  </a:lnTo>
                  <a:lnTo>
                    <a:pt x="571207" y="98082"/>
                  </a:lnTo>
                  <a:lnTo>
                    <a:pt x="571334" y="98183"/>
                  </a:lnTo>
                  <a:lnTo>
                    <a:pt x="571461" y="98234"/>
                  </a:lnTo>
                  <a:lnTo>
                    <a:pt x="571627" y="98336"/>
                  </a:lnTo>
                  <a:lnTo>
                    <a:pt x="571830" y="98386"/>
                  </a:lnTo>
                  <a:lnTo>
                    <a:pt x="571995" y="98399"/>
                  </a:lnTo>
                  <a:lnTo>
                    <a:pt x="572147" y="98425"/>
                  </a:lnTo>
                  <a:lnTo>
                    <a:pt x="572287" y="98450"/>
                  </a:lnTo>
                  <a:lnTo>
                    <a:pt x="572566" y="98450"/>
                  </a:lnTo>
                  <a:lnTo>
                    <a:pt x="572706" y="98425"/>
                  </a:lnTo>
                  <a:lnTo>
                    <a:pt x="572858" y="98399"/>
                  </a:lnTo>
                  <a:lnTo>
                    <a:pt x="573024" y="98386"/>
                  </a:lnTo>
                  <a:lnTo>
                    <a:pt x="573176" y="98361"/>
                  </a:lnTo>
                  <a:lnTo>
                    <a:pt x="573392" y="98259"/>
                  </a:lnTo>
                  <a:lnTo>
                    <a:pt x="573519" y="98183"/>
                  </a:lnTo>
                  <a:lnTo>
                    <a:pt x="573709" y="98056"/>
                  </a:lnTo>
                  <a:lnTo>
                    <a:pt x="573836" y="97917"/>
                  </a:lnTo>
                  <a:lnTo>
                    <a:pt x="573938" y="97739"/>
                  </a:lnTo>
                  <a:lnTo>
                    <a:pt x="573963" y="97472"/>
                  </a:lnTo>
                  <a:lnTo>
                    <a:pt x="573913" y="97307"/>
                  </a:lnTo>
                  <a:lnTo>
                    <a:pt x="573811" y="97180"/>
                  </a:lnTo>
                  <a:lnTo>
                    <a:pt x="571525" y="94335"/>
                  </a:lnTo>
                  <a:lnTo>
                    <a:pt x="592759" y="88620"/>
                  </a:lnTo>
                  <a:lnTo>
                    <a:pt x="592912" y="88582"/>
                  </a:lnTo>
                  <a:lnTo>
                    <a:pt x="593039" y="88557"/>
                  </a:lnTo>
                  <a:lnTo>
                    <a:pt x="593204" y="88480"/>
                  </a:lnTo>
                  <a:lnTo>
                    <a:pt x="593331" y="88404"/>
                  </a:lnTo>
                  <a:lnTo>
                    <a:pt x="593458" y="88353"/>
                  </a:lnTo>
                  <a:lnTo>
                    <a:pt x="593572" y="88226"/>
                  </a:lnTo>
                  <a:lnTo>
                    <a:pt x="593699" y="88087"/>
                  </a:lnTo>
                  <a:lnTo>
                    <a:pt x="593775" y="87960"/>
                  </a:lnTo>
                  <a:lnTo>
                    <a:pt x="593801" y="87693"/>
                  </a:lnTo>
                  <a:close/>
                </a:path>
                <a:path w="610234" h="113030">
                  <a:moveTo>
                    <a:pt x="599440" y="104952"/>
                  </a:moveTo>
                  <a:lnTo>
                    <a:pt x="599071" y="103212"/>
                  </a:lnTo>
                  <a:lnTo>
                    <a:pt x="598881" y="103238"/>
                  </a:lnTo>
                  <a:lnTo>
                    <a:pt x="598728" y="103263"/>
                  </a:lnTo>
                  <a:lnTo>
                    <a:pt x="598576" y="103289"/>
                  </a:lnTo>
                  <a:lnTo>
                    <a:pt x="598436" y="103339"/>
                  </a:lnTo>
                  <a:lnTo>
                    <a:pt x="598309" y="103390"/>
                  </a:lnTo>
                  <a:lnTo>
                    <a:pt x="598093" y="103505"/>
                  </a:lnTo>
                  <a:lnTo>
                    <a:pt x="597890" y="103682"/>
                  </a:lnTo>
                  <a:lnTo>
                    <a:pt x="597776" y="103898"/>
                  </a:lnTo>
                  <a:lnTo>
                    <a:pt x="597750" y="104190"/>
                  </a:lnTo>
                  <a:lnTo>
                    <a:pt x="597801" y="104317"/>
                  </a:lnTo>
                  <a:lnTo>
                    <a:pt x="597890" y="104482"/>
                  </a:lnTo>
                  <a:lnTo>
                    <a:pt x="598043" y="104635"/>
                  </a:lnTo>
                  <a:lnTo>
                    <a:pt x="598233" y="104762"/>
                  </a:lnTo>
                  <a:lnTo>
                    <a:pt x="598360" y="104800"/>
                  </a:lnTo>
                  <a:lnTo>
                    <a:pt x="598512" y="104851"/>
                  </a:lnTo>
                  <a:lnTo>
                    <a:pt x="598652" y="104902"/>
                  </a:lnTo>
                  <a:lnTo>
                    <a:pt x="598805" y="104927"/>
                  </a:lnTo>
                  <a:lnTo>
                    <a:pt x="599071" y="104978"/>
                  </a:lnTo>
                  <a:lnTo>
                    <a:pt x="599363" y="104978"/>
                  </a:lnTo>
                  <a:close/>
                </a:path>
                <a:path w="610234" h="113030">
                  <a:moveTo>
                    <a:pt x="609701" y="108280"/>
                  </a:moveTo>
                  <a:lnTo>
                    <a:pt x="609066" y="106489"/>
                  </a:lnTo>
                  <a:lnTo>
                    <a:pt x="608965" y="106362"/>
                  </a:lnTo>
                  <a:lnTo>
                    <a:pt x="601738" y="103238"/>
                  </a:lnTo>
                  <a:lnTo>
                    <a:pt x="601268" y="103187"/>
                  </a:lnTo>
                  <a:lnTo>
                    <a:pt x="600316" y="103162"/>
                  </a:lnTo>
                  <a:lnTo>
                    <a:pt x="599655" y="103162"/>
                  </a:lnTo>
                  <a:lnTo>
                    <a:pt x="599084" y="103212"/>
                  </a:lnTo>
                  <a:lnTo>
                    <a:pt x="599440" y="104952"/>
                  </a:lnTo>
                  <a:lnTo>
                    <a:pt x="599846" y="104952"/>
                  </a:lnTo>
                  <a:lnTo>
                    <a:pt x="599973" y="104927"/>
                  </a:lnTo>
                  <a:lnTo>
                    <a:pt x="600951" y="104952"/>
                  </a:lnTo>
                  <a:lnTo>
                    <a:pt x="601586" y="105003"/>
                  </a:lnTo>
                  <a:lnTo>
                    <a:pt x="602195" y="105105"/>
                  </a:lnTo>
                  <a:lnTo>
                    <a:pt x="602500" y="105181"/>
                  </a:lnTo>
                  <a:lnTo>
                    <a:pt x="602792" y="105219"/>
                  </a:lnTo>
                  <a:lnTo>
                    <a:pt x="603377" y="105397"/>
                  </a:lnTo>
                  <a:lnTo>
                    <a:pt x="603643" y="105498"/>
                  </a:lnTo>
                  <a:lnTo>
                    <a:pt x="603935" y="105587"/>
                  </a:lnTo>
                  <a:lnTo>
                    <a:pt x="606145" y="107086"/>
                  </a:lnTo>
                  <a:lnTo>
                    <a:pt x="606298" y="107226"/>
                  </a:lnTo>
                  <a:lnTo>
                    <a:pt x="606450" y="107492"/>
                  </a:lnTo>
                  <a:lnTo>
                    <a:pt x="606475" y="107619"/>
                  </a:lnTo>
                  <a:lnTo>
                    <a:pt x="606539" y="107746"/>
                  </a:lnTo>
                  <a:lnTo>
                    <a:pt x="606615" y="108165"/>
                  </a:lnTo>
                  <a:lnTo>
                    <a:pt x="605510" y="110020"/>
                  </a:lnTo>
                  <a:lnTo>
                    <a:pt x="605218" y="110223"/>
                  </a:lnTo>
                  <a:lnTo>
                    <a:pt x="604875" y="110388"/>
                  </a:lnTo>
                  <a:lnTo>
                    <a:pt x="604710" y="110490"/>
                  </a:lnTo>
                  <a:lnTo>
                    <a:pt x="604481" y="110566"/>
                  </a:lnTo>
                  <a:lnTo>
                    <a:pt x="604113" y="110705"/>
                  </a:lnTo>
                  <a:lnTo>
                    <a:pt x="603973" y="110731"/>
                  </a:lnTo>
                  <a:lnTo>
                    <a:pt x="603821" y="110782"/>
                  </a:lnTo>
                  <a:lnTo>
                    <a:pt x="603694" y="110794"/>
                  </a:lnTo>
                  <a:lnTo>
                    <a:pt x="602056" y="111023"/>
                  </a:lnTo>
                  <a:lnTo>
                    <a:pt x="601027" y="111023"/>
                  </a:lnTo>
                  <a:lnTo>
                    <a:pt x="600786" y="110985"/>
                  </a:lnTo>
                  <a:lnTo>
                    <a:pt x="600494" y="110959"/>
                  </a:lnTo>
                  <a:lnTo>
                    <a:pt x="600024" y="110883"/>
                  </a:lnTo>
                  <a:lnTo>
                    <a:pt x="599782" y="110832"/>
                  </a:lnTo>
                  <a:lnTo>
                    <a:pt x="599579" y="110782"/>
                  </a:lnTo>
                  <a:lnTo>
                    <a:pt x="599414" y="110782"/>
                  </a:lnTo>
                  <a:lnTo>
                    <a:pt x="599236" y="110756"/>
                  </a:lnTo>
                  <a:lnTo>
                    <a:pt x="598893" y="110782"/>
                  </a:lnTo>
                  <a:lnTo>
                    <a:pt x="598678" y="110832"/>
                  </a:lnTo>
                  <a:lnTo>
                    <a:pt x="598551" y="110858"/>
                  </a:lnTo>
                  <a:lnTo>
                    <a:pt x="598385" y="110909"/>
                  </a:lnTo>
                  <a:lnTo>
                    <a:pt x="598258" y="110947"/>
                  </a:lnTo>
                  <a:lnTo>
                    <a:pt x="598119" y="111048"/>
                  </a:lnTo>
                  <a:lnTo>
                    <a:pt x="597992" y="111150"/>
                  </a:lnTo>
                  <a:lnTo>
                    <a:pt x="597801" y="111315"/>
                  </a:lnTo>
                  <a:lnTo>
                    <a:pt x="597725" y="111442"/>
                  </a:lnTo>
                  <a:lnTo>
                    <a:pt x="597700" y="111709"/>
                  </a:lnTo>
                  <a:lnTo>
                    <a:pt x="597725" y="111836"/>
                  </a:lnTo>
                  <a:lnTo>
                    <a:pt x="597801" y="111963"/>
                  </a:lnTo>
                  <a:lnTo>
                    <a:pt x="597916" y="112128"/>
                  </a:lnTo>
                  <a:lnTo>
                    <a:pt x="598119" y="112255"/>
                  </a:lnTo>
                  <a:lnTo>
                    <a:pt x="598309" y="112369"/>
                  </a:lnTo>
                  <a:lnTo>
                    <a:pt x="598436" y="112420"/>
                  </a:lnTo>
                  <a:lnTo>
                    <a:pt x="598601" y="112471"/>
                  </a:lnTo>
                  <a:lnTo>
                    <a:pt x="599046" y="112572"/>
                  </a:lnTo>
                  <a:lnTo>
                    <a:pt x="599833" y="112699"/>
                  </a:lnTo>
                  <a:lnTo>
                    <a:pt x="600227" y="112737"/>
                  </a:lnTo>
                  <a:lnTo>
                    <a:pt x="601421" y="112814"/>
                  </a:lnTo>
                  <a:lnTo>
                    <a:pt x="601865" y="112814"/>
                  </a:lnTo>
                  <a:lnTo>
                    <a:pt x="603059" y="112737"/>
                  </a:lnTo>
                  <a:lnTo>
                    <a:pt x="603872" y="112649"/>
                  </a:lnTo>
                  <a:lnTo>
                    <a:pt x="605002" y="112407"/>
                  </a:lnTo>
                  <a:lnTo>
                    <a:pt x="605155" y="112382"/>
                  </a:lnTo>
                  <a:lnTo>
                    <a:pt x="605396" y="112306"/>
                  </a:lnTo>
                  <a:lnTo>
                    <a:pt x="606818" y="111785"/>
                  </a:lnTo>
                  <a:lnTo>
                    <a:pt x="607402" y="111493"/>
                  </a:lnTo>
                  <a:lnTo>
                    <a:pt x="607618" y="111315"/>
                  </a:lnTo>
                  <a:lnTo>
                    <a:pt x="607910" y="111150"/>
                  </a:lnTo>
                  <a:lnTo>
                    <a:pt x="608380" y="110807"/>
                  </a:lnTo>
                  <a:lnTo>
                    <a:pt x="608558" y="110604"/>
                  </a:lnTo>
                  <a:lnTo>
                    <a:pt x="608774" y="110413"/>
                  </a:lnTo>
                  <a:lnTo>
                    <a:pt x="609244" y="109829"/>
                  </a:lnTo>
                  <a:lnTo>
                    <a:pt x="609358" y="109601"/>
                  </a:lnTo>
                  <a:lnTo>
                    <a:pt x="609536" y="109169"/>
                  </a:lnTo>
                  <a:lnTo>
                    <a:pt x="609650" y="108750"/>
                  </a:lnTo>
                  <a:lnTo>
                    <a:pt x="609701" y="1082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377938" y="1285531"/>
              <a:ext cx="66040" cy="153670"/>
            </a:xfrm>
            <a:custGeom>
              <a:avLst/>
              <a:gdLst/>
              <a:ahLst/>
              <a:cxnLst/>
              <a:rect l="l" t="t" r="r" b="b"/>
              <a:pathLst>
                <a:path w="66040" h="153669">
                  <a:moveTo>
                    <a:pt x="8991" y="8115"/>
                  </a:moveTo>
                  <a:lnTo>
                    <a:pt x="8940" y="7988"/>
                  </a:lnTo>
                  <a:lnTo>
                    <a:pt x="8839" y="7823"/>
                  </a:lnTo>
                  <a:lnTo>
                    <a:pt x="6070" y="8585"/>
                  </a:lnTo>
                  <a:lnTo>
                    <a:pt x="6362" y="8826"/>
                  </a:lnTo>
                  <a:lnTo>
                    <a:pt x="6578" y="8928"/>
                  </a:lnTo>
                  <a:lnTo>
                    <a:pt x="6731" y="8978"/>
                  </a:lnTo>
                  <a:lnTo>
                    <a:pt x="6858" y="9029"/>
                  </a:lnTo>
                  <a:lnTo>
                    <a:pt x="7150" y="9067"/>
                  </a:lnTo>
                  <a:lnTo>
                    <a:pt x="7315" y="9067"/>
                  </a:lnTo>
                  <a:lnTo>
                    <a:pt x="7442" y="9093"/>
                  </a:lnTo>
                  <a:lnTo>
                    <a:pt x="7734" y="9067"/>
                  </a:lnTo>
                  <a:lnTo>
                    <a:pt x="7886" y="9042"/>
                  </a:lnTo>
                  <a:lnTo>
                    <a:pt x="8026" y="9029"/>
                  </a:lnTo>
                  <a:lnTo>
                    <a:pt x="8318" y="8928"/>
                  </a:lnTo>
                  <a:lnTo>
                    <a:pt x="8521" y="8826"/>
                  </a:lnTo>
                  <a:lnTo>
                    <a:pt x="8763" y="8661"/>
                  </a:lnTo>
                  <a:lnTo>
                    <a:pt x="8864" y="8534"/>
                  </a:lnTo>
                  <a:lnTo>
                    <a:pt x="8966" y="8382"/>
                  </a:lnTo>
                  <a:lnTo>
                    <a:pt x="8991" y="8115"/>
                  </a:lnTo>
                  <a:close/>
                </a:path>
                <a:path w="66040" h="153669">
                  <a:moveTo>
                    <a:pt x="20751" y="3581"/>
                  </a:moveTo>
                  <a:lnTo>
                    <a:pt x="20701" y="3454"/>
                  </a:lnTo>
                  <a:lnTo>
                    <a:pt x="20599" y="3289"/>
                  </a:lnTo>
                  <a:lnTo>
                    <a:pt x="20408" y="3136"/>
                  </a:lnTo>
                  <a:lnTo>
                    <a:pt x="20205" y="3022"/>
                  </a:lnTo>
                  <a:lnTo>
                    <a:pt x="19964" y="2921"/>
                  </a:lnTo>
                  <a:lnTo>
                    <a:pt x="19837" y="2870"/>
                  </a:lnTo>
                  <a:lnTo>
                    <a:pt x="19697" y="2844"/>
                  </a:lnTo>
                  <a:lnTo>
                    <a:pt x="2286" y="88"/>
                  </a:lnTo>
                  <a:lnTo>
                    <a:pt x="2070" y="50"/>
                  </a:lnTo>
                  <a:lnTo>
                    <a:pt x="1943" y="50"/>
                  </a:lnTo>
                  <a:lnTo>
                    <a:pt x="1816" y="25"/>
                  </a:lnTo>
                  <a:lnTo>
                    <a:pt x="1422" y="0"/>
                  </a:lnTo>
                  <a:lnTo>
                    <a:pt x="1295" y="25"/>
                  </a:lnTo>
                  <a:lnTo>
                    <a:pt x="1130" y="25"/>
                  </a:lnTo>
                  <a:lnTo>
                    <a:pt x="977" y="50"/>
                  </a:lnTo>
                  <a:lnTo>
                    <a:pt x="812" y="88"/>
                  </a:lnTo>
                  <a:lnTo>
                    <a:pt x="609" y="190"/>
                  </a:lnTo>
                  <a:lnTo>
                    <a:pt x="469" y="241"/>
                  </a:lnTo>
                  <a:lnTo>
                    <a:pt x="342" y="342"/>
                  </a:lnTo>
                  <a:lnTo>
                    <a:pt x="127" y="533"/>
                  </a:lnTo>
                  <a:lnTo>
                    <a:pt x="50" y="660"/>
                  </a:lnTo>
                  <a:lnTo>
                    <a:pt x="0" y="787"/>
                  </a:lnTo>
                  <a:lnTo>
                    <a:pt x="0" y="1003"/>
                  </a:lnTo>
                  <a:lnTo>
                    <a:pt x="50" y="1130"/>
                  </a:lnTo>
                  <a:lnTo>
                    <a:pt x="228" y="1320"/>
                  </a:lnTo>
                  <a:lnTo>
                    <a:pt x="6057" y="8585"/>
                  </a:lnTo>
                  <a:lnTo>
                    <a:pt x="8826" y="7823"/>
                  </a:lnTo>
                  <a:lnTo>
                    <a:pt x="4305" y="2247"/>
                  </a:lnTo>
                  <a:lnTo>
                    <a:pt x="18808" y="4533"/>
                  </a:lnTo>
                  <a:lnTo>
                    <a:pt x="19037" y="4584"/>
                  </a:lnTo>
                  <a:lnTo>
                    <a:pt x="19304" y="4584"/>
                  </a:lnTo>
                  <a:lnTo>
                    <a:pt x="19456" y="4559"/>
                  </a:lnTo>
                  <a:lnTo>
                    <a:pt x="19621" y="4533"/>
                  </a:lnTo>
                  <a:lnTo>
                    <a:pt x="19773" y="4508"/>
                  </a:lnTo>
                  <a:lnTo>
                    <a:pt x="19913" y="4483"/>
                  </a:lnTo>
                  <a:lnTo>
                    <a:pt x="20040" y="4432"/>
                  </a:lnTo>
                  <a:lnTo>
                    <a:pt x="20205" y="4368"/>
                  </a:lnTo>
                  <a:lnTo>
                    <a:pt x="20358" y="4267"/>
                  </a:lnTo>
                  <a:lnTo>
                    <a:pt x="20548" y="4114"/>
                  </a:lnTo>
                  <a:lnTo>
                    <a:pt x="20675" y="3975"/>
                  </a:lnTo>
                  <a:lnTo>
                    <a:pt x="20751" y="3797"/>
                  </a:lnTo>
                  <a:lnTo>
                    <a:pt x="20751" y="3581"/>
                  </a:lnTo>
                  <a:close/>
                </a:path>
                <a:path w="66040" h="153669">
                  <a:moveTo>
                    <a:pt x="26073" y="3505"/>
                  </a:moveTo>
                  <a:lnTo>
                    <a:pt x="26022" y="3378"/>
                  </a:lnTo>
                  <a:lnTo>
                    <a:pt x="25920" y="3213"/>
                  </a:lnTo>
                  <a:lnTo>
                    <a:pt x="25781" y="3060"/>
                  </a:lnTo>
                  <a:lnTo>
                    <a:pt x="25603" y="2959"/>
                  </a:lnTo>
                  <a:lnTo>
                    <a:pt x="25412" y="2870"/>
                  </a:lnTo>
                  <a:lnTo>
                    <a:pt x="25260" y="2819"/>
                  </a:lnTo>
                  <a:lnTo>
                    <a:pt x="25133" y="2768"/>
                  </a:lnTo>
                  <a:lnTo>
                    <a:pt x="24993" y="2743"/>
                  </a:lnTo>
                  <a:lnTo>
                    <a:pt x="24841" y="2717"/>
                  </a:lnTo>
                  <a:lnTo>
                    <a:pt x="24701" y="2717"/>
                  </a:lnTo>
                  <a:lnTo>
                    <a:pt x="24523" y="2692"/>
                  </a:lnTo>
                  <a:lnTo>
                    <a:pt x="24257" y="2717"/>
                  </a:lnTo>
                  <a:lnTo>
                    <a:pt x="24104" y="2743"/>
                  </a:lnTo>
                  <a:lnTo>
                    <a:pt x="23964" y="2768"/>
                  </a:lnTo>
                  <a:lnTo>
                    <a:pt x="25184" y="4381"/>
                  </a:lnTo>
                  <a:lnTo>
                    <a:pt x="25387" y="4343"/>
                  </a:lnTo>
                  <a:lnTo>
                    <a:pt x="25603" y="4216"/>
                  </a:lnTo>
                  <a:lnTo>
                    <a:pt x="25730" y="4165"/>
                  </a:lnTo>
                  <a:lnTo>
                    <a:pt x="25844" y="4038"/>
                  </a:lnTo>
                  <a:lnTo>
                    <a:pt x="25996" y="3848"/>
                  </a:lnTo>
                  <a:lnTo>
                    <a:pt x="26047" y="3721"/>
                  </a:lnTo>
                  <a:lnTo>
                    <a:pt x="26073" y="3505"/>
                  </a:lnTo>
                  <a:close/>
                </a:path>
                <a:path w="66040" h="153669">
                  <a:moveTo>
                    <a:pt x="31165" y="140093"/>
                  </a:moveTo>
                  <a:lnTo>
                    <a:pt x="31115" y="139966"/>
                  </a:lnTo>
                  <a:lnTo>
                    <a:pt x="30988" y="139827"/>
                  </a:lnTo>
                  <a:lnTo>
                    <a:pt x="30848" y="139674"/>
                  </a:lnTo>
                  <a:lnTo>
                    <a:pt x="30721" y="139598"/>
                  </a:lnTo>
                  <a:lnTo>
                    <a:pt x="30594" y="139522"/>
                  </a:lnTo>
                  <a:lnTo>
                    <a:pt x="30378" y="139433"/>
                  </a:lnTo>
                  <a:lnTo>
                    <a:pt x="30251" y="139407"/>
                  </a:lnTo>
                  <a:lnTo>
                    <a:pt x="30111" y="139382"/>
                  </a:lnTo>
                  <a:lnTo>
                    <a:pt x="28917" y="139179"/>
                  </a:lnTo>
                  <a:lnTo>
                    <a:pt x="28765" y="139153"/>
                  </a:lnTo>
                  <a:lnTo>
                    <a:pt x="28600" y="139128"/>
                  </a:lnTo>
                  <a:lnTo>
                    <a:pt x="28435" y="139115"/>
                  </a:lnTo>
                  <a:lnTo>
                    <a:pt x="28168" y="139090"/>
                  </a:lnTo>
                  <a:lnTo>
                    <a:pt x="28003" y="139115"/>
                  </a:lnTo>
                  <a:lnTo>
                    <a:pt x="27851" y="139141"/>
                  </a:lnTo>
                  <a:lnTo>
                    <a:pt x="27724" y="139166"/>
                  </a:lnTo>
                  <a:lnTo>
                    <a:pt x="27559" y="139192"/>
                  </a:lnTo>
                  <a:lnTo>
                    <a:pt x="27432" y="139242"/>
                  </a:lnTo>
                  <a:lnTo>
                    <a:pt x="27266" y="139306"/>
                  </a:lnTo>
                  <a:lnTo>
                    <a:pt x="27114" y="139407"/>
                  </a:lnTo>
                  <a:lnTo>
                    <a:pt x="26898" y="139611"/>
                  </a:lnTo>
                  <a:lnTo>
                    <a:pt x="26771" y="139801"/>
                  </a:lnTo>
                  <a:lnTo>
                    <a:pt x="26441" y="140500"/>
                  </a:lnTo>
                  <a:lnTo>
                    <a:pt x="26377" y="140665"/>
                  </a:lnTo>
                  <a:lnTo>
                    <a:pt x="26365" y="140843"/>
                  </a:lnTo>
                  <a:lnTo>
                    <a:pt x="26441" y="141020"/>
                  </a:lnTo>
                  <a:lnTo>
                    <a:pt x="26543" y="141185"/>
                  </a:lnTo>
                  <a:lnTo>
                    <a:pt x="26733" y="141338"/>
                  </a:lnTo>
                  <a:lnTo>
                    <a:pt x="26911" y="141452"/>
                  </a:lnTo>
                  <a:lnTo>
                    <a:pt x="27152" y="141554"/>
                  </a:lnTo>
                  <a:lnTo>
                    <a:pt x="27305" y="141605"/>
                  </a:lnTo>
                  <a:lnTo>
                    <a:pt x="27444" y="141630"/>
                  </a:lnTo>
                  <a:lnTo>
                    <a:pt x="27584" y="141643"/>
                  </a:lnTo>
                  <a:lnTo>
                    <a:pt x="28892" y="141846"/>
                  </a:lnTo>
                  <a:lnTo>
                    <a:pt x="29121" y="141871"/>
                  </a:lnTo>
                  <a:lnTo>
                    <a:pt x="29464" y="141871"/>
                  </a:lnTo>
                  <a:lnTo>
                    <a:pt x="29679" y="141846"/>
                  </a:lnTo>
                  <a:lnTo>
                    <a:pt x="29845" y="141795"/>
                  </a:lnTo>
                  <a:lnTo>
                    <a:pt x="29997" y="141770"/>
                  </a:lnTo>
                  <a:lnTo>
                    <a:pt x="30124" y="141732"/>
                  </a:lnTo>
                  <a:lnTo>
                    <a:pt x="30314" y="141630"/>
                  </a:lnTo>
                  <a:lnTo>
                    <a:pt x="30441" y="141554"/>
                  </a:lnTo>
                  <a:lnTo>
                    <a:pt x="30607" y="141401"/>
                  </a:lnTo>
                  <a:lnTo>
                    <a:pt x="30734" y="141262"/>
                  </a:lnTo>
                  <a:lnTo>
                    <a:pt x="30810" y="141084"/>
                  </a:lnTo>
                  <a:lnTo>
                    <a:pt x="31064" y="140525"/>
                  </a:lnTo>
                  <a:lnTo>
                    <a:pt x="31165" y="140309"/>
                  </a:lnTo>
                  <a:lnTo>
                    <a:pt x="31165" y="140093"/>
                  </a:lnTo>
                  <a:close/>
                </a:path>
                <a:path w="66040" h="153669">
                  <a:moveTo>
                    <a:pt x="35394" y="60032"/>
                  </a:moveTo>
                  <a:lnTo>
                    <a:pt x="32334" y="60210"/>
                  </a:lnTo>
                  <a:lnTo>
                    <a:pt x="32385" y="60375"/>
                  </a:lnTo>
                  <a:lnTo>
                    <a:pt x="32448" y="60502"/>
                  </a:lnTo>
                  <a:lnTo>
                    <a:pt x="32600" y="60642"/>
                  </a:lnTo>
                  <a:lnTo>
                    <a:pt x="32918" y="60820"/>
                  </a:lnTo>
                  <a:lnTo>
                    <a:pt x="33121" y="60896"/>
                  </a:lnTo>
                  <a:lnTo>
                    <a:pt x="33312" y="60960"/>
                  </a:lnTo>
                  <a:lnTo>
                    <a:pt x="33464" y="60985"/>
                  </a:lnTo>
                  <a:lnTo>
                    <a:pt x="33604" y="60985"/>
                  </a:lnTo>
                  <a:lnTo>
                    <a:pt x="33997" y="61010"/>
                  </a:lnTo>
                  <a:lnTo>
                    <a:pt x="34213" y="60985"/>
                  </a:lnTo>
                  <a:lnTo>
                    <a:pt x="34366" y="60960"/>
                  </a:lnTo>
                  <a:lnTo>
                    <a:pt x="34493" y="60934"/>
                  </a:lnTo>
                  <a:lnTo>
                    <a:pt x="34632" y="60896"/>
                  </a:lnTo>
                  <a:lnTo>
                    <a:pt x="34874" y="60794"/>
                  </a:lnTo>
                  <a:lnTo>
                    <a:pt x="35026" y="60693"/>
                  </a:lnTo>
                  <a:lnTo>
                    <a:pt x="35204" y="60553"/>
                  </a:lnTo>
                  <a:lnTo>
                    <a:pt x="35293" y="60426"/>
                  </a:lnTo>
                  <a:lnTo>
                    <a:pt x="35369" y="60248"/>
                  </a:lnTo>
                  <a:lnTo>
                    <a:pt x="35394" y="60032"/>
                  </a:lnTo>
                  <a:close/>
                </a:path>
                <a:path w="66040" h="153669">
                  <a:moveTo>
                    <a:pt x="35991" y="7200"/>
                  </a:moveTo>
                  <a:lnTo>
                    <a:pt x="35941" y="7035"/>
                  </a:lnTo>
                  <a:lnTo>
                    <a:pt x="35712" y="6794"/>
                  </a:lnTo>
                  <a:lnTo>
                    <a:pt x="35572" y="6692"/>
                  </a:lnTo>
                  <a:lnTo>
                    <a:pt x="35394" y="6616"/>
                  </a:lnTo>
                  <a:lnTo>
                    <a:pt x="35153" y="6515"/>
                  </a:lnTo>
                  <a:lnTo>
                    <a:pt x="34912" y="6451"/>
                  </a:lnTo>
                  <a:lnTo>
                    <a:pt x="34734" y="6426"/>
                  </a:lnTo>
                  <a:lnTo>
                    <a:pt x="34201" y="6426"/>
                  </a:lnTo>
                  <a:lnTo>
                    <a:pt x="33972" y="6477"/>
                  </a:lnTo>
                  <a:lnTo>
                    <a:pt x="33832" y="6502"/>
                  </a:lnTo>
                  <a:lnTo>
                    <a:pt x="33629" y="6565"/>
                  </a:lnTo>
                  <a:lnTo>
                    <a:pt x="33464" y="6642"/>
                  </a:lnTo>
                  <a:lnTo>
                    <a:pt x="35509" y="7937"/>
                  </a:lnTo>
                  <a:lnTo>
                    <a:pt x="35661" y="7848"/>
                  </a:lnTo>
                  <a:lnTo>
                    <a:pt x="35839" y="7696"/>
                  </a:lnTo>
                  <a:lnTo>
                    <a:pt x="35966" y="7543"/>
                  </a:lnTo>
                  <a:lnTo>
                    <a:pt x="35991" y="7378"/>
                  </a:lnTo>
                  <a:lnTo>
                    <a:pt x="35991" y="7200"/>
                  </a:lnTo>
                  <a:close/>
                </a:path>
                <a:path w="66040" h="153669">
                  <a:moveTo>
                    <a:pt x="37769" y="66573"/>
                  </a:moveTo>
                  <a:lnTo>
                    <a:pt x="37642" y="65773"/>
                  </a:lnTo>
                  <a:lnTo>
                    <a:pt x="37617" y="65646"/>
                  </a:lnTo>
                  <a:lnTo>
                    <a:pt x="37528" y="65468"/>
                  </a:lnTo>
                  <a:lnTo>
                    <a:pt x="37388" y="65328"/>
                  </a:lnTo>
                  <a:lnTo>
                    <a:pt x="37172" y="65201"/>
                  </a:lnTo>
                  <a:lnTo>
                    <a:pt x="36957" y="65100"/>
                  </a:lnTo>
                  <a:lnTo>
                    <a:pt x="36779" y="65062"/>
                  </a:lnTo>
                  <a:lnTo>
                    <a:pt x="36639" y="65036"/>
                  </a:lnTo>
                  <a:lnTo>
                    <a:pt x="36512" y="64985"/>
                  </a:lnTo>
                  <a:lnTo>
                    <a:pt x="36309" y="64985"/>
                  </a:lnTo>
                  <a:lnTo>
                    <a:pt x="36004" y="64960"/>
                  </a:lnTo>
                  <a:lnTo>
                    <a:pt x="34607" y="65024"/>
                  </a:lnTo>
                  <a:lnTo>
                    <a:pt x="34353" y="65049"/>
                  </a:lnTo>
                  <a:lnTo>
                    <a:pt x="34226" y="65087"/>
                  </a:lnTo>
                  <a:lnTo>
                    <a:pt x="34099" y="65112"/>
                  </a:lnTo>
                  <a:lnTo>
                    <a:pt x="33972" y="65151"/>
                  </a:lnTo>
                  <a:lnTo>
                    <a:pt x="33820" y="65201"/>
                  </a:lnTo>
                  <a:lnTo>
                    <a:pt x="33693" y="65239"/>
                  </a:lnTo>
                  <a:lnTo>
                    <a:pt x="33502" y="65366"/>
                  </a:lnTo>
                  <a:lnTo>
                    <a:pt x="33375" y="65493"/>
                  </a:lnTo>
                  <a:lnTo>
                    <a:pt x="33286" y="65633"/>
                  </a:lnTo>
                  <a:lnTo>
                    <a:pt x="33223" y="65798"/>
                  </a:lnTo>
                  <a:lnTo>
                    <a:pt x="33197" y="65963"/>
                  </a:lnTo>
                  <a:lnTo>
                    <a:pt x="33324" y="66713"/>
                  </a:lnTo>
                  <a:lnTo>
                    <a:pt x="33337" y="66840"/>
                  </a:lnTo>
                  <a:lnTo>
                    <a:pt x="33388" y="66967"/>
                  </a:lnTo>
                  <a:lnTo>
                    <a:pt x="33451" y="67094"/>
                  </a:lnTo>
                  <a:lnTo>
                    <a:pt x="33642" y="67284"/>
                  </a:lnTo>
                  <a:lnTo>
                    <a:pt x="33782" y="67386"/>
                  </a:lnTo>
                  <a:lnTo>
                    <a:pt x="33921" y="67437"/>
                  </a:lnTo>
                  <a:lnTo>
                    <a:pt x="34112" y="67513"/>
                  </a:lnTo>
                  <a:lnTo>
                    <a:pt x="34315" y="67551"/>
                  </a:lnTo>
                  <a:lnTo>
                    <a:pt x="34455" y="67576"/>
                  </a:lnTo>
                  <a:lnTo>
                    <a:pt x="34594" y="67602"/>
                  </a:lnTo>
                  <a:lnTo>
                    <a:pt x="34975" y="67602"/>
                  </a:lnTo>
                  <a:lnTo>
                    <a:pt x="36372" y="67525"/>
                  </a:lnTo>
                  <a:lnTo>
                    <a:pt x="36601" y="67500"/>
                  </a:lnTo>
                  <a:lnTo>
                    <a:pt x="36728" y="67500"/>
                  </a:lnTo>
                  <a:lnTo>
                    <a:pt x="36880" y="67449"/>
                  </a:lnTo>
                  <a:lnTo>
                    <a:pt x="37020" y="67437"/>
                  </a:lnTo>
                  <a:lnTo>
                    <a:pt x="37172" y="67386"/>
                  </a:lnTo>
                  <a:lnTo>
                    <a:pt x="37376" y="67259"/>
                  </a:lnTo>
                  <a:lnTo>
                    <a:pt x="37553" y="67106"/>
                  </a:lnTo>
                  <a:lnTo>
                    <a:pt x="37655" y="66967"/>
                  </a:lnTo>
                  <a:lnTo>
                    <a:pt x="37757" y="66789"/>
                  </a:lnTo>
                  <a:lnTo>
                    <a:pt x="37757" y="66586"/>
                  </a:lnTo>
                  <a:close/>
                </a:path>
                <a:path w="66040" h="153669">
                  <a:moveTo>
                    <a:pt x="40271" y="148704"/>
                  </a:moveTo>
                  <a:lnTo>
                    <a:pt x="37299" y="148259"/>
                  </a:lnTo>
                  <a:lnTo>
                    <a:pt x="35153" y="152920"/>
                  </a:lnTo>
                  <a:lnTo>
                    <a:pt x="38112" y="153390"/>
                  </a:lnTo>
                  <a:lnTo>
                    <a:pt x="40271" y="148704"/>
                  </a:lnTo>
                  <a:close/>
                </a:path>
                <a:path w="66040" h="153669">
                  <a:moveTo>
                    <a:pt x="43065" y="15925"/>
                  </a:moveTo>
                  <a:lnTo>
                    <a:pt x="42964" y="15798"/>
                  </a:lnTo>
                  <a:lnTo>
                    <a:pt x="42875" y="15633"/>
                  </a:lnTo>
                  <a:lnTo>
                    <a:pt x="42748" y="15532"/>
                  </a:lnTo>
                  <a:lnTo>
                    <a:pt x="42430" y="15341"/>
                  </a:lnTo>
                  <a:lnTo>
                    <a:pt x="42303" y="15316"/>
                  </a:lnTo>
                  <a:lnTo>
                    <a:pt x="42037" y="15240"/>
                  </a:lnTo>
                  <a:lnTo>
                    <a:pt x="41897" y="15214"/>
                  </a:lnTo>
                  <a:lnTo>
                    <a:pt x="41744" y="15189"/>
                  </a:lnTo>
                  <a:lnTo>
                    <a:pt x="41376" y="15189"/>
                  </a:lnTo>
                  <a:lnTo>
                    <a:pt x="19659" y="16637"/>
                  </a:lnTo>
                  <a:lnTo>
                    <a:pt x="35509" y="7937"/>
                  </a:lnTo>
                  <a:lnTo>
                    <a:pt x="33401" y="6667"/>
                  </a:lnTo>
                  <a:lnTo>
                    <a:pt x="14224" y="17145"/>
                  </a:lnTo>
                  <a:lnTo>
                    <a:pt x="14097" y="17208"/>
                  </a:lnTo>
                  <a:lnTo>
                    <a:pt x="13970" y="17297"/>
                  </a:lnTo>
                  <a:lnTo>
                    <a:pt x="13855" y="17424"/>
                  </a:lnTo>
                  <a:lnTo>
                    <a:pt x="13728" y="17576"/>
                  </a:lnTo>
                  <a:lnTo>
                    <a:pt x="13703" y="17741"/>
                  </a:lnTo>
                  <a:lnTo>
                    <a:pt x="13703" y="17907"/>
                  </a:lnTo>
                  <a:lnTo>
                    <a:pt x="13754" y="18110"/>
                  </a:lnTo>
                  <a:lnTo>
                    <a:pt x="13868" y="18249"/>
                  </a:lnTo>
                  <a:lnTo>
                    <a:pt x="14046" y="18402"/>
                  </a:lnTo>
                  <a:lnTo>
                    <a:pt x="14185" y="18478"/>
                  </a:lnTo>
                  <a:lnTo>
                    <a:pt x="14325" y="18554"/>
                  </a:lnTo>
                  <a:lnTo>
                    <a:pt x="14541" y="18630"/>
                  </a:lnTo>
                  <a:lnTo>
                    <a:pt x="14693" y="18656"/>
                  </a:lnTo>
                  <a:lnTo>
                    <a:pt x="14884" y="18694"/>
                  </a:lnTo>
                  <a:lnTo>
                    <a:pt x="15024" y="18694"/>
                  </a:lnTo>
                  <a:lnTo>
                    <a:pt x="15392" y="18694"/>
                  </a:lnTo>
                  <a:lnTo>
                    <a:pt x="15570" y="18694"/>
                  </a:lnTo>
                  <a:lnTo>
                    <a:pt x="41719" y="16954"/>
                  </a:lnTo>
                  <a:lnTo>
                    <a:pt x="42011" y="16903"/>
                  </a:lnTo>
                  <a:lnTo>
                    <a:pt x="42278" y="16827"/>
                  </a:lnTo>
                  <a:lnTo>
                    <a:pt x="42481" y="16776"/>
                  </a:lnTo>
                  <a:lnTo>
                    <a:pt x="42697" y="16662"/>
                  </a:lnTo>
                  <a:lnTo>
                    <a:pt x="42875" y="16510"/>
                  </a:lnTo>
                  <a:lnTo>
                    <a:pt x="42964" y="16370"/>
                  </a:lnTo>
                  <a:lnTo>
                    <a:pt x="43065" y="16192"/>
                  </a:lnTo>
                  <a:lnTo>
                    <a:pt x="43065" y="15925"/>
                  </a:lnTo>
                  <a:close/>
                </a:path>
                <a:path w="66040" h="153669">
                  <a:moveTo>
                    <a:pt x="44056" y="80200"/>
                  </a:moveTo>
                  <a:lnTo>
                    <a:pt x="40995" y="80352"/>
                  </a:lnTo>
                  <a:lnTo>
                    <a:pt x="41046" y="80492"/>
                  </a:lnTo>
                  <a:lnTo>
                    <a:pt x="41109" y="80645"/>
                  </a:lnTo>
                  <a:lnTo>
                    <a:pt x="41287" y="80784"/>
                  </a:lnTo>
                  <a:lnTo>
                    <a:pt x="41503" y="80962"/>
                  </a:lnTo>
                  <a:lnTo>
                    <a:pt x="41706" y="81038"/>
                  </a:lnTo>
                  <a:lnTo>
                    <a:pt x="41998" y="81102"/>
                  </a:lnTo>
                  <a:lnTo>
                    <a:pt x="42151" y="81127"/>
                  </a:lnTo>
                  <a:lnTo>
                    <a:pt x="42291" y="81153"/>
                  </a:lnTo>
                  <a:lnTo>
                    <a:pt x="42710" y="81153"/>
                  </a:lnTo>
                  <a:lnTo>
                    <a:pt x="42849" y="81127"/>
                  </a:lnTo>
                  <a:lnTo>
                    <a:pt x="43002" y="81102"/>
                  </a:lnTo>
                  <a:lnTo>
                    <a:pt x="43167" y="81076"/>
                  </a:lnTo>
                  <a:lnTo>
                    <a:pt x="43497" y="80962"/>
                  </a:lnTo>
                  <a:lnTo>
                    <a:pt x="43637" y="80886"/>
                  </a:lnTo>
                  <a:lnTo>
                    <a:pt x="43815" y="80733"/>
                  </a:lnTo>
                  <a:lnTo>
                    <a:pt x="43980" y="80492"/>
                  </a:lnTo>
                  <a:lnTo>
                    <a:pt x="44056" y="80365"/>
                  </a:lnTo>
                  <a:lnTo>
                    <a:pt x="44056" y="80200"/>
                  </a:lnTo>
                  <a:close/>
                </a:path>
                <a:path w="66040" h="153669">
                  <a:moveTo>
                    <a:pt x="54775" y="129146"/>
                  </a:moveTo>
                  <a:lnTo>
                    <a:pt x="54673" y="129019"/>
                  </a:lnTo>
                  <a:lnTo>
                    <a:pt x="54533" y="128905"/>
                  </a:lnTo>
                  <a:lnTo>
                    <a:pt x="54406" y="128828"/>
                  </a:lnTo>
                  <a:lnTo>
                    <a:pt x="54140" y="128727"/>
                  </a:lnTo>
                  <a:lnTo>
                    <a:pt x="54013" y="128676"/>
                  </a:lnTo>
                  <a:lnTo>
                    <a:pt x="53860" y="128651"/>
                  </a:lnTo>
                  <a:lnTo>
                    <a:pt x="53721" y="128638"/>
                  </a:lnTo>
                  <a:lnTo>
                    <a:pt x="53568" y="128612"/>
                  </a:lnTo>
                  <a:lnTo>
                    <a:pt x="53301" y="128612"/>
                  </a:lnTo>
                  <a:lnTo>
                    <a:pt x="53136" y="128638"/>
                  </a:lnTo>
                  <a:lnTo>
                    <a:pt x="52984" y="128638"/>
                  </a:lnTo>
                  <a:lnTo>
                    <a:pt x="52832" y="128676"/>
                  </a:lnTo>
                  <a:lnTo>
                    <a:pt x="52692" y="128701"/>
                  </a:lnTo>
                  <a:lnTo>
                    <a:pt x="52565" y="128752"/>
                  </a:lnTo>
                  <a:lnTo>
                    <a:pt x="52349" y="128854"/>
                  </a:lnTo>
                  <a:lnTo>
                    <a:pt x="52133" y="128981"/>
                  </a:lnTo>
                  <a:lnTo>
                    <a:pt x="51981" y="129146"/>
                  </a:lnTo>
                  <a:lnTo>
                    <a:pt x="51879" y="129298"/>
                  </a:lnTo>
                  <a:lnTo>
                    <a:pt x="51828" y="129463"/>
                  </a:lnTo>
                  <a:lnTo>
                    <a:pt x="51854" y="129641"/>
                  </a:lnTo>
                  <a:lnTo>
                    <a:pt x="51955" y="129806"/>
                  </a:lnTo>
                  <a:lnTo>
                    <a:pt x="54775" y="129146"/>
                  </a:lnTo>
                  <a:close/>
                </a:path>
                <a:path w="66040" h="153669">
                  <a:moveTo>
                    <a:pt x="58521" y="134137"/>
                  </a:moveTo>
                  <a:lnTo>
                    <a:pt x="58470" y="133985"/>
                  </a:lnTo>
                  <a:lnTo>
                    <a:pt x="58293" y="133794"/>
                  </a:lnTo>
                  <a:lnTo>
                    <a:pt x="54775" y="129159"/>
                  </a:lnTo>
                  <a:lnTo>
                    <a:pt x="51981" y="129870"/>
                  </a:lnTo>
                  <a:lnTo>
                    <a:pt x="54254" y="132892"/>
                  </a:lnTo>
                  <a:lnTo>
                    <a:pt x="34582" y="129857"/>
                  </a:lnTo>
                  <a:lnTo>
                    <a:pt x="35979" y="126834"/>
                  </a:lnTo>
                  <a:lnTo>
                    <a:pt x="36042" y="126682"/>
                  </a:lnTo>
                  <a:lnTo>
                    <a:pt x="36042" y="126466"/>
                  </a:lnTo>
                  <a:lnTo>
                    <a:pt x="35991" y="126339"/>
                  </a:lnTo>
                  <a:lnTo>
                    <a:pt x="35877" y="126199"/>
                  </a:lnTo>
                  <a:lnTo>
                    <a:pt x="35648" y="125996"/>
                  </a:lnTo>
                  <a:lnTo>
                    <a:pt x="35382" y="125857"/>
                  </a:lnTo>
                  <a:lnTo>
                    <a:pt x="35191" y="125806"/>
                  </a:lnTo>
                  <a:lnTo>
                    <a:pt x="34988" y="125755"/>
                  </a:lnTo>
                  <a:lnTo>
                    <a:pt x="34823" y="125730"/>
                  </a:lnTo>
                  <a:lnTo>
                    <a:pt x="34671" y="125704"/>
                  </a:lnTo>
                  <a:lnTo>
                    <a:pt x="34302" y="125704"/>
                  </a:lnTo>
                  <a:lnTo>
                    <a:pt x="34086" y="125730"/>
                  </a:lnTo>
                  <a:lnTo>
                    <a:pt x="33959" y="125780"/>
                  </a:lnTo>
                  <a:lnTo>
                    <a:pt x="33794" y="125806"/>
                  </a:lnTo>
                  <a:lnTo>
                    <a:pt x="33667" y="125857"/>
                  </a:lnTo>
                  <a:lnTo>
                    <a:pt x="33451" y="125945"/>
                  </a:lnTo>
                  <a:lnTo>
                    <a:pt x="33299" y="126047"/>
                  </a:lnTo>
                  <a:lnTo>
                    <a:pt x="33185" y="126174"/>
                  </a:lnTo>
                  <a:lnTo>
                    <a:pt x="33058" y="126314"/>
                  </a:lnTo>
                  <a:lnTo>
                    <a:pt x="31280" y="130124"/>
                  </a:lnTo>
                  <a:lnTo>
                    <a:pt x="31203" y="130251"/>
                  </a:lnTo>
                  <a:lnTo>
                    <a:pt x="29400" y="134150"/>
                  </a:lnTo>
                  <a:lnTo>
                    <a:pt x="29375" y="134277"/>
                  </a:lnTo>
                  <a:lnTo>
                    <a:pt x="29375" y="134442"/>
                  </a:lnTo>
                  <a:lnTo>
                    <a:pt x="29425" y="134620"/>
                  </a:lnTo>
                  <a:lnTo>
                    <a:pt x="29514" y="134785"/>
                  </a:lnTo>
                  <a:lnTo>
                    <a:pt x="29692" y="134912"/>
                  </a:lnTo>
                  <a:lnTo>
                    <a:pt x="29908" y="135064"/>
                  </a:lnTo>
                  <a:lnTo>
                    <a:pt x="30149" y="135153"/>
                  </a:lnTo>
                  <a:lnTo>
                    <a:pt x="30276" y="135178"/>
                  </a:lnTo>
                  <a:lnTo>
                    <a:pt x="30429" y="135204"/>
                  </a:lnTo>
                  <a:lnTo>
                    <a:pt x="30568" y="135229"/>
                  </a:lnTo>
                  <a:lnTo>
                    <a:pt x="30721" y="135255"/>
                  </a:lnTo>
                  <a:lnTo>
                    <a:pt x="31165" y="135255"/>
                  </a:lnTo>
                  <a:lnTo>
                    <a:pt x="31305" y="135229"/>
                  </a:lnTo>
                  <a:lnTo>
                    <a:pt x="31457" y="135204"/>
                  </a:lnTo>
                  <a:lnTo>
                    <a:pt x="31597" y="135153"/>
                  </a:lnTo>
                  <a:lnTo>
                    <a:pt x="31724" y="135115"/>
                  </a:lnTo>
                  <a:lnTo>
                    <a:pt x="31864" y="135064"/>
                  </a:lnTo>
                  <a:lnTo>
                    <a:pt x="32067" y="134937"/>
                  </a:lnTo>
                  <a:lnTo>
                    <a:pt x="32232" y="134810"/>
                  </a:lnTo>
                  <a:lnTo>
                    <a:pt x="32359" y="134645"/>
                  </a:lnTo>
                  <a:lnTo>
                    <a:pt x="33782" y="131572"/>
                  </a:lnTo>
                  <a:lnTo>
                    <a:pt x="56388" y="135051"/>
                  </a:lnTo>
                  <a:lnTo>
                    <a:pt x="56603" y="135102"/>
                  </a:lnTo>
                  <a:lnTo>
                    <a:pt x="56857" y="135115"/>
                  </a:lnTo>
                  <a:lnTo>
                    <a:pt x="57099" y="135115"/>
                  </a:lnTo>
                  <a:lnTo>
                    <a:pt x="57238" y="135115"/>
                  </a:lnTo>
                  <a:lnTo>
                    <a:pt x="57416" y="135089"/>
                  </a:lnTo>
                  <a:lnTo>
                    <a:pt x="57543" y="135064"/>
                  </a:lnTo>
                  <a:lnTo>
                    <a:pt x="57683" y="135039"/>
                  </a:lnTo>
                  <a:lnTo>
                    <a:pt x="57810" y="134988"/>
                  </a:lnTo>
                  <a:lnTo>
                    <a:pt x="57975" y="134924"/>
                  </a:lnTo>
                  <a:lnTo>
                    <a:pt x="58127" y="134823"/>
                  </a:lnTo>
                  <a:lnTo>
                    <a:pt x="58293" y="134670"/>
                  </a:lnTo>
                  <a:lnTo>
                    <a:pt x="58420" y="134543"/>
                  </a:lnTo>
                  <a:lnTo>
                    <a:pt x="58496" y="134416"/>
                  </a:lnTo>
                  <a:lnTo>
                    <a:pt x="58521" y="134175"/>
                  </a:lnTo>
                  <a:close/>
                </a:path>
                <a:path w="66040" h="153669">
                  <a:moveTo>
                    <a:pt x="59842" y="54813"/>
                  </a:moveTo>
                  <a:lnTo>
                    <a:pt x="59791" y="54648"/>
                  </a:lnTo>
                  <a:lnTo>
                    <a:pt x="59690" y="54470"/>
                  </a:lnTo>
                  <a:lnTo>
                    <a:pt x="59550" y="54330"/>
                  </a:lnTo>
                  <a:lnTo>
                    <a:pt x="59397" y="54229"/>
                  </a:lnTo>
                  <a:lnTo>
                    <a:pt x="59258" y="54140"/>
                  </a:lnTo>
                  <a:lnTo>
                    <a:pt x="53200" y="50520"/>
                  </a:lnTo>
                  <a:lnTo>
                    <a:pt x="53060" y="50406"/>
                  </a:lnTo>
                  <a:lnTo>
                    <a:pt x="52908" y="50355"/>
                  </a:lnTo>
                  <a:lnTo>
                    <a:pt x="52717" y="50304"/>
                  </a:lnTo>
                  <a:lnTo>
                    <a:pt x="52527" y="50253"/>
                  </a:lnTo>
                  <a:lnTo>
                    <a:pt x="52400" y="50228"/>
                  </a:lnTo>
                  <a:lnTo>
                    <a:pt x="51765" y="50228"/>
                  </a:lnTo>
                  <a:lnTo>
                    <a:pt x="51612" y="50253"/>
                  </a:lnTo>
                  <a:lnTo>
                    <a:pt x="51371" y="50330"/>
                  </a:lnTo>
                  <a:lnTo>
                    <a:pt x="51244" y="50380"/>
                  </a:lnTo>
                  <a:lnTo>
                    <a:pt x="51104" y="50431"/>
                  </a:lnTo>
                  <a:lnTo>
                    <a:pt x="50901" y="50571"/>
                  </a:lnTo>
                  <a:lnTo>
                    <a:pt x="50736" y="50723"/>
                  </a:lnTo>
                  <a:lnTo>
                    <a:pt x="50634" y="50863"/>
                  </a:lnTo>
                  <a:lnTo>
                    <a:pt x="50558" y="51041"/>
                  </a:lnTo>
                  <a:lnTo>
                    <a:pt x="50584" y="51206"/>
                  </a:lnTo>
                  <a:lnTo>
                    <a:pt x="50634" y="51384"/>
                  </a:lnTo>
                  <a:lnTo>
                    <a:pt x="50761" y="51562"/>
                  </a:lnTo>
                  <a:lnTo>
                    <a:pt x="50952" y="51676"/>
                  </a:lnTo>
                  <a:lnTo>
                    <a:pt x="54927" y="54114"/>
                  </a:lnTo>
                  <a:lnTo>
                    <a:pt x="34645" y="55143"/>
                  </a:lnTo>
                  <a:lnTo>
                    <a:pt x="34175" y="52019"/>
                  </a:lnTo>
                  <a:lnTo>
                    <a:pt x="34124" y="51879"/>
                  </a:lnTo>
                  <a:lnTo>
                    <a:pt x="34036" y="51727"/>
                  </a:lnTo>
                  <a:lnTo>
                    <a:pt x="33883" y="51587"/>
                  </a:lnTo>
                  <a:lnTo>
                    <a:pt x="33756" y="51511"/>
                  </a:lnTo>
                  <a:lnTo>
                    <a:pt x="33439" y="51333"/>
                  </a:lnTo>
                  <a:lnTo>
                    <a:pt x="33172" y="51269"/>
                  </a:lnTo>
                  <a:lnTo>
                    <a:pt x="33032" y="51244"/>
                  </a:lnTo>
                  <a:lnTo>
                    <a:pt x="32880" y="51219"/>
                  </a:lnTo>
                  <a:lnTo>
                    <a:pt x="32435" y="51219"/>
                  </a:lnTo>
                  <a:lnTo>
                    <a:pt x="32296" y="51244"/>
                  </a:lnTo>
                  <a:lnTo>
                    <a:pt x="32143" y="51269"/>
                  </a:lnTo>
                  <a:lnTo>
                    <a:pt x="31927" y="51308"/>
                  </a:lnTo>
                  <a:lnTo>
                    <a:pt x="31648" y="51409"/>
                  </a:lnTo>
                  <a:lnTo>
                    <a:pt x="31508" y="51485"/>
                  </a:lnTo>
                  <a:lnTo>
                    <a:pt x="31330" y="51638"/>
                  </a:lnTo>
                  <a:lnTo>
                    <a:pt x="31216" y="51777"/>
                  </a:lnTo>
                  <a:lnTo>
                    <a:pt x="31115" y="51955"/>
                  </a:lnTo>
                  <a:lnTo>
                    <a:pt x="31115" y="52171"/>
                  </a:lnTo>
                  <a:lnTo>
                    <a:pt x="31724" y="56184"/>
                  </a:lnTo>
                  <a:lnTo>
                    <a:pt x="32334" y="60198"/>
                  </a:lnTo>
                  <a:lnTo>
                    <a:pt x="35394" y="60032"/>
                  </a:lnTo>
                  <a:lnTo>
                    <a:pt x="34912" y="56908"/>
                  </a:lnTo>
                  <a:lnTo>
                    <a:pt x="58166" y="55727"/>
                  </a:lnTo>
                  <a:lnTo>
                    <a:pt x="58559" y="55727"/>
                  </a:lnTo>
                  <a:lnTo>
                    <a:pt x="58788" y="55702"/>
                  </a:lnTo>
                  <a:lnTo>
                    <a:pt x="59029" y="55626"/>
                  </a:lnTo>
                  <a:lnTo>
                    <a:pt x="59270" y="55524"/>
                  </a:lnTo>
                  <a:lnTo>
                    <a:pt x="59423" y="55448"/>
                  </a:lnTo>
                  <a:lnTo>
                    <a:pt x="59550" y="55359"/>
                  </a:lnTo>
                  <a:lnTo>
                    <a:pt x="59690" y="55206"/>
                  </a:lnTo>
                  <a:lnTo>
                    <a:pt x="59817" y="54991"/>
                  </a:lnTo>
                  <a:lnTo>
                    <a:pt x="59842" y="54864"/>
                  </a:lnTo>
                  <a:close/>
                </a:path>
                <a:path w="66040" h="153669">
                  <a:moveTo>
                    <a:pt x="61531" y="73609"/>
                  </a:moveTo>
                  <a:lnTo>
                    <a:pt x="41833" y="71412"/>
                  </a:lnTo>
                  <a:lnTo>
                    <a:pt x="41681" y="71374"/>
                  </a:lnTo>
                  <a:lnTo>
                    <a:pt x="41541" y="71374"/>
                  </a:lnTo>
                  <a:lnTo>
                    <a:pt x="41389" y="71348"/>
                  </a:lnTo>
                  <a:lnTo>
                    <a:pt x="41211" y="71348"/>
                  </a:lnTo>
                  <a:lnTo>
                    <a:pt x="41071" y="71374"/>
                  </a:lnTo>
                  <a:lnTo>
                    <a:pt x="40932" y="71374"/>
                  </a:lnTo>
                  <a:lnTo>
                    <a:pt x="40779" y="71399"/>
                  </a:lnTo>
                  <a:lnTo>
                    <a:pt x="40652" y="71450"/>
                  </a:lnTo>
                  <a:lnTo>
                    <a:pt x="40513" y="71462"/>
                  </a:lnTo>
                  <a:lnTo>
                    <a:pt x="40386" y="71526"/>
                  </a:lnTo>
                  <a:lnTo>
                    <a:pt x="40233" y="71602"/>
                  </a:lnTo>
                  <a:lnTo>
                    <a:pt x="40068" y="71716"/>
                  </a:lnTo>
                  <a:lnTo>
                    <a:pt x="39941" y="71805"/>
                  </a:lnTo>
                  <a:lnTo>
                    <a:pt x="39839" y="71932"/>
                  </a:lnTo>
                  <a:lnTo>
                    <a:pt x="39789" y="72059"/>
                  </a:lnTo>
                  <a:lnTo>
                    <a:pt x="39751" y="72212"/>
                  </a:lnTo>
                  <a:lnTo>
                    <a:pt x="39751" y="72339"/>
                  </a:lnTo>
                  <a:lnTo>
                    <a:pt x="40474" y="77063"/>
                  </a:lnTo>
                  <a:lnTo>
                    <a:pt x="36449" y="77254"/>
                  </a:lnTo>
                  <a:lnTo>
                    <a:pt x="36220" y="77279"/>
                  </a:lnTo>
                  <a:lnTo>
                    <a:pt x="35953" y="77330"/>
                  </a:lnTo>
                  <a:lnTo>
                    <a:pt x="35814" y="77381"/>
                  </a:lnTo>
                  <a:lnTo>
                    <a:pt x="35687" y="77431"/>
                  </a:lnTo>
                  <a:lnTo>
                    <a:pt x="35560" y="77470"/>
                  </a:lnTo>
                  <a:lnTo>
                    <a:pt x="35394" y="77571"/>
                  </a:lnTo>
                  <a:lnTo>
                    <a:pt x="35267" y="77673"/>
                  </a:lnTo>
                  <a:lnTo>
                    <a:pt x="35166" y="77838"/>
                  </a:lnTo>
                  <a:lnTo>
                    <a:pt x="35102" y="78016"/>
                  </a:lnTo>
                  <a:lnTo>
                    <a:pt x="35077" y="78257"/>
                  </a:lnTo>
                  <a:lnTo>
                    <a:pt x="35128" y="78384"/>
                  </a:lnTo>
                  <a:lnTo>
                    <a:pt x="35242" y="78600"/>
                  </a:lnTo>
                  <a:lnTo>
                    <a:pt x="35445" y="78727"/>
                  </a:lnTo>
                  <a:lnTo>
                    <a:pt x="35585" y="78828"/>
                  </a:lnTo>
                  <a:lnTo>
                    <a:pt x="35788" y="78892"/>
                  </a:lnTo>
                  <a:lnTo>
                    <a:pt x="35928" y="78943"/>
                  </a:lnTo>
                  <a:lnTo>
                    <a:pt x="36080" y="78968"/>
                  </a:lnTo>
                  <a:lnTo>
                    <a:pt x="36347" y="79019"/>
                  </a:lnTo>
                  <a:lnTo>
                    <a:pt x="36715" y="79019"/>
                  </a:lnTo>
                  <a:lnTo>
                    <a:pt x="40754" y="78828"/>
                  </a:lnTo>
                  <a:lnTo>
                    <a:pt x="40995" y="80340"/>
                  </a:lnTo>
                  <a:lnTo>
                    <a:pt x="44056" y="80200"/>
                  </a:lnTo>
                  <a:lnTo>
                    <a:pt x="43815" y="78663"/>
                  </a:lnTo>
                  <a:lnTo>
                    <a:pt x="47840" y="78460"/>
                  </a:lnTo>
                  <a:lnTo>
                    <a:pt x="48069" y="78460"/>
                  </a:lnTo>
                  <a:lnTo>
                    <a:pt x="48209" y="78435"/>
                  </a:lnTo>
                  <a:lnTo>
                    <a:pt x="48437" y="78359"/>
                  </a:lnTo>
                  <a:lnTo>
                    <a:pt x="48602" y="78308"/>
                  </a:lnTo>
                  <a:lnTo>
                    <a:pt x="48729" y="78244"/>
                  </a:lnTo>
                  <a:lnTo>
                    <a:pt x="48895" y="78168"/>
                  </a:lnTo>
                  <a:lnTo>
                    <a:pt x="49022" y="78041"/>
                  </a:lnTo>
                  <a:lnTo>
                    <a:pt x="49123" y="77901"/>
                  </a:lnTo>
                  <a:lnTo>
                    <a:pt x="49237" y="77724"/>
                  </a:lnTo>
                  <a:lnTo>
                    <a:pt x="49237" y="77457"/>
                  </a:lnTo>
                  <a:lnTo>
                    <a:pt x="49187" y="77330"/>
                  </a:lnTo>
                  <a:lnTo>
                    <a:pt x="49072" y="77190"/>
                  </a:lnTo>
                  <a:lnTo>
                    <a:pt x="48945" y="77063"/>
                  </a:lnTo>
                  <a:lnTo>
                    <a:pt x="48755" y="76936"/>
                  </a:lnTo>
                  <a:lnTo>
                    <a:pt x="48628" y="76873"/>
                  </a:lnTo>
                  <a:lnTo>
                    <a:pt x="48501" y="76847"/>
                  </a:lnTo>
                  <a:lnTo>
                    <a:pt x="48234" y="76746"/>
                  </a:lnTo>
                  <a:lnTo>
                    <a:pt x="48107" y="76720"/>
                  </a:lnTo>
                  <a:lnTo>
                    <a:pt x="47942" y="76720"/>
                  </a:lnTo>
                  <a:lnTo>
                    <a:pt x="47574" y="76695"/>
                  </a:lnTo>
                  <a:lnTo>
                    <a:pt x="43535" y="76898"/>
                  </a:lnTo>
                  <a:lnTo>
                    <a:pt x="42989" y="73342"/>
                  </a:lnTo>
                  <a:lnTo>
                    <a:pt x="60947" y="75349"/>
                  </a:lnTo>
                  <a:lnTo>
                    <a:pt x="61531" y="73609"/>
                  </a:lnTo>
                  <a:close/>
                </a:path>
                <a:path w="66040" h="153669">
                  <a:moveTo>
                    <a:pt x="62788" y="74422"/>
                  </a:moveTo>
                  <a:lnTo>
                    <a:pt x="62763" y="74295"/>
                  </a:lnTo>
                  <a:lnTo>
                    <a:pt x="62674" y="74129"/>
                  </a:lnTo>
                  <a:lnTo>
                    <a:pt x="62522" y="73977"/>
                  </a:lnTo>
                  <a:lnTo>
                    <a:pt x="62382" y="73875"/>
                  </a:lnTo>
                  <a:lnTo>
                    <a:pt x="62255" y="73799"/>
                  </a:lnTo>
                  <a:lnTo>
                    <a:pt x="62128" y="73761"/>
                  </a:lnTo>
                  <a:lnTo>
                    <a:pt x="61912" y="73685"/>
                  </a:lnTo>
                  <a:lnTo>
                    <a:pt x="61760" y="73634"/>
                  </a:lnTo>
                  <a:lnTo>
                    <a:pt x="61620" y="73609"/>
                  </a:lnTo>
                  <a:lnTo>
                    <a:pt x="60960" y="75349"/>
                  </a:lnTo>
                  <a:lnTo>
                    <a:pt x="61175" y="75374"/>
                  </a:lnTo>
                  <a:lnTo>
                    <a:pt x="61328" y="75374"/>
                  </a:lnTo>
                  <a:lnTo>
                    <a:pt x="61493" y="75349"/>
                  </a:lnTo>
                  <a:lnTo>
                    <a:pt x="61645" y="75323"/>
                  </a:lnTo>
                  <a:lnTo>
                    <a:pt x="61785" y="75298"/>
                  </a:lnTo>
                  <a:lnTo>
                    <a:pt x="61912" y="75272"/>
                  </a:lnTo>
                  <a:lnTo>
                    <a:pt x="62064" y="75222"/>
                  </a:lnTo>
                  <a:lnTo>
                    <a:pt x="62699" y="74764"/>
                  </a:lnTo>
                  <a:lnTo>
                    <a:pt x="62763" y="74637"/>
                  </a:lnTo>
                  <a:lnTo>
                    <a:pt x="62788" y="74510"/>
                  </a:lnTo>
                  <a:close/>
                </a:path>
                <a:path w="66040" h="153669">
                  <a:moveTo>
                    <a:pt x="64376" y="84899"/>
                  </a:moveTo>
                  <a:lnTo>
                    <a:pt x="64274" y="84734"/>
                  </a:lnTo>
                  <a:lnTo>
                    <a:pt x="64160" y="84582"/>
                  </a:lnTo>
                  <a:lnTo>
                    <a:pt x="63957" y="84429"/>
                  </a:lnTo>
                  <a:lnTo>
                    <a:pt x="63715" y="84315"/>
                  </a:lnTo>
                  <a:lnTo>
                    <a:pt x="63512" y="84239"/>
                  </a:lnTo>
                  <a:lnTo>
                    <a:pt x="63347" y="84213"/>
                  </a:lnTo>
                  <a:lnTo>
                    <a:pt x="63195" y="84188"/>
                  </a:lnTo>
                  <a:lnTo>
                    <a:pt x="63055" y="84162"/>
                  </a:lnTo>
                  <a:lnTo>
                    <a:pt x="62763" y="84162"/>
                  </a:lnTo>
                  <a:lnTo>
                    <a:pt x="62636" y="84188"/>
                  </a:lnTo>
                  <a:lnTo>
                    <a:pt x="62484" y="84188"/>
                  </a:lnTo>
                  <a:lnTo>
                    <a:pt x="62318" y="84213"/>
                  </a:lnTo>
                  <a:lnTo>
                    <a:pt x="63487" y="85852"/>
                  </a:lnTo>
                  <a:lnTo>
                    <a:pt x="63690" y="85801"/>
                  </a:lnTo>
                  <a:lnTo>
                    <a:pt x="63906" y="85712"/>
                  </a:lnTo>
                  <a:lnTo>
                    <a:pt x="64109" y="85559"/>
                  </a:lnTo>
                  <a:lnTo>
                    <a:pt x="64274" y="85394"/>
                  </a:lnTo>
                  <a:lnTo>
                    <a:pt x="64350" y="85242"/>
                  </a:lnTo>
                  <a:lnTo>
                    <a:pt x="64376" y="84899"/>
                  </a:lnTo>
                  <a:close/>
                </a:path>
                <a:path w="66040" h="153669">
                  <a:moveTo>
                    <a:pt x="64681" y="93814"/>
                  </a:moveTo>
                  <a:lnTo>
                    <a:pt x="43446" y="90893"/>
                  </a:lnTo>
                  <a:lnTo>
                    <a:pt x="63487" y="85864"/>
                  </a:lnTo>
                  <a:lnTo>
                    <a:pt x="62242" y="84251"/>
                  </a:lnTo>
                  <a:lnTo>
                    <a:pt x="38087" y="90297"/>
                  </a:lnTo>
                  <a:lnTo>
                    <a:pt x="37960" y="90322"/>
                  </a:lnTo>
                  <a:lnTo>
                    <a:pt x="37795" y="90373"/>
                  </a:lnTo>
                  <a:lnTo>
                    <a:pt x="37655" y="90411"/>
                  </a:lnTo>
                  <a:lnTo>
                    <a:pt x="37503" y="90487"/>
                  </a:lnTo>
                  <a:lnTo>
                    <a:pt x="37350" y="90589"/>
                  </a:lnTo>
                  <a:lnTo>
                    <a:pt x="37172" y="90754"/>
                  </a:lnTo>
                  <a:lnTo>
                    <a:pt x="37084" y="90881"/>
                  </a:lnTo>
                  <a:lnTo>
                    <a:pt x="37007" y="91059"/>
                  </a:lnTo>
                  <a:lnTo>
                    <a:pt x="37020" y="91186"/>
                  </a:lnTo>
                  <a:lnTo>
                    <a:pt x="37058" y="91325"/>
                  </a:lnTo>
                  <a:lnTo>
                    <a:pt x="37109" y="91452"/>
                  </a:lnTo>
                  <a:lnTo>
                    <a:pt x="37249" y="91592"/>
                  </a:lnTo>
                  <a:lnTo>
                    <a:pt x="37376" y="91719"/>
                  </a:lnTo>
                  <a:lnTo>
                    <a:pt x="37604" y="91846"/>
                  </a:lnTo>
                  <a:lnTo>
                    <a:pt x="37757" y="91909"/>
                  </a:lnTo>
                  <a:lnTo>
                    <a:pt x="37922" y="91935"/>
                  </a:lnTo>
                  <a:lnTo>
                    <a:pt x="38074" y="91986"/>
                  </a:lnTo>
                  <a:lnTo>
                    <a:pt x="38227" y="92011"/>
                  </a:lnTo>
                  <a:lnTo>
                    <a:pt x="63957" y="95554"/>
                  </a:lnTo>
                  <a:lnTo>
                    <a:pt x="64681" y="93814"/>
                  </a:lnTo>
                  <a:close/>
                </a:path>
                <a:path w="66040" h="153669">
                  <a:moveTo>
                    <a:pt x="65862" y="94602"/>
                  </a:moveTo>
                  <a:lnTo>
                    <a:pt x="65786" y="94424"/>
                  </a:lnTo>
                  <a:lnTo>
                    <a:pt x="65417" y="94081"/>
                  </a:lnTo>
                  <a:lnTo>
                    <a:pt x="65265" y="93992"/>
                  </a:lnTo>
                  <a:lnTo>
                    <a:pt x="65024" y="93891"/>
                  </a:lnTo>
                  <a:lnTo>
                    <a:pt x="64897" y="93865"/>
                  </a:lnTo>
                  <a:lnTo>
                    <a:pt x="64757" y="93840"/>
                  </a:lnTo>
                  <a:lnTo>
                    <a:pt x="63969" y="95554"/>
                  </a:lnTo>
                  <a:lnTo>
                    <a:pt x="64160" y="95580"/>
                  </a:lnTo>
                  <a:lnTo>
                    <a:pt x="64312" y="95580"/>
                  </a:lnTo>
                  <a:lnTo>
                    <a:pt x="64490" y="95554"/>
                  </a:lnTo>
                  <a:lnTo>
                    <a:pt x="64630" y="95554"/>
                  </a:lnTo>
                  <a:lnTo>
                    <a:pt x="64782" y="95529"/>
                  </a:lnTo>
                  <a:lnTo>
                    <a:pt x="64922" y="95504"/>
                  </a:lnTo>
                  <a:lnTo>
                    <a:pt x="65049" y="95453"/>
                  </a:lnTo>
                  <a:lnTo>
                    <a:pt x="65709" y="95059"/>
                  </a:lnTo>
                  <a:lnTo>
                    <a:pt x="65811" y="94894"/>
                  </a:lnTo>
                  <a:lnTo>
                    <a:pt x="65862" y="94767"/>
                  </a:lnTo>
                  <a:lnTo>
                    <a:pt x="65862" y="9460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866001" y="1254023"/>
              <a:ext cx="560705" cy="274320"/>
            </a:xfrm>
            <a:custGeom>
              <a:avLst/>
              <a:gdLst/>
              <a:ahLst/>
              <a:cxnLst/>
              <a:rect l="l" t="t" r="r" b="b"/>
              <a:pathLst>
                <a:path w="560704" h="274319">
                  <a:moveTo>
                    <a:pt x="2984" y="6057"/>
                  </a:moveTo>
                  <a:lnTo>
                    <a:pt x="88" y="5499"/>
                  </a:lnTo>
                  <a:lnTo>
                    <a:pt x="25" y="5664"/>
                  </a:lnTo>
                  <a:lnTo>
                    <a:pt x="0" y="5816"/>
                  </a:lnTo>
                  <a:lnTo>
                    <a:pt x="38" y="5981"/>
                  </a:lnTo>
                  <a:lnTo>
                    <a:pt x="139" y="6134"/>
                  </a:lnTo>
                  <a:lnTo>
                    <a:pt x="292" y="6299"/>
                  </a:lnTo>
                  <a:lnTo>
                    <a:pt x="482" y="6426"/>
                  </a:lnTo>
                  <a:lnTo>
                    <a:pt x="850" y="6578"/>
                  </a:lnTo>
                  <a:lnTo>
                    <a:pt x="977" y="6591"/>
                  </a:lnTo>
                  <a:lnTo>
                    <a:pt x="1117" y="6642"/>
                  </a:lnTo>
                  <a:lnTo>
                    <a:pt x="1270" y="6642"/>
                  </a:lnTo>
                  <a:lnTo>
                    <a:pt x="1739" y="6667"/>
                  </a:lnTo>
                  <a:lnTo>
                    <a:pt x="1879" y="6642"/>
                  </a:lnTo>
                  <a:lnTo>
                    <a:pt x="2032" y="6616"/>
                  </a:lnTo>
                  <a:lnTo>
                    <a:pt x="2692" y="6350"/>
                  </a:lnTo>
                  <a:lnTo>
                    <a:pt x="2832" y="6248"/>
                  </a:lnTo>
                  <a:lnTo>
                    <a:pt x="2984" y="6108"/>
                  </a:lnTo>
                  <a:close/>
                </a:path>
                <a:path w="560704" h="274319">
                  <a:moveTo>
                    <a:pt x="25425" y="10731"/>
                  </a:moveTo>
                  <a:lnTo>
                    <a:pt x="25349" y="10566"/>
                  </a:lnTo>
                  <a:lnTo>
                    <a:pt x="25209" y="10414"/>
                  </a:lnTo>
                  <a:lnTo>
                    <a:pt x="25031" y="10274"/>
                  </a:lnTo>
                  <a:lnTo>
                    <a:pt x="24815" y="10147"/>
                  </a:lnTo>
                  <a:lnTo>
                    <a:pt x="24688" y="10096"/>
                  </a:lnTo>
                  <a:lnTo>
                    <a:pt x="24498" y="10045"/>
                  </a:lnTo>
                  <a:lnTo>
                    <a:pt x="24269" y="9994"/>
                  </a:lnTo>
                  <a:lnTo>
                    <a:pt x="23609" y="9969"/>
                  </a:lnTo>
                  <a:lnTo>
                    <a:pt x="23393" y="10020"/>
                  </a:lnTo>
                  <a:lnTo>
                    <a:pt x="23241" y="10045"/>
                  </a:lnTo>
                  <a:lnTo>
                    <a:pt x="23050" y="10096"/>
                  </a:lnTo>
                  <a:lnTo>
                    <a:pt x="18465" y="11823"/>
                  </a:lnTo>
                  <a:lnTo>
                    <a:pt x="5765" y="508"/>
                  </a:lnTo>
                  <a:lnTo>
                    <a:pt x="5638" y="393"/>
                  </a:lnTo>
                  <a:lnTo>
                    <a:pt x="5511" y="292"/>
                  </a:lnTo>
                  <a:lnTo>
                    <a:pt x="5384" y="215"/>
                  </a:lnTo>
                  <a:lnTo>
                    <a:pt x="5168" y="127"/>
                  </a:lnTo>
                  <a:lnTo>
                    <a:pt x="5041" y="76"/>
                  </a:lnTo>
                  <a:lnTo>
                    <a:pt x="4902" y="50"/>
                  </a:lnTo>
                  <a:lnTo>
                    <a:pt x="4749" y="25"/>
                  </a:lnTo>
                  <a:lnTo>
                    <a:pt x="4089" y="0"/>
                  </a:lnTo>
                  <a:lnTo>
                    <a:pt x="3949" y="25"/>
                  </a:lnTo>
                  <a:lnTo>
                    <a:pt x="3797" y="50"/>
                  </a:lnTo>
                  <a:lnTo>
                    <a:pt x="3606" y="88"/>
                  </a:lnTo>
                  <a:lnTo>
                    <a:pt x="3454" y="139"/>
                  </a:lnTo>
                  <a:lnTo>
                    <a:pt x="3327" y="215"/>
                  </a:lnTo>
                  <a:lnTo>
                    <a:pt x="3200" y="292"/>
                  </a:lnTo>
                  <a:lnTo>
                    <a:pt x="2997" y="457"/>
                  </a:lnTo>
                  <a:lnTo>
                    <a:pt x="2895" y="584"/>
                  </a:lnTo>
                  <a:lnTo>
                    <a:pt x="88" y="5486"/>
                  </a:lnTo>
                  <a:lnTo>
                    <a:pt x="3009" y="6045"/>
                  </a:lnTo>
                  <a:lnTo>
                    <a:pt x="4800" y="2895"/>
                  </a:lnTo>
                  <a:lnTo>
                    <a:pt x="15913" y="12788"/>
                  </a:lnTo>
                  <a:lnTo>
                    <a:pt x="11341" y="14503"/>
                  </a:lnTo>
                  <a:lnTo>
                    <a:pt x="13030" y="15976"/>
                  </a:lnTo>
                  <a:lnTo>
                    <a:pt x="18796" y="13817"/>
                  </a:lnTo>
                  <a:lnTo>
                    <a:pt x="18935" y="13766"/>
                  </a:lnTo>
                  <a:lnTo>
                    <a:pt x="24701" y="11595"/>
                  </a:lnTo>
                  <a:lnTo>
                    <a:pt x="24917" y="11518"/>
                  </a:lnTo>
                  <a:lnTo>
                    <a:pt x="25107" y="11391"/>
                  </a:lnTo>
                  <a:lnTo>
                    <a:pt x="25285" y="11252"/>
                  </a:lnTo>
                  <a:lnTo>
                    <a:pt x="25374" y="11074"/>
                  </a:lnTo>
                  <a:lnTo>
                    <a:pt x="25425" y="10909"/>
                  </a:lnTo>
                  <a:lnTo>
                    <a:pt x="25425" y="10731"/>
                  </a:lnTo>
                  <a:close/>
                </a:path>
                <a:path w="560704" h="274319">
                  <a:moveTo>
                    <a:pt x="492201" y="264972"/>
                  </a:moveTo>
                  <a:lnTo>
                    <a:pt x="492150" y="264795"/>
                  </a:lnTo>
                  <a:lnTo>
                    <a:pt x="492048" y="264655"/>
                  </a:lnTo>
                  <a:lnTo>
                    <a:pt x="491883" y="264477"/>
                  </a:lnTo>
                  <a:lnTo>
                    <a:pt x="491680" y="264363"/>
                  </a:lnTo>
                  <a:lnTo>
                    <a:pt x="491439" y="264261"/>
                  </a:lnTo>
                  <a:lnTo>
                    <a:pt x="491312" y="264210"/>
                  </a:lnTo>
                  <a:lnTo>
                    <a:pt x="491172" y="264185"/>
                  </a:lnTo>
                  <a:lnTo>
                    <a:pt x="465963" y="259867"/>
                  </a:lnTo>
                  <a:lnTo>
                    <a:pt x="465823" y="259842"/>
                  </a:lnTo>
                  <a:lnTo>
                    <a:pt x="465696" y="259816"/>
                  </a:lnTo>
                  <a:lnTo>
                    <a:pt x="465556" y="259791"/>
                  </a:lnTo>
                  <a:lnTo>
                    <a:pt x="465137" y="259765"/>
                  </a:lnTo>
                  <a:lnTo>
                    <a:pt x="464959" y="259791"/>
                  </a:lnTo>
                  <a:lnTo>
                    <a:pt x="464820" y="259816"/>
                  </a:lnTo>
                  <a:lnTo>
                    <a:pt x="464667" y="259842"/>
                  </a:lnTo>
                  <a:lnTo>
                    <a:pt x="464540" y="259880"/>
                  </a:lnTo>
                  <a:lnTo>
                    <a:pt x="464388" y="259943"/>
                  </a:lnTo>
                  <a:lnTo>
                    <a:pt x="464223" y="260019"/>
                  </a:lnTo>
                  <a:lnTo>
                    <a:pt x="464070" y="260070"/>
                  </a:lnTo>
                  <a:lnTo>
                    <a:pt x="463829" y="260311"/>
                  </a:lnTo>
                  <a:lnTo>
                    <a:pt x="463740" y="260502"/>
                  </a:lnTo>
                  <a:lnTo>
                    <a:pt x="463715" y="260743"/>
                  </a:lnTo>
                  <a:lnTo>
                    <a:pt x="463829" y="260997"/>
                  </a:lnTo>
                  <a:lnTo>
                    <a:pt x="464019" y="261188"/>
                  </a:lnTo>
                  <a:lnTo>
                    <a:pt x="479818" y="273469"/>
                  </a:lnTo>
                  <a:lnTo>
                    <a:pt x="479971" y="273570"/>
                  </a:lnTo>
                  <a:lnTo>
                    <a:pt x="480187" y="273710"/>
                  </a:lnTo>
                  <a:lnTo>
                    <a:pt x="480314" y="273735"/>
                  </a:lnTo>
                  <a:lnTo>
                    <a:pt x="480555" y="273812"/>
                  </a:lnTo>
                  <a:lnTo>
                    <a:pt x="480745" y="273837"/>
                  </a:lnTo>
                  <a:lnTo>
                    <a:pt x="480898" y="273862"/>
                  </a:lnTo>
                  <a:lnTo>
                    <a:pt x="481190" y="273862"/>
                  </a:lnTo>
                  <a:lnTo>
                    <a:pt x="481342" y="273837"/>
                  </a:lnTo>
                  <a:lnTo>
                    <a:pt x="481507" y="273812"/>
                  </a:lnTo>
                  <a:lnTo>
                    <a:pt x="481660" y="273786"/>
                  </a:lnTo>
                  <a:lnTo>
                    <a:pt x="481901" y="273710"/>
                  </a:lnTo>
                  <a:lnTo>
                    <a:pt x="482168" y="273545"/>
                  </a:lnTo>
                  <a:lnTo>
                    <a:pt x="482320" y="273443"/>
                  </a:lnTo>
                  <a:lnTo>
                    <a:pt x="482511" y="273253"/>
                  </a:lnTo>
                  <a:lnTo>
                    <a:pt x="482561" y="273126"/>
                  </a:lnTo>
                  <a:lnTo>
                    <a:pt x="482612" y="272948"/>
                  </a:lnTo>
                  <a:lnTo>
                    <a:pt x="482561" y="272783"/>
                  </a:lnTo>
                  <a:lnTo>
                    <a:pt x="482485" y="272605"/>
                  </a:lnTo>
                  <a:lnTo>
                    <a:pt x="482320" y="272440"/>
                  </a:lnTo>
                  <a:lnTo>
                    <a:pt x="469239" y="262280"/>
                  </a:lnTo>
                  <a:lnTo>
                    <a:pt x="490220" y="265874"/>
                  </a:lnTo>
                  <a:lnTo>
                    <a:pt x="490435" y="265899"/>
                  </a:lnTo>
                  <a:lnTo>
                    <a:pt x="490893" y="265899"/>
                  </a:lnTo>
                  <a:lnTo>
                    <a:pt x="491045" y="265874"/>
                  </a:lnTo>
                  <a:lnTo>
                    <a:pt x="491197" y="265849"/>
                  </a:lnTo>
                  <a:lnTo>
                    <a:pt x="491591" y="265734"/>
                  </a:lnTo>
                  <a:lnTo>
                    <a:pt x="491807" y="265633"/>
                  </a:lnTo>
                  <a:lnTo>
                    <a:pt x="491972" y="265480"/>
                  </a:lnTo>
                  <a:lnTo>
                    <a:pt x="492099" y="265315"/>
                  </a:lnTo>
                  <a:lnTo>
                    <a:pt x="492175" y="265137"/>
                  </a:lnTo>
                  <a:lnTo>
                    <a:pt x="492201" y="264972"/>
                  </a:lnTo>
                  <a:close/>
                </a:path>
                <a:path w="560704" h="274319">
                  <a:moveTo>
                    <a:pt x="493102" y="240360"/>
                  </a:moveTo>
                  <a:lnTo>
                    <a:pt x="493077" y="240233"/>
                  </a:lnTo>
                  <a:lnTo>
                    <a:pt x="493001" y="240093"/>
                  </a:lnTo>
                  <a:lnTo>
                    <a:pt x="492912" y="239941"/>
                  </a:lnTo>
                  <a:lnTo>
                    <a:pt x="492734" y="239801"/>
                  </a:lnTo>
                  <a:lnTo>
                    <a:pt x="492607" y="239750"/>
                  </a:lnTo>
                  <a:lnTo>
                    <a:pt x="492442" y="239661"/>
                  </a:lnTo>
                  <a:lnTo>
                    <a:pt x="492239" y="239585"/>
                  </a:lnTo>
                  <a:lnTo>
                    <a:pt x="491375" y="239229"/>
                  </a:lnTo>
                  <a:lnTo>
                    <a:pt x="491248" y="239179"/>
                  </a:lnTo>
                  <a:lnTo>
                    <a:pt x="491096" y="239153"/>
                  </a:lnTo>
                  <a:lnTo>
                    <a:pt x="490842" y="239077"/>
                  </a:lnTo>
                  <a:lnTo>
                    <a:pt x="490702" y="239052"/>
                  </a:lnTo>
                  <a:lnTo>
                    <a:pt x="490143" y="239052"/>
                  </a:lnTo>
                  <a:lnTo>
                    <a:pt x="489991" y="239090"/>
                  </a:lnTo>
                  <a:lnTo>
                    <a:pt x="489864" y="239102"/>
                  </a:lnTo>
                  <a:lnTo>
                    <a:pt x="489673" y="239166"/>
                  </a:lnTo>
                  <a:lnTo>
                    <a:pt x="489521" y="239191"/>
                  </a:lnTo>
                  <a:lnTo>
                    <a:pt x="489394" y="239268"/>
                  </a:lnTo>
                  <a:lnTo>
                    <a:pt x="489216" y="239395"/>
                  </a:lnTo>
                  <a:lnTo>
                    <a:pt x="488353" y="240068"/>
                  </a:lnTo>
                  <a:lnTo>
                    <a:pt x="488213" y="240220"/>
                  </a:lnTo>
                  <a:lnTo>
                    <a:pt x="488111" y="240385"/>
                  </a:lnTo>
                  <a:lnTo>
                    <a:pt x="488086" y="240512"/>
                  </a:lnTo>
                  <a:lnTo>
                    <a:pt x="488086" y="240677"/>
                  </a:lnTo>
                  <a:lnTo>
                    <a:pt x="488162" y="240855"/>
                  </a:lnTo>
                  <a:lnTo>
                    <a:pt x="488264" y="241033"/>
                  </a:lnTo>
                  <a:lnTo>
                    <a:pt x="488429" y="241173"/>
                  </a:lnTo>
                  <a:lnTo>
                    <a:pt x="488556" y="241236"/>
                  </a:lnTo>
                  <a:lnTo>
                    <a:pt x="488683" y="241300"/>
                  </a:lnTo>
                  <a:lnTo>
                    <a:pt x="489724" y="241706"/>
                  </a:lnTo>
                  <a:lnTo>
                    <a:pt x="489877" y="241757"/>
                  </a:lnTo>
                  <a:lnTo>
                    <a:pt x="490080" y="241846"/>
                  </a:lnTo>
                  <a:lnTo>
                    <a:pt x="490207" y="241896"/>
                  </a:lnTo>
                  <a:lnTo>
                    <a:pt x="490359" y="241909"/>
                  </a:lnTo>
                  <a:lnTo>
                    <a:pt x="490486" y="241935"/>
                  </a:lnTo>
                  <a:lnTo>
                    <a:pt x="490956" y="241935"/>
                  </a:lnTo>
                  <a:lnTo>
                    <a:pt x="491109" y="241909"/>
                  </a:lnTo>
                  <a:lnTo>
                    <a:pt x="491236" y="241896"/>
                  </a:lnTo>
                  <a:lnTo>
                    <a:pt x="491388" y="241871"/>
                  </a:lnTo>
                  <a:lnTo>
                    <a:pt x="491578" y="241795"/>
                  </a:lnTo>
                  <a:lnTo>
                    <a:pt x="491782" y="241719"/>
                  </a:lnTo>
                  <a:lnTo>
                    <a:pt x="491998" y="241592"/>
                  </a:lnTo>
                  <a:lnTo>
                    <a:pt x="492823" y="240906"/>
                  </a:lnTo>
                  <a:lnTo>
                    <a:pt x="492963" y="240779"/>
                  </a:lnTo>
                  <a:lnTo>
                    <a:pt x="493026" y="240614"/>
                  </a:lnTo>
                  <a:lnTo>
                    <a:pt x="493077" y="240411"/>
                  </a:lnTo>
                  <a:close/>
                </a:path>
                <a:path w="560704" h="274319">
                  <a:moveTo>
                    <a:pt x="499922" y="251752"/>
                  </a:moveTo>
                  <a:lnTo>
                    <a:pt x="499706" y="251675"/>
                  </a:lnTo>
                  <a:lnTo>
                    <a:pt x="499021" y="251460"/>
                  </a:lnTo>
                  <a:lnTo>
                    <a:pt x="497687" y="251167"/>
                  </a:lnTo>
                  <a:lnTo>
                    <a:pt x="497027" y="251066"/>
                  </a:lnTo>
                  <a:lnTo>
                    <a:pt x="496341" y="251015"/>
                  </a:lnTo>
                  <a:lnTo>
                    <a:pt x="495604" y="251015"/>
                  </a:lnTo>
                  <a:lnTo>
                    <a:pt x="494576" y="251066"/>
                  </a:lnTo>
                  <a:lnTo>
                    <a:pt x="494042" y="251155"/>
                  </a:lnTo>
                  <a:lnTo>
                    <a:pt x="494068" y="250837"/>
                  </a:lnTo>
                  <a:lnTo>
                    <a:pt x="491007" y="247192"/>
                  </a:lnTo>
                  <a:lnTo>
                    <a:pt x="491007" y="250888"/>
                  </a:lnTo>
                  <a:lnTo>
                    <a:pt x="491007" y="251028"/>
                  </a:lnTo>
                  <a:lnTo>
                    <a:pt x="490004" y="252755"/>
                  </a:lnTo>
                  <a:lnTo>
                    <a:pt x="489851" y="252895"/>
                  </a:lnTo>
                  <a:lnTo>
                    <a:pt x="489292" y="253212"/>
                  </a:lnTo>
                  <a:lnTo>
                    <a:pt x="489102" y="253365"/>
                  </a:lnTo>
                  <a:lnTo>
                    <a:pt x="488708" y="253555"/>
                  </a:lnTo>
                  <a:lnTo>
                    <a:pt x="487768" y="253847"/>
                  </a:lnTo>
                  <a:lnTo>
                    <a:pt x="487502" y="253898"/>
                  </a:lnTo>
                  <a:lnTo>
                    <a:pt x="487260" y="253974"/>
                  </a:lnTo>
                  <a:lnTo>
                    <a:pt x="486473" y="254076"/>
                  </a:lnTo>
                  <a:lnTo>
                    <a:pt x="484644" y="254076"/>
                  </a:lnTo>
                  <a:lnTo>
                    <a:pt x="482485" y="253580"/>
                  </a:lnTo>
                  <a:lnTo>
                    <a:pt x="482333" y="253530"/>
                  </a:lnTo>
                  <a:lnTo>
                    <a:pt x="481799" y="253238"/>
                  </a:lnTo>
                  <a:lnTo>
                    <a:pt x="481622" y="253111"/>
                  </a:lnTo>
                  <a:lnTo>
                    <a:pt x="481406" y="253022"/>
                  </a:lnTo>
                  <a:lnTo>
                    <a:pt x="481088" y="252793"/>
                  </a:lnTo>
                  <a:lnTo>
                    <a:pt x="480568" y="252260"/>
                  </a:lnTo>
                  <a:lnTo>
                    <a:pt x="480479" y="252082"/>
                  </a:lnTo>
                  <a:lnTo>
                    <a:pt x="480352" y="251968"/>
                  </a:lnTo>
                  <a:lnTo>
                    <a:pt x="480161" y="251523"/>
                  </a:lnTo>
                  <a:lnTo>
                    <a:pt x="480085" y="251028"/>
                  </a:lnTo>
                  <a:lnTo>
                    <a:pt x="480085" y="250761"/>
                  </a:lnTo>
                  <a:lnTo>
                    <a:pt x="482854" y="248246"/>
                  </a:lnTo>
                  <a:lnTo>
                    <a:pt x="483323" y="248069"/>
                  </a:lnTo>
                  <a:lnTo>
                    <a:pt x="483831" y="247967"/>
                  </a:lnTo>
                  <a:lnTo>
                    <a:pt x="484860" y="247853"/>
                  </a:lnTo>
                  <a:lnTo>
                    <a:pt x="485673" y="247827"/>
                  </a:lnTo>
                  <a:lnTo>
                    <a:pt x="486994" y="247916"/>
                  </a:lnTo>
                  <a:lnTo>
                    <a:pt x="487756" y="248069"/>
                  </a:lnTo>
                  <a:lnTo>
                    <a:pt x="488594" y="248386"/>
                  </a:lnTo>
                  <a:lnTo>
                    <a:pt x="488746" y="248450"/>
                  </a:lnTo>
                  <a:lnTo>
                    <a:pt x="488899" y="248488"/>
                  </a:lnTo>
                  <a:lnTo>
                    <a:pt x="489267" y="248678"/>
                  </a:lnTo>
                  <a:lnTo>
                    <a:pt x="490004" y="249123"/>
                  </a:lnTo>
                  <a:lnTo>
                    <a:pt x="490131" y="249288"/>
                  </a:lnTo>
                  <a:lnTo>
                    <a:pt x="490270" y="249415"/>
                  </a:lnTo>
                  <a:lnTo>
                    <a:pt x="490499" y="249682"/>
                  </a:lnTo>
                  <a:lnTo>
                    <a:pt x="490588" y="249834"/>
                  </a:lnTo>
                  <a:lnTo>
                    <a:pt x="490715" y="249974"/>
                  </a:lnTo>
                  <a:lnTo>
                    <a:pt x="490867" y="250266"/>
                  </a:lnTo>
                  <a:lnTo>
                    <a:pt x="491007" y="250888"/>
                  </a:lnTo>
                  <a:lnTo>
                    <a:pt x="491007" y="247192"/>
                  </a:lnTo>
                  <a:lnTo>
                    <a:pt x="490791" y="247065"/>
                  </a:lnTo>
                  <a:lnTo>
                    <a:pt x="490486" y="246951"/>
                  </a:lnTo>
                  <a:lnTo>
                    <a:pt x="490347" y="246888"/>
                  </a:lnTo>
                  <a:lnTo>
                    <a:pt x="489343" y="246570"/>
                  </a:lnTo>
                  <a:lnTo>
                    <a:pt x="488607" y="246380"/>
                  </a:lnTo>
                  <a:lnTo>
                    <a:pt x="487807" y="246227"/>
                  </a:lnTo>
                  <a:lnTo>
                    <a:pt x="486130" y="246037"/>
                  </a:lnTo>
                  <a:lnTo>
                    <a:pt x="484466" y="246062"/>
                  </a:lnTo>
                  <a:lnTo>
                    <a:pt x="484073" y="246138"/>
                  </a:lnTo>
                  <a:lnTo>
                    <a:pt x="483654" y="246176"/>
                  </a:lnTo>
                  <a:lnTo>
                    <a:pt x="482854" y="246303"/>
                  </a:lnTo>
                  <a:lnTo>
                    <a:pt x="482041" y="246481"/>
                  </a:lnTo>
                  <a:lnTo>
                    <a:pt x="481304" y="246697"/>
                  </a:lnTo>
                  <a:lnTo>
                    <a:pt x="480987" y="246824"/>
                  </a:lnTo>
                  <a:lnTo>
                    <a:pt x="480618" y="246938"/>
                  </a:lnTo>
                  <a:lnTo>
                    <a:pt x="476999" y="251079"/>
                  </a:lnTo>
                  <a:lnTo>
                    <a:pt x="477075" y="251599"/>
                  </a:lnTo>
                  <a:lnTo>
                    <a:pt x="480669" y="255003"/>
                  </a:lnTo>
                  <a:lnTo>
                    <a:pt x="480860" y="255079"/>
                  </a:lnTo>
                  <a:lnTo>
                    <a:pt x="480987" y="255130"/>
                  </a:lnTo>
                  <a:lnTo>
                    <a:pt x="481749" y="255371"/>
                  </a:lnTo>
                  <a:lnTo>
                    <a:pt x="482511" y="255562"/>
                  </a:lnTo>
                  <a:lnTo>
                    <a:pt x="483704" y="255790"/>
                  </a:lnTo>
                  <a:lnTo>
                    <a:pt x="484098" y="255828"/>
                  </a:lnTo>
                  <a:lnTo>
                    <a:pt x="485787" y="255905"/>
                  </a:lnTo>
                  <a:lnTo>
                    <a:pt x="487413" y="255790"/>
                  </a:lnTo>
                  <a:lnTo>
                    <a:pt x="488632" y="255562"/>
                  </a:lnTo>
                  <a:lnTo>
                    <a:pt x="488772" y="255676"/>
                  </a:lnTo>
                  <a:lnTo>
                    <a:pt x="489064" y="256463"/>
                  </a:lnTo>
                  <a:lnTo>
                    <a:pt x="489216" y="256628"/>
                  </a:lnTo>
                  <a:lnTo>
                    <a:pt x="489331" y="256806"/>
                  </a:lnTo>
                  <a:lnTo>
                    <a:pt x="491756" y="258521"/>
                  </a:lnTo>
                  <a:lnTo>
                    <a:pt x="493522" y="257048"/>
                  </a:lnTo>
                  <a:lnTo>
                    <a:pt x="493064" y="256832"/>
                  </a:lnTo>
                  <a:lnTo>
                    <a:pt x="492912" y="256781"/>
                  </a:lnTo>
                  <a:lnTo>
                    <a:pt x="492518" y="256501"/>
                  </a:lnTo>
                  <a:lnTo>
                    <a:pt x="492125" y="256070"/>
                  </a:lnTo>
                  <a:lnTo>
                    <a:pt x="491985" y="255866"/>
                  </a:lnTo>
                  <a:lnTo>
                    <a:pt x="491883" y="255676"/>
                  </a:lnTo>
                  <a:lnTo>
                    <a:pt x="491858" y="255549"/>
                  </a:lnTo>
                  <a:lnTo>
                    <a:pt x="491782" y="255181"/>
                  </a:lnTo>
                  <a:lnTo>
                    <a:pt x="491782" y="254965"/>
                  </a:lnTo>
                  <a:lnTo>
                    <a:pt x="494944" y="252831"/>
                  </a:lnTo>
                  <a:lnTo>
                    <a:pt x="495147" y="252831"/>
                  </a:lnTo>
                  <a:lnTo>
                    <a:pt x="495731" y="252780"/>
                  </a:lnTo>
                  <a:lnTo>
                    <a:pt x="496519" y="252806"/>
                  </a:lnTo>
                  <a:lnTo>
                    <a:pt x="496912" y="252857"/>
                  </a:lnTo>
                  <a:lnTo>
                    <a:pt x="497293" y="252933"/>
                  </a:lnTo>
                  <a:lnTo>
                    <a:pt x="498157" y="253199"/>
                  </a:lnTo>
                  <a:lnTo>
                    <a:pt x="499922" y="251752"/>
                  </a:lnTo>
                  <a:close/>
                </a:path>
                <a:path w="560704" h="274319">
                  <a:moveTo>
                    <a:pt x="502983" y="255016"/>
                  </a:moveTo>
                  <a:lnTo>
                    <a:pt x="501827" y="252907"/>
                  </a:lnTo>
                  <a:lnTo>
                    <a:pt x="501662" y="252730"/>
                  </a:lnTo>
                  <a:lnTo>
                    <a:pt x="501218" y="252437"/>
                  </a:lnTo>
                  <a:lnTo>
                    <a:pt x="500989" y="252323"/>
                  </a:lnTo>
                  <a:lnTo>
                    <a:pt x="500722" y="252145"/>
                  </a:lnTo>
                  <a:lnTo>
                    <a:pt x="500214" y="251879"/>
                  </a:lnTo>
                  <a:lnTo>
                    <a:pt x="500011" y="251790"/>
                  </a:lnTo>
                  <a:lnTo>
                    <a:pt x="498157" y="253199"/>
                  </a:lnTo>
                  <a:lnTo>
                    <a:pt x="498322" y="253301"/>
                  </a:lnTo>
                  <a:lnTo>
                    <a:pt x="498906" y="253593"/>
                  </a:lnTo>
                  <a:lnTo>
                    <a:pt x="499135" y="253758"/>
                  </a:lnTo>
                  <a:lnTo>
                    <a:pt x="499554" y="254177"/>
                  </a:lnTo>
                  <a:lnTo>
                    <a:pt x="499795" y="254596"/>
                  </a:lnTo>
                  <a:lnTo>
                    <a:pt x="499821" y="254723"/>
                  </a:lnTo>
                  <a:lnTo>
                    <a:pt x="499910" y="255066"/>
                  </a:lnTo>
                  <a:lnTo>
                    <a:pt x="498640" y="256806"/>
                  </a:lnTo>
                  <a:lnTo>
                    <a:pt x="498500" y="256895"/>
                  </a:lnTo>
                  <a:lnTo>
                    <a:pt x="497852" y="257175"/>
                  </a:lnTo>
                  <a:lnTo>
                    <a:pt x="497484" y="257263"/>
                  </a:lnTo>
                  <a:lnTo>
                    <a:pt x="497293" y="257289"/>
                  </a:lnTo>
                  <a:lnTo>
                    <a:pt x="496735" y="257441"/>
                  </a:lnTo>
                  <a:lnTo>
                    <a:pt x="496531" y="257467"/>
                  </a:lnTo>
                  <a:lnTo>
                    <a:pt x="495973" y="257492"/>
                  </a:lnTo>
                  <a:lnTo>
                    <a:pt x="495160" y="257467"/>
                  </a:lnTo>
                  <a:lnTo>
                    <a:pt x="494792" y="257416"/>
                  </a:lnTo>
                  <a:lnTo>
                    <a:pt x="494030" y="257225"/>
                  </a:lnTo>
                  <a:lnTo>
                    <a:pt x="493522" y="257048"/>
                  </a:lnTo>
                  <a:lnTo>
                    <a:pt x="491782" y="258521"/>
                  </a:lnTo>
                  <a:lnTo>
                    <a:pt x="492023" y="258622"/>
                  </a:lnTo>
                  <a:lnTo>
                    <a:pt x="492633" y="258813"/>
                  </a:lnTo>
                  <a:lnTo>
                    <a:pt x="493991" y="259105"/>
                  </a:lnTo>
                  <a:lnTo>
                    <a:pt x="494626" y="259181"/>
                  </a:lnTo>
                  <a:lnTo>
                    <a:pt x="495338" y="259232"/>
                  </a:lnTo>
                  <a:lnTo>
                    <a:pt x="496049" y="259232"/>
                  </a:lnTo>
                  <a:lnTo>
                    <a:pt x="497103" y="259181"/>
                  </a:lnTo>
                  <a:lnTo>
                    <a:pt x="498106" y="259029"/>
                  </a:lnTo>
                  <a:lnTo>
                    <a:pt x="498741" y="258889"/>
                  </a:lnTo>
                  <a:lnTo>
                    <a:pt x="499351" y="258686"/>
                  </a:lnTo>
                  <a:lnTo>
                    <a:pt x="499986" y="258521"/>
                  </a:lnTo>
                  <a:lnTo>
                    <a:pt x="502335" y="256781"/>
                  </a:lnTo>
                  <a:lnTo>
                    <a:pt x="502488" y="256603"/>
                  </a:lnTo>
                  <a:lnTo>
                    <a:pt x="502704" y="256209"/>
                  </a:lnTo>
                  <a:lnTo>
                    <a:pt x="502983" y="255435"/>
                  </a:lnTo>
                  <a:lnTo>
                    <a:pt x="502983" y="255016"/>
                  </a:lnTo>
                  <a:close/>
                </a:path>
                <a:path w="560704" h="274319">
                  <a:moveTo>
                    <a:pt x="505739" y="228549"/>
                  </a:moveTo>
                  <a:lnTo>
                    <a:pt x="505714" y="228422"/>
                  </a:lnTo>
                  <a:lnTo>
                    <a:pt x="505663" y="228269"/>
                  </a:lnTo>
                  <a:lnTo>
                    <a:pt x="505523" y="228079"/>
                  </a:lnTo>
                  <a:lnTo>
                    <a:pt x="505371" y="227977"/>
                  </a:lnTo>
                  <a:lnTo>
                    <a:pt x="505180" y="227863"/>
                  </a:lnTo>
                  <a:lnTo>
                    <a:pt x="505053" y="227812"/>
                  </a:lnTo>
                  <a:lnTo>
                    <a:pt x="504875" y="227787"/>
                  </a:lnTo>
                  <a:lnTo>
                    <a:pt x="504609" y="227711"/>
                  </a:lnTo>
                  <a:lnTo>
                    <a:pt x="503948" y="227685"/>
                  </a:lnTo>
                  <a:lnTo>
                    <a:pt x="503707" y="227736"/>
                  </a:lnTo>
                  <a:lnTo>
                    <a:pt x="503580" y="227761"/>
                  </a:lnTo>
                  <a:lnTo>
                    <a:pt x="503389" y="227812"/>
                  </a:lnTo>
                  <a:lnTo>
                    <a:pt x="503161" y="227926"/>
                  </a:lnTo>
                  <a:lnTo>
                    <a:pt x="503021" y="228028"/>
                  </a:lnTo>
                  <a:lnTo>
                    <a:pt x="505460" y="229082"/>
                  </a:lnTo>
                  <a:lnTo>
                    <a:pt x="505561" y="228955"/>
                  </a:lnTo>
                  <a:lnTo>
                    <a:pt x="505688" y="228790"/>
                  </a:lnTo>
                  <a:lnTo>
                    <a:pt x="505739" y="228612"/>
                  </a:lnTo>
                  <a:close/>
                </a:path>
                <a:path w="560704" h="274319">
                  <a:moveTo>
                    <a:pt x="522338" y="240144"/>
                  </a:moveTo>
                  <a:lnTo>
                    <a:pt x="522287" y="239979"/>
                  </a:lnTo>
                  <a:lnTo>
                    <a:pt x="521754" y="234975"/>
                  </a:lnTo>
                  <a:lnTo>
                    <a:pt x="521728" y="234835"/>
                  </a:lnTo>
                  <a:lnTo>
                    <a:pt x="521614" y="234632"/>
                  </a:lnTo>
                  <a:lnTo>
                    <a:pt x="521487" y="234518"/>
                  </a:lnTo>
                  <a:lnTo>
                    <a:pt x="521246" y="234365"/>
                  </a:lnTo>
                  <a:lnTo>
                    <a:pt x="520928" y="234238"/>
                  </a:lnTo>
                  <a:lnTo>
                    <a:pt x="520801" y="234200"/>
                  </a:lnTo>
                  <a:lnTo>
                    <a:pt x="520649" y="234175"/>
                  </a:lnTo>
                  <a:lnTo>
                    <a:pt x="520509" y="234149"/>
                  </a:lnTo>
                  <a:lnTo>
                    <a:pt x="520039" y="234149"/>
                  </a:lnTo>
                  <a:lnTo>
                    <a:pt x="519899" y="234175"/>
                  </a:lnTo>
                  <a:lnTo>
                    <a:pt x="519747" y="234200"/>
                  </a:lnTo>
                  <a:lnTo>
                    <a:pt x="519620" y="234213"/>
                  </a:lnTo>
                  <a:lnTo>
                    <a:pt x="519480" y="234238"/>
                  </a:lnTo>
                  <a:lnTo>
                    <a:pt x="519277" y="234315"/>
                  </a:lnTo>
                  <a:lnTo>
                    <a:pt x="519137" y="234416"/>
                  </a:lnTo>
                  <a:lnTo>
                    <a:pt x="519010" y="234467"/>
                  </a:lnTo>
                  <a:lnTo>
                    <a:pt x="518883" y="234581"/>
                  </a:lnTo>
                  <a:lnTo>
                    <a:pt x="518795" y="234708"/>
                  </a:lnTo>
                  <a:lnTo>
                    <a:pt x="518718" y="234886"/>
                  </a:lnTo>
                  <a:lnTo>
                    <a:pt x="518693" y="235077"/>
                  </a:lnTo>
                  <a:lnTo>
                    <a:pt x="519049" y="238404"/>
                  </a:lnTo>
                  <a:lnTo>
                    <a:pt x="502348" y="231660"/>
                  </a:lnTo>
                  <a:lnTo>
                    <a:pt x="505460" y="229082"/>
                  </a:lnTo>
                  <a:lnTo>
                    <a:pt x="502958" y="228053"/>
                  </a:lnTo>
                  <a:lnTo>
                    <a:pt x="499148" y="231203"/>
                  </a:lnTo>
                  <a:lnTo>
                    <a:pt x="498995" y="231305"/>
                  </a:lnTo>
                  <a:lnTo>
                    <a:pt x="494944" y="234670"/>
                  </a:lnTo>
                  <a:lnTo>
                    <a:pt x="494830" y="234810"/>
                  </a:lnTo>
                  <a:lnTo>
                    <a:pt x="494753" y="234937"/>
                  </a:lnTo>
                  <a:lnTo>
                    <a:pt x="494677" y="235280"/>
                  </a:lnTo>
                  <a:lnTo>
                    <a:pt x="494779" y="235458"/>
                  </a:lnTo>
                  <a:lnTo>
                    <a:pt x="494893" y="235597"/>
                  </a:lnTo>
                  <a:lnTo>
                    <a:pt x="495046" y="235750"/>
                  </a:lnTo>
                  <a:lnTo>
                    <a:pt x="495261" y="235864"/>
                  </a:lnTo>
                  <a:lnTo>
                    <a:pt x="495388" y="235915"/>
                  </a:lnTo>
                  <a:lnTo>
                    <a:pt x="495515" y="235966"/>
                  </a:lnTo>
                  <a:lnTo>
                    <a:pt x="495655" y="235991"/>
                  </a:lnTo>
                  <a:lnTo>
                    <a:pt x="495833" y="236016"/>
                  </a:lnTo>
                  <a:lnTo>
                    <a:pt x="496544" y="236042"/>
                  </a:lnTo>
                  <a:lnTo>
                    <a:pt x="496684" y="236016"/>
                  </a:lnTo>
                  <a:lnTo>
                    <a:pt x="496951" y="235940"/>
                  </a:lnTo>
                  <a:lnTo>
                    <a:pt x="497205" y="235851"/>
                  </a:lnTo>
                  <a:lnTo>
                    <a:pt x="497420" y="235699"/>
                  </a:lnTo>
                  <a:lnTo>
                    <a:pt x="500595" y="233095"/>
                  </a:lnTo>
                  <a:lnTo>
                    <a:pt x="519798" y="240868"/>
                  </a:lnTo>
                  <a:lnTo>
                    <a:pt x="519950" y="240931"/>
                  </a:lnTo>
                  <a:lnTo>
                    <a:pt x="520103" y="240982"/>
                  </a:lnTo>
                  <a:lnTo>
                    <a:pt x="520230" y="241007"/>
                  </a:lnTo>
                  <a:lnTo>
                    <a:pt x="520458" y="241046"/>
                  </a:lnTo>
                  <a:lnTo>
                    <a:pt x="521068" y="241046"/>
                  </a:lnTo>
                  <a:lnTo>
                    <a:pt x="521284" y="241033"/>
                  </a:lnTo>
                  <a:lnTo>
                    <a:pt x="521423" y="240982"/>
                  </a:lnTo>
                  <a:lnTo>
                    <a:pt x="521550" y="240957"/>
                  </a:lnTo>
                  <a:lnTo>
                    <a:pt x="521677" y="240906"/>
                  </a:lnTo>
                  <a:lnTo>
                    <a:pt x="521804" y="240855"/>
                  </a:lnTo>
                  <a:lnTo>
                    <a:pt x="521982" y="240728"/>
                  </a:lnTo>
                  <a:lnTo>
                    <a:pt x="522173" y="240563"/>
                  </a:lnTo>
                  <a:lnTo>
                    <a:pt x="522249" y="240411"/>
                  </a:lnTo>
                  <a:lnTo>
                    <a:pt x="522325" y="240284"/>
                  </a:lnTo>
                  <a:lnTo>
                    <a:pt x="522338" y="240144"/>
                  </a:lnTo>
                  <a:close/>
                </a:path>
                <a:path w="560704" h="274319">
                  <a:moveTo>
                    <a:pt x="552488" y="204254"/>
                  </a:moveTo>
                  <a:lnTo>
                    <a:pt x="552411" y="204089"/>
                  </a:lnTo>
                  <a:lnTo>
                    <a:pt x="552297" y="203911"/>
                  </a:lnTo>
                  <a:lnTo>
                    <a:pt x="552119" y="203796"/>
                  </a:lnTo>
                  <a:lnTo>
                    <a:pt x="551802" y="203644"/>
                  </a:lnTo>
                  <a:lnTo>
                    <a:pt x="550138" y="205117"/>
                  </a:lnTo>
                  <a:lnTo>
                    <a:pt x="550303" y="205193"/>
                  </a:lnTo>
                  <a:lnTo>
                    <a:pt x="550456" y="205219"/>
                  </a:lnTo>
                  <a:lnTo>
                    <a:pt x="550595" y="205232"/>
                  </a:lnTo>
                  <a:lnTo>
                    <a:pt x="551281" y="205257"/>
                  </a:lnTo>
                  <a:lnTo>
                    <a:pt x="551484" y="205219"/>
                  </a:lnTo>
                  <a:lnTo>
                    <a:pt x="551637" y="205193"/>
                  </a:lnTo>
                  <a:lnTo>
                    <a:pt x="551827" y="205117"/>
                  </a:lnTo>
                  <a:lnTo>
                    <a:pt x="552018" y="205041"/>
                  </a:lnTo>
                  <a:lnTo>
                    <a:pt x="552221" y="204914"/>
                  </a:lnTo>
                  <a:lnTo>
                    <a:pt x="552361" y="204774"/>
                  </a:lnTo>
                  <a:lnTo>
                    <a:pt x="552462" y="204597"/>
                  </a:lnTo>
                  <a:lnTo>
                    <a:pt x="552488" y="204254"/>
                  </a:lnTo>
                  <a:close/>
                </a:path>
                <a:path w="560704" h="274319">
                  <a:moveTo>
                    <a:pt x="555396" y="195922"/>
                  </a:moveTo>
                  <a:lnTo>
                    <a:pt x="555218" y="194157"/>
                  </a:lnTo>
                  <a:lnTo>
                    <a:pt x="528929" y="195059"/>
                  </a:lnTo>
                  <a:lnTo>
                    <a:pt x="528789" y="195059"/>
                  </a:lnTo>
                  <a:lnTo>
                    <a:pt x="528561" y="195084"/>
                  </a:lnTo>
                  <a:lnTo>
                    <a:pt x="528345" y="195110"/>
                  </a:lnTo>
                  <a:lnTo>
                    <a:pt x="528193" y="195148"/>
                  </a:lnTo>
                  <a:lnTo>
                    <a:pt x="528002" y="195199"/>
                  </a:lnTo>
                  <a:lnTo>
                    <a:pt x="527875" y="195275"/>
                  </a:lnTo>
                  <a:lnTo>
                    <a:pt x="527735" y="195351"/>
                  </a:lnTo>
                  <a:lnTo>
                    <a:pt x="527583" y="195453"/>
                  </a:lnTo>
                  <a:lnTo>
                    <a:pt x="527431" y="195618"/>
                  </a:lnTo>
                  <a:lnTo>
                    <a:pt x="527367" y="195795"/>
                  </a:lnTo>
                  <a:lnTo>
                    <a:pt x="527342" y="195986"/>
                  </a:lnTo>
                  <a:lnTo>
                    <a:pt x="527367" y="196138"/>
                  </a:lnTo>
                  <a:lnTo>
                    <a:pt x="527456" y="196303"/>
                  </a:lnTo>
                  <a:lnTo>
                    <a:pt x="527685" y="196532"/>
                  </a:lnTo>
                  <a:lnTo>
                    <a:pt x="527850" y="196608"/>
                  </a:lnTo>
                  <a:lnTo>
                    <a:pt x="528027" y="196697"/>
                  </a:lnTo>
                  <a:lnTo>
                    <a:pt x="550125" y="205105"/>
                  </a:lnTo>
                  <a:lnTo>
                    <a:pt x="551789" y="203644"/>
                  </a:lnTo>
                  <a:lnTo>
                    <a:pt x="533527" y="196672"/>
                  </a:lnTo>
                  <a:lnTo>
                    <a:pt x="555396" y="195922"/>
                  </a:lnTo>
                  <a:close/>
                </a:path>
                <a:path w="560704" h="274319">
                  <a:moveTo>
                    <a:pt x="556818" y="194945"/>
                  </a:moveTo>
                  <a:lnTo>
                    <a:pt x="556755" y="194767"/>
                  </a:lnTo>
                  <a:lnTo>
                    <a:pt x="556679" y="194627"/>
                  </a:lnTo>
                  <a:lnTo>
                    <a:pt x="556552" y="194500"/>
                  </a:lnTo>
                  <a:lnTo>
                    <a:pt x="556387" y="194398"/>
                  </a:lnTo>
                  <a:lnTo>
                    <a:pt x="556158" y="194310"/>
                  </a:lnTo>
                  <a:lnTo>
                    <a:pt x="555866" y="194208"/>
                  </a:lnTo>
                  <a:lnTo>
                    <a:pt x="555599" y="194157"/>
                  </a:lnTo>
                  <a:lnTo>
                    <a:pt x="555231" y="194157"/>
                  </a:lnTo>
                  <a:lnTo>
                    <a:pt x="555396" y="195922"/>
                  </a:lnTo>
                  <a:lnTo>
                    <a:pt x="555625" y="195897"/>
                  </a:lnTo>
                  <a:lnTo>
                    <a:pt x="555752" y="195897"/>
                  </a:lnTo>
                  <a:lnTo>
                    <a:pt x="555891" y="195846"/>
                  </a:lnTo>
                  <a:lnTo>
                    <a:pt x="556069" y="195821"/>
                  </a:lnTo>
                  <a:lnTo>
                    <a:pt x="556234" y="195745"/>
                  </a:lnTo>
                  <a:lnTo>
                    <a:pt x="556412" y="195656"/>
                  </a:lnTo>
                  <a:lnTo>
                    <a:pt x="556679" y="195453"/>
                  </a:lnTo>
                  <a:lnTo>
                    <a:pt x="556780" y="195287"/>
                  </a:lnTo>
                  <a:lnTo>
                    <a:pt x="556818" y="195160"/>
                  </a:lnTo>
                  <a:lnTo>
                    <a:pt x="556818" y="194945"/>
                  </a:lnTo>
                  <a:close/>
                </a:path>
                <a:path w="560704" h="274319">
                  <a:moveTo>
                    <a:pt x="560565" y="186334"/>
                  </a:moveTo>
                  <a:lnTo>
                    <a:pt x="560514" y="185623"/>
                  </a:lnTo>
                  <a:lnTo>
                    <a:pt x="560349" y="184912"/>
                  </a:lnTo>
                  <a:lnTo>
                    <a:pt x="560082" y="184200"/>
                  </a:lnTo>
                  <a:lnTo>
                    <a:pt x="559854" y="183857"/>
                  </a:lnTo>
                  <a:lnTo>
                    <a:pt x="559663" y="183515"/>
                  </a:lnTo>
                  <a:lnTo>
                    <a:pt x="559142" y="182854"/>
                  </a:lnTo>
                  <a:lnTo>
                    <a:pt x="558825" y="182562"/>
                  </a:lnTo>
                  <a:lnTo>
                    <a:pt x="558533" y="182245"/>
                  </a:lnTo>
                  <a:lnTo>
                    <a:pt x="551218" y="179158"/>
                  </a:lnTo>
                  <a:lnTo>
                    <a:pt x="551065" y="179133"/>
                  </a:lnTo>
                  <a:lnTo>
                    <a:pt x="550913" y="179108"/>
                  </a:lnTo>
                  <a:lnTo>
                    <a:pt x="548843" y="178803"/>
                  </a:lnTo>
                  <a:lnTo>
                    <a:pt x="548843" y="180619"/>
                  </a:lnTo>
                  <a:lnTo>
                    <a:pt x="547116" y="184365"/>
                  </a:lnTo>
                  <a:lnTo>
                    <a:pt x="547039" y="184543"/>
                  </a:lnTo>
                  <a:lnTo>
                    <a:pt x="545198" y="185851"/>
                  </a:lnTo>
                  <a:lnTo>
                    <a:pt x="545033" y="185928"/>
                  </a:lnTo>
                  <a:lnTo>
                    <a:pt x="544664" y="185991"/>
                  </a:lnTo>
                  <a:lnTo>
                    <a:pt x="544461" y="186042"/>
                  </a:lnTo>
                  <a:lnTo>
                    <a:pt x="544271" y="186067"/>
                  </a:lnTo>
                  <a:lnTo>
                    <a:pt x="543902" y="186143"/>
                  </a:lnTo>
                  <a:lnTo>
                    <a:pt x="543674" y="186143"/>
                  </a:lnTo>
                  <a:lnTo>
                    <a:pt x="543509" y="186169"/>
                  </a:lnTo>
                  <a:lnTo>
                    <a:pt x="542671" y="186169"/>
                  </a:lnTo>
                  <a:lnTo>
                    <a:pt x="542340" y="186131"/>
                  </a:lnTo>
                  <a:lnTo>
                    <a:pt x="542188" y="186093"/>
                  </a:lnTo>
                  <a:lnTo>
                    <a:pt x="542036" y="186067"/>
                  </a:lnTo>
                  <a:lnTo>
                    <a:pt x="540791" y="185877"/>
                  </a:lnTo>
                  <a:lnTo>
                    <a:pt x="540562" y="186347"/>
                  </a:lnTo>
                  <a:lnTo>
                    <a:pt x="540778" y="185864"/>
                  </a:lnTo>
                  <a:lnTo>
                    <a:pt x="540524" y="185839"/>
                  </a:lnTo>
                  <a:lnTo>
                    <a:pt x="539991" y="185724"/>
                  </a:lnTo>
                  <a:lnTo>
                    <a:pt x="539775" y="185648"/>
                  </a:lnTo>
                  <a:lnTo>
                    <a:pt x="539534" y="185597"/>
                  </a:lnTo>
                  <a:lnTo>
                    <a:pt x="536740" y="182778"/>
                  </a:lnTo>
                  <a:lnTo>
                    <a:pt x="536854" y="182168"/>
                  </a:lnTo>
                  <a:lnTo>
                    <a:pt x="536930" y="182029"/>
                  </a:lnTo>
                  <a:lnTo>
                    <a:pt x="536981" y="181876"/>
                  </a:lnTo>
                  <a:lnTo>
                    <a:pt x="541756" y="179692"/>
                  </a:lnTo>
                  <a:lnTo>
                    <a:pt x="542518" y="179692"/>
                  </a:lnTo>
                  <a:lnTo>
                    <a:pt x="543407" y="179781"/>
                  </a:lnTo>
                  <a:lnTo>
                    <a:pt x="543572" y="179793"/>
                  </a:lnTo>
                  <a:lnTo>
                    <a:pt x="543725" y="179819"/>
                  </a:lnTo>
                  <a:lnTo>
                    <a:pt x="543852" y="179844"/>
                  </a:lnTo>
                  <a:lnTo>
                    <a:pt x="548843" y="180619"/>
                  </a:lnTo>
                  <a:lnTo>
                    <a:pt x="548843" y="178803"/>
                  </a:lnTo>
                  <a:lnTo>
                    <a:pt x="544652" y="178155"/>
                  </a:lnTo>
                  <a:lnTo>
                    <a:pt x="544461" y="178104"/>
                  </a:lnTo>
                  <a:lnTo>
                    <a:pt x="544309" y="178079"/>
                  </a:lnTo>
                  <a:lnTo>
                    <a:pt x="544156" y="178054"/>
                  </a:lnTo>
                  <a:lnTo>
                    <a:pt x="543991" y="178028"/>
                  </a:lnTo>
                  <a:lnTo>
                    <a:pt x="543128" y="177952"/>
                  </a:lnTo>
                  <a:lnTo>
                    <a:pt x="542302" y="177901"/>
                  </a:lnTo>
                  <a:lnTo>
                    <a:pt x="541045" y="177952"/>
                  </a:lnTo>
                  <a:lnTo>
                    <a:pt x="533679" y="182753"/>
                  </a:lnTo>
                  <a:lnTo>
                    <a:pt x="533692" y="183248"/>
                  </a:lnTo>
                  <a:lnTo>
                    <a:pt x="539978" y="187591"/>
                  </a:lnTo>
                  <a:lnTo>
                    <a:pt x="540131" y="187617"/>
                  </a:lnTo>
                  <a:lnTo>
                    <a:pt x="541324" y="187807"/>
                  </a:lnTo>
                  <a:lnTo>
                    <a:pt x="541667" y="187858"/>
                  </a:lnTo>
                  <a:lnTo>
                    <a:pt x="543039" y="187960"/>
                  </a:lnTo>
                  <a:lnTo>
                    <a:pt x="543750" y="187934"/>
                  </a:lnTo>
                  <a:lnTo>
                    <a:pt x="544436" y="187883"/>
                  </a:lnTo>
                  <a:lnTo>
                    <a:pt x="545122" y="187782"/>
                  </a:lnTo>
                  <a:lnTo>
                    <a:pt x="545439" y="187706"/>
                  </a:lnTo>
                  <a:lnTo>
                    <a:pt x="545782" y="187667"/>
                  </a:lnTo>
                  <a:lnTo>
                    <a:pt x="546430" y="187490"/>
                  </a:lnTo>
                  <a:lnTo>
                    <a:pt x="546696" y="187388"/>
                  </a:lnTo>
                  <a:lnTo>
                    <a:pt x="547039" y="187299"/>
                  </a:lnTo>
                  <a:lnTo>
                    <a:pt x="547865" y="186931"/>
                  </a:lnTo>
                  <a:lnTo>
                    <a:pt x="548601" y="186486"/>
                  </a:lnTo>
                  <a:lnTo>
                    <a:pt x="548779" y="186334"/>
                  </a:lnTo>
                  <a:lnTo>
                    <a:pt x="549021" y="186169"/>
                  </a:lnTo>
                  <a:lnTo>
                    <a:pt x="549973" y="185039"/>
                  </a:lnTo>
                  <a:lnTo>
                    <a:pt x="550062" y="184899"/>
                  </a:lnTo>
                  <a:lnTo>
                    <a:pt x="550100" y="184772"/>
                  </a:lnTo>
                  <a:lnTo>
                    <a:pt x="551764" y="181152"/>
                  </a:lnTo>
                  <a:lnTo>
                    <a:pt x="552526" y="181356"/>
                  </a:lnTo>
                  <a:lnTo>
                    <a:pt x="553339" y="181622"/>
                  </a:lnTo>
                  <a:lnTo>
                    <a:pt x="553681" y="181800"/>
                  </a:lnTo>
                  <a:lnTo>
                    <a:pt x="554075" y="181965"/>
                  </a:lnTo>
                  <a:lnTo>
                    <a:pt x="554761" y="182333"/>
                  </a:lnTo>
                  <a:lnTo>
                    <a:pt x="555078" y="182562"/>
                  </a:lnTo>
                  <a:lnTo>
                    <a:pt x="555396" y="182753"/>
                  </a:lnTo>
                  <a:lnTo>
                    <a:pt x="557377" y="185496"/>
                  </a:lnTo>
                  <a:lnTo>
                    <a:pt x="557453" y="185762"/>
                  </a:lnTo>
                  <a:lnTo>
                    <a:pt x="557479" y="186309"/>
                  </a:lnTo>
                  <a:lnTo>
                    <a:pt x="557428" y="186842"/>
                  </a:lnTo>
                  <a:lnTo>
                    <a:pt x="557263" y="187388"/>
                  </a:lnTo>
                  <a:lnTo>
                    <a:pt x="557136" y="187655"/>
                  </a:lnTo>
                  <a:lnTo>
                    <a:pt x="557123" y="187782"/>
                  </a:lnTo>
                  <a:lnTo>
                    <a:pt x="557098" y="187960"/>
                  </a:lnTo>
                  <a:lnTo>
                    <a:pt x="557212" y="188226"/>
                  </a:lnTo>
                  <a:lnTo>
                    <a:pt x="557339" y="188366"/>
                  </a:lnTo>
                  <a:lnTo>
                    <a:pt x="557491" y="188468"/>
                  </a:lnTo>
                  <a:lnTo>
                    <a:pt x="557682" y="188595"/>
                  </a:lnTo>
                  <a:lnTo>
                    <a:pt x="557860" y="188658"/>
                  </a:lnTo>
                  <a:lnTo>
                    <a:pt x="557999" y="188709"/>
                  </a:lnTo>
                  <a:lnTo>
                    <a:pt x="558177" y="188734"/>
                  </a:lnTo>
                  <a:lnTo>
                    <a:pt x="558317" y="188760"/>
                  </a:lnTo>
                  <a:lnTo>
                    <a:pt x="558546" y="188760"/>
                  </a:lnTo>
                  <a:lnTo>
                    <a:pt x="558736" y="188760"/>
                  </a:lnTo>
                  <a:lnTo>
                    <a:pt x="558888" y="188760"/>
                  </a:lnTo>
                  <a:lnTo>
                    <a:pt x="559054" y="188734"/>
                  </a:lnTo>
                  <a:lnTo>
                    <a:pt x="559206" y="188709"/>
                  </a:lnTo>
                  <a:lnTo>
                    <a:pt x="559346" y="188683"/>
                  </a:lnTo>
                  <a:lnTo>
                    <a:pt x="559473" y="188645"/>
                  </a:lnTo>
                  <a:lnTo>
                    <a:pt x="559612" y="188544"/>
                  </a:lnTo>
                  <a:lnTo>
                    <a:pt x="559790" y="188468"/>
                  </a:lnTo>
                  <a:lnTo>
                    <a:pt x="559955" y="188315"/>
                  </a:lnTo>
                  <a:lnTo>
                    <a:pt x="560108" y="188150"/>
                  </a:lnTo>
                  <a:lnTo>
                    <a:pt x="560273" y="187756"/>
                  </a:lnTo>
                  <a:lnTo>
                    <a:pt x="560463" y="187045"/>
                  </a:lnTo>
                  <a:lnTo>
                    <a:pt x="560565" y="18633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76656" y="1217612"/>
              <a:ext cx="198755" cy="52705"/>
            </a:xfrm>
            <a:custGeom>
              <a:avLst/>
              <a:gdLst/>
              <a:ahLst/>
              <a:cxnLst/>
              <a:rect l="l" t="t" r="r" b="b"/>
              <a:pathLst>
                <a:path w="198754" h="52705">
                  <a:moveTo>
                    <a:pt x="2374" y="52387"/>
                  </a:moveTo>
                  <a:lnTo>
                    <a:pt x="685" y="50914"/>
                  </a:lnTo>
                  <a:lnTo>
                    <a:pt x="508" y="50990"/>
                  </a:lnTo>
                  <a:lnTo>
                    <a:pt x="317" y="51117"/>
                  </a:lnTo>
                  <a:lnTo>
                    <a:pt x="139" y="51257"/>
                  </a:lnTo>
                  <a:lnTo>
                    <a:pt x="50" y="51435"/>
                  </a:lnTo>
                  <a:lnTo>
                    <a:pt x="0" y="51600"/>
                  </a:lnTo>
                  <a:lnTo>
                    <a:pt x="0" y="51777"/>
                  </a:lnTo>
                  <a:lnTo>
                    <a:pt x="76" y="51943"/>
                  </a:lnTo>
                  <a:lnTo>
                    <a:pt x="190" y="52095"/>
                  </a:lnTo>
                  <a:lnTo>
                    <a:pt x="368" y="52235"/>
                  </a:lnTo>
                  <a:lnTo>
                    <a:pt x="584" y="52362"/>
                  </a:lnTo>
                  <a:lnTo>
                    <a:pt x="736" y="52412"/>
                  </a:lnTo>
                  <a:lnTo>
                    <a:pt x="1003" y="52489"/>
                  </a:lnTo>
                  <a:lnTo>
                    <a:pt x="1130" y="52514"/>
                  </a:lnTo>
                  <a:lnTo>
                    <a:pt x="1270" y="52539"/>
                  </a:lnTo>
                  <a:lnTo>
                    <a:pt x="1816" y="52539"/>
                  </a:lnTo>
                  <a:lnTo>
                    <a:pt x="2032" y="52489"/>
                  </a:lnTo>
                  <a:lnTo>
                    <a:pt x="2298" y="52412"/>
                  </a:lnTo>
                  <a:close/>
                </a:path>
                <a:path w="198754" h="52705">
                  <a:moveTo>
                    <a:pt x="14770" y="47142"/>
                  </a:moveTo>
                  <a:lnTo>
                    <a:pt x="14693" y="46977"/>
                  </a:lnTo>
                  <a:lnTo>
                    <a:pt x="14554" y="46824"/>
                  </a:lnTo>
                  <a:lnTo>
                    <a:pt x="14376" y="46685"/>
                  </a:lnTo>
                  <a:lnTo>
                    <a:pt x="14160" y="46558"/>
                  </a:lnTo>
                  <a:lnTo>
                    <a:pt x="14033" y="46507"/>
                  </a:lnTo>
                  <a:lnTo>
                    <a:pt x="13843" y="46456"/>
                  </a:lnTo>
                  <a:lnTo>
                    <a:pt x="13614" y="46405"/>
                  </a:lnTo>
                  <a:lnTo>
                    <a:pt x="12954" y="46380"/>
                  </a:lnTo>
                  <a:lnTo>
                    <a:pt x="12738" y="46431"/>
                  </a:lnTo>
                  <a:lnTo>
                    <a:pt x="12585" y="46456"/>
                  </a:lnTo>
                  <a:lnTo>
                    <a:pt x="12395" y="46507"/>
                  </a:lnTo>
                  <a:lnTo>
                    <a:pt x="14058" y="48006"/>
                  </a:lnTo>
                  <a:lnTo>
                    <a:pt x="14262" y="47929"/>
                  </a:lnTo>
                  <a:lnTo>
                    <a:pt x="14452" y="47802"/>
                  </a:lnTo>
                  <a:lnTo>
                    <a:pt x="14630" y="47663"/>
                  </a:lnTo>
                  <a:lnTo>
                    <a:pt x="14719" y="47485"/>
                  </a:lnTo>
                  <a:lnTo>
                    <a:pt x="14770" y="47320"/>
                  </a:lnTo>
                  <a:lnTo>
                    <a:pt x="14770" y="47142"/>
                  </a:lnTo>
                  <a:close/>
                </a:path>
                <a:path w="198754" h="52705">
                  <a:moveTo>
                    <a:pt x="32562" y="38823"/>
                  </a:moveTo>
                  <a:lnTo>
                    <a:pt x="32512" y="38442"/>
                  </a:lnTo>
                  <a:lnTo>
                    <a:pt x="32397" y="38100"/>
                  </a:lnTo>
                  <a:lnTo>
                    <a:pt x="32308" y="37960"/>
                  </a:lnTo>
                  <a:lnTo>
                    <a:pt x="32245" y="37515"/>
                  </a:lnTo>
                  <a:lnTo>
                    <a:pt x="31775" y="36296"/>
                  </a:lnTo>
                  <a:lnTo>
                    <a:pt x="31089" y="35090"/>
                  </a:lnTo>
                  <a:lnTo>
                    <a:pt x="30213" y="33947"/>
                  </a:lnTo>
                  <a:lnTo>
                    <a:pt x="29502" y="33210"/>
                  </a:lnTo>
                  <a:lnTo>
                    <a:pt x="29108" y="32867"/>
                  </a:lnTo>
                  <a:lnTo>
                    <a:pt x="28956" y="32715"/>
                  </a:lnTo>
                  <a:lnTo>
                    <a:pt x="26377" y="33667"/>
                  </a:lnTo>
                  <a:lnTo>
                    <a:pt x="26555" y="33820"/>
                  </a:lnTo>
                  <a:lnTo>
                    <a:pt x="27457" y="34721"/>
                  </a:lnTo>
                  <a:lnTo>
                    <a:pt x="28219" y="35737"/>
                  </a:lnTo>
                  <a:lnTo>
                    <a:pt x="28816" y="36766"/>
                  </a:lnTo>
                  <a:lnTo>
                    <a:pt x="29222" y="37820"/>
                  </a:lnTo>
                  <a:lnTo>
                    <a:pt x="29324" y="38252"/>
                  </a:lnTo>
                  <a:lnTo>
                    <a:pt x="29349" y="38417"/>
                  </a:lnTo>
                  <a:lnTo>
                    <a:pt x="29413" y="38569"/>
                  </a:lnTo>
                  <a:lnTo>
                    <a:pt x="29502" y="38900"/>
                  </a:lnTo>
                  <a:lnTo>
                    <a:pt x="29476" y="39103"/>
                  </a:lnTo>
                  <a:lnTo>
                    <a:pt x="29451" y="39293"/>
                  </a:lnTo>
                  <a:lnTo>
                    <a:pt x="29375" y="39509"/>
                  </a:lnTo>
                  <a:lnTo>
                    <a:pt x="29260" y="39712"/>
                  </a:lnTo>
                  <a:lnTo>
                    <a:pt x="29133" y="39878"/>
                  </a:lnTo>
                  <a:lnTo>
                    <a:pt x="28968" y="40081"/>
                  </a:lnTo>
                  <a:lnTo>
                    <a:pt x="28841" y="40157"/>
                  </a:lnTo>
                  <a:lnTo>
                    <a:pt x="28524" y="40398"/>
                  </a:lnTo>
                  <a:lnTo>
                    <a:pt x="28257" y="40551"/>
                  </a:lnTo>
                  <a:lnTo>
                    <a:pt x="27990" y="40665"/>
                  </a:lnTo>
                  <a:lnTo>
                    <a:pt x="27838" y="40716"/>
                  </a:lnTo>
                  <a:lnTo>
                    <a:pt x="27698" y="40779"/>
                  </a:lnTo>
                  <a:lnTo>
                    <a:pt x="27152" y="40944"/>
                  </a:lnTo>
                  <a:lnTo>
                    <a:pt x="26289" y="41071"/>
                  </a:lnTo>
                  <a:lnTo>
                    <a:pt x="25412" y="41071"/>
                  </a:lnTo>
                  <a:lnTo>
                    <a:pt x="24701" y="40970"/>
                  </a:lnTo>
                  <a:lnTo>
                    <a:pt x="24384" y="40894"/>
                  </a:lnTo>
                  <a:lnTo>
                    <a:pt x="23876" y="40741"/>
                  </a:lnTo>
                  <a:lnTo>
                    <a:pt x="23698" y="40678"/>
                  </a:lnTo>
                  <a:lnTo>
                    <a:pt x="23545" y="40601"/>
                  </a:lnTo>
                  <a:lnTo>
                    <a:pt x="23418" y="40551"/>
                  </a:lnTo>
                  <a:lnTo>
                    <a:pt x="23291" y="40500"/>
                  </a:lnTo>
                  <a:lnTo>
                    <a:pt x="22707" y="40284"/>
                  </a:lnTo>
                  <a:lnTo>
                    <a:pt x="22529" y="40233"/>
                  </a:lnTo>
                  <a:lnTo>
                    <a:pt x="23952" y="31915"/>
                  </a:lnTo>
                  <a:lnTo>
                    <a:pt x="24701" y="32359"/>
                  </a:lnTo>
                  <a:lnTo>
                    <a:pt x="25869" y="33210"/>
                  </a:lnTo>
                  <a:lnTo>
                    <a:pt x="26301" y="33591"/>
                  </a:lnTo>
                  <a:lnTo>
                    <a:pt x="28956" y="32715"/>
                  </a:lnTo>
                  <a:lnTo>
                    <a:pt x="22910" y="29121"/>
                  </a:lnTo>
                  <a:lnTo>
                    <a:pt x="22644" y="28994"/>
                  </a:lnTo>
                  <a:lnTo>
                    <a:pt x="21780" y="28689"/>
                  </a:lnTo>
                  <a:lnTo>
                    <a:pt x="21653" y="28638"/>
                  </a:lnTo>
                  <a:lnTo>
                    <a:pt x="21107" y="28448"/>
                  </a:lnTo>
                  <a:lnTo>
                    <a:pt x="21107" y="30543"/>
                  </a:lnTo>
                  <a:lnTo>
                    <a:pt x="19697" y="38849"/>
                  </a:lnTo>
                  <a:lnTo>
                    <a:pt x="18935" y="38417"/>
                  </a:lnTo>
                  <a:lnTo>
                    <a:pt x="17767" y="37566"/>
                  </a:lnTo>
                  <a:lnTo>
                    <a:pt x="17373" y="37223"/>
                  </a:lnTo>
                  <a:lnTo>
                    <a:pt x="17246" y="37096"/>
                  </a:lnTo>
                  <a:lnTo>
                    <a:pt x="14338" y="32537"/>
                  </a:lnTo>
                  <a:lnTo>
                    <a:pt x="14312" y="32410"/>
                  </a:lnTo>
                  <a:lnTo>
                    <a:pt x="14249" y="32283"/>
                  </a:lnTo>
                  <a:lnTo>
                    <a:pt x="14198" y="32092"/>
                  </a:lnTo>
                  <a:lnTo>
                    <a:pt x="14173" y="31877"/>
                  </a:lnTo>
                  <a:lnTo>
                    <a:pt x="14173" y="31673"/>
                  </a:lnTo>
                  <a:lnTo>
                    <a:pt x="14541" y="30899"/>
                  </a:lnTo>
                  <a:lnTo>
                    <a:pt x="14706" y="30695"/>
                  </a:lnTo>
                  <a:lnTo>
                    <a:pt x="14909" y="30530"/>
                  </a:lnTo>
                  <a:lnTo>
                    <a:pt x="15392" y="30226"/>
                  </a:lnTo>
                  <a:lnTo>
                    <a:pt x="15684" y="30111"/>
                  </a:lnTo>
                  <a:lnTo>
                    <a:pt x="15836" y="30035"/>
                  </a:lnTo>
                  <a:lnTo>
                    <a:pt x="15976" y="29997"/>
                  </a:lnTo>
                  <a:lnTo>
                    <a:pt x="16484" y="29845"/>
                  </a:lnTo>
                  <a:lnTo>
                    <a:pt x="17373" y="29718"/>
                  </a:lnTo>
                  <a:lnTo>
                    <a:pt x="17538" y="29718"/>
                  </a:lnTo>
                  <a:lnTo>
                    <a:pt x="17881" y="29692"/>
                  </a:lnTo>
                  <a:lnTo>
                    <a:pt x="18084" y="29718"/>
                  </a:lnTo>
                  <a:lnTo>
                    <a:pt x="18249" y="29718"/>
                  </a:lnTo>
                  <a:lnTo>
                    <a:pt x="18592" y="29768"/>
                  </a:lnTo>
                  <a:lnTo>
                    <a:pt x="19278" y="29895"/>
                  </a:lnTo>
                  <a:lnTo>
                    <a:pt x="19888" y="30086"/>
                  </a:lnTo>
                  <a:lnTo>
                    <a:pt x="20040" y="30162"/>
                  </a:lnTo>
                  <a:lnTo>
                    <a:pt x="20218" y="30238"/>
                  </a:lnTo>
                  <a:lnTo>
                    <a:pt x="20434" y="30302"/>
                  </a:lnTo>
                  <a:lnTo>
                    <a:pt x="20929" y="30467"/>
                  </a:lnTo>
                  <a:lnTo>
                    <a:pt x="21107" y="30543"/>
                  </a:lnTo>
                  <a:lnTo>
                    <a:pt x="21107" y="28448"/>
                  </a:lnTo>
                  <a:lnTo>
                    <a:pt x="20828" y="28346"/>
                  </a:lnTo>
                  <a:lnTo>
                    <a:pt x="19913" y="28130"/>
                  </a:lnTo>
                  <a:lnTo>
                    <a:pt x="19278" y="28028"/>
                  </a:lnTo>
                  <a:lnTo>
                    <a:pt x="18618" y="27952"/>
                  </a:lnTo>
                  <a:lnTo>
                    <a:pt x="18300" y="27952"/>
                  </a:lnTo>
                  <a:lnTo>
                    <a:pt x="17983" y="27927"/>
                  </a:lnTo>
                  <a:lnTo>
                    <a:pt x="17322" y="27927"/>
                  </a:lnTo>
                  <a:lnTo>
                    <a:pt x="16662" y="27978"/>
                  </a:lnTo>
                  <a:lnTo>
                    <a:pt x="15709" y="28130"/>
                  </a:lnTo>
                  <a:lnTo>
                    <a:pt x="14795" y="28346"/>
                  </a:lnTo>
                  <a:lnTo>
                    <a:pt x="14503" y="28448"/>
                  </a:lnTo>
                  <a:lnTo>
                    <a:pt x="14363" y="28486"/>
                  </a:lnTo>
                  <a:lnTo>
                    <a:pt x="14236" y="28524"/>
                  </a:lnTo>
                  <a:lnTo>
                    <a:pt x="14097" y="28587"/>
                  </a:lnTo>
                  <a:lnTo>
                    <a:pt x="13970" y="28638"/>
                  </a:lnTo>
                  <a:lnTo>
                    <a:pt x="13360" y="28905"/>
                  </a:lnTo>
                  <a:lnTo>
                    <a:pt x="11112" y="31559"/>
                  </a:lnTo>
                  <a:lnTo>
                    <a:pt x="11112" y="31940"/>
                  </a:lnTo>
                  <a:lnTo>
                    <a:pt x="11150" y="32308"/>
                  </a:lnTo>
                  <a:lnTo>
                    <a:pt x="11226" y="32512"/>
                  </a:lnTo>
                  <a:lnTo>
                    <a:pt x="11290" y="32740"/>
                  </a:lnTo>
                  <a:lnTo>
                    <a:pt x="11391" y="33274"/>
                  </a:lnTo>
                  <a:lnTo>
                    <a:pt x="11887" y="34493"/>
                  </a:lnTo>
                  <a:lnTo>
                    <a:pt x="12230" y="35077"/>
                  </a:lnTo>
                  <a:lnTo>
                    <a:pt x="12573" y="35699"/>
                  </a:lnTo>
                  <a:lnTo>
                    <a:pt x="13449" y="36842"/>
                  </a:lnTo>
                  <a:lnTo>
                    <a:pt x="13995" y="37388"/>
                  </a:lnTo>
                  <a:lnTo>
                    <a:pt x="14135" y="37553"/>
                  </a:lnTo>
                  <a:lnTo>
                    <a:pt x="14503" y="37896"/>
                  </a:lnTo>
                  <a:lnTo>
                    <a:pt x="14681" y="38074"/>
                  </a:lnTo>
                  <a:lnTo>
                    <a:pt x="20726" y="41656"/>
                  </a:lnTo>
                  <a:lnTo>
                    <a:pt x="21018" y="41783"/>
                  </a:lnTo>
                  <a:lnTo>
                    <a:pt x="21640" y="41998"/>
                  </a:lnTo>
                  <a:lnTo>
                    <a:pt x="25679" y="42862"/>
                  </a:lnTo>
                  <a:lnTo>
                    <a:pt x="26339" y="42837"/>
                  </a:lnTo>
                  <a:lnTo>
                    <a:pt x="29286" y="42291"/>
                  </a:lnTo>
                  <a:lnTo>
                    <a:pt x="29438" y="42240"/>
                  </a:lnTo>
                  <a:lnTo>
                    <a:pt x="29578" y="42189"/>
                  </a:lnTo>
                  <a:lnTo>
                    <a:pt x="29705" y="42138"/>
                  </a:lnTo>
                  <a:lnTo>
                    <a:pt x="32537" y="39192"/>
                  </a:lnTo>
                  <a:lnTo>
                    <a:pt x="32562" y="39027"/>
                  </a:lnTo>
                  <a:lnTo>
                    <a:pt x="32562" y="38823"/>
                  </a:lnTo>
                  <a:close/>
                </a:path>
                <a:path w="198754" h="52705">
                  <a:moveTo>
                    <a:pt x="49098" y="34353"/>
                  </a:moveTo>
                  <a:lnTo>
                    <a:pt x="49072" y="34226"/>
                  </a:lnTo>
                  <a:lnTo>
                    <a:pt x="48971" y="34061"/>
                  </a:lnTo>
                  <a:lnTo>
                    <a:pt x="48806" y="33858"/>
                  </a:lnTo>
                  <a:lnTo>
                    <a:pt x="48615" y="33743"/>
                  </a:lnTo>
                  <a:lnTo>
                    <a:pt x="48488" y="33693"/>
                  </a:lnTo>
                  <a:lnTo>
                    <a:pt x="48361" y="33642"/>
                  </a:lnTo>
                  <a:lnTo>
                    <a:pt x="48171" y="33566"/>
                  </a:lnTo>
                  <a:lnTo>
                    <a:pt x="47942" y="33540"/>
                  </a:lnTo>
                  <a:lnTo>
                    <a:pt x="47802" y="33515"/>
                  </a:lnTo>
                  <a:lnTo>
                    <a:pt x="47650" y="33489"/>
                  </a:lnTo>
                  <a:lnTo>
                    <a:pt x="47510" y="33489"/>
                  </a:lnTo>
                  <a:lnTo>
                    <a:pt x="47358" y="33515"/>
                  </a:lnTo>
                  <a:lnTo>
                    <a:pt x="47218" y="33515"/>
                  </a:lnTo>
                  <a:lnTo>
                    <a:pt x="47066" y="33540"/>
                  </a:lnTo>
                  <a:lnTo>
                    <a:pt x="46913" y="33591"/>
                  </a:lnTo>
                  <a:lnTo>
                    <a:pt x="46723" y="33642"/>
                  </a:lnTo>
                  <a:lnTo>
                    <a:pt x="45897" y="33870"/>
                  </a:lnTo>
                  <a:lnTo>
                    <a:pt x="45770" y="33870"/>
                  </a:lnTo>
                  <a:lnTo>
                    <a:pt x="44869" y="33896"/>
                  </a:lnTo>
                  <a:lnTo>
                    <a:pt x="44348" y="33794"/>
                  </a:lnTo>
                  <a:lnTo>
                    <a:pt x="43891" y="33680"/>
                  </a:lnTo>
                  <a:lnTo>
                    <a:pt x="43662" y="33604"/>
                  </a:lnTo>
                  <a:lnTo>
                    <a:pt x="43472" y="33502"/>
                  </a:lnTo>
                  <a:lnTo>
                    <a:pt x="43294" y="33388"/>
                  </a:lnTo>
                  <a:lnTo>
                    <a:pt x="43141" y="33286"/>
                  </a:lnTo>
                  <a:lnTo>
                    <a:pt x="43027" y="33147"/>
                  </a:lnTo>
                  <a:lnTo>
                    <a:pt x="42875" y="33045"/>
                  </a:lnTo>
                  <a:lnTo>
                    <a:pt x="31661" y="23063"/>
                  </a:lnTo>
                  <a:lnTo>
                    <a:pt x="31508" y="22961"/>
                  </a:lnTo>
                  <a:lnTo>
                    <a:pt x="31242" y="22809"/>
                  </a:lnTo>
                  <a:lnTo>
                    <a:pt x="31038" y="22745"/>
                  </a:lnTo>
                  <a:lnTo>
                    <a:pt x="30899" y="22720"/>
                  </a:lnTo>
                  <a:lnTo>
                    <a:pt x="30746" y="22694"/>
                  </a:lnTo>
                  <a:lnTo>
                    <a:pt x="30378" y="22669"/>
                  </a:lnTo>
                  <a:lnTo>
                    <a:pt x="30162" y="22669"/>
                  </a:lnTo>
                  <a:lnTo>
                    <a:pt x="30010" y="22669"/>
                  </a:lnTo>
                  <a:lnTo>
                    <a:pt x="29870" y="22694"/>
                  </a:lnTo>
                  <a:lnTo>
                    <a:pt x="29718" y="22745"/>
                  </a:lnTo>
                  <a:lnTo>
                    <a:pt x="29476" y="22809"/>
                  </a:lnTo>
                  <a:lnTo>
                    <a:pt x="29349" y="22885"/>
                  </a:lnTo>
                  <a:lnTo>
                    <a:pt x="29133" y="23012"/>
                  </a:lnTo>
                  <a:lnTo>
                    <a:pt x="28956" y="23177"/>
                  </a:lnTo>
                  <a:lnTo>
                    <a:pt x="28841" y="23406"/>
                  </a:lnTo>
                  <a:lnTo>
                    <a:pt x="28841" y="23672"/>
                  </a:lnTo>
                  <a:lnTo>
                    <a:pt x="28917" y="23825"/>
                  </a:lnTo>
                  <a:lnTo>
                    <a:pt x="29032" y="23990"/>
                  </a:lnTo>
                  <a:lnTo>
                    <a:pt x="40474" y="34163"/>
                  </a:lnTo>
                  <a:lnTo>
                    <a:pt x="40652" y="34315"/>
                  </a:lnTo>
                  <a:lnTo>
                    <a:pt x="44945" y="35687"/>
                  </a:lnTo>
                  <a:lnTo>
                    <a:pt x="45504" y="35687"/>
                  </a:lnTo>
                  <a:lnTo>
                    <a:pt x="46037" y="35661"/>
                  </a:lnTo>
                  <a:lnTo>
                    <a:pt x="46329" y="35610"/>
                  </a:lnTo>
                  <a:lnTo>
                    <a:pt x="46609" y="35585"/>
                  </a:lnTo>
                  <a:lnTo>
                    <a:pt x="47663" y="35394"/>
                  </a:lnTo>
                  <a:lnTo>
                    <a:pt x="48399" y="35140"/>
                  </a:lnTo>
                  <a:lnTo>
                    <a:pt x="48590" y="35064"/>
                  </a:lnTo>
                  <a:lnTo>
                    <a:pt x="48780" y="34912"/>
                  </a:lnTo>
                  <a:lnTo>
                    <a:pt x="48958" y="34772"/>
                  </a:lnTo>
                  <a:lnTo>
                    <a:pt x="49047" y="34620"/>
                  </a:lnTo>
                  <a:lnTo>
                    <a:pt x="49098" y="34455"/>
                  </a:lnTo>
                  <a:close/>
                </a:path>
                <a:path w="198754" h="52705">
                  <a:moveTo>
                    <a:pt x="65392" y="28244"/>
                  </a:moveTo>
                  <a:lnTo>
                    <a:pt x="65366" y="28117"/>
                  </a:lnTo>
                  <a:lnTo>
                    <a:pt x="65328" y="27978"/>
                  </a:lnTo>
                  <a:lnTo>
                    <a:pt x="65201" y="27825"/>
                  </a:lnTo>
                  <a:lnTo>
                    <a:pt x="64960" y="27647"/>
                  </a:lnTo>
                  <a:lnTo>
                    <a:pt x="64782" y="27559"/>
                  </a:lnTo>
                  <a:lnTo>
                    <a:pt x="64655" y="27508"/>
                  </a:lnTo>
                  <a:lnTo>
                    <a:pt x="64477" y="27470"/>
                  </a:lnTo>
                  <a:lnTo>
                    <a:pt x="56134" y="25400"/>
                  </a:lnTo>
                  <a:lnTo>
                    <a:pt x="56235" y="20193"/>
                  </a:lnTo>
                  <a:lnTo>
                    <a:pt x="56261" y="20040"/>
                  </a:lnTo>
                  <a:lnTo>
                    <a:pt x="56184" y="19875"/>
                  </a:lnTo>
                  <a:lnTo>
                    <a:pt x="56070" y="19723"/>
                  </a:lnTo>
                  <a:lnTo>
                    <a:pt x="55892" y="19583"/>
                  </a:lnTo>
                  <a:lnTo>
                    <a:pt x="55676" y="19456"/>
                  </a:lnTo>
                  <a:lnTo>
                    <a:pt x="55549" y="19405"/>
                  </a:lnTo>
                  <a:lnTo>
                    <a:pt x="55410" y="19380"/>
                  </a:lnTo>
                  <a:lnTo>
                    <a:pt x="55283" y="19329"/>
                  </a:lnTo>
                  <a:lnTo>
                    <a:pt x="55130" y="19304"/>
                  </a:lnTo>
                  <a:lnTo>
                    <a:pt x="54991" y="19291"/>
                  </a:lnTo>
                  <a:lnTo>
                    <a:pt x="54521" y="19291"/>
                  </a:lnTo>
                  <a:lnTo>
                    <a:pt x="54381" y="19304"/>
                  </a:lnTo>
                  <a:lnTo>
                    <a:pt x="54229" y="19329"/>
                  </a:lnTo>
                  <a:lnTo>
                    <a:pt x="54102" y="19354"/>
                  </a:lnTo>
                  <a:lnTo>
                    <a:pt x="53962" y="19405"/>
                  </a:lnTo>
                  <a:lnTo>
                    <a:pt x="53835" y="19456"/>
                  </a:lnTo>
                  <a:lnTo>
                    <a:pt x="53670" y="19532"/>
                  </a:lnTo>
                  <a:lnTo>
                    <a:pt x="53517" y="19634"/>
                  </a:lnTo>
                  <a:lnTo>
                    <a:pt x="53352" y="19773"/>
                  </a:lnTo>
                  <a:lnTo>
                    <a:pt x="53251" y="19951"/>
                  </a:lnTo>
                  <a:lnTo>
                    <a:pt x="53200" y="20116"/>
                  </a:lnTo>
                  <a:lnTo>
                    <a:pt x="53086" y="24638"/>
                  </a:lnTo>
                  <a:lnTo>
                    <a:pt x="45974" y="22872"/>
                  </a:lnTo>
                  <a:lnTo>
                    <a:pt x="45770" y="22821"/>
                  </a:lnTo>
                  <a:lnTo>
                    <a:pt x="45631" y="22821"/>
                  </a:lnTo>
                  <a:lnTo>
                    <a:pt x="45478" y="22796"/>
                  </a:lnTo>
                  <a:lnTo>
                    <a:pt x="45326" y="22796"/>
                  </a:lnTo>
                  <a:lnTo>
                    <a:pt x="45161" y="22821"/>
                  </a:lnTo>
                  <a:lnTo>
                    <a:pt x="45008" y="22821"/>
                  </a:lnTo>
                  <a:lnTo>
                    <a:pt x="44869" y="22847"/>
                  </a:lnTo>
                  <a:lnTo>
                    <a:pt x="44742" y="22872"/>
                  </a:lnTo>
                  <a:lnTo>
                    <a:pt x="44602" y="22923"/>
                  </a:lnTo>
                  <a:lnTo>
                    <a:pt x="44475" y="22961"/>
                  </a:lnTo>
                  <a:lnTo>
                    <a:pt x="44348" y="23012"/>
                  </a:lnTo>
                  <a:lnTo>
                    <a:pt x="44157" y="23139"/>
                  </a:lnTo>
                  <a:lnTo>
                    <a:pt x="43954" y="23329"/>
                  </a:lnTo>
                  <a:lnTo>
                    <a:pt x="43865" y="23507"/>
                  </a:lnTo>
                  <a:lnTo>
                    <a:pt x="43840" y="23634"/>
                  </a:lnTo>
                  <a:lnTo>
                    <a:pt x="43840" y="23799"/>
                  </a:lnTo>
                  <a:lnTo>
                    <a:pt x="43903" y="23977"/>
                  </a:lnTo>
                  <a:lnTo>
                    <a:pt x="44030" y="24142"/>
                  </a:lnTo>
                  <a:lnTo>
                    <a:pt x="44234" y="24269"/>
                  </a:lnTo>
                  <a:lnTo>
                    <a:pt x="44450" y="24384"/>
                  </a:lnTo>
                  <a:lnTo>
                    <a:pt x="44577" y="24434"/>
                  </a:lnTo>
                  <a:lnTo>
                    <a:pt x="44767" y="24511"/>
                  </a:lnTo>
                  <a:lnTo>
                    <a:pt x="53047" y="26555"/>
                  </a:lnTo>
                  <a:lnTo>
                    <a:pt x="52946" y="31775"/>
                  </a:lnTo>
                  <a:lnTo>
                    <a:pt x="52971" y="31902"/>
                  </a:lnTo>
                  <a:lnTo>
                    <a:pt x="53047" y="32067"/>
                  </a:lnTo>
                  <a:lnTo>
                    <a:pt x="53238" y="32321"/>
                  </a:lnTo>
                  <a:lnTo>
                    <a:pt x="53555" y="32486"/>
                  </a:lnTo>
                  <a:lnTo>
                    <a:pt x="53682" y="32537"/>
                  </a:lnTo>
                  <a:lnTo>
                    <a:pt x="53822" y="32588"/>
                  </a:lnTo>
                  <a:lnTo>
                    <a:pt x="53949" y="32613"/>
                  </a:lnTo>
                  <a:lnTo>
                    <a:pt x="54102" y="32664"/>
                  </a:lnTo>
                  <a:lnTo>
                    <a:pt x="54241" y="32664"/>
                  </a:lnTo>
                  <a:lnTo>
                    <a:pt x="54394" y="32677"/>
                  </a:lnTo>
                  <a:lnTo>
                    <a:pt x="54533" y="32677"/>
                  </a:lnTo>
                  <a:lnTo>
                    <a:pt x="54686" y="32664"/>
                  </a:lnTo>
                  <a:lnTo>
                    <a:pt x="54851" y="32664"/>
                  </a:lnTo>
                  <a:lnTo>
                    <a:pt x="54978" y="32639"/>
                  </a:lnTo>
                  <a:lnTo>
                    <a:pt x="55130" y="32588"/>
                  </a:lnTo>
                  <a:lnTo>
                    <a:pt x="55270" y="32562"/>
                  </a:lnTo>
                  <a:lnTo>
                    <a:pt x="55397" y="32512"/>
                  </a:lnTo>
                  <a:lnTo>
                    <a:pt x="55562" y="32410"/>
                  </a:lnTo>
                  <a:lnTo>
                    <a:pt x="55714" y="32321"/>
                  </a:lnTo>
                  <a:lnTo>
                    <a:pt x="55867" y="32169"/>
                  </a:lnTo>
                  <a:lnTo>
                    <a:pt x="55981" y="32016"/>
                  </a:lnTo>
                  <a:lnTo>
                    <a:pt x="56032" y="31851"/>
                  </a:lnTo>
                  <a:lnTo>
                    <a:pt x="56108" y="27317"/>
                  </a:lnTo>
                  <a:lnTo>
                    <a:pt x="63271" y="29083"/>
                  </a:lnTo>
                  <a:lnTo>
                    <a:pt x="63461" y="29121"/>
                  </a:lnTo>
                  <a:lnTo>
                    <a:pt x="64147" y="29146"/>
                  </a:lnTo>
                  <a:lnTo>
                    <a:pt x="64363" y="29095"/>
                  </a:lnTo>
                  <a:lnTo>
                    <a:pt x="64490" y="29070"/>
                  </a:lnTo>
                  <a:lnTo>
                    <a:pt x="64630" y="29044"/>
                  </a:lnTo>
                  <a:lnTo>
                    <a:pt x="64757" y="29006"/>
                  </a:lnTo>
                  <a:lnTo>
                    <a:pt x="64884" y="28930"/>
                  </a:lnTo>
                  <a:lnTo>
                    <a:pt x="65074" y="28803"/>
                  </a:lnTo>
                  <a:lnTo>
                    <a:pt x="65252" y="28663"/>
                  </a:lnTo>
                  <a:lnTo>
                    <a:pt x="65341" y="28486"/>
                  </a:lnTo>
                  <a:lnTo>
                    <a:pt x="65392" y="28321"/>
                  </a:lnTo>
                  <a:close/>
                </a:path>
                <a:path w="198754" h="52705">
                  <a:moveTo>
                    <a:pt x="171373" y="15760"/>
                  </a:moveTo>
                  <a:lnTo>
                    <a:pt x="171323" y="15582"/>
                  </a:lnTo>
                  <a:lnTo>
                    <a:pt x="171208" y="15392"/>
                  </a:lnTo>
                  <a:lnTo>
                    <a:pt x="171081" y="15265"/>
                  </a:lnTo>
                  <a:lnTo>
                    <a:pt x="170878" y="15138"/>
                  </a:lnTo>
                  <a:lnTo>
                    <a:pt x="170637" y="15024"/>
                  </a:lnTo>
                  <a:lnTo>
                    <a:pt x="170370" y="14947"/>
                  </a:lnTo>
                  <a:lnTo>
                    <a:pt x="170218" y="14922"/>
                  </a:lnTo>
                  <a:lnTo>
                    <a:pt x="170002" y="14897"/>
                  </a:lnTo>
                  <a:lnTo>
                    <a:pt x="164592" y="14516"/>
                  </a:lnTo>
                  <a:lnTo>
                    <a:pt x="167449" y="1079"/>
                  </a:lnTo>
                  <a:lnTo>
                    <a:pt x="167500" y="952"/>
                  </a:lnTo>
                  <a:lnTo>
                    <a:pt x="167500" y="812"/>
                  </a:lnTo>
                  <a:lnTo>
                    <a:pt x="167449" y="685"/>
                  </a:lnTo>
                  <a:lnTo>
                    <a:pt x="167386" y="546"/>
                  </a:lnTo>
                  <a:lnTo>
                    <a:pt x="167233" y="393"/>
                  </a:lnTo>
                  <a:lnTo>
                    <a:pt x="167043" y="266"/>
                  </a:lnTo>
                  <a:lnTo>
                    <a:pt x="166916" y="203"/>
                  </a:lnTo>
                  <a:lnTo>
                    <a:pt x="166789" y="152"/>
                  </a:lnTo>
                  <a:lnTo>
                    <a:pt x="166598" y="76"/>
                  </a:lnTo>
                  <a:lnTo>
                    <a:pt x="166446" y="50"/>
                  </a:lnTo>
                  <a:lnTo>
                    <a:pt x="166230" y="0"/>
                  </a:lnTo>
                  <a:lnTo>
                    <a:pt x="166077" y="0"/>
                  </a:lnTo>
                  <a:lnTo>
                    <a:pt x="165760" y="0"/>
                  </a:lnTo>
                  <a:lnTo>
                    <a:pt x="165620" y="25"/>
                  </a:lnTo>
                  <a:lnTo>
                    <a:pt x="165493" y="50"/>
                  </a:lnTo>
                  <a:lnTo>
                    <a:pt x="165341" y="76"/>
                  </a:lnTo>
                  <a:lnTo>
                    <a:pt x="165150" y="127"/>
                  </a:lnTo>
                  <a:lnTo>
                    <a:pt x="157543" y="2844"/>
                  </a:lnTo>
                  <a:lnTo>
                    <a:pt x="157340" y="2908"/>
                  </a:lnTo>
                  <a:lnTo>
                    <a:pt x="157149" y="3035"/>
                  </a:lnTo>
                  <a:lnTo>
                    <a:pt x="156972" y="3175"/>
                  </a:lnTo>
                  <a:lnTo>
                    <a:pt x="156857" y="3352"/>
                  </a:lnTo>
                  <a:lnTo>
                    <a:pt x="156806" y="3517"/>
                  </a:lnTo>
                  <a:lnTo>
                    <a:pt x="156806" y="3695"/>
                  </a:lnTo>
                  <a:lnTo>
                    <a:pt x="156883" y="3860"/>
                  </a:lnTo>
                  <a:lnTo>
                    <a:pt x="156997" y="4013"/>
                  </a:lnTo>
                  <a:lnTo>
                    <a:pt x="157175" y="4165"/>
                  </a:lnTo>
                  <a:lnTo>
                    <a:pt x="157365" y="4279"/>
                  </a:lnTo>
                  <a:lnTo>
                    <a:pt x="157492" y="4330"/>
                  </a:lnTo>
                  <a:lnTo>
                    <a:pt x="157632" y="4381"/>
                  </a:lnTo>
                  <a:lnTo>
                    <a:pt x="157759" y="4406"/>
                  </a:lnTo>
                  <a:lnTo>
                    <a:pt x="157911" y="4432"/>
                  </a:lnTo>
                  <a:lnTo>
                    <a:pt x="158051" y="4457"/>
                  </a:lnTo>
                  <a:lnTo>
                    <a:pt x="158203" y="4483"/>
                  </a:lnTo>
                  <a:lnTo>
                    <a:pt x="158496" y="4483"/>
                  </a:lnTo>
                  <a:lnTo>
                    <a:pt x="158661" y="4457"/>
                  </a:lnTo>
                  <a:lnTo>
                    <a:pt x="158813" y="4432"/>
                  </a:lnTo>
                  <a:lnTo>
                    <a:pt x="159080" y="4356"/>
                  </a:lnTo>
                  <a:lnTo>
                    <a:pt x="164045" y="2603"/>
                  </a:lnTo>
                  <a:lnTo>
                    <a:pt x="161556" y="14312"/>
                  </a:lnTo>
                  <a:lnTo>
                    <a:pt x="156159" y="13919"/>
                  </a:lnTo>
                  <a:lnTo>
                    <a:pt x="155638" y="13919"/>
                  </a:lnTo>
                  <a:lnTo>
                    <a:pt x="155498" y="13944"/>
                  </a:lnTo>
                  <a:lnTo>
                    <a:pt x="155346" y="13995"/>
                  </a:lnTo>
                  <a:lnTo>
                    <a:pt x="155079" y="14071"/>
                  </a:lnTo>
                  <a:lnTo>
                    <a:pt x="154952" y="14122"/>
                  </a:lnTo>
                  <a:lnTo>
                    <a:pt x="154762" y="14236"/>
                  </a:lnTo>
                  <a:lnTo>
                    <a:pt x="154635" y="14363"/>
                  </a:lnTo>
                  <a:lnTo>
                    <a:pt x="154520" y="14503"/>
                  </a:lnTo>
                  <a:lnTo>
                    <a:pt x="154470" y="14655"/>
                  </a:lnTo>
                  <a:lnTo>
                    <a:pt x="154444" y="14897"/>
                  </a:lnTo>
                  <a:lnTo>
                    <a:pt x="154495" y="15024"/>
                  </a:lnTo>
                  <a:lnTo>
                    <a:pt x="154571" y="15151"/>
                  </a:lnTo>
                  <a:lnTo>
                    <a:pt x="154711" y="15316"/>
                  </a:lnTo>
                  <a:lnTo>
                    <a:pt x="154914" y="15443"/>
                  </a:lnTo>
                  <a:lnTo>
                    <a:pt x="155155" y="15532"/>
                  </a:lnTo>
                  <a:lnTo>
                    <a:pt x="155422" y="15633"/>
                  </a:lnTo>
                  <a:lnTo>
                    <a:pt x="155575" y="15659"/>
                  </a:lnTo>
                  <a:lnTo>
                    <a:pt x="155714" y="15659"/>
                  </a:lnTo>
                  <a:lnTo>
                    <a:pt x="162509" y="16167"/>
                  </a:lnTo>
                  <a:lnTo>
                    <a:pt x="162801" y="16179"/>
                  </a:lnTo>
                  <a:lnTo>
                    <a:pt x="169633" y="16662"/>
                  </a:lnTo>
                  <a:lnTo>
                    <a:pt x="170002" y="16662"/>
                  </a:lnTo>
                  <a:lnTo>
                    <a:pt x="170167" y="16637"/>
                  </a:lnTo>
                  <a:lnTo>
                    <a:pt x="170294" y="16611"/>
                  </a:lnTo>
                  <a:lnTo>
                    <a:pt x="170446" y="16586"/>
                  </a:lnTo>
                  <a:lnTo>
                    <a:pt x="170713" y="16484"/>
                  </a:lnTo>
                  <a:lnTo>
                    <a:pt x="170840" y="16446"/>
                  </a:lnTo>
                  <a:lnTo>
                    <a:pt x="170980" y="16344"/>
                  </a:lnTo>
                  <a:lnTo>
                    <a:pt x="171132" y="16243"/>
                  </a:lnTo>
                  <a:lnTo>
                    <a:pt x="171246" y="16103"/>
                  </a:lnTo>
                  <a:lnTo>
                    <a:pt x="171348" y="15925"/>
                  </a:lnTo>
                  <a:lnTo>
                    <a:pt x="171373" y="15760"/>
                  </a:lnTo>
                  <a:close/>
                </a:path>
                <a:path w="198754" h="52705">
                  <a:moveTo>
                    <a:pt x="191338" y="1778"/>
                  </a:moveTo>
                  <a:lnTo>
                    <a:pt x="190995" y="1752"/>
                  </a:lnTo>
                  <a:lnTo>
                    <a:pt x="190017" y="1752"/>
                  </a:lnTo>
                  <a:lnTo>
                    <a:pt x="189699" y="1778"/>
                  </a:lnTo>
                  <a:lnTo>
                    <a:pt x="189039" y="1854"/>
                  </a:lnTo>
                  <a:lnTo>
                    <a:pt x="187782" y="2070"/>
                  </a:lnTo>
                  <a:lnTo>
                    <a:pt x="187490" y="2171"/>
                  </a:lnTo>
                  <a:lnTo>
                    <a:pt x="187198" y="2247"/>
                  </a:lnTo>
                  <a:lnTo>
                    <a:pt x="184670" y="3721"/>
                  </a:lnTo>
                  <a:lnTo>
                    <a:pt x="184531" y="3873"/>
                  </a:lnTo>
                  <a:lnTo>
                    <a:pt x="181317" y="8699"/>
                  </a:lnTo>
                  <a:lnTo>
                    <a:pt x="181190" y="9093"/>
                  </a:lnTo>
                  <a:lnTo>
                    <a:pt x="181165" y="9258"/>
                  </a:lnTo>
                  <a:lnTo>
                    <a:pt x="181152" y="9385"/>
                  </a:lnTo>
                  <a:lnTo>
                    <a:pt x="181025" y="9906"/>
                  </a:lnTo>
                  <a:lnTo>
                    <a:pt x="180975" y="11150"/>
                  </a:lnTo>
                  <a:lnTo>
                    <a:pt x="186220" y="17691"/>
                  </a:lnTo>
                  <a:lnTo>
                    <a:pt x="186537" y="17767"/>
                  </a:lnTo>
                  <a:lnTo>
                    <a:pt x="187147" y="17881"/>
                  </a:lnTo>
                  <a:lnTo>
                    <a:pt x="187490" y="17907"/>
                  </a:lnTo>
                  <a:lnTo>
                    <a:pt x="187782" y="17932"/>
                  </a:lnTo>
                  <a:lnTo>
                    <a:pt x="188277" y="17957"/>
                  </a:lnTo>
                  <a:lnTo>
                    <a:pt x="188429" y="17932"/>
                  </a:lnTo>
                  <a:lnTo>
                    <a:pt x="188569" y="17907"/>
                  </a:lnTo>
                  <a:lnTo>
                    <a:pt x="188722" y="17881"/>
                  </a:lnTo>
                  <a:lnTo>
                    <a:pt x="188963" y="17780"/>
                  </a:lnTo>
                  <a:lnTo>
                    <a:pt x="189090" y="17741"/>
                  </a:lnTo>
                  <a:lnTo>
                    <a:pt x="189255" y="17640"/>
                  </a:lnTo>
                  <a:lnTo>
                    <a:pt x="189382" y="17538"/>
                  </a:lnTo>
                  <a:lnTo>
                    <a:pt x="189522" y="17399"/>
                  </a:lnTo>
                  <a:lnTo>
                    <a:pt x="189598" y="17221"/>
                  </a:lnTo>
                  <a:lnTo>
                    <a:pt x="189623" y="17005"/>
                  </a:lnTo>
                  <a:lnTo>
                    <a:pt x="189572" y="16878"/>
                  </a:lnTo>
                  <a:lnTo>
                    <a:pt x="189484" y="16713"/>
                  </a:lnTo>
                  <a:lnTo>
                    <a:pt x="189331" y="16560"/>
                  </a:lnTo>
                  <a:lnTo>
                    <a:pt x="189141" y="16408"/>
                  </a:lnTo>
                  <a:lnTo>
                    <a:pt x="188912" y="16319"/>
                  </a:lnTo>
                  <a:lnTo>
                    <a:pt x="188772" y="16268"/>
                  </a:lnTo>
                  <a:lnTo>
                    <a:pt x="188645" y="16243"/>
                  </a:lnTo>
                  <a:lnTo>
                    <a:pt x="188493" y="16217"/>
                  </a:lnTo>
                  <a:lnTo>
                    <a:pt x="188353" y="16192"/>
                  </a:lnTo>
                  <a:lnTo>
                    <a:pt x="188201" y="16192"/>
                  </a:lnTo>
                  <a:lnTo>
                    <a:pt x="187515" y="16103"/>
                  </a:lnTo>
                  <a:lnTo>
                    <a:pt x="187375" y="16052"/>
                  </a:lnTo>
                  <a:lnTo>
                    <a:pt x="187198" y="16027"/>
                  </a:lnTo>
                  <a:lnTo>
                    <a:pt x="186728" y="15875"/>
                  </a:lnTo>
                  <a:lnTo>
                    <a:pt x="186588" y="15798"/>
                  </a:lnTo>
                  <a:lnTo>
                    <a:pt x="186296" y="15684"/>
                  </a:lnTo>
                  <a:lnTo>
                    <a:pt x="185826" y="15392"/>
                  </a:lnTo>
                  <a:lnTo>
                    <a:pt x="185610" y="15214"/>
                  </a:lnTo>
                  <a:lnTo>
                    <a:pt x="185432" y="15024"/>
                  </a:lnTo>
                  <a:lnTo>
                    <a:pt x="185191" y="14655"/>
                  </a:lnTo>
                  <a:lnTo>
                    <a:pt x="185140" y="14478"/>
                  </a:lnTo>
                  <a:lnTo>
                    <a:pt x="185051" y="14338"/>
                  </a:lnTo>
                  <a:lnTo>
                    <a:pt x="184848" y="13970"/>
                  </a:lnTo>
                  <a:lnTo>
                    <a:pt x="184505" y="13284"/>
                  </a:lnTo>
                  <a:lnTo>
                    <a:pt x="184188" y="12204"/>
                  </a:lnTo>
                  <a:lnTo>
                    <a:pt x="184035" y="11125"/>
                  </a:lnTo>
                  <a:lnTo>
                    <a:pt x="184086" y="10020"/>
                  </a:lnTo>
                  <a:lnTo>
                    <a:pt x="184188" y="9575"/>
                  </a:lnTo>
                  <a:lnTo>
                    <a:pt x="184213" y="9398"/>
                  </a:lnTo>
                  <a:lnTo>
                    <a:pt x="186944" y="4991"/>
                  </a:lnTo>
                  <a:lnTo>
                    <a:pt x="187096" y="4864"/>
                  </a:lnTo>
                  <a:lnTo>
                    <a:pt x="187223" y="4762"/>
                  </a:lnTo>
                  <a:lnTo>
                    <a:pt x="190055" y="3543"/>
                  </a:lnTo>
                  <a:lnTo>
                    <a:pt x="190233" y="3517"/>
                  </a:lnTo>
                  <a:lnTo>
                    <a:pt x="190728" y="3517"/>
                  </a:lnTo>
                  <a:lnTo>
                    <a:pt x="190868" y="3543"/>
                  </a:lnTo>
                  <a:lnTo>
                    <a:pt x="191338" y="1778"/>
                  </a:lnTo>
                  <a:close/>
                </a:path>
                <a:path w="198754" h="52705">
                  <a:moveTo>
                    <a:pt x="198259" y="8585"/>
                  </a:moveTo>
                  <a:lnTo>
                    <a:pt x="198183" y="7975"/>
                  </a:lnTo>
                  <a:lnTo>
                    <a:pt x="198081" y="7327"/>
                  </a:lnTo>
                  <a:lnTo>
                    <a:pt x="197713" y="6083"/>
                  </a:lnTo>
                  <a:lnTo>
                    <a:pt x="197421" y="5473"/>
                  </a:lnTo>
                  <a:lnTo>
                    <a:pt x="197345" y="5295"/>
                  </a:lnTo>
                  <a:lnTo>
                    <a:pt x="197129" y="4902"/>
                  </a:lnTo>
                  <a:lnTo>
                    <a:pt x="197027" y="4762"/>
                  </a:lnTo>
                  <a:lnTo>
                    <a:pt x="196799" y="4292"/>
                  </a:lnTo>
                  <a:lnTo>
                    <a:pt x="196672" y="4114"/>
                  </a:lnTo>
                  <a:lnTo>
                    <a:pt x="196240" y="3606"/>
                  </a:lnTo>
                  <a:lnTo>
                    <a:pt x="196037" y="3454"/>
                  </a:lnTo>
                  <a:lnTo>
                    <a:pt x="195846" y="3289"/>
                  </a:lnTo>
                  <a:lnTo>
                    <a:pt x="195427" y="2984"/>
                  </a:lnTo>
                  <a:lnTo>
                    <a:pt x="195186" y="2870"/>
                  </a:lnTo>
                  <a:lnTo>
                    <a:pt x="194957" y="2717"/>
                  </a:lnTo>
                  <a:lnTo>
                    <a:pt x="191757" y="1841"/>
                  </a:lnTo>
                  <a:lnTo>
                    <a:pt x="191566" y="1816"/>
                  </a:lnTo>
                  <a:lnTo>
                    <a:pt x="191439" y="1790"/>
                  </a:lnTo>
                  <a:lnTo>
                    <a:pt x="190944" y="3543"/>
                  </a:lnTo>
                  <a:lnTo>
                    <a:pt x="191109" y="3556"/>
                  </a:lnTo>
                  <a:lnTo>
                    <a:pt x="191363" y="3581"/>
                  </a:lnTo>
                  <a:lnTo>
                    <a:pt x="191846" y="3670"/>
                  </a:lnTo>
                  <a:lnTo>
                    <a:pt x="193611" y="4533"/>
                  </a:lnTo>
                  <a:lnTo>
                    <a:pt x="193789" y="4699"/>
                  </a:lnTo>
                  <a:lnTo>
                    <a:pt x="194030" y="5092"/>
                  </a:lnTo>
                  <a:lnTo>
                    <a:pt x="194081" y="5270"/>
                  </a:lnTo>
                  <a:lnTo>
                    <a:pt x="194208" y="5473"/>
                  </a:lnTo>
                  <a:lnTo>
                    <a:pt x="194487" y="5956"/>
                  </a:lnTo>
                  <a:lnTo>
                    <a:pt x="194729" y="6477"/>
                  </a:lnTo>
                  <a:lnTo>
                    <a:pt x="195046" y="7556"/>
                  </a:lnTo>
                  <a:lnTo>
                    <a:pt x="195199" y="8636"/>
                  </a:lnTo>
                  <a:lnTo>
                    <a:pt x="195148" y="9715"/>
                  </a:lnTo>
                  <a:lnTo>
                    <a:pt x="195021" y="10248"/>
                  </a:lnTo>
                  <a:lnTo>
                    <a:pt x="194995" y="10414"/>
                  </a:lnTo>
                  <a:lnTo>
                    <a:pt x="192074" y="14922"/>
                  </a:lnTo>
                  <a:lnTo>
                    <a:pt x="191935" y="15087"/>
                  </a:lnTo>
                  <a:lnTo>
                    <a:pt x="191858" y="15214"/>
                  </a:lnTo>
                  <a:lnTo>
                    <a:pt x="191833" y="15557"/>
                  </a:lnTo>
                  <a:lnTo>
                    <a:pt x="191935" y="15735"/>
                  </a:lnTo>
                  <a:lnTo>
                    <a:pt x="192049" y="15875"/>
                  </a:lnTo>
                  <a:lnTo>
                    <a:pt x="192227" y="16027"/>
                  </a:lnTo>
                  <a:lnTo>
                    <a:pt x="192354" y="16078"/>
                  </a:lnTo>
                  <a:lnTo>
                    <a:pt x="192519" y="16141"/>
                  </a:lnTo>
                  <a:lnTo>
                    <a:pt x="192786" y="16243"/>
                  </a:lnTo>
                  <a:lnTo>
                    <a:pt x="193014" y="16268"/>
                  </a:lnTo>
                  <a:lnTo>
                    <a:pt x="193598" y="16294"/>
                  </a:lnTo>
                  <a:lnTo>
                    <a:pt x="193751" y="16268"/>
                  </a:lnTo>
                  <a:lnTo>
                    <a:pt x="193890" y="16243"/>
                  </a:lnTo>
                  <a:lnTo>
                    <a:pt x="194043" y="16217"/>
                  </a:lnTo>
                  <a:lnTo>
                    <a:pt x="194233" y="16141"/>
                  </a:lnTo>
                  <a:lnTo>
                    <a:pt x="194411" y="16078"/>
                  </a:lnTo>
                  <a:lnTo>
                    <a:pt x="194602" y="15925"/>
                  </a:lnTo>
                  <a:lnTo>
                    <a:pt x="197853" y="11252"/>
                  </a:lnTo>
                  <a:lnTo>
                    <a:pt x="197929" y="11049"/>
                  </a:lnTo>
                  <a:lnTo>
                    <a:pt x="198031" y="10617"/>
                  </a:lnTo>
                  <a:lnTo>
                    <a:pt x="198081" y="10464"/>
                  </a:lnTo>
                  <a:lnTo>
                    <a:pt x="198208" y="9855"/>
                  </a:lnTo>
                  <a:lnTo>
                    <a:pt x="198259" y="858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058342" y="1221168"/>
              <a:ext cx="199390" cy="66040"/>
            </a:xfrm>
            <a:custGeom>
              <a:avLst/>
              <a:gdLst/>
              <a:ahLst/>
              <a:cxnLst/>
              <a:rect l="l" t="t" r="r" b="b"/>
              <a:pathLst>
                <a:path w="199390" h="66040">
                  <a:moveTo>
                    <a:pt x="13208" y="11785"/>
                  </a:moveTo>
                  <a:lnTo>
                    <a:pt x="13131" y="11569"/>
                  </a:lnTo>
                  <a:lnTo>
                    <a:pt x="13030" y="11442"/>
                  </a:lnTo>
                  <a:lnTo>
                    <a:pt x="12865" y="11303"/>
                  </a:lnTo>
                  <a:lnTo>
                    <a:pt x="12661" y="11176"/>
                  </a:lnTo>
                  <a:lnTo>
                    <a:pt x="12420" y="11074"/>
                  </a:lnTo>
                  <a:lnTo>
                    <a:pt x="12268" y="11049"/>
                  </a:lnTo>
                  <a:lnTo>
                    <a:pt x="12128" y="11023"/>
                  </a:lnTo>
                  <a:lnTo>
                    <a:pt x="11976" y="10998"/>
                  </a:lnTo>
                  <a:lnTo>
                    <a:pt x="11836" y="10972"/>
                  </a:lnTo>
                  <a:lnTo>
                    <a:pt x="11468" y="10972"/>
                  </a:lnTo>
                  <a:lnTo>
                    <a:pt x="11239" y="10998"/>
                  </a:lnTo>
                  <a:lnTo>
                    <a:pt x="11099" y="11023"/>
                  </a:lnTo>
                  <a:lnTo>
                    <a:pt x="10947" y="11074"/>
                  </a:lnTo>
                  <a:lnTo>
                    <a:pt x="10820" y="11125"/>
                  </a:lnTo>
                  <a:lnTo>
                    <a:pt x="10604" y="11226"/>
                  </a:lnTo>
                  <a:lnTo>
                    <a:pt x="10477" y="11303"/>
                  </a:lnTo>
                  <a:lnTo>
                    <a:pt x="10312" y="11442"/>
                  </a:lnTo>
                  <a:lnTo>
                    <a:pt x="10096" y="11684"/>
                  </a:lnTo>
                  <a:lnTo>
                    <a:pt x="9893" y="11849"/>
                  </a:lnTo>
                  <a:lnTo>
                    <a:pt x="9410" y="12141"/>
                  </a:lnTo>
                  <a:lnTo>
                    <a:pt x="9258" y="12192"/>
                  </a:lnTo>
                  <a:lnTo>
                    <a:pt x="9118" y="12268"/>
                  </a:lnTo>
                  <a:lnTo>
                    <a:pt x="8509" y="12471"/>
                  </a:lnTo>
                  <a:lnTo>
                    <a:pt x="8166" y="12534"/>
                  </a:lnTo>
                  <a:lnTo>
                    <a:pt x="7467" y="12636"/>
                  </a:lnTo>
                  <a:lnTo>
                    <a:pt x="7302" y="12636"/>
                  </a:lnTo>
                  <a:lnTo>
                    <a:pt x="7112" y="12661"/>
                  </a:lnTo>
                  <a:lnTo>
                    <a:pt x="6769" y="12636"/>
                  </a:lnTo>
                  <a:lnTo>
                    <a:pt x="6591" y="12636"/>
                  </a:lnTo>
                  <a:lnTo>
                    <a:pt x="6362" y="12623"/>
                  </a:lnTo>
                  <a:lnTo>
                    <a:pt x="6045" y="12649"/>
                  </a:lnTo>
                  <a:lnTo>
                    <a:pt x="5905" y="12674"/>
                  </a:lnTo>
                  <a:lnTo>
                    <a:pt x="5778" y="12725"/>
                  </a:lnTo>
                  <a:lnTo>
                    <a:pt x="5511" y="12801"/>
                  </a:lnTo>
                  <a:lnTo>
                    <a:pt x="5384" y="12852"/>
                  </a:lnTo>
                  <a:lnTo>
                    <a:pt x="5194" y="12966"/>
                  </a:lnTo>
                  <a:lnTo>
                    <a:pt x="5067" y="13093"/>
                  </a:lnTo>
                  <a:lnTo>
                    <a:pt x="4953" y="13233"/>
                  </a:lnTo>
                  <a:lnTo>
                    <a:pt x="4876" y="13385"/>
                  </a:lnTo>
                  <a:lnTo>
                    <a:pt x="4851" y="13550"/>
                  </a:lnTo>
                  <a:lnTo>
                    <a:pt x="4902" y="13728"/>
                  </a:lnTo>
                  <a:lnTo>
                    <a:pt x="4991" y="13881"/>
                  </a:lnTo>
                  <a:lnTo>
                    <a:pt x="5143" y="14046"/>
                  </a:lnTo>
                  <a:lnTo>
                    <a:pt x="5334" y="14173"/>
                  </a:lnTo>
                  <a:lnTo>
                    <a:pt x="5588" y="14262"/>
                  </a:lnTo>
                  <a:lnTo>
                    <a:pt x="5854" y="14338"/>
                  </a:lnTo>
                  <a:lnTo>
                    <a:pt x="5981" y="14389"/>
                  </a:lnTo>
                  <a:lnTo>
                    <a:pt x="6121" y="14389"/>
                  </a:lnTo>
                  <a:lnTo>
                    <a:pt x="6540" y="14427"/>
                  </a:lnTo>
                  <a:lnTo>
                    <a:pt x="7200" y="14427"/>
                  </a:lnTo>
                  <a:lnTo>
                    <a:pt x="7518" y="14401"/>
                  </a:lnTo>
                  <a:lnTo>
                    <a:pt x="7835" y="14401"/>
                  </a:lnTo>
                  <a:lnTo>
                    <a:pt x="11150" y="13589"/>
                  </a:lnTo>
                  <a:lnTo>
                    <a:pt x="11417" y="13500"/>
                  </a:lnTo>
                  <a:lnTo>
                    <a:pt x="11887" y="13220"/>
                  </a:lnTo>
                  <a:lnTo>
                    <a:pt x="12319" y="12928"/>
                  </a:lnTo>
                  <a:lnTo>
                    <a:pt x="12687" y="12611"/>
                  </a:lnTo>
                  <a:lnTo>
                    <a:pt x="12865" y="12471"/>
                  </a:lnTo>
                  <a:lnTo>
                    <a:pt x="13042" y="12255"/>
                  </a:lnTo>
                  <a:lnTo>
                    <a:pt x="13131" y="12128"/>
                  </a:lnTo>
                  <a:lnTo>
                    <a:pt x="13208" y="11963"/>
                  </a:lnTo>
                  <a:lnTo>
                    <a:pt x="13208" y="11785"/>
                  </a:lnTo>
                  <a:close/>
                </a:path>
                <a:path w="199390" h="66040">
                  <a:moveTo>
                    <a:pt x="15862" y="2603"/>
                  </a:moveTo>
                  <a:lnTo>
                    <a:pt x="15786" y="2425"/>
                  </a:lnTo>
                  <a:lnTo>
                    <a:pt x="15659" y="2247"/>
                  </a:lnTo>
                  <a:lnTo>
                    <a:pt x="15468" y="2133"/>
                  </a:lnTo>
                  <a:lnTo>
                    <a:pt x="15125" y="1955"/>
                  </a:lnTo>
                  <a:lnTo>
                    <a:pt x="14922" y="1892"/>
                  </a:lnTo>
                  <a:lnTo>
                    <a:pt x="14706" y="1866"/>
                  </a:lnTo>
                  <a:lnTo>
                    <a:pt x="14554" y="1841"/>
                  </a:lnTo>
                  <a:lnTo>
                    <a:pt x="14414" y="1816"/>
                  </a:lnTo>
                  <a:lnTo>
                    <a:pt x="14262" y="1816"/>
                  </a:lnTo>
                  <a:lnTo>
                    <a:pt x="14122" y="1841"/>
                  </a:lnTo>
                  <a:lnTo>
                    <a:pt x="13970" y="1841"/>
                  </a:lnTo>
                  <a:lnTo>
                    <a:pt x="13817" y="1866"/>
                  </a:lnTo>
                  <a:lnTo>
                    <a:pt x="13677" y="1917"/>
                  </a:lnTo>
                  <a:lnTo>
                    <a:pt x="13550" y="1930"/>
                  </a:lnTo>
                  <a:lnTo>
                    <a:pt x="13309" y="2057"/>
                  </a:lnTo>
                  <a:lnTo>
                    <a:pt x="469" y="9283"/>
                  </a:lnTo>
                  <a:lnTo>
                    <a:pt x="330" y="9372"/>
                  </a:lnTo>
                  <a:lnTo>
                    <a:pt x="152" y="9525"/>
                  </a:lnTo>
                  <a:lnTo>
                    <a:pt x="25" y="9740"/>
                  </a:lnTo>
                  <a:lnTo>
                    <a:pt x="0" y="9867"/>
                  </a:lnTo>
                  <a:lnTo>
                    <a:pt x="25" y="10045"/>
                  </a:lnTo>
                  <a:lnTo>
                    <a:pt x="76" y="10210"/>
                  </a:lnTo>
                  <a:lnTo>
                    <a:pt x="228" y="10363"/>
                  </a:lnTo>
                  <a:lnTo>
                    <a:pt x="393" y="10502"/>
                  </a:lnTo>
                  <a:lnTo>
                    <a:pt x="622" y="10629"/>
                  </a:lnTo>
                  <a:lnTo>
                    <a:pt x="863" y="10731"/>
                  </a:lnTo>
                  <a:lnTo>
                    <a:pt x="1155" y="10769"/>
                  </a:lnTo>
                  <a:lnTo>
                    <a:pt x="1308" y="10795"/>
                  </a:lnTo>
                  <a:lnTo>
                    <a:pt x="1816" y="10795"/>
                  </a:lnTo>
                  <a:lnTo>
                    <a:pt x="2044" y="10744"/>
                  </a:lnTo>
                  <a:lnTo>
                    <a:pt x="2184" y="10731"/>
                  </a:lnTo>
                  <a:lnTo>
                    <a:pt x="2311" y="10680"/>
                  </a:lnTo>
                  <a:lnTo>
                    <a:pt x="2603" y="10553"/>
                  </a:lnTo>
                  <a:lnTo>
                    <a:pt x="15392" y="3352"/>
                  </a:lnTo>
                  <a:lnTo>
                    <a:pt x="15532" y="3263"/>
                  </a:lnTo>
                  <a:lnTo>
                    <a:pt x="15709" y="3111"/>
                  </a:lnTo>
                  <a:lnTo>
                    <a:pt x="15811" y="2946"/>
                  </a:lnTo>
                  <a:lnTo>
                    <a:pt x="15862" y="2768"/>
                  </a:lnTo>
                  <a:lnTo>
                    <a:pt x="15862" y="2603"/>
                  </a:lnTo>
                  <a:close/>
                </a:path>
                <a:path w="199390" h="66040">
                  <a:moveTo>
                    <a:pt x="16395" y="6692"/>
                  </a:moveTo>
                  <a:lnTo>
                    <a:pt x="16344" y="6565"/>
                  </a:lnTo>
                  <a:lnTo>
                    <a:pt x="16230" y="6426"/>
                  </a:lnTo>
                  <a:lnTo>
                    <a:pt x="16129" y="6299"/>
                  </a:lnTo>
                  <a:lnTo>
                    <a:pt x="15925" y="6184"/>
                  </a:lnTo>
                  <a:lnTo>
                    <a:pt x="15608" y="6032"/>
                  </a:lnTo>
                  <a:lnTo>
                    <a:pt x="15417" y="5981"/>
                  </a:lnTo>
                  <a:lnTo>
                    <a:pt x="15265" y="5956"/>
                  </a:lnTo>
                  <a:lnTo>
                    <a:pt x="15125" y="5930"/>
                  </a:lnTo>
                  <a:lnTo>
                    <a:pt x="14681" y="5930"/>
                  </a:lnTo>
                  <a:lnTo>
                    <a:pt x="14541" y="5956"/>
                  </a:lnTo>
                  <a:lnTo>
                    <a:pt x="14389" y="5956"/>
                  </a:lnTo>
                  <a:lnTo>
                    <a:pt x="14173" y="6032"/>
                  </a:lnTo>
                  <a:lnTo>
                    <a:pt x="13855" y="6134"/>
                  </a:lnTo>
                  <a:lnTo>
                    <a:pt x="13703" y="6223"/>
                  </a:lnTo>
                  <a:lnTo>
                    <a:pt x="13550" y="6350"/>
                  </a:lnTo>
                  <a:lnTo>
                    <a:pt x="13411" y="6540"/>
                  </a:lnTo>
                  <a:lnTo>
                    <a:pt x="13360" y="6667"/>
                  </a:lnTo>
                  <a:lnTo>
                    <a:pt x="16370" y="6908"/>
                  </a:lnTo>
                  <a:lnTo>
                    <a:pt x="16395" y="6692"/>
                  </a:lnTo>
                  <a:close/>
                </a:path>
                <a:path w="199390" h="66040">
                  <a:moveTo>
                    <a:pt x="41757" y="6807"/>
                  </a:moveTo>
                  <a:lnTo>
                    <a:pt x="41681" y="6172"/>
                  </a:lnTo>
                  <a:lnTo>
                    <a:pt x="41579" y="5549"/>
                  </a:lnTo>
                  <a:lnTo>
                    <a:pt x="41211" y="4305"/>
                  </a:lnTo>
                  <a:lnTo>
                    <a:pt x="40919" y="3695"/>
                  </a:lnTo>
                  <a:lnTo>
                    <a:pt x="40843" y="3517"/>
                  </a:lnTo>
                  <a:lnTo>
                    <a:pt x="40627" y="3124"/>
                  </a:lnTo>
                  <a:lnTo>
                    <a:pt x="40525" y="2959"/>
                  </a:lnTo>
                  <a:lnTo>
                    <a:pt x="40297" y="2527"/>
                  </a:lnTo>
                  <a:lnTo>
                    <a:pt x="38684" y="1092"/>
                  </a:lnTo>
                  <a:lnTo>
                    <a:pt x="38684" y="6858"/>
                  </a:lnTo>
                  <a:lnTo>
                    <a:pt x="38646" y="7937"/>
                  </a:lnTo>
                  <a:lnTo>
                    <a:pt x="38519" y="8470"/>
                  </a:lnTo>
                  <a:lnTo>
                    <a:pt x="38493" y="8648"/>
                  </a:lnTo>
                  <a:lnTo>
                    <a:pt x="35648" y="13093"/>
                  </a:lnTo>
                  <a:lnTo>
                    <a:pt x="35509" y="13220"/>
                  </a:lnTo>
                  <a:lnTo>
                    <a:pt x="35407" y="13347"/>
                  </a:lnTo>
                  <a:lnTo>
                    <a:pt x="35280" y="13474"/>
                  </a:lnTo>
                  <a:lnTo>
                    <a:pt x="35077" y="13614"/>
                  </a:lnTo>
                  <a:lnTo>
                    <a:pt x="34594" y="13931"/>
                  </a:lnTo>
                  <a:lnTo>
                    <a:pt x="34442" y="13982"/>
                  </a:lnTo>
                  <a:lnTo>
                    <a:pt x="34302" y="14058"/>
                  </a:lnTo>
                  <a:lnTo>
                    <a:pt x="33680" y="14262"/>
                  </a:lnTo>
                  <a:lnTo>
                    <a:pt x="33337" y="14325"/>
                  </a:lnTo>
                  <a:lnTo>
                    <a:pt x="32651" y="14427"/>
                  </a:lnTo>
                  <a:lnTo>
                    <a:pt x="31851" y="14427"/>
                  </a:lnTo>
                  <a:lnTo>
                    <a:pt x="31711" y="14414"/>
                  </a:lnTo>
                  <a:lnTo>
                    <a:pt x="31026" y="14325"/>
                  </a:lnTo>
                  <a:lnTo>
                    <a:pt x="30886" y="14274"/>
                  </a:lnTo>
                  <a:lnTo>
                    <a:pt x="30708" y="14249"/>
                  </a:lnTo>
                  <a:lnTo>
                    <a:pt x="30391" y="14147"/>
                  </a:lnTo>
                  <a:lnTo>
                    <a:pt x="30238" y="14071"/>
                  </a:lnTo>
                  <a:lnTo>
                    <a:pt x="29832" y="13906"/>
                  </a:lnTo>
                  <a:lnTo>
                    <a:pt x="29679" y="13830"/>
                  </a:lnTo>
                  <a:lnTo>
                    <a:pt x="29337" y="13614"/>
                  </a:lnTo>
                  <a:lnTo>
                    <a:pt x="29121" y="13436"/>
                  </a:lnTo>
                  <a:lnTo>
                    <a:pt x="28829" y="13068"/>
                  </a:lnTo>
                  <a:lnTo>
                    <a:pt x="28702" y="12877"/>
                  </a:lnTo>
                  <a:lnTo>
                    <a:pt x="28676" y="12750"/>
                  </a:lnTo>
                  <a:lnTo>
                    <a:pt x="28575" y="12623"/>
                  </a:lnTo>
                  <a:lnTo>
                    <a:pt x="28282" y="12065"/>
                  </a:lnTo>
                  <a:lnTo>
                    <a:pt x="38608" y="6235"/>
                  </a:lnTo>
                  <a:lnTo>
                    <a:pt x="38684" y="6858"/>
                  </a:lnTo>
                  <a:lnTo>
                    <a:pt x="38684" y="1092"/>
                  </a:lnTo>
                  <a:lnTo>
                    <a:pt x="38455" y="952"/>
                  </a:lnTo>
                  <a:lnTo>
                    <a:pt x="37960" y="749"/>
                  </a:lnTo>
                  <a:lnTo>
                    <a:pt x="37960" y="4152"/>
                  </a:lnTo>
                  <a:lnTo>
                    <a:pt x="27609" y="9969"/>
                  </a:lnTo>
                  <a:lnTo>
                    <a:pt x="27559" y="9334"/>
                  </a:lnTo>
                  <a:lnTo>
                    <a:pt x="27584" y="8255"/>
                  </a:lnTo>
                  <a:lnTo>
                    <a:pt x="27686" y="7810"/>
                  </a:lnTo>
                  <a:lnTo>
                    <a:pt x="27889" y="7048"/>
                  </a:lnTo>
                  <a:lnTo>
                    <a:pt x="30594" y="3086"/>
                  </a:lnTo>
                  <a:lnTo>
                    <a:pt x="30721" y="2984"/>
                  </a:lnTo>
                  <a:lnTo>
                    <a:pt x="33566" y="1790"/>
                  </a:lnTo>
                  <a:lnTo>
                    <a:pt x="33731" y="1765"/>
                  </a:lnTo>
                  <a:lnTo>
                    <a:pt x="34226" y="1765"/>
                  </a:lnTo>
                  <a:lnTo>
                    <a:pt x="34366" y="1790"/>
                  </a:lnTo>
                  <a:lnTo>
                    <a:pt x="34607" y="1790"/>
                  </a:lnTo>
                  <a:lnTo>
                    <a:pt x="34861" y="1816"/>
                  </a:lnTo>
                  <a:lnTo>
                    <a:pt x="35344" y="1905"/>
                  </a:lnTo>
                  <a:lnTo>
                    <a:pt x="35521" y="1955"/>
                  </a:lnTo>
                  <a:lnTo>
                    <a:pt x="36131" y="2159"/>
                  </a:lnTo>
                  <a:lnTo>
                    <a:pt x="36423" y="2298"/>
                  </a:lnTo>
                  <a:lnTo>
                    <a:pt x="36550" y="2349"/>
                  </a:lnTo>
                  <a:lnTo>
                    <a:pt x="36677" y="2425"/>
                  </a:lnTo>
                  <a:lnTo>
                    <a:pt x="36893" y="2590"/>
                  </a:lnTo>
                  <a:lnTo>
                    <a:pt x="37020" y="2667"/>
                  </a:lnTo>
                  <a:lnTo>
                    <a:pt x="37287" y="2933"/>
                  </a:lnTo>
                  <a:lnTo>
                    <a:pt x="37528" y="3327"/>
                  </a:lnTo>
                  <a:lnTo>
                    <a:pt x="37579" y="3492"/>
                  </a:lnTo>
                  <a:lnTo>
                    <a:pt x="37706" y="3695"/>
                  </a:lnTo>
                  <a:lnTo>
                    <a:pt x="37960" y="4152"/>
                  </a:lnTo>
                  <a:lnTo>
                    <a:pt x="37960" y="749"/>
                  </a:lnTo>
                  <a:lnTo>
                    <a:pt x="35255" y="76"/>
                  </a:lnTo>
                  <a:lnTo>
                    <a:pt x="35064" y="50"/>
                  </a:lnTo>
                  <a:lnTo>
                    <a:pt x="34937" y="25"/>
                  </a:lnTo>
                  <a:lnTo>
                    <a:pt x="34493" y="0"/>
                  </a:lnTo>
                  <a:lnTo>
                    <a:pt x="33515" y="0"/>
                  </a:lnTo>
                  <a:lnTo>
                    <a:pt x="32524" y="76"/>
                  </a:lnTo>
                  <a:lnTo>
                    <a:pt x="32207" y="152"/>
                  </a:lnTo>
                  <a:lnTo>
                    <a:pt x="31280" y="317"/>
                  </a:lnTo>
                  <a:lnTo>
                    <a:pt x="30988" y="419"/>
                  </a:lnTo>
                  <a:lnTo>
                    <a:pt x="30695" y="495"/>
                  </a:lnTo>
                  <a:lnTo>
                    <a:pt x="30149" y="685"/>
                  </a:lnTo>
                  <a:lnTo>
                    <a:pt x="29616" y="927"/>
                  </a:lnTo>
                  <a:lnTo>
                    <a:pt x="28714" y="1473"/>
                  </a:lnTo>
                  <a:lnTo>
                    <a:pt x="28346" y="1790"/>
                  </a:lnTo>
                  <a:lnTo>
                    <a:pt x="28168" y="1968"/>
                  </a:lnTo>
                  <a:lnTo>
                    <a:pt x="28028" y="2108"/>
                  </a:lnTo>
                  <a:lnTo>
                    <a:pt x="27495" y="2590"/>
                  </a:lnTo>
                  <a:lnTo>
                    <a:pt x="26492" y="3721"/>
                  </a:lnTo>
                  <a:lnTo>
                    <a:pt x="26098" y="4305"/>
                  </a:lnTo>
                  <a:lnTo>
                    <a:pt x="25679" y="4902"/>
                  </a:lnTo>
                  <a:lnTo>
                    <a:pt x="25069" y="6096"/>
                  </a:lnTo>
                  <a:lnTo>
                    <a:pt x="24879" y="6731"/>
                  </a:lnTo>
                  <a:lnTo>
                    <a:pt x="24828" y="6934"/>
                  </a:lnTo>
                  <a:lnTo>
                    <a:pt x="24701" y="7302"/>
                  </a:lnTo>
                  <a:lnTo>
                    <a:pt x="24676" y="7442"/>
                  </a:lnTo>
                  <a:lnTo>
                    <a:pt x="24650" y="7620"/>
                  </a:lnTo>
                  <a:lnTo>
                    <a:pt x="24523" y="8140"/>
                  </a:lnTo>
                  <a:lnTo>
                    <a:pt x="24472" y="9385"/>
                  </a:lnTo>
                  <a:lnTo>
                    <a:pt x="24549" y="10020"/>
                  </a:lnTo>
                  <a:lnTo>
                    <a:pt x="24650" y="10668"/>
                  </a:lnTo>
                  <a:lnTo>
                    <a:pt x="25019" y="11887"/>
                  </a:lnTo>
                  <a:lnTo>
                    <a:pt x="25311" y="12496"/>
                  </a:lnTo>
                  <a:lnTo>
                    <a:pt x="25704" y="13258"/>
                  </a:lnTo>
                  <a:lnTo>
                    <a:pt x="25933" y="13677"/>
                  </a:lnTo>
                  <a:lnTo>
                    <a:pt x="26060" y="13855"/>
                  </a:lnTo>
                  <a:lnTo>
                    <a:pt x="31051" y="16129"/>
                  </a:lnTo>
                  <a:lnTo>
                    <a:pt x="31305" y="16167"/>
                  </a:lnTo>
                  <a:lnTo>
                    <a:pt x="31483" y="16192"/>
                  </a:lnTo>
                  <a:lnTo>
                    <a:pt x="31724" y="16192"/>
                  </a:lnTo>
                  <a:lnTo>
                    <a:pt x="32385" y="16217"/>
                  </a:lnTo>
                  <a:lnTo>
                    <a:pt x="32702" y="16192"/>
                  </a:lnTo>
                  <a:lnTo>
                    <a:pt x="33020" y="16192"/>
                  </a:lnTo>
                  <a:lnTo>
                    <a:pt x="33680" y="16116"/>
                  </a:lnTo>
                  <a:lnTo>
                    <a:pt x="34328" y="16014"/>
                  </a:lnTo>
                  <a:lnTo>
                    <a:pt x="35229" y="15798"/>
                  </a:lnTo>
                  <a:lnTo>
                    <a:pt x="36093" y="15506"/>
                  </a:lnTo>
                  <a:lnTo>
                    <a:pt x="36334" y="15379"/>
                  </a:lnTo>
                  <a:lnTo>
                    <a:pt x="36601" y="15265"/>
                  </a:lnTo>
                  <a:lnTo>
                    <a:pt x="37071" y="15011"/>
                  </a:lnTo>
                  <a:lnTo>
                    <a:pt x="37503" y="14719"/>
                  </a:lnTo>
                  <a:lnTo>
                    <a:pt x="37871" y="14401"/>
                  </a:lnTo>
                  <a:lnTo>
                    <a:pt x="38049" y="14262"/>
                  </a:lnTo>
                  <a:lnTo>
                    <a:pt x="38150" y="14135"/>
                  </a:lnTo>
                  <a:lnTo>
                    <a:pt x="38735" y="13601"/>
                  </a:lnTo>
                  <a:lnTo>
                    <a:pt x="39738" y="12471"/>
                  </a:lnTo>
                  <a:lnTo>
                    <a:pt x="40157" y="11887"/>
                  </a:lnTo>
                  <a:lnTo>
                    <a:pt x="40551" y="11315"/>
                  </a:lnTo>
                  <a:lnTo>
                    <a:pt x="41160" y="10096"/>
                  </a:lnTo>
                  <a:lnTo>
                    <a:pt x="41351" y="9486"/>
                  </a:lnTo>
                  <a:lnTo>
                    <a:pt x="41427" y="9283"/>
                  </a:lnTo>
                  <a:lnTo>
                    <a:pt x="41554" y="8750"/>
                  </a:lnTo>
                  <a:lnTo>
                    <a:pt x="41186" y="8674"/>
                  </a:lnTo>
                  <a:lnTo>
                    <a:pt x="41554" y="8686"/>
                  </a:lnTo>
                  <a:lnTo>
                    <a:pt x="41706" y="8077"/>
                  </a:lnTo>
                  <a:lnTo>
                    <a:pt x="41757" y="6807"/>
                  </a:lnTo>
                  <a:close/>
                </a:path>
                <a:path w="199390" h="66040">
                  <a:moveTo>
                    <a:pt x="54114" y="16002"/>
                  </a:moveTo>
                  <a:lnTo>
                    <a:pt x="53746" y="15976"/>
                  </a:lnTo>
                  <a:lnTo>
                    <a:pt x="53136" y="15836"/>
                  </a:lnTo>
                  <a:lnTo>
                    <a:pt x="52819" y="15709"/>
                  </a:lnTo>
                  <a:lnTo>
                    <a:pt x="52349" y="15443"/>
                  </a:lnTo>
                  <a:lnTo>
                    <a:pt x="52133" y="15240"/>
                  </a:lnTo>
                  <a:lnTo>
                    <a:pt x="51892" y="14897"/>
                  </a:lnTo>
                  <a:lnTo>
                    <a:pt x="51816" y="14681"/>
                  </a:lnTo>
                  <a:lnTo>
                    <a:pt x="51790" y="14528"/>
                  </a:lnTo>
                  <a:lnTo>
                    <a:pt x="51790" y="14389"/>
                  </a:lnTo>
                  <a:lnTo>
                    <a:pt x="48780" y="14097"/>
                  </a:lnTo>
                  <a:lnTo>
                    <a:pt x="48729" y="14236"/>
                  </a:lnTo>
                  <a:lnTo>
                    <a:pt x="48729" y="14579"/>
                  </a:lnTo>
                  <a:lnTo>
                    <a:pt x="48844" y="15214"/>
                  </a:lnTo>
                  <a:lnTo>
                    <a:pt x="49949" y="16522"/>
                  </a:lnTo>
                  <a:lnTo>
                    <a:pt x="50126" y="16662"/>
                  </a:lnTo>
                  <a:lnTo>
                    <a:pt x="50495" y="16891"/>
                  </a:lnTo>
                  <a:lnTo>
                    <a:pt x="50711" y="16979"/>
                  </a:lnTo>
                  <a:lnTo>
                    <a:pt x="50939" y="17106"/>
                  </a:lnTo>
                  <a:lnTo>
                    <a:pt x="51396" y="17272"/>
                  </a:lnTo>
                  <a:lnTo>
                    <a:pt x="51638" y="17373"/>
                  </a:lnTo>
                  <a:lnTo>
                    <a:pt x="51892" y="17449"/>
                  </a:lnTo>
                  <a:lnTo>
                    <a:pt x="52400" y="17576"/>
                  </a:lnTo>
                  <a:lnTo>
                    <a:pt x="52920" y="17665"/>
                  </a:lnTo>
                  <a:lnTo>
                    <a:pt x="53479" y="17741"/>
                  </a:lnTo>
                  <a:lnTo>
                    <a:pt x="53746" y="17767"/>
                  </a:lnTo>
                  <a:lnTo>
                    <a:pt x="54114" y="16002"/>
                  </a:lnTo>
                  <a:close/>
                </a:path>
                <a:path w="199390" h="66040">
                  <a:moveTo>
                    <a:pt x="54394" y="2133"/>
                  </a:moveTo>
                  <a:lnTo>
                    <a:pt x="54343" y="2006"/>
                  </a:lnTo>
                  <a:lnTo>
                    <a:pt x="54254" y="1841"/>
                  </a:lnTo>
                  <a:lnTo>
                    <a:pt x="54102" y="1689"/>
                  </a:lnTo>
                  <a:lnTo>
                    <a:pt x="53809" y="1498"/>
                  </a:lnTo>
                  <a:lnTo>
                    <a:pt x="53543" y="1397"/>
                  </a:lnTo>
                  <a:lnTo>
                    <a:pt x="53416" y="1371"/>
                  </a:lnTo>
                  <a:lnTo>
                    <a:pt x="53263" y="1346"/>
                  </a:lnTo>
                  <a:lnTo>
                    <a:pt x="53124" y="1320"/>
                  </a:lnTo>
                  <a:lnTo>
                    <a:pt x="52971" y="1295"/>
                  </a:lnTo>
                  <a:lnTo>
                    <a:pt x="52730" y="1295"/>
                  </a:lnTo>
                  <a:lnTo>
                    <a:pt x="52514" y="1320"/>
                  </a:lnTo>
                  <a:lnTo>
                    <a:pt x="52362" y="1346"/>
                  </a:lnTo>
                  <a:lnTo>
                    <a:pt x="52235" y="1371"/>
                  </a:lnTo>
                  <a:lnTo>
                    <a:pt x="52095" y="1422"/>
                  </a:lnTo>
                  <a:lnTo>
                    <a:pt x="51854" y="1524"/>
                  </a:lnTo>
                  <a:lnTo>
                    <a:pt x="51650" y="1638"/>
                  </a:lnTo>
                  <a:lnTo>
                    <a:pt x="51523" y="1765"/>
                  </a:lnTo>
                  <a:lnTo>
                    <a:pt x="51435" y="1892"/>
                  </a:lnTo>
                  <a:lnTo>
                    <a:pt x="51333" y="2032"/>
                  </a:lnTo>
                  <a:lnTo>
                    <a:pt x="48806" y="13957"/>
                  </a:lnTo>
                  <a:lnTo>
                    <a:pt x="48780" y="14084"/>
                  </a:lnTo>
                  <a:lnTo>
                    <a:pt x="51816" y="14300"/>
                  </a:lnTo>
                  <a:lnTo>
                    <a:pt x="51841" y="14160"/>
                  </a:lnTo>
                  <a:lnTo>
                    <a:pt x="54368" y="2298"/>
                  </a:lnTo>
                  <a:lnTo>
                    <a:pt x="54394" y="2133"/>
                  </a:lnTo>
                  <a:close/>
                </a:path>
                <a:path w="199390" h="66040">
                  <a:moveTo>
                    <a:pt x="55473" y="16789"/>
                  </a:moveTo>
                  <a:lnTo>
                    <a:pt x="55422" y="16662"/>
                  </a:lnTo>
                  <a:lnTo>
                    <a:pt x="55346" y="16535"/>
                  </a:lnTo>
                  <a:lnTo>
                    <a:pt x="55206" y="16370"/>
                  </a:lnTo>
                  <a:lnTo>
                    <a:pt x="55003" y="16243"/>
                  </a:lnTo>
                  <a:lnTo>
                    <a:pt x="54762" y="16154"/>
                  </a:lnTo>
                  <a:lnTo>
                    <a:pt x="54495" y="16052"/>
                  </a:lnTo>
                  <a:lnTo>
                    <a:pt x="54343" y="16027"/>
                  </a:lnTo>
                  <a:lnTo>
                    <a:pt x="54203" y="16027"/>
                  </a:lnTo>
                  <a:lnTo>
                    <a:pt x="53759" y="17767"/>
                  </a:lnTo>
                  <a:lnTo>
                    <a:pt x="54279" y="17767"/>
                  </a:lnTo>
                  <a:lnTo>
                    <a:pt x="54419" y="17741"/>
                  </a:lnTo>
                  <a:lnTo>
                    <a:pt x="54571" y="17691"/>
                  </a:lnTo>
                  <a:lnTo>
                    <a:pt x="54711" y="17665"/>
                  </a:lnTo>
                  <a:lnTo>
                    <a:pt x="54838" y="17614"/>
                  </a:lnTo>
                  <a:lnTo>
                    <a:pt x="54965" y="17564"/>
                  </a:lnTo>
                  <a:lnTo>
                    <a:pt x="55156" y="17449"/>
                  </a:lnTo>
                  <a:lnTo>
                    <a:pt x="55283" y="17322"/>
                  </a:lnTo>
                  <a:lnTo>
                    <a:pt x="55397" y="17183"/>
                  </a:lnTo>
                  <a:lnTo>
                    <a:pt x="55473" y="17030"/>
                  </a:lnTo>
                  <a:lnTo>
                    <a:pt x="55473" y="16789"/>
                  </a:lnTo>
                  <a:close/>
                </a:path>
                <a:path w="199390" h="66040">
                  <a:moveTo>
                    <a:pt x="76809" y="8597"/>
                  </a:moveTo>
                  <a:lnTo>
                    <a:pt x="76758" y="8445"/>
                  </a:lnTo>
                  <a:lnTo>
                    <a:pt x="76669" y="8293"/>
                  </a:lnTo>
                  <a:lnTo>
                    <a:pt x="76517" y="8128"/>
                  </a:lnTo>
                  <a:lnTo>
                    <a:pt x="76327" y="8001"/>
                  </a:lnTo>
                  <a:lnTo>
                    <a:pt x="76098" y="7912"/>
                  </a:lnTo>
                  <a:lnTo>
                    <a:pt x="75958" y="7861"/>
                  </a:lnTo>
                  <a:lnTo>
                    <a:pt x="75831" y="7810"/>
                  </a:lnTo>
                  <a:lnTo>
                    <a:pt x="75692" y="7785"/>
                  </a:lnTo>
                  <a:lnTo>
                    <a:pt x="75539" y="7785"/>
                  </a:lnTo>
                  <a:lnTo>
                    <a:pt x="75069" y="7759"/>
                  </a:lnTo>
                  <a:lnTo>
                    <a:pt x="74930" y="7785"/>
                  </a:lnTo>
                  <a:lnTo>
                    <a:pt x="74777" y="7810"/>
                  </a:lnTo>
                  <a:lnTo>
                    <a:pt x="74650" y="7835"/>
                  </a:lnTo>
                  <a:lnTo>
                    <a:pt x="74383" y="7924"/>
                  </a:lnTo>
                  <a:lnTo>
                    <a:pt x="74168" y="8026"/>
                  </a:lnTo>
                  <a:lnTo>
                    <a:pt x="69049" y="11480"/>
                  </a:lnTo>
                  <a:lnTo>
                    <a:pt x="65354" y="7302"/>
                  </a:lnTo>
                  <a:lnTo>
                    <a:pt x="65201" y="7200"/>
                  </a:lnTo>
                  <a:lnTo>
                    <a:pt x="64960" y="7099"/>
                  </a:lnTo>
                  <a:lnTo>
                    <a:pt x="64744" y="7035"/>
                  </a:lnTo>
                  <a:lnTo>
                    <a:pt x="64592" y="7010"/>
                  </a:lnTo>
                  <a:lnTo>
                    <a:pt x="64439" y="7010"/>
                  </a:lnTo>
                  <a:lnTo>
                    <a:pt x="64008" y="6985"/>
                  </a:lnTo>
                  <a:lnTo>
                    <a:pt x="63855" y="7010"/>
                  </a:lnTo>
                  <a:lnTo>
                    <a:pt x="63703" y="7035"/>
                  </a:lnTo>
                  <a:lnTo>
                    <a:pt x="63563" y="7048"/>
                  </a:lnTo>
                  <a:lnTo>
                    <a:pt x="63436" y="7099"/>
                  </a:lnTo>
                  <a:lnTo>
                    <a:pt x="63246" y="7175"/>
                  </a:lnTo>
                  <a:lnTo>
                    <a:pt x="63068" y="7251"/>
                  </a:lnTo>
                  <a:lnTo>
                    <a:pt x="62903" y="7391"/>
                  </a:lnTo>
                  <a:lnTo>
                    <a:pt x="62750" y="7543"/>
                  </a:lnTo>
                  <a:lnTo>
                    <a:pt x="62674" y="7721"/>
                  </a:lnTo>
                  <a:lnTo>
                    <a:pt x="62661" y="7988"/>
                  </a:lnTo>
                  <a:lnTo>
                    <a:pt x="62725" y="8153"/>
                  </a:lnTo>
                  <a:lnTo>
                    <a:pt x="66890" y="12928"/>
                  </a:lnTo>
                  <a:lnTo>
                    <a:pt x="60998" y="16878"/>
                  </a:lnTo>
                  <a:lnTo>
                    <a:pt x="60845" y="17005"/>
                  </a:lnTo>
                  <a:lnTo>
                    <a:pt x="60718" y="17157"/>
                  </a:lnTo>
                  <a:lnTo>
                    <a:pt x="60655" y="17322"/>
                  </a:lnTo>
                  <a:lnTo>
                    <a:pt x="60629" y="17564"/>
                  </a:lnTo>
                  <a:lnTo>
                    <a:pt x="60680" y="17716"/>
                  </a:lnTo>
                  <a:lnTo>
                    <a:pt x="60744" y="17843"/>
                  </a:lnTo>
                  <a:lnTo>
                    <a:pt x="60896" y="17983"/>
                  </a:lnTo>
                  <a:lnTo>
                    <a:pt x="61087" y="18110"/>
                  </a:lnTo>
                  <a:lnTo>
                    <a:pt x="61214" y="18186"/>
                  </a:lnTo>
                  <a:lnTo>
                    <a:pt x="61341" y="18237"/>
                  </a:lnTo>
                  <a:lnTo>
                    <a:pt x="61607" y="18300"/>
                  </a:lnTo>
                  <a:lnTo>
                    <a:pt x="61760" y="18326"/>
                  </a:lnTo>
                  <a:lnTo>
                    <a:pt x="61899" y="18351"/>
                  </a:lnTo>
                  <a:lnTo>
                    <a:pt x="62344" y="18351"/>
                  </a:lnTo>
                  <a:lnTo>
                    <a:pt x="62484" y="18326"/>
                  </a:lnTo>
                  <a:lnTo>
                    <a:pt x="62636" y="18300"/>
                  </a:lnTo>
                  <a:lnTo>
                    <a:pt x="62788" y="18275"/>
                  </a:lnTo>
                  <a:lnTo>
                    <a:pt x="63055" y="18211"/>
                  </a:lnTo>
                  <a:lnTo>
                    <a:pt x="63322" y="18059"/>
                  </a:lnTo>
                  <a:lnTo>
                    <a:pt x="68389" y="14655"/>
                  </a:lnTo>
                  <a:lnTo>
                    <a:pt x="71869" y="18643"/>
                  </a:lnTo>
                  <a:lnTo>
                    <a:pt x="71996" y="18757"/>
                  </a:lnTo>
                  <a:lnTo>
                    <a:pt x="72186" y="18884"/>
                  </a:lnTo>
                  <a:lnTo>
                    <a:pt x="72402" y="19011"/>
                  </a:lnTo>
                  <a:lnTo>
                    <a:pt x="72555" y="19037"/>
                  </a:lnTo>
                  <a:lnTo>
                    <a:pt x="72682" y="19075"/>
                  </a:lnTo>
                  <a:lnTo>
                    <a:pt x="72821" y="19100"/>
                  </a:lnTo>
                  <a:lnTo>
                    <a:pt x="72974" y="19126"/>
                  </a:lnTo>
                  <a:lnTo>
                    <a:pt x="73406" y="19126"/>
                  </a:lnTo>
                  <a:lnTo>
                    <a:pt x="73583" y="19100"/>
                  </a:lnTo>
                  <a:lnTo>
                    <a:pt x="73710" y="19075"/>
                  </a:lnTo>
                  <a:lnTo>
                    <a:pt x="73850" y="19062"/>
                  </a:lnTo>
                  <a:lnTo>
                    <a:pt x="74002" y="19037"/>
                  </a:lnTo>
                  <a:lnTo>
                    <a:pt x="74168" y="18961"/>
                  </a:lnTo>
                  <a:lnTo>
                    <a:pt x="74396" y="18834"/>
                  </a:lnTo>
                  <a:lnTo>
                    <a:pt x="74536" y="18719"/>
                  </a:lnTo>
                  <a:lnTo>
                    <a:pt x="74663" y="18567"/>
                  </a:lnTo>
                  <a:lnTo>
                    <a:pt x="74764" y="18389"/>
                  </a:lnTo>
                  <a:lnTo>
                    <a:pt x="74764" y="18148"/>
                  </a:lnTo>
                  <a:lnTo>
                    <a:pt x="74714" y="18008"/>
                  </a:lnTo>
                  <a:lnTo>
                    <a:pt x="74637" y="17881"/>
                  </a:lnTo>
                  <a:lnTo>
                    <a:pt x="70548" y="13195"/>
                  </a:lnTo>
                  <a:lnTo>
                    <a:pt x="76441" y="9232"/>
                  </a:lnTo>
                  <a:lnTo>
                    <a:pt x="76644" y="9055"/>
                  </a:lnTo>
                  <a:lnTo>
                    <a:pt x="76758" y="8890"/>
                  </a:lnTo>
                  <a:lnTo>
                    <a:pt x="76784" y="8763"/>
                  </a:lnTo>
                  <a:lnTo>
                    <a:pt x="76809" y="8597"/>
                  </a:lnTo>
                  <a:close/>
                </a:path>
                <a:path w="199390" h="66040">
                  <a:moveTo>
                    <a:pt x="139611" y="39319"/>
                  </a:moveTo>
                  <a:lnTo>
                    <a:pt x="139446" y="39230"/>
                  </a:lnTo>
                  <a:lnTo>
                    <a:pt x="139319" y="39179"/>
                  </a:lnTo>
                  <a:lnTo>
                    <a:pt x="139128" y="39103"/>
                  </a:lnTo>
                  <a:lnTo>
                    <a:pt x="138887" y="39052"/>
                  </a:lnTo>
                  <a:lnTo>
                    <a:pt x="138760" y="39052"/>
                  </a:lnTo>
                  <a:lnTo>
                    <a:pt x="138607" y="39027"/>
                  </a:lnTo>
                  <a:lnTo>
                    <a:pt x="138315" y="39027"/>
                  </a:lnTo>
                  <a:lnTo>
                    <a:pt x="138176" y="39052"/>
                  </a:lnTo>
                  <a:lnTo>
                    <a:pt x="138023" y="39077"/>
                  </a:lnTo>
                  <a:lnTo>
                    <a:pt x="137756" y="39154"/>
                  </a:lnTo>
                  <a:lnTo>
                    <a:pt x="137604" y="39179"/>
                  </a:lnTo>
                  <a:lnTo>
                    <a:pt x="137388" y="39306"/>
                  </a:lnTo>
                  <a:lnTo>
                    <a:pt x="137236" y="39395"/>
                  </a:lnTo>
                  <a:lnTo>
                    <a:pt x="137096" y="39547"/>
                  </a:lnTo>
                  <a:lnTo>
                    <a:pt x="136994" y="39712"/>
                  </a:lnTo>
                  <a:lnTo>
                    <a:pt x="136944" y="39839"/>
                  </a:lnTo>
                  <a:lnTo>
                    <a:pt x="136944" y="40017"/>
                  </a:lnTo>
                  <a:lnTo>
                    <a:pt x="137020" y="40182"/>
                  </a:lnTo>
                  <a:lnTo>
                    <a:pt x="137147" y="40360"/>
                  </a:lnTo>
                  <a:lnTo>
                    <a:pt x="137312" y="40500"/>
                  </a:lnTo>
                  <a:lnTo>
                    <a:pt x="139611" y="39319"/>
                  </a:lnTo>
                  <a:close/>
                </a:path>
                <a:path w="199390" h="66040">
                  <a:moveTo>
                    <a:pt x="157467" y="51676"/>
                  </a:moveTo>
                  <a:lnTo>
                    <a:pt x="155384" y="50380"/>
                  </a:lnTo>
                  <a:lnTo>
                    <a:pt x="155219" y="50469"/>
                  </a:lnTo>
                  <a:lnTo>
                    <a:pt x="154965" y="50698"/>
                  </a:lnTo>
                  <a:lnTo>
                    <a:pt x="154914" y="50863"/>
                  </a:lnTo>
                  <a:lnTo>
                    <a:pt x="154889" y="51117"/>
                  </a:lnTo>
                  <a:lnTo>
                    <a:pt x="154940" y="51282"/>
                  </a:lnTo>
                  <a:lnTo>
                    <a:pt x="155092" y="51485"/>
                  </a:lnTo>
                  <a:lnTo>
                    <a:pt x="155232" y="51600"/>
                  </a:lnTo>
                  <a:lnTo>
                    <a:pt x="155536" y="51752"/>
                  </a:lnTo>
                  <a:lnTo>
                    <a:pt x="155727" y="51803"/>
                  </a:lnTo>
                  <a:lnTo>
                    <a:pt x="155854" y="51854"/>
                  </a:lnTo>
                  <a:lnTo>
                    <a:pt x="156044" y="51866"/>
                  </a:lnTo>
                  <a:lnTo>
                    <a:pt x="156756" y="51892"/>
                  </a:lnTo>
                  <a:lnTo>
                    <a:pt x="156908" y="51866"/>
                  </a:lnTo>
                  <a:lnTo>
                    <a:pt x="157149" y="51803"/>
                  </a:lnTo>
                  <a:lnTo>
                    <a:pt x="157391" y="51701"/>
                  </a:lnTo>
                  <a:close/>
                </a:path>
                <a:path w="199390" h="66040">
                  <a:moveTo>
                    <a:pt x="163156" y="32791"/>
                  </a:moveTo>
                  <a:lnTo>
                    <a:pt x="163055" y="32613"/>
                  </a:lnTo>
                  <a:lnTo>
                    <a:pt x="162902" y="32473"/>
                  </a:lnTo>
                  <a:lnTo>
                    <a:pt x="162737" y="32359"/>
                  </a:lnTo>
                  <a:lnTo>
                    <a:pt x="162598" y="32283"/>
                  </a:lnTo>
                  <a:lnTo>
                    <a:pt x="162445" y="32219"/>
                  </a:lnTo>
                  <a:lnTo>
                    <a:pt x="162318" y="32194"/>
                  </a:lnTo>
                  <a:lnTo>
                    <a:pt x="162128" y="32143"/>
                  </a:lnTo>
                  <a:lnTo>
                    <a:pt x="161925" y="32105"/>
                  </a:lnTo>
                  <a:lnTo>
                    <a:pt x="152984" y="31343"/>
                  </a:lnTo>
                  <a:lnTo>
                    <a:pt x="152628" y="31330"/>
                  </a:lnTo>
                  <a:lnTo>
                    <a:pt x="152476" y="31356"/>
                  </a:lnTo>
                  <a:lnTo>
                    <a:pt x="152336" y="31381"/>
                  </a:lnTo>
                  <a:lnTo>
                    <a:pt x="152158" y="31407"/>
                  </a:lnTo>
                  <a:lnTo>
                    <a:pt x="152031" y="31432"/>
                  </a:lnTo>
                  <a:lnTo>
                    <a:pt x="151866" y="31508"/>
                  </a:lnTo>
                  <a:lnTo>
                    <a:pt x="151650" y="31623"/>
                  </a:lnTo>
                  <a:lnTo>
                    <a:pt x="151498" y="31724"/>
                  </a:lnTo>
                  <a:lnTo>
                    <a:pt x="151345" y="31877"/>
                  </a:lnTo>
                  <a:lnTo>
                    <a:pt x="151257" y="32042"/>
                  </a:lnTo>
                  <a:lnTo>
                    <a:pt x="151231" y="32308"/>
                  </a:lnTo>
                  <a:lnTo>
                    <a:pt x="151307" y="32435"/>
                  </a:lnTo>
                  <a:lnTo>
                    <a:pt x="151345" y="32562"/>
                  </a:lnTo>
                  <a:lnTo>
                    <a:pt x="151549" y="32753"/>
                  </a:lnTo>
                  <a:lnTo>
                    <a:pt x="151688" y="32854"/>
                  </a:lnTo>
                  <a:lnTo>
                    <a:pt x="151942" y="32943"/>
                  </a:lnTo>
                  <a:lnTo>
                    <a:pt x="152158" y="33045"/>
                  </a:lnTo>
                  <a:lnTo>
                    <a:pt x="152336" y="33070"/>
                  </a:lnTo>
                  <a:lnTo>
                    <a:pt x="152476" y="33096"/>
                  </a:lnTo>
                  <a:lnTo>
                    <a:pt x="158216" y="33591"/>
                  </a:lnTo>
                  <a:lnTo>
                    <a:pt x="143294" y="41617"/>
                  </a:lnTo>
                  <a:lnTo>
                    <a:pt x="139611" y="39331"/>
                  </a:lnTo>
                  <a:lnTo>
                    <a:pt x="137363" y="40538"/>
                  </a:lnTo>
                  <a:lnTo>
                    <a:pt x="146888" y="46443"/>
                  </a:lnTo>
                  <a:lnTo>
                    <a:pt x="147104" y="46520"/>
                  </a:lnTo>
                  <a:lnTo>
                    <a:pt x="147320" y="46596"/>
                  </a:lnTo>
                  <a:lnTo>
                    <a:pt x="147447" y="46621"/>
                  </a:lnTo>
                  <a:lnTo>
                    <a:pt x="147586" y="46672"/>
                  </a:lnTo>
                  <a:lnTo>
                    <a:pt x="147713" y="46672"/>
                  </a:lnTo>
                  <a:lnTo>
                    <a:pt x="147866" y="46697"/>
                  </a:lnTo>
                  <a:lnTo>
                    <a:pt x="148272" y="46697"/>
                  </a:lnTo>
                  <a:lnTo>
                    <a:pt x="148501" y="46647"/>
                  </a:lnTo>
                  <a:lnTo>
                    <a:pt x="148742" y="46570"/>
                  </a:lnTo>
                  <a:lnTo>
                    <a:pt x="148869" y="46545"/>
                  </a:lnTo>
                  <a:lnTo>
                    <a:pt x="149034" y="46443"/>
                  </a:lnTo>
                  <a:lnTo>
                    <a:pt x="149212" y="46355"/>
                  </a:lnTo>
                  <a:lnTo>
                    <a:pt x="149377" y="46202"/>
                  </a:lnTo>
                  <a:lnTo>
                    <a:pt x="149504" y="46062"/>
                  </a:lnTo>
                  <a:lnTo>
                    <a:pt x="149555" y="45885"/>
                  </a:lnTo>
                  <a:lnTo>
                    <a:pt x="149555" y="45720"/>
                  </a:lnTo>
                  <a:lnTo>
                    <a:pt x="149479" y="45542"/>
                  </a:lnTo>
                  <a:lnTo>
                    <a:pt x="149352" y="45377"/>
                  </a:lnTo>
                  <a:lnTo>
                    <a:pt x="149161" y="45224"/>
                  </a:lnTo>
                  <a:lnTo>
                    <a:pt x="145389" y="42913"/>
                  </a:lnTo>
                  <a:lnTo>
                    <a:pt x="162509" y="33693"/>
                  </a:lnTo>
                  <a:lnTo>
                    <a:pt x="162674" y="33616"/>
                  </a:lnTo>
                  <a:lnTo>
                    <a:pt x="162814" y="33540"/>
                  </a:lnTo>
                  <a:lnTo>
                    <a:pt x="162991" y="33388"/>
                  </a:lnTo>
                  <a:lnTo>
                    <a:pt x="163131" y="33223"/>
                  </a:lnTo>
                  <a:lnTo>
                    <a:pt x="163156" y="33045"/>
                  </a:lnTo>
                  <a:lnTo>
                    <a:pt x="163156" y="32880"/>
                  </a:lnTo>
                  <a:close/>
                </a:path>
                <a:path w="199390" h="66040">
                  <a:moveTo>
                    <a:pt x="177825" y="49072"/>
                  </a:moveTo>
                  <a:lnTo>
                    <a:pt x="177774" y="48945"/>
                  </a:lnTo>
                  <a:lnTo>
                    <a:pt x="177711" y="48818"/>
                  </a:lnTo>
                  <a:lnTo>
                    <a:pt x="177584" y="48653"/>
                  </a:lnTo>
                  <a:lnTo>
                    <a:pt x="177393" y="48526"/>
                  </a:lnTo>
                  <a:lnTo>
                    <a:pt x="177088" y="48387"/>
                  </a:lnTo>
                  <a:lnTo>
                    <a:pt x="176923" y="48310"/>
                  </a:lnTo>
                  <a:lnTo>
                    <a:pt x="176745" y="48285"/>
                  </a:lnTo>
                  <a:lnTo>
                    <a:pt x="176606" y="48260"/>
                  </a:lnTo>
                  <a:lnTo>
                    <a:pt x="165836" y="47155"/>
                  </a:lnTo>
                  <a:lnTo>
                    <a:pt x="175844" y="41770"/>
                  </a:lnTo>
                  <a:lnTo>
                    <a:pt x="176009" y="41681"/>
                  </a:lnTo>
                  <a:lnTo>
                    <a:pt x="176237" y="41452"/>
                  </a:lnTo>
                  <a:lnTo>
                    <a:pt x="176314" y="40944"/>
                  </a:lnTo>
                  <a:lnTo>
                    <a:pt x="176237" y="40817"/>
                  </a:lnTo>
                  <a:lnTo>
                    <a:pt x="176161" y="40690"/>
                  </a:lnTo>
                  <a:lnTo>
                    <a:pt x="175996" y="40551"/>
                  </a:lnTo>
                  <a:lnTo>
                    <a:pt x="175869" y="40474"/>
                  </a:lnTo>
                  <a:lnTo>
                    <a:pt x="175679" y="40398"/>
                  </a:lnTo>
                  <a:lnTo>
                    <a:pt x="175475" y="40322"/>
                  </a:lnTo>
                  <a:lnTo>
                    <a:pt x="175348" y="40309"/>
                  </a:lnTo>
                  <a:lnTo>
                    <a:pt x="175158" y="40259"/>
                  </a:lnTo>
                  <a:lnTo>
                    <a:pt x="174942" y="40233"/>
                  </a:lnTo>
                  <a:lnTo>
                    <a:pt x="174625" y="40233"/>
                  </a:lnTo>
                  <a:lnTo>
                    <a:pt x="174472" y="40259"/>
                  </a:lnTo>
                  <a:lnTo>
                    <a:pt x="174320" y="40284"/>
                  </a:lnTo>
                  <a:lnTo>
                    <a:pt x="174053" y="40347"/>
                  </a:lnTo>
                  <a:lnTo>
                    <a:pt x="173812" y="40449"/>
                  </a:lnTo>
                  <a:lnTo>
                    <a:pt x="161531" y="47053"/>
                  </a:lnTo>
                  <a:lnTo>
                    <a:pt x="161404" y="47117"/>
                  </a:lnTo>
                  <a:lnTo>
                    <a:pt x="155384" y="50368"/>
                  </a:lnTo>
                  <a:lnTo>
                    <a:pt x="157467" y="51663"/>
                  </a:lnTo>
                  <a:lnTo>
                    <a:pt x="163042" y="48666"/>
                  </a:lnTo>
                  <a:lnTo>
                    <a:pt x="166446" y="49022"/>
                  </a:lnTo>
                  <a:lnTo>
                    <a:pt x="162585" y="55448"/>
                  </a:lnTo>
                  <a:lnTo>
                    <a:pt x="162521" y="55613"/>
                  </a:lnTo>
                  <a:lnTo>
                    <a:pt x="162521" y="55841"/>
                  </a:lnTo>
                  <a:lnTo>
                    <a:pt x="162585" y="56007"/>
                  </a:lnTo>
                  <a:lnTo>
                    <a:pt x="162687" y="56159"/>
                  </a:lnTo>
                  <a:lnTo>
                    <a:pt x="162814" y="56273"/>
                  </a:lnTo>
                  <a:lnTo>
                    <a:pt x="163004" y="56400"/>
                  </a:lnTo>
                  <a:lnTo>
                    <a:pt x="163296" y="56527"/>
                  </a:lnTo>
                  <a:lnTo>
                    <a:pt x="163525" y="56565"/>
                  </a:lnTo>
                  <a:lnTo>
                    <a:pt x="163766" y="56591"/>
                  </a:lnTo>
                  <a:lnTo>
                    <a:pt x="163918" y="56616"/>
                  </a:lnTo>
                  <a:lnTo>
                    <a:pt x="164185" y="56616"/>
                  </a:lnTo>
                  <a:lnTo>
                    <a:pt x="164325" y="56591"/>
                  </a:lnTo>
                  <a:lnTo>
                    <a:pt x="164477" y="56565"/>
                  </a:lnTo>
                  <a:lnTo>
                    <a:pt x="164642" y="56553"/>
                  </a:lnTo>
                  <a:lnTo>
                    <a:pt x="164795" y="56502"/>
                  </a:lnTo>
                  <a:lnTo>
                    <a:pt x="164922" y="56476"/>
                  </a:lnTo>
                  <a:lnTo>
                    <a:pt x="165163" y="56324"/>
                  </a:lnTo>
                  <a:lnTo>
                    <a:pt x="165315" y="56210"/>
                  </a:lnTo>
                  <a:lnTo>
                    <a:pt x="165481" y="56032"/>
                  </a:lnTo>
                  <a:lnTo>
                    <a:pt x="169506" y="49339"/>
                  </a:lnTo>
                  <a:lnTo>
                    <a:pt x="176009" y="49999"/>
                  </a:lnTo>
                  <a:lnTo>
                    <a:pt x="176237" y="50025"/>
                  </a:lnTo>
                  <a:lnTo>
                    <a:pt x="176377" y="50025"/>
                  </a:lnTo>
                  <a:lnTo>
                    <a:pt x="176530" y="49999"/>
                  </a:lnTo>
                  <a:lnTo>
                    <a:pt x="176682" y="49974"/>
                  </a:lnTo>
                  <a:lnTo>
                    <a:pt x="176847" y="49949"/>
                  </a:lnTo>
                  <a:lnTo>
                    <a:pt x="177139" y="49847"/>
                  </a:lnTo>
                  <a:lnTo>
                    <a:pt x="177685" y="49479"/>
                  </a:lnTo>
                  <a:lnTo>
                    <a:pt x="177774" y="49339"/>
                  </a:lnTo>
                  <a:lnTo>
                    <a:pt x="177825" y="49072"/>
                  </a:lnTo>
                  <a:close/>
                </a:path>
                <a:path w="199390" h="66040">
                  <a:moveTo>
                    <a:pt x="190195" y="50647"/>
                  </a:moveTo>
                  <a:lnTo>
                    <a:pt x="188087" y="49352"/>
                  </a:lnTo>
                  <a:lnTo>
                    <a:pt x="172935" y="57518"/>
                  </a:lnTo>
                  <a:lnTo>
                    <a:pt x="172770" y="57594"/>
                  </a:lnTo>
                  <a:lnTo>
                    <a:pt x="172554" y="57696"/>
                  </a:lnTo>
                  <a:lnTo>
                    <a:pt x="172212" y="57950"/>
                  </a:lnTo>
                  <a:lnTo>
                    <a:pt x="170954" y="59905"/>
                  </a:lnTo>
                  <a:lnTo>
                    <a:pt x="170954" y="60058"/>
                  </a:lnTo>
                  <a:lnTo>
                    <a:pt x="170980" y="60401"/>
                  </a:lnTo>
                  <a:lnTo>
                    <a:pt x="171030" y="60540"/>
                  </a:lnTo>
                  <a:lnTo>
                    <a:pt x="171081" y="60718"/>
                  </a:lnTo>
                  <a:lnTo>
                    <a:pt x="172529" y="62306"/>
                  </a:lnTo>
                  <a:lnTo>
                    <a:pt x="172999" y="62484"/>
                  </a:lnTo>
                  <a:lnTo>
                    <a:pt x="173189" y="62534"/>
                  </a:lnTo>
                  <a:lnTo>
                    <a:pt x="173316" y="62534"/>
                  </a:lnTo>
                  <a:lnTo>
                    <a:pt x="173469" y="62560"/>
                  </a:lnTo>
                  <a:lnTo>
                    <a:pt x="173875" y="62560"/>
                  </a:lnTo>
                  <a:lnTo>
                    <a:pt x="174104" y="62509"/>
                  </a:lnTo>
                  <a:lnTo>
                    <a:pt x="174345" y="62458"/>
                  </a:lnTo>
                  <a:lnTo>
                    <a:pt x="174472" y="62407"/>
                  </a:lnTo>
                  <a:lnTo>
                    <a:pt x="174688" y="62280"/>
                  </a:lnTo>
                  <a:lnTo>
                    <a:pt x="174840" y="62217"/>
                  </a:lnTo>
                  <a:lnTo>
                    <a:pt x="174980" y="62064"/>
                  </a:lnTo>
                  <a:lnTo>
                    <a:pt x="175107" y="61925"/>
                  </a:lnTo>
                  <a:lnTo>
                    <a:pt x="175158" y="61747"/>
                  </a:lnTo>
                  <a:lnTo>
                    <a:pt x="175158" y="61582"/>
                  </a:lnTo>
                  <a:lnTo>
                    <a:pt x="175082" y="61404"/>
                  </a:lnTo>
                  <a:lnTo>
                    <a:pt x="174713" y="61061"/>
                  </a:lnTo>
                  <a:lnTo>
                    <a:pt x="174459" y="60883"/>
                  </a:lnTo>
                  <a:lnTo>
                    <a:pt x="174193" y="60540"/>
                  </a:lnTo>
                  <a:lnTo>
                    <a:pt x="174040" y="60198"/>
                  </a:lnTo>
                  <a:lnTo>
                    <a:pt x="174015" y="60032"/>
                  </a:lnTo>
                  <a:lnTo>
                    <a:pt x="174040" y="59880"/>
                  </a:lnTo>
                  <a:lnTo>
                    <a:pt x="174066" y="59740"/>
                  </a:lnTo>
                  <a:lnTo>
                    <a:pt x="174117" y="59588"/>
                  </a:lnTo>
                  <a:lnTo>
                    <a:pt x="174218" y="59436"/>
                  </a:lnTo>
                  <a:lnTo>
                    <a:pt x="174434" y="59169"/>
                  </a:lnTo>
                  <a:lnTo>
                    <a:pt x="174777" y="58953"/>
                  </a:lnTo>
                  <a:lnTo>
                    <a:pt x="190195" y="50647"/>
                  </a:lnTo>
                  <a:close/>
                </a:path>
                <a:path w="199390" h="66040">
                  <a:moveTo>
                    <a:pt x="190665" y="49974"/>
                  </a:moveTo>
                  <a:lnTo>
                    <a:pt x="190639" y="49809"/>
                  </a:lnTo>
                  <a:lnTo>
                    <a:pt x="190588" y="49682"/>
                  </a:lnTo>
                  <a:lnTo>
                    <a:pt x="190487" y="49555"/>
                  </a:lnTo>
                  <a:lnTo>
                    <a:pt x="190322" y="49415"/>
                  </a:lnTo>
                  <a:lnTo>
                    <a:pt x="190093" y="49314"/>
                  </a:lnTo>
                  <a:lnTo>
                    <a:pt x="189953" y="49237"/>
                  </a:lnTo>
                  <a:lnTo>
                    <a:pt x="189826" y="49212"/>
                  </a:lnTo>
                  <a:lnTo>
                    <a:pt x="189560" y="49149"/>
                  </a:lnTo>
                  <a:lnTo>
                    <a:pt x="189407" y="49123"/>
                  </a:lnTo>
                  <a:lnTo>
                    <a:pt x="188798" y="49123"/>
                  </a:lnTo>
                  <a:lnTo>
                    <a:pt x="188645" y="49149"/>
                  </a:lnTo>
                  <a:lnTo>
                    <a:pt x="188404" y="49212"/>
                  </a:lnTo>
                  <a:lnTo>
                    <a:pt x="188252" y="49263"/>
                  </a:lnTo>
                  <a:lnTo>
                    <a:pt x="188087" y="49339"/>
                  </a:lnTo>
                  <a:lnTo>
                    <a:pt x="190195" y="50634"/>
                  </a:lnTo>
                  <a:lnTo>
                    <a:pt x="190334" y="50546"/>
                  </a:lnTo>
                  <a:lnTo>
                    <a:pt x="190512" y="50393"/>
                  </a:lnTo>
                  <a:lnTo>
                    <a:pt x="190639" y="50203"/>
                  </a:lnTo>
                  <a:lnTo>
                    <a:pt x="190665" y="50076"/>
                  </a:lnTo>
                  <a:close/>
                </a:path>
                <a:path w="199390" h="66040">
                  <a:moveTo>
                    <a:pt x="199351" y="64135"/>
                  </a:moveTo>
                  <a:lnTo>
                    <a:pt x="198869" y="62395"/>
                  </a:lnTo>
                  <a:lnTo>
                    <a:pt x="178993" y="64262"/>
                  </a:lnTo>
                  <a:lnTo>
                    <a:pt x="179501" y="66027"/>
                  </a:lnTo>
                  <a:lnTo>
                    <a:pt x="199351" y="6413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236053" y="1278851"/>
              <a:ext cx="85090" cy="179705"/>
            </a:xfrm>
            <a:custGeom>
              <a:avLst/>
              <a:gdLst/>
              <a:ahLst/>
              <a:cxnLst/>
              <a:rect l="l" t="t" r="r" b="b"/>
              <a:pathLst>
                <a:path w="85090" h="179705">
                  <a:moveTo>
                    <a:pt x="1790" y="8343"/>
                  </a:moveTo>
                  <a:lnTo>
                    <a:pt x="1270" y="6604"/>
                  </a:lnTo>
                  <a:lnTo>
                    <a:pt x="1054" y="6629"/>
                  </a:lnTo>
                  <a:lnTo>
                    <a:pt x="787" y="6705"/>
                  </a:lnTo>
                  <a:lnTo>
                    <a:pt x="660" y="6731"/>
                  </a:lnTo>
                  <a:lnTo>
                    <a:pt x="444" y="6845"/>
                  </a:lnTo>
                  <a:lnTo>
                    <a:pt x="317" y="6921"/>
                  </a:lnTo>
                  <a:lnTo>
                    <a:pt x="203" y="7073"/>
                  </a:lnTo>
                  <a:lnTo>
                    <a:pt x="50" y="7213"/>
                  </a:lnTo>
                  <a:lnTo>
                    <a:pt x="0" y="7391"/>
                  </a:lnTo>
                  <a:lnTo>
                    <a:pt x="0" y="7556"/>
                  </a:lnTo>
                  <a:lnTo>
                    <a:pt x="76" y="7734"/>
                  </a:lnTo>
                  <a:lnTo>
                    <a:pt x="228" y="7899"/>
                  </a:lnTo>
                  <a:lnTo>
                    <a:pt x="368" y="8051"/>
                  </a:lnTo>
                  <a:lnTo>
                    <a:pt x="571" y="8153"/>
                  </a:lnTo>
                  <a:lnTo>
                    <a:pt x="838" y="8242"/>
                  </a:lnTo>
                  <a:lnTo>
                    <a:pt x="1104" y="8318"/>
                  </a:lnTo>
                  <a:lnTo>
                    <a:pt x="1270" y="8343"/>
                  </a:lnTo>
                  <a:lnTo>
                    <a:pt x="1790" y="8343"/>
                  </a:lnTo>
                  <a:close/>
                </a:path>
                <a:path w="85090" h="179705">
                  <a:moveTo>
                    <a:pt x="22936" y="5486"/>
                  </a:moveTo>
                  <a:lnTo>
                    <a:pt x="22860" y="5308"/>
                  </a:lnTo>
                  <a:lnTo>
                    <a:pt x="22733" y="5168"/>
                  </a:lnTo>
                  <a:lnTo>
                    <a:pt x="22567" y="5016"/>
                  </a:lnTo>
                  <a:lnTo>
                    <a:pt x="22339" y="4889"/>
                  </a:lnTo>
                  <a:lnTo>
                    <a:pt x="22098" y="4800"/>
                  </a:lnTo>
                  <a:lnTo>
                    <a:pt x="21958" y="4775"/>
                  </a:lnTo>
                  <a:lnTo>
                    <a:pt x="21831" y="4749"/>
                  </a:lnTo>
                  <a:lnTo>
                    <a:pt x="21678" y="4724"/>
                  </a:lnTo>
                  <a:lnTo>
                    <a:pt x="21221" y="4699"/>
                  </a:lnTo>
                  <a:lnTo>
                    <a:pt x="13487" y="5448"/>
                  </a:lnTo>
                  <a:lnTo>
                    <a:pt x="15265" y="1079"/>
                  </a:lnTo>
                  <a:lnTo>
                    <a:pt x="15303" y="952"/>
                  </a:lnTo>
                  <a:lnTo>
                    <a:pt x="15303" y="787"/>
                  </a:lnTo>
                  <a:lnTo>
                    <a:pt x="15214" y="558"/>
                  </a:lnTo>
                  <a:lnTo>
                    <a:pt x="15036" y="368"/>
                  </a:lnTo>
                  <a:lnTo>
                    <a:pt x="14897" y="266"/>
                  </a:lnTo>
                  <a:lnTo>
                    <a:pt x="14770" y="190"/>
                  </a:lnTo>
                  <a:lnTo>
                    <a:pt x="14643" y="152"/>
                  </a:lnTo>
                  <a:lnTo>
                    <a:pt x="14503" y="101"/>
                  </a:lnTo>
                  <a:lnTo>
                    <a:pt x="14351" y="50"/>
                  </a:lnTo>
                  <a:lnTo>
                    <a:pt x="14198" y="25"/>
                  </a:lnTo>
                  <a:lnTo>
                    <a:pt x="14058" y="0"/>
                  </a:lnTo>
                  <a:lnTo>
                    <a:pt x="13563" y="0"/>
                  </a:lnTo>
                  <a:lnTo>
                    <a:pt x="13322" y="25"/>
                  </a:lnTo>
                  <a:lnTo>
                    <a:pt x="13169" y="76"/>
                  </a:lnTo>
                  <a:lnTo>
                    <a:pt x="13030" y="101"/>
                  </a:lnTo>
                  <a:lnTo>
                    <a:pt x="12903" y="152"/>
                  </a:lnTo>
                  <a:lnTo>
                    <a:pt x="12763" y="241"/>
                  </a:lnTo>
                  <a:lnTo>
                    <a:pt x="12611" y="317"/>
                  </a:lnTo>
                  <a:lnTo>
                    <a:pt x="12446" y="469"/>
                  </a:lnTo>
                  <a:lnTo>
                    <a:pt x="12293" y="635"/>
                  </a:lnTo>
                  <a:lnTo>
                    <a:pt x="10210" y="5753"/>
                  </a:lnTo>
                  <a:lnTo>
                    <a:pt x="1282" y="6578"/>
                  </a:lnTo>
                  <a:lnTo>
                    <a:pt x="1790" y="8343"/>
                  </a:lnTo>
                  <a:lnTo>
                    <a:pt x="9448" y="7620"/>
                  </a:lnTo>
                  <a:lnTo>
                    <a:pt x="7645" y="11988"/>
                  </a:lnTo>
                  <a:lnTo>
                    <a:pt x="7632" y="12128"/>
                  </a:lnTo>
                  <a:lnTo>
                    <a:pt x="7632" y="12319"/>
                  </a:lnTo>
                  <a:lnTo>
                    <a:pt x="7696" y="12471"/>
                  </a:lnTo>
                  <a:lnTo>
                    <a:pt x="7797" y="12611"/>
                  </a:lnTo>
                  <a:lnTo>
                    <a:pt x="7975" y="12763"/>
                  </a:lnTo>
                  <a:lnTo>
                    <a:pt x="8166" y="12890"/>
                  </a:lnTo>
                  <a:lnTo>
                    <a:pt x="8318" y="12928"/>
                  </a:lnTo>
                  <a:lnTo>
                    <a:pt x="8509" y="13004"/>
                  </a:lnTo>
                  <a:lnTo>
                    <a:pt x="8737" y="13030"/>
                  </a:lnTo>
                  <a:lnTo>
                    <a:pt x="8877" y="13055"/>
                  </a:lnTo>
                  <a:lnTo>
                    <a:pt x="9029" y="13081"/>
                  </a:lnTo>
                  <a:lnTo>
                    <a:pt x="9321" y="13081"/>
                  </a:lnTo>
                  <a:lnTo>
                    <a:pt x="9461" y="13055"/>
                  </a:lnTo>
                  <a:lnTo>
                    <a:pt x="9613" y="13030"/>
                  </a:lnTo>
                  <a:lnTo>
                    <a:pt x="9906" y="12954"/>
                  </a:lnTo>
                  <a:lnTo>
                    <a:pt x="10033" y="12928"/>
                  </a:lnTo>
                  <a:lnTo>
                    <a:pt x="10223" y="12814"/>
                  </a:lnTo>
                  <a:lnTo>
                    <a:pt x="10350" y="12738"/>
                  </a:lnTo>
                  <a:lnTo>
                    <a:pt x="10591" y="12522"/>
                  </a:lnTo>
                  <a:lnTo>
                    <a:pt x="10642" y="12395"/>
                  </a:lnTo>
                  <a:lnTo>
                    <a:pt x="12725" y="7302"/>
                  </a:lnTo>
                  <a:lnTo>
                    <a:pt x="21640" y="6451"/>
                  </a:lnTo>
                  <a:lnTo>
                    <a:pt x="21361" y="5473"/>
                  </a:lnTo>
                  <a:lnTo>
                    <a:pt x="21666" y="6464"/>
                  </a:lnTo>
                  <a:lnTo>
                    <a:pt x="21856" y="6438"/>
                  </a:lnTo>
                  <a:lnTo>
                    <a:pt x="22009" y="6413"/>
                  </a:lnTo>
                  <a:lnTo>
                    <a:pt x="22148" y="6362"/>
                  </a:lnTo>
                  <a:lnTo>
                    <a:pt x="22390" y="6273"/>
                  </a:lnTo>
                  <a:lnTo>
                    <a:pt x="22618" y="6146"/>
                  </a:lnTo>
                  <a:lnTo>
                    <a:pt x="22758" y="5994"/>
                  </a:lnTo>
                  <a:lnTo>
                    <a:pt x="22885" y="5829"/>
                  </a:lnTo>
                  <a:lnTo>
                    <a:pt x="22936" y="5651"/>
                  </a:lnTo>
                  <a:lnTo>
                    <a:pt x="22936" y="5486"/>
                  </a:lnTo>
                  <a:close/>
                </a:path>
                <a:path w="85090" h="179705">
                  <a:moveTo>
                    <a:pt x="49720" y="178346"/>
                  </a:moveTo>
                  <a:lnTo>
                    <a:pt x="49453" y="173177"/>
                  </a:lnTo>
                  <a:lnTo>
                    <a:pt x="49428" y="173012"/>
                  </a:lnTo>
                  <a:lnTo>
                    <a:pt x="49339" y="172859"/>
                  </a:lnTo>
                  <a:lnTo>
                    <a:pt x="49212" y="172732"/>
                  </a:lnTo>
                  <a:lnTo>
                    <a:pt x="48971" y="172567"/>
                  </a:lnTo>
                  <a:lnTo>
                    <a:pt x="48793" y="172491"/>
                  </a:lnTo>
                  <a:lnTo>
                    <a:pt x="48666" y="172440"/>
                  </a:lnTo>
                  <a:lnTo>
                    <a:pt x="48475" y="172389"/>
                  </a:lnTo>
                  <a:lnTo>
                    <a:pt x="48260" y="172351"/>
                  </a:lnTo>
                  <a:lnTo>
                    <a:pt x="48107" y="172326"/>
                  </a:lnTo>
                  <a:lnTo>
                    <a:pt x="47815" y="172326"/>
                  </a:lnTo>
                  <a:lnTo>
                    <a:pt x="47663" y="172351"/>
                  </a:lnTo>
                  <a:lnTo>
                    <a:pt x="47371" y="172389"/>
                  </a:lnTo>
                  <a:lnTo>
                    <a:pt x="47104" y="172466"/>
                  </a:lnTo>
                  <a:lnTo>
                    <a:pt x="46863" y="172567"/>
                  </a:lnTo>
                  <a:lnTo>
                    <a:pt x="46659" y="172720"/>
                  </a:lnTo>
                  <a:lnTo>
                    <a:pt x="46494" y="172885"/>
                  </a:lnTo>
                  <a:lnTo>
                    <a:pt x="46418" y="173037"/>
                  </a:lnTo>
                  <a:lnTo>
                    <a:pt x="46393" y="173228"/>
                  </a:lnTo>
                  <a:lnTo>
                    <a:pt x="46545" y="176542"/>
                  </a:lnTo>
                  <a:lnTo>
                    <a:pt x="30251" y="169468"/>
                  </a:lnTo>
                  <a:lnTo>
                    <a:pt x="33540" y="166954"/>
                  </a:lnTo>
                  <a:lnTo>
                    <a:pt x="31064" y="165874"/>
                  </a:lnTo>
                  <a:lnTo>
                    <a:pt x="26936" y="169062"/>
                  </a:lnTo>
                  <a:lnTo>
                    <a:pt x="26771" y="169189"/>
                  </a:lnTo>
                  <a:lnTo>
                    <a:pt x="22707" y="172326"/>
                  </a:lnTo>
                  <a:lnTo>
                    <a:pt x="22567" y="172440"/>
                  </a:lnTo>
                  <a:lnTo>
                    <a:pt x="22453" y="172580"/>
                  </a:lnTo>
                  <a:lnTo>
                    <a:pt x="22377" y="172758"/>
                  </a:lnTo>
                  <a:lnTo>
                    <a:pt x="22377" y="172923"/>
                  </a:lnTo>
                  <a:lnTo>
                    <a:pt x="22428" y="173101"/>
                  </a:lnTo>
                  <a:lnTo>
                    <a:pt x="22542" y="173266"/>
                  </a:lnTo>
                  <a:lnTo>
                    <a:pt x="22720" y="173418"/>
                  </a:lnTo>
                  <a:lnTo>
                    <a:pt x="22910" y="173545"/>
                  </a:lnTo>
                  <a:lnTo>
                    <a:pt x="23037" y="173583"/>
                  </a:lnTo>
                  <a:lnTo>
                    <a:pt x="23190" y="173634"/>
                  </a:lnTo>
                  <a:lnTo>
                    <a:pt x="23456" y="173685"/>
                  </a:lnTo>
                  <a:lnTo>
                    <a:pt x="23622" y="173710"/>
                  </a:lnTo>
                  <a:lnTo>
                    <a:pt x="23749" y="173736"/>
                  </a:lnTo>
                  <a:lnTo>
                    <a:pt x="24117" y="173736"/>
                  </a:lnTo>
                  <a:lnTo>
                    <a:pt x="24333" y="173710"/>
                  </a:lnTo>
                  <a:lnTo>
                    <a:pt x="24485" y="173659"/>
                  </a:lnTo>
                  <a:lnTo>
                    <a:pt x="24625" y="173634"/>
                  </a:lnTo>
                  <a:lnTo>
                    <a:pt x="24879" y="173545"/>
                  </a:lnTo>
                  <a:lnTo>
                    <a:pt x="25095" y="173418"/>
                  </a:lnTo>
                  <a:lnTo>
                    <a:pt x="28422" y="170878"/>
                  </a:lnTo>
                  <a:lnTo>
                    <a:pt x="47231" y="179082"/>
                  </a:lnTo>
                  <a:lnTo>
                    <a:pt x="47371" y="179133"/>
                  </a:lnTo>
                  <a:lnTo>
                    <a:pt x="47637" y="179209"/>
                  </a:lnTo>
                  <a:lnTo>
                    <a:pt x="47777" y="179235"/>
                  </a:lnTo>
                  <a:lnTo>
                    <a:pt x="47904" y="179247"/>
                  </a:lnTo>
                  <a:lnTo>
                    <a:pt x="48475" y="179247"/>
                  </a:lnTo>
                  <a:lnTo>
                    <a:pt x="48602" y="179235"/>
                  </a:lnTo>
                  <a:lnTo>
                    <a:pt x="48742" y="179209"/>
                  </a:lnTo>
                  <a:lnTo>
                    <a:pt x="48882" y="179158"/>
                  </a:lnTo>
                  <a:lnTo>
                    <a:pt x="49022" y="179108"/>
                  </a:lnTo>
                  <a:lnTo>
                    <a:pt x="49161" y="179057"/>
                  </a:lnTo>
                  <a:lnTo>
                    <a:pt x="49301" y="178981"/>
                  </a:lnTo>
                  <a:lnTo>
                    <a:pt x="49428" y="178892"/>
                  </a:lnTo>
                  <a:lnTo>
                    <a:pt x="49555" y="178777"/>
                  </a:lnTo>
                  <a:lnTo>
                    <a:pt x="49631" y="178650"/>
                  </a:lnTo>
                  <a:lnTo>
                    <a:pt x="49695" y="178523"/>
                  </a:lnTo>
                  <a:lnTo>
                    <a:pt x="49720" y="178396"/>
                  </a:lnTo>
                  <a:close/>
                </a:path>
                <a:path w="85090" h="179705">
                  <a:moveTo>
                    <a:pt x="55968" y="69011"/>
                  </a:moveTo>
                  <a:lnTo>
                    <a:pt x="55918" y="68846"/>
                  </a:lnTo>
                  <a:lnTo>
                    <a:pt x="55841" y="68719"/>
                  </a:lnTo>
                  <a:lnTo>
                    <a:pt x="55702" y="68580"/>
                  </a:lnTo>
                  <a:lnTo>
                    <a:pt x="55499" y="68453"/>
                  </a:lnTo>
                  <a:lnTo>
                    <a:pt x="55308" y="68326"/>
                  </a:lnTo>
                  <a:lnTo>
                    <a:pt x="55143" y="68275"/>
                  </a:lnTo>
                  <a:lnTo>
                    <a:pt x="54940" y="68237"/>
                  </a:lnTo>
                  <a:lnTo>
                    <a:pt x="54724" y="68211"/>
                  </a:lnTo>
                  <a:lnTo>
                    <a:pt x="54305" y="68186"/>
                  </a:lnTo>
                  <a:lnTo>
                    <a:pt x="54127" y="68211"/>
                  </a:lnTo>
                  <a:lnTo>
                    <a:pt x="53987" y="68237"/>
                  </a:lnTo>
                  <a:lnTo>
                    <a:pt x="53835" y="68249"/>
                  </a:lnTo>
                  <a:lnTo>
                    <a:pt x="53695" y="68275"/>
                  </a:lnTo>
                  <a:lnTo>
                    <a:pt x="53568" y="68326"/>
                  </a:lnTo>
                  <a:lnTo>
                    <a:pt x="53441" y="68376"/>
                  </a:lnTo>
                  <a:lnTo>
                    <a:pt x="53251" y="68503"/>
                  </a:lnTo>
                  <a:lnTo>
                    <a:pt x="53098" y="68618"/>
                  </a:lnTo>
                  <a:lnTo>
                    <a:pt x="53009" y="68745"/>
                  </a:lnTo>
                  <a:lnTo>
                    <a:pt x="52933" y="68897"/>
                  </a:lnTo>
                  <a:lnTo>
                    <a:pt x="52882" y="69062"/>
                  </a:lnTo>
                  <a:lnTo>
                    <a:pt x="55968" y="69011"/>
                  </a:lnTo>
                  <a:close/>
                </a:path>
                <a:path w="85090" h="179705">
                  <a:moveTo>
                    <a:pt x="59651" y="117398"/>
                  </a:moveTo>
                  <a:lnTo>
                    <a:pt x="59486" y="117335"/>
                  </a:lnTo>
                  <a:lnTo>
                    <a:pt x="59309" y="117309"/>
                  </a:lnTo>
                  <a:lnTo>
                    <a:pt x="59169" y="117284"/>
                  </a:lnTo>
                  <a:lnTo>
                    <a:pt x="58585" y="117284"/>
                  </a:lnTo>
                  <a:lnTo>
                    <a:pt x="58458" y="117309"/>
                  </a:lnTo>
                  <a:lnTo>
                    <a:pt x="58305" y="117335"/>
                  </a:lnTo>
                  <a:lnTo>
                    <a:pt x="58140" y="117373"/>
                  </a:lnTo>
                  <a:lnTo>
                    <a:pt x="58013" y="117424"/>
                  </a:lnTo>
                  <a:lnTo>
                    <a:pt x="57772" y="117525"/>
                  </a:lnTo>
                  <a:lnTo>
                    <a:pt x="57569" y="117703"/>
                  </a:lnTo>
                  <a:lnTo>
                    <a:pt x="57454" y="117868"/>
                  </a:lnTo>
                  <a:lnTo>
                    <a:pt x="57378" y="117995"/>
                  </a:lnTo>
                  <a:lnTo>
                    <a:pt x="57353" y="118160"/>
                  </a:lnTo>
                  <a:lnTo>
                    <a:pt x="57378" y="118338"/>
                  </a:lnTo>
                  <a:lnTo>
                    <a:pt x="57480" y="118503"/>
                  </a:lnTo>
                  <a:lnTo>
                    <a:pt x="57594" y="118656"/>
                  </a:lnTo>
                  <a:lnTo>
                    <a:pt x="57797" y="118770"/>
                  </a:lnTo>
                  <a:lnTo>
                    <a:pt x="58013" y="118897"/>
                  </a:lnTo>
                  <a:lnTo>
                    <a:pt x="59651" y="117398"/>
                  </a:lnTo>
                  <a:close/>
                </a:path>
                <a:path w="85090" h="179705">
                  <a:moveTo>
                    <a:pt x="59982" y="113347"/>
                  </a:moveTo>
                  <a:lnTo>
                    <a:pt x="56921" y="113449"/>
                  </a:lnTo>
                  <a:lnTo>
                    <a:pt x="56946" y="113588"/>
                  </a:lnTo>
                  <a:lnTo>
                    <a:pt x="57061" y="113792"/>
                  </a:lnTo>
                  <a:lnTo>
                    <a:pt x="57264" y="113957"/>
                  </a:lnTo>
                  <a:lnTo>
                    <a:pt x="57429" y="114058"/>
                  </a:lnTo>
                  <a:lnTo>
                    <a:pt x="57607" y="114160"/>
                  </a:lnTo>
                  <a:lnTo>
                    <a:pt x="57848" y="114223"/>
                  </a:lnTo>
                  <a:lnTo>
                    <a:pt x="58000" y="114249"/>
                  </a:lnTo>
                  <a:lnTo>
                    <a:pt x="58140" y="114274"/>
                  </a:lnTo>
                  <a:lnTo>
                    <a:pt x="58318" y="114274"/>
                  </a:lnTo>
                  <a:lnTo>
                    <a:pt x="58458" y="114300"/>
                  </a:lnTo>
                  <a:lnTo>
                    <a:pt x="58762" y="114274"/>
                  </a:lnTo>
                  <a:lnTo>
                    <a:pt x="58902" y="114249"/>
                  </a:lnTo>
                  <a:lnTo>
                    <a:pt x="59055" y="114223"/>
                  </a:lnTo>
                  <a:lnTo>
                    <a:pt x="59296" y="114134"/>
                  </a:lnTo>
                  <a:lnTo>
                    <a:pt x="59588" y="114007"/>
                  </a:lnTo>
                  <a:lnTo>
                    <a:pt x="59740" y="113880"/>
                  </a:lnTo>
                  <a:lnTo>
                    <a:pt x="59880" y="113690"/>
                  </a:lnTo>
                  <a:lnTo>
                    <a:pt x="59956" y="113563"/>
                  </a:lnTo>
                  <a:lnTo>
                    <a:pt x="59982" y="113347"/>
                  </a:lnTo>
                  <a:close/>
                </a:path>
                <a:path w="85090" h="179705">
                  <a:moveTo>
                    <a:pt x="60388" y="125323"/>
                  </a:moveTo>
                  <a:lnTo>
                    <a:pt x="58547" y="123901"/>
                  </a:lnTo>
                  <a:lnTo>
                    <a:pt x="58331" y="124002"/>
                  </a:lnTo>
                  <a:lnTo>
                    <a:pt x="58178" y="124117"/>
                  </a:lnTo>
                  <a:lnTo>
                    <a:pt x="58039" y="124269"/>
                  </a:lnTo>
                  <a:lnTo>
                    <a:pt x="57937" y="124447"/>
                  </a:lnTo>
                  <a:lnTo>
                    <a:pt x="57912" y="124688"/>
                  </a:lnTo>
                  <a:lnTo>
                    <a:pt x="58039" y="124955"/>
                  </a:lnTo>
                  <a:lnTo>
                    <a:pt x="58178" y="125107"/>
                  </a:lnTo>
                  <a:lnTo>
                    <a:pt x="58407" y="125222"/>
                  </a:lnTo>
                  <a:lnTo>
                    <a:pt x="58623" y="125349"/>
                  </a:lnTo>
                  <a:lnTo>
                    <a:pt x="58750" y="125399"/>
                  </a:lnTo>
                  <a:lnTo>
                    <a:pt x="58940" y="125450"/>
                  </a:lnTo>
                  <a:lnTo>
                    <a:pt x="59169" y="125476"/>
                  </a:lnTo>
                  <a:lnTo>
                    <a:pt x="59309" y="125501"/>
                  </a:lnTo>
                  <a:lnTo>
                    <a:pt x="59626" y="125501"/>
                  </a:lnTo>
                  <a:lnTo>
                    <a:pt x="59778" y="125476"/>
                  </a:lnTo>
                  <a:lnTo>
                    <a:pt x="60045" y="125425"/>
                  </a:lnTo>
                  <a:lnTo>
                    <a:pt x="60185" y="125374"/>
                  </a:lnTo>
                  <a:lnTo>
                    <a:pt x="60312" y="125349"/>
                  </a:lnTo>
                  <a:close/>
                </a:path>
                <a:path w="85090" h="179705">
                  <a:moveTo>
                    <a:pt x="77152" y="117551"/>
                  </a:moveTo>
                  <a:lnTo>
                    <a:pt x="77101" y="117386"/>
                  </a:lnTo>
                  <a:lnTo>
                    <a:pt x="76974" y="117233"/>
                  </a:lnTo>
                  <a:lnTo>
                    <a:pt x="76809" y="117094"/>
                  </a:lnTo>
                  <a:lnTo>
                    <a:pt x="76631" y="116992"/>
                  </a:lnTo>
                  <a:lnTo>
                    <a:pt x="76441" y="116916"/>
                  </a:lnTo>
                  <a:lnTo>
                    <a:pt x="76225" y="116840"/>
                  </a:lnTo>
                  <a:lnTo>
                    <a:pt x="76073" y="116789"/>
                  </a:lnTo>
                  <a:lnTo>
                    <a:pt x="75920" y="116789"/>
                  </a:lnTo>
                  <a:lnTo>
                    <a:pt x="75438" y="116776"/>
                  </a:lnTo>
                  <a:lnTo>
                    <a:pt x="75285" y="116789"/>
                  </a:lnTo>
                  <a:lnTo>
                    <a:pt x="75018" y="116840"/>
                  </a:lnTo>
                  <a:lnTo>
                    <a:pt x="74891" y="116865"/>
                  </a:lnTo>
                  <a:lnTo>
                    <a:pt x="74701" y="116941"/>
                  </a:lnTo>
                  <a:lnTo>
                    <a:pt x="67449" y="120065"/>
                  </a:lnTo>
                  <a:lnTo>
                    <a:pt x="59677" y="117398"/>
                  </a:lnTo>
                  <a:lnTo>
                    <a:pt x="58102" y="118922"/>
                  </a:lnTo>
                  <a:lnTo>
                    <a:pt x="64782" y="121221"/>
                  </a:lnTo>
                  <a:lnTo>
                    <a:pt x="58559" y="123901"/>
                  </a:lnTo>
                  <a:lnTo>
                    <a:pt x="60388" y="125323"/>
                  </a:lnTo>
                  <a:lnTo>
                    <a:pt x="67640" y="122199"/>
                  </a:lnTo>
                  <a:lnTo>
                    <a:pt x="75425" y="124853"/>
                  </a:lnTo>
                  <a:lnTo>
                    <a:pt x="77000" y="123329"/>
                  </a:lnTo>
                  <a:lnTo>
                    <a:pt x="70307" y="121043"/>
                  </a:lnTo>
                  <a:lnTo>
                    <a:pt x="76517" y="118364"/>
                  </a:lnTo>
                  <a:lnTo>
                    <a:pt x="76708" y="118287"/>
                  </a:lnTo>
                  <a:lnTo>
                    <a:pt x="76949" y="118122"/>
                  </a:lnTo>
                  <a:lnTo>
                    <a:pt x="77050" y="117995"/>
                  </a:lnTo>
                  <a:lnTo>
                    <a:pt x="77127" y="117817"/>
                  </a:lnTo>
                  <a:lnTo>
                    <a:pt x="77152" y="117551"/>
                  </a:lnTo>
                  <a:close/>
                </a:path>
                <a:path w="85090" h="179705">
                  <a:moveTo>
                    <a:pt x="77736" y="124002"/>
                  </a:moveTo>
                  <a:lnTo>
                    <a:pt x="77660" y="123875"/>
                  </a:lnTo>
                  <a:lnTo>
                    <a:pt x="77558" y="123710"/>
                  </a:lnTo>
                  <a:lnTo>
                    <a:pt x="77444" y="123558"/>
                  </a:lnTo>
                  <a:lnTo>
                    <a:pt x="77292" y="123469"/>
                  </a:lnTo>
                  <a:lnTo>
                    <a:pt x="77050" y="123367"/>
                  </a:lnTo>
                  <a:lnTo>
                    <a:pt x="75438" y="124866"/>
                  </a:lnTo>
                  <a:lnTo>
                    <a:pt x="75603" y="124917"/>
                  </a:lnTo>
                  <a:lnTo>
                    <a:pt x="75780" y="124955"/>
                  </a:lnTo>
                  <a:lnTo>
                    <a:pt x="75920" y="124955"/>
                  </a:lnTo>
                  <a:lnTo>
                    <a:pt x="76365" y="124980"/>
                  </a:lnTo>
                  <a:lnTo>
                    <a:pt x="76631" y="124955"/>
                  </a:lnTo>
                  <a:lnTo>
                    <a:pt x="76809" y="124917"/>
                  </a:lnTo>
                  <a:lnTo>
                    <a:pt x="77076" y="124841"/>
                  </a:lnTo>
                  <a:lnTo>
                    <a:pt x="77292" y="124714"/>
                  </a:lnTo>
                  <a:lnTo>
                    <a:pt x="77495" y="124587"/>
                  </a:lnTo>
                  <a:lnTo>
                    <a:pt x="77609" y="124447"/>
                  </a:lnTo>
                  <a:lnTo>
                    <a:pt x="77685" y="124269"/>
                  </a:lnTo>
                  <a:lnTo>
                    <a:pt x="77736" y="124002"/>
                  </a:lnTo>
                  <a:close/>
                </a:path>
                <a:path w="85090" h="179705">
                  <a:moveTo>
                    <a:pt x="81432" y="72250"/>
                  </a:moveTo>
                  <a:lnTo>
                    <a:pt x="81356" y="72072"/>
                  </a:lnTo>
                  <a:lnTo>
                    <a:pt x="81216" y="71882"/>
                  </a:lnTo>
                  <a:lnTo>
                    <a:pt x="81089" y="71780"/>
                  </a:lnTo>
                  <a:lnTo>
                    <a:pt x="80873" y="71628"/>
                  </a:lnTo>
                  <a:lnTo>
                    <a:pt x="79883" y="70993"/>
                  </a:lnTo>
                  <a:lnTo>
                    <a:pt x="79883" y="72326"/>
                  </a:lnTo>
                  <a:lnTo>
                    <a:pt x="79883" y="70993"/>
                  </a:lnTo>
                  <a:lnTo>
                    <a:pt x="75082" y="67881"/>
                  </a:lnTo>
                  <a:lnTo>
                    <a:pt x="74942" y="67792"/>
                  </a:lnTo>
                  <a:lnTo>
                    <a:pt x="74701" y="67691"/>
                  </a:lnTo>
                  <a:lnTo>
                    <a:pt x="74523" y="67665"/>
                  </a:lnTo>
                  <a:lnTo>
                    <a:pt x="74383" y="67640"/>
                  </a:lnTo>
                  <a:lnTo>
                    <a:pt x="74256" y="67614"/>
                  </a:lnTo>
                  <a:lnTo>
                    <a:pt x="74104" y="67589"/>
                  </a:lnTo>
                  <a:lnTo>
                    <a:pt x="73736" y="67589"/>
                  </a:lnTo>
                  <a:lnTo>
                    <a:pt x="73494" y="67614"/>
                  </a:lnTo>
                  <a:lnTo>
                    <a:pt x="72618" y="68059"/>
                  </a:lnTo>
                  <a:lnTo>
                    <a:pt x="72466" y="68199"/>
                  </a:lnTo>
                  <a:lnTo>
                    <a:pt x="72390" y="68376"/>
                  </a:lnTo>
                  <a:lnTo>
                    <a:pt x="72390" y="68554"/>
                  </a:lnTo>
                  <a:lnTo>
                    <a:pt x="72440" y="68719"/>
                  </a:lnTo>
                  <a:lnTo>
                    <a:pt x="72567" y="68897"/>
                  </a:lnTo>
                  <a:lnTo>
                    <a:pt x="72758" y="69037"/>
                  </a:lnTo>
                  <a:lnTo>
                    <a:pt x="76593" y="71539"/>
                  </a:lnTo>
                  <a:lnTo>
                    <a:pt x="56235" y="72161"/>
                  </a:lnTo>
                  <a:lnTo>
                    <a:pt x="55968" y="69024"/>
                  </a:lnTo>
                  <a:lnTo>
                    <a:pt x="52908" y="69126"/>
                  </a:lnTo>
                  <a:lnTo>
                    <a:pt x="53619" y="77177"/>
                  </a:lnTo>
                  <a:lnTo>
                    <a:pt x="53670" y="77343"/>
                  </a:lnTo>
                  <a:lnTo>
                    <a:pt x="53733" y="77470"/>
                  </a:lnTo>
                  <a:lnTo>
                    <a:pt x="53886" y="77609"/>
                  </a:lnTo>
                  <a:lnTo>
                    <a:pt x="54089" y="77736"/>
                  </a:lnTo>
                  <a:lnTo>
                    <a:pt x="54444" y="77914"/>
                  </a:lnTo>
                  <a:lnTo>
                    <a:pt x="54648" y="77952"/>
                  </a:lnTo>
                  <a:lnTo>
                    <a:pt x="54864" y="77978"/>
                  </a:lnTo>
                  <a:lnTo>
                    <a:pt x="55308" y="78003"/>
                  </a:lnTo>
                  <a:lnTo>
                    <a:pt x="55460" y="77978"/>
                  </a:lnTo>
                  <a:lnTo>
                    <a:pt x="55600" y="77952"/>
                  </a:lnTo>
                  <a:lnTo>
                    <a:pt x="55753" y="77939"/>
                  </a:lnTo>
                  <a:lnTo>
                    <a:pt x="55892" y="77914"/>
                  </a:lnTo>
                  <a:lnTo>
                    <a:pt x="56019" y="77863"/>
                  </a:lnTo>
                  <a:lnTo>
                    <a:pt x="56146" y="77812"/>
                  </a:lnTo>
                  <a:lnTo>
                    <a:pt x="56362" y="77685"/>
                  </a:lnTo>
                  <a:lnTo>
                    <a:pt x="56489" y="77571"/>
                  </a:lnTo>
                  <a:lnTo>
                    <a:pt x="56629" y="77368"/>
                  </a:lnTo>
                  <a:lnTo>
                    <a:pt x="56680" y="77203"/>
                  </a:lnTo>
                  <a:lnTo>
                    <a:pt x="56680" y="77076"/>
                  </a:lnTo>
                  <a:lnTo>
                    <a:pt x="56400" y="73952"/>
                  </a:lnTo>
                  <a:lnTo>
                    <a:pt x="79959" y="73228"/>
                  </a:lnTo>
                  <a:lnTo>
                    <a:pt x="80213" y="73202"/>
                  </a:lnTo>
                  <a:lnTo>
                    <a:pt x="80340" y="73177"/>
                  </a:lnTo>
                  <a:lnTo>
                    <a:pt x="80645" y="73101"/>
                  </a:lnTo>
                  <a:lnTo>
                    <a:pt x="80822" y="73050"/>
                  </a:lnTo>
                  <a:lnTo>
                    <a:pt x="81000" y="72961"/>
                  </a:lnTo>
                  <a:lnTo>
                    <a:pt x="81165" y="72834"/>
                  </a:lnTo>
                  <a:lnTo>
                    <a:pt x="81292" y="72694"/>
                  </a:lnTo>
                  <a:lnTo>
                    <a:pt x="81381" y="72567"/>
                  </a:lnTo>
                  <a:lnTo>
                    <a:pt x="81407" y="72415"/>
                  </a:lnTo>
                  <a:lnTo>
                    <a:pt x="81432" y="72250"/>
                  </a:lnTo>
                  <a:close/>
                </a:path>
                <a:path w="85090" h="179705">
                  <a:moveTo>
                    <a:pt x="82296" y="98971"/>
                  </a:moveTo>
                  <a:lnTo>
                    <a:pt x="82130" y="97205"/>
                  </a:lnTo>
                  <a:lnTo>
                    <a:pt x="65570" y="97713"/>
                  </a:lnTo>
                  <a:lnTo>
                    <a:pt x="65392" y="97701"/>
                  </a:lnTo>
                  <a:lnTo>
                    <a:pt x="65239" y="97726"/>
                  </a:lnTo>
                  <a:lnTo>
                    <a:pt x="57035" y="97967"/>
                  </a:lnTo>
                  <a:lnTo>
                    <a:pt x="56819" y="97980"/>
                  </a:lnTo>
                  <a:lnTo>
                    <a:pt x="56692" y="98005"/>
                  </a:lnTo>
                  <a:lnTo>
                    <a:pt x="56553" y="98031"/>
                  </a:lnTo>
                  <a:lnTo>
                    <a:pt x="56426" y="98082"/>
                  </a:lnTo>
                  <a:lnTo>
                    <a:pt x="56261" y="98132"/>
                  </a:lnTo>
                  <a:lnTo>
                    <a:pt x="56032" y="98221"/>
                  </a:lnTo>
                  <a:lnTo>
                    <a:pt x="55841" y="98374"/>
                  </a:lnTo>
                  <a:lnTo>
                    <a:pt x="55689" y="98526"/>
                  </a:lnTo>
                  <a:lnTo>
                    <a:pt x="55651" y="98691"/>
                  </a:lnTo>
                  <a:lnTo>
                    <a:pt x="55626" y="98958"/>
                  </a:lnTo>
                  <a:lnTo>
                    <a:pt x="55664" y="99085"/>
                  </a:lnTo>
                  <a:lnTo>
                    <a:pt x="55689" y="99212"/>
                  </a:lnTo>
                  <a:lnTo>
                    <a:pt x="55892" y="99402"/>
                  </a:lnTo>
                  <a:lnTo>
                    <a:pt x="56032" y="99504"/>
                  </a:lnTo>
                  <a:lnTo>
                    <a:pt x="56159" y="99555"/>
                  </a:lnTo>
                  <a:lnTo>
                    <a:pt x="56311" y="99593"/>
                  </a:lnTo>
                  <a:lnTo>
                    <a:pt x="56578" y="99669"/>
                  </a:lnTo>
                  <a:lnTo>
                    <a:pt x="56819" y="99720"/>
                  </a:lnTo>
                  <a:lnTo>
                    <a:pt x="57213" y="99745"/>
                  </a:lnTo>
                  <a:lnTo>
                    <a:pt x="64782" y="99504"/>
                  </a:lnTo>
                  <a:lnTo>
                    <a:pt x="67017" y="101053"/>
                  </a:lnTo>
                  <a:lnTo>
                    <a:pt x="56934" y="104546"/>
                  </a:lnTo>
                  <a:lnTo>
                    <a:pt x="56756" y="104609"/>
                  </a:lnTo>
                  <a:lnTo>
                    <a:pt x="56629" y="104660"/>
                  </a:lnTo>
                  <a:lnTo>
                    <a:pt x="56489" y="104762"/>
                  </a:lnTo>
                  <a:lnTo>
                    <a:pt x="56286" y="104952"/>
                  </a:lnTo>
                  <a:lnTo>
                    <a:pt x="56197" y="105079"/>
                  </a:lnTo>
                  <a:lnTo>
                    <a:pt x="56172" y="105244"/>
                  </a:lnTo>
                  <a:lnTo>
                    <a:pt x="56172" y="105371"/>
                  </a:lnTo>
                  <a:lnTo>
                    <a:pt x="56222" y="105549"/>
                  </a:lnTo>
                  <a:lnTo>
                    <a:pt x="56362" y="105714"/>
                  </a:lnTo>
                  <a:lnTo>
                    <a:pt x="56578" y="105892"/>
                  </a:lnTo>
                  <a:lnTo>
                    <a:pt x="56730" y="105981"/>
                  </a:lnTo>
                  <a:lnTo>
                    <a:pt x="56972" y="106083"/>
                  </a:lnTo>
                  <a:lnTo>
                    <a:pt x="57099" y="106108"/>
                  </a:lnTo>
                  <a:lnTo>
                    <a:pt x="57251" y="106133"/>
                  </a:lnTo>
                  <a:lnTo>
                    <a:pt x="57416" y="106159"/>
                  </a:lnTo>
                  <a:lnTo>
                    <a:pt x="57569" y="106184"/>
                  </a:lnTo>
                  <a:lnTo>
                    <a:pt x="57861" y="106184"/>
                  </a:lnTo>
                  <a:lnTo>
                    <a:pt x="58127" y="106133"/>
                  </a:lnTo>
                  <a:lnTo>
                    <a:pt x="58305" y="106108"/>
                  </a:lnTo>
                  <a:lnTo>
                    <a:pt x="58445" y="106083"/>
                  </a:lnTo>
                  <a:lnTo>
                    <a:pt x="68999" y="102425"/>
                  </a:lnTo>
                  <a:lnTo>
                    <a:pt x="73253" y="105359"/>
                  </a:lnTo>
                  <a:lnTo>
                    <a:pt x="73393" y="105448"/>
                  </a:lnTo>
                  <a:lnTo>
                    <a:pt x="73520" y="105498"/>
                  </a:lnTo>
                  <a:lnTo>
                    <a:pt x="73812" y="105600"/>
                  </a:lnTo>
                  <a:lnTo>
                    <a:pt x="73939" y="105625"/>
                  </a:lnTo>
                  <a:lnTo>
                    <a:pt x="74079" y="105651"/>
                  </a:lnTo>
                  <a:lnTo>
                    <a:pt x="74206" y="105676"/>
                  </a:lnTo>
                  <a:lnTo>
                    <a:pt x="74701" y="105676"/>
                  </a:lnTo>
                  <a:lnTo>
                    <a:pt x="74841" y="105651"/>
                  </a:lnTo>
                  <a:lnTo>
                    <a:pt x="75234" y="105549"/>
                  </a:lnTo>
                  <a:lnTo>
                    <a:pt x="75476" y="105448"/>
                  </a:lnTo>
                  <a:lnTo>
                    <a:pt x="75628" y="105359"/>
                  </a:lnTo>
                  <a:lnTo>
                    <a:pt x="75768" y="105232"/>
                  </a:lnTo>
                  <a:lnTo>
                    <a:pt x="75895" y="105092"/>
                  </a:lnTo>
                  <a:lnTo>
                    <a:pt x="75971" y="104914"/>
                  </a:lnTo>
                  <a:lnTo>
                    <a:pt x="75996" y="104749"/>
                  </a:lnTo>
                  <a:lnTo>
                    <a:pt x="75946" y="104571"/>
                  </a:lnTo>
                  <a:lnTo>
                    <a:pt x="75844" y="104406"/>
                  </a:lnTo>
                  <a:lnTo>
                    <a:pt x="75679" y="104254"/>
                  </a:lnTo>
                  <a:lnTo>
                    <a:pt x="68618" y="99390"/>
                  </a:lnTo>
                  <a:lnTo>
                    <a:pt x="82296" y="98971"/>
                  </a:lnTo>
                  <a:close/>
                </a:path>
                <a:path w="85090" h="179705">
                  <a:moveTo>
                    <a:pt x="82753" y="86918"/>
                  </a:moveTo>
                  <a:lnTo>
                    <a:pt x="79679" y="87020"/>
                  </a:lnTo>
                  <a:lnTo>
                    <a:pt x="79679" y="87236"/>
                  </a:lnTo>
                  <a:lnTo>
                    <a:pt x="79641" y="87464"/>
                  </a:lnTo>
                  <a:lnTo>
                    <a:pt x="79463" y="87845"/>
                  </a:lnTo>
                  <a:lnTo>
                    <a:pt x="79311" y="88023"/>
                  </a:lnTo>
                  <a:lnTo>
                    <a:pt x="79146" y="88214"/>
                  </a:lnTo>
                  <a:lnTo>
                    <a:pt x="78943" y="88392"/>
                  </a:lnTo>
                  <a:lnTo>
                    <a:pt x="78752" y="88544"/>
                  </a:lnTo>
                  <a:lnTo>
                    <a:pt x="78600" y="88607"/>
                  </a:lnTo>
                  <a:lnTo>
                    <a:pt x="78460" y="88684"/>
                  </a:lnTo>
                  <a:lnTo>
                    <a:pt x="78041" y="88887"/>
                  </a:lnTo>
                  <a:lnTo>
                    <a:pt x="77584" y="89027"/>
                  </a:lnTo>
                  <a:lnTo>
                    <a:pt x="77457" y="89052"/>
                  </a:lnTo>
                  <a:lnTo>
                    <a:pt x="77317" y="89077"/>
                  </a:lnTo>
                  <a:lnTo>
                    <a:pt x="77127" y="89154"/>
                  </a:lnTo>
                  <a:lnTo>
                    <a:pt x="76974" y="89217"/>
                  </a:lnTo>
                  <a:lnTo>
                    <a:pt x="76288" y="89433"/>
                  </a:lnTo>
                  <a:lnTo>
                    <a:pt x="72821" y="87998"/>
                  </a:lnTo>
                  <a:lnTo>
                    <a:pt x="72821" y="90157"/>
                  </a:lnTo>
                  <a:lnTo>
                    <a:pt x="71755" y="90322"/>
                  </a:lnTo>
                  <a:lnTo>
                    <a:pt x="69888" y="90462"/>
                  </a:lnTo>
                  <a:lnTo>
                    <a:pt x="69176" y="90487"/>
                  </a:lnTo>
                  <a:lnTo>
                    <a:pt x="68961" y="90487"/>
                  </a:lnTo>
                  <a:lnTo>
                    <a:pt x="68745" y="90500"/>
                  </a:lnTo>
                  <a:lnTo>
                    <a:pt x="66865" y="90500"/>
                  </a:lnTo>
                  <a:lnTo>
                    <a:pt x="64973" y="90385"/>
                  </a:lnTo>
                  <a:lnTo>
                    <a:pt x="64046" y="90258"/>
                  </a:lnTo>
                  <a:lnTo>
                    <a:pt x="63106" y="90157"/>
                  </a:lnTo>
                  <a:lnTo>
                    <a:pt x="61328" y="89839"/>
                  </a:lnTo>
                  <a:lnTo>
                    <a:pt x="60642" y="89674"/>
                  </a:lnTo>
                  <a:lnTo>
                    <a:pt x="60515" y="89623"/>
                  </a:lnTo>
                  <a:lnTo>
                    <a:pt x="60375" y="89598"/>
                  </a:lnTo>
                  <a:lnTo>
                    <a:pt x="60248" y="89585"/>
                  </a:lnTo>
                  <a:lnTo>
                    <a:pt x="60109" y="89547"/>
                  </a:lnTo>
                  <a:lnTo>
                    <a:pt x="59893" y="89522"/>
                  </a:lnTo>
                  <a:lnTo>
                    <a:pt x="59423" y="89369"/>
                  </a:lnTo>
                  <a:lnTo>
                    <a:pt x="59245" y="89319"/>
                  </a:lnTo>
                  <a:lnTo>
                    <a:pt x="58978" y="89204"/>
                  </a:lnTo>
                  <a:lnTo>
                    <a:pt x="58712" y="89052"/>
                  </a:lnTo>
                  <a:lnTo>
                    <a:pt x="58470" y="88900"/>
                  </a:lnTo>
                  <a:lnTo>
                    <a:pt x="58242" y="88734"/>
                  </a:lnTo>
                  <a:lnTo>
                    <a:pt x="57658" y="87807"/>
                  </a:lnTo>
                  <a:lnTo>
                    <a:pt x="57658" y="87680"/>
                  </a:lnTo>
                  <a:lnTo>
                    <a:pt x="57645" y="87541"/>
                  </a:lnTo>
                  <a:lnTo>
                    <a:pt x="57670" y="87236"/>
                  </a:lnTo>
                  <a:lnTo>
                    <a:pt x="57746" y="87045"/>
                  </a:lnTo>
                  <a:lnTo>
                    <a:pt x="59296" y="85813"/>
                  </a:lnTo>
                  <a:lnTo>
                    <a:pt x="59436" y="85750"/>
                  </a:lnTo>
                  <a:lnTo>
                    <a:pt x="59753" y="85674"/>
                  </a:lnTo>
                  <a:lnTo>
                    <a:pt x="59905" y="85623"/>
                  </a:lnTo>
                  <a:lnTo>
                    <a:pt x="60032" y="85598"/>
                  </a:lnTo>
                  <a:lnTo>
                    <a:pt x="60185" y="85559"/>
                  </a:lnTo>
                  <a:lnTo>
                    <a:pt x="60363" y="85496"/>
                  </a:lnTo>
                  <a:lnTo>
                    <a:pt x="60858" y="85331"/>
                  </a:lnTo>
                  <a:lnTo>
                    <a:pt x="61036" y="85293"/>
                  </a:lnTo>
                  <a:lnTo>
                    <a:pt x="72821" y="90157"/>
                  </a:lnTo>
                  <a:lnTo>
                    <a:pt x="72821" y="87998"/>
                  </a:lnTo>
                  <a:lnTo>
                    <a:pt x="64516" y="84556"/>
                  </a:lnTo>
                  <a:lnTo>
                    <a:pt x="64681" y="84518"/>
                  </a:lnTo>
                  <a:lnTo>
                    <a:pt x="65582" y="84391"/>
                  </a:lnTo>
                  <a:lnTo>
                    <a:pt x="67424" y="84226"/>
                  </a:lnTo>
                  <a:lnTo>
                    <a:pt x="68376" y="84201"/>
                  </a:lnTo>
                  <a:lnTo>
                    <a:pt x="69227" y="84188"/>
                  </a:lnTo>
                  <a:lnTo>
                    <a:pt x="70472" y="84201"/>
                  </a:lnTo>
                  <a:lnTo>
                    <a:pt x="72339" y="84302"/>
                  </a:lnTo>
                  <a:lnTo>
                    <a:pt x="73291" y="84429"/>
                  </a:lnTo>
                  <a:lnTo>
                    <a:pt x="74206" y="84531"/>
                  </a:lnTo>
                  <a:lnTo>
                    <a:pt x="76009" y="84874"/>
                  </a:lnTo>
                  <a:lnTo>
                    <a:pt x="76809" y="85064"/>
                  </a:lnTo>
                  <a:lnTo>
                    <a:pt x="76936" y="85090"/>
                  </a:lnTo>
                  <a:lnTo>
                    <a:pt x="77063" y="85115"/>
                  </a:lnTo>
                  <a:lnTo>
                    <a:pt x="77228" y="85140"/>
                  </a:lnTo>
                  <a:lnTo>
                    <a:pt x="77419" y="85178"/>
                  </a:lnTo>
                  <a:lnTo>
                    <a:pt x="77774" y="85255"/>
                  </a:lnTo>
                  <a:lnTo>
                    <a:pt x="77939" y="85331"/>
                  </a:lnTo>
                  <a:lnTo>
                    <a:pt x="78092" y="85382"/>
                  </a:lnTo>
                  <a:lnTo>
                    <a:pt x="78359" y="85496"/>
                  </a:lnTo>
                  <a:lnTo>
                    <a:pt x="78600" y="85623"/>
                  </a:lnTo>
                  <a:lnTo>
                    <a:pt x="78867" y="85801"/>
                  </a:lnTo>
                  <a:lnTo>
                    <a:pt x="78994" y="85864"/>
                  </a:lnTo>
                  <a:lnTo>
                    <a:pt x="79235" y="86118"/>
                  </a:lnTo>
                  <a:lnTo>
                    <a:pt x="79413" y="86309"/>
                  </a:lnTo>
                  <a:lnTo>
                    <a:pt x="79527" y="86512"/>
                  </a:lnTo>
                  <a:lnTo>
                    <a:pt x="79603" y="86702"/>
                  </a:lnTo>
                  <a:lnTo>
                    <a:pt x="79679" y="87020"/>
                  </a:lnTo>
                  <a:lnTo>
                    <a:pt x="82740" y="86918"/>
                  </a:lnTo>
                  <a:lnTo>
                    <a:pt x="82715" y="86728"/>
                  </a:lnTo>
                  <a:lnTo>
                    <a:pt x="82626" y="86360"/>
                  </a:lnTo>
                  <a:lnTo>
                    <a:pt x="78016" y="83413"/>
                  </a:lnTo>
                  <a:lnTo>
                    <a:pt x="77889" y="83413"/>
                  </a:lnTo>
                  <a:lnTo>
                    <a:pt x="77063" y="83197"/>
                  </a:lnTo>
                  <a:lnTo>
                    <a:pt x="74980" y="82816"/>
                  </a:lnTo>
                  <a:lnTo>
                    <a:pt x="72859" y="82562"/>
                  </a:lnTo>
                  <a:lnTo>
                    <a:pt x="70675" y="82423"/>
                  </a:lnTo>
                  <a:lnTo>
                    <a:pt x="68567" y="82423"/>
                  </a:lnTo>
                  <a:lnTo>
                    <a:pt x="68389" y="82435"/>
                  </a:lnTo>
                  <a:lnTo>
                    <a:pt x="68211" y="82435"/>
                  </a:lnTo>
                  <a:lnTo>
                    <a:pt x="67983" y="82435"/>
                  </a:lnTo>
                  <a:lnTo>
                    <a:pt x="67132" y="82461"/>
                  </a:lnTo>
                  <a:lnTo>
                    <a:pt x="58839" y="83959"/>
                  </a:lnTo>
                  <a:lnTo>
                    <a:pt x="58712" y="83997"/>
                  </a:lnTo>
                  <a:lnTo>
                    <a:pt x="58458" y="84061"/>
                  </a:lnTo>
                  <a:lnTo>
                    <a:pt x="54559" y="87337"/>
                  </a:lnTo>
                  <a:lnTo>
                    <a:pt x="54559" y="87706"/>
                  </a:lnTo>
                  <a:lnTo>
                    <a:pt x="54597" y="87947"/>
                  </a:lnTo>
                  <a:lnTo>
                    <a:pt x="54686" y="88341"/>
                  </a:lnTo>
                  <a:lnTo>
                    <a:pt x="54787" y="88519"/>
                  </a:lnTo>
                  <a:lnTo>
                    <a:pt x="54864" y="88709"/>
                  </a:lnTo>
                  <a:lnTo>
                    <a:pt x="59207" y="91249"/>
                  </a:lnTo>
                  <a:lnTo>
                    <a:pt x="60248" y="91516"/>
                  </a:lnTo>
                  <a:lnTo>
                    <a:pt x="62357" y="91884"/>
                  </a:lnTo>
                  <a:lnTo>
                    <a:pt x="63423" y="91998"/>
                  </a:lnTo>
                  <a:lnTo>
                    <a:pt x="64503" y="92151"/>
                  </a:lnTo>
                  <a:lnTo>
                    <a:pt x="66687" y="92265"/>
                  </a:lnTo>
                  <a:lnTo>
                    <a:pt x="68884" y="92265"/>
                  </a:lnTo>
                  <a:lnTo>
                    <a:pt x="69100" y="92265"/>
                  </a:lnTo>
                  <a:lnTo>
                    <a:pt x="70205" y="92227"/>
                  </a:lnTo>
                  <a:lnTo>
                    <a:pt x="72364" y="92062"/>
                  </a:lnTo>
                  <a:lnTo>
                    <a:pt x="73418" y="91884"/>
                  </a:lnTo>
                  <a:lnTo>
                    <a:pt x="74498" y="91732"/>
                  </a:lnTo>
                  <a:lnTo>
                    <a:pt x="76555" y="91300"/>
                  </a:lnTo>
                  <a:lnTo>
                    <a:pt x="77533" y="91020"/>
                  </a:lnTo>
                  <a:lnTo>
                    <a:pt x="77825" y="90957"/>
                  </a:lnTo>
                  <a:lnTo>
                    <a:pt x="78447" y="90754"/>
                  </a:lnTo>
                  <a:lnTo>
                    <a:pt x="78740" y="90678"/>
                  </a:lnTo>
                  <a:lnTo>
                    <a:pt x="78879" y="90639"/>
                  </a:lnTo>
                  <a:lnTo>
                    <a:pt x="79756" y="90347"/>
                  </a:lnTo>
                  <a:lnTo>
                    <a:pt x="82207" y="88633"/>
                  </a:lnTo>
                  <a:lnTo>
                    <a:pt x="82359" y="88468"/>
                  </a:lnTo>
                  <a:lnTo>
                    <a:pt x="82550" y="88099"/>
                  </a:lnTo>
                  <a:lnTo>
                    <a:pt x="82600" y="87896"/>
                  </a:lnTo>
                  <a:lnTo>
                    <a:pt x="82677" y="87731"/>
                  </a:lnTo>
                  <a:lnTo>
                    <a:pt x="82753" y="87337"/>
                  </a:lnTo>
                  <a:lnTo>
                    <a:pt x="82753" y="86918"/>
                  </a:lnTo>
                  <a:close/>
                </a:path>
                <a:path w="85090" h="179705">
                  <a:moveTo>
                    <a:pt x="83731" y="98005"/>
                  </a:moveTo>
                  <a:lnTo>
                    <a:pt x="83680" y="97878"/>
                  </a:lnTo>
                  <a:lnTo>
                    <a:pt x="83642" y="97751"/>
                  </a:lnTo>
                  <a:lnTo>
                    <a:pt x="83464" y="97561"/>
                  </a:lnTo>
                  <a:lnTo>
                    <a:pt x="83324" y="97459"/>
                  </a:lnTo>
                  <a:lnTo>
                    <a:pt x="83197" y="97409"/>
                  </a:lnTo>
                  <a:lnTo>
                    <a:pt x="83070" y="97370"/>
                  </a:lnTo>
                  <a:lnTo>
                    <a:pt x="82804" y="97269"/>
                  </a:lnTo>
                  <a:lnTo>
                    <a:pt x="82664" y="97243"/>
                  </a:lnTo>
                  <a:lnTo>
                    <a:pt x="82537" y="97218"/>
                  </a:lnTo>
                  <a:lnTo>
                    <a:pt x="82143" y="97218"/>
                  </a:lnTo>
                  <a:lnTo>
                    <a:pt x="82296" y="98971"/>
                  </a:lnTo>
                  <a:lnTo>
                    <a:pt x="82537" y="98958"/>
                  </a:lnTo>
                  <a:lnTo>
                    <a:pt x="82664" y="98958"/>
                  </a:lnTo>
                  <a:lnTo>
                    <a:pt x="82829" y="98907"/>
                  </a:lnTo>
                  <a:lnTo>
                    <a:pt x="82956" y="98882"/>
                  </a:lnTo>
                  <a:lnTo>
                    <a:pt x="83096" y="98831"/>
                  </a:lnTo>
                  <a:lnTo>
                    <a:pt x="83223" y="98793"/>
                  </a:lnTo>
                  <a:lnTo>
                    <a:pt x="83362" y="98691"/>
                  </a:lnTo>
                  <a:lnTo>
                    <a:pt x="83515" y="98590"/>
                  </a:lnTo>
                  <a:lnTo>
                    <a:pt x="83667" y="98437"/>
                  </a:lnTo>
                  <a:lnTo>
                    <a:pt x="83705" y="98272"/>
                  </a:lnTo>
                  <a:lnTo>
                    <a:pt x="83731" y="98005"/>
                  </a:lnTo>
                  <a:close/>
                </a:path>
                <a:path w="85090" h="179705">
                  <a:moveTo>
                    <a:pt x="84861" y="110134"/>
                  </a:moveTo>
                  <a:lnTo>
                    <a:pt x="84797" y="110007"/>
                  </a:lnTo>
                  <a:lnTo>
                    <a:pt x="84747" y="109880"/>
                  </a:lnTo>
                  <a:lnTo>
                    <a:pt x="84569" y="109689"/>
                  </a:lnTo>
                  <a:lnTo>
                    <a:pt x="84429" y="109588"/>
                  </a:lnTo>
                  <a:lnTo>
                    <a:pt x="84302" y="109537"/>
                  </a:lnTo>
                  <a:lnTo>
                    <a:pt x="84175" y="109499"/>
                  </a:lnTo>
                  <a:lnTo>
                    <a:pt x="83908" y="109397"/>
                  </a:lnTo>
                  <a:lnTo>
                    <a:pt x="83769" y="109372"/>
                  </a:lnTo>
                  <a:lnTo>
                    <a:pt x="83642" y="109347"/>
                  </a:lnTo>
                  <a:lnTo>
                    <a:pt x="83248" y="109347"/>
                  </a:lnTo>
                  <a:lnTo>
                    <a:pt x="62725" y="109982"/>
                  </a:lnTo>
                  <a:lnTo>
                    <a:pt x="62572" y="109982"/>
                  </a:lnTo>
                  <a:lnTo>
                    <a:pt x="62433" y="109956"/>
                  </a:lnTo>
                  <a:lnTo>
                    <a:pt x="62369" y="110413"/>
                  </a:lnTo>
                  <a:lnTo>
                    <a:pt x="62407" y="110985"/>
                  </a:lnTo>
                  <a:lnTo>
                    <a:pt x="62318" y="109982"/>
                  </a:lnTo>
                  <a:lnTo>
                    <a:pt x="62103" y="109982"/>
                  </a:lnTo>
                  <a:lnTo>
                    <a:pt x="61518" y="110032"/>
                  </a:lnTo>
                  <a:lnTo>
                    <a:pt x="61201" y="110083"/>
                  </a:lnTo>
                  <a:lnTo>
                    <a:pt x="60947" y="110109"/>
                  </a:lnTo>
                  <a:lnTo>
                    <a:pt x="57353" y="112014"/>
                  </a:lnTo>
                  <a:lnTo>
                    <a:pt x="57226" y="112166"/>
                  </a:lnTo>
                  <a:lnTo>
                    <a:pt x="57124" y="112306"/>
                  </a:lnTo>
                  <a:lnTo>
                    <a:pt x="56984" y="112623"/>
                  </a:lnTo>
                  <a:lnTo>
                    <a:pt x="56959" y="112801"/>
                  </a:lnTo>
                  <a:lnTo>
                    <a:pt x="56908" y="112953"/>
                  </a:lnTo>
                  <a:lnTo>
                    <a:pt x="56883" y="113296"/>
                  </a:lnTo>
                  <a:lnTo>
                    <a:pt x="56908" y="113436"/>
                  </a:lnTo>
                  <a:lnTo>
                    <a:pt x="59969" y="113334"/>
                  </a:lnTo>
                  <a:lnTo>
                    <a:pt x="59969" y="113118"/>
                  </a:lnTo>
                  <a:lnTo>
                    <a:pt x="60071" y="112826"/>
                  </a:lnTo>
                  <a:lnTo>
                    <a:pt x="60261" y="112560"/>
                  </a:lnTo>
                  <a:lnTo>
                    <a:pt x="60439" y="112433"/>
                  </a:lnTo>
                  <a:lnTo>
                    <a:pt x="60579" y="112306"/>
                  </a:lnTo>
                  <a:lnTo>
                    <a:pt x="60756" y="112191"/>
                  </a:lnTo>
                  <a:lnTo>
                    <a:pt x="60947" y="112090"/>
                  </a:lnTo>
                  <a:lnTo>
                    <a:pt x="61125" y="111988"/>
                  </a:lnTo>
                  <a:lnTo>
                    <a:pt x="61493" y="111899"/>
                  </a:lnTo>
                  <a:lnTo>
                    <a:pt x="61620" y="111848"/>
                  </a:lnTo>
                  <a:lnTo>
                    <a:pt x="61861" y="111798"/>
                  </a:lnTo>
                  <a:lnTo>
                    <a:pt x="62077" y="111772"/>
                  </a:lnTo>
                  <a:lnTo>
                    <a:pt x="62344" y="111747"/>
                  </a:lnTo>
                  <a:lnTo>
                    <a:pt x="62484" y="111747"/>
                  </a:lnTo>
                  <a:lnTo>
                    <a:pt x="83413" y="111112"/>
                  </a:lnTo>
                  <a:lnTo>
                    <a:pt x="83642" y="111086"/>
                  </a:lnTo>
                  <a:lnTo>
                    <a:pt x="83769" y="111061"/>
                  </a:lnTo>
                  <a:lnTo>
                    <a:pt x="83934" y="111036"/>
                  </a:lnTo>
                  <a:lnTo>
                    <a:pt x="84061" y="111010"/>
                  </a:lnTo>
                  <a:lnTo>
                    <a:pt x="84251" y="110934"/>
                  </a:lnTo>
                  <a:lnTo>
                    <a:pt x="84467" y="110820"/>
                  </a:lnTo>
                  <a:lnTo>
                    <a:pt x="84620" y="110718"/>
                  </a:lnTo>
                  <a:lnTo>
                    <a:pt x="84772" y="110528"/>
                  </a:lnTo>
                  <a:lnTo>
                    <a:pt x="84810" y="110401"/>
                  </a:lnTo>
                  <a:lnTo>
                    <a:pt x="84861" y="11013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205281" y="1444370"/>
              <a:ext cx="66675" cy="55880"/>
            </a:xfrm>
            <a:custGeom>
              <a:avLst/>
              <a:gdLst/>
              <a:ahLst/>
              <a:cxnLst/>
              <a:rect l="l" t="t" r="r" b="b"/>
              <a:pathLst>
                <a:path w="66675" h="55880">
                  <a:moveTo>
                    <a:pt x="2768" y="48577"/>
                  </a:moveTo>
                  <a:lnTo>
                    <a:pt x="317" y="47523"/>
                  </a:lnTo>
                  <a:lnTo>
                    <a:pt x="190" y="47625"/>
                  </a:lnTo>
                  <a:lnTo>
                    <a:pt x="50" y="47840"/>
                  </a:lnTo>
                  <a:lnTo>
                    <a:pt x="0" y="47967"/>
                  </a:lnTo>
                  <a:lnTo>
                    <a:pt x="0" y="48133"/>
                  </a:lnTo>
                  <a:lnTo>
                    <a:pt x="76" y="48310"/>
                  </a:lnTo>
                  <a:lnTo>
                    <a:pt x="165" y="48450"/>
                  </a:lnTo>
                  <a:lnTo>
                    <a:pt x="342" y="48602"/>
                  </a:lnTo>
                  <a:lnTo>
                    <a:pt x="558" y="48729"/>
                  </a:lnTo>
                  <a:lnTo>
                    <a:pt x="685" y="48793"/>
                  </a:lnTo>
                  <a:lnTo>
                    <a:pt x="812" y="48818"/>
                  </a:lnTo>
                  <a:lnTo>
                    <a:pt x="1079" y="48895"/>
                  </a:lnTo>
                  <a:lnTo>
                    <a:pt x="1219" y="48920"/>
                  </a:lnTo>
                  <a:lnTo>
                    <a:pt x="1371" y="48945"/>
                  </a:lnTo>
                  <a:lnTo>
                    <a:pt x="1663" y="48945"/>
                  </a:lnTo>
                  <a:lnTo>
                    <a:pt x="1841" y="48920"/>
                  </a:lnTo>
                  <a:lnTo>
                    <a:pt x="1981" y="48895"/>
                  </a:lnTo>
                  <a:lnTo>
                    <a:pt x="2108" y="48869"/>
                  </a:lnTo>
                  <a:lnTo>
                    <a:pt x="2247" y="48844"/>
                  </a:lnTo>
                  <a:lnTo>
                    <a:pt x="2374" y="48793"/>
                  </a:lnTo>
                  <a:lnTo>
                    <a:pt x="2501" y="48742"/>
                  </a:lnTo>
                  <a:lnTo>
                    <a:pt x="2717" y="48628"/>
                  </a:lnTo>
                  <a:close/>
                </a:path>
                <a:path w="66675" h="55880">
                  <a:moveTo>
                    <a:pt x="17653" y="35699"/>
                  </a:moveTo>
                  <a:lnTo>
                    <a:pt x="17424" y="35623"/>
                  </a:lnTo>
                  <a:lnTo>
                    <a:pt x="17183" y="35560"/>
                  </a:lnTo>
                  <a:lnTo>
                    <a:pt x="17030" y="35560"/>
                  </a:lnTo>
                  <a:lnTo>
                    <a:pt x="16891" y="35534"/>
                  </a:lnTo>
                  <a:lnTo>
                    <a:pt x="16421" y="35534"/>
                  </a:lnTo>
                  <a:lnTo>
                    <a:pt x="16230" y="35572"/>
                  </a:lnTo>
                  <a:lnTo>
                    <a:pt x="16002" y="35623"/>
                  </a:lnTo>
                  <a:lnTo>
                    <a:pt x="15760" y="35725"/>
                  </a:lnTo>
                  <a:lnTo>
                    <a:pt x="15633" y="35775"/>
                  </a:lnTo>
                  <a:lnTo>
                    <a:pt x="15468" y="35877"/>
                  </a:lnTo>
                  <a:lnTo>
                    <a:pt x="15316" y="36017"/>
                  </a:lnTo>
                  <a:lnTo>
                    <a:pt x="15252" y="36144"/>
                  </a:lnTo>
                  <a:lnTo>
                    <a:pt x="15201" y="36309"/>
                  </a:lnTo>
                  <a:lnTo>
                    <a:pt x="15201" y="36537"/>
                  </a:lnTo>
                  <a:lnTo>
                    <a:pt x="15278" y="36703"/>
                  </a:lnTo>
                  <a:lnTo>
                    <a:pt x="15341" y="36830"/>
                  </a:lnTo>
                  <a:lnTo>
                    <a:pt x="15494" y="36969"/>
                  </a:lnTo>
                  <a:lnTo>
                    <a:pt x="15735" y="37096"/>
                  </a:lnTo>
                  <a:lnTo>
                    <a:pt x="17653" y="35699"/>
                  </a:lnTo>
                  <a:close/>
                </a:path>
                <a:path w="66675" h="55880">
                  <a:moveTo>
                    <a:pt x="25044" y="54127"/>
                  </a:moveTo>
                  <a:lnTo>
                    <a:pt x="8394" y="46913"/>
                  </a:lnTo>
                  <a:lnTo>
                    <a:pt x="6908" y="47955"/>
                  </a:lnTo>
                  <a:lnTo>
                    <a:pt x="8318" y="46850"/>
                  </a:lnTo>
                  <a:lnTo>
                    <a:pt x="8115" y="46774"/>
                  </a:lnTo>
                  <a:lnTo>
                    <a:pt x="7632" y="46583"/>
                  </a:lnTo>
                  <a:lnTo>
                    <a:pt x="7353" y="46532"/>
                  </a:lnTo>
                  <a:lnTo>
                    <a:pt x="7086" y="46456"/>
                  </a:lnTo>
                  <a:lnTo>
                    <a:pt x="6604" y="46342"/>
                  </a:lnTo>
                  <a:lnTo>
                    <a:pt x="6311" y="46291"/>
                  </a:lnTo>
                  <a:lnTo>
                    <a:pt x="5207" y="46189"/>
                  </a:lnTo>
                  <a:lnTo>
                    <a:pt x="4368" y="46189"/>
                  </a:lnTo>
                  <a:lnTo>
                    <a:pt x="3238" y="46316"/>
                  </a:lnTo>
                  <a:lnTo>
                    <a:pt x="2209" y="46558"/>
                  </a:lnTo>
                  <a:lnTo>
                    <a:pt x="1968" y="46659"/>
                  </a:lnTo>
                  <a:lnTo>
                    <a:pt x="1752" y="46723"/>
                  </a:lnTo>
                  <a:lnTo>
                    <a:pt x="1257" y="46926"/>
                  </a:lnTo>
                  <a:lnTo>
                    <a:pt x="863" y="47142"/>
                  </a:lnTo>
                  <a:lnTo>
                    <a:pt x="330" y="47510"/>
                  </a:lnTo>
                  <a:lnTo>
                    <a:pt x="2781" y="48564"/>
                  </a:lnTo>
                  <a:lnTo>
                    <a:pt x="2997" y="48399"/>
                  </a:lnTo>
                  <a:lnTo>
                    <a:pt x="3187" y="48298"/>
                  </a:lnTo>
                  <a:lnTo>
                    <a:pt x="3441" y="48221"/>
                  </a:lnTo>
                  <a:lnTo>
                    <a:pt x="3898" y="48082"/>
                  </a:lnTo>
                  <a:lnTo>
                    <a:pt x="4394" y="47980"/>
                  </a:lnTo>
                  <a:lnTo>
                    <a:pt x="4914" y="47955"/>
                  </a:lnTo>
                  <a:lnTo>
                    <a:pt x="5156" y="47980"/>
                  </a:lnTo>
                  <a:lnTo>
                    <a:pt x="5422" y="48006"/>
                  </a:lnTo>
                  <a:lnTo>
                    <a:pt x="5549" y="48006"/>
                  </a:lnTo>
                  <a:lnTo>
                    <a:pt x="5943" y="48082"/>
                  </a:lnTo>
                  <a:lnTo>
                    <a:pt x="6134" y="48145"/>
                  </a:lnTo>
                  <a:lnTo>
                    <a:pt x="6273" y="48196"/>
                  </a:lnTo>
                  <a:lnTo>
                    <a:pt x="6426" y="48247"/>
                  </a:lnTo>
                  <a:lnTo>
                    <a:pt x="23202" y="55549"/>
                  </a:lnTo>
                  <a:lnTo>
                    <a:pt x="25044" y="54127"/>
                  </a:lnTo>
                  <a:close/>
                </a:path>
                <a:path w="66675" h="55880">
                  <a:moveTo>
                    <a:pt x="25628" y="54698"/>
                  </a:moveTo>
                  <a:lnTo>
                    <a:pt x="25565" y="54559"/>
                  </a:lnTo>
                  <a:lnTo>
                    <a:pt x="25488" y="54432"/>
                  </a:lnTo>
                  <a:lnTo>
                    <a:pt x="25336" y="54292"/>
                  </a:lnTo>
                  <a:lnTo>
                    <a:pt x="25209" y="54241"/>
                  </a:lnTo>
                  <a:lnTo>
                    <a:pt x="25044" y="54140"/>
                  </a:lnTo>
                  <a:lnTo>
                    <a:pt x="23202" y="55562"/>
                  </a:lnTo>
                  <a:lnTo>
                    <a:pt x="23406" y="55638"/>
                  </a:lnTo>
                  <a:lnTo>
                    <a:pt x="23647" y="55689"/>
                  </a:lnTo>
                  <a:lnTo>
                    <a:pt x="23825" y="55714"/>
                  </a:lnTo>
                  <a:lnTo>
                    <a:pt x="24409" y="55714"/>
                  </a:lnTo>
                  <a:lnTo>
                    <a:pt x="24599" y="55664"/>
                  </a:lnTo>
                  <a:lnTo>
                    <a:pt x="24853" y="55638"/>
                  </a:lnTo>
                  <a:lnTo>
                    <a:pt x="25095" y="55537"/>
                  </a:lnTo>
                  <a:lnTo>
                    <a:pt x="25311" y="55410"/>
                  </a:lnTo>
                  <a:lnTo>
                    <a:pt x="25514" y="55245"/>
                  </a:lnTo>
                  <a:lnTo>
                    <a:pt x="25577" y="55118"/>
                  </a:lnTo>
                  <a:lnTo>
                    <a:pt x="25628" y="54952"/>
                  </a:lnTo>
                  <a:lnTo>
                    <a:pt x="25628" y="54698"/>
                  </a:lnTo>
                  <a:close/>
                </a:path>
                <a:path w="66675" h="55880">
                  <a:moveTo>
                    <a:pt x="37693" y="44437"/>
                  </a:moveTo>
                  <a:lnTo>
                    <a:pt x="24447" y="38684"/>
                  </a:lnTo>
                  <a:lnTo>
                    <a:pt x="24269" y="38608"/>
                  </a:lnTo>
                  <a:lnTo>
                    <a:pt x="17653" y="35712"/>
                  </a:lnTo>
                  <a:lnTo>
                    <a:pt x="15811" y="37134"/>
                  </a:lnTo>
                  <a:lnTo>
                    <a:pt x="21882" y="39789"/>
                  </a:lnTo>
                  <a:lnTo>
                    <a:pt x="21869" y="41757"/>
                  </a:lnTo>
                  <a:lnTo>
                    <a:pt x="10248" y="40690"/>
                  </a:lnTo>
                  <a:lnTo>
                    <a:pt x="9880" y="40690"/>
                  </a:lnTo>
                  <a:lnTo>
                    <a:pt x="9702" y="40716"/>
                  </a:lnTo>
                  <a:lnTo>
                    <a:pt x="9563" y="40716"/>
                  </a:lnTo>
                  <a:lnTo>
                    <a:pt x="9436" y="40767"/>
                  </a:lnTo>
                  <a:lnTo>
                    <a:pt x="9258" y="40792"/>
                  </a:lnTo>
                  <a:lnTo>
                    <a:pt x="9093" y="40868"/>
                  </a:lnTo>
                  <a:lnTo>
                    <a:pt x="8915" y="40932"/>
                  </a:lnTo>
                  <a:lnTo>
                    <a:pt x="8509" y="41402"/>
                  </a:lnTo>
                  <a:lnTo>
                    <a:pt x="8458" y="41579"/>
                  </a:lnTo>
                  <a:lnTo>
                    <a:pt x="8483" y="41744"/>
                  </a:lnTo>
                  <a:lnTo>
                    <a:pt x="8572" y="41922"/>
                  </a:lnTo>
                  <a:lnTo>
                    <a:pt x="8699" y="42062"/>
                  </a:lnTo>
                  <a:lnTo>
                    <a:pt x="8890" y="42189"/>
                  </a:lnTo>
                  <a:lnTo>
                    <a:pt x="9144" y="42303"/>
                  </a:lnTo>
                  <a:lnTo>
                    <a:pt x="9359" y="42379"/>
                  </a:lnTo>
                  <a:lnTo>
                    <a:pt x="9537" y="42430"/>
                  </a:lnTo>
                  <a:lnTo>
                    <a:pt x="9677" y="42456"/>
                  </a:lnTo>
                  <a:lnTo>
                    <a:pt x="21856" y="43561"/>
                  </a:lnTo>
                  <a:lnTo>
                    <a:pt x="21844" y="47409"/>
                  </a:lnTo>
                  <a:lnTo>
                    <a:pt x="21869" y="47536"/>
                  </a:lnTo>
                  <a:lnTo>
                    <a:pt x="21945" y="47701"/>
                  </a:lnTo>
                  <a:lnTo>
                    <a:pt x="22110" y="47904"/>
                  </a:lnTo>
                  <a:lnTo>
                    <a:pt x="22237" y="47993"/>
                  </a:lnTo>
                  <a:lnTo>
                    <a:pt x="22453" y="48120"/>
                  </a:lnTo>
                  <a:lnTo>
                    <a:pt x="22580" y="48171"/>
                  </a:lnTo>
                  <a:lnTo>
                    <a:pt x="22796" y="48221"/>
                  </a:lnTo>
                  <a:lnTo>
                    <a:pt x="23012" y="48272"/>
                  </a:lnTo>
                  <a:lnTo>
                    <a:pt x="23164" y="48272"/>
                  </a:lnTo>
                  <a:lnTo>
                    <a:pt x="23317" y="48285"/>
                  </a:lnTo>
                  <a:lnTo>
                    <a:pt x="23583" y="48285"/>
                  </a:lnTo>
                  <a:lnTo>
                    <a:pt x="23749" y="48272"/>
                  </a:lnTo>
                  <a:lnTo>
                    <a:pt x="23901" y="48247"/>
                  </a:lnTo>
                  <a:lnTo>
                    <a:pt x="24053" y="48196"/>
                  </a:lnTo>
                  <a:lnTo>
                    <a:pt x="24244" y="48145"/>
                  </a:lnTo>
                  <a:lnTo>
                    <a:pt x="24409" y="48069"/>
                  </a:lnTo>
                  <a:lnTo>
                    <a:pt x="24587" y="47929"/>
                  </a:lnTo>
                  <a:lnTo>
                    <a:pt x="24803" y="47752"/>
                  </a:lnTo>
                  <a:lnTo>
                    <a:pt x="24879" y="47625"/>
                  </a:lnTo>
                  <a:lnTo>
                    <a:pt x="24930" y="47459"/>
                  </a:lnTo>
                  <a:lnTo>
                    <a:pt x="24942" y="41122"/>
                  </a:lnTo>
                  <a:lnTo>
                    <a:pt x="35864" y="45859"/>
                  </a:lnTo>
                  <a:lnTo>
                    <a:pt x="37693" y="44437"/>
                  </a:lnTo>
                  <a:close/>
                </a:path>
                <a:path w="66675" h="55880">
                  <a:moveTo>
                    <a:pt x="38315" y="45072"/>
                  </a:moveTo>
                  <a:lnTo>
                    <a:pt x="38239" y="44907"/>
                  </a:lnTo>
                  <a:lnTo>
                    <a:pt x="38176" y="44729"/>
                  </a:lnTo>
                  <a:lnTo>
                    <a:pt x="37973" y="44615"/>
                  </a:lnTo>
                  <a:lnTo>
                    <a:pt x="37757" y="44462"/>
                  </a:lnTo>
                  <a:lnTo>
                    <a:pt x="35864" y="45859"/>
                  </a:lnTo>
                  <a:lnTo>
                    <a:pt x="36144" y="45961"/>
                  </a:lnTo>
                  <a:lnTo>
                    <a:pt x="36334" y="46012"/>
                  </a:lnTo>
                  <a:lnTo>
                    <a:pt x="36487" y="46024"/>
                  </a:lnTo>
                  <a:lnTo>
                    <a:pt x="37096" y="46024"/>
                  </a:lnTo>
                  <a:lnTo>
                    <a:pt x="37287" y="45986"/>
                  </a:lnTo>
                  <a:lnTo>
                    <a:pt x="37553" y="45910"/>
                  </a:lnTo>
                  <a:lnTo>
                    <a:pt x="37757" y="45834"/>
                  </a:lnTo>
                  <a:lnTo>
                    <a:pt x="37947" y="45707"/>
                  </a:lnTo>
                  <a:lnTo>
                    <a:pt x="38074" y="45656"/>
                  </a:lnTo>
                  <a:lnTo>
                    <a:pt x="38201" y="45542"/>
                  </a:lnTo>
                  <a:lnTo>
                    <a:pt x="38239" y="45415"/>
                  </a:lnTo>
                  <a:lnTo>
                    <a:pt x="38315" y="45250"/>
                  </a:lnTo>
                  <a:lnTo>
                    <a:pt x="38315" y="45072"/>
                  </a:lnTo>
                  <a:close/>
                </a:path>
                <a:path w="66675" h="55880">
                  <a:moveTo>
                    <a:pt x="50977" y="34493"/>
                  </a:moveTo>
                  <a:lnTo>
                    <a:pt x="50952" y="34124"/>
                  </a:lnTo>
                  <a:lnTo>
                    <a:pt x="50850" y="33731"/>
                  </a:lnTo>
                  <a:lnTo>
                    <a:pt x="50736" y="33362"/>
                  </a:lnTo>
                  <a:lnTo>
                    <a:pt x="50609" y="33185"/>
                  </a:lnTo>
                  <a:lnTo>
                    <a:pt x="50507" y="32994"/>
                  </a:lnTo>
                  <a:lnTo>
                    <a:pt x="50050" y="32499"/>
                  </a:lnTo>
                  <a:lnTo>
                    <a:pt x="49936" y="32372"/>
                  </a:lnTo>
                  <a:lnTo>
                    <a:pt x="49809" y="32258"/>
                  </a:lnTo>
                  <a:lnTo>
                    <a:pt x="49428" y="31813"/>
                  </a:lnTo>
                  <a:lnTo>
                    <a:pt x="48260" y="30759"/>
                  </a:lnTo>
                  <a:lnTo>
                    <a:pt x="47891" y="30492"/>
                  </a:lnTo>
                  <a:lnTo>
                    <a:pt x="47891" y="34264"/>
                  </a:lnTo>
                  <a:lnTo>
                    <a:pt x="47891" y="34683"/>
                  </a:lnTo>
                  <a:lnTo>
                    <a:pt x="47815" y="34874"/>
                  </a:lnTo>
                  <a:lnTo>
                    <a:pt x="47650" y="35267"/>
                  </a:lnTo>
                  <a:lnTo>
                    <a:pt x="47332" y="35610"/>
                  </a:lnTo>
                  <a:lnTo>
                    <a:pt x="47205" y="35687"/>
                  </a:lnTo>
                  <a:lnTo>
                    <a:pt x="46913" y="35915"/>
                  </a:lnTo>
                  <a:lnTo>
                    <a:pt x="46672" y="36029"/>
                  </a:lnTo>
                  <a:lnTo>
                    <a:pt x="46405" y="36182"/>
                  </a:lnTo>
                  <a:lnTo>
                    <a:pt x="46088" y="36283"/>
                  </a:lnTo>
                  <a:lnTo>
                    <a:pt x="45910" y="36322"/>
                  </a:lnTo>
                  <a:lnTo>
                    <a:pt x="45770" y="36372"/>
                  </a:lnTo>
                  <a:lnTo>
                    <a:pt x="45440" y="36449"/>
                  </a:lnTo>
                  <a:lnTo>
                    <a:pt x="44742" y="36550"/>
                  </a:lnTo>
                  <a:lnTo>
                    <a:pt x="43827" y="36550"/>
                  </a:lnTo>
                  <a:lnTo>
                    <a:pt x="43256" y="36474"/>
                  </a:lnTo>
                  <a:lnTo>
                    <a:pt x="43040" y="36423"/>
                  </a:lnTo>
                  <a:lnTo>
                    <a:pt x="42913" y="36423"/>
                  </a:lnTo>
                  <a:lnTo>
                    <a:pt x="42760" y="36410"/>
                  </a:lnTo>
                  <a:lnTo>
                    <a:pt x="41910" y="36296"/>
                  </a:lnTo>
                  <a:lnTo>
                    <a:pt x="38442" y="28498"/>
                  </a:lnTo>
                  <a:lnTo>
                    <a:pt x="38442" y="35572"/>
                  </a:lnTo>
                  <a:lnTo>
                    <a:pt x="35179" y="34417"/>
                  </a:lnTo>
                  <a:lnTo>
                    <a:pt x="35052" y="34366"/>
                  </a:lnTo>
                  <a:lnTo>
                    <a:pt x="34404" y="34099"/>
                  </a:lnTo>
                  <a:lnTo>
                    <a:pt x="34188" y="33972"/>
                  </a:lnTo>
                  <a:lnTo>
                    <a:pt x="33477" y="33629"/>
                  </a:lnTo>
                  <a:lnTo>
                    <a:pt x="29603" y="30657"/>
                  </a:lnTo>
                  <a:lnTo>
                    <a:pt x="29502" y="30518"/>
                  </a:lnTo>
                  <a:lnTo>
                    <a:pt x="29349" y="30391"/>
                  </a:lnTo>
                  <a:lnTo>
                    <a:pt x="29083" y="30099"/>
                  </a:lnTo>
                  <a:lnTo>
                    <a:pt x="28917" y="29705"/>
                  </a:lnTo>
                  <a:lnTo>
                    <a:pt x="28841" y="29514"/>
                  </a:lnTo>
                  <a:lnTo>
                    <a:pt x="28816" y="29286"/>
                  </a:lnTo>
                  <a:lnTo>
                    <a:pt x="28841" y="29095"/>
                  </a:lnTo>
                  <a:lnTo>
                    <a:pt x="28917" y="28905"/>
                  </a:lnTo>
                  <a:lnTo>
                    <a:pt x="29019" y="28676"/>
                  </a:lnTo>
                  <a:lnTo>
                    <a:pt x="29108" y="28511"/>
                  </a:lnTo>
                  <a:lnTo>
                    <a:pt x="29260" y="28308"/>
                  </a:lnTo>
                  <a:lnTo>
                    <a:pt x="29451" y="28143"/>
                  </a:lnTo>
                  <a:lnTo>
                    <a:pt x="29603" y="28016"/>
                  </a:lnTo>
                  <a:lnTo>
                    <a:pt x="30060" y="27724"/>
                  </a:lnTo>
                  <a:lnTo>
                    <a:pt x="30213" y="27673"/>
                  </a:lnTo>
                  <a:lnTo>
                    <a:pt x="30353" y="27597"/>
                  </a:lnTo>
                  <a:lnTo>
                    <a:pt x="30645" y="27508"/>
                  </a:lnTo>
                  <a:lnTo>
                    <a:pt x="31318" y="27330"/>
                  </a:lnTo>
                  <a:lnTo>
                    <a:pt x="31483" y="27305"/>
                  </a:lnTo>
                  <a:lnTo>
                    <a:pt x="31661" y="27254"/>
                  </a:lnTo>
                  <a:lnTo>
                    <a:pt x="32169" y="27228"/>
                  </a:lnTo>
                  <a:lnTo>
                    <a:pt x="32372" y="27203"/>
                  </a:lnTo>
                  <a:lnTo>
                    <a:pt x="32715" y="27228"/>
                  </a:lnTo>
                  <a:lnTo>
                    <a:pt x="32880" y="27228"/>
                  </a:lnTo>
                  <a:lnTo>
                    <a:pt x="33070" y="27254"/>
                  </a:lnTo>
                  <a:lnTo>
                    <a:pt x="33401" y="27279"/>
                  </a:lnTo>
                  <a:lnTo>
                    <a:pt x="33591" y="27330"/>
                  </a:lnTo>
                  <a:lnTo>
                    <a:pt x="33756" y="27355"/>
                  </a:lnTo>
                  <a:lnTo>
                    <a:pt x="34061" y="27381"/>
                  </a:lnTo>
                  <a:lnTo>
                    <a:pt x="34836" y="27495"/>
                  </a:lnTo>
                  <a:lnTo>
                    <a:pt x="38442" y="35572"/>
                  </a:lnTo>
                  <a:lnTo>
                    <a:pt x="38442" y="28498"/>
                  </a:lnTo>
                  <a:lnTo>
                    <a:pt x="38315" y="28206"/>
                  </a:lnTo>
                  <a:lnTo>
                    <a:pt x="38442" y="28232"/>
                  </a:lnTo>
                  <a:lnTo>
                    <a:pt x="39281" y="28486"/>
                  </a:lnTo>
                  <a:lnTo>
                    <a:pt x="40894" y="29044"/>
                  </a:lnTo>
                  <a:lnTo>
                    <a:pt x="41503" y="29298"/>
                  </a:lnTo>
                  <a:lnTo>
                    <a:pt x="41643" y="29362"/>
                  </a:lnTo>
                  <a:lnTo>
                    <a:pt x="41859" y="29489"/>
                  </a:lnTo>
                  <a:lnTo>
                    <a:pt x="42354" y="29679"/>
                  </a:lnTo>
                  <a:lnTo>
                    <a:pt x="42570" y="29806"/>
                  </a:lnTo>
                  <a:lnTo>
                    <a:pt x="47104" y="33121"/>
                  </a:lnTo>
                  <a:lnTo>
                    <a:pt x="47307" y="33286"/>
                  </a:lnTo>
                  <a:lnTo>
                    <a:pt x="47663" y="33680"/>
                  </a:lnTo>
                  <a:lnTo>
                    <a:pt x="47840" y="34074"/>
                  </a:lnTo>
                  <a:lnTo>
                    <a:pt x="47891" y="34264"/>
                  </a:lnTo>
                  <a:lnTo>
                    <a:pt x="47891" y="30492"/>
                  </a:lnTo>
                  <a:lnTo>
                    <a:pt x="46888" y="29756"/>
                  </a:lnTo>
                  <a:lnTo>
                    <a:pt x="45389" y="28854"/>
                  </a:lnTo>
                  <a:lnTo>
                    <a:pt x="44564" y="28460"/>
                  </a:lnTo>
                  <a:lnTo>
                    <a:pt x="44310" y="28308"/>
                  </a:lnTo>
                  <a:lnTo>
                    <a:pt x="43510" y="27965"/>
                  </a:lnTo>
                  <a:lnTo>
                    <a:pt x="42875" y="28435"/>
                  </a:lnTo>
                  <a:lnTo>
                    <a:pt x="43497" y="27965"/>
                  </a:lnTo>
                  <a:lnTo>
                    <a:pt x="43294" y="27889"/>
                  </a:lnTo>
                  <a:lnTo>
                    <a:pt x="42608" y="27571"/>
                  </a:lnTo>
                  <a:lnTo>
                    <a:pt x="40754" y="26911"/>
                  </a:lnTo>
                  <a:lnTo>
                    <a:pt x="38785" y="26377"/>
                  </a:lnTo>
                  <a:lnTo>
                    <a:pt x="36728" y="25933"/>
                  </a:lnTo>
                  <a:lnTo>
                    <a:pt x="34696" y="25641"/>
                  </a:lnTo>
                  <a:lnTo>
                    <a:pt x="34544" y="25641"/>
                  </a:lnTo>
                  <a:lnTo>
                    <a:pt x="34277" y="25590"/>
                  </a:lnTo>
                  <a:lnTo>
                    <a:pt x="33591" y="25488"/>
                  </a:lnTo>
                  <a:lnTo>
                    <a:pt x="32956" y="25438"/>
                  </a:lnTo>
                  <a:lnTo>
                    <a:pt x="32270" y="25438"/>
                  </a:lnTo>
                  <a:lnTo>
                    <a:pt x="31978" y="25463"/>
                  </a:lnTo>
                  <a:lnTo>
                    <a:pt x="31610" y="25463"/>
                  </a:lnTo>
                  <a:lnTo>
                    <a:pt x="27368" y="26797"/>
                  </a:lnTo>
                  <a:lnTo>
                    <a:pt x="27178" y="26936"/>
                  </a:lnTo>
                  <a:lnTo>
                    <a:pt x="27000" y="27089"/>
                  </a:lnTo>
                  <a:lnTo>
                    <a:pt x="26568" y="27457"/>
                  </a:lnTo>
                  <a:lnTo>
                    <a:pt x="25755" y="29286"/>
                  </a:lnTo>
                  <a:lnTo>
                    <a:pt x="25781" y="29654"/>
                  </a:lnTo>
                  <a:lnTo>
                    <a:pt x="25857" y="29857"/>
                  </a:lnTo>
                  <a:lnTo>
                    <a:pt x="25908" y="30048"/>
                  </a:lnTo>
                  <a:lnTo>
                    <a:pt x="26022" y="30416"/>
                  </a:lnTo>
                  <a:lnTo>
                    <a:pt x="26149" y="30594"/>
                  </a:lnTo>
                  <a:lnTo>
                    <a:pt x="26250" y="30759"/>
                  </a:lnTo>
                  <a:lnTo>
                    <a:pt x="26517" y="31102"/>
                  </a:lnTo>
                  <a:lnTo>
                    <a:pt x="26733" y="31330"/>
                  </a:lnTo>
                  <a:lnTo>
                    <a:pt x="33007" y="35687"/>
                  </a:lnTo>
                  <a:lnTo>
                    <a:pt x="33185" y="35788"/>
                  </a:lnTo>
                  <a:lnTo>
                    <a:pt x="33312" y="35839"/>
                  </a:lnTo>
                  <a:lnTo>
                    <a:pt x="34124" y="36207"/>
                  </a:lnTo>
                  <a:lnTo>
                    <a:pt x="42265" y="38150"/>
                  </a:lnTo>
                  <a:lnTo>
                    <a:pt x="43167" y="38290"/>
                  </a:lnTo>
                  <a:lnTo>
                    <a:pt x="43510" y="38315"/>
                  </a:lnTo>
                  <a:lnTo>
                    <a:pt x="43802" y="38315"/>
                  </a:lnTo>
                  <a:lnTo>
                    <a:pt x="44488" y="38341"/>
                  </a:lnTo>
                  <a:lnTo>
                    <a:pt x="44780" y="38315"/>
                  </a:lnTo>
                  <a:lnTo>
                    <a:pt x="45123" y="38315"/>
                  </a:lnTo>
                  <a:lnTo>
                    <a:pt x="45770" y="38239"/>
                  </a:lnTo>
                  <a:lnTo>
                    <a:pt x="49149" y="37109"/>
                  </a:lnTo>
                  <a:lnTo>
                    <a:pt x="49466" y="36944"/>
                  </a:lnTo>
                  <a:lnTo>
                    <a:pt x="49593" y="36817"/>
                  </a:lnTo>
                  <a:lnTo>
                    <a:pt x="49822" y="36639"/>
                  </a:lnTo>
                  <a:lnTo>
                    <a:pt x="50165" y="36296"/>
                  </a:lnTo>
                  <a:lnTo>
                    <a:pt x="50317" y="36131"/>
                  </a:lnTo>
                  <a:lnTo>
                    <a:pt x="50711" y="35610"/>
                  </a:lnTo>
                  <a:lnTo>
                    <a:pt x="50761" y="35420"/>
                  </a:lnTo>
                  <a:lnTo>
                    <a:pt x="50825" y="35242"/>
                  </a:lnTo>
                  <a:lnTo>
                    <a:pt x="50927" y="34874"/>
                  </a:lnTo>
                  <a:lnTo>
                    <a:pt x="50977" y="34493"/>
                  </a:lnTo>
                  <a:close/>
                </a:path>
                <a:path w="66675" h="55880">
                  <a:moveTo>
                    <a:pt x="55918" y="7874"/>
                  </a:moveTo>
                  <a:lnTo>
                    <a:pt x="53467" y="6794"/>
                  </a:lnTo>
                  <a:lnTo>
                    <a:pt x="53340" y="6921"/>
                  </a:lnTo>
                  <a:lnTo>
                    <a:pt x="53225" y="7061"/>
                  </a:lnTo>
                  <a:lnTo>
                    <a:pt x="53149" y="7239"/>
                  </a:lnTo>
                  <a:lnTo>
                    <a:pt x="53149" y="7404"/>
                  </a:lnTo>
                  <a:lnTo>
                    <a:pt x="53200" y="7581"/>
                  </a:lnTo>
                  <a:lnTo>
                    <a:pt x="53314" y="7747"/>
                  </a:lnTo>
                  <a:lnTo>
                    <a:pt x="53492" y="7899"/>
                  </a:lnTo>
                  <a:lnTo>
                    <a:pt x="53682" y="8026"/>
                  </a:lnTo>
                  <a:lnTo>
                    <a:pt x="53809" y="8064"/>
                  </a:lnTo>
                  <a:lnTo>
                    <a:pt x="53962" y="8115"/>
                  </a:lnTo>
                  <a:lnTo>
                    <a:pt x="54229" y="8166"/>
                  </a:lnTo>
                  <a:lnTo>
                    <a:pt x="54394" y="8191"/>
                  </a:lnTo>
                  <a:lnTo>
                    <a:pt x="54521" y="8216"/>
                  </a:lnTo>
                  <a:lnTo>
                    <a:pt x="54889" y="8216"/>
                  </a:lnTo>
                  <a:lnTo>
                    <a:pt x="55105" y="8191"/>
                  </a:lnTo>
                  <a:lnTo>
                    <a:pt x="55257" y="8140"/>
                  </a:lnTo>
                  <a:lnTo>
                    <a:pt x="55397" y="8115"/>
                  </a:lnTo>
                  <a:lnTo>
                    <a:pt x="55651" y="8026"/>
                  </a:lnTo>
                  <a:lnTo>
                    <a:pt x="55867" y="7899"/>
                  </a:lnTo>
                  <a:close/>
                </a:path>
                <a:path w="66675" h="55880">
                  <a:moveTo>
                    <a:pt x="64617" y="762"/>
                  </a:moveTo>
                  <a:lnTo>
                    <a:pt x="64566" y="635"/>
                  </a:lnTo>
                  <a:lnTo>
                    <a:pt x="64427" y="469"/>
                  </a:lnTo>
                  <a:lnTo>
                    <a:pt x="64274" y="317"/>
                  </a:lnTo>
                  <a:lnTo>
                    <a:pt x="64084" y="190"/>
                  </a:lnTo>
                  <a:lnTo>
                    <a:pt x="63957" y="152"/>
                  </a:lnTo>
                  <a:lnTo>
                    <a:pt x="63804" y="101"/>
                  </a:lnTo>
                  <a:lnTo>
                    <a:pt x="63512" y="50"/>
                  </a:lnTo>
                  <a:lnTo>
                    <a:pt x="63373" y="25"/>
                  </a:lnTo>
                  <a:lnTo>
                    <a:pt x="63246" y="0"/>
                  </a:lnTo>
                  <a:lnTo>
                    <a:pt x="62877" y="0"/>
                  </a:lnTo>
                  <a:lnTo>
                    <a:pt x="62661" y="25"/>
                  </a:lnTo>
                  <a:lnTo>
                    <a:pt x="62357" y="101"/>
                  </a:lnTo>
                  <a:lnTo>
                    <a:pt x="62115" y="190"/>
                  </a:lnTo>
                  <a:lnTo>
                    <a:pt x="61899" y="317"/>
                  </a:lnTo>
                  <a:lnTo>
                    <a:pt x="64325" y="1422"/>
                  </a:lnTo>
                  <a:lnTo>
                    <a:pt x="64427" y="1295"/>
                  </a:lnTo>
                  <a:lnTo>
                    <a:pt x="64516" y="1155"/>
                  </a:lnTo>
                  <a:lnTo>
                    <a:pt x="64617" y="977"/>
                  </a:lnTo>
                  <a:lnTo>
                    <a:pt x="64617" y="762"/>
                  </a:lnTo>
                  <a:close/>
                </a:path>
                <a:path w="66675" h="55880">
                  <a:moveTo>
                    <a:pt x="66243" y="22783"/>
                  </a:moveTo>
                  <a:lnTo>
                    <a:pt x="65227" y="20713"/>
                  </a:lnTo>
                  <a:lnTo>
                    <a:pt x="65100" y="20612"/>
                  </a:lnTo>
                  <a:lnTo>
                    <a:pt x="64719" y="20129"/>
                  </a:lnTo>
                  <a:lnTo>
                    <a:pt x="63500" y="19050"/>
                  </a:lnTo>
                  <a:lnTo>
                    <a:pt x="63182" y="18808"/>
                  </a:lnTo>
                  <a:lnTo>
                    <a:pt x="63182" y="22783"/>
                  </a:lnTo>
                  <a:lnTo>
                    <a:pt x="63157" y="22974"/>
                  </a:lnTo>
                  <a:lnTo>
                    <a:pt x="63106" y="23190"/>
                  </a:lnTo>
                  <a:lnTo>
                    <a:pt x="62915" y="23583"/>
                  </a:lnTo>
                  <a:lnTo>
                    <a:pt x="62763" y="23761"/>
                  </a:lnTo>
                  <a:lnTo>
                    <a:pt x="62509" y="23977"/>
                  </a:lnTo>
                  <a:lnTo>
                    <a:pt x="62382" y="24053"/>
                  </a:lnTo>
                  <a:lnTo>
                    <a:pt x="61963" y="24333"/>
                  </a:lnTo>
                  <a:lnTo>
                    <a:pt x="61810" y="24384"/>
                  </a:lnTo>
                  <a:lnTo>
                    <a:pt x="61671" y="24460"/>
                  </a:lnTo>
                  <a:lnTo>
                    <a:pt x="61353" y="24587"/>
                  </a:lnTo>
                  <a:lnTo>
                    <a:pt x="61023" y="24650"/>
                  </a:lnTo>
                  <a:lnTo>
                    <a:pt x="60540" y="24777"/>
                  </a:lnTo>
                  <a:lnTo>
                    <a:pt x="59994" y="24828"/>
                  </a:lnTo>
                  <a:lnTo>
                    <a:pt x="59855" y="24853"/>
                  </a:lnTo>
                  <a:lnTo>
                    <a:pt x="59283" y="24853"/>
                  </a:lnTo>
                  <a:lnTo>
                    <a:pt x="59118" y="24828"/>
                  </a:lnTo>
                  <a:lnTo>
                    <a:pt x="58940" y="24828"/>
                  </a:lnTo>
                  <a:lnTo>
                    <a:pt x="58648" y="24790"/>
                  </a:lnTo>
                  <a:lnTo>
                    <a:pt x="58483" y="24752"/>
                  </a:lnTo>
                  <a:lnTo>
                    <a:pt x="58343" y="24739"/>
                  </a:lnTo>
                  <a:lnTo>
                    <a:pt x="58216" y="24726"/>
                  </a:lnTo>
                  <a:lnTo>
                    <a:pt x="57988" y="24676"/>
                  </a:lnTo>
                  <a:lnTo>
                    <a:pt x="57988" y="25476"/>
                  </a:lnTo>
                  <a:lnTo>
                    <a:pt x="57924" y="25628"/>
                  </a:lnTo>
                  <a:lnTo>
                    <a:pt x="57988" y="25476"/>
                  </a:lnTo>
                  <a:lnTo>
                    <a:pt x="57988" y="24676"/>
                  </a:lnTo>
                  <a:lnTo>
                    <a:pt x="57150" y="24574"/>
                  </a:lnTo>
                  <a:lnTo>
                    <a:pt x="53695" y="16764"/>
                  </a:lnTo>
                  <a:lnTo>
                    <a:pt x="53695" y="23863"/>
                  </a:lnTo>
                  <a:lnTo>
                    <a:pt x="52743" y="23571"/>
                  </a:lnTo>
                  <a:lnTo>
                    <a:pt x="51104" y="23012"/>
                  </a:lnTo>
                  <a:lnTo>
                    <a:pt x="50558" y="22783"/>
                  </a:lnTo>
                  <a:lnTo>
                    <a:pt x="50406" y="22707"/>
                  </a:lnTo>
                  <a:lnTo>
                    <a:pt x="50228" y="22644"/>
                  </a:lnTo>
                  <a:lnTo>
                    <a:pt x="50088" y="22593"/>
                  </a:lnTo>
                  <a:lnTo>
                    <a:pt x="49669" y="22390"/>
                  </a:lnTo>
                  <a:lnTo>
                    <a:pt x="48742" y="21920"/>
                  </a:lnTo>
                  <a:lnTo>
                    <a:pt x="44894" y="18973"/>
                  </a:lnTo>
                  <a:lnTo>
                    <a:pt x="44716" y="18783"/>
                  </a:lnTo>
                  <a:lnTo>
                    <a:pt x="44589" y="18681"/>
                  </a:lnTo>
                  <a:lnTo>
                    <a:pt x="44373" y="18415"/>
                  </a:lnTo>
                  <a:lnTo>
                    <a:pt x="44284" y="18224"/>
                  </a:lnTo>
                  <a:lnTo>
                    <a:pt x="44157" y="17995"/>
                  </a:lnTo>
                  <a:lnTo>
                    <a:pt x="44107" y="17805"/>
                  </a:lnTo>
                  <a:lnTo>
                    <a:pt x="44107" y="17513"/>
                  </a:lnTo>
                  <a:lnTo>
                    <a:pt x="44132" y="17386"/>
                  </a:lnTo>
                  <a:lnTo>
                    <a:pt x="44208" y="17195"/>
                  </a:lnTo>
                  <a:lnTo>
                    <a:pt x="44284" y="16992"/>
                  </a:lnTo>
                  <a:lnTo>
                    <a:pt x="44373" y="16802"/>
                  </a:lnTo>
                  <a:lnTo>
                    <a:pt x="44551" y="16598"/>
                  </a:lnTo>
                  <a:lnTo>
                    <a:pt x="44691" y="16459"/>
                  </a:lnTo>
                  <a:lnTo>
                    <a:pt x="44843" y="16357"/>
                  </a:lnTo>
                  <a:lnTo>
                    <a:pt x="47294" y="15506"/>
                  </a:lnTo>
                  <a:lnTo>
                    <a:pt x="48171" y="15506"/>
                  </a:lnTo>
                  <a:lnTo>
                    <a:pt x="48806" y="15608"/>
                  </a:lnTo>
                  <a:lnTo>
                    <a:pt x="49060" y="15646"/>
                  </a:lnTo>
                  <a:lnTo>
                    <a:pt x="49326" y="15671"/>
                  </a:lnTo>
                  <a:lnTo>
                    <a:pt x="49885" y="15773"/>
                  </a:lnTo>
                  <a:lnTo>
                    <a:pt x="50101" y="15786"/>
                  </a:lnTo>
                  <a:lnTo>
                    <a:pt x="53695" y="23863"/>
                  </a:lnTo>
                  <a:lnTo>
                    <a:pt x="53695" y="16764"/>
                  </a:lnTo>
                  <a:lnTo>
                    <a:pt x="53594" y="16522"/>
                  </a:lnTo>
                  <a:lnTo>
                    <a:pt x="54571" y="16776"/>
                  </a:lnTo>
                  <a:lnTo>
                    <a:pt x="56159" y="17335"/>
                  </a:lnTo>
                  <a:lnTo>
                    <a:pt x="56807" y="17640"/>
                  </a:lnTo>
                  <a:lnTo>
                    <a:pt x="60413" y="19659"/>
                  </a:lnTo>
                  <a:lnTo>
                    <a:pt x="60998" y="20078"/>
                  </a:lnTo>
                  <a:lnTo>
                    <a:pt x="62026" y="21005"/>
                  </a:lnTo>
                  <a:lnTo>
                    <a:pt x="62369" y="21412"/>
                  </a:lnTo>
                  <a:lnTo>
                    <a:pt x="62496" y="21551"/>
                  </a:lnTo>
                  <a:lnTo>
                    <a:pt x="62687" y="21704"/>
                  </a:lnTo>
                  <a:lnTo>
                    <a:pt x="62941" y="21971"/>
                  </a:lnTo>
                  <a:lnTo>
                    <a:pt x="63030" y="22161"/>
                  </a:lnTo>
                  <a:lnTo>
                    <a:pt x="63106" y="22364"/>
                  </a:lnTo>
                  <a:lnTo>
                    <a:pt x="63157" y="22555"/>
                  </a:lnTo>
                  <a:lnTo>
                    <a:pt x="63182" y="22783"/>
                  </a:lnTo>
                  <a:lnTo>
                    <a:pt x="63182" y="18808"/>
                  </a:lnTo>
                  <a:lnTo>
                    <a:pt x="59016" y="16383"/>
                  </a:lnTo>
                  <a:lnTo>
                    <a:pt x="58877" y="16319"/>
                  </a:lnTo>
                  <a:lnTo>
                    <a:pt x="58712" y="16230"/>
                  </a:lnTo>
                  <a:lnTo>
                    <a:pt x="58585" y="16179"/>
                  </a:lnTo>
                  <a:lnTo>
                    <a:pt x="57899" y="15887"/>
                  </a:lnTo>
                  <a:lnTo>
                    <a:pt x="56032" y="15227"/>
                  </a:lnTo>
                  <a:lnTo>
                    <a:pt x="55029" y="14960"/>
                  </a:lnTo>
                  <a:lnTo>
                    <a:pt x="54051" y="14668"/>
                  </a:lnTo>
                  <a:lnTo>
                    <a:pt x="52019" y="14249"/>
                  </a:lnTo>
                  <a:lnTo>
                    <a:pt x="50939" y="14071"/>
                  </a:lnTo>
                  <a:lnTo>
                    <a:pt x="49809" y="13944"/>
                  </a:lnTo>
                  <a:lnTo>
                    <a:pt x="49606" y="13893"/>
                  </a:lnTo>
                  <a:lnTo>
                    <a:pt x="48856" y="13792"/>
                  </a:lnTo>
                  <a:lnTo>
                    <a:pt x="48196" y="13741"/>
                  </a:lnTo>
                  <a:lnTo>
                    <a:pt x="47536" y="13716"/>
                  </a:lnTo>
                  <a:lnTo>
                    <a:pt x="46266" y="13817"/>
                  </a:lnTo>
                  <a:lnTo>
                    <a:pt x="45593" y="13919"/>
                  </a:lnTo>
                  <a:lnTo>
                    <a:pt x="44983" y="14058"/>
                  </a:lnTo>
                  <a:lnTo>
                    <a:pt x="44691" y="14160"/>
                  </a:lnTo>
                  <a:lnTo>
                    <a:pt x="44399" y="14236"/>
                  </a:lnTo>
                  <a:lnTo>
                    <a:pt x="43853" y="14427"/>
                  </a:lnTo>
                  <a:lnTo>
                    <a:pt x="43586" y="14554"/>
                  </a:lnTo>
                  <a:lnTo>
                    <a:pt x="42849" y="14947"/>
                  </a:lnTo>
                  <a:lnTo>
                    <a:pt x="42633" y="15100"/>
                  </a:lnTo>
                  <a:lnTo>
                    <a:pt x="42443" y="15214"/>
                  </a:lnTo>
                  <a:lnTo>
                    <a:pt x="42329" y="15354"/>
                  </a:lnTo>
                  <a:lnTo>
                    <a:pt x="41021" y="17576"/>
                  </a:lnTo>
                  <a:lnTo>
                    <a:pt x="41046" y="17970"/>
                  </a:lnTo>
                  <a:lnTo>
                    <a:pt x="41097" y="18148"/>
                  </a:lnTo>
                  <a:lnTo>
                    <a:pt x="41173" y="18338"/>
                  </a:lnTo>
                  <a:lnTo>
                    <a:pt x="41287" y="18707"/>
                  </a:lnTo>
                  <a:lnTo>
                    <a:pt x="41414" y="18884"/>
                  </a:lnTo>
                  <a:lnTo>
                    <a:pt x="41516" y="19075"/>
                  </a:lnTo>
                  <a:lnTo>
                    <a:pt x="41808" y="19418"/>
                  </a:lnTo>
                  <a:lnTo>
                    <a:pt x="42024" y="19646"/>
                  </a:lnTo>
                  <a:lnTo>
                    <a:pt x="42583" y="20256"/>
                  </a:lnTo>
                  <a:lnTo>
                    <a:pt x="48272" y="24003"/>
                  </a:lnTo>
                  <a:lnTo>
                    <a:pt x="48514" y="24130"/>
                  </a:lnTo>
                  <a:lnTo>
                    <a:pt x="49415" y="24485"/>
                  </a:lnTo>
                  <a:lnTo>
                    <a:pt x="51257" y="25146"/>
                  </a:lnTo>
                  <a:lnTo>
                    <a:pt x="53213" y="25679"/>
                  </a:lnTo>
                  <a:lnTo>
                    <a:pt x="55270" y="26123"/>
                  </a:lnTo>
                  <a:lnTo>
                    <a:pt x="57302" y="26416"/>
                  </a:lnTo>
                  <a:lnTo>
                    <a:pt x="57467" y="26428"/>
                  </a:lnTo>
                  <a:lnTo>
                    <a:pt x="57797" y="26492"/>
                  </a:lnTo>
                  <a:lnTo>
                    <a:pt x="58458" y="26568"/>
                  </a:lnTo>
                  <a:lnTo>
                    <a:pt x="59067" y="26619"/>
                  </a:lnTo>
                  <a:lnTo>
                    <a:pt x="60045" y="26619"/>
                  </a:lnTo>
                  <a:lnTo>
                    <a:pt x="63703" y="25781"/>
                  </a:lnTo>
                  <a:lnTo>
                    <a:pt x="63969" y="25679"/>
                  </a:lnTo>
                  <a:lnTo>
                    <a:pt x="64731" y="25222"/>
                  </a:lnTo>
                  <a:lnTo>
                    <a:pt x="64858" y="25133"/>
                  </a:lnTo>
                  <a:lnTo>
                    <a:pt x="64998" y="25006"/>
                  </a:lnTo>
                  <a:lnTo>
                    <a:pt x="65430" y="24612"/>
                  </a:lnTo>
                  <a:lnTo>
                    <a:pt x="65747" y="24269"/>
                  </a:lnTo>
                  <a:lnTo>
                    <a:pt x="65976" y="23901"/>
                  </a:lnTo>
                  <a:lnTo>
                    <a:pt x="66027" y="23736"/>
                  </a:lnTo>
                  <a:lnTo>
                    <a:pt x="66116" y="23533"/>
                  </a:lnTo>
                  <a:lnTo>
                    <a:pt x="66217" y="23164"/>
                  </a:lnTo>
                  <a:lnTo>
                    <a:pt x="66217" y="22974"/>
                  </a:lnTo>
                  <a:lnTo>
                    <a:pt x="66243" y="2278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89597" y="1249997"/>
              <a:ext cx="327660" cy="258445"/>
            </a:xfrm>
            <a:custGeom>
              <a:avLst/>
              <a:gdLst/>
              <a:ahLst/>
              <a:cxnLst/>
              <a:rect l="l" t="t" r="r" b="b"/>
              <a:pathLst>
                <a:path w="327659" h="258444">
                  <a:moveTo>
                    <a:pt x="25425" y="35013"/>
                  </a:moveTo>
                  <a:lnTo>
                    <a:pt x="25400" y="34886"/>
                  </a:lnTo>
                  <a:lnTo>
                    <a:pt x="25298" y="34721"/>
                  </a:lnTo>
                  <a:lnTo>
                    <a:pt x="25133" y="34518"/>
                  </a:lnTo>
                  <a:lnTo>
                    <a:pt x="24942" y="34404"/>
                  </a:lnTo>
                  <a:lnTo>
                    <a:pt x="24815" y="34353"/>
                  </a:lnTo>
                  <a:lnTo>
                    <a:pt x="24688" y="34302"/>
                  </a:lnTo>
                  <a:lnTo>
                    <a:pt x="24498" y="34226"/>
                  </a:lnTo>
                  <a:lnTo>
                    <a:pt x="24269" y="34201"/>
                  </a:lnTo>
                  <a:lnTo>
                    <a:pt x="24130" y="34175"/>
                  </a:lnTo>
                  <a:lnTo>
                    <a:pt x="23977" y="34150"/>
                  </a:lnTo>
                  <a:lnTo>
                    <a:pt x="23837" y="34150"/>
                  </a:lnTo>
                  <a:lnTo>
                    <a:pt x="23685" y="34175"/>
                  </a:lnTo>
                  <a:lnTo>
                    <a:pt x="23545" y="34175"/>
                  </a:lnTo>
                  <a:lnTo>
                    <a:pt x="23393" y="34201"/>
                  </a:lnTo>
                  <a:lnTo>
                    <a:pt x="23241" y="34251"/>
                  </a:lnTo>
                  <a:lnTo>
                    <a:pt x="23101" y="34277"/>
                  </a:lnTo>
                  <a:lnTo>
                    <a:pt x="18478" y="36029"/>
                  </a:lnTo>
                  <a:lnTo>
                    <a:pt x="5753" y="24726"/>
                  </a:lnTo>
                  <a:lnTo>
                    <a:pt x="5626" y="24599"/>
                  </a:lnTo>
                  <a:lnTo>
                    <a:pt x="5435" y="24460"/>
                  </a:lnTo>
                  <a:lnTo>
                    <a:pt x="5295" y="24384"/>
                  </a:lnTo>
                  <a:lnTo>
                    <a:pt x="5168" y="24333"/>
                  </a:lnTo>
                  <a:lnTo>
                    <a:pt x="5016" y="24295"/>
                  </a:lnTo>
                  <a:lnTo>
                    <a:pt x="4876" y="24269"/>
                  </a:lnTo>
                  <a:lnTo>
                    <a:pt x="4749" y="24218"/>
                  </a:lnTo>
                  <a:lnTo>
                    <a:pt x="4610" y="24218"/>
                  </a:lnTo>
                  <a:lnTo>
                    <a:pt x="4470" y="24206"/>
                  </a:lnTo>
                  <a:lnTo>
                    <a:pt x="4279" y="24193"/>
                  </a:lnTo>
                  <a:lnTo>
                    <a:pt x="4140" y="24218"/>
                  </a:lnTo>
                  <a:lnTo>
                    <a:pt x="3987" y="24218"/>
                  </a:lnTo>
                  <a:lnTo>
                    <a:pt x="3848" y="24244"/>
                  </a:lnTo>
                  <a:lnTo>
                    <a:pt x="3606" y="24307"/>
                  </a:lnTo>
                  <a:lnTo>
                    <a:pt x="3454" y="24358"/>
                  </a:lnTo>
                  <a:lnTo>
                    <a:pt x="3327" y="24409"/>
                  </a:lnTo>
                  <a:lnTo>
                    <a:pt x="3200" y="24511"/>
                  </a:lnTo>
                  <a:lnTo>
                    <a:pt x="3035" y="24612"/>
                  </a:lnTo>
                  <a:lnTo>
                    <a:pt x="2921" y="24752"/>
                  </a:lnTo>
                  <a:lnTo>
                    <a:pt x="63" y="29705"/>
                  </a:lnTo>
                  <a:lnTo>
                    <a:pt x="25" y="29870"/>
                  </a:lnTo>
                  <a:lnTo>
                    <a:pt x="0" y="30048"/>
                  </a:lnTo>
                  <a:lnTo>
                    <a:pt x="38" y="30213"/>
                  </a:lnTo>
                  <a:lnTo>
                    <a:pt x="114" y="30340"/>
                  </a:lnTo>
                  <a:lnTo>
                    <a:pt x="266" y="30480"/>
                  </a:lnTo>
                  <a:lnTo>
                    <a:pt x="457" y="30632"/>
                  </a:lnTo>
                  <a:lnTo>
                    <a:pt x="584" y="30683"/>
                  </a:lnTo>
                  <a:lnTo>
                    <a:pt x="825" y="30784"/>
                  </a:lnTo>
                  <a:lnTo>
                    <a:pt x="977" y="30797"/>
                  </a:lnTo>
                  <a:lnTo>
                    <a:pt x="1117" y="30822"/>
                  </a:lnTo>
                  <a:lnTo>
                    <a:pt x="1270" y="30848"/>
                  </a:lnTo>
                  <a:lnTo>
                    <a:pt x="1422" y="30873"/>
                  </a:lnTo>
                  <a:lnTo>
                    <a:pt x="1562" y="30873"/>
                  </a:lnTo>
                  <a:lnTo>
                    <a:pt x="1854" y="30848"/>
                  </a:lnTo>
                  <a:lnTo>
                    <a:pt x="2006" y="30822"/>
                  </a:lnTo>
                  <a:lnTo>
                    <a:pt x="2222" y="30784"/>
                  </a:lnTo>
                  <a:lnTo>
                    <a:pt x="2425" y="30708"/>
                  </a:lnTo>
                  <a:lnTo>
                    <a:pt x="2641" y="30581"/>
                  </a:lnTo>
                  <a:lnTo>
                    <a:pt x="2832" y="30454"/>
                  </a:lnTo>
                  <a:lnTo>
                    <a:pt x="2959" y="30289"/>
                  </a:lnTo>
                  <a:lnTo>
                    <a:pt x="4787" y="27114"/>
                  </a:lnTo>
                  <a:lnTo>
                    <a:pt x="15900" y="36995"/>
                  </a:lnTo>
                  <a:lnTo>
                    <a:pt x="11353" y="38696"/>
                  </a:lnTo>
                  <a:lnTo>
                    <a:pt x="10934" y="38950"/>
                  </a:lnTo>
                  <a:lnTo>
                    <a:pt x="10782" y="39090"/>
                  </a:lnTo>
                  <a:lnTo>
                    <a:pt x="10718" y="39217"/>
                  </a:lnTo>
                  <a:lnTo>
                    <a:pt x="10668" y="39585"/>
                  </a:lnTo>
                  <a:lnTo>
                    <a:pt x="10744" y="39725"/>
                  </a:lnTo>
                  <a:lnTo>
                    <a:pt x="10858" y="39903"/>
                  </a:lnTo>
                  <a:lnTo>
                    <a:pt x="11036" y="40043"/>
                  </a:lnTo>
                  <a:lnTo>
                    <a:pt x="11252" y="40144"/>
                  </a:lnTo>
                  <a:lnTo>
                    <a:pt x="11379" y="40195"/>
                  </a:lnTo>
                  <a:lnTo>
                    <a:pt x="11518" y="40246"/>
                  </a:lnTo>
                  <a:lnTo>
                    <a:pt x="11645" y="40297"/>
                  </a:lnTo>
                  <a:lnTo>
                    <a:pt x="11798" y="40322"/>
                  </a:lnTo>
                  <a:lnTo>
                    <a:pt x="11938" y="40322"/>
                  </a:lnTo>
                  <a:lnTo>
                    <a:pt x="12090" y="40347"/>
                  </a:lnTo>
                  <a:lnTo>
                    <a:pt x="12407" y="40347"/>
                  </a:lnTo>
                  <a:lnTo>
                    <a:pt x="12547" y="40322"/>
                  </a:lnTo>
                  <a:lnTo>
                    <a:pt x="12700" y="40297"/>
                  </a:lnTo>
                  <a:lnTo>
                    <a:pt x="12966" y="40220"/>
                  </a:lnTo>
                  <a:lnTo>
                    <a:pt x="18910" y="37985"/>
                  </a:lnTo>
                  <a:lnTo>
                    <a:pt x="19062" y="37922"/>
                  </a:lnTo>
                  <a:lnTo>
                    <a:pt x="24714" y="35801"/>
                  </a:lnTo>
                  <a:lnTo>
                    <a:pt x="24917" y="35725"/>
                  </a:lnTo>
                  <a:lnTo>
                    <a:pt x="25107" y="35572"/>
                  </a:lnTo>
                  <a:lnTo>
                    <a:pt x="25260" y="35433"/>
                  </a:lnTo>
                  <a:lnTo>
                    <a:pt x="25374" y="35280"/>
                  </a:lnTo>
                  <a:lnTo>
                    <a:pt x="25425" y="35115"/>
                  </a:lnTo>
                  <a:close/>
                </a:path>
                <a:path w="327659" h="258444">
                  <a:moveTo>
                    <a:pt x="43218" y="26631"/>
                  </a:moveTo>
                  <a:lnTo>
                    <a:pt x="43154" y="26250"/>
                  </a:lnTo>
                  <a:lnTo>
                    <a:pt x="43078" y="26073"/>
                  </a:lnTo>
                  <a:lnTo>
                    <a:pt x="43040" y="25933"/>
                  </a:lnTo>
                  <a:lnTo>
                    <a:pt x="40132" y="21018"/>
                  </a:lnTo>
                  <a:lnTo>
                    <a:pt x="40132" y="26682"/>
                  </a:lnTo>
                  <a:lnTo>
                    <a:pt x="40132" y="26911"/>
                  </a:lnTo>
                  <a:lnTo>
                    <a:pt x="39395" y="28028"/>
                  </a:lnTo>
                  <a:lnTo>
                    <a:pt x="39179" y="28206"/>
                  </a:lnTo>
                  <a:lnTo>
                    <a:pt x="39027" y="28282"/>
                  </a:lnTo>
                  <a:lnTo>
                    <a:pt x="38696" y="28448"/>
                  </a:lnTo>
                  <a:lnTo>
                    <a:pt x="38544" y="28498"/>
                  </a:lnTo>
                  <a:lnTo>
                    <a:pt x="38417" y="28549"/>
                  </a:lnTo>
                  <a:lnTo>
                    <a:pt x="38290" y="28600"/>
                  </a:lnTo>
                  <a:lnTo>
                    <a:pt x="37630" y="28778"/>
                  </a:lnTo>
                  <a:lnTo>
                    <a:pt x="37122" y="28854"/>
                  </a:lnTo>
                  <a:lnTo>
                    <a:pt x="36944" y="28854"/>
                  </a:lnTo>
                  <a:lnTo>
                    <a:pt x="36779" y="28879"/>
                  </a:lnTo>
                  <a:lnTo>
                    <a:pt x="36233" y="28879"/>
                  </a:lnTo>
                  <a:lnTo>
                    <a:pt x="36068" y="28854"/>
                  </a:lnTo>
                  <a:lnTo>
                    <a:pt x="35699" y="28829"/>
                  </a:lnTo>
                  <a:lnTo>
                    <a:pt x="35356" y="28778"/>
                  </a:lnTo>
                  <a:lnTo>
                    <a:pt x="34861" y="28651"/>
                  </a:lnTo>
                  <a:lnTo>
                    <a:pt x="34340" y="28460"/>
                  </a:lnTo>
                  <a:lnTo>
                    <a:pt x="34175" y="28384"/>
                  </a:lnTo>
                  <a:lnTo>
                    <a:pt x="33934" y="28295"/>
                  </a:lnTo>
                  <a:lnTo>
                    <a:pt x="33185" y="28028"/>
                  </a:lnTo>
                  <a:lnTo>
                    <a:pt x="34607" y="19748"/>
                  </a:lnTo>
                  <a:lnTo>
                    <a:pt x="35356" y="20180"/>
                  </a:lnTo>
                  <a:lnTo>
                    <a:pt x="36525" y="21031"/>
                  </a:lnTo>
                  <a:lnTo>
                    <a:pt x="36931" y="21386"/>
                  </a:lnTo>
                  <a:lnTo>
                    <a:pt x="39979" y="26149"/>
                  </a:lnTo>
                  <a:lnTo>
                    <a:pt x="40017" y="26289"/>
                  </a:lnTo>
                  <a:lnTo>
                    <a:pt x="40106" y="26492"/>
                  </a:lnTo>
                  <a:lnTo>
                    <a:pt x="40132" y="26682"/>
                  </a:lnTo>
                  <a:lnTo>
                    <a:pt x="40132" y="21018"/>
                  </a:lnTo>
                  <a:lnTo>
                    <a:pt x="39801" y="20726"/>
                  </a:lnTo>
                  <a:lnTo>
                    <a:pt x="39674" y="20535"/>
                  </a:lnTo>
                  <a:lnTo>
                    <a:pt x="39509" y="20447"/>
                  </a:lnTo>
                  <a:lnTo>
                    <a:pt x="39027" y="19977"/>
                  </a:lnTo>
                  <a:lnTo>
                    <a:pt x="37655" y="18999"/>
                  </a:lnTo>
                  <a:lnTo>
                    <a:pt x="32588" y="16560"/>
                  </a:lnTo>
                  <a:lnTo>
                    <a:pt x="32410" y="16497"/>
                  </a:lnTo>
                  <a:lnTo>
                    <a:pt x="31750" y="16217"/>
                  </a:lnTo>
                  <a:lnTo>
                    <a:pt x="31750" y="18364"/>
                  </a:lnTo>
                  <a:lnTo>
                    <a:pt x="30327" y="26644"/>
                  </a:lnTo>
                  <a:lnTo>
                    <a:pt x="29591" y="26200"/>
                  </a:lnTo>
                  <a:lnTo>
                    <a:pt x="28422" y="25374"/>
                  </a:lnTo>
                  <a:lnTo>
                    <a:pt x="28054" y="25057"/>
                  </a:lnTo>
                  <a:lnTo>
                    <a:pt x="27952" y="24930"/>
                  </a:lnTo>
                  <a:lnTo>
                    <a:pt x="27724" y="24765"/>
                  </a:lnTo>
                  <a:lnTo>
                    <a:pt x="27444" y="24472"/>
                  </a:lnTo>
                  <a:lnTo>
                    <a:pt x="26835" y="23863"/>
                  </a:lnTo>
                  <a:lnTo>
                    <a:pt x="26073" y="22872"/>
                  </a:lnTo>
                  <a:lnTo>
                    <a:pt x="25488" y="21818"/>
                  </a:lnTo>
                  <a:lnTo>
                    <a:pt x="25069" y="20764"/>
                  </a:lnTo>
                  <a:lnTo>
                    <a:pt x="24968" y="20243"/>
                  </a:lnTo>
                  <a:lnTo>
                    <a:pt x="24917" y="20116"/>
                  </a:lnTo>
                  <a:lnTo>
                    <a:pt x="24866" y="19977"/>
                  </a:lnTo>
                  <a:lnTo>
                    <a:pt x="24815" y="19685"/>
                  </a:lnTo>
                  <a:lnTo>
                    <a:pt x="24815" y="19481"/>
                  </a:lnTo>
                  <a:lnTo>
                    <a:pt x="25920" y="18110"/>
                  </a:lnTo>
                  <a:lnTo>
                    <a:pt x="26250" y="17919"/>
                  </a:lnTo>
                  <a:lnTo>
                    <a:pt x="26403" y="17868"/>
                  </a:lnTo>
                  <a:lnTo>
                    <a:pt x="26543" y="17818"/>
                  </a:lnTo>
                  <a:lnTo>
                    <a:pt x="26670" y="17767"/>
                  </a:lnTo>
                  <a:lnTo>
                    <a:pt x="27139" y="17640"/>
                  </a:lnTo>
                  <a:lnTo>
                    <a:pt x="27317" y="17614"/>
                  </a:lnTo>
                  <a:lnTo>
                    <a:pt x="27482" y="17564"/>
                  </a:lnTo>
                  <a:lnTo>
                    <a:pt x="27825" y="17513"/>
                  </a:lnTo>
                  <a:lnTo>
                    <a:pt x="28003" y="17513"/>
                  </a:lnTo>
                  <a:lnTo>
                    <a:pt x="28168" y="17487"/>
                  </a:lnTo>
                  <a:lnTo>
                    <a:pt x="28536" y="17487"/>
                  </a:lnTo>
                  <a:lnTo>
                    <a:pt x="28714" y="17513"/>
                  </a:lnTo>
                  <a:lnTo>
                    <a:pt x="28879" y="17513"/>
                  </a:lnTo>
                  <a:lnTo>
                    <a:pt x="29248" y="17538"/>
                  </a:lnTo>
                  <a:lnTo>
                    <a:pt x="29425" y="17564"/>
                  </a:lnTo>
                  <a:lnTo>
                    <a:pt x="30086" y="17741"/>
                  </a:lnTo>
                  <a:lnTo>
                    <a:pt x="30226" y="17767"/>
                  </a:lnTo>
                  <a:lnTo>
                    <a:pt x="30543" y="17881"/>
                  </a:lnTo>
                  <a:lnTo>
                    <a:pt x="30670" y="17957"/>
                  </a:lnTo>
                  <a:lnTo>
                    <a:pt x="30873" y="18034"/>
                  </a:lnTo>
                  <a:lnTo>
                    <a:pt x="31089" y="18122"/>
                  </a:lnTo>
                  <a:lnTo>
                    <a:pt x="31584" y="18288"/>
                  </a:lnTo>
                  <a:lnTo>
                    <a:pt x="31750" y="18364"/>
                  </a:lnTo>
                  <a:lnTo>
                    <a:pt x="31750" y="16217"/>
                  </a:lnTo>
                  <a:lnTo>
                    <a:pt x="31165" y="16052"/>
                  </a:lnTo>
                  <a:lnTo>
                    <a:pt x="30543" y="15925"/>
                  </a:lnTo>
                  <a:lnTo>
                    <a:pt x="29933" y="15824"/>
                  </a:lnTo>
                  <a:lnTo>
                    <a:pt x="28956" y="15722"/>
                  </a:lnTo>
                  <a:lnTo>
                    <a:pt x="27952" y="15722"/>
                  </a:lnTo>
                  <a:lnTo>
                    <a:pt x="27317" y="15773"/>
                  </a:lnTo>
                  <a:lnTo>
                    <a:pt x="26670" y="15849"/>
                  </a:lnTo>
                  <a:lnTo>
                    <a:pt x="26352" y="15925"/>
                  </a:lnTo>
                  <a:lnTo>
                    <a:pt x="26035" y="15976"/>
                  </a:lnTo>
                  <a:lnTo>
                    <a:pt x="25158" y="16217"/>
                  </a:lnTo>
                  <a:lnTo>
                    <a:pt x="24993" y="16294"/>
                  </a:lnTo>
                  <a:lnTo>
                    <a:pt x="24841" y="16344"/>
                  </a:lnTo>
                  <a:lnTo>
                    <a:pt x="24714" y="16370"/>
                  </a:lnTo>
                  <a:lnTo>
                    <a:pt x="24549" y="16471"/>
                  </a:lnTo>
                  <a:lnTo>
                    <a:pt x="24003" y="16687"/>
                  </a:lnTo>
                  <a:lnTo>
                    <a:pt x="23761" y="16840"/>
                  </a:lnTo>
                  <a:lnTo>
                    <a:pt x="23533" y="16967"/>
                  </a:lnTo>
                  <a:lnTo>
                    <a:pt x="22288" y="18084"/>
                  </a:lnTo>
                  <a:lnTo>
                    <a:pt x="22136" y="18262"/>
                  </a:lnTo>
                  <a:lnTo>
                    <a:pt x="21945" y="18605"/>
                  </a:lnTo>
                  <a:lnTo>
                    <a:pt x="21894" y="18796"/>
                  </a:lnTo>
                  <a:lnTo>
                    <a:pt x="21818" y="18999"/>
                  </a:lnTo>
                  <a:lnTo>
                    <a:pt x="21755" y="19367"/>
                  </a:lnTo>
                  <a:lnTo>
                    <a:pt x="21755" y="19558"/>
                  </a:lnTo>
                  <a:lnTo>
                    <a:pt x="21729" y="19761"/>
                  </a:lnTo>
                  <a:lnTo>
                    <a:pt x="21793" y="20116"/>
                  </a:lnTo>
                  <a:lnTo>
                    <a:pt x="21844" y="20320"/>
                  </a:lnTo>
                  <a:lnTo>
                    <a:pt x="21907" y="20472"/>
                  </a:lnTo>
                  <a:lnTo>
                    <a:pt x="22047" y="21069"/>
                  </a:lnTo>
                  <a:lnTo>
                    <a:pt x="22517" y="22313"/>
                  </a:lnTo>
                  <a:lnTo>
                    <a:pt x="22860" y="22898"/>
                  </a:lnTo>
                  <a:lnTo>
                    <a:pt x="23202" y="23520"/>
                  </a:lnTo>
                  <a:lnTo>
                    <a:pt x="24091" y="24663"/>
                  </a:lnTo>
                  <a:lnTo>
                    <a:pt x="24625" y="25209"/>
                  </a:lnTo>
                  <a:lnTo>
                    <a:pt x="25260" y="25819"/>
                  </a:lnTo>
                  <a:lnTo>
                    <a:pt x="25400" y="25933"/>
                  </a:lnTo>
                  <a:lnTo>
                    <a:pt x="32232" y="29781"/>
                  </a:lnTo>
                  <a:lnTo>
                    <a:pt x="32359" y="29832"/>
                  </a:lnTo>
                  <a:lnTo>
                    <a:pt x="33197" y="30149"/>
                  </a:lnTo>
                  <a:lnTo>
                    <a:pt x="33489" y="30226"/>
                  </a:lnTo>
                  <a:lnTo>
                    <a:pt x="33782" y="30327"/>
                  </a:lnTo>
                  <a:lnTo>
                    <a:pt x="35013" y="30543"/>
                  </a:lnTo>
                  <a:lnTo>
                    <a:pt x="35991" y="30645"/>
                  </a:lnTo>
                  <a:lnTo>
                    <a:pt x="36995" y="30645"/>
                  </a:lnTo>
                  <a:lnTo>
                    <a:pt x="37630" y="30594"/>
                  </a:lnTo>
                  <a:lnTo>
                    <a:pt x="38265" y="30518"/>
                  </a:lnTo>
                  <a:lnTo>
                    <a:pt x="38582" y="30441"/>
                  </a:lnTo>
                  <a:lnTo>
                    <a:pt x="38912" y="30391"/>
                  </a:lnTo>
                  <a:lnTo>
                    <a:pt x="39522" y="30251"/>
                  </a:lnTo>
                  <a:lnTo>
                    <a:pt x="39789" y="30149"/>
                  </a:lnTo>
                  <a:lnTo>
                    <a:pt x="40030" y="30060"/>
                  </a:lnTo>
                  <a:lnTo>
                    <a:pt x="40157" y="30022"/>
                  </a:lnTo>
                  <a:lnTo>
                    <a:pt x="40335" y="29946"/>
                  </a:lnTo>
                  <a:lnTo>
                    <a:pt x="40944" y="29679"/>
                  </a:lnTo>
                  <a:lnTo>
                    <a:pt x="41186" y="29527"/>
                  </a:lnTo>
                  <a:lnTo>
                    <a:pt x="43053" y="27571"/>
                  </a:lnTo>
                  <a:lnTo>
                    <a:pt x="43129" y="27393"/>
                  </a:lnTo>
                  <a:lnTo>
                    <a:pt x="43192" y="27000"/>
                  </a:lnTo>
                  <a:lnTo>
                    <a:pt x="43192" y="26809"/>
                  </a:lnTo>
                  <a:lnTo>
                    <a:pt x="43218" y="26631"/>
                  </a:lnTo>
                  <a:close/>
                </a:path>
                <a:path w="327659" h="258444">
                  <a:moveTo>
                    <a:pt x="65620" y="18910"/>
                  </a:moveTo>
                  <a:lnTo>
                    <a:pt x="54902" y="15481"/>
                  </a:lnTo>
                  <a:lnTo>
                    <a:pt x="57188" y="11887"/>
                  </a:lnTo>
                  <a:lnTo>
                    <a:pt x="57251" y="11722"/>
                  </a:lnTo>
                  <a:lnTo>
                    <a:pt x="57277" y="11493"/>
                  </a:lnTo>
                  <a:lnTo>
                    <a:pt x="57238" y="11328"/>
                  </a:lnTo>
                  <a:lnTo>
                    <a:pt x="57137" y="11201"/>
                  </a:lnTo>
                  <a:lnTo>
                    <a:pt x="56984" y="11061"/>
                  </a:lnTo>
                  <a:lnTo>
                    <a:pt x="56794" y="10934"/>
                  </a:lnTo>
                  <a:lnTo>
                    <a:pt x="56476" y="10782"/>
                  </a:lnTo>
                  <a:lnTo>
                    <a:pt x="56349" y="10769"/>
                  </a:lnTo>
                  <a:lnTo>
                    <a:pt x="56197" y="10744"/>
                  </a:lnTo>
                  <a:lnTo>
                    <a:pt x="56057" y="10718"/>
                  </a:lnTo>
                  <a:lnTo>
                    <a:pt x="55905" y="10693"/>
                  </a:lnTo>
                  <a:lnTo>
                    <a:pt x="55613" y="10693"/>
                  </a:lnTo>
                  <a:lnTo>
                    <a:pt x="55473" y="10718"/>
                  </a:lnTo>
                  <a:lnTo>
                    <a:pt x="55321" y="10744"/>
                  </a:lnTo>
                  <a:lnTo>
                    <a:pt x="55168" y="10769"/>
                  </a:lnTo>
                  <a:lnTo>
                    <a:pt x="55029" y="10782"/>
                  </a:lnTo>
                  <a:lnTo>
                    <a:pt x="54825" y="10858"/>
                  </a:lnTo>
                  <a:lnTo>
                    <a:pt x="54660" y="10934"/>
                  </a:lnTo>
                  <a:lnTo>
                    <a:pt x="54457" y="11087"/>
                  </a:lnTo>
                  <a:lnTo>
                    <a:pt x="54343" y="11226"/>
                  </a:lnTo>
                  <a:lnTo>
                    <a:pt x="50546" y="17183"/>
                  </a:lnTo>
                  <a:lnTo>
                    <a:pt x="43103" y="10566"/>
                  </a:lnTo>
                  <a:lnTo>
                    <a:pt x="42964" y="10452"/>
                  </a:lnTo>
                  <a:lnTo>
                    <a:pt x="42748" y="10325"/>
                  </a:lnTo>
                  <a:lnTo>
                    <a:pt x="42621" y="10287"/>
                  </a:lnTo>
                  <a:lnTo>
                    <a:pt x="42494" y="10261"/>
                  </a:lnTo>
                  <a:lnTo>
                    <a:pt x="42354" y="10210"/>
                  </a:lnTo>
                  <a:lnTo>
                    <a:pt x="42202" y="10185"/>
                  </a:lnTo>
                  <a:lnTo>
                    <a:pt x="42062" y="10160"/>
                  </a:lnTo>
                  <a:lnTo>
                    <a:pt x="41617" y="10160"/>
                  </a:lnTo>
                  <a:lnTo>
                    <a:pt x="41465" y="10185"/>
                  </a:lnTo>
                  <a:lnTo>
                    <a:pt x="41325" y="10210"/>
                  </a:lnTo>
                  <a:lnTo>
                    <a:pt x="41033" y="10287"/>
                  </a:lnTo>
                  <a:lnTo>
                    <a:pt x="40906" y="10325"/>
                  </a:lnTo>
                  <a:lnTo>
                    <a:pt x="40779" y="10375"/>
                  </a:lnTo>
                  <a:lnTo>
                    <a:pt x="40589" y="10502"/>
                  </a:lnTo>
                  <a:lnTo>
                    <a:pt x="40436" y="10655"/>
                  </a:lnTo>
                  <a:lnTo>
                    <a:pt x="40322" y="10820"/>
                  </a:lnTo>
                  <a:lnTo>
                    <a:pt x="40271" y="10998"/>
                  </a:lnTo>
                  <a:lnTo>
                    <a:pt x="40297" y="11163"/>
                  </a:lnTo>
                  <a:lnTo>
                    <a:pt x="40360" y="11341"/>
                  </a:lnTo>
                  <a:lnTo>
                    <a:pt x="40487" y="11480"/>
                  </a:lnTo>
                  <a:lnTo>
                    <a:pt x="54216" y="23672"/>
                  </a:lnTo>
                  <a:lnTo>
                    <a:pt x="54343" y="23799"/>
                  </a:lnTo>
                  <a:lnTo>
                    <a:pt x="54559" y="23901"/>
                  </a:lnTo>
                  <a:lnTo>
                    <a:pt x="54711" y="23939"/>
                  </a:lnTo>
                  <a:lnTo>
                    <a:pt x="54978" y="24041"/>
                  </a:lnTo>
                  <a:lnTo>
                    <a:pt x="55105" y="24066"/>
                  </a:lnTo>
                  <a:lnTo>
                    <a:pt x="55245" y="24066"/>
                  </a:lnTo>
                  <a:lnTo>
                    <a:pt x="55422" y="24091"/>
                  </a:lnTo>
                  <a:lnTo>
                    <a:pt x="55714" y="24091"/>
                  </a:lnTo>
                  <a:lnTo>
                    <a:pt x="55867" y="24066"/>
                  </a:lnTo>
                  <a:lnTo>
                    <a:pt x="56007" y="24041"/>
                  </a:lnTo>
                  <a:lnTo>
                    <a:pt x="56159" y="24015"/>
                  </a:lnTo>
                  <a:lnTo>
                    <a:pt x="56400" y="23926"/>
                  </a:lnTo>
                  <a:lnTo>
                    <a:pt x="56527" y="23876"/>
                  </a:lnTo>
                  <a:lnTo>
                    <a:pt x="56718" y="23749"/>
                  </a:lnTo>
                  <a:lnTo>
                    <a:pt x="56896" y="23596"/>
                  </a:lnTo>
                  <a:lnTo>
                    <a:pt x="57010" y="23380"/>
                  </a:lnTo>
                  <a:lnTo>
                    <a:pt x="57035" y="23253"/>
                  </a:lnTo>
                  <a:lnTo>
                    <a:pt x="57035" y="23088"/>
                  </a:lnTo>
                  <a:lnTo>
                    <a:pt x="56946" y="22872"/>
                  </a:lnTo>
                  <a:lnTo>
                    <a:pt x="56845" y="22745"/>
                  </a:lnTo>
                  <a:lnTo>
                    <a:pt x="52641" y="19050"/>
                  </a:lnTo>
                  <a:lnTo>
                    <a:pt x="53835" y="17157"/>
                  </a:lnTo>
                  <a:lnTo>
                    <a:pt x="64122" y="20459"/>
                  </a:lnTo>
                  <a:lnTo>
                    <a:pt x="65620" y="18910"/>
                  </a:lnTo>
                  <a:close/>
                </a:path>
                <a:path w="327659" h="258444">
                  <a:moveTo>
                    <a:pt x="66408" y="19583"/>
                  </a:moveTo>
                  <a:lnTo>
                    <a:pt x="66357" y="19443"/>
                  </a:lnTo>
                  <a:lnTo>
                    <a:pt x="66281" y="19316"/>
                  </a:lnTo>
                  <a:lnTo>
                    <a:pt x="66141" y="19164"/>
                  </a:lnTo>
                  <a:lnTo>
                    <a:pt x="65862" y="19024"/>
                  </a:lnTo>
                  <a:lnTo>
                    <a:pt x="65697" y="18948"/>
                  </a:lnTo>
                  <a:lnTo>
                    <a:pt x="64122" y="20459"/>
                  </a:lnTo>
                  <a:lnTo>
                    <a:pt x="64350" y="20510"/>
                  </a:lnTo>
                  <a:lnTo>
                    <a:pt x="64490" y="20535"/>
                  </a:lnTo>
                  <a:lnTo>
                    <a:pt x="64617" y="20561"/>
                  </a:lnTo>
                  <a:lnTo>
                    <a:pt x="64782" y="20561"/>
                  </a:lnTo>
                  <a:lnTo>
                    <a:pt x="64935" y="20586"/>
                  </a:lnTo>
                  <a:lnTo>
                    <a:pt x="65227" y="20561"/>
                  </a:lnTo>
                  <a:lnTo>
                    <a:pt x="65379" y="20535"/>
                  </a:lnTo>
                  <a:lnTo>
                    <a:pt x="65519" y="20485"/>
                  </a:lnTo>
                  <a:lnTo>
                    <a:pt x="65646" y="20472"/>
                  </a:lnTo>
                  <a:lnTo>
                    <a:pt x="65836" y="20396"/>
                  </a:lnTo>
                  <a:lnTo>
                    <a:pt x="65989" y="20294"/>
                  </a:lnTo>
                  <a:lnTo>
                    <a:pt x="66179" y="20142"/>
                  </a:lnTo>
                  <a:lnTo>
                    <a:pt x="66306" y="20002"/>
                  </a:lnTo>
                  <a:lnTo>
                    <a:pt x="66408" y="19824"/>
                  </a:lnTo>
                  <a:lnTo>
                    <a:pt x="66408" y="19583"/>
                  </a:lnTo>
                  <a:close/>
                </a:path>
                <a:path w="327659" h="258444">
                  <a:moveTo>
                    <a:pt x="81178" y="3975"/>
                  </a:moveTo>
                  <a:lnTo>
                    <a:pt x="79705" y="2654"/>
                  </a:lnTo>
                  <a:lnTo>
                    <a:pt x="79375" y="2374"/>
                  </a:lnTo>
                  <a:lnTo>
                    <a:pt x="71958" y="0"/>
                  </a:lnTo>
                  <a:lnTo>
                    <a:pt x="70980" y="0"/>
                  </a:lnTo>
                  <a:lnTo>
                    <a:pt x="66268" y="838"/>
                  </a:lnTo>
                  <a:lnTo>
                    <a:pt x="66141" y="863"/>
                  </a:lnTo>
                  <a:lnTo>
                    <a:pt x="65938" y="939"/>
                  </a:lnTo>
                  <a:lnTo>
                    <a:pt x="65760" y="1016"/>
                  </a:lnTo>
                  <a:lnTo>
                    <a:pt x="61429" y="5676"/>
                  </a:lnTo>
                  <a:lnTo>
                    <a:pt x="61429" y="5943"/>
                  </a:lnTo>
                  <a:lnTo>
                    <a:pt x="61506" y="6502"/>
                  </a:lnTo>
                  <a:lnTo>
                    <a:pt x="61696" y="7073"/>
                  </a:lnTo>
                  <a:lnTo>
                    <a:pt x="61963" y="7607"/>
                  </a:lnTo>
                  <a:lnTo>
                    <a:pt x="62141" y="7848"/>
                  </a:lnTo>
                  <a:lnTo>
                    <a:pt x="62306" y="8128"/>
                  </a:lnTo>
                  <a:lnTo>
                    <a:pt x="62776" y="8610"/>
                  </a:lnTo>
                  <a:lnTo>
                    <a:pt x="63042" y="8851"/>
                  </a:lnTo>
                  <a:lnTo>
                    <a:pt x="64439" y="10083"/>
                  </a:lnTo>
                  <a:lnTo>
                    <a:pt x="64579" y="10223"/>
                  </a:lnTo>
                  <a:lnTo>
                    <a:pt x="64808" y="10426"/>
                  </a:lnTo>
                  <a:lnTo>
                    <a:pt x="68745" y="12230"/>
                  </a:lnTo>
                  <a:lnTo>
                    <a:pt x="69164" y="12357"/>
                  </a:lnTo>
                  <a:lnTo>
                    <a:pt x="70053" y="12509"/>
                  </a:lnTo>
                  <a:lnTo>
                    <a:pt x="70954" y="12623"/>
                  </a:lnTo>
                  <a:lnTo>
                    <a:pt x="71882" y="12674"/>
                  </a:lnTo>
                  <a:lnTo>
                    <a:pt x="72326" y="12674"/>
                  </a:lnTo>
                  <a:lnTo>
                    <a:pt x="74815" y="14897"/>
                  </a:lnTo>
                  <a:lnTo>
                    <a:pt x="72605" y="15735"/>
                  </a:lnTo>
                  <a:lnTo>
                    <a:pt x="72428" y="15811"/>
                  </a:lnTo>
                  <a:lnTo>
                    <a:pt x="72237" y="15938"/>
                  </a:lnTo>
                  <a:lnTo>
                    <a:pt x="72059" y="16078"/>
                  </a:lnTo>
                  <a:lnTo>
                    <a:pt x="71970" y="16256"/>
                  </a:lnTo>
                  <a:lnTo>
                    <a:pt x="71920" y="16421"/>
                  </a:lnTo>
                  <a:lnTo>
                    <a:pt x="71920" y="16598"/>
                  </a:lnTo>
                  <a:lnTo>
                    <a:pt x="71996" y="16764"/>
                  </a:lnTo>
                  <a:lnTo>
                    <a:pt x="72161" y="16967"/>
                  </a:lnTo>
                  <a:lnTo>
                    <a:pt x="72288" y="17068"/>
                  </a:lnTo>
                  <a:lnTo>
                    <a:pt x="72504" y="17183"/>
                  </a:lnTo>
                  <a:lnTo>
                    <a:pt x="72656" y="17233"/>
                  </a:lnTo>
                  <a:lnTo>
                    <a:pt x="72847" y="17284"/>
                  </a:lnTo>
                  <a:lnTo>
                    <a:pt x="73050" y="17335"/>
                  </a:lnTo>
                  <a:lnTo>
                    <a:pt x="73736" y="17360"/>
                  </a:lnTo>
                  <a:lnTo>
                    <a:pt x="73952" y="17310"/>
                  </a:lnTo>
                  <a:lnTo>
                    <a:pt x="74104" y="17284"/>
                  </a:lnTo>
                  <a:lnTo>
                    <a:pt x="74295" y="17233"/>
                  </a:lnTo>
                  <a:lnTo>
                    <a:pt x="77711" y="15925"/>
                  </a:lnTo>
                  <a:lnTo>
                    <a:pt x="77838" y="15887"/>
                  </a:lnTo>
                  <a:lnTo>
                    <a:pt x="77965" y="15836"/>
                  </a:lnTo>
                  <a:lnTo>
                    <a:pt x="78181" y="15684"/>
                  </a:lnTo>
                  <a:lnTo>
                    <a:pt x="78333" y="15544"/>
                  </a:lnTo>
                  <a:lnTo>
                    <a:pt x="78422" y="15392"/>
                  </a:lnTo>
                  <a:lnTo>
                    <a:pt x="78473" y="15176"/>
                  </a:lnTo>
                  <a:lnTo>
                    <a:pt x="78473" y="15049"/>
                  </a:lnTo>
                  <a:lnTo>
                    <a:pt x="78409" y="14871"/>
                  </a:lnTo>
                  <a:lnTo>
                    <a:pt x="78282" y="14706"/>
                  </a:lnTo>
                  <a:lnTo>
                    <a:pt x="78143" y="14617"/>
                  </a:lnTo>
                  <a:lnTo>
                    <a:pt x="74561" y="11430"/>
                  </a:lnTo>
                  <a:lnTo>
                    <a:pt x="74434" y="11315"/>
                  </a:lnTo>
                  <a:lnTo>
                    <a:pt x="74307" y="11201"/>
                  </a:lnTo>
                  <a:lnTo>
                    <a:pt x="74142" y="11099"/>
                  </a:lnTo>
                  <a:lnTo>
                    <a:pt x="73977" y="11036"/>
                  </a:lnTo>
                  <a:lnTo>
                    <a:pt x="73825" y="10985"/>
                  </a:lnTo>
                  <a:lnTo>
                    <a:pt x="73672" y="10960"/>
                  </a:lnTo>
                  <a:lnTo>
                    <a:pt x="73545" y="10934"/>
                  </a:lnTo>
                  <a:lnTo>
                    <a:pt x="73418" y="10909"/>
                  </a:lnTo>
                  <a:lnTo>
                    <a:pt x="73266" y="10883"/>
                  </a:lnTo>
                  <a:lnTo>
                    <a:pt x="73088" y="10883"/>
                  </a:lnTo>
                  <a:lnTo>
                    <a:pt x="72948" y="10909"/>
                  </a:lnTo>
                  <a:lnTo>
                    <a:pt x="72796" y="10909"/>
                  </a:lnTo>
                  <a:lnTo>
                    <a:pt x="72085" y="10909"/>
                  </a:lnTo>
                  <a:lnTo>
                    <a:pt x="70827" y="10795"/>
                  </a:lnTo>
                  <a:lnTo>
                    <a:pt x="70243" y="10693"/>
                  </a:lnTo>
                  <a:lnTo>
                    <a:pt x="69113" y="10375"/>
                  </a:lnTo>
                  <a:lnTo>
                    <a:pt x="68846" y="10274"/>
                  </a:lnTo>
                  <a:lnTo>
                    <a:pt x="68605" y="10147"/>
                  </a:lnTo>
                  <a:lnTo>
                    <a:pt x="68110" y="9931"/>
                  </a:lnTo>
                  <a:lnTo>
                    <a:pt x="67297" y="9398"/>
                  </a:lnTo>
                  <a:lnTo>
                    <a:pt x="67132" y="9258"/>
                  </a:lnTo>
                  <a:lnTo>
                    <a:pt x="66992" y="9118"/>
                  </a:lnTo>
                  <a:lnTo>
                    <a:pt x="65620" y="7874"/>
                  </a:lnTo>
                  <a:lnTo>
                    <a:pt x="65468" y="7772"/>
                  </a:lnTo>
                  <a:lnTo>
                    <a:pt x="65100" y="7391"/>
                  </a:lnTo>
                  <a:lnTo>
                    <a:pt x="64985" y="7188"/>
                  </a:lnTo>
                  <a:lnTo>
                    <a:pt x="64858" y="7023"/>
                  </a:lnTo>
                  <a:lnTo>
                    <a:pt x="64681" y="6654"/>
                  </a:lnTo>
                  <a:lnTo>
                    <a:pt x="64617" y="6451"/>
                  </a:lnTo>
                  <a:lnTo>
                    <a:pt x="64490" y="5892"/>
                  </a:lnTo>
                  <a:lnTo>
                    <a:pt x="64516" y="5702"/>
                  </a:lnTo>
                  <a:lnTo>
                    <a:pt x="64516" y="5499"/>
                  </a:lnTo>
                  <a:lnTo>
                    <a:pt x="64592" y="5105"/>
                  </a:lnTo>
                  <a:lnTo>
                    <a:pt x="64668" y="4914"/>
                  </a:lnTo>
                  <a:lnTo>
                    <a:pt x="64731" y="4711"/>
                  </a:lnTo>
                  <a:lnTo>
                    <a:pt x="67627" y="2413"/>
                  </a:lnTo>
                  <a:lnTo>
                    <a:pt x="68795" y="2057"/>
                  </a:lnTo>
                  <a:lnTo>
                    <a:pt x="70091" y="1841"/>
                  </a:lnTo>
                  <a:lnTo>
                    <a:pt x="71094" y="1765"/>
                  </a:lnTo>
                  <a:lnTo>
                    <a:pt x="72415" y="1816"/>
                  </a:lnTo>
                  <a:lnTo>
                    <a:pt x="73723" y="2019"/>
                  </a:lnTo>
                  <a:lnTo>
                    <a:pt x="78600" y="4927"/>
                  </a:lnTo>
                  <a:lnTo>
                    <a:pt x="81178" y="3975"/>
                  </a:lnTo>
                  <a:close/>
                </a:path>
                <a:path w="327659" h="258444">
                  <a:moveTo>
                    <a:pt x="305600" y="250507"/>
                  </a:moveTo>
                  <a:lnTo>
                    <a:pt x="305308" y="250507"/>
                  </a:lnTo>
                  <a:lnTo>
                    <a:pt x="305092" y="250532"/>
                  </a:lnTo>
                  <a:lnTo>
                    <a:pt x="304939" y="250583"/>
                  </a:lnTo>
                  <a:lnTo>
                    <a:pt x="304774" y="250634"/>
                  </a:lnTo>
                  <a:lnTo>
                    <a:pt x="304558" y="250710"/>
                  </a:lnTo>
                  <a:lnTo>
                    <a:pt x="304330" y="250799"/>
                  </a:lnTo>
                  <a:lnTo>
                    <a:pt x="304190" y="250952"/>
                  </a:lnTo>
                  <a:lnTo>
                    <a:pt x="304063" y="251091"/>
                  </a:lnTo>
                  <a:lnTo>
                    <a:pt x="303987" y="251294"/>
                  </a:lnTo>
                  <a:lnTo>
                    <a:pt x="303987" y="251460"/>
                  </a:lnTo>
                  <a:lnTo>
                    <a:pt x="304038" y="251637"/>
                  </a:lnTo>
                  <a:lnTo>
                    <a:pt x="304165" y="251777"/>
                  </a:lnTo>
                  <a:lnTo>
                    <a:pt x="304330" y="251929"/>
                  </a:lnTo>
                  <a:lnTo>
                    <a:pt x="304533" y="252056"/>
                  </a:lnTo>
                  <a:lnTo>
                    <a:pt x="304825" y="252145"/>
                  </a:lnTo>
                  <a:lnTo>
                    <a:pt x="305066" y="252247"/>
                  </a:lnTo>
                  <a:lnTo>
                    <a:pt x="305219" y="252272"/>
                  </a:lnTo>
                  <a:lnTo>
                    <a:pt x="305435" y="252272"/>
                  </a:lnTo>
                  <a:lnTo>
                    <a:pt x="305600" y="250507"/>
                  </a:lnTo>
                  <a:close/>
                </a:path>
                <a:path w="327659" h="258444">
                  <a:moveTo>
                    <a:pt x="318452" y="242951"/>
                  </a:moveTo>
                  <a:lnTo>
                    <a:pt x="316001" y="241896"/>
                  </a:lnTo>
                  <a:lnTo>
                    <a:pt x="315874" y="241998"/>
                  </a:lnTo>
                  <a:lnTo>
                    <a:pt x="315734" y="242214"/>
                  </a:lnTo>
                  <a:lnTo>
                    <a:pt x="315683" y="242341"/>
                  </a:lnTo>
                  <a:lnTo>
                    <a:pt x="315683" y="242506"/>
                  </a:lnTo>
                  <a:lnTo>
                    <a:pt x="315760" y="242684"/>
                  </a:lnTo>
                  <a:lnTo>
                    <a:pt x="315849" y="242824"/>
                  </a:lnTo>
                  <a:lnTo>
                    <a:pt x="316026" y="242976"/>
                  </a:lnTo>
                  <a:lnTo>
                    <a:pt x="316242" y="243103"/>
                  </a:lnTo>
                  <a:lnTo>
                    <a:pt x="316369" y="243166"/>
                  </a:lnTo>
                  <a:lnTo>
                    <a:pt x="316496" y="243192"/>
                  </a:lnTo>
                  <a:lnTo>
                    <a:pt x="316763" y="243268"/>
                  </a:lnTo>
                  <a:lnTo>
                    <a:pt x="316903" y="243293"/>
                  </a:lnTo>
                  <a:lnTo>
                    <a:pt x="317055" y="243319"/>
                  </a:lnTo>
                  <a:lnTo>
                    <a:pt x="317347" y="243319"/>
                  </a:lnTo>
                  <a:lnTo>
                    <a:pt x="317525" y="243293"/>
                  </a:lnTo>
                  <a:lnTo>
                    <a:pt x="317665" y="243268"/>
                  </a:lnTo>
                  <a:lnTo>
                    <a:pt x="317792" y="243243"/>
                  </a:lnTo>
                  <a:lnTo>
                    <a:pt x="317931" y="243217"/>
                  </a:lnTo>
                  <a:lnTo>
                    <a:pt x="318058" y="243166"/>
                  </a:lnTo>
                  <a:lnTo>
                    <a:pt x="318185" y="243116"/>
                  </a:lnTo>
                  <a:lnTo>
                    <a:pt x="318401" y="243001"/>
                  </a:lnTo>
                  <a:close/>
                </a:path>
                <a:path w="327659" h="258444">
                  <a:moveTo>
                    <a:pt x="327202" y="252056"/>
                  </a:moveTo>
                  <a:lnTo>
                    <a:pt x="327152" y="251929"/>
                  </a:lnTo>
                  <a:lnTo>
                    <a:pt x="327101" y="251777"/>
                  </a:lnTo>
                  <a:lnTo>
                    <a:pt x="326974" y="251663"/>
                  </a:lnTo>
                  <a:lnTo>
                    <a:pt x="326834" y="251510"/>
                  </a:lnTo>
                  <a:lnTo>
                    <a:pt x="326605" y="251383"/>
                  </a:lnTo>
                  <a:lnTo>
                    <a:pt x="326364" y="251294"/>
                  </a:lnTo>
                  <a:lnTo>
                    <a:pt x="326224" y="251244"/>
                  </a:lnTo>
                  <a:lnTo>
                    <a:pt x="326097" y="251218"/>
                  </a:lnTo>
                  <a:lnTo>
                    <a:pt x="325945" y="251193"/>
                  </a:lnTo>
                  <a:lnTo>
                    <a:pt x="325704" y="251193"/>
                  </a:lnTo>
                  <a:lnTo>
                    <a:pt x="316687" y="250888"/>
                  </a:lnTo>
                  <a:lnTo>
                    <a:pt x="313690" y="245948"/>
                  </a:lnTo>
                  <a:lnTo>
                    <a:pt x="313436" y="245668"/>
                  </a:lnTo>
                  <a:lnTo>
                    <a:pt x="313245" y="245554"/>
                  </a:lnTo>
                  <a:lnTo>
                    <a:pt x="313118" y="245503"/>
                  </a:lnTo>
                  <a:lnTo>
                    <a:pt x="312928" y="245427"/>
                  </a:lnTo>
                  <a:lnTo>
                    <a:pt x="312686" y="245376"/>
                  </a:lnTo>
                  <a:lnTo>
                    <a:pt x="312534" y="245376"/>
                  </a:lnTo>
                  <a:lnTo>
                    <a:pt x="312381" y="245351"/>
                  </a:lnTo>
                  <a:lnTo>
                    <a:pt x="311975" y="245351"/>
                  </a:lnTo>
                  <a:lnTo>
                    <a:pt x="311797" y="245376"/>
                  </a:lnTo>
                  <a:lnTo>
                    <a:pt x="311658" y="245402"/>
                  </a:lnTo>
                  <a:lnTo>
                    <a:pt x="311531" y="245452"/>
                  </a:lnTo>
                  <a:lnTo>
                    <a:pt x="311378" y="245503"/>
                  </a:lnTo>
                  <a:lnTo>
                    <a:pt x="311188" y="245605"/>
                  </a:lnTo>
                  <a:lnTo>
                    <a:pt x="311035" y="245694"/>
                  </a:lnTo>
                  <a:lnTo>
                    <a:pt x="310921" y="245821"/>
                  </a:lnTo>
                  <a:lnTo>
                    <a:pt x="310743" y="246011"/>
                  </a:lnTo>
                  <a:lnTo>
                    <a:pt x="310692" y="246138"/>
                  </a:lnTo>
                  <a:lnTo>
                    <a:pt x="310692" y="246316"/>
                  </a:lnTo>
                  <a:lnTo>
                    <a:pt x="310769" y="246481"/>
                  </a:lnTo>
                  <a:lnTo>
                    <a:pt x="313347" y="250774"/>
                  </a:lnTo>
                  <a:lnTo>
                    <a:pt x="305612" y="250494"/>
                  </a:lnTo>
                  <a:lnTo>
                    <a:pt x="305447" y="252285"/>
                  </a:lnTo>
                  <a:lnTo>
                    <a:pt x="314452" y="252590"/>
                  </a:lnTo>
                  <a:lnTo>
                    <a:pt x="317436" y="257505"/>
                  </a:lnTo>
                  <a:lnTo>
                    <a:pt x="317601" y="257644"/>
                  </a:lnTo>
                  <a:lnTo>
                    <a:pt x="317728" y="257771"/>
                  </a:lnTo>
                  <a:lnTo>
                    <a:pt x="317919" y="257886"/>
                  </a:lnTo>
                  <a:lnTo>
                    <a:pt x="318046" y="257937"/>
                  </a:lnTo>
                  <a:lnTo>
                    <a:pt x="318185" y="257987"/>
                  </a:lnTo>
                  <a:lnTo>
                    <a:pt x="318312" y="258013"/>
                  </a:lnTo>
                  <a:lnTo>
                    <a:pt x="318452" y="258038"/>
                  </a:lnTo>
                  <a:lnTo>
                    <a:pt x="318604" y="258064"/>
                  </a:lnTo>
                  <a:lnTo>
                    <a:pt x="318757" y="258089"/>
                  </a:lnTo>
                  <a:lnTo>
                    <a:pt x="319125" y="258089"/>
                  </a:lnTo>
                  <a:lnTo>
                    <a:pt x="319341" y="258038"/>
                  </a:lnTo>
                  <a:lnTo>
                    <a:pt x="319493" y="258013"/>
                  </a:lnTo>
                  <a:lnTo>
                    <a:pt x="319633" y="257987"/>
                  </a:lnTo>
                  <a:lnTo>
                    <a:pt x="319760" y="257937"/>
                  </a:lnTo>
                  <a:lnTo>
                    <a:pt x="319900" y="257860"/>
                  </a:lnTo>
                  <a:lnTo>
                    <a:pt x="320103" y="257771"/>
                  </a:lnTo>
                  <a:lnTo>
                    <a:pt x="320268" y="257619"/>
                  </a:lnTo>
                  <a:lnTo>
                    <a:pt x="320370" y="257441"/>
                  </a:lnTo>
                  <a:lnTo>
                    <a:pt x="320446" y="257086"/>
                  </a:lnTo>
                  <a:lnTo>
                    <a:pt x="320395" y="256933"/>
                  </a:lnTo>
                  <a:lnTo>
                    <a:pt x="319366" y="257111"/>
                  </a:lnTo>
                  <a:lnTo>
                    <a:pt x="320357" y="256908"/>
                  </a:lnTo>
                  <a:lnTo>
                    <a:pt x="317779" y="252691"/>
                  </a:lnTo>
                  <a:lnTo>
                    <a:pt x="325539" y="252945"/>
                  </a:lnTo>
                  <a:lnTo>
                    <a:pt x="325755" y="252933"/>
                  </a:lnTo>
                  <a:lnTo>
                    <a:pt x="325920" y="252907"/>
                  </a:lnTo>
                  <a:lnTo>
                    <a:pt x="326072" y="252882"/>
                  </a:lnTo>
                  <a:lnTo>
                    <a:pt x="326224" y="252857"/>
                  </a:lnTo>
                  <a:lnTo>
                    <a:pt x="326415" y="252806"/>
                  </a:lnTo>
                  <a:lnTo>
                    <a:pt x="326656" y="252717"/>
                  </a:lnTo>
                  <a:lnTo>
                    <a:pt x="326809" y="252641"/>
                  </a:lnTo>
                  <a:lnTo>
                    <a:pt x="326974" y="252488"/>
                  </a:lnTo>
                  <a:lnTo>
                    <a:pt x="327101" y="252323"/>
                  </a:lnTo>
                  <a:lnTo>
                    <a:pt x="327152" y="25212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66432" y="1242262"/>
              <a:ext cx="153670" cy="21590"/>
            </a:xfrm>
            <a:custGeom>
              <a:avLst/>
              <a:gdLst/>
              <a:ahLst/>
              <a:cxnLst/>
              <a:rect l="l" t="t" r="r" b="b"/>
              <a:pathLst>
                <a:path w="153670" h="21590">
                  <a:moveTo>
                    <a:pt x="11493" y="19710"/>
                  </a:moveTo>
                  <a:lnTo>
                    <a:pt x="9829" y="18211"/>
                  </a:lnTo>
                  <a:lnTo>
                    <a:pt x="7607" y="19050"/>
                  </a:lnTo>
                  <a:lnTo>
                    <a:pt x="5092" y="16814"/>
                  </a:lnTo>
                  <a:lnTo>
                    <a:pt x="5270" y="16586"/>
                  </a:lnTo>
                  <a:lnTo>
                    <a:pt x="5410" y="16306"/>
                  </a:lnTo>
                  <a:lnTo>
                    <a:pt x="5562" y="16065"/>
                  </a:lnTo>
                  <a:lnTo>
                    <a:pt x="5753" y="15557"/>
                  </a:lnTo>
                  <a:lnTo>
                    <a:pt x="5854" y="15011"/>
                  </a:lnTo>
                  <a:lnTo>
                    <a:pt x="5854" y="14478"/>
                  </a:lnTo>
                  <a:lnTo>
                    <a:pt x="4457" y="11811"/>
                  </a:lnTo>
                  <a:lnTo>
                    <a:pt x="4330" y="11734"/>
                  </a:lnTo>
                  <a:lnTo>
                    <a:pt x="4216" y="11595"/>
                  </a:lnTo>
                  <a:lnTo>
                    <a:pt x="2819" y="10337"/>
                  </a:lnTo>
                  <a:lnTo>
                    <a:pt x="2667" y="10236"/>
                  </a:lnTo>
                  <a:lnTo>
                    <a:pt x="2451" y="10109"/>
                  </a:lnTo>
                  <a:lnTo>
                    <a:pt x="2324" y="10071"/>
                  </a:lnTo>
                  <a:lnTo>
                    <a:pt x="2197" y="10045"/>
                  </a:lnTo>
                  <a:lnTo>
                    <a:pt x="2057" y="9994"/>
                  </a:lnTo>
                  <a:lnTo>
                    <a:pt x="1905" y="9969"/>
                  </a:lnTo>
                  <a:lnTo>
                    <a:pt x="1765" y="9944"/>
                  </a:lnTo>
                  <a:lnTo>
                    <a:pt x="1320" y="9944"/>
                  </a:lnTo>
                  <a:lnTo>
                    <a:pt x="1168" y="9969"/>
                  </a:lnTo>
                  <a:lnTo>
                    <a:pt x="1028" y="9994"/>
                  </a:lnTo>
                  <a:lnTo>
                    <a:pt x="876" y="10020"/>
                  </a:lnTo>
                  <a:lnTo>
                    <a:pt x="635" y="10109"/>
                  </a:lnTo>
                  <a:lnTo>
                    <a:pt x="508" y="10160"/>
                  </a:lnTo>
                  <a:lnTo>
                    <a:pt x="317" y="10287"/>
                  </a:lnTo>
                  <a:lnTo>
                    <a:pt x="139" y="10439"/>
                  </a:lnTo>
                  <a:lnTo>
                    <a:pt x="25" y="10655"/>
                  </a:lnTo>
                  <a:lnTo>
                    <a:pt x="0" y="10782"/>
                  </a:lnTo>
                  <a:lnTo>
                    <a:pt x="0" y="10947"/>
                  </a:lnTo>
                  <a:lnTo>
                    <a:pt x="76" y="11125"/>
                  </a:lnTo>
                  <a:lnTo>
                    <a:pt x="241" y="11315"/>
                  </a:lnTo>
                  <a:lnTo>
                    <a:pt x="1689" y="12611"/>
                  </a:lnTo>
                  <a:lnTo>
                    <a:pt x="1828" y="12738"/>
                  </a:lnTo>
                  <a:lnTo>
                    <a:pt x="2794" y="14554"/>
                  </a:lnTo>
                  <a:lnTo>
                    <a:pt x="2794" y="14897"/>
                  </a:lnTo>
                  <a:lnTo>
                    <a:pt x="2743" y="15087"/>
                  </a:lnTo>
                  <a:lnTo>
                    <a:pt x="2717" y="15252"/>
                  </a:lnTo>
                  <a:lnTo>
                    <a:pt x="2590" y="15595"/>
                  </a:lnTo>
                  <a:lnTo>
                    <a:pt x="2400" y="15963"/>
                  </a:lnTo>
                  <a:lnTo>
                    <a:pt x="2159" y="16294"/>
                  </a:lnTo>
                  <a:lnTo>
                    <a:pt x="1981" y="16459"/>
                  </a:lnTo>
                  <a:lnTo>
                    <a:pt x="1866" y="16662"/>
                  </a:lnTo>
                  <a:lnTo>
                    <a:pt x="1816" y="17005"/>
                  </a:lnTo>
                  <a:lnTo>
                    <a:pt x="1866" y="17132"/>
                  </a:lnTo>
                  <a:lnTo>
                    <a:pt x="2057" y="17373"/>
                  </a:lnTo>
                  <a:lnTo>
                    <a:pt x="5854" y="20751"/>
                  </a:lnTo>
                  <a:lnTo>
                    <a:pt x="5981" y="20853"/>
                  </a:lnTo>
                  <a:lnTo>
                    <a:pt x="6108" y="20929"/>
                  </a:lnTo>
                  <a:lnTo>
                    <a:pt x="6350" y="21018"/>
                  </a:lnTo>
                  <a:lnTo>
                    <a:pt x="6477" y="21069"/>
                  </a:lnTo>
                  <a:lnTo>
                    <a:pt x="6616" y="21094"/>
                  </a:lnTo>
                  <a:lnTo>
                    <a:pt x="6743" y="21120"/>
                  </a:lnTo>
                  <a:lnTo>
                    <a:pt x="6883" y="21145"/>
                  </a:lnTo>
                  <a:lnTo>
                    <a:pt x="7429" y="21145"/>
                  </a:lnTo>
                  <a:lnTo>
                    <a:pt x="7645" y="21094"/>
                  </a:lnTo>
                  <a:lnTo>
                    <a:pt x="7797" y="21069"/>
                  </a:lnTo>
                  <a:lnTo>
                    <a:pt x="7975" y="21005"/>
                  </a:lnTo>
                  <a:lnTo>
                    <a:pt x="11493" y="19710"/>
                  </a:lnTo>
                  <a:close/>
                </a:path>
                <a:path w="153670" h="21590">
                  <a:moveTo>
                    <a:pt x="12204" y="18910"/>
                  </a:moveTo>
                  <a:lnTo>
                    <a:pt x="12153" y="18783"/>
                  </a:lnTo>
                  <a:lnTo>
                    <a:pt x="12103" y="18643"/>
                  </a:lnTo>
                  <a:lnTo>
                    <a:pt x="11988" y="18491"/>
                  </a:lnTo>
                  <a:lnTo>
                    <a:pt x="11811" y="18351"/>
                  </a:lnTo>
                  <a:lnTo>
                    <a:pt x="11595" y="18224"/>
                  </a:lnTo>
                  <a:lnTo>
                    <a:pt x="11468" y="18173"/>
                  </a:lnTo>
                  <a:lnTo>
                    <a:pt x="11328" y="18148"/>
                  </a:lnTo>
                  <a:lnTo>
                    <a:pt x="11201" y="18097"/>
                  </a:lnTo>
                  <a:lnTo>
                    <a:pt x="11049" y="18072"/>
                  </a:lnTo>
                  <a:lnTo>
                    <a:pt x="10909" y="18046"/>
                  </a:lnTo>
                  <a:lnTo>
                    <a:pt x="10439" y="18046"/>
                  </a:lnTo>
                  <a:lnTo>
                    <a:pt x="10299" y="18072"/>
                  </a:lnTo>
                  <a:lnTo>
                    <a:pt x="10147" y="18097"/>
                  </a:lnTo>
                  <a:lnTo>
                    <a:pt x="10020" y="18122"/>
                  </a:lnTo>
                  <a:lnTo>
                    <a:pt x="9880" y="18173"/>
                  </a:lnTo>
                  <a:lnTo>
                    <a:pt x="11493" y="19697"/>
                  </a:lnTo>
                  <a:lnTo>
                    <a:pt x="11671" y="19596"/>
                  </a:lnTo>
                  <a:lnTo>
                    <a:pt x="11887" y="19469"/>
                  </a:lnTo>
                  <a:lnTo>
                    <a:pt x="12039" y="19329"/>
                  </a:lnTo>
                  <a:lnTo>
                    <a:pt x="12153" y="19151"/>
                  </a:lnTo>
                  <a:lnTo>
                    <a:pt x="12179" y="18961"/>
                  </a:lnTo>
                  <a:close/>
                </a:path>
                <a:path w="153670" h="21590">
                  <a:moveTo>
                    <a:pt x="85458" y="4584"/>
                  </a:moveTo>
                  <a:lnTo>
                    <a:pt x="84670" y="2844"/>
                  </a:lnTo>
                  <a:lnTo>
                    <a:pt x="84531" y="2654"/>
                  </a:lnTo>
                  <a:lnTo>
                    <a:pt x="84162" y="2311"/>
                  </a:lnTo>
                  <a:lnTo>
                    <a:pt x="83934" y="2159"/>
                  </a:lnTo>
                  <a:lnTo>
                    <a:pt x="83718" y="1993"/>
                  </a:lnTo>
                  <a:lnTo>
                    <a:pt x="80556" y="787"/>
                  </a:lnTo>
                  <a:lnTo>
                    <a:pt x="80213" y="711"/>
                  </a:lnTo>
                  <a:lnTo>
                    <a:pt x="79552" y="635"/>
                  </a:lnTo>
                  <a:lnTo>
                    <a:pt x="79413" y="635"/>
                  </a:lnTo>
                  <a:lnTo>
                    <a:pt x="79273" y="609"/>
                  </a:lnTo>
                  <a:lnTo>
                    <a:pt x="79121" y="584"/>
                  </a:lnTo>
                  <a:lnTo>
                    <a:pt x="78981" y="584"/>
                  </a:lnTo>
                  <a:lnTo>
                    <a:pt x="70878" y="38"/>
                  </a:lnTo>
                  <a:lnTo>
                    <a:pt x="70599" y="0"/>
                  </a:lnTo>
                  <a:lnTo>
                    <a:pt x="70370" y="25"/>
                  </a:lnTo>
                  <a:lnTo>
                    <a:pt x="70231" y="50"/>
                  </a:lnTo>
                  <a:lnTo>
                    <a:pt x="70078" y="76"/>
                  </a:lnTo>
                  <a:lnTo>
                    <a:pt x="69811" y="177"/>
                  </a:lnTo>
                  <a:lnTo>
                    <a:pt x="69596" y="292"/>
                  </a:lnTo>
                  <a:lnTo>
                    <a:pt x="69392" y="419"/>
                  </a:lnTo>
                  <a:lnTo>
                    <a:pt x="69278" y="558"/>
                  </a:lnTo>
                  <a:lnTo>
                    <a:pt x="69202" y="736"/>
                  </a:lnTo>
                  <a:lnTo>
                    <a:pt x="69176" y="1003"/>
                  </a:lnTo>
                  <a:lnTo>
                    <a:pt x="69253" y="1181"/>
                  </a:lnTo>
                  <a:lnTo>
                    <a:pt x="69494" y="1447"/>
                  </a:lnTo>
                  <a:lnTo>
                    <a:pt x="69646" y="1549"/>
                  </a:lnTo>
                  <a:lnTo>
                    <a:pt x="69964" y="1663"/>
                  </a:lnTo>
                  <a:lnTo>
                    <a:pt x="70154" y="1714"/>
                  </a:lnTo>
                  <a:lnTo>
                    <a:pt x="70307" y="1739"/>
                  </a:lnTo>
                  <a:lnTo>
                    <a:pt x="70446" y="1765"/>
                  </a:lnTo>
                  <a:lnTo>
                    <a:pt x="78701" y="2349"/>
                  </a:lnTo>
                  <a:lnTo>
                    <a:pt x="78828" y="2362"/>
                  </a:lnTo>
                  <a:lnTo>
                    <a:pt x="79006" y="2374"/>
                  </a:lnTo>
                  <a:lnTo>
                    <a:pt x="79400" y="2425"/>
                  </a:lnTo>
                  <a:lnTo>
                    <a:pt x="79603" y="2476"/>
                  </a:lnTo>
                  <a:lnTo>
                    <a:pt x="79768" y="2501"/>
                  </a:lnTo>
                  <a:lnTo>
                    <a:pt x="80479" y="2692"/>
                  </a:lnTo>
                  <a:lnTo>
                    <a:pt x="82372" y="4508"/>
                  </a:lnTo>
                  <a:lnTo>
                    <a:pt x="82372" y="4851"/>
                  </a:lnTo>
                  <a:lnTo>
                    <a:pt x="82321" y="5080"/>
                  </a:lnTo>
                  <a:lnTo>
                    <a:pt x="82169" y="5422"/>
                  </a:lnTo>
                  <a:lnTo>
                    <a:pt x="81953" y="5740"/>
                  </a:lnTo>
                  <a:lnTo>
                    <a:pt x="81762" y="5930"/>
                  </a:lnTo>
                  <a:lnTo>
                    <a:pt x="81508" y="6134"/>
                  </a:lnTo>
                  <a:lnTo>
                    <a:pt x="81267" y="6299"/>
                  </a:lnTo>
                  <a:lnTo>
                    <a:pt x="80975" y="6451"/>
                  </a:lnTo>
                  <a:lnTo>
                    <a:pt x="80340" y="6718"/>
                  </a:lnTo>
                  <a:lnTo>
                    <a:pt x="79603" y="6908"/>
                  </a:lnTo>
                  <a:lnTo>
                    <a:pt x="78816" y="7010"/>
                  </a:lnTo>
                  <a:lnTo>
                    <a:pt x="78625" y="7010"/>
                  </a:lnTo>
                  <a:lnTo>
                    <a:pt x="78422" y="7035"/>
                  </a:lnTo>
                  <a:lnTo>
                    <a:pt x="78028" y="7010"/>
                  </a:lnTo>
                  <a:lnTo>
                    <a:pt x="77838" y="7010"/>
                  </a:lnTo>
                  <a:lnTo>
                    <a:pt x="76987" y="6959"/>
                  </a:lnTo>
                  <a:lnTo>
                    <a:pt x="76860" y="6934"/>
                  </a:lnTo>
                  <a:lnTo>
                    <a:pt x="76695" y="6934"/>
                  </a:lnTo>
                  <a:lnTo>
                    <a:pt x="76441" y="6921"/>
                  </a:lnTo>
                  <a:lnTo>
                    <a:pt x="72301" y="6629"/>
                  </a:lnTo>
                  <a:lnTo>
                    <a:pt x="71767" y="6604"/>
                  </a:lnTo>
                  <a:lnTo>
                    <a:pt x="71628" y="6629"/>
                  </a:lnTo>
                  <a:lnTo>
                    <a:pt x="71501" y="6680"/>
                  </a:lnTo>
                  <a:lnTo>
                    <a:pt x="71361" y="6705"/>
                  </a:lnTo>
                  <a:lnTo>
                    <a:pt x="71234" y="6756"/>
                  </a:lnTo>
                  <a:lnTo>
                    <a:pt x="71107" y="6807"/>
                  </a:lnTo>
                  <a:lnTo>
                    <a:pt x="70916" y="6921"/>
                  </a:lnTo>
                  <a:lnTo>
                    <a:pt x="70739" y="7073"/>
                  </a:lnTo>
                  <a:lnTo>
                    <a:pt x="70599" y="7340"/>
                  </a:lnTo>
                  <a:lnTo>
                    <a:pt x="70573" y="7505"/>
                  </a:lnTo>
                  <a:lnTo>
                    <a:pt x="70624" y="7683"/>
                  </a:lnTo>
                  <a:lnTo>
                    <a:pt x="70713" y="7835"/>
                  </a:lnTo>
                  <a:lnTo>
                    <a:pt x="70866" y="8001"/>
                  </a:lnTo>
                  <a:lnTo>
                    <a:pt x="71056" y="8128"/>
                  </a:lnTo>
                  <a:lnTo>
                    <a:pt x="71310" y="8216"/>
                  </a:lnTo>
                  <a:lnTo>
                    <a:pt x="71577" y="8293"/>
                  </a:lnTo>
                  <a:lnTo>
                    <a:pt x="71704" y="8343"/>
                  </a:lnTo>
                  <a:lnTo>
                    <a:pt x="71843" y="8343"/>
                  </a:lnTo>
                  <a:lnTo>
                    <a:pt x="76568" y="8724"/>
                  </a:lnTo>
                  <a:lnTo>
                    <a:pt x="77368" y="8839"/>
                  </a:lnTo>
                  <a:lnTo>
                    <a:pt x="80848" y="11544"/>
                  </a:lnTo>
                  <a:lnTo>
                    <a:pt x="80848" y="12001"/>
                  </a:lnTo>
                  <a:lnTo>
                    <a:pt x="80137" y="13335"/>
                  </a:lnTo>
                  <a:lnTo>
                    <a:pt x="80022" y="13474"/>
                  </a:lnTo>
                  <a:lnTo>
                    <a:pt x="75806" y="14922"/>
                  </a:lnTo>
                  <a:lnTo>
                    <a:pt x="75018" y="14922"/>
                  </a:lnTo>
                  <a:lnTo>
                    <a:pt x="74752" y="14897"/>
                  </a:lnTo>
                  <a:lnTo>
                    <a:pt x="74561" y="14884"/>
                  </a:lnTo>
                  <a:lnTo>
                    <a:pt x="74383" y="14884"/>
                  </a:lnTo>
                  <a:lnTo>
                    <a:pt x="67818" y="14414"/>
                  </a:lnTo>
                  <a:lnTo>
                    <a:pt x="67462" y="14401"/>
                  </a:lnTo>
                  <a:lnTo>
                    <a:pt x="67310" y="14427"/>
                  </a:lnTo>
                  <a:lnTo>
                    <a:pt x="67170" y="14452"/>
                  </a:lnTo>
                  <a:lnTo>
                    <a:pt x="67017" y="14478"/>
                  </a:lnTo>
                  <a:lnTo>
                    <a:pt x="66751" y="14579"/>
                  </a:lnTo>
                  <a:lnTo>
                    <a:pt x="66535" y="14668"/>
                  </a:lnTo>
                  <a:lnTo>
                    <a:pt x="66332" y="14820"/>
                  </a:lnTo>
                  <a:lnTo>
                    <a:pt x="66217" y="14960"/>
                  </a:lnTo>
                  <a:lnTo>
                    <a:pt x="66141" y="15138"/>
                  </a:lnTo>
                  <a:lnTo>
                    <a:pt x="66116" y="15405"/>
                  </a:lnTo>
                  <a:lnTo>
                    <a:pt x="66230" y="15659"/>
                  </a:lnTo>
                  <a:lnTo>
                    <a:pt x="66382" y="15798"/>
                  </a:lnTo>
                  <a:lnTo>
                    <a:pt x="66573" y="15925"/>
                  </a:lnTo>
                  <a:lnTo>
                    <a:pt x="66700" y="16002"/>
                  </a:lnTo>
                  <a:lnTo>
                    <a:pt x="66903" y="16065"/>
                  </a:lnTo>
                  <a:lnTo>
                    <a:pt x="67094" y="16116"/>
                  </a:lnTo>
                  <a:lnTo>
                    <a:pt x="67246" y="16141"/>
                  </a:lnTo>
                  <a:lnTo>
                    <a:pt x="67386" y="16167"/>
                  </a:lnTo>
                  <a:lnTo>
                    <a:pt x="74383" y="16662"/>
                  </a:lnTo>
                  <a:lnTo>
                    <a:pt x="75628" y="16713"/>
                  </a:lnTo>
                  <a:lnTo>
                    <a:pt x="77279" y="16586"/>
                  </a:lnTo>
                  <a:lnTo>
                    <a:pt x="77698" y="16510"/>
                  </a:lnTo>
                  <a:lnTo>
                    <a:pt x="78079" y="16471"/>
                  </a:lnTo>
                  <a:lnTo>
                    <a:pt x="78867" y="16294"/>
                  </a:lnTo>
                  <a:lnTo>
                    <a:pt x="79235" y="16167"/>
                  </a:lnTo>
                  <a:lnTo>
                    <a:pt x="79629" y="16078"/>
                  </a:lnTo>
                  <a:lnTo>
                    <a:pt x="83947" y="11658"/>
                  </a:lnTo>
                  <a:lnTo>
                    <a:pt x="83921" y="11417"/>
                  </a:lnTo>
                  <a:lnTo>
                    <a:pt x="83007" y="9575"/>
                  </a:lnTo>
                  <a:lnTo>
                    <a:pt x="82842" y="9359"/>
                  </a:lnTo>
                  <a:lnTo>
                    <a:pt x="82372" y="8940"/>
                  </a:lnTo>
                  <a:lnTo>
                    <a:pt x="82130" y="8750"/>
                  </a:lnTo>
                  <a:lnTo>
                    <a:pt x="81521" y="8356"/>
                  </a:lnTo>
                  <a:lnTo>
                    <a:pt x="82448" y="8039"/>
                  </a:lnTo>
                  <a:lnTo>
                    <a:pt x="85382" y="5194"/>
                  </a:lnTo>
                  <a:lnTo>
                    <a:pt x="85432" y="4978"/>
                  </a:lnTo>
                  <a:lnTo>
                    <a:pt x="85458" y="4584"/>
                  </a:lnTo>
                  <a:close/>
                </a:path>
                <a:path w="153670" h="21590">
                  <a:moveTo>
                    <a:pt x="109931" y="9093"/>
                  </a:moveTo>
                  <a:lnTo>
                    <a:pt x="109778" y="7810"/>
                  </a:lnTo>
                  <a:lnTo>
                    <a:pt x="109385" y="6591"/>
                  </a:lnTo>
                  <a:lnTo>
                    <a:pt x="109093" y="5981"/>
                  </a:lnTo>
                  <a:lnTo>
                    <a:pt x="109016" y="5778"/>
                  </a:lnTo>
                  <a:lnTo>
                    <a:pt x="108826" y="5410"/>
                  </a:lnTo>
                  <a:lnTo>
                    <a:pt x="108699" y="5219"/>
                  </a:lnTo>
                  <a:lnTo>
                    <a:pt x="107708" y="3937"/>
                  </a:lnTo>
                  <a:lnTo>
                    <a:pt x="107543" y="3797"/>
                  </a:lnTo>
                  <a:lnTo>
                    <a:pt x="106883" y="3352"/>
                  </a:lnTo>
                  <a:lnTo>
                    <a:pt x="106870" y="9144"/>
                  </a:lnTo>
                  <a:lnTo>
                    <a:pt x="106819" y="10223"/>
                  </a:lnTo>
                  <a:lnTo>
                    <a:pt x="106692" y="10756"/>
                  </a:lnTo>
                  <a:lnTo>
                    <a:pt x="106667" y="10922"/>
                  </a:lnTo>
                  <a:lnTo>
                    <a:pt x="106514" y="11417"/>
                  </a:lnTo>
                  <a:lnTo>
                    <a:pt x="103847" y="15341"/>
                  </a:lnTo>
                  <a:lnTo>
                    <a:pt x="103708" y="15468"/>
                  </a:lnTo>
                  <a:lnTo>
                    <a:pt x="103441" y="15722"/>
                  </a:lnTo>
                  <a:lnTo>
                    <a:pt x="100812" y="16675"/>
                  </a:lnTo>
                  <a:lnTo>
                    <a:pt x="100647" y="16700"/>
                  </a:lnTo>
                  <a:lnTo>
                    <a:pt x="100152" y="16700"/>
                  </a:lnTo>
                  <a:lnTo>
                    <a:pt x="100012" y="16675"/>
                  </a:lnTo>
                  <a:lnTo>
                    <a:pt x="99771" y="16675"/>
                  </a:lnTo>
                  <a:lnTo>
                    <a:pt x="99542" y="16649"/>
                  </a:lnTo>
                  <a:lnTo>
                    <a:pt x="99034" y="16560"/>
                  </a:lnTo>
                  <a:lnTo>
                    <a:pt x="98856" y="16510"/>
                  </a:lnTo>
                  <a:lnTo>
                    <a:pt x="98247" y="16306"/>
                  </a:lnTo>
                  <a:lnTo>
                    <a:pt x="97828" y="16090"/>
                  </a:lnTo>
                  <a:lnTo>
                    <a:pt x="97701" y="16040"/>
                  </a:lnTo>
                  <a:lnTo>
                    <a:pt x="97383" y="15798"/>
                  </a:lnTo>
                  <a:lnTo>
                    <a:pt x="97116" y="15532"/>
                  </a:lnTo>
                  <a:lnTo>
                    <a:pt x="96977" y="15328"/>
                  </a:lnTo>
                  <a:lnTo>
                    <a:pt x="96862" y="15125"/>
                  </a:lnTo>
                  <a:lnTo>
                    <a:pt x="96812" y="14973"/>
                  </a:lnTo>
                  <a:lnTo>
                    <a:pt x="96710" y="14846"/>
                  </a:lnTo>
                  <a:lnTo>
                    <a:pt x="96507" y="14452"/>
                  </a:lnTo>
                  <a:lnTo>
                    <a:pt x="106768" y="8496"/>
                  </a:lnTo>
                  <a:lnTo>
                    <a:pt x="106870" y="9144"/>
                  </a:lnTo>
                  <a:lnTo>
                    <a:pt x="106870" y="3352"/>
                  </a:lnTo>
                  <a:lnTo>
                    <a:pt x="106121" y="2984"/>
                  </a:lnTo>
                  <a:lnTo>
                    <a:pt x="106121" y="6388"/>
                  </a:lnTo>
                  <a:lnTo>
                    <a:pt x="95796" y="12230"/>
                  </a:lnTo>
                  <a:lnTo>
                    <a:pt x="95719" y="11607"/>
                  </a:lnTo>
                  <a:lnTo>
                    <a:pt x="95745" y="10528"/>
                  </a:lnTo>
                  <a:lnTo>
                    <a:pt x="95859" y="10045"/>
                  </a:lnTo>
                  <a:lnTo>
                    <a:pt x="95999" y="9474"/>
                  </a:lnTo>
                  <a:lnTo>
                    <a:pt x="98806" y="5346"/>
                  </a:lnTo>
                  <a:lnTo>
                    <a:pt x="98907" y="5219"/>
                  </a:lnTo>
                  <a:lnTo>
                    <a:pt x="99110" y="4991"/>
                  </a:lnTo>
                  <a:lnTo>
                    <a:pt x="99339" y="4851"/>
                  </a:lnTo>
                  <a:lnTo>
                    <a:pt x="99822" y="4533"/>
                  </a:lnTo>
                  <a:lnTo>
                    <a:pt x="99949" y="4483"/>
                  </a:lnTo>
                  <a:lnTo>
                    <a:pt x="100088" y="4406"/>
                  </a:lnTo>
                  <a:lnTo>
                    <a:pt x="100558" y="4254"/>
                  </a:lnTo>
                  <a:lnTo>
                    <a:pt x="101053" y="4140"/>
                  </a:lnTo>
                  <a:lnTo>
                    <a:pt x="101739" y="4038"/>
                  </a:lnTo>
                  <a:lnTo>
                    <a:pt x="102565" y="4038"/>
                  </a:lnTo>
                  <a:lnTo>
                    <a:pt x="102717" y="4064"/>
                  </a:lnTo>
                  <a:lnTo>
                    <a:pt x="102857" y="4064"/>
                  </a:lnTo>
                  <a:lnTo>
                    <a:pt x="103378" y="4140"/>
                  </a:lnTo>
                  <a:lnTo>
                    <a:pt x="103695" y="4203"/>
                  </a:lnTo>
                  <a:lnTo>
                    <a:pt x="104013" y="4305"/>
                  </a:lnTo>
                  <a:lnTo>
                    <a:pt x="104165" y="4381"/>
                  </a:lnTo>
                  <a:lnTo>
                    <a:pt x="104330" y="4432"/>
                  </a:lnTo>
                  <a:lnTo>
                    <a:pt x="105702" y="5575"/>
                  </a:lnTo>
                  <a:lnTo>
                    <a:pt x="105765" y="5753"/>
                  </a:lnTo>
                  <a:lnTo>
                    <a:pt x="105854" y="5892"/>
                  </a:lnTo>
                  <a:lnTo>
                    <a:pt x="106121" y="6388"/>
                  </a:lnTo>
                  <a:lnTo>
                    <a:pt x="106121" y="2984"/>
                  </a:lnTo>
                  <a:lnTo>
                    <a:pt x="103428" y="2324"/>
                  </a:lnTo>
                  <a:lnTo>
                    <a:pt x="103301" y="2324"/>
                  </a:lnTo>
                  <a:lnTo>
                    <a:pt x="103111" y="2298"/>
                  </a:lnTo>
                  <a:lnTo>
                    <a:pt x="102933" y="2273"/>
                  </a:lnTo>
                  <a:lnTo>
                    <a:pt x="102717" y="2273"/>
                  </a:lnTo>
                  <a:lnTo>
                    <a:pt x="102031" y="2247"/>
                  </a:lnTo>
                  <a:lnTo>
                    <a:pt x="101688" y="2273"/>
                  </a:lnTo>
                  <a:lnTo>
                    <a:pt x="101371" y="2273"/>
                  </a:lnTo>
                  <a:lnTo>
                    <a:pt x="100711" y="2349"/>
                  </a:lnTo>
                  <a:lnTo>
                    <a:pt x="100088" y="2451"/>
                  </a:lnTo>
                  <a:lnTo>
                    <a:pt x="99453" y="2590"/>
                  </a:lnTo>
                  <a:lnTo>
                    <a:pt x="99161" y="2667"/>
                  </a:lnTo>
                  <a:lnTo>
                    <a:pt x="98894" y="2768"/>
                  </a:lnTo>
                  <a:lnTo>
                    <a:pt x="98323" y="2959"/>
                  </a:lnTo>
                  <a:lnTo>
                    <a:pt x="96266" y="4318"/>
                  </a:lnTo>
                  <a:lnTo>
                    <a:pt x="95656" y="4864"/>
                  </a:lnTo>
                  <a:lnTo>
                    <a:pt x="94653" y="5994"/>
                  </a:lnTo>
                  <a:lnTo>
                    <a:pt x="94259" y="6578"/>
                  </a:lnTo>
                  <a:lnTo>
                    <a:pt x="93840" y="7150"/>
                  </a:lnTo>
                  <a:lnTo>
                    <a:pt x="93230" y="8369"/>
                  </a:lnTo>
                  <a:lnTo>
                    <a:pt x="93040" y="8978"/>
                  </a:lnTo>
                  <a:lnTo>
                    <a:pt x="92849" y="9715"/>
                  </a:lnTo>
                  <a:lnTo>
                    <a:pt x="92811" y="9880"/>
                  </a:lnTo>
                  <a:lnTo>
                    <a:pt x="92684" y="10388"/>
                  </a:lnTo>
                  <a:lnTo>
                    <a:pt x="92633" y="11658"/>
                  </a:lnTo>
                  <a:lnTo>
                    <a:pt x="92735" y="12293"/>
                  </a:lnTo>
                  <a:lnTo>
                    <a:pt x="92811" y="12915"/>
                  </a:lnTo>
                  <a:lnTo>
                    <a:pt x="93179" y="14160"/>
                  </a:lnTo>
                  <a:lnTo>
                    <a:pt x="93472" y="14770"/>
                  </a:lnTo>
                  <a:lnTo>
                    <a:pt x="93573" y="14947"/>
                  </a:lnTo>
                  <a:lnTo>
                    <a:pt x="93764" y="15341"/>
                  </a:lnTo>
                  <a:lnTo>
                    <a:pt x="93878" y="15595"/>
                  </a:lnTo>
                  <a:lnTo>
                    <a:pt x="94081" y="15938"/>
                  </a:lnTo>
                  <a:lnTo>
                    <a:pt x="94234" y="16116"/>
                  </a:lnTo>
                  <a:lnTo>
                    <a:pt x="94348" y="16306"/>
                  </a:lnTo>
                  <a:lnTo>
                    <a:pt x="94843" y="16802"/>
                  </a:lnTo>
                  <a:lnTo>
                    <a:pt x="95034" y="16954"/>
                  </a:lnTo>
                  <a:lnTo>
                    <a:pt x="95453" y="17246"/>
                  </a:lnTo>
                  <a:lnTo>
                    <a:pt x="95694" y="17360"/>
                  </a:lnTo>
                  <a:lnTo>
                    <a:pt x="95948" y="17513"/>
                  </a:lnTo>
                  <a:lnTo>
                    <a:pt x="99148" y="18389"/>
                  </a:lnTo>
                  <a:lnTo>
                    <a:pt x="99415" y="18440"/>
                  </a:lnTo>
                  <a:lnTo>
                    <a:pt x="99580" y="18453"/>
                  </a:lnTo>
                  <a:lnTo>
                    <a:pt x="99885" y="18465"/>
                  </a:lnTo>
                  <a:lnTo>
                    <a:pt x="100863" y="18465"/>
                  </a:lnTo>
                  <a:lnTo>
                    <a:pt x="101841" y="18389"/>
                  </a:lnTo>
                  <a:lnTo>
                    <a:pt x="102171" y="18313"/>
                  </a:lnTo>
                  <a:lnTo>
                    <a:pt x="103098" y="18148"/>
                  </a:lnTo>
                  <a:lnTo>
                    <a:pt x="103390" y="18046"/>
                  </a:lnTo>
                  <a:lnTo>
                    <a:pt x="103682" y="17970"/>
                  </a:lnTo>
                  <a:lnTo>
                    <a:pt x="104254" y="17754"/>
                  </a:lnTo>
                  <a:lnTo>
                    <a:pt x="104762" y="17538"/>
                  </a:lnTo>
                  <a:lnTo>
                    <a:pt x="105664" y="16992"/>
                  </a:lnTo>
                  <a:lnTo>
                    <a:pt x="106210" y="16510"/>
                  </a:lnTo>
                  <a:lnTo>
                    <a:pt x="106324" y="16383"/>
                  </a:lnTo>
                  <a:lnTo>
                    <a:pt x="106451" y="16268"/>
                  </a:lnTo>
                  <a:lnTo>
                    <a:pt x="106908" y="15875"/>
                  </a:lnTo>
                  <a:lnTo>
                    <a:pt x="107911" y="14744"/>
                  </a:lnTo>
                  <a:lnTo>
                    <a:pt x="108331" y="14160"/>
                  </a:lnTo>
                  <a:lnTo>
                    <a:pt x="108724" y="13563"/>
                  </a:lnTo>
                  <a:lnTo>
                    <a:pt x="109334" y="12369"/>
                  </a:lnTo>
                  <a:lnTo>
                    <a:pt x="109524" y="11734"/>
                  </a:lnTo>
                  <a:lnTo>
                    <a:pt x="109601" y="11531"/>
                  </a:lnTo>
                  <a:lnTo>
                    <a:pt x="109753" y="10972"/>
                  </a:lnTo>
                  <a:lnTo>
                    <a:pt x="109880" y="10337"/>
                  </a:lnTo>
                  <a:lnTo>
                    <a:pt x="109931" y="9093"/>
                  </a:lnTo>
                  <a:close/>
                </a:path>
                <a:path w="153670" h="21590">
                  <a:moveTo>
                    <a:pt x="120421" y="19037"/>
                  </a:moveTo>
                  <a:lnTo>
                    <a:pt x="117386" y="18821"/>
                  </a:lnTo>
                  <a:lnTo>
                    <a:pt x="117386" y="18986"/>
                  </a:lnTo>
                  <a:lnTo>
                    <a:pt x="117411" y="19113"/>
                  </a:lnTo>
                  <a:lnTo>
                    <a:pt x="117525" y="19329"/>
                  </a:lnTo>
                  <a:lnTo>
                    <a:pt x="117703" y="19481"/>
                  </a:lnTo>
                  <a:lnTo>
                    <a:pt x="117868" y="19570"/>
                  </a:lnTo>
                  <a:lnTo>
                    <a:pt x="118211" y="19723"/>
                  </a:lnTo>
                  <a:lnTo>
                    <a:pt x="118364" y="19748"/>
                  </a:lnTo>
                  <a:lnTo>
                    <a:pt x="118491" y="19773"/>
                  </a:lnTo>
                  <a:lnTo>
                    <a:pt x="118630" y="19799"/>
                  </a:lnTo>
                  <a:lnTo>
                    <a:pt x="118808" y="19824"/>
                  </a:lnTo>
                  <a:lnTo>
                    <a:pt x="119100" y="19824"/>
                  </a:lnTo>
                  <a:lnTo>
                    <a:pt x="119240" y="19799"/>
                  </a:lnTo>
                  <a:lnTo>
                    <a:pt x="119392" y="19773"/>
                  </a:lnTo>
                  <a:lnTo>
                    <a:pt x="119545" y="19748"/>
                  </a:lnTo>
                  <a:lnTo>
                    <a:pt x="119862" y="19621"/>
                  </a:lnTo>
                  <a:lnTo>
                    <a:pt x="120027" y="19558"/>
                  </a:lnTo>
                  <a:lnTo>
                    <a:pt x="120205" y="19405"/>
                  </a:lnTo>
                  <a:lnTo>
                    <a:pt x="120345" y="19253"/>
                  </a:lnTo>
                  <a:lnTo>
                    <a:pt x="120421" y="19088"/>
                  </a:lnTo>
                  <a:close/>
                </a:path>
                <a:path w="153670" h="21590">
                  <a:moveTo>
                    <a:pt x="123520" y="4457"/>
                  </a:moveTo>
                  <a:lnTo>
                    <a:pt x="123469" y="4330"/>
                  </a:lnTo>
                  <a:lnTo>
                    <a:pt x="123405" y="4165"/>
                  </a:lnTo>
                  <a:lnTo>
                    <a:pt x="123228" y="4013"/>
                  </a:lnTo>
                  <a:lnTo>
                    <a:pt x="123037" y="3886"/>
                  </a:lnTo>
                  <a:lnTo>
                    <a:pt x="122669" y="3721"/>
                  </a:lnTo>
                  <a:lnTo>
                    <a:pt x="122542" y="3695"/>
                  </a:lnTo>
                  <a:lnTo>
                    <a:pt x="122389" y="3670"/>
                  </a:lnTo>
                  <a:lnTo>
                    <a:pt x="122250" y="3644"/>
                  </a:lnTo>
                  <a:lnTo>
                    <a:pt x="121805" y="3644"/>
                  </a:lnTo>
                  <a:lnTo>
                    <a:pt x="121640" y="3670"/>
                  </a:lnTo>
                  <a:lnTo>
                    <a:pt x="121513" y="3670"/>
                  </a:lnTo>
                  <a:lnTo>
                    <a:pt x="121297" y="3746"/>
                  </a:lnTo>
                  <a:lnTo>
                    <a:pt x="120980" y="3848"/>
                  </a:lnTo>
                  <a:lnTo>
                    <a:pt x="120827" y="3937"/>
                  </a:lnTo>
                  <a:lnTo>
                    <a:pt x="120675" y="4038"/>
                  </a:lnTo>
                  <a:lnTo>
                    <a:pt x="120535" y="4254"/>
                  </a:lnTo>
                  <a:lnTo>
                    <a:pt x="120459" y="4381"/>
                  </a:lnTo>
                  <a:lnTo>
                    <a:pt x="123494" y="4622"/>
                  </a:lnTo>
                  <a:lnTo>
                    <a:pt x="123520" y="4457"/>
                  </a:lnTo>
                  <a:close/>
                </a:path>
                <a:path w="153670" h="21590">
                  <a:moveTo>
                    <a:pt x="132803" y="10871"/>
                  </a:moveTo>
                  <a:lnTo>
                    <a:pt x="131279" y="9321"/>
                  </a:lnTo>
                  <a:lnTo>
                    <a:pt x="121818" y="12471"/>
                  </a:lnTo>
                  <a:lnTo>
                    <a:pt x="123494" y="4635"/>
                  </a:lnTo>
                  <a:lnTo>
                    <a:pt x="120459" y="4419"/>
                  </a:lnTo>
                  <a:lnTo>
                    <a:pt x="118440" y="13893"/>
                  </a:lnTo>
                  <a:lnTo>
                    <a:pt x="118414" y="14046"/>
                  </a:lnTo>
                  <a:lnTo>
                    <a:pt x="117398" y="18821"/>
                  </a:lnTo>
                  <a:lnTo>
                    <a:pt x="120421" y="19037"/>
                  </a:lnTo>
                  <a:lnTo>
                    <a:pt x="121361" y="14668"/>
                  </a:lnTo>
                  <a:lnTo>
                    <a:pt x="124358" y="13677"/>
                  </a:lnTo>
                  <a:lnTo>
                    <a:pt x="128562" y="20040"/>
                  </a:lnTo>
                  <a:lnTo>
                    <a:pt x="128739" y="20218"/>
                  </a:lnTo>
                  <a:lnTo>
                    <a:pt x="128879" y="20307"/>
                  </a:lnTo>
                  <a:lnTo>
                    <a:pt x="129057" y="20408"/>
                  </a:lnTo>
                  <a:lnTo>
                    <a:pt x="129184" y="20459"/>
                  </a:lnTo>
                  <a:lnTo>
                    <a:pt x="129374" y="20535"/>
                  </a:lnTo>
                  <a:lnTo>
                    <a:pt x="129590" y="20561"/>
                  </a:lnTo>
                  <a:lnTo>
                    <a:pt x="129743" y="20586"/>
                  </a:lnTo>
                  <a:lnTo>
                    <a:pt x="129882" y="20612"/>
                  </a:lnTo>
                  <a:lnTo>
                    <a:pt x="130187" y="20612"/>
                  </a:lnTo>
                  <a:lnTo>
                    <a:pt x="130327" y="20586"/>
                  </a:lnTo>
                  <a:lnTo>
                    <a:pt x="130479" y="20561"/>
                  </a:lnTo>
                  <a:lnTo>
                    <a:pt x="130619" y="20535"/>
                  </a:lnTo>
                  <a:lnTo>
                    <a:pt x="130746" y="20485"/>
                  </a:lnTo>
                  <a:lnTo>
                    <a:pt x="130987" y="20383"/>
                  </a:lnTo>
                  <a:lnTo>
                    <a:pt x="131114" y="20332"/>
                  </a:lnTo>
                  <a:lnTo>
                    <a:pt x="131267" y="20243"/>
                  </a:lnTo>
                  <a:lnTo>
                    <a:pt x="131432" y="20040"/>
                  </a:lnTo>
                  <a:lnTo>
                    <a:pt x="131508" y="19875"/>
                  </a:lnTo>
                  <a:lnTo>
                    <a:pt x="131533" y="19596"/>
                  </a:lnTo>
                  <a:lnTo>
                    <a:pt x="131457" y="19431"/>
                  </a:lnTo>
                  <a:lnTo>
                    <a:pt x="127050" y="12788"/>
                  </a:lnTo>
                  <a:lnTo>
                    <a:pt x="132803" y="10871"/>
                  </a:lnTo>
                  <a:close/>
                </a:path>
                <a:path w="153670" h="21590">
                  <a:moveTo>
                    <a:pt x="133591" y="10147"/>
                  </a:moveTo>
                  <a:lnTo>
                    <a:pt x="133565" y="9944"/>
                  </a:lnTo>
                  <a:lnTo>
                    <a:pt x="133477" y="9804"/>
                  </a:lnTo>
                  <a:lnTo>
                    <a:pt x="133375" y="9677"/>
                  </a:lnTo>
                  <a:lnTo>
                    <a:pt x="133248" y="9550"/>
                  </a:lnTo>
                  <a:lnTo>
                    <a:pt x="133057" y="9436"/>
                  </a:lnTo>
                  <a:lnTo>
                    <a:pt x="132930" y="9385"/>
                  </a:lnTo>
                  <a:lnTo>
                    <a:pt x="132791" y="9334"/>
                  </a:lnTo>
                  <a:lnTo>
                    <a:pt x="132664" y="9309"/>
                  </a:lnTo>
                  <a:lnTo>
                    <a:pt x="132511" y="9258"/>
                  </a:lnTo>
                  <a:lnTo>
                    <a:pt x="132372" y="9232"/>
                  </a:lnTo>
                  <a:lnTo>
                    <a:pt x="131787" y="9232"/>
                  </a:lnTo>
                  <a:lnTo>
                    <a:pt x="131635" y="9258"/>
                  </a:lnTo>
                  <a:lnTo>
                    <a:pt x="131483" y="9283"/>
                  </a:lnTo>
                  <a:lnTo>
                    <a:pt x="131343" y="9334"/>
                  </a:lnTo>
                  <a:lnTo>
                    <a:pt x="132803" y="10871"/>
                  </a:lnTo>
                  <a:lnTo>
                    <a:pt x="133007" y="10807"/>
                  </a:lnTo>
                  <a:lnTo>
                    <a:pt x="133223" y="10680"/>
                  </a:lnTo>
                  <a:lnTo>
                    <a:pt x="133426" y="10515"/>
                  </a:lnTo>
                  <a:lnTo>
                    <a:pt x="133527" y="10388"/>
                  </a:lnTo>
                  <a:lnTo>
                    <a:pt x="133565" y="10210"/>
                  </a:lnTo>
                  <a:close/>
                </a:path>
                <a:path w="153670" h="21590">
                  <a:moveTo>
                    <a:pt x="153047" y="6515"/>
                  </a:moveTo>
                  <a:lnTo>
                    <a:pt x="152996" y="6388"/>
                  </a:lnTo>
                  <a:lnTo>
                    <a:pt x="152920" y="6261"/>
                  </a:lnTo>
                  <a:lnTo>
                    <a:pt x="152781" y="6096"/>
                  </a:lnTo>
                  <a:lnTo>
                    <a:pt x="152577" y="5969"/>
                  </a:lnTo>
                  <a:lnTo>
                    <a:pt x="152336" y="5880"/>
                  </a:lnTo>
                  <a:lnTo>
                    <a:pt x="152209" y="5829"/>
                  </a:lnTo>
                  <a:lnTo>
                    <a:pt x="152069" y="5803"/>
                  </a:lnTo>
                  <a:lnTo>
                    <a:pt x="151917" y="5753"/>
                  </a:lnTo>
                  <a:lnTo>
                    <a:pt x="151777" y="5753"/>
                  </a:lnTo>
                  <a:lnTo>
                    <a:pt x="150253" y="5676"/>
                  </a:lnTo>
                  <a:lnTo>
                    <a:pt x="149275" y="5727"/>
                  </a:lnTo>
                  <a:lnTo>
                    <a:pt x="140703" y="10591"/>
                  </a:lnTo>
                  <a:lnTo>
                    <a:pt x="140665" y="10731"/>
                  </a:lnTo>
                  <a:lnTo>
                    <a:pt x="140639" y="10858"/>
                  </a:lnTo>
                  <a:lnTo>
                    <a:pt x="140335" y="12268"/>
                  </a:lnTo>
                  <a:lnTo>
                    <a:pt x="140296" y="12407"/>
                  </a:lnTo>
                  <a:lnTo>
                    <a:pt x="140246" y="12585"/>
                  </a:lnTo>
                  <a:lnTo>
                    <a:pt x="140220" y="13119"/>
                  </a:lnTo>
                  <a:lnTo>
                    <a:pt x="140271" y="13398"/>
                  </a:lnTo>
                  <a:lnTo>
                    <a:pt x="140296" y="13665"/>
                  </a:lnTo>
                  <a:lnTo>
                    <a:pt x="142252" y="16332"/>
                  </a:lnTo>
                  <a:lnTo>
                    <a:pt x="142519" y="16548"/>
                  </a:lnTo>
                  <a:lnTo>
                    <a:pt x="143167" y="16941"/>
                  </a:lnTo>
                  <a:lnTo>
                    <a:pt x="143522" y="17119"/>
                  </a:lnTo>
                  <a:lnTo>
                    <a:pt x="144259" y="17437"/>
                  </a:lnTo>
                  <a:lnTo>
                    <a:pt x="146024" y="15989"/>
                  </a:lnTo>
                  <a:lnTo>
                    <a:pt x="145516" y="15773"/>
                  </a:lnTo>
                  <a:lnTo>
                    <a:pt x="145288" y="15646"/>
                  </a:lnTo>
                  <a:lnTo>
                    <a:pt x="143306" y="13068"/>
                  </a:lnTo>
                  <a:lnTo>
                    <a:pt x="143332" y="12712"/>
                  </a:lnTo>
                  <a:lnTo>
                    <a:pt x="143357" y="12585"/>
                  </a:lnTo>
                  <a:lnTo>
                    <a:pt x="143395" y="12420"/>
                  </a:lnTo>
                  <a:lnTo>
                    <a:pt x="143687" y="10998"/>
                  </a:lnTo>
                  <a:lnTo>
                    <a:pt x="143903" y="10363"/>
                  </a:lnTo>
                  <a:lnTo>
                    <a:pt x="144106" y="9994"/>
                  </a:lnTo>
                  <a:lnTo>
                    <a:pt x="149987" y="7467"/>
                  </a:lnTo>
                  <a:lnTo>
                    <a:pt x="151015" y="7467"/>
                  </a:lnTo>
                  <a:lnTo>
                    <a:pt x="151333" y="7493"/>
                  </a:lnTo>
                  <a:lnTo>
                    <a:pt x="151866" y="7493"/>
                  </a:lnTo>
                  <a:lnTo>
                    <a:pt x="151993" y="7467"/>
                  </a:lnTo>
                  <a:lnTo>
                    <a:pt x="152146" y="7416"/>
                  </a:lnTo>
                  <a:lnTo>
                    <a:pt x="152285" y="7391"/>
                  </a:lnTo>
                  <a:lnTo>
                    <a:pt x="152412" y="7340"/>
                  </a:lnTo>
                  <a:lnTo>
                    <a:pt x="152539" y="7302"/>
                  </a:lnTo>
                  <a:lnTo>
                    <a:pt x="152730" y="7175"/>
                  </a:lnTo>
                  <a:lnTo>
                    <a:pt x="152857" y="7048"/>
                  </a:lnTo>
                  <a:lnTo>
                    <a:pt x="152971" y="6908"/>
                  </a:lnTo>
                  <a:lnTo>
                    <a:pt x="153047" y="6756"/>
                  </a:lnTo>
                  <a:lnTo>
                    <a:pt x="153047" y="651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105053" y="1247990"/>
              <a:ext cx="108585" cy="48260"/>
            </a:xfrm>
            <a:custGeom>
              <a:avLst/>
              <a:gdLst/>
              <a:ahLst/>
              <a:cxnLst/>
              <a:rect l="l" t="t" r="r" b="b"/>
              <a:pathLst>
                <a:path w="108584" h="48259">
                  <a:moveTo>
                    <a:pt x="4775" y="6692"/>
                  </a:moveTo>
                  <a:lnTo>
                    <a:pt x="4724" y="6515"/>
                  </a:lnTo>
                  <a:lnTo>
                    <a:pt x="4610" y="6299"/>
                  </a:lnTo>
                  <a:lnTo>
                    <a:pt x="4432" y="6146"/>
                  </a:lnTo>
                  <a:lnTo>
                    <a:pt x="4292" y="6057"/>
                  </a:lnTo>
                  <a:lnTo>
                    <a:pt x="4165" y="6007"/>
                  </a:lnTo>
                  <a:lnTo>
                    <a:pt x="3924" y="5905"/>
                  </a:lnTo>
                  <a:lnTo>
                    <a:pt x="3771" y="5880"/>
                  </a:lnTo>
                  <a:lnTo>
                    <a:pt x="3644" y="5854"/>
                  </a:lnTo>
                  <a:lnTo>
                    <a:pt x="3505" y="5829"/>
                  </a:lnTo>
                  <a:lnTo>
                    <a:pt x="3327" y="5803"/>
                  </a:lnTo>
                  <a:lnTo>
                    <a:pt x="3111" y="5803"/>
                  </a:lnTo>
                  <a:lnTo>
                    <a:pt x="2895" y="5829"/>
                  </a:lnTo>
                  <a:lnTo>
                    <a:pt x="2743" y="5854"/>
                  </a:lnTo>
                  <a:lnTo>
                    <a:pt x="2590" y="5880"/>
                  </a:lnTo>
                  <a:lnTo>
                    <a:pt x="2273" y="6007"/>
                  </a:lnTo>
                  <a:lnTo>
                    <a:pt x="2006" y="6146"/>
                  </a:lnTo>
                  <a:lnTo>
                    <a:pt x="1879" y="6273"/>
                  </a:lnTo>
                  <a:lnTo>
                    <a:pt x="1765" y="6426"/>
                  </a:lnTo>
                  <a:lnTo>
                    <a:pt x="1714" y="6591"/>
                  </a:lnTo>
                  <a:lnTo>
                    <a:pt x="4749" y="6807"/>
                  </a:lnTo>
                  <a:close/>
                </a:path>
                <a:path w="108584" h="48259">
                  <a:moveTo>
                    <a:pt x="8077" y="10972"/>
                  </a:moveTo>
                  <a:lnTo>
                    <a:pt x="8051" y="10845"/>
                  </a:lnTo>
                  <a:lnTo>
                    <a:pt x="7975" y="10718"/>
                  </a:lnTo>
                  <a:lnTo>
                    <a:pt x="7912" y="10591"/>
                  </a:lnTo>
                  <a:lnTo>
                    <a:pt x="7785" y="10477"/>
                  </a:lnTo>
                  <a:lnTo>
                    <a:pt x="7594" y="10375"/>
                  </a:lnTo>
                  <a:lnTo>
                    <a:pt x="7467" y="10299"/>
                  </a:lnTo>
                  <a:lnTo>
                    <a:pt x="7226" y="10198"/>
                  </a:lnTo>
                  <a:lnTo>
                    <a:pt x="7073" y="10172"/>
                  </a:lnTo>
                  <a:lnTo>
                    <a:pt x="6946" y="10147"/>
                  </a:lnTo>
                  <a:lnTo>
                    <a:pt x="6781" y="10121"/>
                  </a:lnTo>
                  <a:lnTo>
                    <a:pt x="6197" y="10121"/>
                  </a:lnTo>
                  <a:lnTo>
                    <a:pt x="6045" y="10147"/>
                  </a:lnTo>
                  <a:lnTo>
                    <a:pt x="5892" y="10198"/>
                  </a:lnTo>
                  <a:lnTo>
                    <a:pt x="5575" y="10299"/>
                  </a:lnTo>
                  <a:lnTo>
                    <a:pt x="5308" y="10439"/>
                  </a:lnTo>
                  <a:lnTo>
                    <a:pt x="5181" y="10566"/>
                  </a:lnTo>
                  <a:lnTo>
                    <a:pt x="5092" y="10693"/>
                  </a:lnTo>
                  <a:lnTo>
                    <a:pt x="5016" y="10858"/>
                  </a:lnTo>
                  <a:lnTo>
                    <a:pt x="4343" y="14008"/>
                  </a:lnTo>
                  <a:lnTo>
                    <a:pt x="1714" y="13830"/>
                  </a:lnTo>
                  <a:lnTo>
                    <a:pt x="1346" y="13830"/>
                  </a:lnTo>
                  <a:lnTo>
                    <a:pt x="1193" y="13855"/>
                  </a:lnTo>
                  <a:lnTo>
                    <a:pt x="1054" y="13881"/>
                  </a:lnTo>
                  <a:lnTo>
                    <a:pt x="901" y="13906"/>
                  </a:lnTo>
                  <a:lnTo>
                    <a:pt x="635" y="13982"/>
                  </a:lnTo>
                  <a:lnTo>
                    <a:pt x="419" y="14097"/>
                  </a:lnTo>
                  <a:lnTo>
                    <a:pt x="215" y="14249"/>
                  </a:lnTo>
                  <a:lnTo>
                    <a:pt x="101" y="14389"/>
                  </a:lnTo>
                  <a:lnTo>
                    <a:pt x="25" y="14566"/>
                  </a:lnTo>
                  <a:lnTo>
                    <a:pt x="0" y="14808"/>
                  </a:lnTo>
                  <a:lnTo>
                    <a:pt x="50" y="14960"/>
                  </a:lnTo>
                  <a:lnTo>
                    <a:pt x="127" y="15087"/>
                  </a:lnTo>
                  <a:lnTo>
                    <a:pt x="266" y="15227"/>
                  </a:lnTo>
                  <a:lnTo>
                    <a:pt x="469" y="15354"/>
                  </a:lnTo>
                  <a:lnTo>
                    <a:pt x="711" y="15468"/>
                  </a:lnTo>
                  <a:lnTo>
                    <a:pt x="977" y="15544"/>
                  </a:lnTo>
                  <a:lnTo>
                    <a:pt x="1130" y="15570"/>
                  </a:lnTo>
                  <a:lnTo>
                    <a:pt x="1270" y="15595"/>
                  </a:lnTo>
                  <a:lnTo>
                    <a:pt x="5245" y="15862"/>
                  </a:lnTo>
                  <a:lnTo>
                    <a:pt x="5397" y="15887"/>
                  </a:lnTo>
                  <a:lnTo>
                    <a:pt x="5867" y="15887"/>
                  </a:lnTo>
                  <a:lnTo>
                    <a:pt x="6032" y="15862"/>
                  </a:lnTo>
                  <a:lnTo>
                    <a:pt x="6172" y="15836"/>
                  </a:lnTo>
                  <a:lnTo>
                    <a:pt x="6324" y="15811"/>
                  </a:lnTo>
                  <a:lnTo>
                    <a:pt x="6565" y="15735"/>
                  </a:lnTo>
                  <a:lnTo>
                    <a:pt x="6692" y="15671"/>
                  </a:lnTo>
                  <a:lnTo>
                    <a:pt x="6858" y="15595"/>
                  </a:lnTo>
                  <a:lnTo>
                    <a:pt x="6985" y="15468"/>
                  </a:lnTo>
                  <a:lnTo>
                    <a:pt x="7124" y="15328"/>
                  </a:lnTo>
                  <a:lnTo>
                    <a:pt x="7200" y="15151"/>
                  </a:lnTo>
                  <a:lnTo>
                    <a:pt x="7226" y="14935"/>
                  </a:lnTo>
                  <a:lnTo>
                    <a:pt x="8026" y="11188"/>
                  </a:lnTo>
                  <a:lnTo>
                    <a:pt x="8051" y="11049"/>
                  </a:lnTo>
                  <a:close/>
                </a:path>
                <a:path w="108584" h="48259">
                  <a:moveTo>
                    <a:pt x="21729" y="6400"/>
                  </a:moveTo>
                  <a:lnTo>
                    <a:pt x="18669" y="6184"/>
                  </a:lnTo>
                  <a:lnTo>
                    <a:pt x="18338" y="7721"/>
                  </a:lnTo>
                  <a:lnTo>
                    <a:pt x="18313" y="7861"/>
                  </a:lnTo>
                  <a:lnTo>
                    <a:pt x="18224" y="8140"/>
                  </a:lnTo>
                  <a:lnTo>
                    <a:pt x="16383" y="9994"/>
                  </a:lnTo>
                  <a:lnTo>
                    <a:pt x="16167" y="10121"/>
                  </a:lnTo>
                  <a:lnTo>
                    <a:pt x="15671" y="10337"/>
                  </a:lnTo>
                  <a:lnTo>
                    <a:pt x="15138" y="10541"/>
                  </a:lnTo>
                  <a:lnTo>
                    <a:pt x="14351" y="10744"/>
                  </a:lnTo>
                  <a:lnTo>
                    <a:pt x="14211" y="10782"/>
                  </a:lnTo>
                  <a:lnTo>
                    <a:pt x="14071" y="10807"/>
                  </a:lnTo>
                  <a:lnTo>
                    <a:pt x="13830" y="10896"/>
                  </a:lnTo>
                  <a:lnTo>
                    <a:pt x="13627" y="11023"/>
                  </a:lnTo>
                  <a:lnTo>
                    <a:pt x="13462" y="11176"/>
                  </a:lnTo>
                  <a:lnTo>
                    <a:pt x="13360" y="11341"/>
                  </a:lnTo>
                  <a:lnTo>
                    <a:pt x="13309" y="11544"/>
                  </a:lnTo>
                  <a:lnTo>
                    <a:pt x="12458" y="15494"/>
                  </a:lnTo>
                  <a:lnTo>
                    <a:pt x="12458" y="15709"/>
                  </a:lnTo>
                  <a:lnTo>
                    <a:pt x="12509" y="15836"/>
                  </a:lnTo>
                  <a:lnTo>
                    <a:pt x="12585" y="15963"/>
                  </a:lnTo>
                  <a:lnTo>
                    <a:pt x="12725" y="16103"/>
                  </a:lnTo>
                  <a:lnTo>
                    <a:pt x="12915" y="16230"/>
                  </a:lnTo>
                  <a:lnTo>
                    <a:pt x="13042" y="16306"/>
                  </a:lnTo>
                  <a:lnTo>
                    <a:pt x="13169" y="16344"/>
                  </a:lnTo>
                  <a:lnTo>
                    <a:pt x="13436" y="16421"/>
                  </a:lnTo>
                  <a:lnTo>
                    <a:pt x="13589" y="16446"/>
                  </a:lnTo>
                  <a:lnTo>
                    <a:pt x="13728" y="16471"/>
                  </a:lnTo>
                  <a:lnTo>
                    <a:pt x="17945" y="16764"/>
                  </a:lnTo>
                  <a:lnTo>
                    <a:pt x="18338" y="16764"/>
                  </a:lnTo>
                  <a:lnTo>
                    <a:pt x="18491" y="16738"/>
                  </a:lnTo>
                  <a:lnTo>
                    <a:pt x="18630" y="16713"/>
                  </a:lnTo>
                  <a:lnTo>
                    <a:pt x="18757" y="16687"/>
                  </a:lnTo>
                  <a:lnTo>
                    <a:pt x="18897" y="16662"/>
                  </a:lnTo>
                  <a:lnTo>
                    <a:pt x="19024" y="16611"/>
                  </a:lnTo>
                  <a:lnTo>
                    <a:pt x="19151" y="16573"/>
                  </a:lnTo>
                  <a:lnTo>
                    <a:pt x="19316" y="16471"/>
                  </a:lnTo>
                  <a:lnTo>
                    <a:pt x="19443" y="16344"/>
                  </a:lnTo>
                  <a:lnTo>
                    <a:pt x="19583" y="16205"/>
                  </a:lnTo>
                  <a:lnTo>
                    <a:pt x="19659" y="16027"/>
                  </a:lnTo>
                  <a:lnTo>
                    <a:pt x="19685" y="15811"/>
                  </a:lnTo>
                  <a:lnTo>
                    <a:pt x="19634" y="15684"/>
                  </a:lnTo>
                  <a:lnTo>
                    <a:pt x="19545" y="15519"/>
                  </a:lnTo>
                  <a:lnTo>
                    <a:pt x="19392" y="15367"/>
                  </a:lnTo>
                  <a:lnTo>
                    <a:pt x="19202" y="15240"/>
                  </a:lnTo>
                  <a:lnTo>
                    <a:pt x="18973" y="15125"/>
                  </a:lnTo>
                  <a:lnTo>
                    <a:pt x="18707" y="15049"/>
                  </a:lnTo>
                  <a:lnTo>
                    <a:pt x="18554" y="15024"/>
                  </a:lnTo>
                  <a:lnTo>
                    <a:pt x="18415" y="14998"/>
                  </a:lnTo>
                  <a:lnTo>
                    <a:pt x="15697" y="14820"/>
                  </a:lnTo>
                  <a:lnTo>
                    <a:pt x="16243" y="12204"/>
                  </a:lnTo>
                  <a:lnTo>
                    <a:pt x="16649" y="12077"/>
                  </a:lnTo>
                  <a:lnTo>
                    <a:pt x="17437" y="11785"/>
                  </a:lnTo>
                  <a:lnTo>
                    <a:pt x="21361" y="8115"/>
                  </a:lnTo>
                  <a:lnTo>
                    <a:pt x="21374" y="7988"/>
                  </a:lnTo>
                  <a:lnTo>
                    <a:pt x="21729" y="6400"/>
                  </a:lnTo>
                  <a:close/>
                </a:path>
                <a:path w="108584" h="48259">
                  <a:moveTo>
                    <a:pt x="21805" y="5537"/>
                  </a:moveTo>
                  <a:lnTo>
                    <a:pt x="21755" y="5270"/>
                  </a:lnTo>
                  <a:lnTo>
                    <a:pt x="21729" y="4991"/>
                  </a:lnTo>
                  <a:lnTo>
                    <a:pt x="21564" y="4432"/>
                  </a:lnTo>
                  <a:lnTo>
                    <a:pt x="16751" y="711"/>
                  </a:lnTo>
                  <a:lnTo>
                    <a:pt x="16344" y="558"/>
                  </a:lnTo>
                  <a:lnTo>
                    <a:pt x="14998" y="241"/>
                  </a:lnTo>
                  <a:lnTo>
                    <a:pt x="14528" y="165"/>
                  </a:lnTo>
                  <a:lnTo>
                    <a:pt x="13081" y="0"/>
                  </a:lnTo>
                  <a:lnTo>
                    <a:pt x="12712" y="0"/>
                  </a:lnTo>
                  <a:lnTo>
                    <a:pt x="12560" y="25"/>
                  </a:lnTo>
                  <a:lnTo>
                    <a:pt x="12420" y="50"/>
                  </a:lnTo>
                  <a:lnTo>
                    <a:pt x="12268" y="76"/>
                  </a:lnTo>
                  <a:lnTo>
                    <a:pt x="12026" y="177"/>
                  </a:lnTo>
                  <a:lnTo>
                    <a:pt x="11899" y="215"/>
                  </a:lnTo>
                  <a:lnTo>
                    <a:pt x="11734" y="317"/>
                  </a:lnTo>
                  <a:lnTo>
                    <a:pt x="11468" y="558"/>
                  </a:lnTo>
                  <a:lnTo>
                    <a:pt x="11391" y="736"/>
                  </a:lnTo>
                  <a:lnTo>
                    <a:pt x="11366" y="952"/>
                  </a:lnTo>
                  <a:lnTo>
                    <a:pt x="11417" y="1079"/>
                  </a:lnTo>
                  <a:lnTo>
                    <a:pt x="11493" y="1257"/>
                  </a:lnTo>
                  <a:lnTo>
                    <a:pt x="11658" y="1397"/>
                  </a:lnTo>
                  <a:lnTo>
                    <a:pt x="11849" y="1549"/>
                  </a:lnTo>
                  <a:lnTo>
                    <a:pt x="12153" y="1663"/>
                  </a:lnTo>
                  <a:lnTo>
                    <a:pt x="12344" y="1714"/>
                  </a:lnTo>
                  <a:lnTo>
                    <a:pt x="12496" y="1739"/>
                  </a:lnTo>
                  <a:lnTo>
                    <a:pt x="12636" y="1765"/>
                  </a:lnTo>
                  <a:lnTo>
                    <a:pt x="13055" y="1790"/>
                  </a:lnTo>
                  <a:lnTo>
                    <a:pt x="18745" y="5588"/>
                  </a:lnTo>
                  <a:lnTo>
                    <a:pt x="18719" y="5981"/>
                  </a:lnTo>
                  <a:lnTo>
                    <a:pt x="18669" y="6172"/>
                  </a:lnTo>
                  <a:lnTo>
                    <a:pt x="21729" y="6388"/>
                  </a:lnTo>
                  <a:lnTo>
                    <a:pt x="21780" y="6096"/>
                  </a:lnTo>
                  <a:lnTo>
                    <a:pt x="21805" y="5537"/>
                  </a:lnTo>
                  <a:close/>
                </a:path>
                <a:path w="108584" h="48259">
                  <a:moveTo>
                    <a:pt x="81483" y="35483"/>
                  </a:moveTo>
                  <a:lnTo>
                    <a:pt x="79375" y="34188"/>
                  </a:lnTo>
                  <a:lnTo>
                    <a:pt x="79133" y="34328"/>
                  </a:lnTo>
                  <a:lnTo>
                    <a:pt x="78727" y="34544"/>
                  </a:lnTo>
                  <a:lnTo>
                    <a:pt x="78727" y="36144"/>
                  </a:lnTo>
                  <a:lnTo>
                    <a:pt x="77736" y="35521"/>
                  </a:lnTo>
                  <a:lnTo>
                    <a:pt x="78435" y="35953"/>
                  </a:lnTo>
                  <a:lnTo>
                    <a:pt x="78727" y="36144"/>
                  </a:lnTo>
                  <a:lnTo>
                    <a:pt x="78727" y="34544"/>
                  </a:lnTo>
                  <a:lnTo>
                    <a:pt x="77470" y="35204"/>
                  </a:lnTo>
                  <a:lnTo>
                    <a:pt x="77343" y="35267"/>
                  </a:lnTo>
                  <a:lnTo>
                    <a:pt x="77216" y="35356"/>
                  </a:lnTo>
                  <a:lnTo>
                    <a:pt x="76695" y="35560"/>
                  </a:lnTo>
                  <a:lnTo>
                    <a:pt x="75793" y="35801"/>
                  </a:lnTo>
                  <a:lnTo>
                    <a:pt x="75057" y="35902"/>
                  </a:lnTo>
                  <a:lnTo>
                    <a:pt x="73837" y="35877"/>
                  </a:lnTo>
                  <a:lnTo>
                    <a:pt x="73444" y="35826"/>
                  </a:lnTo>
                  <a:lnTo>
                    <a:pt x="72923" y="35699"/>
                  </a:lnTo>
                  <a:lnTo>
                    <a:pt x="72707" y="35661"/>
                  </a:lnTo>
                  <a:lnTo>
                    <a:pt x="72364" y="35534"/>
                  </a:lnTo>
                  <a:lnTo>
                    <a:pt x="71653" y="35191"/>
                  </a:lnTo>
                  <a:lnTo>
                    <a:pt x="71462" y="35064"/>
                  </a:lnTo>
                  <a:lnTo>
                    <a:pt x="71335" y="35013"/>
                  </a:lnTo>
                  <a:lnTo>
                    <a:pt x="65900" y="31623"/>
                  </a:lnTo>
                  <a:lnTo>
                    <a:pt x="65735" y="31534"/>
                  </a:lnTo>
                  <a:lnTo>
                    <a:pt x="65608" y="31483"/>
                  </a:lnTo>
                  <a:lnTo>
                    <a:pt x="65417" y="31407"/>
                  </a:lnTo>
                  <a:lnTo>
                    <a:pt x="65227" y="31356"/>
                  </a:lnTo>
                  <a:lnTo>
                    <a:pt x="65074" y="31356"/>
                  </a:lnTo>
                  <a:lnTo>
                    <a:pt x="64922" y="31330"/>
                  </a:lnTo>
                  <a:lnTo>
                    <a:pt x="64541" y="31330"/>
                  </a:lnTo>
                  <a:lnTo>
                    <a:pt x="64312" y="31381"/>
                  </a:lnTo>
                  <a:lnTo>
                    <a:pt x="64046" y="31432"/>
                  </a:lnTo>
                  <a:lnTo>
                    <a:pt x="63804" y="31534"/>
                  </a:lnTo>
                  <a:lnTo>
                    <a:pt x="63677" y="31610"/>
                  </a:lnTo>
                  <a:lnTo>
                    <a:pt x="63550" y="31699"/>
                  </a:lnTo>
                  <a:lnTo>
                    <a:pt x="63385" y="31851"/>
                  </a:lnTo>
                  <a:lnTo>
                    <a:pt x="63284" y="32016"/>
                  </a:lnTo>
                  <a:lnTo>
                    <a:pt x="63258" y="32143"/>
                  </a:lnTo>
                  <a:lnTo>
                    <a:pt x="63258" y="32308"/>
                  </a:lnTo>
                  <a:lnTo>
                    <a:pt x="63334" y="32486"/>
                  </a:lnTo>
                  <a:lnTo>
                    <a:pt x="63436" y="32664"/>
                  </a:lnTo>
                  <a:lnTo>
                    <a:pt x="63665" y="32829"/>
                  </a:lnTo>
                  <a:lnTo>
                    <a:pt x="69278" y="36309"/>
                  </a:lnTo>
                  <a:lnTo>
                    <a:pt x="74002" y="37668"/>
                  </a:lnTo>
                  <a:lnTo>
                    <a:pt x="74320" y="37668"/>
                  </a:lnTo>
                  <a:lnTo>
                    <a:pt x="74663" y="37693"/>
                  </a:lnTo>
                  <a:lnTo>
                    <a:pt x="75374" y="37668"/>
                  </a:lnTo>
                  <a:lnTo>
                    <a:pt x="75717" y="37617"/>
                  </a:lnTo>
                  <a:lnTo>
                    <a:pt x="76085" y="37592"/>
                  </a:lnTo>
                  <a:lnTo>
                    <a:pt x="79273" y="36664"/>
                  </a:lnTo>
                  <a:lnTo>
                    <a:pt x="79425" y="36563"/>
                  </a:lnTo>
                  <a:lnTo>
                    <a:pt x="79590" y="36487"/>
                  </a:lnTo>
                  <a:lnTo>
                    <a:pt x="81483" y="35483"/>
                  </a:lnTo>
                  <a:close/>
                </a:path>
                <a:path w="108584" h="48259">
                  <a:moveTo>
                    <a:pt x="94234" y="28194"/>
                  </a:moveTo>
                  <a:lnTo>
                    <a:pt x="94183" y="28028"/>
                  </a:lnTo>
                  <a:lnTo>
                    <a:pt x="94132" y="27901"/>
                  </a:lnTo>
                  <a:lnTo>
                    <a:pt x="94030" y="27774"/>
                  </a:lnTo>
                  <a:lnTo>
                    <a:pt x="93865" y="27635"/>
                  </a:lnTo>
                  <a:lnTo>
                    <a:pt x="84480" y="21869"/>
                  </a:lnTo>
                  <a:lnTo>
                    <a:pt x="84353" y="21793"/>
                  </a:lnTo>
                  <a:lnTo>
                    <a:pt x="84175" y="21666"/>
                  </a:lnTo>
                  <a:lnTo>
                    <a:pt x="84048" y="21615"/>
                  </a:lnTo>
                  <a:lnTo>
                    <a:pt x="83896" y="21564"/>
                  </a:lnTo>
                  <a:lnTo>
                    <a:pt x="83731" y="21513"/>
                  </a:lnTo>
                  <a:lnTo>
                    <a:pt x="83604" y="21501"/>
                  </a:lnTo>
                  <a:lnTo>
                    <a:pt x="83464" y="21463"/>
                  </a:lnTo>
                  <a:lnTo>
                    <a:pt x="83312" y="21450"/>
                  </a:lnTo>
                  <a:lnTo>
                    <a:pt x="82969" y="21437"/>
                  </a:lnTo>
                  <a:lnTo>
                    <a:pt x="82829" y="21463"/>
                  </a:lnTo>
                  <a:lnTo>
                    <a:pt x="82677" y="21488"/>
                  </a:lnTo>
                  <a:lnTo>
                    <a:pt x="82448" y="21564"/>
                  </a:lnTo>
                  <a:lnTo>
                    <a:pt x="82321" y="21615"/>
                  </a:lnTo>
                  <a:lnTo>
                    <a:pt x="82143" y="21691"/>
                  </a:lnTo>
                  <a:lnTo>
                    <a:pt x="81940" y="21780"/>
                  </a:lnTo>
                  <a:lnTo>
                    <a:pt x="73926" y="26073"/>
                  </a:lnTo>
                  <a:lnTo>
                    <a:pt x="73787" y="26174"/>
                  </a:lnTo>
                  <a:lnTo>
                    <a:pt x="73609" y="26327"/>
                  </a:lnTo>
                  <a:lnTo>
                    <a:pt x="73507" y="26492"/>
                  </a:lnTo>
                  <a:lnTo>
                    <a:pt x="73456" y="26670"/>
                  </a:lnTo>
                  <a:lnTo>
                    <a:pt x="73456" y="26835"/>
                  </a:lnTo>
                  <a:lnTo>
                    <a:pt x="73507" y="27012"/>
                  </a:lnTo>
                  <a:lnTo>
                    <a:pt x="73634" y="27165"/>
                  </a:lnTo>
                  <a:lnTo>
                    <a:pt x="73799" y="27305"/>
                  </a:lnTo>
                  <a:lnTo>
                    <a:pt x="73990" y="27419"/>
                  </a:lnTo>
                  <a:lnTo>
                    <a:pt x="79565" y="30886"/>
                  </a:lnTo>
                  <a:lnTo>
                    <a:pt x="79730" y="30949"/>
                  </a:lnTo>
                  <a:lnTo>
                    <a:pt x="79946" y="31153"/>
                  </a:lnTo>
                  <a:lnTo>
                    <a:pt x="80175" y="31343"/>
                  </a:lnTo>
                  <a:lnTo>
                    <a:pt x="80683" y="32448"/>
                  </a:lnTo>
                  <a:lnTo>
                    <a:pt x="80606" y="32893"/>
                  </a:lnTo>
                  <a:lnTo>
                    <a:pt x="80543" y="33108"/>
                  </a:lnTo>
                  <a:lnTo>
                    <a:pt x="80314" y="33426"/>
                  </a:lnTo>
                  <a:lnTo>
                    <a:pt x="80251" y="33553"/>
                  </a:lnTo>
                  <a:lnTo>
                    <a:pt x="79997" y="33743"/>
                  </a:lnTo>
                  <a:lnTo>
                    <a:pt x="79806" y="33921"/>
                  </a:lnTo>
                  <a:lnTo>
                    <a:pt x="79552" y="34086"/>
                  </a:lnTo>
                  <a:lnTo>
                    <a:pt x="79387" y="34188"/>
                  </a:lnTo>
                  <a:lnTo>
                    <a:pt x="81483" y="35483"/>
                  </a:lnTo>
                  <a:lnTo>
                    <a:pt x="81635" y="35394"/>
                  </a:lnTo>
                  <a:lnTo>
                    <a:pt x="82207" y="35052"/>
                  </a:lnTo>
                  <a:lnTo>
                    <a:pt x="82397" y="34874"/>
                  </a:lnTo>
                  <a:lnTo>
                    <a:pt x="82626" y="34709"/>
                  </a:lnTo>
                  <a:lnTo>
                    <a:pt x="82969" y="34366"/>
                  </a:lnTo>
                  <a:lnTo>
                    <a:pt x="83083" y="34163"/>
                  </a:lnTo>
                  <a:lnTo>
                    <a:pt x="83261" y="33997"/>
                  </a:lnTo>
                  <a:lnTo>
                    <a:pt x="83477" y="33604"/>
                  </a:lnTo>
                  <a:lnTo>
                    <a:pt x="83553" y="33401"/>
                  </a:lnTo>
                  <a:lnTo>
                    <a:pt x="83654" y="33210"/>
                  </a:lnTo>
                  <a:lnTo>
                    <a:pt x="83743" y="32626"/>
                  </a:lnTo>
                  <a:lnTo>
                    <a:pt x="83743" y="32423"/>
                  </a:lnTo>
                  <a:lnTo>
                    <a:pt x="83718" y="32004"/>
                  </a:lnTo>
                  <a:lnTo>
                    <a:pt x="83654" y="31813"/>
                  </a:lnTo>
                  <a:lnTo>
                    <a:pt x="83604" y="31610"/>
                  </a:lnTo>
                  <a:lnTo>
                    <a:pt x="82016" y="29806"/>
                  </a:lnTo>
                  <a:lnTo>
                    <a:pt x="81876" y="29705"/>
                  </a:lnTo>
                  <a:lnTo>
                    <a:pt x="77152" y="26784"/>
                  </a:lnTo>
                  <a:lnTo>
                    <a:pt x="83070" y="23609"/>
                  </a:lnTo>
                  <a:lnTo>
                    <a:pt x="91567" y="28854"/>
                  </a:lnTo>
                  <a:lnTo>
                    <a:pt x="91732" y="28905"/>
                  </a:lnTo>
                  <a:lnTo>
                    <a:pt x="91859" y="28956"/>
                  </a:lnTo>
                  <a:lnTo>
                    <a:pt x="92125" y="29057"/>
                  </a:lnTo>
                  <a:lnTo>
                    <a:pt x="92265" y="29083"/>
                  </a:lnTo>
                  <a:lnTo>
                    <a:pt x="92417" y="29083"/>
                  </a:lnTo>
                  <a:lnTo>
                    <a:pt x="92570" y="29108"/>
                  </a:lnTo>
                  <a:lnTo>
                    <a:pt x="92925" y="29108"/>
                  </a:lnTo>
                  <a:lnTo>
                    <a:pt x="93154" y="29057"/>
                  </a:lnTo>
                  <a:lnTo>
                    <a:pt x="93294" y="29032"/>
                  </a:lnTo>
                  <a:lnTo>
                    <a:pt x="93421" y="29006"/>
                  </a:lnTo>
                  <a:lnTo>
                    <a:pt x="93573" y="28956"/>
                  </a:lnTo>
                  <a:lnTo>
                    <a:pt x="93738" y="28854"/>
                  </a:lnTo>
                  <a:lnTo>
                    <a:pt x="93891" y="28765"/>
                  </a:lnTo>
                  <a:lnTo>
                    <a:pt x="94056" y="28613"/>
                  </a:lnTo>
                  <a:lnTo>
                    <a:pt x="94157" y="28473"/>
                  </a:lnTo>
                  <a:lnTo>
                    <a:pt x="94208" y="28295"/>
                  </a:lnTo>
                  <a:close/>
                </a:path>
                <a:path w="108584" h="48259">
                  <a:moveTo>
                    <a:pt x="108153" y="37820"/>
                  </a:moveTo>
                  <a:lnTo>
                    <a:pt x="108102" y="37452"/>
                  </a:lnTo>
                  <a:lnTo>
                    <a:pt x="107950" y="37071"/>
                  </a:lnTo>
                  <a:lnTo>
                    <a:pt x="107886" y="36893"/>
                  </a:lnTo>
                  <a:lnTo>
                    <a:pt x="106540" y="35521"/>
                  </a:lnTo>
                  <a:lnTo>
                    <a:pt x="106413" y="35420"/>
                  </a:lnTo>
                  <a:lnTo>
                    <a:pt x="106235" y="35344"/>
                  </a:lnTo>
                  <a:lnTo>
                    <a:pt x="105651" y="35001"/>
                  </a:lnTo>
                  <a:lnTo>
                    <a:pt x="105371" y="34899"/>
                  </a:lnTo>
                  <a:lnTo>
                    <a:pt x="105105" y="34772"/>
                  </a:lnTo>
                  <a:lnTo>
                    <a:pt x="105092" y="37922"/>
                  </a:lnTo>
                  <a:lnTo>
                    <a:pt x="105092" y="38125"/>
                  </a:lnTo>
                  <a:lnTo>
                    <a:pt x="105067" y="38315"/>
                  </a:lnTo>
                  <a:lnTo>
                    <a:pt x="104990" y="38531"/>
                  </a:lnTo>
                  <a:lnTo>
                    <a:pt x="104889" y="38735"/>
                  </a:lnTo>
                  <a:lnTo>
                    <a:pt x="104749" y="38925"/>
                  </a:lnTo>
                  <a:lnTo>
                    <a:pt x="104571" y="39116"/>
                  </a:lnTo>
                  <a:lnTo>
                    <a:pt x="104254" y="39585"/>
                  </a:lnTo>
                  <a:lnTo>
                    <a:pt x="102323" y="39789"/>
                  </a:lnTo>
                  <a:lnTo>
                    <a:pt x="102323" y="41554"/>
                  </a:lnTo>
                  <a:lnTo>
                    <a:pt x="101701" y="42049"/>
                  </a:lnTo>
                  <a:lnTo>
                    <a:pt x="100431" y="42887"/>
                  </a:lnTo>
                  <a:lnTo>
                    <a:pt x="100063" y="43103"/>
                  </a:lnTo>
                  <a:lnTo>
                    <a:pt x="99822" y="43205"/>
                  </a:lnTo>
                  <a:lnTo>
                    <a:pt x="99695" y="43281"/>
                  </a:lnTo>
                  <a:lnTo>
                    <a:pt x="99085" y="43573"/>
                  </a:lnTo>
                  <a:lnTo>
                    <a:pt x="98894" y="43700"/>
                  </a:lnTo>
                  <a:lnTo>
                    <a:pt x="98132" y="44043"/>
                  </a:lnTo>
                  <a:lnTo>
                    <a:pt x="96583" y="44653"/>
                  </a:lnTo>
                  <a:lnTo>
                    <a:pt x="95758" y="44894"/>
                  </a:lnTo>
                  <a:lnTo>
                    <a:pt x="94919" y="45173"/>
                  </a:lnTo>
                  <a:lnTo>
                    <a:pt x="93179" y="45580"/>
                  </a:lnTo>
                  <a:lnTo>
                    <a:pt x="92481" y="45707"/>
                  </a:lnTo>
                  <a:lnTo>
                    <a:pt x="92303" y="45732"/>
                  </a:lnTo>
                  <a:lnTo>
                    <a:pt x="92163" y="45758"/>
                  </a:lnTo>
                  <a:lnTo>
                    <a:pt x="91719" y="45847"/>
                  </a:lnTo>
                  <a:lnTo>
                    <a:pt x="91401" y="45923"/>
                  </a:lnTo>
                  <a:lnTo>
                    <a:pt x="91211" y="45923"/>
                  </a:lnTo>
                  <a:lnTo>
                    <a:pt x="91033" y="45948"/>
                  </a:lnTo>
                  <a:lnTo>
                    <a:pt x="90347" y="45948"/>
                  </a:lnTo>
                  <a:lnTo>
                    <a:pt x="88099" y="45364"/>
                  </a:lnTo>
                  <a:lnTo>
                    <a:pt x="87972" y="45288"/>
                  </a:lnTo>
                  <a:lnTo>
                    <a:pt x="87172" y="45720"/>
                  </a:lnTo>
                  <a:lnTo>
                    <a:pt x="87960" y="45288"/>
                  </a:lnTo>
                  <a:lnTo>
                    <a:pt x="87718" y="45123"/>
                  </a:lnTo>
                  <a:lnTo>
                    <a:pt x="87528" y="44945"/>
                  </a:lnTo>
                  <a:lnTo>
                    <a:pt x="87350" y="44754"/>
                  </a:lnTo>
                  <a:lnTo>
                    <a:pt x="87236" y="44577"/>
                  </a:lnTo>
                  <a:lnTo>
                    <a:pt x="87083" y="44386"/>
                  </a:lnTo>
                  <a:lnTo>
                    <a:pt x="87033" y="44157"/>
                  </a:lnTo>
                  <a:lnTo>
                    <a:pt x="86982" y="43967"/>
                  </a:lnTo>
                  <a:lnTo>
                    <a:pt x="86982" y="43764"/>
                  </a:lnTo>
                  <a:lnTo>
                    <a:pt x="87007" y="43548"/>
                  </a:lnTo>
                  <a:lnTo>
                    <a:pt x="87083" y="43357"/>
                  </a:lnTo>
                  <a:lnTo>
                    <a:pt x="87185" y="43154"/>
                  </a:lnTo>
                  <a:lnTo>
                    <a:pt x="87350" y="42964"/>
                  </a:lnTo>
                  <a:lnTo>
                    <a:pt x="87464" y="42837"/>
                  </a:lnTo>
                  <a:lnTo>
                    <a:pt x="87630" y="42621"/>
                  </a:lnTo>
                  <a:lnTo>
                    <a:pt x="87820" y="42291"/>
                  </a:lnTo>
                  <a:lnTo>
                    <a:pt x="102323" y="41554"/>
                  </a:lnTo>
                  <a:lnTo>
                    <a:pt x="102323" y="39789"/>
                  </a:lnTo>
                  <a:lnTo>
                    <a:pt x="89738" y="40335"/>
                  </a:lnTo>
                  <a:lnTo>
                    <a:pt x="90424" y="39827"/>
                  </a:lnTo>
                  <a:lnTo>
                    <a:pt x="91643" y="39014"/>
                  </a:lnTo>
                  <a:lnTo>
                    <a:pt x="92354" y="38646"/>
                  </a:lnTo>
                  <a:lnTo>
                    <a:pt x="99656" y="36169"/>
                  </a:lnTo>
                  <a:lnTo>
                    <a:pt x="99910" y="36144"/>
                  </a:lnTo>
                  <a:lnTo>
                    <a:pt x="100050" y="36106"/>
                  </a:lnTo>
                  <a:lnTo>
                    <a:pt x="100177" y="36080"/>
                  </a:lnTo>
                  <a:lnTo>
                    <a:pt x="100355" y="36029"/>
                  </a:lnTo>
                  <a:lnTo>
                    <a:pt x="100698" y="35979"/>
                  </a:lnTo>
                  <a:lnTo>
                    <a:pt x="100863" y="35979"/>
                  </a:lnTo>
                  <a:lnTo>
                    <a:pt x="101041" y="35953"/>
                  </a:lnTo>
                  <a:lnTo>
                    <a:pt x="101409" y="35928"/>
                  </a:lnTo>
                  <a:lnTo>
                    <a:pt x="101574" y="35928"/>
                  </a:lnTo>
                  <a:lnTo>
                    <a:pt x="101752" y="35953"/>
                  </a:lnTo>
                  <a:lnTo>
                    <a:pt x="102120" y="35979"/>
                  </a:lnTo>
                  <a:lnTo>
                    <a:pt x="102806" y="36080"/>
                  </a:lnTo>
                  <a:lnTo>
                    <a:pt x="103441" y="36271"/>
                  </a:lnTo>
                  <a:lnTo>
                    <a:pt x="103581" y="36347"/>
                  </a:lnTo>
                  <a:lnTo>
                    <a:pt x="103708" y="36398"/>
                  </a:lnTo>
                  <a:lnTo>
                    <a:pt x="104101" y="36614"/>
                  </a:lnTo>
                  <a:lnTo>
                    <a:pt x="104228" y="36703"/>
                  </a:lnTo>
                  <a:lnTo>
                    <a:pt x="104355" y="36766"/>
                  </a:lnTo>
                  <a:lnTo>
                    <a:pt x="104546" y="36944"/>
                  </a:lnTo>
                  <a:lnTo>
                    <a:pt x="104749" y="37109"/>
                  </a:lnTo>
                  <a:lnTo>
                    <a:pt x="104889" y="37312"/>
                  </a:lnTo>
                  <a:lnTo>
                    <a:pt x="104990" y="37503"/>
                  </a:lnTo>
                  <a:lnTo>
                    <a:pt x="105067" y="37706"/>
                  </a:lnTo>
                  <a:lnTo>
                    <a:pt x="105092" y="37922"/>
                  </a:lnTo>
                  <a:lnTo>
                    <a:pt x="105092" y="34772"/>
                  </a:lnTo>
                  <a:lnTo>
                    <a:pt x="104228" y="34505"/>
                  </a:lnTo>
                  <a:lnTo>
                    <a:pt x="103936" y="34429"/>
                  </a:lnTo>
                  <a:lnTo>
                    <a:pt x="102679" y="34213"/>
                  </a:lnTo>
                  <a:lnTo>
                    <a:pt x="102019" y="34163"/>
                  </a:lnTo>
                  <a:lnTo>
                    <a:pt x="101358" y="34163"/>
                  </a:lnTo>
                  <a:lnTo>
                    <a:pt x="98920" y="34455"/>
                  </a:lnTo>
                  <a:lnTo>
                    <a:pt x="98767" y="34493"/>
                  </a:lnTo>
                  <a:lnTo>
                    <a:pt x="97866" y="34645"/>
                  </a:lnTo>
                  <a:lnTo>
                    <a:pt x="95846" y="35140"/>
                  </a:lnTo>
                  <a:lnTo>
                    <a:pt x="93916" y="35725"/>
                  </a:lnTo>
                  <a:lnTo>
                    <a:pt x="92100" y="36436"/>
                  </a:lnTo>
                  <a:lnTo>
                    <a:pt x="91249" y="36830"/>
                  </a:lnTo>
                  <a:lnTo>
                    <a:pt x="90411" y="37261"/>
                  </a:lnTo>
                  <a:lnTo>
                    <a:pt x="90284" y="37325"/>
                  </a:lnTo>
                  <a:lnTo>
                    <a:pt x="90131" y="37401"/>
                  </a:lnTo>
                  <a:lnTo>
                    <a:pt x="85178" y="41414"/>
                  </a:lnTo>
                  <a:lnTo>
                    <a:pt x="85001" y="41592"/>
                  </a:lnTo>
                  <a:lnTo>
                    <a:pt x="84759" y="41948"/>
                  </a:lnTo>
                  <a:lnTo>
                    <a:pt x="84670" y="42087"/>
                  </a:lnTo>
                  <a:lnTo>
                    <a:pt x="83921" y="43675"/>
                  </a:lnTo>
                  <a:lnTo>
                    <a:pt x="83921" y="44069"/>
                  </a:lnTo>
                  <a:lnTo>
                    <a:pt x="83972" y="44437"/>
                  </a:lnTo>
                  <a:lnTo>
                    <a:pt x="84124" y="44792"/>
                  </a:lnTo>
                  <a:lnTo>
                    <a:pt x="84239" y="44996"/>
                  </a:lnTo>
                  <a:lnTo>
                    <a:pt x="84315" y="45161"/>
                  </a:lnTo>
                  <a:lnTo>
                    <a:pt x="84582" y="45504"/>
                  </a:lnTo>
                  <a:lnTo>
                    <a:pt x="84874" y="45847"/>
                  </a:lnTo>
                  <a:lnTo>
                    <a:pt x="85242" y="46164"/>
                  </a:lnTo>
                  <a:lnTo>
                    <a:pt x="85471" y="46316"/>
                  </a:lnTo>
                  <a:lnTo>
                    <a:pt x="85661" y="46469"/>
                  </a:lnTo>
                  <a:lnTo>
                    <a:pt x="85813" y="46558"/>
                  </a:lnTo>
                  <a:lnTo>
                    <a:pt x="87845" y="47371"/>
                  </a:lnTo>
                  <a:lnTo>
                    <a:pt x="88150" y="47472"/>
                  </a:lnTo>
                  <a:lnTo>
                    <a:pt x="88760" y="47586"/>
                  </a:lnTo>
                  <a:lnTo>
                    <a:pt x="89103" y="47612"/>
                  </a:lnTo>
                  <a:lnTo>
                    <a:pt x="89446" y="47663"/>
                  </a:lnTo>
                  <a:lnTo>
                    <a:pt x="90424" y="47739"/>
                  </a:lnTo>
                  <a:lnTo>
                    <a:pt x="91401" y="47713"/>
                  </a:lnTo>
                  <a:lnTo>
                    <a:pt x="91694" y="47688"/>
                  </a:lnTo>
                  <a:lnTo>
                    <a:pt x="92976" y="47498"/>
                  </a:lnTo>
                  <a:lnTo>
                    <a:pt x="93383" y="47396"/>
                  </a:lnTo>
                  <a:lnTo>
                    <a:pt x="94208" y="47256"/>
                  </a:lnTo>
                  <a:lnTo>
                    <a:pt x="107403" y="39776"/>
                  </a:lnTo>
                  <a:lnTo>
                    <a:pt x="107784" y="39319"/>
                  </a:lnTo>
                  <a:lnTo>
                    <a:pt x="107886" y="39154"/>
                  </a:lnTo>
                  <a:lnTo>
                    <a:pt x="107975" y="38950"/>
                  </a:lnTo>
                  <a:lnTo>
                    <a:pt x="108102" y="38582"/>
                  </a:lnTo>
                  <a:lnTo>
                    <a:pt x="108153" y="38214"/>
                  </a:lnTo>
                  <a:lnTo>
                    <a:pt x="108153" y="3782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190663" y="1288452"/>
              <a:ext cx="86995" cy="85725"/>
            </a:xfrm>
            <a:custGeom>
              <a:avLst/>
              <a:gdLst/>
              <a:ahLst/>
              <a:cxnLst/>
              <a:rect l="l" t="t" r="r" b="b"/>
              <a:pathLst>
                <a:path w="86995" h="85725">
                  <a:moveTo>
                    <a:pt x="1638" y="1765"/>
                  </a:moveTo>
                  <a:lnTo>
                    <a:pt x="1397" y="0"/>
                  </a:lnTo>
                  <a:lnTo>
                    <a:pt x="1143" y="25"/>
                  </a:lnTo>
                  <a:lnTo>
                    <a:pt x="901" y="76"/>
                  </a:lnTo>
                  <a:lnTo>
                    <a:pt x="762" y="101"/>
                  </a:lnTo>
                  <a:lnTo>
                    <a:pt x="635" y="152"/>
                  </a:lnTo>
                  <a:lnTo>
                    <a:pt x="482" y="203"/>
                  </a:lnTo>
                  <a:lnTo>
                    <a:pt x="342" y="292"/>
                  </a:lnTo>
                  <a:lnTo>
                    <a:pt x="190" y="393"/>
                  </a:lnTo>
                  <a:lnTo>
                    <a:pt x="88" y="558"/>
                  </a:lnTo>
                  <a:lnTo>
                    <a:pt x="25" y="736"/>
                  </a:lnTo>
                  <a:lnTo>
                    <a:pt x="0" y="977"/>
                  </a:lnTo>
                  <a:lnTo>
                    <a:pt x="50" y="1130"/>
                  </a:lnTo>
                  <a:lnTo>
                    <a:pt x="114" y="1257"/>
                  </a:lnTo>
                  <a:lnTo>
                    <a:pt x="241" y="1397"/>
                  </a:lnTo>
                  <a:lnTo>
                    <a:pt x="431" y="1524"/>
                  </a:lnTo>
                  <a:lnTo>
                    <a:pt x="558" y="1574"/>
                  </a:lnTo>
                  <a:lnTo>
                    <a:pt x="711" y="1612"/>
                  </a:lnTo>
                  <a:lnTo>
                    <a:pt x="977" y="1714"/>
                  </a:lnTo>
                  <a:lnTo>
                    <a:pt x="1117" y="1739"/>
                  </a:lnTo>
                  <a:lnTo>
                    <a:pt x="1244" y="1739"/>
                  </a:lnTo>
                  <a:lnTo>
                    <a:pt x="1638" y="1765"/>
                  </a:lnTo>
                  <a:close/>
                </a:path>
                <a:path w="86995" h="85725">
                  <a:moveTo>
                    <a:pt x="34328" y="3568"/>
                  </a:moveTo>
                  <a:lnTo>
                    <a:pt x="34251" y="3429"/>
                  </a:lnTo>
                  <a:lnTo>
                    <a:pt x="34099" y="3225"/>
                  </a:lnTo>
                  <a:lnTo>
                    <a:pt x="33959" y="3111"/>
                  </a:lnTo>
                  <a:lnTo>
                    <a:pt x="33731" y="2984"/>
                  </a:lnTo>
                  <a:lnTo>
                    <a:pt x="33489" y="2882"/>
                  </a:lnTo>
                  <a:lnTo>
                    <a:pt x="33223" y="2844"/>
                  </a:lnTo>
                  <a:lnTo>
                    <a:pt x="32931" y="2819"/>
                  </a:lnTo>
                  <a:lnTo>
                    <a:pt x="32753" y="2794"/>
                  </a:lnTo>
                  <a:lnTo>
                    <a:pt x="32613" y="2819"/>
                  </a:lnTo>
                  <a:lnTo>
                    <a:pt x="32461" y="2819"/>
                  </a:lnTo>
                  <a:lnTo>
                    <a:pt x="32308" y="2844"/>
                  </a:lnTo>
                  <a:lnTo>
                    <a:pt x="32042" y="2908"/>
                  </a:lnTo>
                  <a:lnTo>
                    <a:pt x="31750" y="3035"/>
                  </a:lnTo>
                  <a:lnTo>
                    <a:pt x="33832" y="4330"/>
                  </a:lnTo>
                  <a:lnTo>
                    <a:pt x="34023" y="4216"/>
                  </a:lnTo>
                  <a:lnTo>
                    <a:pt x="34226" y="4013"/>
                  </a:lnTo>
                  <a:lnTo>
                    <a:pt x="34302" y="3848"/>
                  </a:lnTo>
                  <a:lnTo>
                    <a:pt x="34328" y="3568"/>
                  </a:lnTo>
                  <a:close/>
                </a:path>
                <a:path w="86995" h="85725">
                  <a:moveTo>
                    <a:pt x="34531" y="10833"/>
                  </a:moveTo>
                  <a:lnTo>
                    <a:pt x="23825" y="9728"/>
                  </a:lnTo>
                  <a:lnTo>
                    <a:pt x="33832" y="4343"/>
                  </a:lnTo>
                  <a:lnTo>
                    <a:pt x="31750" y="3048"/>
                  </a:lnTo>
                  <a:lnTo>
                    <a:pt x="19812" y="9474"/>
                  </a:lnTo>
                  <a:lnTo>
                    <a:pt x="19672" y="9550"/>
                  </a:lnTo>
                  <a:lnTo>
                    <a:pt x="19469" y="9613"/>
                  </a:lnTo>
                  <a:lnTo>
                    <a:pt x="19291" y="9753"/>
                  </a:lnTo>
                  <a:lnTo>
                    <a:pt x="13373" y="12941"/>
                  </a:lnTo>
                  <a:lnTo>
                    <a:pt x="13157" y="13042"/>
                  </a:lnTo>
                  <a:lnTo>
                    <a:pt x="13055" y="13169"/>
                  </a:lnTo>
                  <a:lnTo>
                    <a:pt x="12903" y="13360"/>
                  </a:lnTo>
                  <a:lnTo>
                    <a:pt x="12903" y="13754"/>
                  </a:lnTo>
                  <a:lnTo>
                    <a:pt x="13004" y="13931"/>
                  </a:lnTo>
                  <a:lnTo>
                    <a:pt x="13157" y="14071"/>
                  </a:lnTo>
                  <a:lnTo>
                    <a:pt x="13347" y="14198"/>
                  </a:lnTo>
                  <a:lnTo>
                    <a:pt x="13525" y="14300"/>
                  </a:lnTo>
                  <a:lnTo>
                    <a:pt x="13690" y="14376"/>
                  </a:lnTo>
                  <a:lnTo>
                    <a:pt x="13982" y="14414"/>
                  </a:lnTo>
                  <a:lnTo>
                    <a:pt x="14135" y="14439"/>
                  </a:lnTo>
                  <a:lnTo>
                    <a:pt x="14274" y="14465"/>
                  </a:lnTo>
                  <a:lnTo>
                    <a:pt x="14427" y="14465"/>
                  </a:lnTo>
                  <a:lnTo>
                    <a:pt x="14566" y="14439"/>
                  </a:lnTo>
                  <a:lnTo>
                    <a:pt x="14719" y="14439"/>
                  </a:lnTo>
                  <a:lnTo>
                    <a:pt x="14897" y="14414"/>
                  </a:lnTo>
                  <a:lnTo>
                    <a:pt x="15163" y="14351"/>
                  </a:lnTo>
                  <a:lnTo>
                    <a:pt x="15290" y="14300"/>
                  </a:lnTo>
                  <a:lnTo>
                    <a:pt x="15443" y="14236"/>
                  </a:lnTo>
                  <a:lnTo>
                    <a:pt x="21031" y="11239"/>
                  </a:lnTo>
                  <a:lnTo>
                    <a:pt x="24409" y="11595"/>
                  </a:lnTo>
                  <a:lnTo>
                    <a:pt x="20574" y="18008"/>
                  </a:lnTo>
                  <a:lnTo>
                    <a:pt x="20497" y="18173"/>
                  </a:lnTo>
                  <a:lnTo>
                    <a:pt x="20485" y="18300"/>
                  </a:lnTo>
                  <a:lnTo>
                    <a:pt x="20548" y="18516"/>
                  </a:lnTo>
                  <a:lnTo>
                    <a:pt x="20624" y="18643"/>
                  </a:lnTo>
                  <a:lnTo>
                    <a:pt x="20802" y="18834"/>
                  </a:lnTo>
                  <a:lnTo>
                    <a:pt x="21018" y="18961"/>
                  </a:lnTo>
                  <a:lnTo>
                    <a:pt x="21310" y="19088"/>
                  </a:lnTo>
                  <a:lnTo>
                    <a:pt x="21539" y="19126"/>
                  </a:lnTo>
                  <a:lnTo>
                    <a:pt x="21755" y="19151"/>
                  </a:lnTo>
                  <a:lnTo>
                    <a:pt x="22199" y="19177"/>
                  </a:lnTo>
                  <a:lnTo>
                    <a:pt x="22339" y="19151"/>
                  </a:lnTo>
                  <a:lnTo>
                    <a:pt x="22491" y="19126"/>
                  </a:lnTo>
                  <a:lnTo>
                    <a:pt x="22631" y="19113"/>
                  </a:lnTo>
                  <a:lnTo>
                    <a:pt x="22758" y="19088"/>
                  </a:lnTo>
                  <a:lnTo>
                    <a:pt x="22910" y="19037"/>
                  </a:lnTo>
                  <a:lnTo>
                    <a:pt x="23228" y="18859"/>
                  </a:lnTo>
                  <a:lnTo>
                    <a:pt x="23393" y="18719"/>
                  </a:lnTo>
                  <a:lnTo>
                    <a:pt x="23469" y="18592"/>
                  </a:lnTo>
                  <a:lnTo>
                    <a:pt x="27482" y="11912"/>
                  </a:lnTo>
                  <a:lnTo>
                    <a:pt x="33997" y="12573"/>
                  </a:lnTo>
                  <a:lnTo>
                    <a:pt x="34531" y="10833"/>
                  </a:lnTo>
                  <a:close/>
                </a:path>
                <a:path w="86995" h="85725">
                  <a:moveTo>
                    <a:pt x="35814" y="11645"/>
                  </a:moveTo>
                  <a:lnTo>
                    <a:pt x="35763" y="11518"/>
                  </a:lnTo>
                  <a:lnTo>
                    <a:pt x="35725" y="11391"/>
                  </a:lnTo>
                  <a:lnTo>
                    <a:pt x="35572" y="11226"/>
                  </a:lnTo>
                  <a:lnTo>
                    <a:pt x="35407" y="11099"/>
                  </a:lnTo>
                  <a:lnTo>
                    <a:pt x="35255" y="11023"/>
                  </a:lnTo>
                  <a:lnTo>
                    <a:pt x="35077" y="10960"/>
                  </a:lnTo>
                  <a:lnTo>
                    <a:pt x="34912" y="10909"/>
                  </a:lnTo>
                  <a:lnTo>
                    <a:pt x="34759" y="10858"/>
                  </a:lnTo>
                  <a:lnTo>
                    <a:pt x="34620" y="10833"/>
                  </a:lnTo>
                  <a:lnTo>
                    <a:pt x="34010" y="12573"/>
                  </a:lnTo>
                  <a:lnTo>
                    <a:pt x="34391" y="12598"/>
                  </a:lnTo>
                  <a:lnTo>
                    <a:pt x="34544" y="12573"/>
                  </a:lnTo>
                  <a:lnTo>
                    <a:pt x="34696" y="12573"/>
                  </a:lnTo>
                  <a:lnTo>
                    <a:pt x="34963" y="12496"/>
                  </a:lnTo>
                  <a:lnTo>
                    <a:pt x="35128" y="12420"/>
                  </a:lnTo>
                  <a:lnTo>
                    <a:pt x="35331" y="12357"/>
                  </a:lnTo>
                  <a:lnTo>
                    <a:pt x="35521" y="12230"/>
                  </a:lnTo>
                  <a:lnTo>
                    <a:pt x="35674" y="12052"/>
                  </a:lnTo>
                  <a:lnTo>
                    <a:pt x="35763" y="11912"/>
                  </a:lnTo>
                  <a:lnTo>
                    <a:pt x="35814" y="11734"/>
                  </a:lnTo>
                  <a:close/>
                </a:path>
                <a:path w="86995" h="85725">
                  <a:moveTo>
                    <a:pt x="41973" y="29667"/>
                  </a:moveTo>
                  <a:lnTo>
                    <a:pt x="41922" y="29502"/>
                  </a:lnTo>
                  <a:lnTo>
                    <a:pt x="41871" y="29375"/>
                  </a:lnTo>
                  <a:lnTo>
                    <a:pt x="41719" y="29235"/>
                  </a:lnTo>
                  <a:lnTo>
                    <a:pt x="41605" y="29108"/>
                  </a:lnTo>
                  <a:lnTo>
                    <a:pt x="39281" y="30289"/>
                  </a:lnTo>
                  <a:lnTo>
                    <a:pt x="39471" y="30378"/>
                  </a:lnTo>
                  <a:lnTo>
                    <a:pt x="39598" y="30429"/>
                  </a:lnTo>
                  <a:lnTo>
                    <a:pt x="39789" y="30505"/>
                  </a:lnTo>
                  <a:lnTo>
                    <a:pt x="39992" y="30530"/>
                  </a:lnTo>
                  <a:lnTo>
                    <a:pt x="40284" y="30581"/>
                  </a:lnTo>
                  <a:lnTo>
                    <a:pt x="40601" y="30581"/>
                  </a:lnTo>
                  <a:lnTo>
                    <a:pt x="40741" y="30556"/>
                  </a:lnTo>
                  <a:lnTo>
                    <a:pt x="40894" y="30530"/>
                  </a:lnTo>
                  <a:lnTo>
                    <a:pt x="41033" y="30505"/>
                  </a:lnTo>
                  <a:lnTo>
                    <a:pt x="41211" y="30429"/>
                  </a:lnTo>
                  <a:lnTo>
                    <a:pt x="41389" y="30353"/>
                  </a:lnTo>
                  <a:lnTo>
                    <a:pt x="41529" y="30302"/>
                  </a:lnTo>
                  <a:lnTo>
                    <a:pt x="41681" y="30213"/>
                  </a:lnTo>
                  <a:lnTo>
                    <a:pt x="41821" y="30060"/>
                  </a:lnTo>
                  <a:lnTo>
                    <a:pt x="41948" y="29845"/>
                  </a:lnTo>
                  <a:lnTo>
                    <a:pt x="41948" y="29718"/>
                  </a:lnTo>
                  <a:close/>
                </a:path>
                <a:path w="86995" h="85725">
                  <a:moveTo>
                    <a:pt x="56896" y="19481"/>
                  </a:moveTo>
                  <a:lnTo>
                    <a:pt x="54381" y="15773"/>
                  </a:lnTo>
                  <a:lnTo>
                    <a:pt x="54216" y="15646"/>
                  </a:lnTo>
                  <a:lnTo>
                    <a:pt x="54051" y="15557"/>
                  </a:lnTo>
                  <a:lnTo>
                    <a:pt x="53873" y="15430"/>
                  </a:lnTo>
                  <a:lnTo>
                    <a:pt x="53149" y="15062"/>
                  </a:lnTo>
                  <a:lnTo>
                    <a:pt x="52755" y="14922"/>
                  </a:lnTo>
                  <a:lnTo>
                    <a:pt x="52362" y="14744"/>
                  </a:lnTo>
                  <a:lnTo>
                    <a:pt x="51498" y="14452"/>
                  </a:lnTo>
                  <a:lnTo>
                    <a:pt x="49707" y="14033"/>
                  </a:lnTo>
                  <a:lnTo>
                    <a:pt x="48755" y="13906"/>
                  </a:lnTo>
                  <a:lnTo>
                    <a:pt x="47802" y="13843"/>
                  </a:lnTo>
                  <a:lnTo>
                    <a:pt x="46824" y="13817"/>
                  </a:lnTo>
                  <a:lnTo>
                    <a:pt x="44881" y="13931"/>
                  </a:lnTo>
                  <a:lnTo>
                    <a:pt x="40271" y="15328"/>
                  </a:lnTo>
                  <a:lnTo>
                    <a:pt x="40144" y="15392"/>
                  </a:lnTo>
                  <a:lnTo>
                    <a:pt x="38150" y="16459"/>
                  </a:lnTo>
                  <a:lnTo>
                    <a:pt x="37985" y="16548"/>
                  </a:lnTo>
                  <a:lnTo>
                    <a:pt x="37807" y="16649"/>
                  </a:lnTo>
                  <a:lnTo>
                    <a:pt x="37198" y="17043"/>
                  </a:lnTo>
                  <a:lnTo>
                    <a:pt x="36969" y="17233"/>
                  </a:lnTo>
                  <a:lnTo>
                    <a:pt x="36969" y="21628"/>
                  </a:lnTo>
                  <a:lnTo>
                    <a:pt x="36969" y="17233"/>
                  </a:lnTo>
                  <a:lnTo>
                    <a:pt x="35115" y="20523"/>
                  </a:lnTo>
                  <a:lnTo>
                    <a:pt x="35191" y="21056"/>
                  </a:lnTo>
                  <a:lnTo>
                    <a:pt x="35242" y="21323"/>
                  </a:lnTo>
                  <a:lnTo>
                    <a:pt x="31915" y="23126"/>
                  </a:lnTo>
                  <a:lnTo>
                    <a:pt x="30111" y="22009"/>
                  </a:lnTo>
                  <a:lnTo>
                    <a:pt x="29959" y="21932"/>
                  </a:lnTo>
                  <a:lnTo>
                    <a:pt x="29832" y="21882"/>
                  </a:lnTo>
                  <a:lnTo>
                    <a:pt x="29692" y="21831"/>
                  </a:lnTo>
                  <a:lnTo>
                    <a:pt x="29565" y="21780"/>
                  </a:lnTo>
                  <a:lnTo>
                    <a:pt x="29425" y="21755"/>
                  </a:lnTo>
                  <a:lnTo>
                    <a:pt x="29298" y="21729"/>
                  </a:lnTo>
                  <a:lnTo>
                    <a:pt x="28752" y="21729"/>
                  </a:lnTo>
                  <a:lnTo>
                    <a:pt x="28536" y="21755"/>
                  </a:lnTo>
                  <a:lnTo>
                    <a:pt x="28397" y="21805"/>
                  </a:lnTo>
                  <a:lnTo>
                    <a:pt x="28270" y="21831"/>
                  </a:lnTo>
                  <a:lnTo>
                    <a:pt x="28117" y="21882"/>
                  </a:lnTo>
                  <a:lnTo>
                    <a:pt x="27952" y="21958"/>
                  </a:lnTo>
                  <a:lnTo>
                    <a:pt x="27800" y="22047"/>
                  </a:lnTo>
                  <a:lnTo>
                    <a:pt x="27635" y="22199"/>
                  </a:lnTo>
                  <a:lnTo>
                    <a:pt x="27508" y="22364"/>
                  </a:lnTo>
                  <a:lnTo>
                    <a:pt x="27457" y="22542"/>
                  </a:lnTo>
                  <a:lnTo>
                    <a:pt x="27457" y="22720"/>
                  </a:lnTo>
                  <a:lnTo>
                    <a:pt x="27559" y="22936"/>
                  </a:lnTo>
                  <a:lnTo>
                    <a:pt x="27686" y="23075"/>
                  </a:lnTo>
                  <a:lnTo>
                    <a:pt x="27825" y="23177"/>
                  </a:lnTo>
                  <a:lnTo>
                    <a:pt x="30683" y="24968"/>
                  </a:lnTo>
                  <a:lnTo>
                    <a:pt x="30886" y="25057"/>
                  </a:lnTo>
                  <a:lnTo>
                    <a:pt x="31445" y="25234"/>
                  </a:lnTo>
                  <a:lnTo>
                    <a:pt x="31572" y="25260"/>
                  </a:lnTo>
                  <a:lnTo>
                    <a:pt x="32156" y="25260"/>
                  </a:lnTo>
                  <a:lnTo>
                    <a:pt x="32334" y="25234"/>
                  </a:lnTo>
                  <a:lnTo>
                    <a:pt x="32575" y="25158"/>
                  </a:lnTo>
                  <a:lnTo>
                    <a:pt x="32727" y="25107"/>
                  </a:lnTo>
                  <a:lnTo>
                    <a:pt x="32893" y="25031"/>
                  </a:lnTo>
                  <a:lnTo>
                    <a:pt x="33045" y="24942"/>
                  </a:lnTo>
                  <a:lnTo>
                    <a:pt x="37693" y="22415"/>
                  </a:lnTo>
                  <a:lnTo>
                    <a:pt x="37909" y="22339"/>
                  </a:lnTo>
                  <a:lnTo>
                    <a:pt x="38100" y="22225"/>
                  </a:lnTo>
                  <a:lnTo>
                    <a:pt x="38239" y="22123"/>
                  </a:lnTo>
                  <a:lnTo>
                    <a:pt x="38392" y="21996"/>
                  </a:lnTo>
                  <a:lnTo>
                    <a:pt x="38468" y="21869"/>
                  </a:lnTo>
                  <a:lnTo>
                    <a:pt x="38493" y="21704"/>
                  </a:lnTo>
                  <a:lnTo>
                    <a:pt x="38493" y="21539"/>
                  </a:lnTo>
                  <a:lnTo>
                    <a:pt x="38442" y="21399"/>
                  </a:lnTo>
                  <a:lnTo>
                    <a:pt x="38366" y="21272"/>
                  </a:lnTo>
                  <a:lnTo>
                    <a:pt x="38328" y="21132"/>
                  </a:lnTo>
                  <a:lnTo>
                    <a:pt x="38252" y="20866"/>
                  </a:lnTo>
                  <a:lnTo>
                    <a:pt x="38201" y="20497"/>
                  </a:lnTo>
                  <a:lnTo>
                    <a:pt x="38201" y="20332"/>
                  </a:lnTo>
                  <a:lnTo>
                    <a:pt x="38785" y="18935"/>
                  </a:lnTo>
                  <a:lnTo>
                    <a:pt x="38912" y="18757"/>
                  </a:lnTo>
                  <a:lnTo>
                    <a:pt x="40220" y="17767"/>
                  </a:lnTo>
                  <a:lnTo>
                    <a:pt x="40436" y="17665"/>
                  </a:lnTo>
                  <a:lnTo>
                    <a:pt x="42037" y="16789"/>
                  </a:lnTo>
                  <a:lnTo>
                    <a:pt x="42202" y="16700"/>
                  </a:lnTo>
                  <a:lnTo>
                    <a:pt x="46875" y="15608"/>
                  </a:lnTo>
                  <a:lnTo>
                    <a:pt x="48196" y="15646"/>
                  </a:lnTo>
                  <a:lnTo>
                    <a:pt x="51816" y="16751"/>
                  </a:lnTo>
                  <a:lnTo>
                    <a:pt x="51955" y="16852"/>
                  </a:lnTo>
                  <a:lnTo>
                    <a:pt x="53809" y="19494"/>
                  </a:lnTo>
                  <a:lnTo>
                    <a:pt x="53809" y="19697"/>
                  </a:lnTo>
                  <a:lnTo>
                    <a:pt x="53784" y="19888"/>
                  </a:lnTo>
                  <a:lnTo>
                    <a:pt x="53708" y="20256"/>
                  </a:lnTo>
                  <a:lnTo>
                    <a:pt x="53581" y="20459"/>
                  </a:lnTo>
                  <a:lnTo>
                    <a:pt x="53517" y="20650"/>
                  </a:lnTo>
                  <a:lnTo>
                    <a:pt x="53174" y="21196"/>
                  </a:lnTo>
                  <a:lnTo>
                    <a:pt x="53047" y="21361"/>
                  </a:lnTo>
                  <a:lnTo>
                    <a:pt x="52705" y="21704"/>
                  </a:lnTo>
                  <a:lnTo>
                    <a:pt x="52489" y="21856"/>
                  </a:lnTo>
                  <a:lnTo>
                    <a:pt x="52285" y="22021"/>
                  </a:lnTo>
                  <a:lnTo>
                    <a:pt x="51866" y="22313"/>
                  </a:lnTo>
                  <a:lnTo>
                    <a:pt x="51625" y="22440"/>
                  </a:lnTo>
                  <a:lnTo>
                    <a:pt x="51460" y="22529"/>
                  </a:lnTo>
                  <a:lnTo>
                    <a:pt x="49771" y="23431"/>
                  </a:lnTo>
                  <a:lnTo>
                    <a:pt x="49644" y="23507"/>
                  </a:lnTo>
                  <a:lnTo>
                    <a:pt x="49212" y="23710"/>
                  </a:lnTo>
                  <a:lnTo>
                    <a:pt x="45631" y="24511"/>
                  </a:lnTo>
                  <a:lnTo>
                    <a:pt x="44678" y="24511"/>
                  </a:lnTo>
                  <a:lnTo>
                    <a:pt x="44056" y="24472"/>
                  </a:lnTo>
                  <a:lnTo>
                    <a:pt x="43294" y="24345"/>
                  </a:lnTo>
                  <a:lnTo>
                    <a:pt x="43154" y="24320"/>
                  </a:lnTo>
                  <a:lnTo>
                    <a:pt x="43027" y="24295"/>
                  </a:lnTo>
                  <a:lnTo>
                    <a:pt x="42862" y="24269"/>
                  </a:lnTo>
                  <a:lnTo>
                    <a:pt x="42519" y="24269"/>
                  </a:lnTo>
                  <a:lnTo>
                    <a:pt x="42341" y="24295"/>
                  </a:lnTo>
                  <a:lnTo>
                    <a:pt x="42214" y="24320"/>
                  </a:lnTo>
                  <a:lnTo>
                    <a:pt x="42087" y="24345"/>
                  </a:lnTo>
                  <a:lnTo>
                    <a:pt x="41922" y="24384"/>
                  </a:lnTo>
                  <a:lnTo>
                    <a:pt x="41795" y="24409"/>
                  </a:lnTo>
                  <a:lnTo>
                    <a:pt x="41656" y="24485"/>
                  </a:lnTo>
                  <a:lnTo>
                    <a:pt x="41516" y="24587"/>
                  </a:lnTo>
                  <a:lnTo>
                    <a:pt x="36537" y="27266"/>
                  </a:lnTo>
                  <a:lnTo>
                    <a:pt x="36360" y="27355"/>
                  </a:lnTo>
                  <a:lnTo>
                    <a:pt x="36182" y="27508"/>
                  </a:lnTo>
                  <a:lnTo>
                    <a:pt x="36068" y="27647"/>
                  </a:lnTo>
                  <a:lnTo>
                    <a:pt x="36017" y="27825"/>
                  </a:lnTo>
                  <a:lnTo>
                    <a:pt x="36017" y="28041"/>
                  </a:lnTo>
                  <a:lnTo>
                    <a:pt x="36080" y="28168"/>
                  </a:lnTo>
                  <a:lnTo>
                    <a:pt x="36182" y="28346"/>
                  </a:lnTo>
                  <a:lnTo>
                    <a:pt x="36309" y="28409"/>
                  </a:lnTo>
                  <a:lnTo>
                    <a:pt x="36436" y="28524"/>
                  </a:lnTo>
                  <a:lnTo>
                    <a:pt x="39268" y="30276"/>
                  </a:lnTo>
                  <a:lnTo>
                    <a:pt x="41554" y="29083"/>
                  </a:lnTo>
                  <a:lnTo>
                    <a:pt x="39725" y="27965"/>
                  </a:lnTo>
                  <a:lnTo>
                    <a:pt x="43091" y="26162"/>
                  </a:lnTo>
                  <a:lnTo>
                    <a:pt x="43522" y="26212"/>
                  </a:lnTo>
                  <a:lnTo>
                    <a:pt x="43967" y="26250"/>
                  </a:lnTo>
                  <a:lnTo>
                    <a:pt x="45339" y="26301"/>
                  </a:lnTo>
                  <a:lnTo>
                    <a:pt x="47193" y="26187"/>
                  </a:lnTo>
                  <a:lnTo>
                    <a:pt x="48958" y="25869"/>
                  </a:lnTo>
                  <a:lnTo>
                    <a:pt x="50584" y="25349"/>
                  </a:lnTo>
                  <a:lnTo>
                    <a:pt x="51142" y="25107"/>
                  </a:lnTo>
                  <a:lnTo>
                    <a:pt x="51396" y="24955"/>
                  </a:lnTo>
                  <a:lnTo>
                    <a:pt x="51625" y="24866"/>
                  </a:lnTo>
                  <a:lnTo>
                    <a:pt x="51752" y="24803"/>
                  </a:lnTo>
                  <a:lnTo>
                    <a:pt x="53733" y="23736"/>
                  </a:lnTo>
                  <a:lnTo>
                    <a:pt x="56845" y="20040"/>
                  </a:lnTo>
                  <a:lnTo>
                    <a:pt x="56896" y="19481"/>
                  </a:lnTo>
                  <a:close/>
                </a:path>
                <a:path w="86995" h="85725">
                  <a:moveTo>
                    <a:pt x="80632" y="62318"/>
                  </a:moveTo>
                  <a:lnTo>
                    <a:pt x="80479" y="60553"/>
                  </a:lnTo>
                  <a:lnTo>
                    <a:pt x="80238" y="60553"/>
                  </a:lnTo>
                  <a:lnTo>
                    <a:pt x="80098" y="60579"/>
                  </a:lnTo>
                  <a:lnTo>
                    <a:pt x="79971" y="60604"/>
                  </a:lnTo>
                  <a:lnTo>
                    <a:pt x="79819" y="60655"/>
                  </a:lnTo>
                  <a:lnTo>
                    <a:pt x="79629" y="60731"/>
                  </a:lnTo>
                  <a:lnTo>
                    <a:pt x="79451" y="60794"/>
                  </a:lnTo>
                  <a:lnTo>
                    <a:pt x="79286" y="60947"/>
                  </a:lnTo>
                  <a:lnTo>
                    <a:pt x="79108" y="61099"/>
                  </a:lnTo>
                  <a:lnTo>
                    <a:pt x="79044" y="61264"/>
                  </a:lnTo>
                  <a:lnTo>
                    <a:pt x="79019" y="61506"/>
                  </a:lnTo>
                  <a:lnTo>
                    <a:pt x="79057" y="61658"/>
                  </a:lnTo>
                  <a:lnTo>
                    <a:pt x="79108" y="61785"/>
                  </a:lnTo>
                  <a:lnTo>
                    <a:pt x="79286" y="61925"/>
                  </a:lnTo>
                  <a:lnTo>
                    <a:pt x="79476" y="62052"/>
                  </a:lnTo>
                  <a:lnTo>
                    <a:pt x="79705" y="62166"/>
                  </a:lnTo>
                  <a:lnTo>
                    <a:pt x="79971" y="62242"/>
                  </a:lnTo>
                  <a:lnTo>
                    <a:pt x="80111" y="62293"/>
                  </a:lnTo>
                  <a:lnTo>
                    <a:pt x="80264" y="62293"/>
                  </a:lnTo>
                  <a:lnTo>
                    <a:pt x="80632" y="62318"/>
                  </a:lnTo>
                  <a:close/>
                </a:path>
                <a:path w="86995" h="85725">
                  <a:moveTo>
                    <a:pt x="85610" y="69291"/>
                  </a:moveTo>
                  <a:lnTo>
                    <a:pt x="84861" y="61302"/>
                  </a:lnTo>
                  <a:lnTo>
                    <a:pt x="84823" y="61175"/>
                  </a:lnTo>
                  <a:lnTo>
                    <a:pt x="84772" y="61048"/>
                  </a:lnTo>
                  <a:lnTo>
                    <a:pt x="84632" y="60858"/>
                  </a:lnTo>
                  <a:lnTo>
                    <a:pt x="84442" y="60731"/>
                  </a:lnTo>
                  <a:lnTo>
                    <a:pt x="84315" y="60655"/>
                  </a:lnTo>
                  <a:lnTo>
                    <a:pt x="84175" y="60617"/>
                  </a:lnTo>
                  <a:lnTo>
                    <a:pt x="84048" y="60566"/>
                  </a:lnTo>
                  <a:lnTo>
                    <a:pt x="83896" y="60540"/>
                  </a:lnTo>
                  <a:lnTo>
                    <a:pt x="83769" y="60515"/>
                  </a:lnTo>
                  <a:lnTo>
                    <a:pt x="83578" y="60490"/>
                  </a:lnTo>
                  <a:lnTo>
                    <a:pt x="83235" y="60464"/>
                  </a:lnTo>
                  <a:lnTo>
                    <a:pt x="80492" y="60566"/>
                  </a:lnTo>
                  <a:lnTo>
                    <a:pt x="80632" y="62318"/>
                  </a:lnTo>
                  <a:lnTo>
                    <a:pt x="81876" y="62293"/>
                  </a:lnTo>
                  <a:lnTo>
                    <a:pt x="82423" y="68300"/>
                  </a:lnTo>
                  <a:lnTo>
                    <a:pt x="58940" y="65278"/>
                  </a:lnTo>
                  <a:lnTo>
                    <a:pt x="58724" y="65278"/>
                  </a:lnTo>
                  <a:lnTo>
                    <a:pt x="58572" y="65252"/>
                  </a:lnTo>
                  <a:lnTo>
                    <a:pt x="58432" y="65278"/>
                  </a:lnTo>
                  <a:lnTo>
                    <a:pt x="58280" y="65278"/>
                  </a:lnTo>
                  <a:lnTo>
                    <a:pt x="58127" y="65303"/>
                  </a:lnTo>
                  <a:lnTo>
                    <a:pt x="57988" y="65354"/>
                  </a:lnTo>
                  <a:lnTo>
                    <a:pt x="57835" y="65379"/>
                  </a:lnTo>
                  <a:lnTo>
                    <a:pt x="57594" y="65468"/>
                  </a:lnTo>
                  <a:lnTo>
                    <a:pt x="57404" y="65595"/>
                  </a:lnTo>
                  <a:lnTo>
                    <a:pt x="57226" y="65747"/>
                  </a:lnTo>
                  <a:lnTo>
                    <a:pt x="57124" y="65913"/>
                  </a:lnTo>
                  <a:lnTo>
                    <a:pt x="57073" y="66090"/>
                  </a:lnTo>
                  <a:lnTo>
                    <a:pt x="57073" y="66255"/>
                  </a:lnTo>
                  <a:lnTo>
                    <a:pt x="57150" y="66433"/>
                  </a:lnTo>
                  <a:lnTo>
                    <a:pt x="57277" y="66598"/>
                  </a:lnTo>
                  <a:lnTo>
                    <a:pt x="57442" y="66725"/>
                  </a:lnTo>
                  <a:lnTo>
                    <a:pt x="57670" y="66852"/>
                  </a:lnTo>
                  <a:lnTo>
                    <a:pt x="57912" y="66941"/>
                  </a:lnTo>
                  <a:lnTo>
                    <a:pt x="58064" y="66967"/>
                  </a:lnTo>
                  <a:lnTo>
                    <a:pt x="58204" y="67017"/>
                  </a:lnTo>
                  <a:lnTo>
                    <a:pt x="83743" y="70269"/>
                  </a:lnTo>
                  <a:lnTo>
                    <a:pt x="84239" y="70294"/>
                  </a:lnTo>
                  <a:lnTo>
                    <a:pt x="84416" y="70269"/>
                  </a:lnTo>
                  <a:lnTo>
                    <a:pt x="84582" y="70243"/>
                  </a:lnTo>
                  <a:lnTo>
                    <a:pt x="84709" y="70218"/>
                  </a:lnTo>
                  <a:lnTo>
                    <a:pt x="84950" y="70142"/>
                  </a:lnTo>
                  <a:lnTo>
                    <a:pt x="85077" y="70078"/>
                  </a:lnTo>
                  <a:lnTo>
                    <a:pt x="85280" y="69951"/>
                  </a:lnTo>
                  <a:lnTo>
                    <a:pt x="85471" y="69799"/>
                  </a:lnTo>
                  <a:lnTo>
                    <a:pt x="85559" y="69646"/>
                  </a:lnTo>
                  <a:lnTo>
                    <a:pt x="85610" y="69456"/>
                  </a:lnTo>
                  <a:lnTo>
                    <a:pt x="85610" y="69291"/>
                  </a:lnTo>
                  <a:close/>
                </a:path>
                <a:path w="86995" h="85725">
                  <a:moveTo>
                    <a:pt x="86601" y="80022"/>
                  </a:moveTo>
                  <a:lnTo>
                    <a:pt x="83502" y="80073"/>
                  </a:lnTo>
                  <a:lnTo>
                    <a:pt x="83502" y="80200"/>
                  </a:lnTo>
                  <a:lnTo>
                    <a:pt x="83489" y="80518"/>
                  </a:lnTo>
                  <a:lnTo>
                    <a:pt x="83413" y="80708"/>
                  </a:lnTo>
                  <a:lnTo>
                    <a:pt x="83261" y="80899"/>
                  </a:lnTo>
                  <a:lnTo>
                    <a:pt x="83134" y="81102"/>
                  </a:lnTo>
                  <a:lnTo>
                    <a:pt x="82969" y="81267"/>
                  </a:lnTo>
                  <a:lnTo>
                    <a:pt x="82778" y="81445"/>
                  </a:lnTo>
                  <a:lnTo>
                    <a:pt x="82550" y="81597"/>
                  </a:lnTo>
                  <a:lnTo>
                    <a:pt x="82308" y="81737"/>
                  </a:lnTo>
                  <a:lnTo>
                    <a:pt x="81991" y="81864"/>
                  </a:lnTo>
                  <a:lnTo>
                    <a:pt x="81838" y="81940"/>
                  </a:lnTo>
                  <a:lnTo>
                    <a:pt x="81457" y="82067"/>
                  </a:lnTo>
                  <a:lnTo>
                    <a:pt x="81330" y="82092"/>
                  </a:lnTo>
                  <a:lnTo>
                    <a:pt x="81165" y="82130"/>
                  </a:lnTo>
                  <a:lnTo>
                    <a:pt x="81013" y="82181"/>
                  </a:lnTo>
                  <a:lnTo>
                    <a:pt x="80886" y="82219"/>
                  </a:lnTo>
                  <a:lnTo>
                    <a:pt x="79197" y="82715"/>
                  </a:lnTo>
                  <a:lnTo>
                    <a:pt x="77393" y="83083"/>
                  </a:lnTo>
                  <a:lnTo>
                    <a:pt x="76479" y="83210"/>
                  </a:lnTo>
                  <a:lnTo>
                    <a:pt x="75577" y="83362"/>
                  </a:lnTo>
                  <a:lnTo>
                    <a:pt x="73710" y="83502"/>
                  </a:lnTo>
                  <a:lnTo>
                    <a:pt x="72999" y="83527"/>
                  </a:lnTo>
                  <a:lnTo>
                    <a:pt x="72771" y="83527"/>
                  </a:lnTo>
                  <a:lnTo>
                    <a:pt x="72466" y="83540"/>
                  </a:lnTo>
                  <a:lnTo>
                    <a:pt x="70662" y="83540"/>
                  </a:lnTo>
                  <a:lnTo>
                    <a:pt x="68795" y="83426"/>
                  </a:lnTo>
                  <a:lnTo>
                    <a:pt x="64223" y="82638"/>
                  </a:lnTo>
                  <a:lnTo>
                    <a:pt x="64071" y="82613"/>
                  </a:lnTo>
                  <a:lnTo>
                    <a:pt x="63715" y="82562"/>
                  </a:lnTo>
                  <a:lnTo>
                    <a:pt x="63233" y="82410"/>
                  </a:lnTo>
                  <a:lnTo>
                    <a:pt x="62788" y="82245"/>
                  </a:lnTo>
                  <a:lnTo>
                    <a:pt x="62179" y="81876"/>
                  </a:lnTo>
                  <a:lnTo>
                    <a:pt x="61937" y="81597"/>
                  </a:lnTo>
                  <a:lnTo>
                    <a:pt x="61810" y="81508"/>
                  </a:lnTo>
                  <a:lnTo>
                    <a:pt x="61620" y="81241"/>
                  </a:lnTo>
                  <a:lnTo>
                    <a:pt x="61595" y="81114"/>
                  </a:lnTo>
                  <a:lnTo>
                    <a:pt x="61468" y="80721"/>
                  </a:lnTo>
                  <a:lnTo>
                    <a:pt x="61468" y="80479"/>
                  </a:lnTo>
                  <a:lnTo>
                    <a:pt x="62026" y="79527"/>
                  </a:lnTo>
                  <a:lnTo>
                    <a:pt x="62420" y="79184"/>
                  </a:lnTo>
                  <a:lnTo>
                    <a:pt x="62687" y="79032"/>
                  </a:lnTo>
                  <a:lnTo>
                    <a:pt x="62979" y="78905"/>
                  </a:lnTo>
                  <a:lnTo>
                    <a:pt x="63131" y="78854"/>
                  </a:lnTo>
                  <a:lnTo>
                    <a:pt x="63576" y="78714"/>
                  </a:lnTo>
                  <a:lnTo>
                    <a:pt x="63703" y="78676"/>
                  </a:lnTo>
                  <a:lnTo>
                    <a:pt x="63830" y="78651"/>
                  </a:lnTo>
                  <a:lnTo>
                    <a:pt x="64084" y="78574"/>
                  </a:lnTo>
                  <a:lnTo>
                    <a:pt x="64668" y="78384"/>
                  </a:lnTo>
                  <a:lnTo>
                    <a:pt x="64960" y="78333"/>
                  </a:lnTo>
                  <a:lnTo>
                    <a:pt x="65798" y="78092"/>
                  </a:lnTo>
                  <a:lnTo>
                    <a:pt x="67576" y="77724"/>
                  </a:lnTo>
                  <a:lnTo>
                    <a:pt x="68491" y="77571"/>
                  </a:lnTo>
                  <a:lnTo>
                    <a:pt x="69418" y="77444"/>
                  </a:lnTo>
                  <a:lnTo>
                    <a:pt x="71285" y="77279"/>
                  </a:lnTo>
                  <a:lnTo>
                    <a:pt x="72212" y="77254"/>
                  </a:lnTo>
                  <a:lnTo>
                    <a:pt x="72440" y="77254"/>
                  </a:lnTo>
                  <a:lnTo>
                    <a:pt x="73088" y="77228"/>
                  </a:lnTo>
                  <a:lnTo>
                    <a:pt x="74307" y="77241"/>
                  </a:lnTo>
                  <a:lnTo>
                    <a:pt x="76200" y="77343"/>
                  </a:lnTo>
                  <a:lnTo>
                    <a:pt x="77101" y="77470"/>
                  </a:lnTo>
                  <a:lnTo>
                    <a:pt x="78041" y="77571"/>
                  </a:lnTo>
                  <a:lnTo>
                    <a:pt x="79819" y="77914"/>
                  </a:lnTo>
                  <a:lnTo>
                    <a:pt x="80467" y="78066"/>
                  </a:lnTo>
                  <a:lnTo>
                    <a:pt x="80619" y="78092"/>
                  </a:lnTo>
                  <a:lnTo>
                    <a:pt x="80746" y="78130"/>
                  </a:lnTo>
                  <a:lnTo>
                    <a:pt x="80873" y="78155"/>
                  </a:lnTo>
                  <a:lnTo>
                    <a:pt x="81051" y="78181"/>
                  </a:lnTo>
                  <a:lnTo>
                    <a:pt x="82308" y="78613"/>
                  </a:lnTo>
                  <a:lnTo>
                    <a:pt x="82448" y="78663"/>
                  </a:lnTo>
                  <a:lnTo>
                    <a:pt x="82892" y="78981"/>
                  </a:lnTo>
                  <a:lnTo>
                    <a:pt x="83058" y="79184"/>
                  </a:lnTo>
                  <a:lnTo>
                    <a:pt x="83350" y="79552"/>
                  </a:lnTo>
                  <a:lnTo>
                    <a:pt x="83451" y="79743"/>
                  </a:lnTo>
                  <a:lnTo>
                    <a:pt x="83502" y="79933"/>
                  </a:lnTo>
                  <a:lnTo>
                    <a:pt x="83502" y="80060"/>
                  </a:lnTo>
                  <a:lnTo>
                    <a:pt x="86563" y="79959"/>
                  </a:lnTo>
                  <a:lnTo>
                    <a:pt x="86563" y="79768"/>
                  </a:lnTo>
                  <a:lnTo>
                    <a:pt x="86461" y="79400"/>
                  </a:lnTo>
                  <a:lnTo>
                    <a:pt x="84086" y="77165"/>
                  </a:lnTo>
                  <a:lnTo>
                    <a:pt x="83604" y="76923"/>
                  </a:lnTo>
                  <a:lnTo>
                    <a:pt x="83312" y="76822"/>
                  </a:lnTo>
                  <a:lnTo>
                    <a:pt x="83007" y="76758"/>
                  </a:lnTo>
                  <a:lnTo>
                    <a:pt x="82423" y="76581"/>
                  </a:lnTo>
                  <a:lnTo>
                    <a:pt x="82105" y="76504"/>
                  </a:lnTo>
                  <a:lnTo>
                    <a:pt x="81902" y="76492"/>
                  </a:lnTo>
                  <a:lnTo>
                    <a:pt x="81711" y="76441"/>
                  </a:lnTo>
                  <a:lnTo>
                    <a:pt x="80899" y="76238"/>
                  </a:lnTo>
                  <a:lnTo>
                    <a:pt x="78790" y="75857"/>
                  </a:lnTo>
                  <a:lnTo>
                    <a:pt x="76669" y="75603"/>
                  </a:lnTo>
                  <a:lnTo>
                    <a:pt x="74485" y="75463"/>
                  </a:lnTo>
                  <a:lnTo>
                    <a:pt x="72377" y="75463"/>
                  </a:lnTo>
                  <a:lnTo>
                    <a:pt x="72072" y="75488"/>
                  </a:lnTo>
                  <a:lnTo>
                    <a:pt x="71945" y="75488"/>
                  </a:lnTo>
                  <a:lnTo>
                    <a:pt x="70942" y="75514"/>
                  </a:lnTo>
                  <a:lnTo>
                    <a:pt x="63347" y="76809"/>
                  </a:lnTo>
                  <a:lnTo>
                    <a:pt x="62699" y="76987"/>
                  </a:lnTo>
                  <a:lnTo>
                    <a:pt x="62407" y="77076"/>
                  </a:lnTo>
                  <a:lnTo>
                    <a:pt x="61709" y="77266"/>
                  </a:lnTo>
                  <a:lnTo>
                    <a:pt x="61417" y="77368"/>
                  </a:lnTo>
                  <a:lnTo>
                    <a:pt x="60629" y="77711"/>
                  </a:lnTo>
                  <a:lnTo>
                    <a:pt x="60413" y="77851"/>
                  </a:lnTo>
                  <a:lnTo>
                    <a:pt x="60159" y="77978"/>
                  </a:lnTo>
                  <a:lnTo>
                    <a:pt x="59550" y="78422"/>
                  </a:lnTo>
                  <a:lnTo>
                    <a:pt x="59080" y="78905"/>
                  </a:lnTo>
                  <a:lnTo>
                    <a:pt x="58966" y="79108"/>
                  </a:lnTo>
                  <a:lnTo>
                    <a:pt x="58813" y="79273"/>
                  </a:lnTo>
                  <a:lnTo>
                    <a:pt x="58597" y="79616"/>
                  </a:lnTo>
                  <a:lnTo>
                    <a:pt x="58547" y="79819"/>
                  </a:lnTo>
                  <a:lnTo>
                    <a:pt x="58470" y="80010"/>
                  </a:lnTo>
                  <a:lnTo>
                    <a:pt x="58394" y="80378"/>
                  </a:lnTo>
                  <a:lnTo>
                    <a:pt x="58394" y="80822"/>
                  </a:lnTo>
                  <a:lnTo>
                    <a:pt x="58432" y="80987"/>
                  </a:lnTo>
                  <a:lnTo>
                    <a:pt x="58521" y="81381"/>
                  </a:lnTo>
                  <a:lnTo>
                    <a:pt x="59944" y="83070"/>
                  </a:lnTo>
                  <a:lnTo>
                    <a:pt x="60363" y="83362"/>
                  </a:lnTo>
                  <a:lnTo>
                    <a:pt x="60604" y="83489"/>
                  </a:lnTo>
                  <a:lnTo>
                    <a:pt x="61391" y="83832"/>
                  </a:lnTo>
                  <a:lnTo>
                    <a:pt x="61658" y="83934"/>
                  </a:lnTo>
                  <a:lnTo>
                    <a:pt x="61988" y="84023"/>
                  </a:lnTo>
                  <a:lnTo>
                    <a:pt x="62547" y="84201"/>
                  </a:lnTo>
                  <a:lnTo>
                    <a:pt x="62890" y="84251"/>
                  </a:lnTo>
                  <a:lnTo>
                    <a:pt x="63157" y="84328"/>
                  </a:lnTo>
                  <a:lnTo>
                    <a:pt x="64096" y="84556"/>
                  </a:lnTo>
                  <a:lnTo>
                    <a:pt x="66179" y="84924"/>
                  </a:lnTo>
                  <a:lnTo>
                    <a:pt x="67246" y="85039"/>
                  </a:lnTo>
                  <a:lnTo>
                    <a:pt x="68300" y="85191"/>
                  </a:lnTo>
                  <a:lnTo>
                    <a:pt x="70485" y="85305"/>
                  </a:lnTo>
                  <a:lnTo>
                    <a:pt x="72707" y="85305"/>
                  </a:lnTo>
                  <a:lnTo>
                    <a:pt x="72910" y="85305"/>
                  </a:lnTo>
                  <a:lnTo>
                    <a:pt x="81356" y="84061"/>
                  </a:lnTo>
                  <a:lnTo>
                    <a:pt x="81648" y="83997"/>
                  </a:lnTo>
                  <a:lnTo>
                    <a:pt x="82270" y="83820"/>
                  </a:lnTo>
                  <a:lnTo>
                    <a:pt x="82435" y="83769"/>
                  </a:lnTo>
                  <a:lnTo>
                    <a:pt x="82702" y="83693"/>
                  </a:lnTo>
                  <a:lnTo>
                    <a:pt x="83261" y="83527"/>
                  </a:lnTo>
                  <a:lnTo>
                    <a:pt x="83553" y="83400"/>
                  </a:lnTo>
                  <a:lnTo>
                    <a:pt x="83807" y="83312"/>
                  </a:lnTo>
                  <a:lnTo>
                    <a:pt x="84582" y="82943"/>
                  </a:lnTo>
                  <a:lnTo>
                    <a:pt x="85229" y="82524"/>
                  </a:lnTo>
                  <a:lnTo>
                    <a:pt x="85420" y="82346"/>
                  </a:lnTo>
                  <a:lnTo>
                    <a:pt x="85610" y="82207"/>
                  </a:lnTo>
                  <a:lnTo>
                    <a:pt x="85915" y="81864"/>
                  </a:lnTo>
                  <a:lnTo>
                    <a:pt x="86029" y="81686"/>
                  </a:lnTo>
                  <a:lnTo>
                    <a:pt x="86156" y="81521"/>
                  </a:lnTo>
                  <a:lnTo>
                    <a:pt x="86372" y="81153"/>
                  </a:lnTo>
                  <a:lnTo>
                    <a:pt x="86525" y="80784"/>
                  </a:lnTo>
                  <a:lnTo>
                    <a:pt x="86601" y="80391"/>
                  </a:lnTo>
                  <a:lnTo>
                    <a:pt x="86601" y="8002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225843" y="1364944"/>
              <a:ext cx="53975" cy="93980"/>
            </a:xfrm>
            <a:custGeom>
              <a:avLst/>
              <a:gdLst/>
              <a:ahLst/>
              <a:cxnLst/>
              <a:rect l="l" t="t" r="r" b="b"/>
              <a:pathLst>
                <a:path w="53975" h="93980">
                  <a:moveTo>
                    <a:pt x="6604" y="69100"/>
                  </a:moveTo>
                  <a:lnTo>
                    <a:pt x="6553" y="68948"/>
                  </a:lnTo>
                  <a:lnTo>
                    <a:pt x="6438" y="68808"/>
                  </a:lnTo>
                  <a:lnTo>
                    <a:pt x="6286" y="68656"/>
                  </a:lnTo>
                  <a:lnTo>
                    <a:pt x="6159" y="68580"/>
                  </a:lnTo>
                  <a:lnTo>
                    <a:pt x="5994" y="68516"/>
                  </a:lnTo>
                  <a:lnTo>
                    <a:pt x="5676" y="68389"/>
                  </a:lnTo>
                  <a:lnTo>
                    <a:pt x="5524" y="68364"/>
                  </a:lnTo>
                  <a:lnTo>
                    <a:pt x="5384" y="68338"/>
                  </a:lnTo>
                  <a:lnTo>
                    <a:pt x="4787" y="68338"/>
                  </a:lnTo>
                  <a:lnTo>
                    <a:pt x="4648" y="68364"/>
                  </a:lnTo>
                  <a:lnTo>
                    <a:pt x="4495" y="68389"/>
                  </a:lnTo>
                  <a:lnTo>
                    <a:pt x="4330" y="68465"/>
                  </a:lnTo>
                  <a:lnTo>
                    <a:pt x="4102" y="68529"/>
                  </a:lnTo>
                  <a:lnTo>
                    <a:pt x="3886" y="68656"/>
                  </a:lnTo>
                  <a:lnTo>
                    <a:pt x="6337" y="69735"/>
                  </a:lnTo>
                  <a:lnTo>
                    <a:pt x="6451" y="69583"/>
                  </a:lnTo>
                  <a:lnTo>
                    <a:pt x="6553" y="69443"/>
                  </a:lnTo>
                  <a:lnTo>
                    <a:pt x="6604" y="69316"/>
                  </a:lnTo>
                  <a:lnTo>
                    <a:pt x="6604" y="69100"/>
                  </a:lnTo>
                  <a:close/>
                </a:path>
                <a:path w="53975" h="93980">
                  <a:moveTo>
                    <a:pt x="9931" y="89814"/>
                  </a:moveTo>
                  <a:lnTo>
                    <a:pt x="9906" y="89446"/>
                  </a:lnTo>
                  <a:lnTo>
                    <a:pt x="9855" y="89242"/>
                  </a:lnTo>
                  <a:lnTo>
                    <a:pt x="9690" y="88684"/>
                  </a:lnTo>
                  <a:lnTo>
                    <a:pt x="9563" y="88506"/>
                  </a:lnTo>
                  <a:lnTo>
                    <a:pt x="9461" y="88341"/>
                  </a:lnTo>
                  <a:lnTo>
                    <a:pt x="9169" y="87998"/>
                  </a:lnTo>
                  <a:lnTo>
                    <a:pt x="8953" y="87769"/>
                  </a:lnTo>
                  <a:lnTo>
                    <a:pt x="8826" y="87680"/>
                  </a:lnTo>
                  <a:lnTo>
                    <a:pt x="8699" y="87553"/>
                  </a:lnTo>
                  <a:lnTo>
                    <a:pt x="8382" y="87160"/>
                  </a:lnTo>
                  <a:lnTo>
                    <a:pt x="2705" y="83413"/>
                  </a:lnTo>
                  <a:lnTo>
                    <a:pt x="2463" y="83286"/>
                  </a:lnTo>
                  <a:lnTo>
                    <a:pt x="1524" y="83997"/>
                  </a:lnTo>
                  <a:lnTo>
                    <a:pt x="2451" y="83286"/>
                  </a:lnTo>
                  <a:lnTo>
                    <a:pt x="2247" y="83210"/>
                  </a:lnTo>
                  <a:lnTo>
                    <a:pt x="1981" y="83146"/>
                  </a:lnTo>
                  <a:lnTo>
                    <a:pt x="1828" y="83121"/>
                  </a:lnTo>
                  <a:lnTo>
                    <a:pt x="1244" y="83121"/>
                  </a:lnTo>
                  <a:lnTo>
                    <a:pt x="1028" y="83159"/>
                  </a:lnTo>
                  <a:lnTo>
                    <a:pt x="800" y="83210"/>
                  </a:lnTo>
                  <a:lnTo>
                    <a:pt x="558" y="83312"/>
                  </a:lnTo>
                  <a:lnTo>
                    <a:pt x="342" y="83439"/>
                  </a:lnTo>
                  <a:lnTo>
                    <a:pt x="139" y="83604"/>
                  </a:lnTo>
                  <a:lnTo>
                    <a:pt x="50" y="83731"/>
                  </a:lnTo>
                  <a:lnTo>
                    <a:pt x="0" y="83896"/>
                  </a:lnTo>
                  <a:lnTo>
                    <a:pt x="0" y="84124"/>
                  </a:lnTo>
                  <a:lnTo>
                    <a:pt x="76" y="84289"/>
                  </a:lnTo>
                  <a:lnTo>
                    <a:pt x="241" y="84493"/>
                  </a:lnTo>
                  <a:lnTo>
                    <a:pt x="444" y="84607"/>
                  </a:lnTo>
                  <a:lnTo>
                    <a:pt x="4102" y="86690"/>
                  </a:lnTo>
                  <a:lnTo>
                    <a:pt x="4686" y="87109"/>
                  </a:lnTo>
                  <a:lnTo>
                    <a:pt x="5689" y="88036"/>
                  </a:lnTo>
                  <a:lnTo>
                    <a:pt x="6096" y="88480"/>
                  </a:lnTo>
                  <a:lnTo>
                    <a:pt x="6261" y="88607"/>
                  </a:lnTo>
                  <a:lnTo>
                    <a:pt x="6629" y="89001"/>
                  </a:lnTo>
                  <a:lnTo>
                    <a:pt x="6794" y="89395"/>
                  </a:lnTo>
                  <a:lnTo>
                    <a:pt x="6845" y="89585"/>
                  </a:lnTo>
                  <a:lnTo>
                    <a:pt x="6845" y="90004"/>
                  </a:lnTo>
                  <a:lnTo>
                    <a:pt x="6769" y="90220"/>
                  </a:lnTo>
                  <a:lnTo>
                    <a:pt x="6604" y="90614"/>
                  </a:lnTo>
                  <a:lnTo>
                    <a:pt x="6261" y="90957"/>
                  </a:lnTo>
                  <a:lnTo>
                    <a:pt x="6108" y="91059"/>
                  </a:lnTo>
                  <a:lnTo>
                    <a:pt x="5626" y="91363"/>
                  </a:lnTo>
                  <a:lnTo>
                    <a:pt x="5499" y="91414"/>
                  </a:lnTo>
                  <a:lnTo>
                    <a:pt x="5359" y="91490"/>
                  </a:lnTo>
                  <a:lnTo>
                    <a:pt x="5041" y="91617"/>
                  </a:lnTo>
                  <a:lnTo>
                    <a:pt x="4711" y="91681"/>
                  </a:lnTo>
                  <a:lnTo>
                    <a:pt x="4229" y="91808"/>
                  </a:lnTo>
                  <a:lnTo>
                    <a:pt x="3683" y="91859"/>
                  </a:lnTo>
                  <a:lnTo>
                    <a:pt x="3517" y="91884"/>
                  </a:lnTo>
                  <a:lnTo>
                    <a:pt x="2971" y="91884"/>
                  </a:lnTo>
                  <a:lnTo>
                    <a:pt x="2781" y="91859"/>
                  </a:lnTo>
                  <a:lnTo>
                    <a:pt x="2616" y="91859"/>
                  </a:lnTo>
                  <a:lnTo>
                    <a:pt x="2095" y="91782"/>
                  </a:lnTo>
                  <a:lnTo>
                    <a:pt x="1879" y="91732"/>
                  </a:lnTo>
                  <a:lnTo>
                    <a:pt x="1460" y="91732"/>
                  </a:lnTo>
                  <a:lnTo>
                    <a:pt x="1320" y="91757"/>
                  </a:lnTo>
                  <a:lnTo>
                    <a:pt x="1168" y="91782"/>
                  </a:lnTo>
                  <a:lnTo>
                    <a:pt x="990" y="91808"/>
                  </a:lnTo>
                  <a:lnTo>
                    <a:pt x="723" y="91884"/>
                  </a:lnTo>
                  <a:lnTo>
                    <a:pt x="482" y="92024"/>
                  </a:lnTo>
                  <a:lnTo>
                    <a:pt x="355" y="92151"/>
                  </a:lnTo>
                  <a:lnTo>
                    <a:pt x="215" y="92290"/>
                  </a:lnTo>
                  <a:lnTo>
                    <a:pt x="139" y="92468"/>
                  </a:lnTo>
                  <a:lnTo>
                    <a:pt x="88" y="92710"/>
                  </a:lnTo>
                  <a:lnTo>
                    <a:pt x="165" y="92862"/>
                  </a:lnTo>
                  <a:lnTo>
                    <a:pt x="292" y="93002"/>
                  </a:lnTo>
                  <a:lnTo>
                    <a:pt x="381" y="93129"/>
                  </a:lnTo>
                  <a:lnTo>
                    <a:pt x="609" y="93256"/>
                  </a:lnTo>
                  <a:lnTo>
                    <a:pt x="800" y="93370"/>
                  </a:lnTo>
                  <a:lnTo>
                    <a:pt x="952" y="93395"/>
                  </a:lnTo>
                  <a:lnTo>
                    <a:pt x="1168" y="93446"/>
                  </a:lnTo>
                  <a:lnTo>
                    <a:pt x="1485" y="93522"/>
                  </a:lnTo>
                  <a:lnTo>
                    <a:pt x="2095" y="93599"/>
                  </a:lnTo>
                  <a:lnTo>
                    <a:pt x="2755" y="93649"/>
                  </a:lnTo>
                  <a:lnTo>
                    <a:pt x="3733" y="93649"/>
                  </a:lnTo>
                  <a:lnTo>
                    <a:pt x="7391" y="92811"/>
                  </a:lnTo>
                  <a:lnTo>
                    <a:pt x="7658" y="92710"/>
                  </a:lnTo>
                  <a:lnTo>
                    <a:pt x="8420" y="92252"/>
                  </a:lnTo>
                  <a:lnTo>
                    <a:pt x="8559" y="92163"/>
                  </a:lnTo>
                  <a:lnTo>
                    <a:pt x="9118" y="91643"/>
                  </a:lnTo>
                  <a:lnTo>
                    <a:pt x="9245" y="91478"/>
                  </a:lnTo>
                  <a:lnTo>
                    <a:pt x="9410" y="91300"/>
                  </a:lnTo>
                  <a:lnTo>
                    <a:pt x="9664" y="90932"/>
                  </a:lnTo>
                  <a:lnTo>
                    <a:pt x="9779" y="90563"/>
                  </a:lnTo>
                  <a:lnTo>
                    <a:pt x="9880" y="90195"/>
                  </a:lnTo>
                  <a:lnTo>
                    <a:pt x="9931" y="89814"/>
                  </a:lnTo>
                  <a:close/>
                </a:path>
                <a:path w="53975" h="93980">
                  <a:moveTo>
                    <a:pt x="25552" y="77482"/>
                  </a:moveTo>
                  <a:lnTo>
                    <a:pt x="25527" y="77012"/>
                  </a:lnTo>
                  <a:lnTo>
                    <a:pt x="25425" y="76530"/>
                  </a:lnTo>
                  <a:lnTo>
                    <a:pt x="25234" y="76060"/>
                  </a:lnTo>
                  <a:lnTo>
                    <a:pt x="25082" y="75844"/>
                  </a:lnTo>
                  <a:lnTo>
                    <a:pt x="24968" y="75603"/>
                  </a:lnTo>
                  <a:lnTo>
                    <a:pt x="24574" y="75184"/>
                  </a:lnTo>
                  <a:lnTo>
                    <a:pt x="24396" y="74955"/>
                  </a:lnTo>
                  <a:lnTo>
                    <a:pt x="23685" y="74371"/>
                  </a:lnTo>
                  <a:lnTo>
                    <a:pt x="23126" y="74002"/>
                  </a:lnTo>
                  <a:lnTo>
                    <a:pt x="22618" y="73774"/>
                  </a:lnTo>
                  <a:lnTo>
                    <a:pt x="22491" y="73710"/>
                  </a:lnTo>
                  <a:lnTo>
                    <a:pt x="22491" y="77482"/>
                  </a:lnTo>
                  <a:lnTo>
                    <a:pt x="22466" y="77774"/>
                  </a:lnTo>
                  <a:lnTo>
                    <a:pt x="19824" y="80149"/>
                  </a:lnTo>
                  <a:lnTo>
                    <a:pt x="19596" y="80251"/>
                  </a:lnTo>
                  <a:lnTo>
                    <a:pt x="19113" y="80378"/>
                  </a:lnTo>
                  <a:lnTo>
                    <a:pt x="18592" y="80479"/>
                  </a:lnTo>
                  <a:lnTo>
                    <a:pt x="17538" y="80594"/>
                  </a:lnTo>
                  <a:lnTo>
                    <a:pt x="16484" y="80594"/>
                  </a:lnTo>
                  <a:lnTo>
                    <a:pt x="15951" y="80543"/>
                  </a:lnTo>
                  <a:lnTo>
                    <a:pt x="15697" y="80492"/>
                  </a:lnTo>
                  <a:lnTo>
                    <a:pt x="15430" y="80479"/>
                  </a:lnTo>
                  <a:lnTo>
                    <a:pt x="14452" y="80225"/>
                  </a:lnTo>
                  <a:lnTo>
                    <a:pt x="13982" y="80060"/>
                  </a:lnTo>
                  <a:lnTo>
                    <a:pt x="13843" y="79997"/>
                  </a:lnTo>
                  <a:lnTo>
                    <a:pt x="13716" y="79933"/>
                  </a:lnTo>
                  <a:lnTo>
                    <a:pt x="13589" y="79883"/>
                  </a:lnTo>
                  <a:lnTo>
                    <a:pt x="9436" y="78079"/>
                  </a:lnTo>
                  <a:lnTo>
                    <a:pt x="13487" y="74968"/>
                  </a:lnTo>
                  <a:lnTo>
                    <a:pt x="13614" y="74879"/>
                  </a:lnTo>
                  <a:lnTo>
                    <a:pt x="15481" y="74117"/>
                  </a:lnTo>
                  <a:lnTo>
                    <a:pt x="15621" y="74066"/>
                  </a:lnTo>
                  <a:lnTo>
                    <a:pt x="16217" y="73990"/>
                  </a:lnTo>
                  <a:lnTo>
                    <a:pt x="16802" y="73964"/>
                  </a:lnTo>
                  <a:lnTo>
                    <a:pt x="16992" y="73990"/>
                  </a:lnTo>
                  <a:lnTo>
                    <a:pt x="17640" y="74015"/>
                  </a:lnTo>
                  <a:lnTo>
                    <a:pt x="18567" y="74218"/>
                  </a:lnTo>
                  <a:lnTo>
                    <a:pt x="19050" y="74383"/>
                  </a:lnTo>
                  <a:lnTo>
                    <a:pt x="19202" y="74460"/>
                  </a:lnTo>
                  <a:lnTo>
                    <a:pt x="20332" y="74930"/>
                  </a:lnTo>
                  <a:lnTo>
                    <a:pt x="20548" y="75031"/>
                  </a:lnTo>
                  <a:lnTo>
                    <a:pt x="22491" y="77482"/>
                  </a:lnTo>
                  <a:lnTo>
                    <a:pt x="22491" y="73710"/>
                  </a:lnTo>
                  <a:lnTo>
                    <a:pt x="22250" y="73558"/>
                  </a:lnTo>
                  <a:lnTo>
                    <a:pt x="22123" y="73507"/>
                  </a:lnTo>
                  <a:lnTo>
                    <a:pt x="21856" y="73406"/>
                  </a:lnTo>
                  <a:lnTo>
                    <a:pt x="21234" y="73113"/>
                  </a:lnTo>
                  <a:lnTo>
                    <a:pt x="21069" y="73037"/>
                  </a:lnTo>
                  <a:lnTo>
                    <a:pt x="20866" y="72961"/>
                  </a:lnTo>
                  <a:lnTo>
                    <a:pt x="20726" y="72910"/>
                  </a:lnTo>
                  <a:lnTo>
                    <a:pt x="17170" y="72212"/>
                  </a:lnTo>
                  <a:lnTo>
                    <a:pt x="16141" y="72224"/>
                  </a:lnTo>
                  <a:lnTo>
                    <a:pt x="12052" y="73253"/>
                  </a:lnTo>
                  <a:lnTo>
                    <a:pt x="11772" y="73380"/>
                  </a:lnTo>
                  <a:lnTo>
                    <a:pt x="11315" y="73672"/>
                  </a:lnTo>
                  <a:lnTo>
                    <a:pt x="11176" y="73787"/>
                  </a:lnTo>
                  <a:lnTo>
                    <a:pt x="11023" y="73875"/>
                  </a:lnTo>
                  <a:lnTo>
                    <a:pt x="7023" y="76962"/>
                  </a:lnTo>
                  <a:lnTo>
                    <a:pt x="6819" y="76796"/>
                  </a:lnTo>
                  <a:lnTo>
                    <a:pt x="6489" y="76593"/>
                  </a:lnTo>
                  <a:lnTo>
                    <a:pt x="5930" y="76161"/>
                  </a:lnTo>
                  <a:lnTo>
                    <a:pt x="5715" y="75907"/>
                  </a:lnTo>
                  <a:lnTo>
                    <a:pt x="5461" y="75692"/>
                  </a:lnTo>
                  <a:lnTo>
                    <a:pt x="4876" y="74930"/>
                  </a:lnTo>
                  <a:lnTo>
                    <a:pt x="4533" y="74142"/>
                  </a:lnTo>
                  <a:lnTo>
                    <a:pt x="4457" y="73875"/>
                  </a:lnTo>
                  <a:lnTo>
                    <a:pt x="4406" y="73609"/>
                  </a:lnTo>
                  <a:lnTo>
                    <a:pt x="4368" y="73050"/>
                  </a:lnTo>
                  <a:lnTo>
                    <a:pt x="4406" y="72504"/>
                  </a:lnTo>
                  <a:lnTo>
                    <a:pt x="6324" y="69761"/>
                  </a:lnTo>
                  <a:lnTo>
                    <a:pt x="3848" y="68681"/>
                  </a:lnTo>
                  <a:lnTo>
                    <a:pt x="1714" y="71259"/>
                  </a:lnTo>
                  <a:lnTo>
                    <a:pt x="1549" y="71602"/>
                  </a:lnTo>
                  <a:lnTo>
                    <a:pt x="1346" y="72313"/>
                  </a:lnTo>
                  <a:lnTo>
                    <a:pt x="1295" y="73050"/>
                  </a:lnTo>
                  <a:lnTo>
                    <a:pt x="1346" y="73761"/>
                  </a:lnTo>
                  <a:lnTo>
                    <a:pt x="4533" y="77965"/>
                  </a:lnTo>
                  <a:lnTo>
                    <a:pt x="4927" y="78244"/>
                  </a:lnTo>
                  <a:lnTo>
                    <a:pt x="5829" y="78727"/>
                  </a:lnTo>
                  <a:lnTo>
                    <a:pt x="6362" y="78955"/>
                  </a:lnTo>
                  <a:lnTo>
                    <a:pt x="11925" y="81381"/>
                  </a:lnTo>
                  <a:lnTo>
                    <a:pt x="17005" y="82384"/>
                  </a:lnTo>
                  <a:lnTo>
                    <a:pt x="18249" y="82334"/>
                  </a:lnTo>
                  <a:lnTo>
                    <a:pt x="25527" y="77978"/>
                  </a:lnTo>
                  <a:lnTo>
                    <a:pt x="25552" y="77482"/>
                  </a:lnTo>
                  <a:close/>
                </a:path>
                <a:path w="53975" h="93980">
                  <a:moveTo>
                    <a:pt x="25857" y="16294"/>
                  </a:moveTo>
                  <a:lnTo>
                    <a:pt x="25704" y="14528"/>
                  </a:lnTo>
                  <a:lnTo>
                    <a:pt x="25438" y="14554"/>
                  </a:lnTo>
                  <a:lnTo>
                    <a:pt x="25196" y="14605"/>
                  </a:lnTo>
                  <a:lnTo>
                    <a:pt x="25044" y="14630"/>
                  </a:lnTo>
                  <a:lnTo>
                    <a:pt x="24853" y="14706"/>
                  </a:lnTo>
                  <a:lnTo>
                    <a:pt x="24676" y="14770"/>
                  </a:lnTo>
                  <a:lnTo>
                    <a:pt x="24485" y="14922"/>
                  </a:lnTo>
                  <a:lnTo>
                    <a:pt x="24333" y="15074"/>
                  </a:lnTo>
                  <a:lnTo>
                    <a:pt x="24269" y="15240"/>
                  </a:lnTo>
                  <a:lnTo>
                    <a:pt x="24244" y="15455"/>
                  </a:lnTo>
                  <a:lnTo>
                    <a:pt x="24269" y="15582"/>
                  </a:lnTo>
                  <a:lnTo>
                    <a:pt x="24333" y="15760"/>
                  </a:lnTo>
                  <a:lnTo>
                    <a:pt x="24536" y="15951"/>
                  </a:lnTo>
                  <a:lnTo>
                    <a:pt x="24701" y="16052"/>
                  </a:lnTo>
                  <a:lnTo>
                    <a:pt x="24930" y="16141"/>
                  </a:lnTo>
                  <a:lnTo>
                    <a:pt x="25069" y="16192"/>
                  </a:lnTo>
                  <a:lnTo>
                    <a:pt x="25196" y="16217"/>
                  </a:lnTo>
                  <a:lnTo>
                    <a:pt x="25336" y="16268"/>
                  </a:lnTo>
                  <a:lnTo>
                    <a:pt x="25463" y="16294"/>
                  </a:lnTo>
                  <a:lnTo>
                    <a:pt x="25857" y="16294"/>
                  </a:lnTo>
                  <a:close/>
                </a:path>
                <a:path w="53975" h="93980">
                  <a:moveTo>
                    <a:pt x="28930" y="6134"/>
                  </a:moveTo>
                  <a:lnTo>
                    <a:pt x="28790" y="6096"/>
                  </a:lnTo>
                  <a:lnTo>
                    <a:pt x="28536" y="6070"/>
                  </a:lnTo>
                  <a:lnTo>
                    <a:pt x="28054" y="5918"/>
                  </a:lnTo>
                  <a:lnTo>
                    <a:pt x="27609" y="5753"/>
                  </a:lnTo>
                  <a:lnTo>
                    <a:pt x="27000" y="5384"/>
                  </a:lnTo>
                  <a:lnTo>
                    <a:pt x="26758" y="5105"/>
                  </a:lnTo>
                  <a:lnTo>
                    <a:pt x="26631" y="5016"/>
                  </a:lnTo>
                  <a:lnTo>
                    <a:pt x="26441" y="4749"/>
                  </a:lnTo>
                  <a:lnTo>
                    <a:pt x="26416" y="4622"/>
                  </a:lnTo>
                  <a:lnTo>
                    <a:pt x="26289" y="4241"/>
                  </a:lnTo>
                  <a:lnTo>
                    <a:pt x="26238" y="4076"/>
                  </a:lnTo>
                  <a:lnTo>
                    <a:pt x="26149" y="3898"/>
                  </a:lnTo>
                  <a:lnTo>
                    <a:pt x="25996" y="3759"/>
                  </a:lnTo>
                  <a:lnTo>
                    <a:pt x="25806" y="3632"/>
                  </a:lnTo>
                  <a:lnTo>
                    <a:pt x="25603" y="3556"/>
                  </a:lnTo>
                  <a:lnTo>
                    <a:pt x="25336" y="3467"/>
                  </a:lnTo>
                  <a:lnTo>
                    <a:pt x="25209" y="3441"/>
                  </a:lnTo>
                  <a:lnTo>
                    <a:pt x="25069" y="3416"/>
                  </a:lnTo>
                  <a:lnTo>
                    <a:pt x="24447" y="3416"/>
                  </a:lnTo>
                  <a:lnTo>
                    <a:pt x="24307" y="3441"/>
                  </a:lnTo>
                  <a:lnTo>
                    <a:pt x="23647" y="3708"/>
                  </a:lnTo>
                  <a:lnTo>
                    <a:pt x="23469" y="3810"/>
                  </a:lnTo>
                  <a:lnTo>
                    <a:pt x="23329" y="4000"/>
                  </a:lnTo>
                  <a:lnTo>
                    <a:pt x="23253" y="4127"/>
                  </a:lnTo>
                  <a:lnTo>
                    <a:pt x="23228" y="4330"/>
                  </a:lnTo>
                  <a:lnTo>
                    <a:pt x="23253" y="4495"/>
                  </a:lnTo>
                  <a:lnTo>
                    <a:pt x="24765" y="6578"/>
                  </a:lnTo>
                  <a:lnTo>
                    <a:pt x="25184" y="6870"/>
                  </a:lnTo>
                  <a:lnTo>
                    <a:pt x="25425" y="6997"/>
                  </a:lnTo>
                  <a:lnTo>
                    <a:pt x="26212" y="7340"/>
                  </a:lnTo>
                  <a:lnTo>
                    <a:pt x="26479" y="7442"/>
                  </a:lnTo>
                  <a:lnTo>
                    <a:pt x="26809" y="7531"/>
                  </a:lnTo>
                  <a:lnTo>
                    <a:pt x="27368" y="7708"/>
                  </a:lnTo>
                  <a:lnTo>
                    <a:pt x="27711" y="7759"/>
                  </a:lnTo>
                  <a:lnTo>
                    <a:pt x="27978" y="7835"/>
                  </a:lnTo>
                  <a:lnTo>
                    <a:pt x="28930" y="6134"/>
                  </a:lnTo>
                  <a:close/>
                </a:path>
                <a:path w="53975" h="93980">
                  <a:moveTo>
                    <a:pt x="30048" y="6883"/>
                  </a:moveTo>
                  <a:lnTo>
                    <a:pt x="29997" y="6756"/>
                  </a:lnTo>
                  <a:lnTo>
                    <a:pt x="29895" y="6591"/>
                  </a:lnTo>
                  <a:lnTo>
                    <a:pt x="29705" y="6438"/>
                  </a:lnTo>
                  <a:lnTo>
                    <a:pt x="29464" y="6299"/>
                  </a:lnTo>
                  <a:lnTo>
                    <a:pt x="29286" y="6223"/>
                  </a:lnTo>
                  <a:lnTo>
                    <a:pt x="29133" y="6172"/>
                  </a:lnTo>
                  <a:lnTo>
                    <a:pt x="28943" y="6146"/>
                  </a:lnTo>
                  <a:lnTo>
                    <a:pt x="28079" y="7835"/>
                  </a:lnTo>
                  <a:lnTo>
                    <a:pt x="28384" y="7861"/>
                  </a:lnTo>
                  <a:lnTo>
                    <a:pt x="28575" y="7886"/>
                  </a:lnTo>
                  <a:lnTo>
                    <a:pt x="28702" y="7861"/>
                  </a:lnTo>
                  <a:lnTo>
                    <a:pt x="28917" y="7835"/>
                  </a:lnTo>
                  <a:lnTo>
                    <a:pt x="29044" y="7810"/>
                  </a:lnTo>
                  <a:lnTo>
                    <a:pt x="29184" y="7785"/>
                  </a:lnTo>
                  <a:lnTo>
                    <a:pt x="29311" y="7734"/>
                  </a:lnTo>
                  <a:lnTo>
                    <a:pt x="29438" y="7696"/>
                  </a:lnTo>
                  <a:lnTo>
                    <a:pt x="29629" y="7569"/>
                  </a:lnTo>
                  <a:lnTo>
                    <a:pt x="29756" y="7518"/>
                  </a:lnTo>
                  <a:lnTo>
                    <a:pt x="29870" y="7391"/>
                  </a:lnTo>
                  <a:lnTo>
                    <a:pt x="29997" y="7226"/>
                  </a:lnTo>
                  <a:lnTo>
                    <a:pt x="30022" y="7099"/>
                  </a:lnTo>
                  <a:lnTo>
                    <a:pt x="30048" y="6883"/>
                  </a:lnTo>
                  <a:close/>
                </a:path>
                <a:path w="53975" h="93980">
                  <a:moveTo>
                    <a:pt x="44564" y="37782"/>
                  </a:moveTo>
                  <a:lnTo>
                    <a:pt x="44411" y="36017"/>
                  </a:lnTo>
                  <a:lnTo>
                    <a:pt x="44196" y="36017"/>
                  </a:lnTo>
                  <a:lnTo>
                    <a:pt x="41910" y="36093"/>
                  </a:lnTo>
                  <a:lnTo>
                    <a:pt x="41617" y="36093"/>
                  </a:lnTo>
                  <a:lnTo>
                    <a:pt x="40690" y="36093"/>
                  </a:lnTo>
                  <a:lnTo>
                    <a:pt x="40081" y="36042"/>
                  </a:lnTo>
                  <a:lnTo>
                    <a:pt x="36576" y="34886"/>
                  </a:lnTo>
                  <a:lnTo>
                    <a:pt x="36360" y="34772"/>
                  </a:lnTo>
                  <a:lnTo>
                    <a:pt x="36004" y="34480"/>
                  </a:lnTo>
                  <a:lnTo>
                    <a:pt x="35839" y="34328"/>
                  </a:lnTo>
                  <a:lnTo>
                    <a:pt x="35699" y="34201"/>
                  </a:lnTo>
                  <a:lnTo>
                    <a:pt x="35560" y="34137"/>
                  </a:lnTo>
                  <a:lnTo>
                    <a:pt x="35433" y="34048"/>
                  </a:lnTo>
                  <a:lnTo>
                    <a:pt x="35229" y="33997"/>
                  </a:lnTo>
                  <a:lnTo>
                    <a:pt x="35026" y="33947"/>
                  </a:lnTo>
                  <a:lnTo>
                    <a:pt x="34886" y="33909"/>
                  </a:lnTo>
                  <a:lnTo>
                    <a:pt x="34734" y="33896"/>
                  </a:lnTo>
                  <a:lnTo>
                    <a:pt x="34442" y="33883"/>
                  </a:lnTo>
                  <a:lnTo>
                    <a:pt x="34277" y="33883"/>
                  </a:lnTo>
                  <a:lnTo>
                    <a:pt x="27470" y="34099"/>
                  </a:lnTo>
                  <a:lnTo>
                    <a:pt x="27228" y="34099"/>
                  </a:lnTo>
                  <a:lnTo>
                    <a:pt x="27101" y="34124"/>
                  </a:lnTo>
                  <a:lnTo>
                    <a:pt x="26962" y="34150"/>
                  </a:lnTo>
                  <a:lnTo>
                    <a:pt x="26835" y="34201"/>
                  </a:lnTo>
                  <a:lnTo>
                    <a:pt x="26619" y="34277"/>
                  </a:lnTo>
                  <a:lnTo>
                    <a:pt x="26441" y="34340"/>
                  </a:lnTo>
                  <a:lnTo>
                    <a:pt x="26250" y="34493"/>
                  </a:lnTo>
                  <a:lnTo>
                    <a:pt x="26098" y="34645"/>
                  </a:lnTo>
                  <a:lnTo>
                    <a:pt x="26047" y="34823"/>
                  </a:lnTo>
                  <a:lnTo>
                    <a:pt x="26022" y="35039"/>
                  </a:lnTo>
                  <a:lnTo>
                    <a:pt x="26238" y="37452"/>
                  </a:lnTo>
                  <a:lnTo>
                    <a:pt x="26263" y="37579"/>
                  </a:lnTo>
                  <a:lnTo>
                    <a:pt x="26377" y="37782"/>
                  </a:lnTo>
                  <a:lnTo>
                    <a:pt x="26581" y="37947"/>
                  </a:lnTo>
                  <a:lnTo>
                    <a:pt x="26746" y="38049"/>
                  </a:lnTo>
                  <a:lnTo>
                    <a:pt x="26924" y="38150"/>
                  </a:lnTo>
                  <a:lnTo>
                    <a:pt x="27051" y="38176"/>
                  </a:lnTo>
                  <a:lnTo>
                    <a:pt x="27241" y="38227"/>
                  </a:lnTo>
                  <a:lnTo>
                    <a:pt x="27457" y="38265"/>
                  </a:lnTo>
                  <a:lnTo>
                    <a:pt x="27609" y="38265"/>
                  </a:lnTo>
                  <a:lnTo>
                    <a:pt x="27774" y="38290"/>
                  </a:lnTo>
                  <a:lnTo>
                    <a:pt x="27927" y="38265"/>
                  </a:lnTo>
                  <a:lnTo>
                    <a:pt x="28079" y="38265"/>
                  </a:lnTo>
                  <a:lnTo>
                    <a:pt x="28219" y="38239"/>
                  </a:lnTo>
                  <a:lnTo>
                    <a:pt x="28346" y="38227"/>
                  </a:lnTo>
                  <a:lnTo>
                    <a:pt x="28613" y="38125"/>
                  </a:lnTo>
                  <a:lnTo>
                    <a:pt x="28905" y="37998"/>
                  </a:lnTo>
                  <a:lnTo>
                    <a:pt x="29057" y="37884"/>
                  </a:lnTo>
                  <a:lnTo>
                    <a:pt x="29197" y="37680"/>
                  </a:lnTo>
                  <a:lnTo>
                    <a:pt x="29273" y="37553"/>
                  </a:lnTo>
                  <a:lnTo>
                    <a:pt x="29298" y="37376"/>
                  </a:lnTo>
                  <a:lnTo>
                    <a:pt x="29159" y="35826"/>
                  </a:lnTo>
                  <a:lnTo>
                    <a:pt x="33718" y="35687"/>
                  </a:lnTo>
                  <a:lnTo>
                    <a:pt x="34023" y="35902"/>
                  </a:lnTo>
                  <a:lnTo>
                    <a:pt x="34620" y="36283"/>
                  </a:lnTo>
                  <a:lnTo>
                    <a:pt x="35318" y="36652"/>
                  </a:lnTo>
                  <a:lnTo>
                    <a:pt x="35661" y="36804"/>
                  </a:lnTo>
                  <a:lnTo>
                    <a:pt x="36842" y="37249"/>
                  </a:lnTo>
                  <a:lnTo>
                    <a:pt x="37287" y="37338"/>
                  </a:lnTo>
                  <a:lnTo>
                    <a:pt x="37680" y="37465"/>
                  </a:lnTo>
                  <a:lnTo>
                    <a:pt x="38557" y="37630"/>
                  </a:lnTo>
                  <a:lnTo>
                    <a:pt x="39471" y="37782"/>
                  </a:lnTo>
                  <a:lnTo>
                    <a:pt x="40398" y="37858"/>
                  </a:lnTo>
                  <a:lnTo>
                    <a:pt x="40843" y="37858"/>
                  </a:lnTo>
                  <a:lnTo>
                    <a:pt x="41109" y="37884"/>
                  </a:lnTo>
                  <a:lnTo>
                    <a:pt x="41541" y="37884"/>
                  </a:lnTo>
                  <a:lnTo>
                    <a:pt x="41795" y="37858"/>
                  </a:lnTo>
                  <a:lnTo>
                    <a:pt x="42037" y="37858"/>
                  </a:lnTo>
                  <a:lnTo>
                    <a:pt x="44564" y="37782"/>
                  </a:lnTo>
                  <a:close/>
                </a:path>
                <a:path w="53975" h="93980">
                  <a:moveTo>
                    <a:pt x="46113" y="6908"/>
                  </a:moveTo>
                  <a:lnTo>
                    <a:pt x="46088" y="6756"/>
                  </a:lnTo>
                  <a:lnTo>
                    <a:pt x="45999" y="6591"/>
                  </a:lnTo>
                  <a:lnTo>
                    <a:pt x="45923" y="6464"/>
                  </a:lnTo>
                  <a:lnTo>
                    <a:pt x="45745" y="6350"/>
                  </a:lnTo>
                  <a:lnTo>
                    <a:pt x="45478" y="6197"/>
                  </a:lnTo>
                  <a:lnTo>
                    <a:pt x="30949" y="165"/>
                  </a:lnTo>
                  <a:lnTo>
                    <a:pt x="30746" y="88"/>
                  </a:lnTo>
                  <a:lnTo>
                    <a:pt x="30607" y="63"/>
                  </a:lnTo>
                  <a:lnTo>
                    <a:pt x="30480" y="50"/>
                  </a:lnTo>
                  <a:lnTo>
                    <a:pt x="30340" y="25"/>
                  </a:lnTo>
                  <a:lnTo>
                    <a:pt x="30187" y="0"/>
                  </a:lnTo>
                  <a:lnTo>
                    <a:pt x="30022" y="0"/>
                  </a:lnTo>
                  <a:lnTo>
                    <a:pt x="29870" y="25"/>
                  </a:lnTo>
                  <a:lnTo>
                    <a:pt x="29692" y="25"/>
                  </a:lnTo>
                  <a:lnTo>
                    <a:pt x="29502" y="63"/>
                  </a:lnTo>
                  <a:lnTo>
                    <a:pt x="29311" y="114"/>
                  </a:lnTo>
                  <a:lnTo>
                    <a:pt x="28943" y="266"/>
                  </a:lnTo>
                  <a:lnTo>
                    <a:pt x="28790" y="368"/>
                  </a:lnTo>
                  <a:lnTo>
                    <a:pt x="28638" y="533"/>
                  </a:lnTo>
                  <a:lnTo>
                    <a:pt x="28575" y="660"/>
                  </a:lnTo>
                  <a:lnTo>
                    <a:pt x="28524" y="800"/>
                  </a:lnTo>
                  <a:lnTo>
                    <a:pt x="28524" y="1003"/>
                  </a:lnTo>
                  <a:lnTo>
                    <a:pt x="28600" y="1168"/>
                  </a:lnTo>
                  <a:lnTo>
                    <a:pt x="28689" y="1320"/>
                  </a:lnTo>
                  <a:lnTo>
                    <a:pt x="28867" y="1460"/>
                  </a:lnTo>
                  <a:lnTo>
                    <a:pt x="29083" y="1587"/>
                  </a:lnTo>
                  <a:lnTo>
                    <a:pt x="43688" y="7620"/>
                  </a:lnTo>
                  <a:lnTo>
                    <a:pt x="43865" y="7696"/>
                  </a:lnTo>
                  <a:lnTo>
                    <a:pt x="44005" y="7747"/>
                  </a:lnTo>
                  <a:lnTo>
                    <a:pt x="44157" y="7759"/>
                  </a:lnTo>
                  <a:lnTo>
                    <a:pt x="44297" y="7785"/>
                  </a:lnTo>
                  <a:lnTo>
                    <a:pt x="44818" y="7785"/>
                  </a:lnTo>
                  <a:lnTo>
                    <a:pt x="45008" y="7759"/>
                  </a:lnTo>
                  <a:lnTo>
                    <a:pt x="45186" y="7721"/>
                  </a:lnTo>
                  <a:lnTo>
                    <a:pt x="45326" y="7696"/>
                  </a:lnTo>
                  <a:lnTo>
                    <a:pt x="45453" y="7645"/>
                  </a:lnTo>
                  <a:lnTo>
                    <a:pt x="45580" y="7594"/>
                  </a:lnTo>
                  <a:lnTo>
                    <a:pt x="45770" y="7467"/>
                  </a:lnTo>
                  <a:lnTo>
                    <a:pt x="45948" y="7327"/>
                  </a:lnTo>
                  <a:lnTo>
                    <a:pt x="46012" y="7150"/>
                  </a:lnTo>
                  <a:lnTo>
                    <a:pt x="46113" y="6985"/>
                  </a:lnTo>
                  <a:close/>
                </a:path>
                <a:path w="53975" h="93980">
                  <a:moveTo>
                    <a:pt x="52400" y="14605"/>
                  </a:moveTo>
                  <a:lnTo>
                    <a:pt x="52374" y="14478"/>
                  </a:lnTo>
                  <a:lnTo>
                    <a:pt x="52311" y="14300"/>
                  </a:lnTo>
                  <a:lnTo>
                    <a:pt x="52133" y="14160"/>
                  </a:lnTo>
                  <a:lnTo>
                    <a:pt x="51943" y="14008"/>
                  </a:lnTo>
                  <a:lnTo>
                    <a:pt x="51714" y="13919"/>
                  </a:lnTo>
                  <a:lnTo>
                    <a:pt x="51574" y="13868"/>
                  </a:lnTo>
                  <a:lnTo>
                    <a:pt x="51447" y="13843"/>
                  </a:lnTo>
                  <a:lnTo>
                    <a:pt x="51308" y="13792"/>
                  </a:lnTo>
                  <a:lnTo>
                    <a:pt x="51155" y="13766"/>
                  </a:lnTo>
                  <a:lnTo>
                    <a:pt x="50787" y="13766"/>
                  </a:lnTo>
                  <a:lnTo>
                    <a:pt x="34213" y="14274"/>
                  </a:lnTo>
                  <a:lnTo>
                    <a:pt x="34061" y="14262"/>
                  </a:lnTo>
                  <a:lnTo>
                    <a:pt x="33909" y="14287"/>
                  </a:lnTo>
                  <a:lnTo>
                    <a:pt x="25717" y="14528"/>
                  </a:lnTo>
                  <a:lnTo>
                    <a:pt x="25857" y="16294"/>
                  </a:lnTo>
                  <a:lnTo>
                    <a:pt x="33439" y="16065"/>
                  </a:lnTo>
                  <a:lnTo>
                    <a:pt x="35661" y="17614"/>
                  </a:lnTo>
                  <a:lnTo>
                    <a:pt x="25577" y="21094"/>
                  </a:lnTo>
                  <a:lnTo>
                    <a:pt x="25387" y="21158"/>
                  </a:lnTo>
                  <a:lnTo>
                    <a:pt x="25260" y="21209"/>
                  </a:lnTo>
                  <a:lnTo>
                    <a:pt x="25120" y="21310"/>
                  </a:lnTo>
                  <a:lnTo>
                    <a:pt x="24993" y="21424"/>
                  </a:lnTo>
                  <a:lnTo>
                    <a:pt x="24853" y="21678"/>
                  </a:lnTo>
                  <a:lnTo>
                    <a:pt x="24828" y="21920"/>
                  </a:lnTo>
                  <a:lnTo>
                    <a:pt x="24904" y="22098"/>
                  </a:lnTo>
                  <a:lnTo>
                    <a:pt x="24993" y="22263"/>
                  </a:lnTo>
                  <a:lnTo>
                    <a:pt x="25171" y="22415"/>
                  </a:lnTo>
                  <a:lnTo>
                    <a:pt x="25387" y="22529"/>
                  </a:lnTo>
                  <a:lnTo>
                    <a:pt x="25514" y="22580"/>
                  </a:lnTo>
                  <a:lnTo>
                    <a:pt x="25704" y="22631"/>
                  </a:lnTo>
                  <a:lnTo>
                    <a:pt x="25908" y="22682"/>
                  </a:lnTo>
                  <a:lnTo>
                    <a:pt x="26047" y="22707"/>
                  </a:lnTo>
                  <a:lnTo>
                    <a:pt x="26225" y="22733"/>
                  </a:lnTo>
                  <a:lnTo>
                    <a:pt x="26593" y="22733"/>
                  </a:lnTo>
                  <a:lnTo>
                    <a:pt x="26809" y="22682"/>
                  </a:lnTo>
                  <a:lnTo>
                    <a:pt x="26949" y="22656"/>
                  </a:lnTo>
                  <a:lnTo>
                    <a:pt x="27076" y="22631"/>
                  </a:lnTo>
                  <a:lnTo>
                    <a:pt x="37630" y="18973"/>
                  </a:lnTo>
                  <a:lnTo>
                    <a:pt x="41884" y="21907"/>
                  </a:lnTo>
                  <a:lnTo>
                    <a:pt x="42075" y="21996"/>
                  </a:lnTo>
                  <a:lnTo>
                    <a:pt x="42202" y="22047"/>
                  </a:lnTo>
                  <a:lnTo>
                    <a:pt x="42329" y="22098"/>
                  </a:lnTo>
                  <a:lnTo>
                    <a:pt x="42595" y="22174"/>
                  </a:lnTo>
                  <a:lnTo>
                    <a:pt x="42735" y="22199"/>
                  </a:lnTo>
                  <a:lnTo>
                    <a:pt x="42862" y="22225"/>
                  </a:lnTo>
                  <a:lnTo>
                    <a:pt x="43332" y="22225"/>
                  </a:lnTo>
                  <a:lnTo>
                    <a:pt x="43472" y="22199"/>
                  </a:lnTo>
                  <a:lnTo>
                    <a:pt x="43624" y="22174"/>
                  </a:lnTo>
                  <a:lnTo>
                    <a:pt x="43764" y="22148"/>
                  </a:lnTo>
                  <a:lnTo>
                    <a:pt x="44081" y="22021"/>
                  </a:lnTo>
                  <a:lnTo>
                    <a:pt x="44234" y="21932"/>
                  </a:lnTo>
                  <a:lnTo>
                    <a:pt x="44437" y="21780"/>
                  </a:lnTo>
                  <a:lnTo>
                    <a:pt x="44551" y="21640"/>
                  </a:lnTo>
                  <a:lnTo>
                    <a:pt x="44627" y="21463"/>
                  </a:lnTo>
                  <a:lnTo>
                    <a:pt x="44627" y="21247"/>
                  </a:lnTo>
                  <a:lnTo>
                    <a:pt x="44577" y="21120"/>
                  </a:lnTo>
                  <a:lnTo>
                    <a:pt x="44475" y="20955"/>
                  </a:lnTo>
                  <a:lnTo>
                    <a:pt x="44310" y="20802"/>
                  </a:lnTo>
                  <a:lnTo>
                    <a:pt x="37274" y="15951"/>
                  </a:lnTo>
                  <a:lnTo>
                    <a:pt x="50927" y="15532"/>
                  </a:lnTo>
                  <a:lnTo>
                    <a:pt x="51155" y="15532"/>
                  </a:lnTo>
                  <a:lnTo>
                    <a:pt x="51308" y="15506"/>
                  </a:lnTo>
                  <a:lnTo>
                    <a:pt x="51447" y="15455"/>
                  </a:lnTo>
                  <a:lnTo>
                    <a:pt x="51600" y="15430"/>
                  </a:lnTo>
                  <a:lnTo>
                    <a:pt x="51765" y="15354"/>
                  </a:lnTo>
                  <a:lnTo>
                    <a:pt x="51968" y="15290"/>
                  </a:lnTo>
                  <a:lnTo>
                    <a:pt x="52133" y="15138"/>
                  </a:lnTo>
                  <a:lnTo>
                    <a:pt x="52311" y="14986"/>
                  </a:lnTo>
                  <a:lnTo>
                    <a:pt x="52374" y="14820"/>
                  </a:lnTo>
                  <a:lnTo>
                    <a:pt x="52400" y="14643"/>
                  </a:lnTo>
                  <a:close/>
                </a:path>
                <a:path w="53975" h="93980">
                  <a:moveTo>
                    <a:pt x="53975" y="32042"/>
                  </a:moveTo>
                  <a:lnTo>
                    <a:pt x="53949" y="31750"/>
                  </a:lnTo>
                  <a:lnTo>
                    <a:pt x="52997" y="29603"/>
                  </a:lnTo>
                  <a:lnTo>
                    <a:pt x="52806" y="29349"/>
                  </a:lnTo>
                  <a:lnTo>
                    <a:pt x="43751" y="26352"/>
                  </a:lnTo>
                  <a:lnTo>
                    <a:pt x="43535" y="26339"/>
                  </a:lnTo>
                  <a:lnTo>
                    <a:pt x="40741" y="26441"/>
                  </a:lnTo>
                  <a:lnTo>
                    <a:pt x="40297" y="26428"/>
                  </a:lnTo>
                  <a:lnTo>
                    <a:pt x="38455" y="26644"/>
                  </a:lnTo>
                  <a:lnTo>
                    <a:pt x="33108" y="29095"/>
                  </a:lnTo>
                  <a:lnTo>
                    <a:pt x="28536" y="29235"/>
                  </a:lnTo>
                  <a:lnTo>
                    <a:pt x="28409" y="27686"/>
                  </a:lnTo>
                  <a:lnTo>
                    <a:pt x="28359" y="27520"/>
                  </a:lnTo>
                  <a:lnTo>
                    <a:pt x="28295" y="27393"/>
                  </a:lnTo>
                  <a:lnTo>
                    <a:pt x="28168" y="27254"/>
                  </a:lnTo>
                  <a:lnTo>
                    <a:pt x="27965" y="27127"/>
                  </a:lnTo>
                  <a:lnTo>
                    <a:pt x="27749" y="27000"/>
                  </a:lnTo>
                  <a:lnTo>
                    <a:pt x="27597" y="26949"/>
                  </a:lnTo>
                  <a:lnTo>
                    <a:pt x="27381" y="26911"/>
                  </a:lnTo>
                  <a:lnTo>
                    <a:pt x="27190" y="26885"/>
                  </a:lnTo>
                  <a:lnTo>
                    <a:pt x="27114" y="30149"/>
                  </a:lnTo>
                  <a:lnTo>
                    <a:pt x="27114" y="26860"/>
                  </a:lnTo>
                  <a:lnTo>
                    <a:pt x="26746" y="26860"/>
                  </a:lnTo>
                  <a:lnTo>
                    <a:pt x="26568" y="26885"/>
                  </a:lnTo>
                  <a:lnTo>
                    <a:pt x="26428" y="26911"/>
                  </a:lnTo>
                  <a:lnTo>
                    <a:pt x="26276" y="26924"/>
                  </a:lnTo>
                  <a:lnTo>
                    <a:pt x="25958" y="27025"/>
                  </a:lnTo>
                  <a:lnTo>
                    <a:pt x="25819" y="27127"/>
                  </a:lnTo>
                  <a:lnTo>
                    <a:pt x="25590" y="27254"/>
                  </a:lnTo>
                  <a:lnTo>
                    <a:pt x="25450" y="27444"/>
                  </a:lnTo>
                  <a:lnTo>
                    <a:pt x="25374" y="27571"/>
                  </a:lnTo>
                  <a:lnTo>
                    <a:pt x="25349" y="27774"/>
                  </a:lnTo>
                  <a:lnTo>
                    <a:pt x="25565" y="30200"/>
                  </a:lnTo>
                  <a:lnTo>
                    <a:pt x="25603" y="30327"/>
                  </a:lnTo>
                  <a:lnTo>
                    <a:pt x="25692" y="30454"/>
                  </a:lnTo>
                  <a:lnTo>
                    <a:pt x="25768" y="30581"/>
                  </a:lnTo>
                  <a:lnTo>
                    <a:pt x="25933" y="30721"/>
                  </a:lnTo>
                  <a:lnTo>
                    <a:pt x="26060" y="30797"/>
                  </a:lnTo>
                  <a:lnTo>
                    <a:pt x="26377" y="30949"/>
                  </a:lnTo>
                  <a:lnTo>
                    <a:pt x="26606" y="30988"/>
                  </a:lnTo>
                  <a:lnTo>
                    <a:pt x="26733" y="31000"/>
                  </a:lnTo>
                  <a:lnTo>
                    <a:pt x="26885" y="31038"/>
                  </a:lnTo>
                  <a:lnTo>
                    <a:pt x="27203" y="31038"/>
                  </a:lnTo>
                  <a:lnTo>
                    <a:pt x="33769" y="30835"/>
                  </a:lnTo>
                  <a:lnTo>
                    <a:pt x="34366" y="30835"/>
                  </a:lnTo>
                  <a:lnTo>
                    <a:pt x="34518" y="30810"/>
                  </a:lnTo>
                  <a:lnTo>
                    <a:pt x="34658" y="30784"/>
                  </a:lnTo>
                  <a:lnTo>
                    <a:pt x="34836" y="30734"/>
                  </a:lnTo>
                  <a:lnTo>
                    <a:pt x="35039" y="30645"/>
                  </a:lnTo>
                  <a:lnTo>
                    <a:pt x="35179" y="30581"/>
                  </a:lnTo>
                  <a:lnTo>
                    <a:pt x="35306" y="30492"/>
                  </a:lnTo>
                  <a:lnTo>
                    <a:pt x="35420" y="30365"/>
                  </a:lnTo>
                  <a:lnTo>
                    <a:pt x="35534" y="30238"/>
                  </a:lnTo>
                  <a:lnTo>
                    <a:pt x="35928" y="29832"/>
                  </a:lnTo>
                  <a:lnTo>
                    <a:pt x="36296" y="29540"/>
                  </a:lnTo>
                  <a:lnTo>
                    <a:pt x="36715" y="29273"/>
                  </a:lnTo>
                  <a:lnTo>
                    <a:pt x="37185" y="29032"/>
                  </a:lnTo>
                  <a:lnTo>
                    <a:pt x="37426" y="28930"/>
                  </a:lnTo>
                  <a:lnTo>
                    <a:pt x="37668" y="28803"/>
                  </a:lnTo>
                  <a:lnTo>
                    <a:pt x="38239" y="28638"/>
                  </a:lnTo>
                  <a:lnTo>
                    <a:pt x="38773" y="28460"/>
                  </a:lnTo>
                  <a:lnTo>
                    <a:pt x="39382" y="28346"/>
                  </a:lnTo>
                  <a:lnTo>
                    <a:pt x="39662" y="28321"/>
                  </a:lnTo>
                  <a:lnTo>
                    <a:pt x="40589" y="28194"/>
                  </a:lnTo>
                  <a:lnTo>
                    <a:pt x="40894" y="28194"/>
                  </a:lnTo>
                  <a:lnTo>
                    <a:pt x="41021" y="28206"/>
                  </a:lnTo>
                  <a:lnTo>
                    <a:pt x="43700" y="28130"/>
                  </a:lnTo>
                  <a:lnTo>
                    <a:pt x="43827" y="28130"/>
                  </a:lnTo>
                  <a:lnTo>
                    <a:pt x="44056" y="28105"/>
                  </a:lnTo>
                  <a:lnTo>
                    <a:pt x="44716" y="28130"/>
                  </a:lnTo>
                  <a:lnTo>
                    <a:pt x="45377" y="28181"/>
                  </a:lnTo>
                  <a:lnTo>
                    <a:pt x="46012" y="28270"/>
                  </a:lnTo>
                  <a:lnTo>
                    <a:pt x="46329" y="28346"/>
                  </a:lnTo>
                  <a:lnTo>
                    <a:pt x="46647" y="28397"/>
                  </a:lnTo>
                  <a:lnTo>
                    <a:pt x="50888" y="31851"/>
                  </a:lnTo>
                  <a:lnTo>
                    <a:pt x="46977" y="35623"/>
                  </a:lnTo>
                  <a:lnTo>
                    <a:pt x="46697" y="35725"/>
                  </a:lnTo>
                  <a:lnTo>
                    <a:pt x="46062" y="35852"/>
                  </a:lnTo>
                  <a:lnTo>
                    <a:pt x="45427" y="35941"/>
                  </a:lnTo>
                  <a:lnTo>
                    <a:pt x="44424" y="36017"/>
                  </a:lnTo>
                  <a:lnTo>
                    <a:pt x="44564" y="37782"/>
                  </a:lnTo>
                  <a:lnTo>
                    <a:pt x="44704" y="37782"/>
                  </a:lnTo>
                  <a:lnTo>
                    <a:pt x="45999" y="37680"/>
                  </a:lnTo>
                  <a:lnTo>
                    <a:pt x="53936" y="32613"/>
                  </a:lnTo>
                  <a:lnTo>
                    <a:pt x="53975" y="3204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77049" y="924267"/>
              <a:ext cx="60325" cy="558165"/>
            </a:xfrm>
            <a:custGeom>
              <a:avLst/>
              <a:gdLst/>
              <a:ahLst/>
              <a:cxnLst/>
              <a:rect l="l" t="t" r="r" b="b"/>
              <a:pathLst>
                <a:path w="60325" h="558165">
                  <a:moveTo>
                    <a:pt x="29857" y="552018"/>
                  </a:moveTo>
                  <a:lnTo>
                    <a:pt x="26123" y="547509"/>
                  </a:lnTo>
                  <a:lnTo>
                    <a:pt x="25908" y="547408"/>
                  </a:lnTo>
                  <a:lnTo>
                    <a:pt x="23901" y="546557"/>
                  </a:lnTo>
                  <a:lnTo>
                    <a:pt x="23685" y="546430"/>
                  </a:lnTo>
                  <a:lnTo>
                    <a:pt x="23317" y="546265"/>
                  </a:lnTo>
                  <a:lnTo>
                    <a:pt x="22504" y="545985"/>
                  </a:lnTo>
                  <a:lnTo>
                    <a:pt x="21666" y="545744"/>
                  </a:lnTo>
                  <a:lnTo>
                    <a:pt x="20815" y="545579"/>
                  </a:lnTo>
                  <a:lnTo>
                    <a:pt x="19913" y="545426"/>
                  </a:lnTo>
                  <a:lnTo>
                    <a:pt x="18529" y="545325"/>
                  </a:lnTo>
                  <a:lnTo>
                    <a:pt x="18072" y="545325"/>
                  </a:lnTo>
                  <a:lnTo>
                    <a:pt x="16675" y="545376"/>
                  </a:lnTo>
                  <a:lnTo>
                    <a:pt x="16205" y="545426"/>
                  </a:lnTo>
                  <a:lnTo>
                    <a:pt x="14884" y="545617"/>
                  </a:lnTo>
                  <a:lnTo>
                    <a:pt x="14643" y="545553"/>
                  </a:lnTo>
                  <a:lnTo>
                    <a:pt x="14643" y="546633"/>
                  </a:lnTo>
                  <a:lnTo>
                    <a:pt x="14643" y="545553"/>
                  </a:lnTo>
                  <a:lnTo>
                    <a:pt x="11214" y="544042"/>
                  </a:lnTo>
                  <a:lnTo>
                    <a:pt x="12814" y="542823"/>
                  </a:lnTo>
                  <a:lnTo>
                    <a:pt x="12954" y="542671"/>
                  </a:lnTo>
                  <a:lnTo>
                    <a:pt x="13068" y="542505"/>
                  </a:lnTo>
                  <a:lnTo>
                    <a:pt x="13093" y="542378"/>
                  </a:lnTo>
                  <a:lnTo>
                    <a:pt x="13119" y="542213"/>
                  </a:lnTo>
                  <a:lnTo>
                    <a:pt x="13042" y="542036"/>
                  </a:lnTo>
                  <a:lnTo>
                    <a:pt x="12928" y="541820"/>
                  </a:lnTo>
                  <a:lnTo>
                    <a:pt x="12801" y="541718"/>
                  </a:lnTo>
                  <a:lnTo>
                    <a:pt x="12585" y="541591"/>
                  </a:lnTo>
                  <a:lnTo>
                    <a:pt x="12192" y="541451"/>
                  </a:lnTo>
                  <a:lnTo>
                    <a:pt x="12039" y="541426"/>
                  </a:lnTo>
                  <a:lnTo>
                    <a:pt x="11899" y="541401"/>
                  </a:lnTo>
                  <a:lnTo>
                    <a:pt x="11303" y="541401"/>
                  </a:lnTo>
                  <a:lnTo>
                    <a:pt x="11163" y="541426"/>
                  </a:lnTo>
                  <a:lnTo>
                    <a:pt x="11010" y="541451"/>
                  </a:lnTo>
                  <a:lnTo>
                    <a:pt x="10769" y="541553"/>
                  </a:lnTo>
                  <a:lnTo>
                    <a:pt x="10566" y="541616"/>
                  </a:lnTo>
                  <a:lnTo>
                    <a:pt x="10426" y="541718"/>
                  </a:lnTo>
                  <a:lnTo>
                    <a:pt x="7937" y="543610"/>
                  </a:lnTo>
                  <a:lnTo>
                    <a:pt x="7785" y="543699"/>
                  </a:lnTo>
                  <a:lnTo>
                    <a:pt x="7683" y="543826"/>
                  </a:lnTo>
                  <a:lnTo>
                    <a:pt x="7620" y="543953"/>
                  </a:lnTo>
                  <a:lnTo>
                    <a:pt x="7569" y="544118"/>
                  </a:lnTo>
                  <a:lnTo>
                    <a:pt x="7569" y="544296"/>
                  </a:lnTo>
                  <a:lnTo>
                    <a:pt x="7620" y="544474"/>
                  </a:lnTo>
                  <a:lnTo>
                    <a:pt x="7708" y="544614"/>
                  </a:lnTo>
                  <a:lnTo>
                    <a:pt x="7861" y="544766"/>
                  </a:lnTo>
                  <a:lnTo>
                    <a:pt x="8102" y="544893"/>
                  </a:lnTo>
                  <a:lnTo>
                    <a:pt x="13538" y="547255"/>
                  </a:lnTo>
                  <a:lnTo>
                    <a:pt x="13665" y="547306"/>
                  </a:lnTo>
                  <a:lnTo>
                    <a:pt x="13881" y="547408"/>
                  </a:lnTo>
                  <a:lnTo>
                    <a:pt x="14097" y="547484"/>
                  </a:lnTo>
                  <a:lnTo>
                    <a:pt x="14274" y="547509"/>
                  </a:lnTo>
                  <a:lnTo>
                    <a:pt x="14427" y="547522"/>
                  </a:lnTo>
                  <a:lnTo>
                    <a:pt x="14782" y="547535"/>
                  </a:lnTo>
                  <a:lnTo>
                    <a:pt x="14909" y="547509"/>
                  </a:lnTo>
                  <a:lnTo>
                    <a:pt x="15062" y="547484"/>
                  </a:lnTo>
                  <a:lnTo>
                    <a:pt x="15227" y="547458"/>
                  </a:lnTo>
                  <a:lnTo>
                    <a:pt x="15367" y="547433"/>
                  </a:lnTo>
                  <a:lnTo>
                    <a:pt x="16179" y="547243"/>
                  </a:lnTo>
                  <a:lnTo>
                    <a:pt x="16789" y="547166"/>
                  </a:lnTo>
                  <a:lnTo>
                    <a:pt x="18046" y="547090"/>
                  </a:lnTo>
                  <a:lnTo>
                    <a:pt x="18364" y="547116"/>
                  </a:lnTo>
                  <a:lnTo>
                    <a:pt x="18656" y="547116"/>
                  </a:lnTo>
                  <a:lnTo>
                    <a:pt x="19265" y="547166"/>
                  </a:lnTo>
                  <a:lnTo>
                    <a:pt x="20472" y="547382"/>
                  </a:lnTo>
                  <a:lnTo>
                    <a:pt x="20764" y="547458"/>
                  </a:lnTo>
                  <a:lnTo>
                    <a:pt x="21031" y="547560"/>
                  </a:lnTo>
                  <a:lnTo>
                    <a:pt x="21577" y="547725"/>
                  </a:lnTo>
                  <a:lnTo>
                    <a:pt x="21755" y="547827"/>
                  </a:lnTo>
                  <a:lnTo>
                    <a:pt x="24003" y="548792"/>
                  </a:lnTo>
                  <a:lnTo>
                    <a:pt x="24815" y="549198"/>
                  </a:lnTo>
                  <a:lnTo>
                    <a:pt x="25666" y="549783"/>
                  </a:lnTo>
                  <a:lnTo>
                    <a:pt x="25844" y="549960"/>
                  </a:lnTo>
                  <a:lnTo>
                    <a:pt x="26250" y="550468"/>
                  </a:lnTo>
                  <a:lnTo>
                    <a:pt x="26377" y="550672"/>
                  </a:lnTo>
                  <a:lnTo>
                    <a:pt x="26504" y="550837"/>
                  </a:lnTo>
                  <a:lnTo>
                    <a:pt x="26670" y="551230"/>
                  </a:lnTo>
                  <a:lnTo>
                    <a:pt x="26771" y="551599"/>
                  </a:lnTo>
                  <a:lnTo>
                    <a:pt x="26797" y="551992"/>
                  </a:lnTo>
                  <a:lnTo>
                    <a:pt x="26746" y="552386"/>
                  </a:lnTo>
                  <a:lnTo>
                    <a:pt x="25400" y="554342"/>
                  </a:lnTo>
                  <a:lnTo>
                    <a:pt x="22186" y="555688"/>
                  </a:lnTo>
                  <a:lnTo>
                    <a:pt x="21869" y="555764"/>
                  </a:lnTo>
                  <a:lnTo>
                    <a:pt x="21221" y="555866"/>
                  </a:lnTo>
                  <a:lnTo>
                    <a:pt x="20561" y="555917"/>
                  </a:lnTo>
                  <a:lnTo>
                    <a:pt x="19532" y="555917"/>
                  </a:lnTo>
                  <a:lnTo>
                    <a:pt x="15887" y="555155"/>
                  </a:lnTo>
                  <a:lnTo>
                    <a:pt x="15760" y="555104"/>
                  </a:lnTo>
                  <a:lnTo>
                    <a:pt x="15494" y="555002"/>
                  </a:lnTo>
                  <a:lnTo>
                    <a:pt x="13855" y="554291"/>
                  </a:lnTo>
                  <a:lnTo>
                    <a:pt x="13665" y="554164"/>
                  </a:lnTo>
                  <a:lnTo>
                    <a:pt x="13538" y="554113"/>
                  </a:lnTo>
                  <a:lnTo>
                    <a:pt x="13385" y="554062"/>
                  </a:lnTo>
                  <a:lnTo>
                    <a:pt x="13233" y="553974"/>
                  </a:lnTo>
                  <a:lnTo>
                    <a:pt x="13081" y="553935"/>
                  </a:lnTo>
                  <a:lnTo>
                    <a:pt x="12865" y="553808"/>
                  </a:lnTo>
                  <a:lnTo>
                    <a:pt x="12471" y="553542"/>
                  </a:lnTo>
                  <a:lnTo>
                    <a:pt x="12306" y="553389"/>
                  </a:lnTo>
                  <a:lnTo>
                    <a:pt x="12077" y="553237"/>
                  </a:lnTo>
                  <a:lnTo>
                    <a:pt x="11760" y="552919"/>
                  </a:lnTo>
                  <a:lnTo>
                    <a:pt x="11518" y="552602"/>
                  </a:lnTo>
                  <a:lnTo>
                    <a:pt x="11315" y="552259"/>
                  </a:lnTo>
                  <a:lnTo>
                    <a:pt x="11252" y="552069"/>
                  </a:lnTo>
                  <a:lnTo>
                    <a:pt x="11176" y="551891"/>
                  </a:lnTo>
                  <a:lnTo>
                    <a:pt x="11049" y="551548"/>
                  </a:lnTo>
                  <a:lnTo>
                    <a:pt x="11049" y="551357"/>
                  </a:lnTo>
                  <a:lnTo>
                    <a:pt x="11023" y="551180"/>
                  </a:lnTo>
                  <a:lnTo>
                    <a:pt x="11074" y="550824"/>
                  </a:lnTo>
                  <a:lnTo>
                    <a:pt x="11125" y="550646"/>
                  </a:lnTo>
                  <a:lnTo>
                    <a:pt x="11163" y="550506"/>
                  </a:lnTo>
                  <a:lnTo>
                    <a:pt x="11099" y="550379"/>
                  </a:lnTo>
                  <a:lnTo>
                    <a:pt x="11061" y="550252"/>
                  </a:lnTo>
                  <a:lnTo>
                    <a:pt x="10972" y="550100"/>
                  </a:lnTo>
                  <a:lnTo>
                    <a:pt x="10807" y="549935"/>
                  </a:lnTo>
                  <a:lnTo>
                    <a:pt x="10604" y="549821"/>
                  </a:lnTo>
                  <a:lnTo>
                    <a:pt x="10477" y="549770"/>
                  </a:lnTo>
                  <a:lnTo>
                    <a:pt x="10350" y="549719"/>
                  </a:lnTo>
                  <a:lnTo>
                    <a:pt x="5245" y="547509"/>
                  </a:lnTo>
                  <a:lnTo>
                    <a:pt x="5041" y="547370"/>
                  </a:lnTo>
                  <a:lnTo>
                    <a:pt x="4902" y="547331"/>
                  </a:lnTo>
                  <a:lnTo>
                    <a:pt x="4749" y="547281"/>
                  </a:lnTo>
                  <a:lnTo>
                    <a:pt x="4483" y="547230"/>
                  </a:lnTo>
                  <a:lnTo>
                    <a:pt x="4343" y="547204"/>
                  </a:lnTo>
                  <a:lnTo>
                    <a:pt x="4216" y="547179"/>
                  </a:lnTo>
                  <a:lnTo>
                    <a:pt x="3822" y="547179"/>
                  </a:lnTo>
                  <a:lnTo>
                    <a:pt x="3606" y="547204"/>
                  </a:lnTo>
                  <a:lnTo>
                    <a:pt x="3467" y="547255"/>
                  </a:lnTo>
                  <a:lnTo>
                    <a:pt x="3314" y="547281"/>
                  </a:lnTo>
                  <a:lnTo>
                    <a:pt x="3162" y="547344"/>
                  </a:lnTo>
                  <a:lnTo>
                    <a:pt x="3035" y="547395"/>
                  </a:lnTo>
                  <a:lnTo>
                    <a:pt x="2844" y="547497"/>
                  </a:lnTo>
                  <a:lnTo>
                    <a:pt x="2717" y="547585"/>
                  </a:lnTo>
                  <a:lnTo>
                    <a:pt x="304" y="549478"/>
                  </a:lnTo>
                  <a:lnTo>
                    <a:pt x="139" y="549617"/>
                  </a:lnTo>
                  <a:lnTo>
                    <a:pt x="25" y="549833"/>
                  </a:lnTo>
                  <a:lnTo>
                    <a:pt x="0" y="550075"/>
                  </a:lnTo>
                  <a:lnTo>
                    <a:pt x="50" y="550252"/>
                  </a:lnTo>
                  <a:lnTo>
                    <a:pt x="190" y="550443"/>
                  </a:lnTo>
                  <a:lnTo>
                    <a:pt x="317" y="550570"/>
                  </a:lnTo>
                  <a:lnTo>
                    <a:pt x="508" y="550697"/>
                  </a:lnTo>
                  <a:lnTo>
                    <a:pt x="635" y="550735"/>
                  </a:lnTo>
                  <a:lnTo>
                    <a:pt x="787" y="550786"/>
                  </a:lnTo>
                  <a:lnTo>
                    <a:pt x="927" y="550811"/>
                  </a:lnTo>
                  <a:lnTo>
                    <a:pt x="1079" y="550862"/>
                  </a:lnTo>
                  <a:lnTo>
                    <a:pt x="1219" y="550862"/>
                  </a:lnTo>
                  <a:lnTo>
                    <a:pt x="1346" y="550887"/>
                  </a:lnTo>
                  <a:lnTo>
                    <a:pt x="1790" y="550887"/>
                  </a:lnTo>
                  <a:lnTo>
                    <a:pt x="1930" y="550862"/>
                  </a:lnTo>
                  <a:lnTo>
                    <a:pt x="2108" y="550837"/>
                  </a:lnTo>
                  <a:lnTo>
                    <a:pt x="2273" y="550760"/>
                  </a:lnTo>
                  <a:lnTo>
                    <a:pt x="2476" y="550697"/>
                  </a:lnTo>
                  <a:lnTo>
                    <a:pt x="2692" y="550570"/>
                  </a:lnTo>
                  <a:lnTo>
                    <a:pt x="4318" y="549325"/>
                  </a:lnTo>
                  <a:lnTo>
                    <a:pt x="7975" y="550926"/>
                  </a:lnTo>
                  <a:lnTo>
                    <a:pt x="7962" y="551167"/>
                  </a:lnTo>
                  <a:lnTo>
                    <a:pt x="7988" y="551434"/>
                  </a:lnTo>
                  <a:lnTo>
                    <a:pt x="7988" y="551700"/>
                  </a:lnTo>
                  <a:lnTo>
                    <a:pt x="8153" y="552234"/>
                  </a:lnTo>
                  <a:lnTo>
                    <a:pt x="13970" y="556526"/>
                  </a:lnTo>
                  <a:lnTo>
                    <a:pt x="14109" y="556602"/>
                  </a:lnTo>
                  <a:lnTo>
                    <a:pt x="14363" y="556704"/>
                  </a:lnTo>
                  <a:lnTo>
                    <a:pt x="15201" y="556996"/>
                  </a:lnTo>
                  <a:lnTo>
                    <a:pt x="16052" y="557237"/>
                  </a:lnTo>
                  <a:lnTo>
                    <a:pt x="16992" y="557428"/>
                  </a:lnTo>
                  <a:lnTo>
                    <a:pt x="17919" y="557580"/>
                  </a:lnTo>
                  <a:lnTo>
                    <a:pt x="19850" y="557707"/>
                  </a:lnTo>
                  <a:lnTo>
                    <a:pt x="20840" y="557682"/>
                  </a:lnTo>
                  <a:lnTo>
                    <a:pt x="27774" y="555472"/>
                  </a:lnTo>
                  <a:lnTo>
                    <a:pt x="28663" y="554710"/>
                  </a:lnTo>
                  <a:lnTo>
                    <a:pt x="28879" y="554443"/>
                  </a:lnTo>
                  <a:lnTo>
                    <a:pt x="29387" y="553681"/>
                  </a:lnTo>
                  <a:lnTo>
                    <a:pt x="29667" y="553123"/>
                  </a:lnTo>
                  <a:lnTo>
                    <a:pt x="29806" y="552577"/>
                  </a:lnTo>
                  <a:lnTo>
                    <a:pt x="29857" y="552018"/>
                  </a:lnTo>
                  <a:close/>
                </a:path>
                <a:path w="60325" h="558165">
                  <a:moveTo>
                    <a:pt x="43053" y="584"/>
                  </a:moveTo>
                  <a:lnTo>
                    <a:pt x="42519" y="342"/>
                  </a:lnTo>
                  <a:lnTo>
                    <a:pt x="42049" y="203"/>
                  </a:lnTo>
                  <a:lnTo>
                    <a:pt x="41910" y="152"/>
                  </a:lnTo>
                  <a:lnTo>
                    <a:pt x="41706" y="127"/>
                  </a:lnTo>
                  <a:lnTo>
                    <a:pt x="41389" y="50"/>
                  </a:lnTo>
                  <a:lnTo>
                    <a:pt x="41046" y="0"/>
                  </a:lnTo>
                  <a:lnTo>
                    <a:pt x="39992" y="0"/>
                  </a:lnTo>
                  <a:lnTo>
                    <a:pt x="39624" y="50"/>
                  </a:lnTo>
                  <a:lnTo>
                    <a:pt x="39331" y="127"/>
                  </a:lnTo>
                  <a:lnTo>
                    <a:pt x="39166" y="152"/>
                  </a:lnTo>
                  <a:lnTo>
                    <a:pt x="37452" y="1003"/>
                  </a:lnTo>
                  <a:lnTo>
                    <a:pt x="37147" y="1371"/>
                  </a:lnTo>
                  <a:lnTo>
                    <a:pt x="37058" y="1574"/>
                  </a:lnTo>
                  <a:lnTo>
                    <a:pt x="36982" y="1765"/>
                  </a:lnTo>
                  <a:lnTo>
                    <a:pt x="36957" y="1968"/>
                  </a:lnTo>
                  <a:lnTo>
                    <a:pt x="36957" y="2159"/>
                  </a:lnTo>
                  <a:lnTo>
                    <a:pt x="36982" y="2349"/>
                  </a:lnTo>
                  <a:lnTo>
                    <a:pt x="37058" y="2578"/>
                  </a:lnTo>
                  <a:lnTo>
                    <a:pt x="37147" y="2768"/>
                  </a:lnTo>
                  <a:lnTo>
                    <a:pt x="37299" y="2946"/>
                  </a:lnTo>
                  <a:lnTo>
                    <a:pt x="37452" y="3111"/>
                  </a:lnTo>
                  <a:lnTo>
                    <a:pt x="37858" y="3454"/>
                  </a:lnTo>
                  <a:lnTo>
                    <a:pt x="38011" y="3530"/>
                  </a:lnTo>
                  <a:lnTo>
                    <a:pt x="43053" y="584"/>
                  </a:lnTo>
                  <a:close/>
                </a:path>
                <a:path w="60325" h="558165">
                  <a:moveTo>
                    <a:pt x="45440" y="540448"/>
                  </a:moveTo>
                  <a:lnTo>
                    <a:pt x="32194" y="534682"/>
                  </a:lnTo>
                  <a:lnTo>
                    <a:pt x="32016" y="534593"/>
                  </a:lnTo>
                  <a:lnTo>
                    <a:pt x="31826" y="534517"/>
                  </a:lnTo>
                  <a:lnTo>
                    <a:pt x="25374" y="531698"/>
                  </a:lnTo>
                  <a:lnTo>
                    <a:pt x="25171" y="531647"/>
                  </a:lnTo>
                  <a:lnTo>
                    <a:pt x="24853" y="531558"/>
                  </a:lnTo>
                  <a:lnTo>
                    <a:pt x="24638" y="531533"/>
                  </a:lnTo>
                  <a:lnTo>
                    <a:pt x="24320" y="531533"/>
                  </a:lnTo>
                  <a:lnTo>
                    <a:pt x="24168" y="531558"/>
                  </a:lnTo>
                  <a:lnTo>
                    <a:pt x="23977" y="531571"/>
                  </a:lnTo>
                  <a:lnTo>
                    <a:pt x="23749" y="531622"/>
                  </a:lnTo>
                  <a:lnTo>
                    <a:pt x="23456" y="531749"/>
                  </a:lnTo>
                  <a:lnTo>
                    <a:pt x="23266" y="531850"/>
                  </a:lnTo>
                  <a:lnTo>
                    <a:pt x="23088" y="531990"/>
                  </a:lnTo>
                  <a:lnTo>
                    <a:pt x="22999" y="532168"/>
                  </a:lnTo>
                  <a:lnTo>
                    <a:pt x="22948" y="532333"/>
                  </a:lnTo>
                  <a:lnTo>
                    <a:pt x="22948" y="532536"/>
                  </a:lnTo>
                  <a:lnTo>
                    <a:pt x="22999" y="532676"/>
                  </a:lnTo>
                  <a:lnTo>
                    <a:pt x="23088" y="532828"/>
                  </a:lnTo>
                  <a:lnTo>
                    <a:pt x="23241" y="532968"/>
                  </a:lnTo>
                  <a:lnTo>
                    <a:pt x="23368" y="533044"/>
                  </a:lnTo>
                  <a:lnTo>
                    <a:pt x="23558" y="533120"/>
                  </a:lnTo>
                  <a:lnTo>
                    <a:pt x="29629" y="535787"/>
                  </a:lnTo>
                  <a:lnTo>
                    <a:pt x="29616" y="537781"/>
                  </a:lnTo>
                  <a:lnTo>
                    <a:pt x="17995" y="536714"/>
                  </a:lnTo>
                  <a:lnTo>
                    <a:pt x="17780" y="536676"/>
                  </a:lnTo>
                  <a:lnTo>
                    <a:pt x="17614" y="536676"/>
                  </a:lnTo>
                  <a:lnTo>
                    <a:pt x="17462" y="536702"/>
                  </a:lnTo>
                  <a:lnTo>
                    <a:pt x="17322" y="536727"/>
                  </a:lnTo>
                  <a:lnTo>
                    <a:pt x="17170" y="536752"/>
                  </a:lnTo>
                  <a:lnTo>
                    <a:pt x="17018" y="536778"/>
                  </a:lnTo>
                  <a:lnTo>
                    <a:pt x="16852" y="536854"/>
                  </a:lnTo>
                  <a:lnTo>
                    <a:pt x="16675" y="536943"/>
                  </a:lnTo>
                  <a:lnTo>
                    <a:pt x="16484" y="537070"/>
                  </a:lnTo>
                  <a:lnTo>
                    <a:pt x="16332" y="537222"/>
                  </a:lnTo>
                  <a:lnTo>
                    <a:pt x="16268" y="537387"/>
                  </a:lnTo>
                  <a:lnTo>
                    <a:pt x="16192" y="537565"/>
                  </a:lnTo>
                  <a:lnTo>
                    <a:pt x="16243" y="537730"/>
                  </a:lnTo>
                  <a:lnTo>
                    <a:pt x="16332" y="537908"/>
                  </a:lnTo>
                  <a:lnTo>
                    <a:pt x="16510" y="538099"/>
                  </a:lnTo>
                  <a:lnTo>
                    <a:pt x="16649" y="538200"/>
                  </a:lnTo>
                  <a:lnTo>
                    <a:pt x="16903" y="538289"/>
                  </a:lnTo>
                  <a:lnTo>
                    <a:pt x="17119" y="538391"/>
                  </a:lnTo>
                  <a:lnTo>
                    <a:pt x="17297" y="538416"/>
                  </a:lnTo>
                  <a:lnTo>
                    <a:pt x="17437" y="538441"/>
                  </a:lnTo>
                  <a:lnTo>
                    <a:pt x="29603" y="539559"/>
                  </a:lnTo>
                  <a:lnTo>
                    <a:pt x="29591" y="543382"/>
                  </a:lnTo>
                  <a:lnTo>
                    <a:pt x="29616" y="543509"/>
                  </a:lnTo>
                  <a:lnTo>
                    <a:pt x="29692" y="543674"/>
                  </a:lnTo>
                  <a:lnTo>
                    <a:pt x="29806" y="543852"/>
                  </a:lnTo>
                  <a:lnTo>
                    <a:pt x="30060" y="544017"/>
                  </a:lnTo>
                  <a:lnTo>
                    <a:pt x="30251" y="544118"/>
                  </a:lnTo>
                  <a:lnTo>
                    <a:pt x="30441" y="544195"/>
                  </a:lnTo>
                  <a:lnTo>
                    <a:pt x="30619" y="544220"/>
                  </a:lnTo>
                  <a:lnTo>
                    <a:pt x="30835" y="544258"/>
                  </a:lnTo>
                  <a:lnTo>
                    <a:pt x="31407" y="544258"/>
                  </a:lnTo>
                  <a:lnTo>
                    <a:pt x="31648" y="544220"/>
                  </a:lnTo>
                  <a:lnTo>
                    <a:pt x="31800" y="544195"/>
                  </a:lnTo>
                  <a:lnTo>
                    <a:pt x="31991" y="544118"/>
                  </a:lnTo>
                  <a:lnTo>
                    <a:pt x="32156" y="544042"/>
                  </a:lnTo>
                  <a:lnTo>
                    <a:pt x="32334" y="543915"/>
                  </a:lnTo>
                  <a:lnTo>
                    <a:pt x="32512" y="543775"/>
                  </a:lnTo>
                  <a:lnTo>
                    <a:pt x="32626" y="543598"/>
                  </a:lnTo>
                  <a:lnTo>
                    <a:pt x="32677" y="543433"/>
                  </a:lnTo>
                  <a:lnTo>
                    <a:pt x="32689" y="537121"/>
                  </a:lnTo>
                  <a:lnTo>
                    <a:pt x="43599" y="541870"/>
                  </a:lnTo>
                  <a:lnTo>
                    <a:pt x="45440" y="540448"/>
                  </a:lnTo>
                  <a:close/>
                </a:path>
                <a:path w="60325" h="558165">
                  <a:moveTo>
                    <a:pt x="46062" y="541070"/>
                  </a:moveTo>
                  <a:lnTo>
                    <a:pt x="45974" y="540880"/>
                  </a:lnTo>
                  <a:lnTo>
                    <a:pt x="45923" y="540753"/>
                  </a:lnTo>
                  <a:lnTo>
                    <a:pt x="45720" y="540613"/>
                  </a:lnTo>
                  <a:lnTo>
                    <a:pt x="45453" y="540461"/>
                  </a:lnTo>
                  <a:lnTo>
                    <a:pt x="43611" y="541883"/>
                  </a:lnTo>
                  <a:lnTo>
                    <a:pt x="43815" y="541934"/>
                  </a:lnTo>
                  <a:lnTo>
                    <a:pt x="44081" y="542010"/>
                  </a:lnTo>
                  <a:lnTo>
                    <a:pt x="44234" y="542036"/>
                  </a:lnTo>
                  <a:lnTo>
                    <a:pt x="44373" y="542048"/>
                  </a:lnTo>
                  <a:lnTo>
                    <a:pt x="44665" y="542048"/>
                  </a:lnTo>
                  <a:lnTo>
                    <a:pt x="44818" y="542036"/>
                  </a:lnTo>
                  <a:lnTo>
                    <a:pt x="44958" y="542010"/>
                  </a:lnTo>
                  <a:lnTo>
                    <a:pt x="45110" y="541985"/>
                  </a:lnTo>
                  <a:lnTo>
                    <a:pt x="45237" y="541959"/>
                  </a:lnTo>
                  <a:lnTo>
                    <a:pt x="45745" y="541680"/>
                  </a:lnTo>
                  <a:lnTo>
                    <a:pt x="45897" y="541591"/>
                  </a:lnTo>
                  <a:lnTo>
                    <a:pt x="45986" y="541413"/>
                  </a:lnTo>
                  <a:lnTo>
                    <a:pt x="46062" y="541274"/>
                  </a:lnTo>
                  <a:lnTo>
                    <a:pt x="46062" y="541070"/>
                  </a:lnTo>
                  <a:close/>
                </a:path>
                <a:path w="60325" h="558165">
                  <a:moveTo>
                    <a:pt x="51943" y="533158"/>
                  </a:moveTo>
                  <a:lnTo>
                    <a:pt x="51879" y="533006"/>
                  </a:lnTo>
                  <a:lnTo>
                    <a:pt x="51650" y="532765"/>
                  </a:lnTo>
                  <a:lnTo>
                    <a:pt x="51460" y="532638"/>
                  </a:lnTo>
                  <a:lnTo>
                    <a:pt x="51257" y="532574"/>
                  </a:lnTo>
                  <a:lnTo>
                    <a:pt x="51015" y="532472"/>
                  </a:lnTo>
                  <a:lnTo>
                    <a:pt x="50876" y="532472"/>
                  </a:lnTo>
                  <a:lnTo>
                    <a:pt x="50723" y="532434"/>
                  </a:lnTo>
                  <a:lnTo>
                    <a:pt x="49644" y="532282"/>
                  </a:lnTo>
                  <a:lnTo>
                    <a:pt x="46189" y="524497"/>
                  </a:lnTo>
                  <a:lnTo>
                    <a:pt x="46189" y="531571"/>
                  </a:lnTo>
                  <a:lnTo>
                    <a:pt x="46062" y="531533"/>
                  </a:lnTo>
                  <a:lnTo>
                    <a:pt x="45224" y="531279"/>
                  </a:lnTo>
                  <a:lnTo>
                    <a:pt x="43586" y="530720"/>
                  </a:lnTo>
                  <a:lnTo>
                    <a:pt x="43014" y="530491"/>
                  </a:lnTo>
                  <a:lnTo>
                    <a:pt x="42849" y="530415"/>
                  </a:lnTo>
                  <a:lnTo>
                    <a:pt x="42151" y="530085"/>
                  </a:lnTo>
                  <a:lnTo>
                    <a:pt x="41224" y="529615"/>
                  </a:lnTo>
                  <a:lnTo>
                    <a:pt x="37376" y="526669"/>
                  </a:lnTo>
                  <a:lnTo>
                    <a:pt x="37198" y="526478"/>
                  </a:lnTo>
                  <a:lnTo>
                    <a:pt x="36563" y="525297"/>
                  </a:lnTo>
                  <a:lnTo>
                    <a:pt x="36588" y="525081"/>
                  </a:lnTo>
                  <a:lnTo>
                    <a:pt x="36639" y="524891"/>
                  </a:lnTo>
                  <a:lnTo>
                    <a:pt x="36855" y="524497"/>
                  </a:lnTo>
                  <a:lnTo>
                    <a:pt x="37007" y="524294"/>
                  </a:lnTo>
                  <a:lnTo>
                    <a:pt x="37198" y="524129"/>
                  </a:lnTo>
                  <a:lnTo>
                    <a:pt x="39763" y="523227"/>
                  </a:lnTo>
                  <a:lnTo>
                    <a:pt x="40627" y="523227"/>
                  </a:lnTo>
                  <a:lnTo>
                    <a:pt x="41249" y="523316"/>
                  </a:lnTo>
                  <a:lnTo>
                    <a:pt x="41402" y="523354"/>
                  </a:lnTo>
                  <a:lnTo>
                    <a:pt x="41579" y="523367"/>
                  </a:lnTo>
                  <a:lnTo>
                    <a:pt x="41808" y="523379"/>
                  </a:lnTo>
                  <a:lnTo>
                    <a:pt x="42367" y="523481"/>
                  </a:lnTo>
                  <a:lnTo>
                    <a:pt x="42583" y="523494"/>
                  </a:lnTo>
                  <a:lnTo>
                    <a:pt x="46189" y="531571"/>
                  </a:lnTo>
                  <a:lnTo>
                    <a:pt x="46189" y="524497"/>
                  </a:lnTo>
                  <a:lnTo>
                    <a:pt x="46075" y="524230"/>
                  </a:lnTo>
                  <a:lnTo>
                    <a:pt x="47028" y="524484"/>
                  </a:lnTo>
                  <a:lnTo>
                    <a:pt x="48641" y="525043"/>
                  </a:lnTo>
                  <a:lnTo>
                    <a:pt x="49403" y="525386"/>
                  </a:lnTo>
                  <a:lnTo>
                    <a:pt x="49580" y="525462"/>
                  </a:lnTo>
                  <a:lnTo>
                    <a:pt x="49720" y="525487"/>
                  </a:lnTo>
                  <a:lnTo>
                    <a:pt x="49847" y="525513"/>
                  </a:lnTo>
                  <a:lnTo>
                    <a:pt x="50025" y="525538"/>
                  </a:lnTo>
                  <a:lnTo>
                    <a:pt x="50165" y="525551"/>
                  </a:lnTo>
                  <a:lnTo>
                    <a:pt x="50533" y="525551"/>
                  </a:lnTo>
                  <a:lnTo>
                    <a:pt x="50723" y="525538"/>
                  </a:lnTo>
                  <a:lnTo>
                    <a:pt x="50876" y="525513"/>
                  </a:lnTo>
                  <a:lnTo>
                    <a:pt x="51054" y="525462"/>
                  </a:lnTo>
                  <a:lnTo>
                    <a:pt x="51295" y="525360"/>
                  </a:lnTo>
                  <a:lnTo>
                    <a:pt x="51511" y="525233"/>
                  </a:lnTo>
                  <a:lnTo>
                    <a:pt x="51663" y="525094"/>
                  </a:lnTo>
                  <a:lnTo>
                    <a:pt x="51765" y="524941"/>
                  </a:lnTo>
                  <a:lnTo>
                    <a:pt x="51828" y="524776"/>
                  </a:lnTo>
                  <a:lnTo>
                    <a:pt x="51828" y="524598"/>
                  </a:lnTo>
                  <a:lnTo>
                    <a:pt x="51777" y="524433"/>
                  </a:lnTo>
                  <a:lnTo>
                    <a:pt x="51689" y="524256"/>
                  </a:lnTo>
                  <a:lnTo>
                    <a:pt x="51511" y="524116"/>
                  </a:lnTo>
                  <a:lnTo>
                    <a:pt x="51320" y="523989"/>
                  </a:lnTo>
                  <a:lnTo>
                    <a:pt x="50355" y="523595"/>
                  </a:lnTo>
                  <a:lnTo>
                    <a:pt x="48501" y="522935"/>
                  </a:lnTo>
                  <a:lnTo>
                    <a:pt x="47510" y="522668"/>
                  </a:lnTo>
                  <a:lnTo>
                    <a:pt x="46532" y="522376"/>
                  </a:lnTo>
                  <a:lnTo>
                    <a:pt x="44475" y="521957"/>
                  </a:lnTo>
                  <a:lnTo>
                    <a:pt x="43421" y="521779"/>
                  </a:lnTo>
                  <a:lnTo>
                    <a:pt x="42303" y="521652"/>
                  </a:lnTo>
                  <a:lnTo>
                    <a:pt x="42100" y="521614"/>
                  </a:lnTo>
                  <a:lnTo>
                    <a:pt x="41973" y="521589"/>
                  </a:lnTo>
                  <a:lnTo>
                    <a:pt x="41795" y="521576"/>
                  </a:lnTo>
                  <a:lnTo>
                    <a:pt x="41795" y="522516"/>
                  </a:lnTo>
                  <a:lnTo>
                    <a:pt x="41732" y="522655"/>
                  </a:lnTo>
                  <a:lnTo>
                    <a:pt x="41795" y="522516"/>
                  </a:lnTo>
                  <a:lnTo>
                    <a:pt x="41795" y="521576"/>
                  </a:lnTo>
                  <a:lnTo>
                    <a:pt x="41338" y="521512"/>
                  </a:lnTo>
                  <a:lnTo>
                    <a:pt x="40678" y="521462"/>
                  </a:lnTo>
                  <a:lnTo>
                    <a:pt x="40017" y="521436"/>
                  </a:lnTo>
                  <a:lnTo>
                    <a:pt x="38735" y="521538"/>
                  </a:lnTo>
                  <a:lnTo>
                    <a:pt x="38074" y="521639"/>
                  </a:lnTo>
                  <a:lnTo>
                    <a:pt x="37465" y="521779"/>
                  </a:lnTo>
                  <a:lnTo>
                    <a:pt x="37172" y="521881"/>
                  </a:lnTo>
                  <a:lnTo>
                    <a:pt x="36880" y="521957"/>
                  </a:lnTo>
                  <a:lnTo>
                    <a:pt x="36309" y="522147"/>
                  </a:lnTo>
                  <a:lnTo>
                    <a:pt x="35801" y="522401"/>
                  </a:lnTo>
                  <a:lnTo>
                    <a:pt x="35331" y="522668"/>
                  </a:lnTo>
                  <a:lnTo>
                    <a:pt x="35115" y="522820"/>
                  </a:lnTo>
                  <a:lnTo>
                    <a:pt x="34899" y="522947"/>
                  </a:lnTo>
                  <a:lnTo>
                    <a:pt x="34683" y="523151"/>
                  </a:lnTo>
                  <a:lnTo>
                    <a:pt x="34315" y="523468"/>
                  </a:lnTo>
                  <a:lnTo>
                    <a:pt x="34163" y="523633"/>
                  </a:lnTo>
                  <a:lnTo>
                    <a:pt x="33794" y="524154"/>
                  </a:lnTo>
                  <a:lnTo>
                    <a:pt x="33718" y="524344"/>
                  </a:lnTo>
                  <a:lnTo>
                    <a:pt x="33553" y="524916"/>
                  </a:lnTo>
                  <a:lnTo>
                    <a:pt x="33502" y="525272"/>
                  </a:lnTo>
                  <a:lnTo>
                    <a:pt x="33528" y="525665"/>
                  </a:lnTo>
                  <a:lnTo>
                    <a:pt x="33578" y="525843"/>
                  </a:lnTo>
                  <a:lnTo>
                    <a:pt x="33655" y="526034"/>
                  </a:lnTo>
                  <a:lnTo>
                    <a:pt x="33769" y="526402"/>
                  </a:lnTo>
                  <a:lnTo>
                    <a:pt x="33896" y="526580"/>
                  </a:lnTo>
                  <a:lnTo>
                    <a:pt x="33997" y="526770"/>
                  </a:lnTo>
                  <a:lnTo>
                    <a:pt x="34264" y="527113"/>
                  </a:lnTo>
                  <a:lnTo>
                    <a:pt x="34429" y="527265"/>
                  </a:lnTo>
                  <a:lnTo>
                    <a:pt x="34544" y="527392"/>
                  </a:lnTo>
                  <a:lnTo>
                    <a:pt x="35064" y="527951"/>
                  </a:lnTo>
                  <a:lnTo>
                    <a:pt x="40754" y="531698"/>
                  </a:lnTo>
                  <a:lnTo>
                    <a:pt x="40995" y="531825"/>
                  </a:lnTo>
                  <a:lnTo>
                    <a:pt x="41871" y="532193"/>
                  </a:lnTo>
                  <a:lnTo>
                    <a:pt x="50152" y="534149"/>
                  </a:lnTo>
                  <a:lnTo>
                    <a:pt x="50419" y="533285"/>
                  </a:lnTo>
                  <a:lnTo>
                    <a:pt x="50165" y="534162"/>
                  </a:lnTo>
                  <a:lnTo>
                    <a:pt x="50647" y="534187"/>
                  </a:lnTo>
                  <a:lnTo>
                    <a:pt x="50800" y="534162"/>
                  </a:lnTo>
                  <a:lnTo>
                    <a:pt x="50939" y="534136"/>
                  </a:lnTo>
                  <a:lnTo>
                    <a:pt x="51117" y="534111"/>
                  </a:lnTo>
                  <a:lnTo>
                    <a:pt x="51244" y="534060"/>
                  </a:lnTo>
                  <a:lnTo>
                    <a:pt x="51460" y="533971"/>
                  </a:lnTo>
                  <a:lnTo>
                    <a:pt x="51650" y="533819"/>
                  </a:lnTo>
                  <a:lnTo>
                    <a:pt x="51803" y="533666"/>
                  </a:lnTo>
                  <a:lnTo>
                    <a:pt x="51917" y="533527"/>
                  </a:lnTo>
                  <a:lnTo>
                    <a:pt x="51943" y="533158"/>
                  </a:lnTo>
                  <a:close/>
                </a:path>
                <a:path w="60325" h="558165">
                  <a:moveTo>
                    <a:pt x="53174" y="40055"/>
                  </a:moveTo>
                  <a:lnTo>
                    <a:pt x="45440" y="35598"/>
                  </a:lnTo>
                  <a:lnTo>
                    <a:pt x="45224" y="35458"/>
                  </a:lnTo>
                  <a:lnTo>
                    <a:pt x="44437" y="34848"/>
                  </a:lnTo>
                  <a:lnTo>
                    <a:pt x="44208" y="34505"/>
                  </a:lnTo>
                  <a:lnTo>
                    <a:pt x="44119" y="34137"/>
                  </a:lnTo>
                  <a:lnTo>
                    <a:pt x="44145" y="33769"/>
                  </a:lnTo>
                  <a:lnTo>
                    <a:pt x="45072" y="32715"/>
                  </a:lnTo>
                  <a:lnTo>
                    <a:pt x="45199" y="32639"/>
                  </a:lnTo>
                  <a:lnTo>
                    <a:pt x="45440" y="32461"/>
                  </a:lnTo>
                  <a:lnTo>
                    <a:pt x="45643" y="32296"/>
                  </a:lnTo>
                  <a:lnTo>
                    <a:pt x="45758" y="32118"/>
                  </a:lnTo>
                  <a:lnTo>
                    <a:pt x="45935" y="31927"/>
                  </a:lnTo>
                  <a:lnTo>
                    <a:pt x="46037" y="31750"/>
                  </a:lnTo>
                  <a:lnTo>
                    <a:pt x="46101" y="31534"/>
                  </a:lnTo>
                  <a:lnTo>
                    <a:pt x="46126" y="31343"/>
                  </a:lnTo>
                  <a:lnTo>
                    <a:pt x="46126" y="31140"/>
                  </a:lnTo>
                  <a:lnTo>
                    <a:pt x="46101" y="30949"/>
                  </a:lnTo>
                  <a:lnTo>
                    <a:pt x="46037" y="30721"/>
                  </a:lnTo>
                  <a:lnTo>
                    <a:pt x="45935" y="30556"/>
                  </a:lnTo>
                  <a:lnTo>
                    <a:pt x="45758" y="30353"/>
                  </a:lnTo>
                  <a:lnTo>
                    <a:pt x="45643" y="30187"/>
                  </a:lnTo>
                  <a:lnTo>
                    <a:pt x="45440" y="30010"/>
                  </a:lnTo>
                  <a:lnTo>
                    <a:pt x="44958" y="29692"/>
                  </a:lnTo>
                  <a:lnTo>
                    <a:pt x="44538" y="29527"/>
                  </a:lnTo>
                  <a:lnTo>
                    <a:pt x="44386" y="29451"/>
                  </a:lnTo>
                  <a:lnTo>
                    <a:pt x="43726" y="29273"/>
                  </a:lnTo>
                  <a:lnTo>
                    <a:pt x="43091" y="29184"/>
                  </a:lnTo>
                  <a:lnTo>
                    <a:pt x="42037" y="29184"/>
                  </a:lnTo>
                  <a:lnTo>
                    <a:pt x="41351" y="29273"/>
                  </a:lnTo>
                  <a:lnTo>
                    <a:pt x="41033" y="29375"/>
                  </a:lnTo>
                  <a:lnTo>
                    <a:pt x="40690" y="29451"/>
                  </a:lnTo>
                  <a:lnTo>
                    <a:pt x="40551" y="29527"/>
                  </a:lnTo>
                  <a:lnTo>
                    <a:pt x="40157" y="29692"/>
                  </a:lnTo>
                  <a:lnTo>
                    <a:pt x="40030" y="29768"/>
                  </a:lnTo>
                  <a:lnTo>
                    <a:pt x="39636" y="29997"/>
                  </a:lnTo>
                  <a:lnTo>
                    <a:pt x="38989" y="30467"/>
                  </a:lnTo>
                  <a:lnTo>
                    <a:pt x="36957" y="33743"/>
                  </a:lnTo>
                  <a:lnTo>
                    <a:pt x="36957" y="34328"/>
                  </a:lnTo>
                  <a:lnTo>
                    <a:pt x="40017" y="38303"/>
                  </a:lnTo>
                  <a:lnTo>
                    <a:pt x="48107" y="42976"/>
                  </a:lnTo>
                  <a:lnTo>
                    <a:pt x="53174" y="40055"/>
                  </a:lnTo>
                  <a:close/>
                </a:path>
                <a:path w="60325" h="558165">
                  <a:moveTo>
                    <a:pt x="54216" y="41402"/>
                  </a:moveTo>
                  <a:lnTo>
                    <a:pt x="54190" y="41211"/>
                  </a:lnTo>
                  <a:lnTo>
                    <a:pt x="54000" y="40817"/>
                  </a:lnTo>
                  <a:lnTo>
                    <a:pt x="53873" y="40614"/>
                  </a:lnTo>
                  <a:lnTo>
                    <a:pt x="53708" y="40449"/>
                  </a:lnTo>
                  <a:lnTo>
                    <a:pt x="53530" y="40271"/>
                  </a:lnTo>
                  <a:lnTo>
                    <a:pt x="53187" y="40055"/>
                  </a:lnTo>
                  <a:lnTo>
                    <a:pt x="48120" y="42976"/>
                  </a:lnTo>
                  <a:lnTo>
                    <a:pt x="48628" y="43218"/>
                  </a:lnTo>
                  <a:lnTo>
                    <a:pt x="48780" y="43294"/>
                  </a:lnTo>
                  <a:lnTo>
                    <a:pt x="49123" y="43383"/>
                  </a:lnTo>
                  <a:lnTo>
                    <a:pt x="49263" y="43408"/>
                  </a:lnTo>
                  <a:lnTo>
                    <a:pt x="49441" y="43459"/>
                  </a:lnTo>
                  <a:lnTo>
                    <a:pt x="50126" y="43561"/>
                  </a:lnTo>
                  <a:lnTo>
                    <a:pt x="50469" y="43586"/>
                  </a:lnTo>
                  <a:lnTo>
                    <a:pt x="50787" y="43586"/>
                  </a:lnTo>
                  <a:lnTo>
                    <a:pt x="51181" y="43561"/>
                  </a:lnTo>
                  <a:lnTo>
                    <a:pt x="51841" y="43459"/>
                  </a:lnTo>
                  <a:lnTo>
                    <a:pt x="52006" y="43408"/>
                  </a:lnTo>
                  <a:lnTo>
                    <a:pt x="52184" y="43383"/>
                  </a:lnTo>
                  <a:lnTo>
                    <a:pt x="52476" y="43294"/>
                  </a:lnTo>
                  <a:lnTo>
                    <a:pt x="52628" y="43218"/>
                  </a:lnTo>
                  <a:lnTo>
                    <a:pt x="53060" y="43040"/>
                  </a:lnTo>
                  <a:lnTo>
                    <a:pt x="54216" y="41605"/>
                  </a:lnTo>
                  <a:lnTo>
                    <a:pt x="54216" y="41402"/>
                  </a:lnTo>
                  <a:close/>
                </a:path>
                <a:path w="60325" h="558165">
                  <a:moveTo>
                    <a:pt x="57670" y="532130"/>
                  </a:moveTo>
                  <a:lnTo>
                    <a:pt x="57619" y="532003"/>
                  </a:lnTo>
                  <a:lnTo>
                    <a:pt x="57492" y="531863"/>
                  </a:lnTo>
                  <a:lnTo>
                    <a:pt x="57353" y="531710"/>
                  </a:lnTo>
                  <a:lnTo>
                    <a:pt x="57150" y="531583"/>
                  </a:lnTo>
                  <a:lnTo>
                    <a:pt x="57010" y="531520"/>
                  </a:lnTo>
                  <a:lnTo>
                    <a:pt x="56857" y="531495"/>
                  </a:lnTo>
                  <a:lnTo>
                    <a:pt x="56591" y="531418"/>
                  </a:lnTo>
                  <a:lnTo>
                    <a:pt x="56451" y="531393"/>
                  </a:lnTo>
                  <a:lnTo>
                    <a:pt x="56324" y="531368"/>
                  </a:lnTo>
                  <a:lnTo>
                    <a:pt x="56007" y="531368"/>
                  </a:lnTo>
                  <a:lnTo>
                    <a:pt x="55854" y="531393"/>
                  </a:lnTo>
                  <a:lnTo>
                    <a:pt x="55714" y="531418"/>
                  </a:lnTo>
                  <a:lnTo>
                    <a:pt x="55562" y="531444"/>
                  </a:lnTo>
                  <a:lnTo>
                    <a:pt x="55422" y="531469"/>
                  </a:lnTo>
                  <a:lnTo>
                    <a:pt x="55194" y="531571"/>
                  </a:lnTo>
                  <a:lnTo>
                    <a:pt x="55067" y="531634"/>
                  </a:lnTo>
                  <a:lnTo>
                    <a:pt x="54902" y="531736"/>
                  </a:lnTo>
                  <a:lnTo>
                    <a:pt x="57378" y="532790"/>
                  </a:lnTo>
                  <a:lnTo>
                    <a:pt x="57518" y="532638"/>
                  </a:lnTo>
                  <a:lnTo>
                    <a:pt x="57619" y="532472"/>
                  </a:lnTo>
                  <a:lnTo>
                    <a:pt x="57670" y="532345"/>
                  </a:lnTo>
                  <a:lnTo>
                    <a:pt x="57670" y="532130"/>
                  </a:lnTo>
                  <a:close/>
                </a:path>
                <a:path w="60325" h="558165">
                  <a:moveTo>
                    <a:pt x="59232" y="9944"/>
                  </a:moveTo>
                  <a:lnTo>
                    <a:pt x="51511" y="5486"/>
                  </a:lnTo>
                  <a:lnTo>
                    <a:pt x="51028" y="5194"/>
                  </a:lnTo>
                  <a:lnTo>
                    <a:pt x="43065" y="584"/>
                  </a:lnTo>
                  <a:lnTo>
                    <a:pt x="38023" y="3530"/>
                  </a:lnTo>
                  <a:lnTo>
                    <a:pt x="43561" y="6731"/>
                  </a:lnTo>
                  <a:lnTo>
                    <a:pt x="16967" y="22072"/>
                  </a:lnTo>
                  <a:lnTo>
                    <a:pt x="16840" y="22148"/>
                  </a:lnTo>
                  <a:lnTo>
                    <a:pt x="16624" y="22301"/>
                  </a:lnTo>
                  <a:lnTo>
                    <a:pt x="16421" y="22466"/>
                  </a:lnTo>
                  <a:lnTo>
                    <a:pt x="16281" y="22669"/>
                  </a:lnTo>
                  <a:lnTo>
                    <a:pt x="16129" y="22834"/>
                  </a:lnTo>
                  <a:lnTo>
                    <a:pt x="15976" y="23126"/>
                  </a:lnTo>
                  <a:lnTo>
                    <a:pt x="15938" y="23444"/>
                  </a:lnTo>
                  <a:lnTo>
                    <a:pt x="15951" y="23837"/>
                  </a:lnTo>
                  <a:lnTo>
                    <a:pt x="18313" y="25488"/>
                  </a:lnTo>
                  <a:lnTo>
                    <a:pt x="18630" y="25552"/>
                  </a:lnTo>
                  <a:lnTo>
                    <a:pt x="18796" y="25552"/>
                  </a:lnTo>
                  <a:lnTo>
                    <a:pt x="18973" y="25577"/>
                  </a:lnTo>
                  <a:lnTo>
                    <a:pt x="19342" y="25603"/>
                  </a:lnTo>
                  <a:lnTo>
                    <a:pt x="19685" y="25603"/>
                  </a:lnTo>
                  <a:lnTo>
                    <a:pt x="20027" y="25577"/>
                  </a:lnTo>
                  <a:lnTo>
                    <a:pt x="20193" y="25552"/>
                  </a:lnTo>
                  <a:lnTo>
                    <a:pt x="20396" y="25552"/>
                  </a:lnTo>
                  <a:lnTo>
                    <a:pt x="48602" y="9652"/>
                  </a:lnTo>
                  <a:lnTo>
                    <a:pt x="54190" y="12865"/>
                  </a:lnTo>
                  <a:lnTo>
                    <a:pt x="59232" y="9944"/>
                  </a:lnTo>
                  <a:close/>
                </a:path>
                <a:path w="60325" h="558165">
                  <a:moveTo>
                    <a:pt x="60299" y="11290"/>
                  </a:moveTo>
                  <a:lnTo>
                    <a:pt x="60274" y="11099"/>
                  </a:lnTo>
                  <a:lnTo>
                    <a:pt x="60198" y="10896"/>
                  </a:lnTo>
                  <a:lnTo>
                    <a:pt x="60083" y="10706"/>
                  </a:lnTo>
                  <a:lnTo>
                    <a:pt x="59931" y="10502"/>
                  </a:lnTo>
                  <a:lnTo>
                    <a:pt x="59778" y="10337"/>
                  </a:lnTo>
                  <a:lnTo>
                    <a:pt x="59372" y="9994"/>
                  </a:lnTo>
                  <a:lnTo>
                    <a:pt x="59245" y="9944"/>
                  </a:lnTo>
                  <a:lnTo>
                    <a:pt x="54203" y="12865"/>
                  </a:lnTo>
                  <a:lnTo>
                    <a:pt x="54711" y="13106"/>
                  </a:lnTo>
                  <a:lnTo>
                    <a:pt x="54864" y="13182"/>
                  </a:lnTo>
                  <a:lnTo>
                    <a:pt x="55181" y="13271"/>
                  </a:lnTo>
                  <a:lnTo>
                    <a:pt x="55346" y="13296"/>
                  </a:lnTo>
                  <a:lnTo>
                    <a:pt x="55524" y="13347"/>
                  </a:lnTo>
                  <a:lnTo>
                    <a:pt x="55816" y="13398"/>
                  </a:lnTo>
                  <a:lnTo>
                    <a:pt x="56210" y="13449"/>
                  </a:lnTo>
                  <a:lnTo>
                    <a:pt x="56553" y="13474"/>
                  </a:lnTo>
                  <a:lnTo>
                    <a:pt x="56870" y="13474"/>
                  </a:lnTo>
                  <a:lnTo>
                    <a:pt x="57264" y="13449"/>
                  </a:lnTo>
                  <a:lnTo>
                    <a:pt x="57899" y="13347"/>
                  </a:lnTo>
                  <a:lnTo>
                    <a:pt x="58064" y="13296"/>
                  </a:lnTo>
                  <a:lnTo>
                    <a:pt x="58267" y="13271"/>
                  </a:lnTo>
                  <a:lnTo>
                    <a:pt x="59931" y="12268"/>
                  </a:lnTo>
                  <a:lnTo>
                    <a:pt x="60083" y="12103"/>
                  </a:lnTo>
                  <a:lnTo>
                    <a:pt x="60198" y="11899"/>
                  </a:lnTo>
                  <a:lnTo>
                    <a:pt x="60274" y="11709"/>
                  </a:lnTo>
                  <a:lnTo>
                    <a:pt x="60299" y="11493"/>
                  </a:lnTo>
                  <a:lnTo>
                    <a:pt x="60299" y="1129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216025" y="947229"/>
              <a:ext cx="397510" cy="62865"/>
            </a:xfrm>
            <a:custGeom>
              <a:avLst/>
              <a:gdLst/>
              <a:ahLst/>
              <a:cxnLst/>
              <a:rect l="l" t="t" r="r" b="b"/>
              <a:pathLst>
                <a:path w="397509" h="62865">
                  <a:moveTo>
                    <a:pt x="7150" y="13792"/>
                  </a:moveTo>
                  <a:lnTo>
                    <a:pt x="7124" y="13576"/>
                  </a:lnTo>
                  <a:lnTo>
                    <a:pt x="7048" y="13373"/>
                  </a:lnTo>
                  <a:lnTo>
                    <a:pt x="6959" y="13182"/>
                  </a:lnTo>
                  <a:lnTo>
                    <a:pt x="6781" y="13004"/>
                  </a:lnTo>
                  <a:lnTo>
                    <a:pt x="6629" y="12814"/>
                  </a:lnTo>
                  <a:lnTo>
                    <a:pt x="6464" y="12636"/>
                  </a:lnTo>
                  <a:lnTo>
                    <a:pt x="6248" y="12496"/>
                  </a:lnTo>
                  <a:lnTo>
                    <a:pt x="6096" y="12420"/>
                  </a:lnTo>
                  <a:lnTo>
                    <a:pt x="1054" y="15341"/>
                  </a:lnTo>
                  <a:lnTo>
                    <a:pt x="1435" y="15557"/>
                  </a:lnTo>
                  <a:lnTo>
                    <a:pt x="1714" y="15659"/>
                  </a:lnTo>
                  <a:lnTo>
                    <a:pt x="2057" y="15748"/>
                  </a:lnTo>
                  <a:lnTo>
                    <a:pt x="2197" y="15798"/>
                  </a:lnTo>
                  <a:lnTo>
                    <a:pt x="2374" y="15824"/>
                  </a:lnTo>
                  <a:lnTo>
                    <a:pt x="2692" y="15900"/>
                  </a:lnTo>
                  <a:lnTo>
                    <a:pt x="2882" y="15900"/>
                  </a:lnTo>
                  <a:lnTo>
                    <a:pt x="3060" y="15925"/>
                  </a:lnTo>
                  <a:lnTo>
                    <a:pt x="3403" y="15951"/>
                  </a:lnTo>
                  <a:lnTo>
                    <a:pt x="3721" y="15951"/>
                  </a:lnTo>
                  <a:lnTo>
                    <a:pt x="4114" y="15925"/>
                  </a:lnTo>
                  <a:lnTo>
                    <a:pt x="4279" y="15900"/>
                  </a:lnTo>
                  <a:lnTo>
                    <a:pt x="4457" y="15900"/>
                  </a:lnTo>
                  <a:lnTo>
                    <a:pt x="4749" y="15824"/>
                  </a:lnTo>
                  <a:lnTo>
                    <a:pt x="4940" y="15798"/>
                  </a:lnTo>
                  <a:lnTo>
                    <a:pt x="5562" y="15608"/>
                  </a:lnTo>
                  <a:lnTo>
                    <a:pt x="6248" y="15265"/>
                  </a:lnTo>
                  <a:lnTo>
                    <a:pt x="6565" y="15036"/>
                  </a:lnTo>
                  <a:lnTo>
                    <a:pt x="6781" y="14770"/>
                  </a:lnTo>
                  <a:lnTo>
                    <a:pt x="6959" y="14579"/>
                  </a:lnTo>
                  <a:lnTo>
                    <a:pt x="7048" y="14376"/>
                  </a:lnTo>
                  <a:lnTo>
                    <a:pt x="7124" y="14185"/>
                  </a:lnTo>
                  <a:lnTo>
                    <a:pt x="7150" y="13982"/>
                  </a:lnTo>
                  <a:lnTo>
                    <a:pt x="7150" y="13792"/>
                  </a:lnTo>
                  <a:close/>
                </a:path>
                <a:path w="397509" h="62865">
                  <a:moveTo>
                    <a:pt x="30861" y="6985"/>
                  </a:moveTo>
                  <a:lnTo>
                    <a:pt x="30734" y="6273"/>
                  </a:lnTo>
                  <a:lnTo>
                    <a:pt x="30518" y="5562"/>
                  </a:lnTo>
                  <a:lnTo>
                    <a:pt x="30124" y="4876"/>
                  </a:lnTo>
                  <a:lnTo>
                    <a:pt x="29870" y="4533"/>
                  </a:lnTo>
                  <a:lnTo>
                    <a:pt x="29679" y="4191"/>
                  </a:lnTo>
                  <a:lnTo>
                    <a:pt x="29044" y="3556"/>
                  </a:lnTo>
                  <a:lnTo>
                    <a:pt x="28384" y="2959"/>
                  </a:lnTo>
                  <a:lnTo>
                    <a:pt x="27597" y="2400"/>
                  </a:lnTo>
                  <a:lnTo>
                    <a:pt x="27127" y="2159"/>
                  </a:lnTo>
                  <a:lnTo>
                    <a:pt x="26695" y="1879"/>
                  </a:lnTo>
                  <a:lnTo>
                    <a:pt x="25196" y="1219"/>
                  </a:lnTo>
                  <a:lnTo>
                    <a:pt x="23698" y="723"/>
                  </a:lnTo>
                  <a:lnTo>
                    <a:pt x="23698" y="7175"/>
                  </a:lnTo>
                  <a:lnTo>
                    <a:pt x="23698" y="7493"/>
                  </a:lnTo>
                  <a:lnTo>
                    <a:pt x="23558" y="8128"/>
                  </a:lnTo>
                  <a:lnTo>
                    <a:pt x="23406" y="8432"/>
                  </a:lnTo>
                  <a:lnTo>
                    <a:pt x="22898" y="8991"/>
                  </a:lnTo>
                  <a:lnTo>
                    <a:pt x="22059" y="9626"/>
                  </a:lnTo>
                  <a:lnTo>
                    <a:pt x="21932" y="9690"/>
                  </a:lnTo>
                  <a:lnTo>
                    <a:pt x="21348" y="10020"/>
                  </a:lnTo>
                  <a:lnTo>
                    <a:pt x="13500" y="5473"/>
                  </a:lnTo>
                  <a:lnTo>
                    <a:pt x="14185" y="5080"/>
                  </a:lnTo>
                  <a:lnTo>
                    <a:pt x="14808" y="4749"/>
                  </a:lnTo>
                  <a:lnTo>
                    <a:pt x="15735" y="4432"/>
                  </a:lnTo>
                  <a:lnTo>
                    <a:pt x="16764" y="4216"/>
                  </a:lnTo>
                  <a:lnTo>
                    <a:pt x="17843" y="4140"/>
                  </a:lnTo>
                  <a:lnTo>
                    <a:pt x="19507" y="4216"/>
                  </a:lnTo>
                  <a:lnTo>
                    <a:pt x="23698" y="7175"/>
                  </a:lnTo>
                  <a:lnTo>
                    <a:pt x="23698" y="723"/>
                  </a:lnTo>
                  <a:lnTo>
                    <a:pt x="21247" y="190"/>
                  </a:lnTo>
                  <a:lnTo>
                    <a:pt x="18757" y="0"/>
                  </a:lnTo>
                  <a:lnTo>
                    <a:pt x="17500" y="0"/>
                  </a:lnTo>
                  <a:lnTo>
                    <a:pt x="9258" y="2082"/>
                  </a:lnTo>
                  <a:lnTo>
                    <a:pt x="9131" y="2159"/>
                  </a:lnTo>
                  <a:lnTo>
                    <a:pt x="8775" y="2374"/>
                  </a:lnTo>
                  <a:lnTo>
                    <a:pt x="6413" y="3733"/>
                  </a:lnTo>
                  <a:lnTo>
                    <a:pt x="6134" y="3898"/>
                  </a:lnTo>
                  <a:lnTo>
                    <a:pt x="5753" y="4076"/>
                  </a:lnTo>
                  <a:lnTo>
                    <a:pt x="5537" y="4229"/>
                  </a:lnTo>
                  <a:lnTo>
                    <a:pt x="1054" y="6807"/>
                  </a:lnTo>
                  <a:lnTo>
                    <a:pt x="927" y="6883"/>
                  </a:lnTo>
                  <a:lnTo>
                    <a:pt x="685" y="7061"/>
                  </a:lnTo>
                  <a:lnTo>
                    <a:pt x="482" y="7226"/>
                  </a:lnTo>
                  <a:lnTo>
                    <a:pt x="190" y="7594"/>
                  </a:lnTo>
                  <a:lnTo>
                    <a:pt x="88" y="7772"/>
                  </a:lnTo>
                  <a:lnTo>
                    <a:pt x="12" y="7988"/>
                  </a:lnTo>
                  <a:lnTo>
                    <a:pt x="0" y="8191"/>
                  </a:lnTo>
                  <a:lnTo>
                    <a:pt x="12" y="8572"/>
                  </a:lnTo>
                  <a:lnTo>
                    <a:pt x="88" y="8801"/>
                  </a:lnTo>
                  <a:lnTo>
                    <a:pt x="3060" y="10337"/>
                  </a:lnTo>
                  <a:lnTo>
                    <a:pt x="4114" y="10337"/>
                  </a:lnTo>
                  <a:lnTo>
                    <a:pt x="6096" y="9753"/>
                  </a:lnTo>
                  <a:lnTo>
                    <a:pt x="8445" y="8407"/>
                  </a:lnTo>
                  <a:lnTo>
                    <a:pt x="20180" y="14897"/>
                  </a:lnTo>
                  <a:lnTo>
                    <a:pt x="20497" y="14960"/>
                  </a:lnTo>
                  <a:lnTo>
                    <a:pt x="20662" y="14960"/>
                  </a:lnTo>
                  <a:lnTo>
                    <a:pt x="20840" y="14986"/>
                  </a:lnTo>
                  <a:lnTo>
                    <a:pt x="21209" y="15011"/>
                  </a:lnTo>
                  <a:lnTo>
                    <a:pt x="21551" y="15011"/>
                  </a:lnTo>
                  <a:lnTo>
                    <a:pt x="21894" y="14986"/>
                  </a:lnTo>
                  <a:lnTo>
                    <a:pt x="22059" y="14960"/>
                  </a:lnTo>
                  <a:lnTo>
                    <a:pt x="22263" y="14960"/>
                  </a:lnTo>
                  <a:lnTo>
                    <a:pt x="23901" y="14401"/>
                  </a:lnTo>
                  <a:lnTo>
                    <a:pt x="26974" y="12623"/>
                  </a:lnTo>
                  <a:lnTo>
                    <a:pt x="27114" y="12547"/>
                  </a:lnTo>
                  <a:lnTo>
                    <a:pt x="29870" y="10160"/>
                  </a:lnTo>
                  <a:lnTo>
                    <a:pt x="30124" y="9829"/>
                  </a:lnTo>
                  <a:lnTo>
                    <a:pt x="30518" y="9131"/>
                  </a:lnTo>
                  <a:lnTo>
                    <a:pt x="30734" y="8432"/>
                  </a:lnTo>
                  <a:lnTo>
                    <a:pt x="30861" y="7721"/>
                  </a:lnTo>
                  <a:lnTo>
                    <a:pt x="30861" y="6985"/>
                  </a:lnTo>
                  <a:close/>
                </a:path>
                <a:path w="397509" h="62865">
                  <a:moveTo>
                    <a:pt x="61404" y="21920"/>
                  </a:moveTo>
                  <a:lnTo>
                    <a:pt x="61277" y="21856"/>
                  </a:lnTo>
                  <a:lnTo>
                    <a:pt x="56896" y="19342"/>
                  </a:lnTo>
                  <a:lnTo>
                    <a:pt x="56413" y="19050"/>
                  </a:lnTo>
                  <a:lnTo>
                    <a:pt x="46850" y="13512"/>
                  </a:lnTo>
                  <a:lnTo>
                    <a:pt x="46723" y="13449"/>
                  </a:lnTo>
                  <a:lnTo>
                    <a:pt x="46405" y="13322"/>
                  </a:lnTo>
                  <a:lnTo>
                    <a:pt x="45834" y="13106"/>
                  </a:lnTo>
                  <a:lnTo>
                    <a:pt x="45643" y="13081"/>
                  </a:lnTo>
                  <a:lnTo>
                    <a:pt x="45491" y="13030"/>
                  </a:lnTo>
                  <a:lnTo>
                    <a:pt x="44831" y="12928"/>
                  </a:lnTo>
                  <a:lnTo>
                    <a:pt x="44462" y="12903"/>
                  </a:lnTo>
                  <a:lnTo>
                    <a:pt x="44119" y="12903"/>
                  </a:lnTo>
                  <a:lnTo>
                    <a:pt x="43776" y="12928"/>
                  </a:lnTo>
                  <a:lnTo>
                    <a:pt x="43091" y="13017"/>
                  </a:lnTo>
                  <a:lnTo>
                    <a:pt x="42926" y="13068"/>
                  </a:lnTo>
                  <a:lnTo>
                    <a:pt x="42773" y="13093"/>
                  </a:lnTo>
                  <a:lnTo>
                    <a:pt x="42506" y="13182"/>
                  </a:lnTo>
                  <a:lnTo>
                    <a:pt x="42278" y="13246"/>
                  </a:lnTo>
                  <a:lnTo>
                    <a:pt x="41897" y="13436"/>
                  </a:lnTo>
                  <a:lnTo>
                    <a:pt x="41770" y="13512"/>
                  </a:lnTo>
                  <a:lnTo>
                    <a:pt x="22377" y="24714"/>
                  </a:lnTo>
                  <a:lnTo>
                    <a:pt x="22250" y="24790"/>
                  </a:lnTo>
                  <a:lnTo>
                    <a:pt x="22009" y="24968"/>
                  </a:lnTo>
                  <a:lnTo>
                    <a:pt x="21805" y="25133"/>
                  </a:lnTo>
                  <a:lnTo>
                    <a:pt x="21590" y="25412"/>
                  </a:lnTo>
                  <a:lnTo>
                    <a:pt x="21412" y="25679"/>
                  </a:lnTo>
                  <a:lnTo>
                    <a:pt x="21348" y="25895"/>
                  </a:lnTo>
                  <a:lnTo>
                    <a:pt x="21323" y="26085"/>
                  </a:lnTo>
                  <a:lnTo>
                    <a:pt x="21323" y="26289"/>
                  </a:lnTo>
                  <a:lnTo>
                    <a:pt x="23380" y="28054"/>
                  </a:lnTo>
                  <a:lnTo>
                    <a:pt x="23520" y="28105"/>
                  </a:lnTo>
                  <a:lnTo>
                    <a:pt x="23698" y="28130"/>
                  </a:lnTo>
                  <a:lnTo>
                    <a:pt x="24015" y="28194"/>
                  </a:lnTo>
                  <a:lnTo>
                    <a:pt x="24384" y="28244"/>
                  </a:lnTo>
                  <a:lnTo>
                    <a:pt x="25438" y="28244"/>
                  </a:lnTo>
                  <a:lnTo>
                    <a:pt x="25781" y="28194"/>
                  </a:lnTo>
                  <a:lnTo>
                    <a:pt x="26073" y="28130"/>
                  </a:lnTo>
                  <a:lnTo>
                    <a:pt x="26263" y="28105"/>
                  </a:lnTo>
                  <a:lnTo>
                    <a:pt x="44310" y="17894"/>
                  </a:lnTo>
                  <a:lnTo>
                    <a:pt x="48945" y="20586"/>
                  </a:lnTo>
                  <a:lnTo>
                    <a:pt x="32054" y="30327"/>
                  </a:lnTo>
                  <a:lnTo>
                    <a:pt x="31724" y="30556"/>
                  </a:lnTo>
                  <a:lnTo>
                    <a:pt x="31521" y="30721"/>
                  </a:lnTo>
                  <a:lnTo>
                    <a:pt x="31356" y="30924"/>
                  </a:lnTo>
                  <a:lnTo>
                    <a:pt x="31203" y="31089"/>
                  </a:lnTo>
                  <a:lnTo>
                    <a:pt x="31102" y="31292"/>
                  </a:lnTo>
                  <a:lnTo>
                    <a:pt x="31064" y="31483"/>
                  </a:lnTo>
                  <a:lnTo>
                    <a:pt x="31013" y="31686"/>
                  </a:lnTo>
                  <a:lnTo>
                    <a:pt x="31013" y="31902"/>
                  </a:lnTo>
                  <a:lnTo>
                    <a:pt x="31064" y="32092"/>
                  </a:lnTo>
                  <a:lnTo>
                    <a:pt x="33731" y="33807"/>
                  </a:lnTo>
                  <a:lnTo>
                    <a:pt x="33896" y="33807"/>
                  </a:lnTo>
                  <a:lnTo>
                    <a:pt x="34074" y="33832"/>
                  </a:lnTo>
                  <a:lnTo>
                    <a:pt x="34417" y="33858"/>
                  </a:lnTo>
                  <a:lnTo>
                    <a:pt x="34759" y="33858"/>
                  </a:lnTo>
                  <a:lnTo>
                    <a:pt x="35128" y="33832"/>
                  </a:lnTo>
                  <a:lnTo>
                    <a:pt x="35293" y="33807"/>
                  </a:lnTo>
                  <a:lnTo>
                    <a:pt x="35496" y="33807"/>
                  </a:lnTo>
                  <a:lnTo>
                    <a:pt x="35953" y="33718"/>
                  </a:lnTo>
                  <a:lnTo>
                    <a:pt x="36131" y="33667"/>
                  </a:lnTo>
                  <a:lnTo>
                    <a:pt x="36423" y="33566"/>
                  </a:lnTo>
                  <a:lnTo>
                    <a:pt x="36601" y="33515"/>
                  </a:lnTo>
                  <a:lnTo>
                    <a:pt x="37007" y="33324"/>
                  </a:lnTo>
                  <a:lnTo>
                    <a:pt x="37134" y="33248"/>
                  </a:lnTo>
                  <a:lnTo>
                    <a:pt x="54013" y="23507"/>
                  </a:lnTo>
                  <a:lnTo>
                    <a:pt x="55968" y="24625"/>
                  </a:lnTo>
                  <a:lnTo>
                    <a:pt x="56324" y="24841"/>
                  </a:lnTo>
                  <a:lnTo>
                    <a:pt x="61391" y="21932"/>
                  </a:lnTo>
                  <a:close/>
                </a:path>
                <a:path w="397509" h="62865">
                  <a:moveTo>
                    <a:pt x="64465" y="25908"/>
                  </a:moveTo>
                  <a:lnTo>
                    <a:pt x="64363" y="25311"/>
                  </a:lnTo>
                  <a:lnTo>
                    <a:pt x="64236" y="25019"/>
                  </a:lnTo>
                  <a:lnTo>
                    <a:pt x="64135" y="24726"/>
                  </a:lnTo>
                  <a:lnTo>
                    <a:pt x="61734" y="22148"/>
                  </a:lnTo>
                  <a:lnTo>
                    <a:pt x="61391" y="21932"/>
                  </a:lnTo>
                  <a:lnTo>
                    <a:pt x="56324" y="24853"/>
                  </a:lnTo>
                  <a:lnTo>
                    <a:pt x="56451" y="24930"/>
                  </a:lnTo>
                  <a:lnTo>
                    <a:pt x="56743" y="25146"/>
                  </a:lnTo>
                  <a:lnTo>
                    <a:pt x="56984" y="25387"/>
                  </a:lnTo>
                  <a:lnTo>
                    <a:pt x="57111" y="25565"/>
                  </a:lnTo>
                  <a:lnTo>
                    <a:pt x="57226" y="25831"/>
                  </a:lnTo>
                  <a:lnTo>
                    <a:pt x="57277" y="26098"/>
                  </a:lnTo>
                  <a:lnTo>
                    <a:pt x="57277" y="26301"/>
                  </a:lnTo>
                  <a:lnTo>
                    <a:pt x="56324" y="27546"/>
                  </a:lnTo>
                  <a:lnTo>
                    <a:pt x="56197" y="27609"/>
                  </a:lnTo>
                  <a:lnTo>
                    <a:pt x="41783" y="35941"/>
                  </a:lnTo>
                  <a:lnTo>
                    <a:pt x="40779" y="37096"/>
                  </a:lnTo>
                  <a:lnTo>
                    <a:pt x="40728" y="37299"/>
                  </a:lnTo>
                  <a:lnTo>
                    <a:pt x="40728" y="37490"/>
                  </a:lnTo>
                  <a:lnTo>
                    <a:pt x="40779" y="37706"/>
                  </a:lnTo>
                  <a:lnTo>
                    <a:pt x="40817" y="37909"/>
                  </a:lnTo>
                  <a:lnTo>
                    <a:pt x="40944" y="38100"/>
                  </a:lnTo>
                  <a:lnTo>
                    <a:pt x="41236" y="38468"/>
                  </a:lnTo>
                  <a:lnTo>
                    <a:pt x="41414" y="38646"/>
                  </a:lnTo>
                  <a:lnTo>
                    <a:pt x="41897" y="38938"/>
                  </a:lnTo>
                  <a:lnTo>
                    <a:pt x="42164" y="39052"/>
                  </a:lnTo>
                  <a:lnTo>
                    <a:pt x="42291" y="39128"/>
                  </a:lnTo>
                  <a:lnTo>
                    <a:pt x="42786" y="39281"/>
                  </a:lnTo>
                  <a:lnTo>
                    <a:pt x="42926" y="39306"/>
                  </a:lnTo>
                  <a:lnTo>
                    <a:pt x="43103" y="39357"/>
                  </a:lnTo>
                  <a:lnTo>
                    <a:pt x="43789" y="39446"/>
                  </a:lnTo>
                  <a:lnTo>
                    <a:pt x="44132" y="39471"/>
                  </a:lnTo>
                  <a:lnTo>
                    <a:pt x="44475" y="39471"/>
                  </a:lnTo>
                  <a:lnTo>
                    <a:pt x="44843" y="39446"/>
                  </a:lnTo>
                  <a:lnTo>
                    <a:pt x="45504" y="39357"/>
                  </a:lnTo>
                  <a:lnTo>
                    <a:pt x="45643" y="39306"/>
                  </a:lnTo>
                  <a:lnTo>
                    <a:pt x="45847" y="39281"/>
                  </a:lnTo>
                  <a:lnTo>
                    <a:pt x="46316" y="39128"/>
                  </a:lnTo>
                  <a:lnTo>
                    <a:pt x="46723" y="38938"/>
                  </a:lnTo>
                  <a:lnTo>
                    <a:pt x="46850" y="38862"/>
                  </a:lnTo>
                  <a:lnTo>
                    <a:pt x="61226" y="30556"/>
                  </a:lnTo>
                  <a:lnTo>
                    <a:pt x="61379" y="30467"/>
                  </a:lnTo>
                  <a:lnTo>
                    <a:pt x="61518" y="30391"/>
                  </a:lnTo>
                  <a:lnTo>
                    <a:pt x="64236" y="27381"/>
                  </a:lnTo>
                  <a:lnTo>
                    <a:pt x="64363" y="27076"/>
                  </a:lnTo>
                  <a:lnTo>
                    <a:pt x="64465" y="26492"/>
                  </a:lnTo>
                  <a:lnTo>
                    <a:pt x="64465" y="25908"/>
                  </a:lnTo>
                  <a:close/>
                </a:path>
                <a:path w="397509" h="62865">
                  <a:moveTo>
                    <a:pt x="88988" y="59143"/>
                  </a:moveTo>
                  <a:lnTo>
                    <a:pt x="88925" y="58953"/>
                  </a:lnTo>
                  <a:lnTo>
                    <a:pt x="88722" y="58458"/>
                  </a:lnTo>
                  <a:lnTo>
                    <a:pt x="88544" y="58280"/>
                  </a:lnTo>
                  <a:lnTo>
                    <a:pt x="88417" y="58153"/>
                  </a:lnTo>
                  <a:lnTo>
                    <a:pt x="88277" y="58013"/>
                  </a:lnTo>
                  <a:lnTo>
                    <a:pt x="87934" y="57797"/>
                  </a:lnTo>
                  <a:lnTo>
                    <a:pt x="87807" y="57721"/>
                  </a:lnTo>
                  <a:lnTo>
                    <a:pt x="86664" y="57086"/>
                  </a:lnTo>
                  <a:lnTo>
                    <a:pt x="86309" y="56870"/>
                  </a:lnTo>
                  <a:lnTo>
                    <a:pt x="86182" y="56807"/>
                  </a:lnTo>
                  <a:lnTo>
                    <a:pt x="85902" y="56642"/>
                  </a:lnTo>
                  <a:lnTo>
                    <a:pt x="85636" y="56540"/>
                  </a:lnTo>
                  <a:lnTo>
                    <a:pt x="85293" y="56451"/>
                  </a:lnTo>
                  <a:lnTo>
                    <a:pt x="85153" y="56400"/>
                  </a:lnTo>
                  <a:lnTo>
                    <a:pt x="84975" y="56375"/>
                  </a:lnTo>
                  <a:lnTo>
                    <a:pt x="84658" y="56311"/>
                  </a:lnTo>
                  <a:lnTo>
                    <a:pt x="84493" y="56299"/>
                  </a:lnTo>
                  <a:lnTo>
                    <a:pt x="84289" y="56286"/>
                  </a:lnTo>
                  <a:lnTo>
                    <a:pt x="83947" y="56261"/>
                  </a:lnTo>
                  <a:lnTo>
                    <a:pt x="83604" y="56248"/>
                  </a:lnTo>
                  <a:lnTo>
                    <a:pt x="83235" y="56273"/>
                  </a:lnTo>
                  <a:lnTo>
                    <a:pt x="83070" y="56299"/>
                  </a:lnTo>
                  <a:lnTo>
                    <a:pt x="82892" y="56299"/>
                  </a:lnTo>
                  <a:lnTo>
                    <a:pt x="82664" y="56362"/>
                  </a:lnTo>
                  <a:lnTo>
                    <a:pt x="82410" y="56400"/>
                  </a:lnTo>
                  <a:lnTo>
                    <a:pt x="81762" y="56591"/>
                  </a:lnTo>
                  <a:lnTo>
                    <a:pt x="81407" y="56769"/>
                  </a:lnTo>
                  <a:lnTo>
                    <a:pt x="81229" y="56870"/>
                  </a:lnTo>
                  <a:lnTo>
                    <a:pt x="81102" y="56934"/>
                  </a:lnTo>
                  <a:lnTo>
                    <a:pt x="79756" y="57734"/>
                  </a:lnTo>
                  <a:lnTo>
                    <a:pt x="79629" y="57797"/>
                  </a:lnTo>
                  <a:lnTo>
                    <a:pt x="78790" y="58559"/>
                  </a:lnTo>
                  <a:lnTo>
                    <a:pt x="78638" y="58851"/>
                  </a:lnTo>
                  <a:lnTo>
                    <a:pt x="78574" y="59156"/>
                  </a:lnTo>
                  <a:lnTo>
                    <a:pt x="78574" y="59372"/>
                  </a:lnTo>
                  <a:lnTo>
                    <a:pt x="78625" y="59575"/>
                  </a:lnTo>
                  <a:lnTo>
                    <a:pt x="79908" y="60883"/>
                  </a:lnTo>
                  <a:lnTo>
                    <a:pt x="81229" y="61645"/>
                  </a:lnTo>
                  <a:lnTo>
                    <a:pt x="81356" y="61722"/>
                  </a:lnTo>
                  <a:lnTo>
                    <a:pt x="81648" y="61849"/>
                  </a:lnTo>
                  <a:lnTo>
                    <a:pt x="81775" y="61925"/>
                  </a:lnTo>
                  <a:lnTo>
                    <a:pt x="82410" y="62115"/>
                  </a:lnTo>
                  <a:lnTo>
                    <a:pt x="83248" y="62242"/>
                  </a:lnTo>
                  <a:lnTo>
                    <a:pt x="83616" y="62268"/>
                  </a:lnTo>
                  <a:lnTo>
                    <a:pt x="83959" y="62268"/>
                  </a:lnTo>
                  <a:lnTo>
                    <a:pt x="85915" y="61849"/>
                  </a:lnTo>
                  <a:lnTo>
                    <a:pt x="86144" y="61747"/>
                  </a:lnTo>
                  <a:lnTo>
                    <a:pt x="86309" y="61658"/>
                  </a:lnTo>
                  <a:lnTo>
                    <a:pt x="87934" y="60718"/>
                  </a:lnTo>
                  <a:lnTo>
                    <a:pt x="88061" y="60642"/>
                  </a:lnTo>
                  <a:lnTo>
                    <a:pt x="88277" y="60490"/>
                  </a:lnTo>
                  <a:lnTo>
                    <a:pt x="88417" y="60350"/>
                  </a:lnTo>
                  <a:lnTo>
                    <a:pt x="88544" y="60236"/>
                  </a:lnTo>
                  <a:lnTo>
                    <a:pt x="88722" y="60045"/>
                  </a:lnTo>
                  <a:lnTo>
                    <a:pt x="88912" y="59664"/>
                  </a:lnTo>
                  <a:lnTo>
                    <a:pt x="88988" y="59372"/>
                  </a:lnTo>
                  <a:lnTo>
                    <a:pt x="88988" y="59143"/>
                  </a:lnTo>
                  <a:close/>
                </a:path>
                <a:path w="397509" h="62865">
                  <a:moveTo>
                    <a:pt x="91744" y="41630"/>
                  </a:moveTo>
                  <a:lnTo>
                    <a:pt x="89115" y="37973"/>
                  </a:lnTo>
                  <a:lnTo>
                    <a:pt x="88925" y="37846"/>
                  </a:lnTo>
                  <a:lnTo>
                    <a:pt x="88798" y="37731"/>
                  </a:lnTo>
                  <a:lnTo>
                    <a:pt x="88671" y="37655"/>
                  </a:lnTo>
                  <a:lnTo>
                    <a:pt x="80924" y="33210"/>
                  </a:lnTo>
                  <a:lnTo>
                    <a:pt x="80619" y="33032"/>
                  </a:lnTo>
                  <a:lnTo>
                    <a:pt x="80467" y="32931"/>
                  </a:lnTo>
                  <a:lnTo>
                    <a:pt x="80149" y="32804"/>
                  </a:lnTo>
                  <a:lnTo>
                    <a:pt x="80022" y="32727"/>
                  </a:lnTo>
                  <a:lnTo>
                    <a:pt x="79578" y="32588"/>
                  </a:lnTo>
                  <a:lnTo>
                    <a:pt x="79413" y="32562"/>
                  </a:lnTo>
                  <a:lnTo>
                    <a:pt x="79235" y="32512"/>
                  </a:lnTo>
                  <a:lnTo>
                    <a:pt x="78574" y="32410"/>
                  </a:lnTo>
                  <a:lnTo>
                    <a:pt x="78181" y="32385"/>
                  </a:lnTo>
                  <a:lnTo>
                    <a:pt x="77863" y="32385"/>
                  </a:lnTo>
                  <a:lnTo>
                    <a:pt x="77520" y="32410"/>
                  </a:lnTo>
                  <a:lnTo>
                    <a:pt x="76835" y="32499"/>
                  </a:lnTo>
                  <a:lnTo>
                    <a:pt x="76669" y="32550"/>
                  </a:lnTo>
                  <a:lnTo>
                    <a:pt x="76517" y="32575"/>
                  </a:lnTo>
                  <a:lnTo>
                    <a:pt x="76250" y="32664"/>
                  </a:lnTo>
                  <a:lnTo>
                    <a:pt x="76022" y="32727"/>
                  </a:lnTo>
                  <a:lnTo>
                    <a:pt x="75641" y="32918"/>
                  </a:lnTo>
                  <a:lnTo>
                    <a:pt x="75514" y="32994"/>
                  </a:lnTo>
                  <a:lnTo>
                    <a:pt x="75387" y="33083"/>
                  </a:lnTo>
                  <a:lnTo>
                    <a:pt x="75145" y="33223"/>
                  </a:lnTo>
                  <a:lnTo>
                    <a:pt x="56235" y="44132"/>
                  </a:lnTo>
                  <a:lnTo>
                    <a:pt x="55981" y="44272"/>
                  </a:lnTo>
                  <a:lnTo>
                    <a:pt x="46393" y="49809"/>
                  </a:lnTo>
                  <a:lnTo>
                    <a:pt x="46024" y="50038"/>
                  </a:lnTo>
                  <a:lnTo>
                    <a:pt x="45821" y="50203"/>
                  </a:lnTo>
                  <a:lnTo>
                    <a:pt x="45707" y="50406"/>
                  </a:lnTo>
                  <a:lnTo>
                    <a:pt x="45529" y="50571"/>
                  </a:lnTo>
                  <a:lnTo>
                    <a:pt x="45427" y="50774"/>
                  </a:lnTo>
                  <a:lnTo>
                    <a:pt x="45364" y="50965"/>
                  </a:lnTo>
                  <a:lnTo>
                    <a:pt x="45339" y="51168"/>
                  </a:lnTo>
                  <a:lnTo>
                    <a:pt x="45339" y="51384"/>
                  </a:lnTo>
                  <a:lnTo>
                    <a:pt x="45707" y="52171"/>
                  </a:lnTo>
                  <a:lnTo>
                    <a:pt x="45821" y="52336"/>
                  </a:lnTo>
                  <a:lnTo>
                    <a:pt x="46024" y="52514"/>
                  </a:lnTo>
                  <a:lnTo>
                    <a:pt x="46507" y="52806"/>
                  </a:lnTo>
                  <a:lnTo>
                    <a:pt x="46799" y="52920"/>
                  </a:lnTo>
                  <a:lnTo>
                    <a:pt x="46926" y="52997"/>
                  </a:lnTo>
                  <a:lnTo>
                    <a:pt x="47536" y="53200"/>
                  </a:lnTo>
                  <a:lnTo>
                    <a:pt x="47739" y="53225"/>
                  </a:lnTo>
                  <a:lnTo>
                    <a:pt x="48031" y="53289"/>
                  </a:lnTo>
                  <a:lnTo>
                    <a:pt x="48196" y="53289"/>
                  </a:lnTo>
                  <a:lnTo>
                    <a:pt x="48374" y="53314"/>
                  </a:lnTo>
                  <a:lnTo>
                    <a:pt x="48768" y="53340"/>
                  </a:lnTo>
                  <a:lnTo>
                    <a:pt x="49085" y="53340"/>
                  </a:lnTo>
                  <a:lnTo>
                    <a:pt x="49428" y="53314"/>
                  </a:lnTo>
                  <a:lnTo>
                    <a:pt x="49593" y="53289"/>
                  </a:lnTo>
                  <a:lnTo>
                    <a:pt x="49796" y="53289"/>
                  </a:lnTo>
                  <a:lnTo>
                    <a:pt x="50279" y="53200"/>
                  </a:lnTo>
                  <a:lnTo>
                    <a:pt x="50774" y="53047"/>
                  </a:lnTo>
                  <a:lnTo>
                    <a:pt x="50914" y="52997"/>
                  </a:lnTo>
                  <a:lnTo>
                    <a:pt x="51041" y="52920"/>
                  </a:lnTo>
                  <a:lnTo>
                    <a:pt x="51308" y="52806"/>
                  </a:lnTo>
                  <a:lnTo>
                    <a:pt x="51435" y="52730"/>
                  </a:lnTo>
                  <a:lnTo>
                    <a:pt x="58623" y="48590"/>
                  </a:lnTo>
                  <a:lnTo>
                    <a:pt x="64198" y="51790"/>
                  </a:lnTo>
                  <a:lnTo>
                    <a:pt x="69240" y="48869"/>
                  </a:lnTo>
                  <a:lnTo>
                    <a:pt x="63690" y="45669"/>
                  </a:lnTo>
                  <a:lnTo>
                    <a:pt x="78041" y="37388"/>
                  </a:lnTo>
                  <a:lnTo>
                    <a:pt x="83591" y="40589"/>
                  </a:lnTo>
                  <a:lnTo>
                    <a:pt x="85458" y="39522"/>
                  </a:lnTo>
                  <a:lnTo>
                    <a:pt x="83604" y="40601"/>
                  </a:lnTo>
                  <a:lnTo>
                    <a:pt x="83794" y="40703"/>
                  </a:lnTo>
                  <a:lnTo>
                    <a:pt x="83921" y="40792"/>
                  </a:lnTo>
                  <a:lnTo>
                    <a:pt x="84239" y="41109"/>
                  </a:lnTo>
                  <a:lnTo>
                    <a:pt x="84366" y="41287"/>
                  </a:lnTo>
                  <a:lnTo>
                    <a:pt x="84505" y="41554"/>
                  </a:lnTo>
                  <a:lnTo>
                    <a:pt x="84556" y="41846"/>
                  </a:lnTo>
                  <a:lnTo>
                    <a:pt x="84556" y="42024"/>
                  </a:lnTo>
                  <a:lnTo>
                    <a:pt x="84505" y="42316"/>
                  </a:lnTo>
                  <a:lnTo>
                    <a:pt x="84366" y="42583"/>
                  </a:lnTo>
                  <a:lnTo>
                    <a:pt x="84099" y="42900"/>
                  </a:lnTo>
                  <a:lnTo>
                    <a:pt x="83921" y="43065"/>
                  </a:lnTo>
                  <a:lnTo>
                    <a:pt x="83731" y="43192"/>
                  </a:lnTo>
                  <a:lnTo>
                    <a:pt x="83604" y="43268"/>
                  </a:lnTo>
                  <a:lnTo>
                    <a:pt x="83477" y="43332"/>
                  </a:lnTo>
                  <a:lnTo>
                    <a:pt x="74015" y="48806"/>
                  </a:lnTo>
                  <a:lnTo>
                    <a:pt x="73888" y="48869"/>
                  </a:lnTo>
                  <a:lnTo>
                    <a:pt x="73761" y="48945"/>
                  </a:lnTo>
                  <a:lnTo>
                    <a:pt x="73406" y="49123"/>
                  </a:lnTo>
                  <a:lnTo>
                    <a:pt x="72821" y="49301"/>
                  </a:lnTo>
                  <a:lnTo>
                    <a:pt x="72377" y="49377"/>
                  </a:lnTo>
                  <a:lnTo>
                    <a:pt x="71742" y="49415"/>
                  </a:lnTo>
                  <a:lnTo>
                    <a:pt x="71564" y="49441"/>
                  </a:lnTo>
                  <a:lnTo>
                    <a:pt x="71424" y="49415"/>
                  </a:lnTo>
                  <a:lnTo>
                    <a:pt x="71081" y="49415"/>
                  </a:lnTo>
                  <a:lnTo>
                    <a:pt x="70459" y="49326"/>
                  </a:lnTo>
                  <a:lnTo>
                    <a:pt x="69850" y="49174"/>
                  </a:lnTo>
                  <a:lnTo>
                    <a:pt x="69608" y="49060"/>
                  </a:lnTo>
                  <a:lnTo>
                    <a:pt x="69392" y="48958"/>
                  </a:lnTo>
                  <a:lnTo>
                    <a:pt x="69240" y="48882"/>
                  </a:lnTo>
                  <a:lnTo>
                    <a:pt x="64198" y="51803"/>
                  </a:lnTo>
                  <a:lnTo>
                    <a:pt x="71031" y="53568"/>
                  </a:lnTo>
                  <a:lnTo>
                    <a:pt x="72059" y="53568"/>
                  </a:lnTo>
                  <a:lnTo>
                    <a:pt x="78943" y="51803"/>
                  </a:lnTo>
                  <a:lnTo>
                    <a:pt x="79082" y="51727"/>
                  </a:lnTo>
                  <a:lnTo>
                    <a:pt x="88646" y="46215"/>
                  </a:lnTo>
                  <a:lnTo>
                    <a:pt x="88798" y="46139"/>
                  </a:lnTo>
                  <a:lnTo>
                    <a:pt x="89039" y="45986"/>
                  </a:lnTo>
                  <a:lnTo>
                    <a:pt x="91490" y="43091"/>
                  </a:lnTo>
                  <a:lnTo>
                    <a:pt x="91592" y="42824"/>
                  </a:lnTo>
                  <a:lnTo>
                    <a:pt x="91744" y="42240"/>
                  </a:lnTo>
                  <a:lnTo>
                    <a:pt x="91744" y="41630"/>
                  </a:lnTo>
                  <a:close/>
                </a:path>
                <a:path w="397509" h="62865">
                  <a:moveTo>
                    <a:pt x="369214" y="58369"/>
                  </a:moveTo>
                  <a:lnTo>
                    <a:pt x="369189" y="58178"/>
                  </a:lnTo>
                  <a:lnTo>
                    <a:pt x="369112" y="57975"/>
                  </a:lnTo>
                  <a:lnTo>
                    <a:pt x="369023" y="57785"/>
                  </a:lnTo>
                  <a:lnTo>
                    <a:pt x="368871" y="57581"/>
                  </a:lnTo>
                  <a:lnTo>
                    <a:pt x="368693" y="57416"/>
                  </a:lnTo>
                  <a:lnTo>
                    <a:pt x="368312" y="57073"/>
                  </a:lnTo>
                  <a:lnTo>
                    <a:pt x="368160" y="57023"/>
                  </a:lnTo>
                  <a:lnTo>
                    <a:pt x="363093" y="59944"/>
                  </a:lnTo>
                  <a:lnTo>
                    <a:pt x="363258" y="60007"/>
                  </a:lnTo>
                  <a:lnTo>
                    <a:pt x="363651" y="60185"/>
                  </a:lnTo>
                  <a:lnTo>
                    <a:pt x="363791" y="60261"/>
                  </a:lnTo>
                  <a:lnTo>
                    <a:pt x="364096" y="60350"/>
                  </a:lnTo>
                  <a:lnTo>
                    <a:pt x="364286" y="60375"/>
                  </a:lnTo>
                  <a:lnTo>
                    <a:pt x="364464" y="60426"/>
                  </a:lnTo>
                  <a:lnTo>
                    <a:pt x="365099" y="60528"/>
                  </a:lnTo>
                  <a:lnTo>
                    <a:pt x="365493" y="60553"/>
                  </a:lnTo>
                  <a:lnTo>
                    <a:pt x="365810" y="60553"/>
                  </a:lnTo>
                  <a:lnTo>
                    <a:pt x="366153" y="60528"/>
                  </a:lnTo>
                  <a:lnTo>
                    <a:pt x="366839" y="60426"/>
                  </a:lnTo>
                  <a:lnTo>
                    <a:pt x="367004" y="60375"/>
                  </a:lnTo>
                  <a:lnTo>
                    <a:pt x="367157" y="60350"/>
                  </a:lnTo>
                  <a:lnTo>
                    <a:pt x="367499" y="60261"/>
                  </a:lnTo>
                  <a:lnTo>
                    <a:pt x="367639" y="60185"/>
                  </a:lnTo>
                  <a:lnTo>
                    <a:pt x="367766" y="60134"/>
                  </a:lnTo>
                  <a:lnTo>
                    <a:pt x="368312" y="59867"/>
                  </a:lnTo>
                  <a:lnTo>
                    <a:pt x="368528" y="59715"/>
                  </a:lnTo>
                  <a:lnTo>
                    <a:pt x="368871" y="59347"/>
                  </a:lnTo>
                  <a:lnTo>
                    <a:pt x="369023" y="59182"/>
                  </a:lnTo>
                  <a:lnTo>
                    <a:pt x="369112" y="58978"/>
                  </a:lnTo>
                  <a:lnTo>
                    <a:pt x="369189" y="58788"/>
                  </a:lnTo>
                  <a:lnTo>
                    <a:pt x="369214" y="58572"/>
                  </a:lnTo>
                  <a:lnTo>
                    <a:pt x="369214" y="58369"/>
                  </a:lnTo>
                  <a:close/>
                </a:path>
                <a:path w="397509" h="62865">
                  <a:moveTo>
                    <a:pt x="390804" y="36449"/>
                  </a:moveTo>
                  <a:lnTo>
                    <a:pt x="382435" y="34302"/>
                  </a:lnTo>
                  <a:lnTo>
                    <a:pt x="381177" y="34302"/>
                  </a:lnTo>
                  <a:lnTo>
                    <a:pt x="372960" y="36372"/>
                  </a:lnTo>
                  <a:lnTo>
                    <a:pt x="372833" y="36449"/>
                  </a:lnTo>
                  <a:lnTo>
                    <a:pt x="356755" y="45720"/>
                  </a:lnTo>
                  <a:lnTo>
                    <a:pt x="356628" y="45783"/>
                  </a:lnTo>
                  <a:lnTo>
                    <a:pt x="356501" y="45859"/>
                  </a:lnTo>
                  <a:lnTo>
                    <a:pt x="356184" y="46062"/>
                  </a:lnTo>
                  <a:lnTo>
                    <a:pt x="355396" y="46596"/>
                  </a:lnTo>
                  <a:lnTo>
                    <a:pt x="354711" y="47205"/>
                  </a:lnTo>
                  <a:lnTo>
                    <a:pt x="354126" y="47853"/>
                  </a:lnTo>
                  <a:lnTo>
                    <a:pt x="353885" y="48196"/>
                  </a:lnTo>
                  <a:lnTo>
                    <a:pt x="353631" y="48514"/>
                  </a:lnTo>
                  <a:lnTo>
                    <a:pt x="353263" y="49199"/>
                  </a:lnTo>
                  <a:lnTo>
                    <a:pt x="353021" y="49911"/>
                  </a:lnTo>
                  <a:lnTo>
                    <a:pt x="352894" y="50634"/>
                  </a:lnTo>
                  <a:lnTo>
                    <a:pt x="352894" y="51346"/>
                  </a:lnTo>
                  <a:lnTo>
                    <a:pt x="353021" y="52057"/>
                  </a:lnTo>
                  <a:lnTo>
                    <a:pt x="353263" y="52768"/>
                  </a:lnTo>
                  <a:lnTo>
                    <a:pt x="353631" y="53479"/>
                  </a:lnTo>
                  <a:lnTo>
                    <a:pt x="353885" y="53797"/>
                  </a:lnTo>
                  <a:lnTo>
                    <a:pt x="354126" y="54140"/>
                  </a:lnTo>
                  <a:lnTo>
                    <a:pt x="354711" y="54787"/>
                  </a:lnTo>
                  <a:lnTo>
                    <a:pt x="355396" y="55372"/>
                  </a:lnTo>
                  <a:lnTo>
                    <a:pt x="356184" y="55930"/>
                  </a:lnTo>
                  <a:lnTo>
                    <a:pt x="356311" y="56007"/>
                  </a:lnTo>
                  <a:lnTo>
                    <a:pt x="356489" y="56134"/>
                  </a:lnTo>
                  <a:lnTo>
                    <a:pt x="356616" y="56184"/>
                  </a:lnTo>
                  <a:lnTo>
                    <a:pt x="363080" y="59931"/>
                  </a:lnTo>
                  <a:lnTo>
                    <a:pt x="368147" y="57010"/>
                  </a:lnTo>
                  <a:lnTo>
                    <a:pt x="362038" y="53492"/>
                  </a:lnTo>
                  <a:lnTo>
                    <a:pt x="361696" y="53263"/>
                  </a:lnTo>
                  <a:lnTo>
                    <a:pt x="361569" y="53200"/>
                  </a:lnTo>
                  <a:lnTo>
                    <a:pt x="361175" y="52920"/>
                  </a:lnTo>
                  <a:lnTo>
                    <a:pt x="361010" y="52768"/>
                  </a:lnTo>
                  <a:lnTo>
                    <a:pt x="360857" y="52654"/>
                  </a:lnTo>
                  <a:lnTo>
                    <a:pt x="360083" y="51155"/>
                  </a:lnTo>
                  <a:lnTo>
                    <a:pt x="360083" y="50838"/>
                  </a:lnTo>
                  <a:lnTo>
                    <a:pt x="361670" y="48742"/>
                  </a:lnTo>
                  <a:lnTo>
                    <a:pt x="361810" y="48666"/>
                  </a:lnTo>
                  <a:lnTo>
                    <a:pt x="377863" y="39382"/>
                  </a:lnTo>
                  <a:lnTo>
                    <a:pt x="378955" y="38874"/>
                  </a:lnTo>
                  <a:lnTo>
                    <a:pt x="379933" y="38608"/>
                  </a:lnTo>
                  <a:lnTo>
                    <a:pt x="380441" y="38531"/>
                  </a:lnTo>
                  <a:lnTo>
                    <a:pt x="381546" y="38442"/>
                  </a:lnTo>
                  <a:lnTo>
                    <a:pt x="382625" y="38468"/>
                  </a:lnTo>
                  <a:lnTo>
                    <a:pt x="383705" y="38608"/>
                  </a:lnTo>
                  <a:lnTo>
                    <a:pt x="384683" y="38874"/>
                  </a:lnTo>
                  <a:lnTo>
                    <a:pt x="385762" y="39370"/>
                  </a:lnTo>
                  <a:lnTo>
                    <a:pt x="390804" y="36449"/>
                  </a:lnTo>
                  <a:close/>
                </a:path>
                <a:path w="397509" h="62865">
                  <a:moveTo>
                    <a:pt x="397281" y="40170"/>
                  </a:moveTo>
                  <a:lnTo>
                    <a:pt x="391185" y="36664"/>
                  </a:lnTo>
                  <a:lnTo>
                    <a:pt x="390817" y="36449"/>
                  </a:lnTo>
                  <a:lnTo>
                    <a:pt x="385775" y="39370"/>
                  </a:lnTo>
                  <a:lnTo>
                    <a:pt x="392239" y="43116"/>
                  </a:lnTo>
                  <a:lnTo>
                    <a:pt x="397281" y="4017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589621" y="983068"/>
              <a:ext cx="116839" cy="95250"/>
            </a:xfrm>
            <a:custGeom>
              <a:avLst/>
              <a:gdLst/>
              <a:ahLst/>
              <a:cxnLst/>
              <a:rect l="l" t="t" r="r" b="b"/>
              <a:pathLst>
                <a:path w="116840" h="95250">
                  <a:moveTo>
                    <a:pt x="17208" y="609"/>
                  </a:moveTo>
                  <a:lnTo>
                    <a:pt x="16675" y="368"/>
                  </a:lnTo>
                  <a:lnTo>
                    <a:pt x="16522" y="292"/>
                  </a:lnTo>
                  <a:lnTo>
                    <a:pt x="16230" y="203"/>
                  </a:lnTo>
                  <a:lnTo>
                    <a:pt x="16040" y="177"/>
                  </a:lnTo>
                  <a:lnTo>
                    <a:pt x="15862" y="127"/>
                  </a:lnTo>
                  <a:lnTo>
                    <a:pt x="15227" y="25"/>
                  </a:lnTo>
                  <a:lnTo>
                    <a:pt x="14833" y="0"/>
                  </a:lnTo>
                  <a:lnTo>
                    <a:pt x="14516" y="0"/>
                  </a:lnTo>
                  <a:lnTo>
                    <a:pt x="14173" y="25"/>
                  </a:lnTo>
                  <a:lnTo>
                    <a:pt x="13487" y="127"/>
                  </a:lnTo>
                  <a:lnTo>
                    <a:pt x="13322" y="177"/>
                  </a:lnTo>
                  <a:lnTo>
                    <a:pt x="13169" y="203"/>
                  </a:lnTo>
                  <a:lnTo>
                    <a:pt x="12827" y="292"/>
                  </a:lnTo>
                  <a:lnTo>
                    <a:pt x="12687" y="368"/>
                  </a:lnTo>
                  <a:lnTo>
                    <a:pt x="12560" y="419"/>
                  </a:lnTo>
                  <a:lnTo>
                    <a:pt x="11188" y="1663"/>
                  </a:lnTo>
                  <a:lnTo>
                    <a:pt x="11112" y="1981"/>
                  </a:lnTo>
                  <a:lnTo>
                    <a:pt x="11112" y="2184"/>
                  </a:lnTo>
                  <a:lnTo>
                    <a:pt x="11137" y="2374"/>
                  </a:lnTo>
                  <a:lnTo>
                    <a:pt x="11214" y="2578"/>
                  </a:lnTo>
                  <a:lnTo>
                    <a:pt x="11303" y="2768"/>
                  </a:lnTo>
                  <a:lnTo>
                    <a:pt x="11455" y="2971"/>
                  </a:lnTo>
                  <a:lnTo>
                    <a:pt x="11633" y="3136"/>
                  </a:lnTo>
                  <a:lnTo>
                    <a:pt x="12014" y="3454"/>
                  </a:lnTo>
                  <a:lnTo>
                    <a:pt x="12166" y="3530"/>
                  </a:lnTo>
                  <a:lnTo>
                    <a:pt x="17208" y="609"/>
                  </a:lnTo>
                  <a:close/>
                </a:path>
                <a:path w="116840" h="95250">
                  <a:moveTo>
                    <a:pt x="23685" y="4330"/>
                  </a:moveTo>
                  <a:lnTo>
                    <a:pt x="17221" y="609"/>
                  </a:lnTo>
                  <a:lnTo>
                    <a:pt x="12179" y="3530"/>
                  </a:lnTo>
                  <a:lnTo>
                    <a:pt x="18643" y="7277"/>
                  </a:lnTo>
                  <a:lnTo>
                    <a:pt x="23685" y="4330"/>
                  </a:lnTo>
                  <a:close/>
                </a:path>
                <a:path w="116840" h="95250">
                  <a:moveTo>
                    <a:pt x="24739" y="5715"/>
                  </a:moveTo>
                  <a:lnTo>
                    <a:pt x="24714" y="5524"/>
                  </a:lnTo>
                  <a:lnTo>
                    <a:pt x="24638" y="5321"/>
                  </a:lnTo>
                  <a:lnTo>
                    <a:pt x="24549" y="5130"/>
                  </a:lnTo>
                  <a:lnTo>
                    <a:pt x="24396" y="4927"/>
                  </a:lnTo>
                  <a:lnTo>
                    <a:pt x="24218" y="4762"/>
                  </a:lnTo>
                  <a:lnTo>
                    <a:pt x="23837" y="4419"/>
                  </a:lnTo>
                  <a:lnTo>
                    <a:pt x="23685" y="4343"/>
                  </a:lnTo>
                  <a:lnTo>
                    <a:pt x="18643" y="7289"/>
                  </a:lnTo>
                  <a:lnTo>
                    <a:pt x="19024" y="7480"/>
                  </a:lnTo>
                  <a:lnTo>
                    <a:pt x="19329" y="7607"/>
                  </a:lnTo>
                  <a:lnTo>
                    <a:pt x="19646" y="7696"/>
                  </a:lnTo>
                  <a:lnTo>
                    <a:pt x="19786" y="7721"/>
                  </a:lnTo>
                  <a:lnTo>
                    <a:pt x="19964" y="7772"/>
                  </a:lnTo>
                  <a:lnTo>
                    <a:pt x="20650" y="7874"/>
                  </a:lnTo>
                  <a:lnTo>
                    <a:pt x="20993" y="7899"/>
                  </a:lnTo>
                  <a:lnTo>
                    <a:pt x="21336" y="7899"/>
                  </a:lnTo>
                  <a:lnTo>
                    <a:pt x="21704" y="7874"/>
                  </a:lnTo>
                  <a:lnTo>
                    <a:pt x="22364" y="7772"/>
                  </a:lnTo>
                  <a:lnTo>
                    <a:pt x="22529" y="7721"/>
                  </a:lnTo>
                  <a:lnTo>
                    <a:pt x="22707" y="7696"/>
                  </a:lnTo>
                  <a:lnTo>
                    <a:pt x="22999" y="7607"/>
                  </a:lnTo>
                  <a:lnTo>
                    <a:pt x="23152" y="7531"/>
                  </a:lnTo>
                  <a:lnTo>
                    <a:pt x="23291" y="7480"/>
                  </a:lnTo>
                  <a:lnTo>
                    <a:pt x="24663" y="6235"/>
                  </a:lnTo>
                  <a:lnTo>
                    <a:pt x="24739" y="5918"/>
                  </a:lnTo>
                  <a:lnTo>
                    <a:pt x="24739" y="5715"/>
                  </a:lnTo>
                  <a:close/>
                </a:path>
                <a:path w="116840" h="95250">
                  <a:moveTo>
                    <a:pt x="36652" y="25247"/>
                  </a:moveTo>
                  <a:lnTo>
                    <a:pt x="34886" y="22186"/>
                  </a:lnTo>
                  <a:lnTo>
                    <a:pt x="34607" y="21932"/>
                  </a:lnTo>
                  <a:lnTo>
                    <a:pt x="34023" y="21564"/>
                  </a:lnTo>
                  <a:lnTo>
                    <a:pt x="33629" y="21323"/>
                  </a:lnTo>
                  <a:lnTo>
                    <a:pt x="33312" y="21145"/>
                  </a:lnTo>
                  <a:lnTo>
                    <a:pt x="28028" y="18072"/>
                  </a:lnTo>
                  <a:lnTo>
                    <a:pt x="36233" y="12585"/>
                  </a:lnTo>
                  <a:lnTo>
                    <a:pt x="36233" y="12357"/>
                  </a:lnTo>
                  <a:lnTo>
                    <a:pt x="35306" y="11087"/>
                  </a:lnTo>
                  <a:lnTo>
                    <a:pt x="35064" y="10934"/>
                  </a:lnTo>
                  <a:lnTo>
                    <a:pt x="34798" y="10820"/>
                  </a:lnTo>
                  <a:lnTo>
                    <a:pt x="34671" y="10744"/>
                  </a:lnTo>
                  <a:lnTo>
                    <a:pt x="34036" y="10541"/>
                  </a:lnTo>
                  <a:lnTo>
                    <a:pt x="33197" y="10426"/>
                  </a:lnTo>
                  <a:lnTo>
                    <a:pt x="32829" y="10401"/>
                  </a:lnTo>
                  <a:lnTo>
                    <a:pt x="32512" y="10401"/>
                  </a:lnTo>
                  <a:lnTo>
                    <a:pt x="30556" y="10820"/>
                  </a:lnTo>
                  <a:lnTo>
                    <a:pt x="30264" y="10934"/>
                  </a:lnTo>
                  <a:lnTo>
                    <a:pt x="30137" y="11010"/>
                  </a:lnTo>
                  <a:lnTo>
                    <a:pt x="32651" y="12471"/>
                  </a:lnTo>
                  <a:lnTo>
                    <a:pt x="30124" y="11010"/>
                  </a:lnTo>
                  <a:lnTo>
                    <a:pt x="20485" y="16573"/>
                  </a:lnTo>
                  <a:lnTo>
                    <a:pt x="20320" y="16662"/>
                  </a:lnTo>
                  <a:lnTo>
                    <a:pt x="1028" y="27813"/>
                  </a:lnTo>
                  <a:lnTo>
                    <a:pt x="660" y="28041"/>
                  </a:lnTo>
                  <a:lnTo>
                    <a:pt x="317" y="28384"/>
                  </a:lnTo>
                  <a:lnTo>
                    <a:pt x="190" y="28575"/>
                  </a:lnTo>
                  <a:lnTo>
                    <a:pt x="38" y="28867"/>
                  </a:lnTo>
                  <a:lnTo>
                    <a:pt x="0" y="29171"/>
                  </a:lnTo>
                  <a:lnTo>
                    <a:pt x="0" y="29387"/>
                  </a:lnTo>
                  <a:lnTo>
                    <a:pt x="38" y="29679"/>
                  </a:lnTo>
                  <a:lnTo>
                    <a:pt x="190" y="29972"/>
                  </a:lnTo>
                  <a:lnTo>
                    <a:pt x="317" y="30175"/>
                  </a:lnTo>
                  <a:lnTo>
                    <a:pt x="660" y="30518"/>
                  </a:lnTo>
                  <a:lnTo>
                    <a:pt x="1143" y="30810"/>
                  </a:lnTo>
                  <a:lnTo>
                    <a:pt x="1435" y="30924"/>
                  </a:lnTo>
                  <a:lnTo>
                    <a:pt x="1562" y="31000"/>
                  </a:lnTo>
                  <a:lnTo>
                    <a:pt x="2032" y="31153"/>
                  </a:lnTo>
                  <a:lnTo>
                    <a:pt x="2197" y="31178"/>
                  </a:lnTo>
                  <a:lnTo>
                    <a:pt x="2349" y="31229"/>
                  </a:lnTo>
                  <a:lnTo>
                    <a:pt x="3035" y="31318"/>
                  </a:lnTo>
                  <a:lnTo>
                    <a:pt x="3403" y="31343"/>
                  </a:lnTo>
                  <a:lnTo>
                    <a:pt x="3721" y="31343"/>
                  </a:lnTo>
                  <a:lnTo>
                    <a:pt x="4089" y="31318"/>
                  </a:lnTo>
                  <a:lnTo>
                    <a:pt x="4749" y="31229"/>
                  </a:lnTo>
                  <a:lnTo>
                    <a:pt x="4940" y="31178"/>
                  </a:lnTo>
                  <a:lnTo>
                    <a:pt x="5092" y="31153"/>
                  </a:lnTo>
                  <a:lnTo>
                    <a:pt x="5562" y="31000"/>
                  </a:lnTo>
                  <a:lnTo>
                    <a:pt x="5969" y="30810"/>
                  </a:lnTo>
                  <a:lnTo>
                    <a:pt x="6096" y="30734"/>
                  </a:lnTo>
                  <a:lnTo>
                    <a:pt x="22961" y="20993"/>
                  </a:lnTo>
                  <a:lnTo>
                    <a:pt x="28536" y="24193"/>
                  </a:lnTo>
                  <a:lnTo>
                    <a:pt x="28854" y="24409"/>
                  </a:lnTo>
                  <a:lnTo>
                    <a:pt x="29032" y="24561"/>
                  </a:lnTo>
                  <a:lnTo>
                    <a:pt x="29146" y="24726"/>
                  </a:lnTo>
                  <a:lnTo>
                    <a:pt x="29273" y="24904"/>
                  </a:lnTo>
                  <a:lnTo>
                    <a:pt x="29400" y="25069"/>
                  </a:lnTo>
                  <a:lnTo>
                    <a:pt x="29464" y="25273"/>
                  </a:lnTo>
                  <a:lnTo>
                    <a:pt x="29489" y="25438"/>
                  </a:lnTo>
                  <a:lnTo>
                    <a:pt x="29489" y="25641"/>
                  </a:lnTo>
                  <a:lnTo>
                    <a:pt x="29464" y="25806"/>
                  </a:lnTo>
                  <a:lnTo>
                    <a:pt x="29400" y="26009"/>
                  </a:lnTo>
                  <a:lnTo>
                    <a:pt x="29273" y="26174"/>
                  </a:lnTo>
                  <a:lnTo>
                    <a:pt x="29146" y="26352"/>
                  </a:lnTo>
                  <a:lnTo>
                    <a:pt x="29032" y="26517"/>
                  </a:lnTo>
                  <a:lnTo>
                    <a:pt x="28854" y="26670"/>
                  </a:lnTo>
                  <a:lnTo>
                    <a:pt x="28663" y="26809"/>
                  </a:lnTo>
                  <a:lnTo>
                    <a:pt x="28536" y="26885"/>
                  </a:lnTo>
                  <a:lnTo>
                    <a:pt x="28244" y="27063"/>
                  </a:lnTo>
                  <a:lnTo>
                    <a:pt x="13944" y="35280"/>
                  </a:lnTo>
                  <a:lnTo>
                    <a:pt x="13817" y="35356"/>
                  </a:lnTo>
                  <a:lnTo>
                    <a:pt x="13601" y="35509"/>
                  </a:lnTo>
                  <a:lnTo>
                    <a:pt x="13398" y="35674"/>
                  </a:lnTo>
                  <a:lnTo>
                    <a:pt x="13284" y="35852"/>
                  </a:lnTo>
                  <a:lnTo>
                    <a:pt x="13131" y="36042"/>
                  </a:lnTo>
                  <a:lnTo>
                    <a:pt x="13004" y="36245"/>
                  </a:lnTo>
                  <a:lnTo>
                    <a:pt x="12928" y="36436"/>
                  </a:lnTo>
                  <a:lnTo>
                    <a:pt x="12915" y="36639"/>
                  </a:lnTo>
                  <a:lnTo>
                    <a:pt x="12928" y="37045"/>
                  </a:lnTo>
                  <a:lnTo>
                    <a:pt x="13004" y="37249"/>
                  </a:lnTo>
                  <a:lnTo>
                    <a:pt x="13398" y="37807"/>
                  </a:lnTo>
                  <a:lnTo>
                    <a:pt x="13601" y="37985"/>
                  </a:lnTo>
                  <a:lnTo>
                    <a:pt x="13944" y="38201"/>
                  </a:lnTo>
                  <a:lnTo>
                    <a:pt x="14503" y="38468"/>
                  </a:lnTo>
                  <a:lnTo>
                    <a:pt x="14947" y="38620"/>
                  </a:lnTo>
                  <a:lnTo>
                    <a:pt x="15138" y="38646"/>
                  </a:lnTo>
                  <a:lnTo>
                    <a:pt x="15316" y="38696"/>
                  </a:lnTo>
                  <a:lnTo>
                    <a:pt x="15951" y="38785"/>
                  </a:lnTo>
                  <a:lnTo>
                    <a:pt x="16344" y="38811"/>
                  </a:lnTo>
                  <a:lnTo>
                    <a:pt x="16662" y="38811"/>
                  </a:lnTo>
                  <a:lnTo>
                    <a:pt x="17005" y="38785"/>
                  </a:lnTo>
                  <a:lnTo>
                    <a:pt x="17691" y="38696"/>
                  </a:lnTo>
                  <a:lnTo>
                    <a:pt x="17856" y="38646"/>
                  </a:lnTo>
                  <a:lnTo>
                    <a:pt x="18008" y="38620"/>
                  </a:lnTo>
                  <a:lnTo>
                    <a:pt x="18351" y="38519"/>
                  </a:lnTo>
                  <a:lnTo>
                    <a:pt x="18491" y="38468"/>
                  </a:lnTo>
                  <a:lnTo>
                    <a:pt x="18884" y="38277"/>
                  </a:lnTo>
                  <a:lnTo>
                    <a:pt x="19011" y="38201"/>
                  </a:lnTo>
                  <a:lnTo>
                    <a:pt x="33566" y="29806"/>
                  </a:lnTo>
                  <a:lnTo>
                    <a:pt x="33947" y="29603"/>
                  </a:lnTo>
                  <a:lnTo>
                    <a:pt x="34607" y="29146"/>
                  </a:lnTo>
                  <a:lnTo>
                    <a:pt x="34886" y="28892"/>
                  </a:lnTo>
                  <a:lnTo>
                    <a:pt x="35179" y="28651"/>
                  </a:lnTo>
                  <a:lnTo>
                    <a:pt x="36652" y="25831"/>
                  </a:lnTo>
                  <a:lnTo>
                    <a:pt x="36652" y="25247"/>
                  </a:lnTo>
                  <a:close/>
                </a:path>
                <a:path w="116840" h="95250">
                  <a:moveTo>
                    <a:pt x="59042" y="35966"/>
                  </a:moveTo>
                  <a:lnTo>
                    <a:pt x="51231" y="31762"/>
                  </a:lnTo>
                  <a:lnTo>
                    <a:pt x="50939" y="31686"/>
                  </a:lnTo>
                  <a:lnTo>
                    <a:pt x="50723" y="31661"/>
                  </a:lnTo>
                  <a:lnTo>
                    <a:pt x="50546" y="31661"/>
                  </a:lnTo>
                  <a:lnTo>
                    <a:pt x="50203" y="31635"/>
                  </a:lnTo>
                  <a:lnTo>
                    <a:pt x="49885" y="31635"/>
                  </a:lnTo>
                  <a:lnTo>
                    <a:pt x="49491" y="31661"/>
                  </a:lnTo>
                  <a:lnTo>
                    <a:pt x="49352" y="31661"/>
                  </a:lnTo>
                  <a:lnTo>
                    <a:pt x="49149" y="31686"/>
                  </a:lnTo>
                  <a:lnTo>
                    <a:pt x="48856" y="31762"/>
                  </a:lnTo>
                  <a:lnTo>
                    <a:pt x="48666" y="31788"/>
                  </a:lnTo>
                  <a:lnTo>
                    <a:pt x="48044" y="31978"/>
                  </a:lnTo>
                  <a:lnTo>
                    <a:pt x="47637" y="32181"/>
                  </a:lnTo>
                  <a:lnTo>
                    <a:pt x="47383" y="32296"/>
                  </a:lnTo>
                  <a:lnTo>
                    <a:pt x="47040" y="32550"/>
                  </a:lnTo>
                  <a:lnTo>
                    <a:pt x="46647" y="33007"/>
                  </a:lnTo>
                  <a:lnTo>
                    <a:pt x="46558" y="33210"/>
                  </a:lnTo>
                  <a:lnTo>
                    <a:pt x="46482" y="33401"/>
                  </a:lnTo>
                  <a:lnTo>
                    <a:pt x="46456" y="33604"/>
                  </a:lnTo>
                  <a:lnTo>
                    <a:pt x="46456" y="33794"/>
                  </a:lnTo>
                  <a:lnTo>
                    <a:pt x="46482" y="34010"/>
                  </a:lnTo>
                  <a:lnTo>
                    <a:pt x="46558" y="34213"/>
                  </a:lnTo>
                  <a:lnTo>
                    <a:pt x="46647" y="34404"/>
                  </a:lnTo>
                  <a:lnTo>
                    <a:pt x="46824" y="34582"/>
                  </a:lnTo>
                  <a:lnTo>
                    <a:pt x="46977" y="34772"/>
                  </a:lnTo>
                  <a:lnTo>
                    <a:pt x="54000" y="38887"/>
                  </a:lnTo>
                  <a:lnTo>
                    <a:pt x="59042" y="35966"/>
                  </a:lnTo>
                  <a:close/>
                </a:path>
                <a:path w="116840" h="95250">
                  <a:moveTo>
                    <a:pt x="62115" y="39954"/>
                  </a:moveTo>
                  <a:lnTo>
                    <a:pt x="60350" y="36893"/>
                  </a:lnTo>
                  <a:lnTo>
                    <a:pt x="60071" y="36639"/>
                  </a:lnTo>
                  <a:lnTo>
                    <a:pt x="59448" y="36258"/>
                  </a:lnTo>
                  <a:lnTo>
                    <a:pt x="59042" y="35979"/>
                  </a:lnTo>
                  <a:lnTo>
                    <a:pt x="54000" y="38900"/>
                  </a:lnTo>
                  <a:lnTo>
                    <a:pt x="54317" y="39116"/>
                  </a:lnTo>
                  <a:lnTo>
                    <a:pt x="54495" y="39268"/>
                  </a:lnTo>
                  <a:lnTo>
                    <a:pt x="54610" y="39433"/>
                  </a:lnTo>
                  <a:lnTo>
                    <a:pt x="54838" y="39776"/>
                  </a:lnTo>
                  <a:lnTo>
                    <a:pt x="54952" y="40144"/>
                  </a:lnTo>
                  <a:lnTo>
                    <a:pt x="54952" y="40347"/>
                  </a:lnTo>
                  <a:lnTo>
                    <a:pt x="54838" y="40716"/>
                  </a:lnTo>
                  <a:lnTo>
                    <a:pt x="54686" y="40982"/>
                  </a:lnTo>
                  <a:lnTo>
                    <a:pt x="54495" y="41224"/>
                  </a:lnTo>
                  <a:lnTo>
                    <a:pt x="54317" y="41376"/>
                  </a:lnTo>
                  <a:lnTo>
                    <a:pt x="54000" y="41592"/>
                  </a:lnTo>
                  <a:lnTo>
                    <a:pt x="53848" y="41656"/>
                  </a:lnTo>
                  <a:lnTo>
                    <a:pt x="53251" y="42011"/>
                  </a:lnTo>
                  <a:lnTo>
                    <a:pt x="48882" y="39471"/>
                  </a:lnTo>
                  <a:lnTo>
                    <a:pt x="48679" y="39344"/>
                  </a:lnTo>
                  <a:lnTo>
                    <a:pt x="48514" y="39243"/>
                  </a:lnTo>
                  <a:lnTo>
                    <a:pt x="48336" y="39141"/>
                  </a:lnTo>
                  <a:lnTo>
                    <a:pt x="48133" y="39014"/>
                  </a:lnTo>
                  <a:lnTo>
                    <a:pt x="46799" y="38404"/>
                  </a:lnTo>
                  <a:lnTo>
                    <a:pt x="45288" y="37909"/>
                  </a:lnTo>
                  <a:lnTo>
                    <a:pt x="43154" y="37477"/>
                  </a:lnTo>
                  <a:lnTo>
                    <a:pt x="42024" y="37350"/>
                  </a:lnTo>
                  <a:lnTo>
                    <a:pt x="40919" y="37274"/>
                  </a:lnTo>
                  <a:lnTo>
                    <a:pt x="39801" y="37274"/>
                  </a:lnTo>
                  <a:lnTo>
                    <a:pt x="28740" y="43649"/>
                  </a:lnTo>
                  <a:lnTo>
                    <a:pt x="28740" y="44310"/>
                  </a:lnTo>
                  <a:lnTo>
                    <a:pt x="31902" y="48577"/>
                  </a:lnTo>
                  <a:lnTo>
                    <a:pt x="32131" y="48691"/>
                  </a:lnTo>
                  <a:lnTo>
                    <a:pt x="37198" y="45783"/>
                  </a:lnTo>
                  <a:lnTo>
                    <a:pt x="35902" y="44107"/>
                  </a:lnTo>
                  <a:lnTo>
                    <a:pt x="35902" y="43840"/>
                  </a:lnTo>
                  <a:lnTo>
                    <a:pt x="40119" y="41414"/>
                  </a:lnTo>
                  <a:lnTo>
                    <a:pt x="40970" y="41440"/>
                  </a:lnTo>
                  <a:lnTo>
                    <a:pt x="41859" y="41567"/>
                  </a:lnTo>
                  <a:lnTo>
                    <a:pt x="42608" y="41783"/>
                  </a:lnTo>
                  <a:lnTo>
                    <a:pt x="43472" y="42176"/>
                  </a:lnTo>
                  <a:lnTo>
                    <a:pt x="48209" y="44919"/>
                  </a:lnTo>
                  <a:lnTo>
                    <a:pt x="41922" y="48539"/>
                  </a:lnTo>
                  <a:lnTo>
                    <a:pt x="37541" y="45999"/>
                  </a:lnTo>
                  <a:lnTo>
                    <a:pt x="37198" y="45783"/>
                  </a:lnTo>
                  <a:lnTo>
                    <a:pt x="32131" y="48704"/>
                  </a:lnTo>
                  <a:lnTo>
                    <a:pt x="39116" y="52730"/>
                  </a:lnTo>
                  <a:lnTo>
                    <a:pt x="39281" y="52832"/>
                  </a:lnTo>
                  <a:lnTo>
                    <a:pt x="39433" y="52908"/>
                  </a:lnTo>
                  <a:lnTo>
                    <a:pt x="39839" y="53098"/>
                  </a:lnTo>
                  <a:lnTo>
                    <a:pt x="39966" y="53174"/>
                  </a:lnTo>
                  <a:lnTo>
                    <a:pt x="40411" y="53327"/>
                  </a:lnTo>
                  <a:lnTo>
                    <a:pt x="40576" y="53352"/>
                  </a:lnTo>
                  <a:lnTo>
                    <a:pt x="40779" y="53403"/>
                  </a:lnTo>
                  <a:lnTo>
                    <a:pt x="41414" y="53492"/>
                  </a:lnTo>
                  <a:lnTo>
                    <a:pt x="41808" y="53517"/>
                  </a:lnTo>
                  <a:lnTo>
                    <a:pt x="42125" y="53517"/>
                  </a:lnTo>
                  <a:lnTo>
                    <a:pt x="42468" y="53492"/>
                  </a:lnTo>
                  <a:lnTo>
                    <a:pt x="43154" y="53403"/>
                  </a:lnTo>
                  <a:lnTo>
                    <a:pt x="43319" y="53352"/>
                  </a:lnTo>
                  <a:lnTo>
                    <a:pt x="43472" y="53327"/>
                  </a:lnTo>
                  <a:lnTo>
                    <a:pt x="43815" y="53225"/>
                  </a:lnTo>
                  <a:lnTo>
                    <a:pt x="43954" y="53174"/>
                  </a:lnTo>
                  <a:lnTo>
                    <a:pt x="44081" y="53098"/>
                  </a:lnTo>
                  <a:lnTo>
                    <a:pt x="44348" y="52984"/>
                  </a:lnTo>
                  <a:lnTo>
                    <a:pt x="44475" y="52908"/>
                  </a:lnTo>
                  <a:lnTo>
                    <a:pt x="44640" y="52806"/>
                  </a:lnTo>
                  <a:lnTo>
                    <a:pt x="59029" y="44513"/>
                  </a:lnTo>
                  <a:lnTo>
                    <a:pt x="59410" y="44284"/>
                  </a:lnTo>
                  <a:lnTo>
                    <a:pt x="62115" y="40538"/>
                  </a:lnTo>
                  <a:lnTo>
                    <a:pt x="62115" y="39954"/>
                  </a:lnTo>
                  <a:close/>
                </a:path>
                <a:path w="116840" h="95250">
                  <a:moveTo>
                    <a:pt x="75450" y="79070"/>
                  </a:moveTo>
                  <a:lnTo>
                    <a:pt x="68961" y="75323"/>
                  </a:lnTo>
                  <a:lnTo>
                    <a:pt x="68465" y="75069"/>
                  </a:lnTo>
                  <a:lnTo>
                    <a:pt x="68313" y="75018"/>
                  </a:lnTo>
                  <a:lnTo>
                    <a:pt x="67970" y="74930"/>
                  </a:lnTo>
                  <a:lnTo>
                    <a:pt x="67830" y="74879"/>
                  </a:lnTo>
                  <a:lnTo>
                    <a:pt x="67652" y="74853"/>
                  </a:lnTo>
                  <a:lnTo>
                    <a:pt x="67335" y="74777"/>
                  </a:lnTo>
                  <a:lnTo>
                    <a:pt x="66967" y="74726"/>
                  </a:lnTo>
                  <a:lnTo>
                    <a:pt x="65913" y="74726"/>
                  </a:lnTo>
                  <a:lnTo>
                    <a:pt x="65570" y="74777"/>
                  </a:lnTo>
                  <a:lnTo>
                    <a:pt x="65278" y="74853"/>
                  </a:lnTo>
                  <a:lnTo>
                    <a:pt x="65087" y="74879"/>
                  </a:lnTo>
                  <a:lnTo>
                    <a:pt x="62877" y="76695"/>
                  </a:lnTo>
                  <a:lnTo>
                    <a:pt x="62877" y="76885"/>
                  </a:lnTo>
                  <a:lnTo>
                    <a:pt x="62928" y="77203"/>
                  </a:lnTo>
                  <a:lnTo>
                    <a:pt x="63093" y="77495"/>
                  </a:lnTo>
                  <a:lnTo>
                    <a:pt x="63461" y="77939"/>
                  </a:lnTo>
                  <a:lnTo>
                    <a:pt x="63779" y="78181"/>
                  </a:lnTo>
                  <a:lnTo>
                    <a:pt x="63906" y="78257"/>
                  </a:lnTo>
                  <a:lnTo>
                    <a:pt x="69989" y="81762"/>
                  </a:lnTo>
                  <a:lnTo>
                    <a:pt x="70256" y="81915"/>
                  </a:lnTo>
                  <a:lnTo>
                    <a:pt x="70408" y="81991"/>
                  </a:lnTo>
                  <a:lnTo>
                    <a:pt x="75450" y="79070"/>
                  </a:lnTo>
                  <a:close/>
                </a:path>
                <a:path w="116840" h="95250">
                  <a:moveTo>
                    <a:pt x="88595" y="53784"/>
                  </a:moveTo>
                  <a:lnTo>
                    <a:pt x="88569" y="53594"/>
                  </a:lnTo>
                  <a:lnTo>
                    <a:pt x="88506" y="53390"/>
                  </a:lnTo>
                  <a:lnTo>
                    <a:pt x="88404" y="53200"/>
                  </a:lnTo>
                  <a:lnTo>
                    <a:pt x="88252" y="52997"/>
                  </a:lnTo>
                  <a:lnTo>
                    <a:pt x="88074" y="52832"/>
                  </a:lnTo>
                  <a:lnTo>
                    <a:pt x="87909" y="52654"/>
                  </a:lnTo>
                  <a:lnTo>
                    <a:pt x="87693" y="52514"/>
                  </a:lnTo>
                  <a:lnTo>
                    <a:pt x="87553" y="52451"/>
                  </a:lnTo>
                  <a:lnTo>
                    <a:pt x="87426" y="52362"/>
                  </a:lnTo>
                  <a:lnTo>
                    <a:pt x="87236" y="52298"/>
                  </a:lnTo>
                  <a:lnTo>
                    <a:pt x="87033" y="52171"/>
                  </a:lnTo>
                  <a:lnTo>
                    <a:pt x="78193" y="47053"/>
                  </a:lnTo>
                  <a:lnTo>
                    <a:pt x="77901" y="46875"/>
                  </a:lnTo>
                  <a:lnTo>
                    <a:pt x="77774" y="46786"/>
                  </a:lnTo>
                  <a:lnTo>
                    <a:pt x="77647" y="46723"/>
                  </a:lnTo>
                  <a:lnTo>
                    <a:pt x="77470" y="46647"/>
                  </a:lnTo>
                  <a:lnTo>
                    <a:pt x="77317" y="46596"/>
                  </a:lnTo>
                  <a:lnTo>
                    <a:pt x="77165" y="46520"/>
                  </a:lnTo>
                  <a:lnTo>
                    <a:pt x="76847" y="46418"/>
                  </a:lnTo>
                  <a:lnTo>
                    <a:pt x="76708" y="46393"/>
                  </a:lnTo>
                  <a:lnTo>
                    <a:pt x="76530" y="46342"/>
                  </a:lnTo>
                  <a:lnTo>
                    <a:pt x="76187" y="46304"/>
                  </a:lnTo>
                  <a:lnTo>
                    <a:pt x="75844" y="46253"/>
                  </a:lnTo>
                  <a:lnTo>
                    <a:pt x="75501" y="46228"/>
                  </a:lnTo>
                  <a:lnTo>
                    <a:pt x="75133" y="46215"/>
                  </a:lnTo>
                  <a:lnTo>
                    <a:pt x="74790" y="46240"/>
                  </a:lnTo>
                  <a:lnTo>
                    <a:pt x="74104" y="46342"/>
                  </a:lnTo>
                  <a:lnTo>
                    <a:pt x="73964" y="46393"/>
                  </a:lnTo>
                  <a:lnTo>
                    <a:pt x="73787" y="46418"/>
                  </a:lnTo>
                  <a:lnTo>
                    <a:pt x="73469" y="46507"/>
                  </a:lnTo>
                  <a:lnTo>
                    <a:pt x="73317" y="46583"/>
                  </a:lnTo>
                  <a:lnTo>
                    <a:pt x="73177" y="46634"/>
                  </a:lnTo>
                  <a:lnTo>
                    <a:pt x="72910" y="46761"/>
                  </a:lnTo>
                  <a:lnTo>
                    <a:pt x="72783" y="46824"/>
                  </a:lnTo>
                  <a:lnTo>
                    <a:pt x="72656" y="46901"/>
                  </a:lnTo>
                  <a:lnTo>
                    <a:pt x="53378" y="58051"/>
                  </a:lnTo>
                  <a:lnTo>
                    <a:pt x="53251" y="58089"/>
                  </a:lnTo>
                  <a:lnTo>
                    <a:pt x="52324" y="59397"/>
                  </a:lnTo>
                  <a:lnTo>
                    <a:pt x="52324" y="59588"/>
                  </a:lnTo>
                  <a:lnTo>
                    <a:pt x="52387" y="59905"/>
                  </a:lnTo>
                  <a:lnTo>
                    <a:pt x="52590" y="60299"/>
                  </a:lnTo>
                  <a:lnTo>
                    <a:pt x="52832" y="60566"/>
                  </a:lnTo>
                  <a:lnTo>
                    <a:pt x="53035" y="60744"/>
                  </a:lnTo>
                  <a:lnTo>
                    <a:pt x="53492" y="61036"/>
                  </a:lnTo>
                  <a:lnTo>
                    <a:pt x="53759" y="61150"/>
                  </a:lnTo>
                  <a:lnTo>
                    <a:pt x="53911" y="61201"/>
                  </a:lnTo>
                  <a:lnTo>
                    <a:pt x="54063" y="61277"/>
                  </a:lnTo>
                  <a:lnTo>
                    <a:pt x="54381" y="61379"/>
                  </a:lnTo>
                  <a:lnTo>
                    <a:pt x="54521" y="61404"/>
                  </a:lnTo>
                  <a:lnTo>
                    <a:pt x="54698" y="61455"/>
                  </a:lnTo>
                  <a:lnTo>
                    <a:pt x="55041" y="61493"/>
                  </a:lnTo>
                  <a:lnTo>
                    <a:pt x="55384" y="61544"/>
                  </a:lnTo>
                  <a:lnTo>
                    <a:pt x="55727" y="61569"/>
                  </a:lnTo>
                  <a:lnTo>
                    <a:pt x="56095" y="61569"/>
                  </a:lnTo>
                  <a:lnTo>
                    <a:pt x="56438" y="61544"/>
                  </a:lnTo>
                  <a:lnTo>
                    <a:pt x="57124" y="61455"/>
                  </a:lnTo>
                  <a:lnTo>
                    <a:pt x="57264" y="61404"/>
                  </a:lnTo>
                  <a:lnTo>
                    <a:pt x="57442" y="61379"/>
                  </a:lnTo>
                  <a:lnTo>
                    <a:pt x="57759" y="61277"/>
                  </a:lnTo>
                  <a:lnTo>
                    <a:pt x="57912" y="61201"/>
                  </a:lnTo>
                  <a:lnTo>
                    <a:pt x="58318" y="61036"/>
                  </a:lnTo>
                  <a:lnTo>
                    <a:pt x="58445" y="60972"/>
                  </a:lnTo>
                  <a:lnTo>
                    <a:pt x="75298" y="51231"/>
                  </a:lnTo>
                  <a:lnTo>
                    <a:pt x="79921" y="53898"/>
                  </a:lnTo>
                  <a:lnTo>
                    <a:pt x="79248" y="54292"/>
                  </a:lnTo>
                  <a:lnTo>
                    <a:pt x="79121" y="54368"/>
                  </a:lnTo>
                  <a:lnTo>
                    <a:pt x="78905" y="54521"/>
                  </a:lnTo>
                  <a:lnTo>
                    <a:pt x="78701" y="54686"/>
                  </a:lnTo>
                  <a:lnTo>
                    <a:pt x="78511" y="54965"/>
                  </a:lnTo>
                  <a:lnTo>
                    <a:pt x="78257" y="55346"/>
                  </a:lnTo>
                  <a:lnTo>
                    <a:pt x="78219" y="55664"/>
                  </a:lnTo>
                  <a:lnTo>
                    <a:pt x="78219" y="55867"/>
                  </a:lnTo>
                  <a:lnTo>
                    <a:pt x="78257" y="56159"/>
                  </a:lnTo>
                  <a:lnTo>
                    <a:pt x="78511" y="56553"/>
                  </a:lnTo>
                  <a:lnTo>
                    <a:pt x="80594" y="57708"/>
                  </a:lnTo>
                  <a:lnTo>
                    <a:pt x="80911" y="57772"/>
                  </a:lnTo>
                  <a:lnTo>
                    <a:pt x="81076" y="57772"/>
                  </a:lnTo>
                  <a:lnTo>
                    <a:pt x="81254" y="57797"/>
                  </a:lnTo>
                  <a:lnTo>
                    <a:pt x="81648" y="57823"/>
                  </a:lnTo>
                  <a:lnTo>
                    <a:pt x="81965" y="57823"/>
                  </a:lnTo>
                  <a:lnTo>
                    <a:pt x="82308" y="57797"/>
                  </a:lnTo>
                  <a:lnTo>
                    <a:pt x="82473" y="57772"/>
                  </a:lnTo>
                  <a:lnTo>
                    <a:pt x="82677" y="57772"/>
                  </a:lnTo>
                  <a:lnTo>
                    <a:pt x="87414" y="55422"/>
                  </a:lnTo>
                  <a:lnTo>
                    <a:pt x="87541" y="55359"/>
                  </a:lnTo>
                  <a:lnTo>
                    <a:pt x="88595" y="54013"/>
                  </a:lnTo>
                  <a:lnTo>
                    <a:pt x="88595" y="53784"/>
                  </a:lnTo>
                  <a:close/>
                </a:path>
                <a:path w="116840" h="95250">
                  <a:moveTo>
                    <a:pt x="108712" y="82435"/>
                  </a:moveTo>
                  <a:lnTo>
                    <a:pt x="108699" y="82016"/>
                  </a:lnTo>
                  <a:lnTo>
                    <a:pt x="108521" y="81622"/>
                  </a:lnTo>
                  <a:lnTo>
                    <a:pt x="108394" y="81445"/>
                  </a:lnTo>
                  <a:lnTo>
                    <a:pt x="108153" y="81178"/>
                  </a:lnTo>
                  <a:lnTo>
                    <a:pt x="107569" y="80784"/>
                  </a:lnTo>
                  <a:lnTo>
                    <a:pt x="107175" y="80619"/>
                  </a:lnTo>
                  <a:lnTo>
                    <a:pt x="107022" y="80543"/>
                  </a:lnTo>
                  <a:lnTo>
                    <a:pt x="106680" y="80467"/>
                  </a:lnTo>
                  <a:lnTo>
                    <a:pt x="106362" y="80365"/>
                  </a:lnTo>
                  <a:lnTo>
                    <a:pt x="105676" y="80276"/>
                  </a:lnTo>
                  <a:lnTo>
                    <a:pt x="104622" y="80276"/>
                  </a:lnTo>
                  <a:lnTo>
                    <a:pt x="103962" y="80365"/>
                  </a:lnTo>
                  <a:lnTo>
                    <a:pt x="103619" y="80467"/>
                  </a:lnTo>
                  <a:lnTo>
                    <a:pt x="103301" y="80543"/>
                  </a:lnTo>
                  <a:lnTo>
                    <a:pt x="103149" y="80619"/>
                  </a:lnTo>
                  <a:lnTo>
                    <a:pt x="102743" y="80784"/>
                  </a:lnTo>
                  <a:lnTo>
                    <a:pt x="102616" y="80860"/>
                  </a:lnTo>
                  <a:lnTo>
                    <a:pt x="102260" y="81076"/>
                  </a:lnTo>
                  <a:lnTo>
                    <a:pt x="101612" y="81521"/>
                  </a:lnTo>
                  <a:lnTo>
                    <a:pt x="99555" y="84823"/>
                  </a:lnTo>
                  <a:lnTo>
                    <a:pt x="99555" y="85407"/>
                  </a:lnTo>
                  <a:lnTo>
                    <a:pt x="102616" y="89382"/>
                  </a:lnTo>
                  <a:lnTo>
                    <a:pt x="107696" y="86461"/>
                  </a:lnTo>
                  <a:lnTo>
                    <a:pt x="107569" y="86398"/>
                  </a:lnTo>
                  <a:lnTo>
                    <a:pt x="107175" y="86093"/>
                  </a:lnTo>
                  <a:lnTo>
                    <a:pt x="107061" y="85928"/>
                  </a:lnTo>
                  <a:lnTo>
                    <a:pt x="106908" y="85750"/>
                  </a:lnTo>
                  <a:lnTo>
                    <a:pt x="106819" y="85585"/>
                  </a:lnTo>
                  <a:lnTo>
                    <a:pt x="106768" y="85407"/>
                  </a:lnTo>
                  <a:lnTo>
                    <a:pt x="106718" y="85115"/>
                  </a:lnTo>
                  <a:lnTo>
                    <a:pt x="106768" y="84848"/>
                  </a:lnTo>
                  <a:lnTo>
                    <a:pt x="106819" y="84658"/>
                  </a:lnTo>
                  <a:lnTo>
                    <a:pt x="106908" y="84480"/>
                  </a:lnTo>
                  <a:lnTo>
                    <a:pt x="107061" y="84315"/>
                  </a:lnTo>
                  <a:lnTo>
                    <a:pt x="107175" y="84137"/>
                  </a:lnTo>
                  <a:lnTo>
                    <a:pt x="107569" y="83845"/>
                  </a:lnTo>
                  <a:lnTo>
                    <a:pt x="107696" y="83794"/>
                  </a:lnTo>
                  <a:lnTo>
                    <a:pt x="108153" y="83477"/>
                  </a:lnTo>
                  <a:lnTo>
                    <a:pt x="108394" y="83210"/>
                  </a:lnTo>
                  <a:lnTo>
                    <a:pt x="108521" y="83019"/>
                  </a:lnTo>
                  <a:lnTo>
                    <a:pt x="108673" y="82727"/>
                  </a:lnTo>
                  <a:lnTo>
                    <a:pt x="108712" y="82435"/>
                  </a:lnTo>
                  <a:close/>
                </a:path>
                <a:path w="116840" h="95250">
                  <a:moveTo>
                    <a:pt x="110464" y="66433"/>
                  </a:moveTo>
                  <a:lnTo>
                    <a:pt x="110451" y="66217"/>
                  </a:lnTo>
                  <a:lnTo>
                    <a:pt x="110274" y="65824"/>
                  </a:lnTo>
                  <a:lnTo>
                    <a:pt x="110147" y="65646"/>
                  </a:lnTo>
                  <a:lnTo>
                    <a:pt x="109982" y="65455"/>
                  </a:lnTo>
                  <a:lnTo>
                    <a:pt x="109778" y="65278"/>
                  </a:lnTo>
                  <a:lnTo>
                    <a:pt x="109435" y="65062"/>
                  </a:lnTo>
                  <a:lnTo>
                    <a:pt x="109232" y="64960"/>
                  </a:lnTo>
                  <a:lnTo>
                    <a:pt x="101828" y="60706"/>
                  </a:lnTo>
                  <a:lnTo>
                    <a:pt x="101828" y="66522"/>
                  </a:lnTo>
                  <a:lnTo>
                    <a:pt x="87490" y="74815"/>
                  </a:lnTo>
                  <a:lnTo>
                    <a:pt x="81927" y="71602"/>
                  </a:lnTo>
                  <a:lnTo>
                    <a:pt x="81597" y="71386"/>
                  </a:lnTo>
                  <a:lnTo>
                    <a:pt x="81394" y="71234"/>
                  </a:lnTo>
                  <a:lnTo>
                    <a:pt x="81280" y="71069"/>
                  </a:lnTo>
                  <a:lnTo>
                    <a:pt x="81051" y="70726"/>
                  </a:lnTo>
                  <a:lnTo>
                    <a:pt x="80987" y="70548"/>
                  </a:lnTo>
                  <a:lnTo>
                    <a:pt x="80962" y="70358"/>
                  </a:lnTo>
                  <a:lnTo>
                    <a:pt x="80962" y="70154"/>
                  </a:lnTo>
                  <a:lnTo>
                    <a:pt x="80987" y="69989"/>
                  </a:lnTo>
                  <a:lnTo>
                    <a:pt x="81051" y="69799"/>
                  </a:lnTo>
                  <a:lnTo>
                    <a:pt x="81153" y="69621"/>
                  </a:lnTo>
                  <a:lnTo>
                    <a:pt x="81280" y="69456"/>
                  </a:lnTo>
                  <a:lnTo>
                    <a:pt x="81394" y="69278"/>
                  </a:lnTo>
                  <a:lnTo>
                    <a:pt x="81521" y="69202"/>
                  </a:lnTo>
                  <a:lnTo>
                    <a:pt x="81813" y="68986"/>
                  </a:lnTo>
                  <a:lnTo>
                    <a:pt x="82042" y="68859"/>
                  </a:lnTo>
                  <a:lnTo>
                    <a:pt x="91478" y="63398"/>
                  </a:lnTo>
                  <a:lnTo>
                    <a:pt x="91617" y="63322"/>
                  </a:lnTo>
                  <a:lnTo>
                    <a:pt x="91757" y="63246"/>
                  </a:lnTo>
                  <a:lnTo>
                    <a:pt x="91986" y="63131"/>
                  </a:lnTo>
                  <a:lnTo>
                    <a:pt x="92697" y="62903"/>
                  </a:lnTo>
                  <a:lnTo>
                    <a:pt x="93167" y="62801"/>
                  </a:lnTo>
                  <a:lnTo>
                    <a:pt x="93802" y="62763"/>
                  </a:lnTo>
                  <a:lnTo>
                    <a:pt x="94754" y="62801"/>
                  </a:lnTo>
                  <a:lnTo>
                    <a:pt x="95643" y="63030"/>
                  </a:lnTo>
                  <a:lnTo>
                    <a:pt x="96278" y="63322"/>
                  </a:lnTo>
                  <a:lnTo>
                    <a:pt x="101828" y="66522"/>
                  </a:lnTo>
                  <a:lnTo>
                    <a:pt x="101828" y="60706"/>
                  </a:lnTo>
                  <a:lnTo>
                    <a:pt x="101663" y="60604"/>
                  </a:lnTo>
                  <a:lnTo>
                    <a:pt x="101473" y="60452"/>
                  </a:lnTo>
                  <a:lnTo>
                    <a:pt x="101320" y="60401"/>
                  </a:lnTo>
                  <a:lnTo>
                    <a:pt x="100977" y="60185"/>
                  </a:lnTo>
                  <a:lnTo>
                    <a:pt x="100177" y="59817"/>
                  </a:lnTo>
                  <a:lnTo>
                    <a:pt x="99339" y="59474"/>
                  </a:lnTo>
                  <a:lnTo>
                    <a:pt x="97942" y="59080"/>
                  </a:lnTo>
                  <a:lnTo>
                    <a:pt x="95986" y="58737"/>
                  </a:lnTo>
                  <a:lnTo>
                    <a:pt x="94462" y="58623"/>
                  </a:lnTo>
                  <a:lnTo>
                    <a:pt x="93433" y="58623"/>
                  </a:lnTo>
                  <a:lnTo>
                    <a:pt x="86588" y="60401"/>
                  </a:lnTo>
                  <a:lnTo>
                    <a:pt x="86436" y="60452"/>
                  </a:lnTo>
                  <a:lnTo>
                    <a:pt x="86309" y="60553"/>
                  </a:lnTo>
                  <a:lnTo>
                    <a:pt x="77012" y="65913"/>
                  </a:lnTo>
                  <a:lnTo>
                    <a:pt x="76873" y="65989"/>
                  </a:lnTo>
                  <a:lnTo>
                    <a:pt x="76746" y="66065"/>
                  </a:lnTo>
                  <a:lnTo>
                    <a:pt x="76504" y="66217"/>
                  </a:lnTo>
                  <a:lnTo>
                    <a:pt x="75844" y="66662"/>
                  </a:lnTo>
                  <a:lnTo>
                    <a:pt x="75565" y="66929"/>
                  </a:lnTo>
                  <a:lnTo>
                    <a:pt x="75272" y="67170"/>
                  </a:lnTo>
                  <a:lnTo>
                    <a:pt x="74790" y="67691"/>
                  </a:lnTo>
                  <a:lnTo>
                    <a:pt x="74396" y="68224"/>
                  </a:lnTo>
                  <a:lnTo>
                    <a:pt x="74104" y="68783"/>
                  </a:lnTo>
                  <a:lnTo>
                    <a:pt x="73901" y="69380"/>
                  </a:lnTo>
                  <a:lnTo>
                    <a:pt x="73799" y="69964"/>
                  </a:lnTo>
                  <a:lnTo>
                    <a:pt x="73799" y="70548"/>
                  </a:lnTo>
                  <a:lnTo>
                    <a:pt x="76873" y="74523"/>
                  </a:lnTo>
                  <a:lnTo>
                    <a:pt x="82423" y="77736"/>
                  </a:lnTo>
                  <a:lnTo>
                    <a:pt x="80276" y="78981"/>
                  </a:lnTo>
                  <a:lnTo>
                    <a:pt x="80111" y="79070"/>
                  </a:lnTo>
                  <a:lnTo>
                    <a:pt x="79959" y="79159"/>
                  </a:lnTo>
                  <a:lnTo>
                    <a:pt x="79756" y="79248"/>
                  </a:lnTo>
                  <a:lnTo>
                    <a:pt x="79603" y="79286"/>
                  </a:lnTo>
                  <a:lnTo>
                    <a:pt x="79476" y="79362"/>
                  </a:lnTo>
                  <a:lnTo>
                    <a:pt x="79159" y="79438"/>
                  </a:lnTo>
                  <a:lnTo>
                    <a:pt x="77965" y="79629"/>
                  </a:lnTo>
                  <a:lnTo>
                    <a:pt x="77622" y="79603"/>
                  </a:lnTo>
                  <a:lnTo>
                    <a:pt x="77279" y="79603"/>
                  </a:lnTo>
                  <a:lnTo>
                    <a:pt x="76682" y="79514"/>
                  </a:lnTo>
                  <a:lnTo>
                    <a:pt x="76073" y="79362"/>
                  </a:lnTo>
                  <a:lnTo>
                    <a:pt x="75831" y="79248"/>
                  </a:lnTo>
                  <a:lnTo>
                    <a:pt x="75463" y="79070"/>
                  </a:lnTo>
                  <a:lnTo>
                    <a:pt x="70421" y="81991"/>
                  </a:lnTo>
                  <a:lnTo>
                    <a:pt x="70764" y="82207"/>
                  </a:lnTo>
                  <a:lnTo>
                    <a:pt x="77254" y="83756"/>
                  </a:lnTo>
                  <a:lnTo>
                    <a:pt x="78282" y="83756"/>
                  </a:lnTo>
                  <a:lnTo>
                    <a:pt x="85166" y="81991"/>
                  </a:lnTo>
                  <a:lnTo>
                    <a:pt x="89877" y="79260"/>
                  </a:lnTo>
                  <a:lnTo>
                    <a:pt x="90131" y="79121"/>
                  </a:lnTo>
                  <a:lnTo>
                    <a:pt x="109245" y="68084"/>
                  </a:lnTo>
                  <a:lnTo>
                    <a:pt x="109562" y="67932"/>
                  </a:lnTo>
                  <a:lnTo>
                    <a:pt x="109880" y="67678"/>
                  </a:lnTo>
                  <a:lnTo>
                    <a:pt x="110147" y="67411"/>
                  </a:lnTo>
                  <a:lnTo>
                    <a:pt x="110274" y="67221"/>
                  </a:lnTo>
                  <a:lnTo>
                    <a:pt x="110426" y="66929"/>
                  </a:lnTo>
                  <a:lnTo>
                    <a:pt x="110464" y="66624"/>
                  </a:lnTo>
                  <a:lnTo>
                    <a:pt x="110464" y="66433"/>
                  </a:lnTo>
                  <a:close/>
                </a:path>
                <a:path w="116840" h="95250">
                  <a:moveTo>
                    <a:pt x="115773" y="91122"/>
                  </a:moveTo>
                  <a:lnTo>
                    <a:pt x="107696" y="86474"/>
                  </a:lnTo>
                  <a:lnTo>
                    <a:pt x="102628" y="89382"/>
                  </a:lnTo>
                  <a:lnTo>
                    <a:pt x="110705" y="94068"/>
                  </a:lnTo>
                  <a:lnTo>
                    <a:pt x="115773" y="91122"/>
                  </a:lnTo>
                  <a:close/>
                </a:path>
                <a:path w="116840" h="95250">
                  <a:moveTo>
                    <a:pt x="116840" y="92506"/>
                  </a:moveTo>
                  <a:lnTo>
                    <a:pt x="116763" y="92214"/>
                  </a:lnTo>
                  <a:lnTo>
                    <a:pt x="116624" y="91922"/>
                  </a:lnTo>
                  <a:lnTo>
                    <a:pt x="116497" y="91719"/>
                  </a:lnTo>
                  <a:lnTo>
                    <a:pt x="116319" y="91554"/>
                  </a:lnTo>
                  <a:lnTo>
                    <a:pt x="116128" y="91376"/>
                  </a:lnTo>
                  <a:lnTo>
                    <a:pt x="115912" y="91211"/>
                  </a:lnTo>
                  <a:lnTo>
                    <a:pt x="115785" y="91135"/>
                  </a:lnTo>
                  <a:lnTo>
                    <a:pt x="110718" y="94081"/>
                  </a:lnTo>
                  <a:lnTo>
                    <a:pt x="111252" y="94322"/>
                  </a:lnTo>
                  <a:lnTo>
                    <a:pt x="111404" y="94399"/>
                  </a:lnTo>
                  <a:lnTo>
                    <a:pt x="111721" y="94488"/>
                  </a:lnTo>
                  <a:lnTo>
                    <a:pt x="111861" y="94513"/>
                  </a:lnTo>
                  <a:lnTo>
                    <a:pt x="112039" y="94564"/>
                  </a:lnTo>
                  <a:lnTo>
                    <a:pt x="112725" y="94665"/>
                  </a:lnTo>
                  <a:lnTo>
                    <a:pt x="113068" y="94691"/>
                  </a:lnTo>
                  <a:lnTo>
                    <a:pt x="113436" y="94691"/>
                  </a:lnTo>
                  <a:lnTo>
                    <a:pt x="113779" y="94665"/>
                  </a:lnTo>
                  <a:lnTo>
                    <a:pt x="114465" y="94564"/>
                  </a:lnTo>
                  <a:lnTo>
                    <a:pt x="114604" y="94513"/>
                  </a:lnTo>
                  <a:lnTo>
                    <a:pt x="114782" y="94488"/>
                  </a:lnTo>
                  <a:lnTo>
                    <a:pt x="115100" y="94399"/>
                  </a:lnTo>
                  <a:lnTo>
                    <a:pt x="115658" y="94145"/>
                  </a:lnTo>
                  <a:lnTo>
                    <a:pt x="115912" y="94005"/>
                  </a:lnTo>
                  <a:lnTo>
                    <a:pt x="116128" y="93827"/>
                  </a:lnTo>
                  <a:lnTo>
                    <a:pt x="116255" y="93751"/>
                  </a:lnTo>
                  <a:lnTo>
                    <a:pt x="116497" y="93484"/>
                  </a:lnTo>
                  <a:lnTo>
                    <a:pt x="116624" y="93319"/>
                  </a:lnTo>
                  <a:lnTo>
                    <a:pt x="116713" y="93116"/>
                  </a:lnTo>
                  <a:lnTo>
                    <a:pt x="116840" y="92710"/>
                  </a:lnTo>
                  <a:lnTo>
                    <a:pt x="116840" y="925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691196" y="1057122"/>
              <a:ext cx="99060" cy="224154"/>
            </a:xfrm>
            <a:custGeom>
              <a:avLst/>
              <a:gdLst/>
              <a:ahLst/>
              <a:cxnLst/>
              <a:rect l="l" t="t" r="r" b="b"/>
              <a:pathLst>
                <a:path w="99059" h="224155">
                  <a:moveTo>
                    <a:pt x="7150" y="13766"/>
                  </a:moveTo>
                  <a:lnTo>
                    <a:pt x="7124" y="13576"/>
                  </a:lnTo>
                  <a:lnTo>
                    <a:pt x="6959" y="13182"/>
                  </a:lnTo>
                  <a:lnTo>
                    <a:pt x="6832" y="12979"/>
                  </a:lnTo>
                  <a:lnTo>
                    <a:pt x="6654" y="12814"/>
                  </a:lnTo>
                  <a:lnTo>
                    <a:pt x="6489" y="12636"/>
                  </a:lnTo>
                  <a:lnTo>
                    <a:pt x="6121" y="12420"/>
                  </a:lnTo>
                  <a:lnTo>
                    <a:pt x="1054" y="15341"/>
                  </a:lnTo>
                  <a:lnTo>
                    <a:pt x="1460" y="15532"/>
                  </a:lnTo>
                  <a:lnTo>
                    <a:pt x="1587" y="15608"/>
                  </a:lnTo>
                  <a:lnTo>
                    <a:pt x="2057" y="15748"/>
                  </a:lnTo>
                  <a:lnTo>
                    <a:pt x="2197" y="15798"/>
                  </a:lnTo>
                  <a:lnTo>
                    <a:pt x="2400" y="15824"/>
                  </a:lnTo>
                  <a:lnTo>
                    <a:pt x="2717" y="15900"/>
                  </a:lnTo>
                  <a:lnTo>
                    <a:pt x="2882" y="15900"/>
                  </a:lnTo>
                  <a:lnTo>
                    <a:pt x="3060" y="15925"/>
                  </a:lnTo>
                  <a:lnTo>
                    <a:pt x="3429" y="15951"/>
                  </a:lnTo>
                  <a:lnTo>
                    <a:pt x="3771" y="15951"/>
                  </a:lnTo>
                  <a:lnTo>
                    <a:pt x="4114" y="15925"/>
                  </a:lnTo>
                  <a:lnTo>
                    <a:pt x="4279" y="15900"/>
                  </a:lnTo>
                  <a:lnTo>
                    <a:pt x="4483" y="15900"/>
                  </a:lnTo>
                  <a:lnTo>
                    <a:pt x="4940" y="15798"/>
                  </a:lnTo>
                  <a:lnTo>
                    <a:pt x="5461" y="15659"/>
                  </a:lnTo>
                  <a:lnTo>
                    <a:pt x="5600" y="15608"/>
                  </a:lnTo>
                  <a:lnTo>
                    <a:pt x="5727" y="15532"/>
                  </a:lnTo>
                  <a:lnTo>
                    <a:pt x="6121" y="15341"/>
                  </a:lnTo>
                  <a:lnTo>
                    <a:pt x="6489" y="15113"/>
                  </a:lnTo>
                  <a:lnTo>
                    <a:pt x="6654" y="14947"/>
                  </a:lnTo>
                  <a:lnTo>
                    <a:pt x="6832" y="14770"/>
                  </a:lnTo>
                  <a:lnTo>
                    <a:pt x="6959" y="14579"/>
                  </a:lnTo>
                  <a:lnTo>
                    <a:pt x="7048" y="14376"/>
                  </a:lnTo>
                  <a:lnTo>
                    <a:pt x="7124" y="14185"/>
                  </a:lnTo>
                  <a:lnTo>
                    <a:pt x="7150" y="13995"/>
                  </a:lnTo>
                  <a:lnTo>
                    <a:pt x="7150" y="13766"/>
                  </a:lnTo>
                  <a:close/>
                </a:path>
                <a:path w="99059" h="224155">
                  <a:moveTo>
                    <a:pt x="20853" y="186118"/>
                  </a:moveTo>
                  <a:lnTo>
                    <a:pt x="20777" y="185826"/>
                  </a:lnTo>
                  <a:lnTo>
                    <a:pt x="20612" y="185534"/>
                  </a:lnTo>
                  <a:lnTo>
                    <a:pt x="20485" y="185331"/>
                  </a:lnTo>
                  <a:lnTo>
                    <a:pt x="20142" y="184988"/>
                  </a:lnTo>
                  <a:lnTo>
                    <a:pt x="19799" y="184772"/>
                  </a:lnTo>
                  <a:lnTo>
                    <a:pt x="14732" y="187693"/>
                  </a:lnTo>
                  <a:lnTo>
                    <a:pt x="15113" y="187883"/>
                  </a:lnTo>
                  <a:lnTo>
                    <a:pt x="15240" y="187960"/>
                  </a:lnTo>
                  <a:lnTo>
                    <a:pt x="15392" y="188010"/>
                  </a:lnTo>
                  <a:lnTo>
                    <a:pt x="15735" y="188099"/>
                  </a:lnTo>
                  <a:lnTo>
                    <a:pt x="15875" y="188150"/>
                  </a:lnTo>
                  <a:lnTo>
                    <a:pt x="16052" y="188175"/>
                  </a:lnTo>
                  <a:lnTo>
                    <a:pt x="16370" y="188252"/>
                  </a:lnTo>
                  <a:lnTo>
                    <a:pt x="16535" y="188252"/>
                  </a:lnTo>
                  <a:lnTo>
                    <a:pt x="16738" y="188277"/>
                  </a:lnTo>
                  <a:lnTo>
                    <a:pt x="17081" y="188302"/>
                  </a:lnTo>
                  <a:lnTo>
                    <a:pt x="17424" y="188302"/>
                  </a:lnTo>
                  <a:lnTo>
                    <a:pt x="17792" y="188277"/>
                  </a:lnTo>
                  <a:lnTo>
                    <a:pt x="17957" y="188252"/>
                  </a:lnTo>
                  <a:lnTo>
                    <a:pt x="18135" y="188252"/>
                  </a:lnTo>
                  <a:lnTo>
                    <a:pt x="18796" y="188099"/>
                  </a:lnTo>
                  <a:lnTo>
                    <a:pt x="19265" y="187960"/>
                  </a:lnTo>
                  <a:lnTo>
                    <a:pt x="19799" y="187693"/>
                  </a:lnTo>
                  <a:lnTo>
                    <a:pt x="20535" y="187032"/>
                  </a:lnTo>
                  <a:lnTo>
                    <a:pt x="20701" y="186728"/>
                  </a:lnTo>
                  <a:lnTo>
                    <a:pt x="20853" y="186347"/>
                  </a:lnTo>
                  <a:lnTo>
                    <a:pt x="20853" y="186118"/>
                  </a:lnTo>
                  <a:close/>
                </a:path>
                <a:path w="99059" h="224155">
                  <a:moveTo>
                    <a:pt x="30848" y="6985"/>
                  </a:moveTo>
                  <a:lnTo>
                    <a:pt x="23685" y="723"/>
                  </a:lnTo>
                  <a:lnTo>
                    <a:pt x="23685" y="7175"/>
                  </a:lnTo>
                  <a:lnTo>
                    <a:pt x="23647" y="7810"/>
                  </a:lnTo>
                  <a:lnTo>
                    <a:pt x="23393" y="8420"/>
                  </a:lnTo>
                  <a:lnTo>
                    <a:pt x="22936" y="8991"/>
                  </a:lnTo>
                  <a:lnTo>
                    <a:pt x="22110" y="9601"/>
                  </a:lnTo>
                  <a:lnTo>
                    <a:pt x="21958" y="9677"/>
                  </a:lnTo>
                  <a:lnTo>
                    <a:pt x="21818" y="9779"/>
                  </a:lnTo>
                  <a:lnTo>
                    <a:pt x="21386" y="10033"/>
                  </a:lnTo>
                  <a:lnTo>
                    <a:pt x="13500" y="5473"/>
                  </a:lnTo>
                  <a:lnTo>
                    <a:pt x="14008" y="5181"/>
                  </a:lnTo>
                  <a:lnTo>
                    <a:pt x="14211" y="5067"/>
                  </a:lnTo>
                  <a:lnTo>
                    <a:pt x="14820" y="4749"/>
                  </a:lnTo>
                  <a:lnTo>
                    <a:pt x="15748" y="4432"/>
                  </a:lnTo>
                  <a:lnTo>
                    <a:pt x="16776" y="4216"/>
                  </a:lnTo>
                  <a:lnTo>
                    <a:pt x="17856" y="4140"/>
                  </a:lnTo>
                  <a:lnTo>
                    <a:pt x="18961" y="4165"/>
                  </a:lnTo>
                  <a:lnTo>
                    <a:pt x="23685" y="7175"/>
                  </a:lnTo>
                  <a:lnTo>
                    <a:pt x="23685" y="723"/>
                  </a:lnTo>
                  <a:lnTo>
                    <a:pt x="22440" y="419"/>
                  </a:lnTo>
                  <a:lnTo>
                    <a:pt x="21234" y="190"/>
                  </a:lnTo>
                  <a:lnTo>
                    <a:pt x="18770" y="0"/>
                  </a:lnTo>
                  <a:lnTo>
                    <a:pt x="17487" y="0"/>
                  </a:lnTo>
                  <a:lnTo>
                    <a:pt x="9309" y="2044"/>
                  </a:lnTo>
                  <a:lnTo>
                    <a:pt x="9144" y="2146"/>
                  </a:lnTo>
                  <a:lnTo>
                    <a:pt x="9017" y="2222"/>
                  </a:lnTo>
                  <a:lnTo>
                    <a:pt x="6032" y="3949"/>
                  </a:lnTo>
                  <a:lnTo>
                    <a:pt x="5778" y="4089"/>
                  </a:lnTo>
                  <a:lnTo>
                    <a:pt x="1181" y="6731"/>
                  </a:lnTo>
                  <a:lnTo>
                    <a:pt x="1054" y="6794"/>
                  </a:lnTo>
                  <a:lnTo>
                    <a:pt x="927" y="6870"/>
                  </a:lnTo>
                  <a:lnTo>
                    <a:pt x="711" y="7048"/>
                  </a:lnTo>
                  <a:lnTo>
                    <a:pt x="508" y="7188"/>
                  </a:lnTo>
                  <a:lnTo>
                    <a:pt x="368" y="7391"/>
                  </a:lnTo>
                  <a:lnTo>
                    <a:pt x="215" y="7556"/>
                  </a:lnTo>
                  <a:lnTo>
                    <a:pt x="88" y="7759"/>
                  </a:lnTo>
                  <a:lnTo>
                    <a:pt x="0" y="8178"/>
                  </a:lnTo>
                  <a:lnTo>
                    <a:pt x="0" y="8369"/>
                  </a:lnTo>
                  <a:lnTo>
                    <a:pt x="88" y="8763"/>
                  </a:lnTo>
                  <a:lnTo>
                    <a:pt x="215" y="8953"/>
                  </a:lnTo>
                  <a:lnTo>
                    <a:pt x="368" y="9156"/>
                  </a:lnTo>
                  <a:lnTo>
                    <a:pt x="508" y="9321"/>
                  </a:lnTo>
                  <a:lnTo>
                    <a:pt x="2400" y="10210"/>
                  </a:lnTo>
                  <a:lnTo>
                    <a:pt x="2882" y="10299"/>
                  </a:lnTo>
                  <a:lnTo>
                    <a:pt x="3060" y="10299"/>
                  </a:lnTo>
                  <a:lnTo>
                    <a:pt x="3429" y="10325"/>
                  </a:lnTo>
                  <a:lnTo>
                    <a:pt x="3771" y="10325"/>
                  </a:lnTo>
                  <a:lnTo>
                    <a:pt x="4114" y="10299"/>
                  </a:lnTo>
                  <a:lnTo>
                    <a:pt x="4279" y="10299"/>
                  </a:lnTo>
                  <a:lnTo>
                    <a:pt x="4483" y="10274"/>
                  </a:lnTo>
                  <a:lnTo>
                    <a:pt x="4940" y="10185"/>
                  </a:lnTo>
                  <a:lnTo>
                    <a:pt x="5461" y="10033"/>
                  </a:lnTo>
                  <a:lnTo>
                    <a:pt x="5727" y="9931"/>
                  </a:lnTo>
                  <a:lnTo>
                    <a:pt x="5994" y="9791"/>
                  </a:lnTo>
                  <a:lnTo>
                    <a:pt x="6121" y="9740"/>
                  </a:lnTo>
                  <a:lnTo>
                    <a:pt x="8432" y="8407"/>
                  </a:lnTo>
                  <a:lnTo>
                    <a:pt x="18846" y="14401"/>
                  </a:lnTo>
                  <a:lnTo>
                    <a:pt x="18973" y="14478"/>
                  </a:lnTo>
                  <a:lnTo>
                    <a:pt x="19240" y="14605"/>
                  </a:lnTo>
                  <a:lnTo>
                    <a:pt x="19367" y="14681"/>
                  </a:lnTo>
                  <a:lnTo>
                    <a:pt x="19519" y="14732"/>
                  </a:lnTo>
                  <a:lnTo>
                    <a:pt x="19862" y="14820"/>
                  </a:lnTo>
                  <a:lnTo>
                    <a:pt x="20027" y="14846"/>
                  </a:lnTo>
                  <a:lnTo>
                    <a:pt x="20180" y="14897"/>
                  </a:lnTo>
                  <a:lnTo>
                    <a:pt x="20866" y="14998"/>
                  </a:lnTo>
                  <a:lnTo>
                    <a:pt x="21209" y="15024"/>
                  </a:lnTo>
                  <a:lnTo>
                    <a:pt x="21551" y="15024"/>
                  </a:lnTo>
                  <a:lnTo>
                    <a:pt x="21920" y="14998"/>
                  </a:lnTo>
                  <a:lnTo>
                    <a:pt x="22580" y="14897"/>
                  </a:lnTo>
                  <a:lnTo>
                    <a:pt x="22771" y="14846"/>
                  </a:lnTo>
                  <a:lnTo>
                    <a:pt x="22923" y="14820"/>
                  </a:lnTo>
                  <a:lnTo>
                    <a:pt x="23393" y="14681"/>
                  </a:lnTo>
                  <a:lnTo>
                    <a:pt x="23926" y="14414"/>
                  </a:lnTo>
                  <a:lnTo>
                    <a:pt x="24053" y="14338"/>
                  </a:lnTo>
                  <a:lnTo>
                    <a:pt x="27000" y="12636"/>
                  </a:lnTo>
                  <a:lnTo>
                    <a:pt x="27152" y="12547"/>
                  </a:lnTo>
                  <a:lnTo>
                    <a:pt x="28371" y="11734"/>
                  </a:lnTo>
                  <a:lnTo>
                    <a:pt x="29083" y="11125"/>
                  </a:lnTo>
                  <a:lnTo>
                    <a:pt x="30848" y="7721"/>
                  </a:lnTo>
                  <a:lnTo>
                    <a:pt x="30848" y="6985"/>
                  </a:lnTo>
                  <a:close/>
                </a:path>
                <a:path w="99059" h="224155">
                  <a:moveTo>
                    <a:pt x="37007" y="161836"/>
                  </a:moveTo>
                  <a:lnTo>
                    <a:pt x="36957" y="161645"/>
                  </a:lnTo>
                  <a:lnTo>
                    <a:pt x="36918" y="161442"/>
                  </a:lnTo>
                  <a:lnTo>
                    <a:pt x="36791" y="161251"/>
                  </a:lnTo>
                  <a:lnTo>
                    <a:pt x="36664" y="161048"/>
                  </a:lnTo>
                  <a:lnTo>
                    <a:pt x="36322" y="160705"/>
                  </a:lnTo>
                  <a:lnTo>
                    <a:pt x="36106" y="160566"/>
                  </a:lnTo>
                  <a:lnTo>
                    <a:pt x="35953" y="160489"/>
                  </a:lnTo>
                  <a:lnTo>
                    <a:pt x="35572" y="160299"/>
                  </a:lnTo>
                  <a:lnTo>
                    <a:pt x="35445" y="160223"/>
                  </a:lnTo>
                  <a:lnTo>
                    <a:pt x="34950" y="160070"/>
                  </a:lnTo>
                  <a:lnTo>
                    <a:pt x="34810" y="160045"/>
                  </a:lnTo>
                  <a:lnTo>
                    <a:pt x="34632" y="159994"/>
                  </a:lnTo>
                  <a:lnTo>
                    <a:pt x="33947" y="159905"/>
                  </a:lnTo>
                  <a:lnTo>
                    <a:pt x="33604" y="159880"/>
                  </a:lnTo>
                  <a:lnTo>
                    <a:pt x="33261" y="159880"/>
                  </a:lnTo>
                  <a:lnTo>
                    <a:pt x="32893" y="159905"/>
                  </a:lnTo>
                  <a:lnTo>
                    <a:pt x="32232" y="159994"/>
                  </a:lnTo>
                  <a:lnTo>
                    <a:pt x="32092" y="160045"/>
                  </a:lnTo>
                  <a:lnTo>
                    <a:pt x="31889" y="160070"/>
                  </a:lnTo>
                  <a:lnTo>
                    <a:pt x="31419" y="160223"/>
                  </a:lnTo>
                  <a:lnTo>
                    <a:pt x="31038" y="160413"/>
                  </a:lnTo>
                  <a:lnTo>
                    <a:pt x="30886" y="160489"/>
                  </a:lnTo>
                  <a:lnTo>
                    <a:pt x="1917" y="177228"/>
                  </a:lnTo>
                  <a:lnTo>
                    <a:pt x="1790" y="177292"/>
                  </a:lnTo>
                  <a:lnTo>
                    <a:pt x="1663" y="177368"/>
                  </a:lnTo>
                  <a:lnTo>
                    <a:pt x="1447" y="177520"/>
                  </a:lnTo>
                  <a:lnTo>
                    <a:pt x="1257" y="177685"/>
                  </a:lnTo>
                  <a:lnTo>
                    <a:pt x="1130" y="177825"/>
                  </a:lnTo>
                  <a:lnTo>
                    <a:pt x="1003" y="177965"/>
                  </a:lnTo>
                  <a:lnTo>
                    <a:pt x="825" y="178257"/>
                  </a:lnTo>
                  <a:lnTo>
                    <a:pt x="736" y="178650"/>
                  </a:lnTo>
                  <a:lnTo>
                    <a:pt x="736" y="178866"/>
                  </a:lnTo>
                  <a:lnTo>
                    <a:pt x="14719" y="187680"/>
                  </a:lnTo>
                  <a:lnTo>
                    <a:pt x="19799" y="184759"/>
                  </a:lnTo>
                  <a:lnTo>
                    <a:pt x="9385" y="178765"/>
                  </a:lnTo>
                  <a:lnTo>
                    <a:pt x="35941" y="163410"/>
                  </a:lnTo>
                  <a:lnTo>
                    <a:pt x="36106" y="163334"/>
                  </a:lnTo>
                  <a:lnTo>
                    <a:pt x="36322" y="163182"/>
                  </a:lnTo>
                  <a:lnTo>
                    <a:pt x="36741" y="162750"/>
                  </a:lnTo>
                  <a:lnTo>
                    <a:pt x="36918" y="162445"/>
                  </a:lnTo>
                  <a:lnTo>
                    <a:pt x="36957" y="162255"/>
                  </a:lnTo>
                  <a:lnTo>
                    <a:pt x="37007" y="162064"/>
                  </a:lnTo>
                  <a:lnTo>
                    <a:pt x="37007" y="161836"/>
                  </a:lnTo>
                  <a:close/>
                </a:path>
                <a:path w="99059" h="224155">
                  <a:moveTo>
                    <a:pt x="39827" y="207518"/>
                  </a:moveTo>
                  <a:lnTo>
                    <a:pt x="33337" y="203809"/>
                  </a:lnTo>
                  <a:lnTo>
                    <a:pt x="32931" y="203619"/>
                  </a:lnTo>
                  <a:lnTo>
                    <a:pt x="32804" y="203542"/>
                  </a:lnTo>
                  <a:lnTo>
                    <a:pt x="32359" y="203403"/>
                  </a:lnTo>
                  <a:lnTo>
                    <a:pt x="32194" y="203377"/>
                  </a:lnTo>
                  <a:lnTo>
                    <a:pt x="32016" y="203327"/>
                  </a:lnTo>
                  <a:lnTo>
                    <a:pt x="31356" y="203225"/>
                  </a:lnTo>
                  <a:lnTo>
                    <a:pt x="30988" y="203200"/>
                  </a:lnTo>
                  <a:lnTo>
                    <a:pt x="30645" y="203200"/>
                  </a:lnTo>
                  <a:lnTo>
                    <a:pt x="30302" y="203225"/>
                  </a:lnTo>
                  <a:lnTo>
                    <a:pt x="29616" y="203327"/>
                  </a:lnTo>
                  <a:lnTo>
                    <a:pt x="29451" y="203377"/>
                  </a:lnTo>
                  <a:lnTo>
                    <a:pt x="29298" y="203403"/>
                  </a:lnTo>
                  <a:lnTo>
                    <a:pt x="28816" y="203542"/>
                  </a:lnTo>
                  <a:lnTo>
                    <a:pt x="28689" y="203619"/>
                  </a:lnTo>
                  <a:lnTo>
                    <a:pt x="28422" y="203746"/>
                  </a:lnTo>
                  <a:lnTo>
                    <a:pt x="27317" y="204863"/>
                  </a:lnTo>
                  <a:lnTo>
                    <a:pt x="27241" y="205168"/>
                  </a:lnTo>
                  <a:lnTo>
                    <a:pt x="27241" y="205384"/>
                  </a:lnTo>
                  <a:lnTo>
                    <a:pt x="27266" y="205574"/>
                  </a:lnTo>
                  <a:lnTo>
                    <a:pt x="27343" y="205778"/>
                  </a:lnTo>
                  <a:lnTo>
                    <a:pt x="34759" y="210464"/>
                  </a:lnTo>
                  <a:lnTo>
                    <a:pt x="39827" y="207518"/>
                  </a:lnTo>
                  <a:close/>
                </a:path>
                <a:path w="99059" h="224155">
                  <a:moveTo>
                    <a:pt x="50495" y="180848"/>
                  </a:moveTo>
                  <a:lnTo>
                    <a:pt x="50469" y="180632"/>
                  </a:lnTo>
                  <a:lnTo>
                    <a:pt x="50406" y="180428"/>
                  </a:lnTo>
                  <a:lnTo>
                    <a:pt x="50203" y="180136"/>
                  </a:lnTo>
                  <a:lnTo>
                    <a:pt x="50012" y="179870"/>
                  </a:lnTo>
                  <a:lnTo>
                    <a:pt x="49809" y="179692"/>
                  </a:lnTo>
                  <a:lnTo>
                    <a:pt x="49326" y="179400"/>
                  </a:lnTo>
                  <a:lnTo>
                    <a:pt x="48907" y="179235"/>
                  </a:lnTo>
                  <a:lnTo>
                    <a:pt x="48755" y="179158"/>
                  </a:lnTo>
                  <a:lnTo>
                    <a:pt x="48463" y="179057"/>
                  </a:lnTo>
                  <a:lnTo>
                    <a:pt x="48272" y="179031"/>
                  </a:lnTo>
                  <a:lnTo>
                    <a:pt x="48094" y="178981"/>
                  </a:lnTo>
                  <a:lnTo>
                    <a:pt x="47459" y="178892"/>
                  </a:lnTo>
                  <a:lnTo>
                    <a:pt x="47066" y="178866"/>
                  </a:lnTo>
                  <a:lnTo>
                    <a:pt x="46748" y="178866"/>
                  </a:lnTo>
                  <a:lnTo>
                    <a:pt x="46405" y="178892"/>
                  </a:lnTo>
                  <a:lnTo>
                    <a:pt x="45720" y="178981"/>
                  </a:lnTo>
                  <a:lnTo>
                    <a:pt x="45554" y="179031"/>
                  </a:lnTo>
                  <a:lnTo>
                    <a:pt x="45402" y="179057"/>
                  </a:lnTo>
                  <a:lnTo>
                    <a:pt x="45059" y="179158"/>
                  </a:lnTo>
                  <a:lnTo>
                    <a:pt x="44907" y="179235"/>
                  </a:lnTo>
                  <a:lnTo>
                    <a:pt x="44526" y="179400"/>
                  </a:lnTo>
                  <a:lnTo>
                    <a:pt x="44399" y="179476"/>
                  </a:lnTo>
                  <a:lnTo>
                    <a:pt x="25006" y="190665"/>
                  </a:lnTo>
                  <a:lnTo>
                    <a:pt x="23952" y="192049"/>
                  </a:lnTo>
                  <a:lnTo>
                    <a:pt x="23952" y="192239"/>
                  </a:lnTo>
                  <a:lnTo>
                    <a:pt x="23977" y="192455"/>
                  </a:lnTo>
                  <a:lnTo>
                    <a:pt x="24041" y="192659"/>
                  </a:lnTo>
                  <a:lnTo>
                    <a:pt x="24142" y="192849"/>
                  </a:lnTo>
                  <a:lnTo>
                    <a:pt x="24434" y="193217"/>
                  </a:lnTo>
                  <a:lnTo>
                    <a:pt x="24612" y="193395"/>
                  </a:lnTo>
                  <a:lnTo>
                    <a:pt x="24853" y="193535"/>
                  </a:lnTo>
                  <a:lnTo>
                    <a:pt x="25006" y="193611"/>
                  </a:lnTo>
                  <a:lnTo>
                    <a:pt x="25514" y="193852"/>
                  </a:lnTo>
                  <a:lnTo>
                    <a:pt x="25666" y="193929"/>
                  </a:lnTo>
                  <a:lnTo>
                    <a:pt x="25984" y="194030"/>
                  </a:lnTo>
                  <a:lnTo>
                    <a:pt x="26149" y="194056"/>
                  </a:lnTo>
                  <a:lnTo>
                    <a:pt x="26327" y="194106"/>
                  </a:lnTo>
                  <a:lnTo>
                    <a:pt x="26987" y="194195"/>
                  </a:lnTo>
                  <a:lnTo>
                    <a:pt x="27355" y="194221"/>
                  </a:lnTo>
                  <a:lnTo>
                    <a:pt x="27673" y="194221"/>
                  </a:lnTo>
                  <a:lnTo>
                    <a:pt x="28041" y="194195"/>
                  </a:lnTo>
                  <a:lnTo>
                    <a:pt x="28702" y="194106"/>
                  </a:lnTo>
                  <a:lnTo>
                    <a:pt x="28892" y="194056"/>
                  </a:lnTo>
                  <a:lnTo>
                    <a:pt x="29044" y="194030"/>
                  </a:lnTo>
                  <a:lnTo>
                    <a:pt x="29362" y="193929"/>
                  </a:lnTo>
                  <a:lnTo>
                    <a:pt x="29514" y="193852"/>
                  </a:lnTo>
                  <a:lnTo>
                    <a:pt x="29895" y="193687"/>
                  </a:lnTo>
                  <a:lnTo>
                    <a:pt x="30022" y="193624"/>
                  </a:lnTo>
                  <a:lnTo>
                    <a:pt x="49441" y="182397"/>
                  </a:lnTo>
                  <a:lnTo>
                    <a:pt x="49568" y="182346"/>
                  </a:lnTo>
                  <a:lnTo>
                    <a:pt x="49809" y="182168"/>
                  </a:lnTo>
                  <a:lnTo>
                    <a:pt x="50012" y="182003"/>
                  </a:lnTo>
                  <a:lnTo>
                    <a:pt x="50126" y="181825"/>
                  </a:lnTo>
                  <a:lnTo>
                    <a:pt x="50279" y="181635"/>
                  </a:lnTo>
                  <a:lnTo>
                    <a:pt x="50406" y="181432"/>
                  </a:lnTo>
                  <a:lnTo>
                    <a:pt x="50469" y="181241"/>
                  </a:lnTo>
                  <a:lnTo>
                    <a:pt x="50495" y="181051"/>
                  </a:lnTo>
                  <a:lnTo>
                    <a:pt x="50495" y="180848"/>
                  </a:lnTo>
                  <a:close/>
                </a:path>
                <a:path w="99059" h="224155">
                  <a:moveTo>
                    <a:pt x="61010" y="175704"/>
                  </a:moveTo>
                  <a:lnTo>
                    <a:pt x="60985" y="175514"/>
                  </a:lnTo>
                  <a:lnTo>
                    <a:pt x="60820" y="175120"/>
                  </a:lnTo>
                  <a:lnTo>
                    <a:pt x="60693" y="174917"/>
                  </a:lnTo>
                  <a:lnTo>
                    <a:pt x="60502" y="174752"/>
                  </a:lnTo>
                  <a:lnTo>
                    <a:pt x="60109" y="174409"/>
                  </a:lnTo>
                  <a:lnTo>
                    <a:pt x="59982" y="174332"/>
                  </a:lnTo>
                  <a:lnTo>
                    <a:pt x="58470" y="173482"/>
                  </a:lnTo>
                  <a:lnTo>
                    <a:pt x="58343" y="173418"/>
                  </a:lnTo>
                  <a:lnTo>
                    <a:pt x="58204" y="173329"/>
                  </a:lnTo>
                  <a:lnTo>
                    <a:pt x="57810" y="173164"/>
                  </a:lnTo>
                  <a:lnTo>
                    <a:pt x="56997" y="172923"/>
                  </a:lnTo>
                  <a:lnTo>
                    <a:pt x="56337" y="172821"/>
                  </a:lnTo>
                  <a:lnTo>
                    <a:pt x="55283" y="172821"/>
                  </a:lnTo>
                  <a:lnTo>
                    <a:pt x="53263" y="173418"/>
                  </a:lnTo>
                  <a:lnTo>
                    <a:pt x="51701" y="174320"/>
                  </a:lnTo>
                  <a:lnTo>
                    <a:pt x="51562" y="174396"/>
                  </a:lnTo>
                  <a:lnTo>
                    <a:pt x="51219" y="174650"/>
                  </a:lnTo>
                  <a:lnTo>
                    <a:pt x="51092" y="174790"/>
                  </a:lnTo>
                  <a:lnTo>
                    <a:pt x="50965" y="174917"/>
                  </a:lnTo>
                  <a:lnTo>
                    <a:pt x="50812" y="175107"/>
                  </a:lnTo>
                  <a:lnTo>
                    <a:pt x="50723" y="175310"/>
                  </a:lnTo>
                  <a:lnTo>
                    <a:pt x="50647" y="175501"/>
                  </a:lnTo>
                  <a:lnTo>
                    <a:pt x="50622" y="175704"/>
                  </a:lnTo>
                  <a:lnTo>
                    <a:pt x="50622" y="175895"/>
                  </a:lnTo>
                  <a:lnTo>
                    <a:pt x="50888" y="176580"/>
                  </a:lnTo>
                  <a:lnTo>
                    <a:pt x="53276" y="178206"/>
                  </a:lnTo>
                  <a:lnTo>
                    <a:pt x="53416" y="178282"/>
                  </a:lnTo>
                  <a:lnTo>
                    <a:pt x="53822" y="178460"/>
                  </a:lnTo>
                  <a:lnTo>
                    <a:pt x="53975" y="178536"/>
                  </a:lnTo>
                  <a:lnTo>
                    <a:pt x="54292" y="178625"/>
                  </a:lnTo>
                  <a:lnTo>
                    <a:pt x="54457" y="178650"/>
                  </a:lnTo>
                  <a:lnTo>
                    <a:pt x="54635" y="178701"/>
                  </a:lnTo>
                  <a:lnTo>
                    <a:pt x="55295" y="178803"/>
                  </a:lnTo>
                  <a:lnTo>
                    <a:pt x="55664" y="178828"/>
                  </a:lnTo>
                  <a:lnTo>
                    <a:pt x="55981" y="178828"/>
                  </a:lnTo>
                  <a:lnTo>
                    <a:pt x="56349" y="178803"/>
                  </a:lnTo>
                  <a:lnTo>
                    <a:pt x="57010" y="178701"/>
                  </a:lnTo>
                  <a:lnTo>
                    <a:pt x="57175" y="178650"/>
                  </a:lnTo>
                  <a:lnTo>
                    <a:pt x="57353" y="178625"/>
                  </a:lnTo>
                  <a:lnTo>
                    <a:pt x="57670" y="178536"/>
                  </a:lnTo>
                  <a:lnTo>
                    <a:pt x="58356" y="178219"/>
                  </a:lnTo>
                  <a:lnTo>
                    <a:pt x="58724" y="177990"/>
                  </a:lnTo>
                  <a:lnTo>
                    <a:pt x="59829" y="177355"/>
                  </a:lnTo>
                  <a:lnTo>
                    <a:pt x="59956" y="177279"/>
                  </a:lnTo>
                  <a:lnTo>
                    <a:pt x="60109" y="177203"/>
                  </a:lnTo>
                  <a:lnTo>
                    <a:pt x="60426" y="176949"/>
                  </a:lnTo>
                  <a:lnTo>
                    <a:pt x="60591" y="176784"/>
                  </a:lnTo>
                  <a:lnTo>
                    <a:pt x="60744" y="176593"/>
                  </a:lnTo>
                  <a:lnTo>
                    <a:pt x="60883" y="176377"/>
                  </a:lnTo>
                  <a:lnTo>
                    <a:pt x="60960" y="176225"/>
                  </a:lnTo>
                  <a:lnTo>
                    <a:pt x="61010" y="175907"/>
                  </a:lnTo>
                  <a:lnTo>
                    <a:pt x="61010" y="175704"/>
                  </a:lnTo>
                  <a:close/>
                </a:path>
                <a:path w="99059" h="224155">
                  <a:moveTo>
                    <a:pt x="74866" y="194881"/>
                  </a:moveTo>
                  <a:lnTo>
                    <a:pt x="74803" y="194754"/>
                  </a:lnTo>
                  <a:lnTo>
                    <a:pt x="74764" y="194589"/>
                  </a:lnTo>
                  <a:lnTo>
                    <a:pt x="74574" y="194195"/>
                  </a:lnTo>
                  <a:lnTo>
                    <a:pt x="74422" y="194030"/>
                  </a:lnTo>
                  <a:lnTo>
                    <a:pt x="74269" y="193865"/>
                  </a:lnTo>
                  <a:lnTo>
                    <a:pt x="73939" y="193611"/>
                  </a:lnTo>
                  <a:lnTo>
                    <a:pt x="73787" y="193548"/>
                  </a:lnTo>
                  <a:lnTo>
                    <a:pt x="73660" y="193459"/>
                  </a:lnTo>
                  <a:lnTo>
                    <a:pt x="73393" y="193319"/>
                  </a:lnTo>
                  <a:lnTo>
                    <a:pt x="73266" y="193268"/>
                  </a:lnTo>
                  <a:lnTo>
                    <a:pt x="66205" y="189166"/>
                  </a:lnTo>
                  <a:lnTo>
                    <a:pt x="66205" y="195008"/>
                  </a:lnTo>
                  <a:lnTo>
                    <a:pt x="51854" y="203288"/>
                  </a:lnTo>
                  <a:lnTo>
                    <a:pt x="46443" y="200139"/>
                  </a:lnTo>
                  <a:lnTo>
                    <a:pt x="46316" y="200063"/>
                  </a:lnTo>
                  <a:lnTo>
                    <a:pt x="46177" y="200025"/>
                  </a:lnTo>
                  <a:lnTo>
                    <a:pt x="45872" y="199796"/>
                  </a:lnTo>
                  <a:lnTo>
                    <a:pt x="45656" y="199555"/>
                  </a:lnTo>
                  <a:lnTo>
                    <a:pt x="45529" y="199377"/>
                  </a:lnTo>
                  <a:lnTo>
                    <a:pt x="45440" y="199212"/>
                  </a:lnTo>
                  <a:lnTo>
                    <a:pt x="45339" y="198843"/>
                  </a:lnTo>
                  <a:lnTo>
                    <a:pt x="45339" y="198640"/>
                  </a:lnTo>
                  <a:lnTo>
                    <a:pt x="46316" y="197396"/>
                  </a:lnTo>
                  <a:lnTo>
                    <a:pt x="46443" y="197319"/>
                  </a:lnTo>
                  <a:lnTo>
                    <a:pt x="56019" y="191782"/>
                  </a:lnTo>
                  <a:lnTo>
                    <a:pt x="56362" y="191617"/>
                  </a:lnTo>
                  <a:lnTo>
                    <a:pt x="57200" y="191338"/>
                  </a:lnTo>
                  <a:lnTo>
                    <a:pt x="57543" y="191287"/>
                  </a:lnTo>
                  <a:lnTo>
                    <a:pt x="58153" y="191249"/>
                  </a:lnTo>
                  <a:lnTo>
                    <a:pt x="59131" y="191287"/>
                  </a:lnTo>
                  <a:lnTo>
                    <a:pt x="59753" y="191414"/>
                  </a:lnTo>
                  <a:lnTo>
                    <a:pt x="60464" y="191719"/>
                  </a:lnTo>
                  <a:lnTo>
                    <a:pt x="60655" y="191782"/>
                  </a:lnTo>
                  <a:lnTo>
                    <a:pt x="66205" y="195008"/>
                  </a:lnTo>
                  <a:lnTo>
                    <a:pt x="66205" y="189166"/>
                  </a:lnTo>
                  <a:lnTo>
                    <a:pt x="58839" y="187109"/>
                  </a:lnTo>
                  <a:lnTo>
                    <a:pt x="56807" y="187147"/>
                  </a:lnTo>
                  <a:lnTo>
                    <a:pt x="52539" y="188137"/>
                  </a:lnTo>
                  <a:lnTo>
                    <a:pt x="52082" y="188277"/>
                  </a:lnTo>
                  <a:lnTo>
                    <a:pt x="51219" y="188734"/>
                  </a:lnTo>
                  <a:lnTo>
                    <a:pt x="51066" y="188785"/>
                  </a:lnTo>
                  <a:lnTo>
                    <a:pt x="50939" y="188861"/>
                  </a:lnTo>
                  <a:lnTo>
                    <a:pt x="50812" y="188937"/>
                  </a:lnTo>
                  <a:lnTo>
                    <a:pt x="41389" y="194398"/>
                  </a:lnTo>
                  <a:lnTo>
                    <a:pt x="41249" y="194475"/>
                  </a:lnTo>
                  <a:lnTo>
                    <a:pt x="41097" y="194551"/>
                  </a:lnTo>
                  <a:lnTo>
                    <a:pt x="38963" y="196443"/>
                  </a:lnTo>
                  <a:lnTo>
                    <a:pt x="38747" y="196710"/>
                  </a:lnTo>
                  <a:lnTo>
                    <a:pt x="38481" y="197269"/>
                  </a:lnTo>
                  <a:lnTo>
                    <a:pt x="38277" y="197866"/>
                  </a:lnTo>
                  <a:lnTo>
                    <a:pt x="38176" y="198450"/>
                  </a:lnTo>
                  <a:lnTo>
                    <a:pt x="38176" y="199034"/>
                  </a:lnTo>
                  <a:lnTo>
                    <a:pt x="41021" y="202882"/>
                  </a:lnTo>
                  <a:lnTo>
                    <a:pt x="41249" y="203009"/>
                  </a:lnTo>
                  <a:lnTo>
                    <a:pt x="46786" y="206209"/>
                  </a:lnTo>
                  <a:lnTo>
                    <a:pt x="44602" y="207467"/>
                  </a:lnTo>
                  <a:lnTo>
                    <a:pt x="44475" y="207518"/>
                  </a:lnTo>
                  <a:lnTo>
                    <a:pt x="44348" y="207594"/>
                  </a:lnTo>
                  <a:lnTo>
                    <a:pt x="42329" y="208102"/>
                  </a:lnTo>
                  <a:lnTo>
                    <a:pt x="41490" y="208076"/>
                  </a:lnTo>
                  <a:lnTo>
                    <a:pt x="41021" y="208013"/>
                  </a:lnTo>
                  <a:lnTo>
                    <a:pt x="40728" y="207937"/>
                  </a:lnTo>
                  <a:lnTo>
                    <a:pt x="39954" y="207645"/>
                  </a:lnTo>
                  <a:lnTo>
                    <a:pt x="39827" y="207543"/>
                  </a:lnTo>
                  <a:lnTo>
                    <a:pt x="34759" y="210489"/>
                  </a:lnTo>
                  <a:lnTo>
                    <a:pt x="34925" y="210578"/>
                  </a:lnTo>
                  <a:lnTo>
                    <a:pt x="35902" y="211074"/>
                  </a:lnTo>
                  <a:lnTo>
                    <a:pt x="41617" y="212242"/>
                  </a:lnTo>
                  <a:lnTo>
                    <a:pt x="42646" y="212242"/>
                  </a:lnTo>
                  <a:lnTo>
                    <a:pt x="47942" y="211213"/>
                  </a:lnTo>
                  <a:lnTo>
                    <a:pt x="48374" y="211074"/>
                  </a:lnTo>
                  <a:lnTo>
                    <a:pt x="49530" y="210489"/>
                  </a:lnTo>
                  <a:lnTo>
                    <a:pt x="49669" y="210413"/>
                  </a:lnTo>
                  <a:lnTo>
                    <a:pt x="73787" y="196456"/>
                  </a:lnTo>
                  <a:lnTo>
                    <a:pt x="73939" y="196380"/>
                  </a:lnTo>
                  <a:lnTo>
                    <a:pt x="74155" y="196227"/>
                  </a:lnTo>
                  <a:lnTo>
                    <a:pt x="74345" y="196062"/>
                  </a:lnTo>
                  <a:lnTo>
                    <a:pt x="74434" y="195935"/>
                  </a:lnTo>
                  <a:lnTo>
                    <a:pt x="74574" y="195795"/>
                  </a:lnTo>
                  <a:lnTo>
                    <a:pt x="74663" y="195580"/>
                  </a:lnTo>
                  <a:lnTo>
                    <a:pt x="74764" y="195402"/>
                  </a:lnTo>
                  <a:lnTo>
                    <a:pt x="74803" y="195249"/>
                  </a:lnTo>
                  <a:lnTo>
                    <a:pt x="74866" y="195110"/>
                  </a:lnTo>
                  <a:lnTo>
                    <a:pt x="74866" y="194881"/>
                  </a:lnTo>
                  <a:close/>
                </a:path>
                <a:path w="99059" h="224155">
                  <a:moveTo>
                    <a:pt x="98729" y="210134"/>
                  </a:moveTo>
                  <a:lnTo>
                    <a:pt x="95656" y="206171"/>
                  </a:lnTo>
                  <a:lnTo>
                    <a:pt x="95338" y="206006"/>
                  </a:lnTo>
                  <a:lnTo>
                    <a:pt x="95123" y="205892"/>
                  </a:lnTo>
                  <a:lnTo>
                    <a:pt x="90093" y="202958"/>
                  </a:lnTo>
                  <a:lnTo>
                    <a:pt x="97269" y="198818"/>
                  </a:lnTo>
                  <a:lnTo>
                    <a:pt x="97409" y="198742"/>
                  </a:lnTo>
                  <a:lnTo>
                    <a:pt x="97624" y="198564"/>
                  </a:lnTo>
                  <a:lnTo>
                    <a:pt x="97828" y="198424"/>
                  </a:lnTo>
                  <a:lnTo>
                    <a:pt x="98094" y="198056"/>
                  </a:lnTo>
                  <a:lnTo>
                    <a:pt x="98221" y="197853"/>
                  </a:lnTo>
                  <a:lnTo>
                    <a:pt x="98336" y="197434"/>
                  </a:lnTo>
                  <a:lnTo>
                    <a:pt x="98336" y="197243"/>
                  </a:lnTo>
                  <a:lnTo>
                    <a:pt x="98272" y="197053"/>
                  </a:lnTo>
                  <a:lnTo>
                    <a:pt x="98221" y="196850"/>
                  </a:lnTo>
                  <a:lnTo>
                    <a:pt x="98094" y="196659"/>
                  </a:lnTo>
                  <a:lnTo>
                    <a:pt x="97828" y="196291"/>
                  </a:lnTo>
                  <a:lnTo>
                    <a:pt x="97409" y="195948"/>
                  </a:lnTo>
                  <a:lnTo>
                    <a:pt x="97256" y="195872"/>
                  </a:lnTo>
                  <a:lnTo>
                    <a:pt x="96748" y="195630"/>
                  </a:lnTo>
                  <a:lnTo>
                    <a:pt x="96113" y="195427"/>
                  </a:lnTo>
                  <a:lnTo>
                    <a:pt x="95453" y="195313"/>
                  </a:lnTo>
                  <a:lnTo>
                    <a:pt x="95275" y="195313"/>
                  </a:lnTo>
                  <a:lnTo>
                    <a:pt x="94907" y="195287"/>
                  </a:lnTo>
                  <a:lnTo>
                    <a:pt x="94564" y="195287"/>
                  </a:lnTo>
                  <a:lnTo>
                    <a:pt x="94195" y="195313"/>
                  </a:lnTo>
                  <a:lnTo>
                    <a:pt x="94030" y="195313"/>
                  </a:lnTo>
                  <a:lnTo>
                    <a:pt x="92214" y="195872"/>
                  </a:lnTo>
                  <a:lnTo>
                    <a:pt x="95897" y="198031"/>
                  </a:lnTo>
                  <a:lnTo>
                    <a:pt x="92202" y="195884"/>
                  </a:lnTo>
                  <a:lnTo>
                    <a:pt x="82626" y="201422"/>
                  </a:lnTo>
                  <a:lnTo>
                    <a:pt x="82372" y="201561"/>
                  </a:lnTo>
                  <a:lnTo>
                    <a:pt x="63093" y="212686"/>
                  </a:lnTo>
                  <a:lnTo>
                    <a:pt x="62966" y="212750"/>
                  </a:lnTo>
                  <a:lnTo>
                    <a:pt x="62090" y="213855"/>
                  </a:lnTo>
                  <a:lnTo>
                    <a:pt x="62039" y="214058"/>
                  </a:lnTo>
                  <a:lnTo>
                    <a:pt x="62039" y="214249"/>
                  </a:lnTo>
                  <a:lnTo>
                    <a:pt x="62090" y="214464"/>
                  </a:lnTo>
                  <a:lnTo>
                    <a:pt x="62128" y="214668"/>
                  </a:lnTo>
                  <a:lnTo>
                    <a:pt x="62306" y="214934"/>
                  </a:lnTo>
                  <a:lnTo>
                    <a:pt x="62547" y="215226"/>
                  </a:lnTo>
                  <a:lnTo>
                    <a:pt x="62750" y="215404"/>
                  </a:lnTo>
                  <a:lnTo>
                    <a:pt x="63207" y="215696"/>
                  </a:lnTo>
                  <a:lnTo>
                    <a:pt x="63474" y="215811"/>
                  </a:lnTo>
                  <a:lnTo>
                    <a:pt x="63627" y="215861"/>
                  </a:lnTo>
                  <a:lnTo>
                    <a:pt x="63779" y="215938"/>
                  </a:lnTo>
                  <a:lnTo>
                    <a:pt x="64096" y="216039"/>
                  </a:lnTo>
                  <a:lnTo>
                    <a:pt x="64236" y="216065"/>
                  </a:lnTo>
                  <a:lnTo>
                    <a:pt x="64414" y="216115"/>
                  </a:lnTo>
                  <a:lnTo>
                    <a:pt x="64757" y="216154"/>
                  </a:lnTo>
                  <a:lnTo>
                    <a:pt x="65100" y="216204"/>
                  </a:lnTo>
                  <a:lnTo>
                    <a:pt x="65443" y="216230"/>
                  </a:lnTo>
                  <a:lnTo>
                    <a:pt x="65786" y="216230"/>
                  </a:lnTo>
                  <a:lnTo>
                    <a:pt x="66154" y="216204"/>
                  </a:lnTo>
                  <a:lnTo>
                    <a:pt x="66840" y="216115"/>
                  </a:lnTo>
                  <a:lnTo>
                    <a:pt x="66979" y="216065"/>
                  </a:lnTo>
                  <a:lnTo>
                    <a:pt x="67157" y="216039"/>
                  </a:lnTo>
                  <a:lnTo>
                    <a:pt x="67449" y="215938"/>
                  </a:lnTo>
                  <a:lnTo>
                    <a:pt x="67602" y="215861"/>
                  </a:lnTo>
                  <a:lnTo>
                    <a:pt x="68033" y="215696"/>
                  </a:lnTo>
                  <a:lnTo>
                    <a:pt x="68160" y="215633"/>
                  </a:lnTo>
                  <a:lnTo>
                    <a:pt x="85039" y="205892"/>
                  </a:lnTo>
                  <a:lnTo>
                    <a:pt x="90576" y="209080"/>
                  </a:lnTo>
                  <a:lnTo>
                    <a:pt x="90716" y="209156"/>
                  </a:lnTo>
                  <a:lnTo>
                    <a:pt x="91541" y="210324"/>
                  </a:lnTo>
                  <a:lnTo>
                    <a:pt x="91516" y="210693"/>
                  </a:lnTo>
                  <a:lnTo>
                    <a:pt x="91465" y="210883"/>
                  </a:lnTo>
                  <a:lnTo>
                    <a:pt x="91376" y="211061"/>
                  </a:lnTo>
                  <a:lnTo>
                    <a:pt x="91249" y="211239"/>
                  </a:lnTo>
                  <a:lnTo>
                    <a:pt x="91097" y="211404"/>
                  </a:lnTo>
                  <a:lnTo>
                    <a:pt x="90792" y="211645"/>
                  </a:lnTo>
                  <a:lnTo>
                    <a:pt x="90589" y="211747"/>
                  </a:lnTo>
                  <a:lnTo>
                    <a:pt x="90462" y="211823"/>
                  </a:lnTo>
                  <a:lnTo>
                    <a:pt x="76034" y="220154"/>
                  </a:lnTo>
                  <a:lnTo>
                    <a:pt x="75907" y="220218"/>
                  </a:lnTo>
                  <a:lnTo>
                    <a:pt x="75031" y="221322"/>
                  </a:lnTo>
                  <a:lnTo>
                    <a:pt x="74980" y="221526"/>
                  </a:lnTo>
                  <a:lnTo>
                    <a:pt x="74980" y="221716"/>
                  </a:lnTo>
                  <a:lnTo>
                    <a:pt x="75031" y="221907"/>
                  </a:lnTo>
                  <a:lnTo>
                    <a:pt x="75044" y="222034"/>
                  </a:lnTo>
                  <a:lnTo>
                    <a:pt x="76542" y="223329"/>
                  </a:lnTo>
                  <a:lnTo>
                    <a:pt x="76695" y="223405"/>
                  </a:lnTo>
                  <a:lnTo>
                    <a:pt x="77038" y="223481"/>
                  </a:lnTo>
                  <a:lnTo>
                    <a:pt x="77355" y="223583"/>
                  </a:lnTo>
                  <a:lnTo>
                    <a:pt x="78041" y="223672"/>
                  </a:lnTo>
                  <a:lnTo>
                    <a:pt x="79095" y="223672"/>
                  </a:lnTo>
                  <a:lnTo>
                    <a:pt x="79756" y="223583"/>
                  </a:lnTo>
                  <a:lnTo>
                    <a:pt x="79895" y="223532"/>
                  </a:lnTo>
                  <a:lnTo>
                    <a:pt x="80416" y="223405"/>
                  </a:lnTo>
                  <a:lnTo>
                    <a:pt x="80568" y="223329"/>
                  </a:lnTo>
                  <a:lnTo>
                    <a:pt x="80975" y="223164"/>
                  </a:lnTo>
                  <a:lnTo>
                    <a:pt x="81102" y="223100"/>
                  </a:lnTo>
                  <a:lnTo>
                    <a:pt x="95504" y="214782"/>
                  </a:lnTo>
                  <a:lnTo>
                    <a:pt x="95656" y="214693"/>
                  </a:lnTo>
                  <a:lnTo>
                    <a:pt x="95783" y="214617"/>
                  </a:lnTo>
                  <a:lnTo>
                    <a:pt x="98729" y="210718"/>
                  </a:lnTo>
                  <a:lnTo>
                    <a:pt x="98729" y="21013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449720" y="1260957"/>
              <a:ext cx="1366520" cy="461009"/>
            </a:xfrm>
            <a:custGeom>
              <a:avLst/>
              <a:gdLst/>
              <a:ahLst/>
              <a:cxnLst/>
              <a:rect l="l" t="t" r="r" b="b"/>
              <a:pathLst>
                <a:path w="1366520" h="461010">
                  <a:moveTo>
                    <a:pt x="7861" y="17030"/>
                  </a:moveTo>
                  <a:lnTo>
                    <a:pt x="4826" y="16243"/>
                  </a:lnTo>
                  <a:lnTo>
                    <a:pt x="4610" y="16268"/>
                  </a:lnTo>
                  <a:lnTo>
                    <a:pt x="4356" y="16243"/>
                  </a:lnTo>
                  <a:lnTo>
                    <a:pt x="3035" y="16421"/>
                  </a:lnTo>
                  <a:lnTo>
                    <a:pt x="2844" y="16471"/>
                  </a:lnTo>
                  <a:lnTo>
                    <a:pt x="2616" y="16510"/>
                  </a:lnTo>
                  <a:lnTo>
                    <a:pt x="762" y="17449"/>
                  </a:lnTo>
                  <a:lnTo>
                    <a:pt x="635" y="17538"/>
                  </a:lnTo>
                  <a:lnTo>
                    <a:pt x="444" y="17792"/>
                  </a:lnTo>
                  <a:lnTo>
                    <a:pt x="127" y="18275"/>
                  </a:lnTo>
                  <a:lnTo>
                    <a:pt x="76" y="18402"/>
                  </a:lnTo>
                  <a:lnTo>
                    <a:pt x="0" y="18796"/>
                  </a:lnTo>
                  <a:lnTo>
                    <a:pt x="0" y="19037"/>
                  </a:lnTo>
                  <a:lnTo>
                    <a:pt x="76" y="19431"/>
                  </a:lnTo>
                  <a:lnTo>
                    <a:pt x="127" y="19558"/>
                  </a:lnTo>
                  <a:lnTo>
                    <a:pt x="266" y="19824"/>
                  </a:lnTo>
                  <a:lnTo>
                    <a:pt x="444" y="20040"/>
                  </a:lnTo>
                  <a:lnTo>
                    <a:pt x="635" y="20294"/>
                  </a:lnTo>
                  <a:lnTo>
                    <a:pt x="762" y="20383"/>
                  </a:lnTo>
                  <a:lnTo>
                    <a:pt x="901" y="20510"/>
                  </a:lnTo>
                  <a:lnTo>
                    <a:pt x="1346" y="20802"/>
                  </a:lnTo>
                  <a:lnTo>
                    <a:pt x="7861" y="17030"/>
                  </a:lnTo>
                  <a:close/>
                </a:path>
                <a:path w="1366520" h="461010">
                  <a:moveTo>
                    <a:pt x="55473" y="3581"/>
                  </a:moveTo>
                  <a:lnTo>
                    <a:pt x="55448" y="3454"/>
                  </a:lnTo>
                  <a:lnTo>
                    <a:pt x="55410" y="3302"/>
                  </a:lnTo>
                  <a:lnTo>
                    <a:pt x="55359" y="3149"/>
                  </a:lnTo>
                  <a:lnTo>
                    <a:pt x="55257" y="3009"/>
                  </a:lnTo>
                  <a:lnTo>
                    <a:pt x="55041" y="2667"/>
                  </a:lnTo>
                  <a:lnTo>
                    <a:pt x="54876" y="2514"/>
                  </a:lnTo>
                  <a:lnTo>
                    <a:pt x="54711" y="2324"/>
                  </a:lnTo>
                  <a:lnTo>
                    <a:pt x="54317" y="2057"/>
                  </a:lnTo>
                  <a:lnTo>
                    <a:pt x="54127" y="1930"/>
                  </a:lnTo>
                  <a:lnTo>
                    <a:pt x="53987" y="1828"/>
                  </a:lnTo>
                  <a:lnTo>
                    <a:pt x="53441" y="1587"/>
                  </a:lnTo>
                  <a:lnTo>
                    <a:pt x="53289" y="1549"/>
                  </a:lnTo>
                  <a:lnTo>
                    <a:pt x="53098" y="1498"/>
                  </a:lnTo>
                  <a:lnTo>
                    <a:pt x="52908" y="1422"/>
                  </a:lnTo>
                  <a:lnTo>
                    <a:pt x="52438" y="1295"/>
                  </a:lnTo>
                  <a:lnTo>
                    <a:pt x="51993" y="1219"/>
                  </a:lnTo>
                  <a:lnTo>
                    <a:pt x="51600" y="1181"/>
                  </a:lnTo>
                  <a:lnTo>
                    <a:pt x="51117" y="1143"/>
                  </a:lnTo>
                  <a:lnTo>
                    <a:pt x="50800" y="1143"/>
                  </a:lnTo>
                  <a:lnTo>
                    <a:pt x="50647" y="1143"/>
                  </a:lnTo>
                  <a:lnTo>
                    <a:pt x="33286" y="0"/>
                  </a:lnTo>
                  <a:lnTo>
                    <a:pt x="32385" y="0"/>
                  </a:lnTo>
                  <a:lnTo>
                    <a:pt x="31496" y="101"/>
                  </a:lnTo>
                  <a:lnTo>
                    <a:pt x="30467" y="342"/>
                  </a:lnTo>
                  <a:lnTo>
                    <a:pt x="30073" y="495"/>
                  </a:lnTo>
                  <a:lnTo>
                    <a:pt x="29908" y="596"/>
                  </a:lnTo>
                  <a:lnTo>
                    <a:pt x="29730" y="660"/>
                  </a:lnTo>
                  <a:lnTo>
                    <a:pt x="29413" y="838"/>
                  </a:lnTo>
                  <a:lnTo>
                    <a:pt x="29273" y="939"/>
                  </a:lnTo>
                  <a:lnTo>
                    <a:pt x="29121" y="1028"/>
                  </a:lnTo>
                  <a:lnTo>
                    <a:pt x="28854" y="1257"/>
                  </a:lnTo>
                  <a:lnTo>
                    <a:pt x="28460" y="1714"/>
                  </a:lnTo>
                  <a:lnTo>
                    <a:pt x="28384" y="1866"/>
                  </a:lnTo>
                  <a:lnTo>
                    <a:pt x="28308" y="1993"/>
                  </a:lnTo>
                  <a:lnTo>
                    <a:pt x="28244" y="2235"/>
                  </a:lnTo>
                  <a:lnTo>
                    <a:pt x="28194" y="2501"/>
                  </a:lnTo>
                  <a:lnTo>
                    <a:pt x="28168" y="2743"/>
                  </a:lnTo>
                  <a:lnTo>
                    <a:pt x="28194" y="2895"/>
                  </a:lnTo>
                  <a:lnTo>
                    <a:pt x="28282" y="3263"/>
                  </a:lnTo>
                  <a:lnTo>
                    <a:pt x="28359" y="3390"/>
                  </a:lnTo>
                  <a:lnTo>
                    <a:pt x="28409" y="3530"/>
                  </a:lnTo>
                  <a:lnTo>
                    <a:pt x="28587" y="3746"/>
                  </a:lnTo>
                  <a:lnTo>
                    <a:pt x="28676" y="3873"/>
                  </a:lnTo>
                  <a:lnTo>
                    <a:pt x="28803" y="4000"/>
                  </a:lnTo>
                  <a:lnTo>
                    <a:pt x="29044" y="4216"/>
                  </a:lnTo>
                  <a:lnTo>
                    <a:pt x="29197" y="4318"/>
                  </a:lnTo>
                  <a:lnTo>
                    <a:pt x="29324" y="4419"/>
                  </a:lnTo>
                  <a:lnTo>
                    <a:pt x="29641" y="4610"/>
                  </a:lnTo>
                  <a:lnTo>
                    <a:pt x="29984" y="4775"/>
                  </a:lnTo>
                  <a:lnTo>
                    <a:pt x="30365" y="4927"/>
                  </a:lnTo>
                  <a:lnTo>
                    <a:pt x="30568" y="4978"/>
                  </a:lnTo>
                  <a:lnTo>
                    <a:pt x="30759" y="5054"/>
                  </a:lnTo>
                  <a:lnTo>
                    <a:pt x="31381" y="5194"/>
                  </a:lnTo>
                  <a:lnTo>
                    <a:pt x="31597" y="5219"/>
                  </a:lnTo>
                  <a:lnTo>
                    <a:pt x="32042" y="5295"/>
                  </a:lnTo>
                  <a:lnTo>
                    <a:pt x="32283" y="5295"/>
                  </a:lnTo>
                  <a:lnTo>
                    <a:pt x="40843" y="5854"/>
                  </a:lnTo>
                  <a:lnTo>
                    <a:pt x="14668" y="20967"/>
                  </a:lnTo>
                  <a:lnTo>
                    <a:pt x="7874" y="17030"/>
                  </a:lnTo>
                  <a:lnTo>
                    <a:pt x="1358" y="20802"/>
                  </a:lnTo>
                  <a:lnTo>
                    <a:pt x="11125" y="26454"/>
                  </a:lnTo>
                  <a:lnTo>
                    <a:pt x="11391" y="26619"/>
                  </a:lnTo>
                  <a:lnTo>
                    <a:pt x="11595" y="26720"/>
                  </a:lnTo>
                  <a:lnTo>
                    <a:pt x="21463" y="32423"/>
                  </a:lnTo>
                  <a:lnTo>
                    <a:pt x="21602" y="32524"/>
                  </a:lnTo>
                  <a:lnTo>
                    <a:pt x="22339" y="32816"/>
                  </a:lnTo>
                  <a:lnTo>
                    <a:pt x="22733" y="32943"/>
                  </a:lnTo>
                  <a:lnTo>
                    <a:pt x="23152" y="33032"/>
                  </a:lnTo>
                  <a:lnTo>
                    <a:pt x="23596" y="33108"/>
                  </a:lnTo>
                  <a:lnTo>
                    <a:pt x="24498" y="33210"/>
                  </a:lnTo>
                  <a:lnTo>
                    <a:pt x="24942" y="33210"/>
                  </a:lnTo>
                  <a:lnTo>
                    <a:pt x="28536" y="32004"/>
                  </a:lnTo>
                  <a:lnTo>
                    <a:pt x="28663" y="31915"/>
                  </a:lnTo>
                  <a:lnTo>
                    <a:pt x="29057" y="31445"/>
                  </a:lnTo>
                  <a:lnTo>
                    <a:pt x="29184" y="31178"/>
                  </a:lnTo>
                  <a:lnTo>
                    <a:pt x="29273" y="30924"/>
                  </a:lnTo>
                  <a:lnTo>
                    <a:pt x="29324" y="30657"/>
                  </a:lnTo>
                  <a:lnTo>
                    <a:pt x="29324" y="30416"/>
                  </a:lnTo>
                  <a:lnTo>
                    <a:pt x="29273" y="30149"/>
                  </a:lnTo>
                  <a:lnTo>
                    <a:pt x="29184" y="29895"/>
                  </a:lnTo>
                  <a:lnTo>
                    <a:pt x="29057" y="29629"/>
                  </a:lnTo>
                  <a:lnTo>
                    <a:pt x="28879" y="29413"/>
                  </a:lnTo>
                  <a:lnTo>
                    <a:pt x="28663" y="29171"/>
                  </a:lnTo>
                  <a:lnTo>
                    <a:pt x="28536" y="29070"/>
                  </a:lnTo>
                  <a:lnTo>
                    <a:pt x="28422" y="28943"/>
                  </a:lnTo>
                  <a:lnTo>
                    <a:pt x="27978" y="28663"/>
                  </a:lnTo>
                  <a:lnTo>
                    <a:pt x="21183" y="24726"/>
                  </a:lnTo>
                  <a:lnTo>
                    <a:pt x="53848" y="5854"/>
                  </a:lnTo>
                  <a:lnTo>
                    <a:pt x="54254" y="5638"/>
                  </a:lnTo>
                  <a:lnTo>
                    <a:pt x="54546" y="5422"/>
                  </a:lnTo>
                  <a:lnTo>
                    <a:pt x="54673" y="5308"/>
                  </a:lnTo>
                  <a:lnTo>
                    <a:pt x="54838" y="5194"/>
                  </a:lnTo>
                  <a:lnTo>
                    <a:pt x="55206" y="4762"/>
                  </a:lnTo>
                  <a:lnTo>
                    <a:pt x="55257" y="4635"/>
                  </a:lnTo>
                  <a:lnTo>
                    <a:pt x="55333" y="4483"/>
                  </a:lnTo>
                  <a:lnTo>
                    <a:pt x="55410" y="4330"/>
                  </a:lnTo>
                  <a:lnTo>
                    <a:pt x="55422" y="4191"/>
                  </a:lnTo>
                  <a:lnTo>
                    <a:pt x="55473" y="3975"/>
                  </a:lnTo>
                  <a:lnTo>
                    <a:pt x="55473" y="3670"/>
                  </a:lnTo>
                  <a:close/>
                </a:path>
                <a:path w="1366520" h="461010">
                  <a:moveTo>
                    <a:pt x="169900" y="77711"/>
                  </a:moveTo>
                  <a:lnTo>
                    <a:pt x="169875" y="77533"/>
                  </a:lnTo>
                  <a:lnTo>
                    <a:pt x="169824" y="77368"/>
                  </a:lnTo>
                  <a:lnTo>
                    <a:pt x="169760" y="77190"/>
                  </a:lnTo>
                  <a:lnTo>
                    <a:pt x="169583" y="76949"/>
                  </a:lnTo>
                  <a:lnTo>
                    <a:pt x="169341" y="76720"/>
                  </a:lnTo>
                  <a:lnTo>
                    <a:pt x="169164" y="76581"/>
                  </a:lnTo>
                  <a:lnTo>
                    <a:pt x="168948" y="76454"/>
                  </a:lnTo>
                  <a:lnTo>
                    <a:pt x="168732" y="76339"/>
                  </a:lnTo>
                  <a:lnTo>
                    <a:pt x="168338" y="76187"/>
                  </a:lnTo>
                  <a:lnTo>
                    <a:pt x="168211" y="76161"/>
                  </a:lnTo>
                  <a:lnTo>
                    <a:pt x="167944" y="76085"/>
                  </a:lnTo>
                  <a:lnTo>
                    <a:pt x="167792" y="76060"/>
                  </a:lnTo>
                  <a:lnTo>
                    <a:pt x="167652" y="76009"/>
                  </a:lnTo>
                  <a:lnTo>
                    <a:pt x="167360" y="75996"/>
                  </a:lnTo>
                  <a:lnTo>
                    <a:pt x="167208" y="75971"/>
                  </a:lnTo>
                  <a:lnTo>
                    <a:pt x="166446" y="75971"/>
                  </a:lnTo>
                  <a:lnTo>
                    <a:pt x="166154" y="76009"/>
                  </a:lnTo>
                  <a:lnTo>
                    <a:pt x="166001" y="76009"/>
                  </a:lnTo>
                  <a:lnTo>
                    <a:pt x="165862" y="76034"/>
                  </a:lnTo>
                  <a:lnTo>
                    <a:pt x="165442" y="76161"/>
                  </a:lnTo>
                  <a:lnTo>
                    <a:pt x="141478" y="83083"/>
                  </a:lnTo>
                  <a:lnTo>
                    <a:pt x="153479" y="69227"/>
                  </a:lnTo>
                  <a:lnTo>
                    <a:pt x="153657" y="68973"/>
                  </a:lnTo>
                  <a:lnTo>
                    <a:pt x="153720" y="68834"/>
                  </a:lnTo>
                  <a:lnTo>
                    <a:pt x="153771" y="68656"/>
                  </a:lnTo>
                  <a:lnTo>
                    <a:pt x="153797" y="68491"/>
                  </a:lnTo>
                  <a:lnTo>
                    <a:pt x="153797" y="68287"/>
                  </a:lnTo>
                  <a:lnTo>
                    <a:pt x="153682" y="67945"/>
                  </a:lnTo>
                  <a:lnTo>
                    <a:pt x="153454" y="67627"/>
                  </a:lnTo>
                  <a:lnTo>
                    <a:pt x="153136" y="67335"/>
                  </a:lnTo>
                  <a:lnTo>
                    <a:pt x="152946" y="67208"/>
                  </a:lnTo>
                  <a:lnTo>
                    <a:pt x="151104" y="66675"/>
                  </a:lnTo>
                  <a:lnTo>
                    <a:pt x="150342" y="66675"/>
                  </a:lnTo>
                  <a:lnTo>
                    <a:pt x="150202" y="66700"/>
                  </a:lnTo>
                  <a:lnTo>
                    <a:pt x="149898" y="66725"/>
                  </a:lnTo>
                  <a:lnTo>
                    <a:pt x="148310" y="67360"/>
                  </a:lnTo>
                  <a:lnTo>
                    <a:pt x="148043" y="67551"/>
                  </a:lnTo>
                  <a:lnTo>
                    <a:pt x="132041" y="86067"/>
                  </a:lnTo>
                  <a:lnTo>
                    <a:pt x="131902" y="86220"/>
                  </a:lnTo>
                  <a:lnTo>
                    <a:pt x="131775" y="86360"/>
                  </a:lnTo>
                  <a:lnTo>
                    <a:pt x="131648" y="86614"/>
                  </a:lnTo>
                  <a:lnTo>
                    <a:pt x="131584" y="86779"/>
                  </a:lnTo>
                  <a:lnTo>
                    <a:pt x="131572" y="86969"/>
                  </a:lnTo>
                  <a:lnTo>
                    <a:pt x="131584" y="87147"/>
                  </a:lnTo>
                  <a:lnTo>
                    <a:pt x="131635" y="87388"/>
                  </a:lnTo>
                  <a:lnTo>
                    <a:pt x="131699" y="87566"/>
                  </a:lnTo>
                  <a:lnTo>
                    <a:pt x="131826" y="87731"/>
                  </a:lnTo>
                  <a:lnTo>
                    <a:pt x="131953" y="87884"/>
                  </a:lnTo>
                  <a:lnTo>
                    <a:pt x="132118" y="88036"/>
                  </a:lnTo>
                  <a:lnTo>
                    <a:pt x="132295" y="88176"/>
                  </a:lnTo>
                  <a:lnTo>
                    <a:pt x="132422" y="88252"/>
                  </a:lnTo>
                  <a:lnTo>
                    <a:pt x="132638" y="88353"/>
                  </a:lnTo>
                  <a:lnTo>
                    <a:pt x="132981" y="88519"/>
                  </a:lnTo>
                  <a:lnTo>
                    <a:pt x="133134" y="88569"/>
                  </a:lnTo>
                  <a:lnTo>
                    <a:pt x="133350" y="88633"/>
                  </a:lnTo>
                  <a:lnTo>
                    <a:pt x="133515" y="88671"/>
                  </a:lnTo>
                  <a:lnTo>
                    <a:pt x="133807" y="88722"/>
                  </a:lnTo>
                  <a:lnTo>
                    <a:pt x="134099" y="88760"/>
                  </a:lnTo>
                  <a:lnTo>
                    <a:pt x="134251" y="88760"/>
                  </a:lnTo>
                  <a:lnTo>
                    <a:pt x="134404" y="88785"/>
                  </a:lnTo>
                  <a:lnTo>
                    <a:pt x="134835" y="88785"/>
                  </a:lnTo>
                  <a:lnTo>
                    <a:pt x="135026" y="88760"/>
                  </a:lnTo>
                  <a:lnTo>
                    <a:pt x="135166" y="88760"/>
                  </a:lnTo>
                  <a:lnTo>
                    <a:pt x="135305" y="88747"/>
                  </a:lnTo>
                  <a:lnTo>
                    <a:pt x="135686" y="88684"/>
                  </a:lnTo>
                  <a:lnTo>
                    <a:pt x="135839" y="88658"/>
                  </a:lnTo>
                  <a:lnTo>
                    <a:pt x="136004" y="88607"/>
                  </a:lnTo>
                  <a:lnTo>
                    <a:pt x="168186" y="79324"/>
                  </a:lnTo>
                  <a:lnTo>
                    <a:pt x="168579" y="79197"/>
                  </a:lnTo>
                  <a:lnTo>
                    <a:pt x="168706" y="79121"/>
                  </a:lnTo>
                  <a:lnTo>
                    <a:pt x="169900" y="77876"/>
                  </a:lnTo>
                  <a:lnTo>
                    <a:pt x="169900" y="77711"/>
                  </a:lnTo>
                  <a:close/>
                </a:path>
                <a:path w="1366520" h="461010">
                  <a:moveTo>
                    <a:pt x="638632" y="377139"/>
                  </a:moveTo>
                  <a:lnTo>
                    <a:pt x="638289" y="376974"/>
                  </a:lnTo>
                  <a:lnTo>
                    <a:pt x="638048" y="376872"/>
                  </a:lnTo>
                  <a:lnTo>
                    <a:pt x="637628" y="376745"/>
                  </a:lnTo>
                  <a:lnTo>
                    <a:pt x="636917" y="376631"/>
                  </a:lnTo>
                  <a:lnTo>
                    <a:pt x="636016" y="376631"/>
                  </a:lnTo>
                  <a:lnTo>
                    <a:pt x="635279" y="376745"/>
                  </a:lnTo>
                  <a:lnTo>
                    <a:pt x="635139" y="376796"/>
                  </a:lnTo>
                  <a:lnTo>
                    <a:pt x="634885" y="376872"/>
                  </a:lnTo>
                  <a:lnTo>
                    <a:pt x="634619" y="376974"/>
                  </a:lnTo>
                  <a:lnTo>
                    <a:pt x="634403" y="377088"/>
                  </a:lnTo>
                  <a:lnTo>
                    <a:pt x="634174" y="377190"/>
                  </a:lnTo>
                  <a:lnTo>
                    <a:pt x="633399" y="378294"/>
                  </a:lnTo>
                  <a:lnTo>
                    <a:pt x="633399" y="378485"/>
                  </a:lnTo>
                  <a:lnTo>
                    <a:pt x="633425" y="378663"/>
                  </a:lnTo>
                  <a:lnTo>
                    <a:pt x="633463" y="378828"/>
                  </a:lnTo>
                  <a:lnTo>
                    <a:pt x="633564" y="378980"/>
                  </a:lnTo>
                  <a:lnTo>
                    <a:pt x="633615" y="379107"/>
                  </a:lnTo>
                  <a:lnTo>
                    <a:pt x="633984" y="379450"/>
                  </a:lnTo>
                  <a:lnTo>
                    <a:pt x="634174" y="379590"/>
                  </a:lnTo>
                  <a:lnTo>
                    <a:pt x="634301" y="379641"/>
                  </a:lnTo>
                  <a:lnTo>
                    <a:pt x="638632" y="377139"/>
                  </a:lnTo>
                  <a:close/>
                </a:path>
                <a:path w="1366520" h="461010">
                  <a:moveTo>
                    <a:pt x="670826" y="367855"/>
                  </a:moveTo>
                  <a:lnTo>
                    <a:pt x="670648" y="367753"/>
                  </a:lnTo>
                  <a:lnTo>
                    <a:pt x="670318" y="367563"/>
                  </a:lnTo>
                  <a:lnTo>
                    <a:pt x="661301" y="365404"/>
                  </a:lnTo>
                  <a:lnTo>
                    <a:pt x="659879" y="365404"/>
                  </a:lnTo>
                  <a:lnTo>
                    <a:pt x="650595" y="367728"/>
                  </a:lnTo>
                  <a:lnTo>
                    <a:pt x="650417" y="367830"/>
                  </a:lnTo>
                  <a:lnTo>
                    <a:pt x="650278" y="367906"/>
                  </a:lnTo>
                  <a:lnTo>
                    <a:pt x="647915" y="369277"/>
                  </a:lnTo>
                  <a:lnTo>
                    <a:pt x="647712" y="369392"/>
                  </a:lnTo>
                  <a:lnTo>
                    <a:pt x="644715" y="371983"/>
                  </a:lnTo>
                  <a:lnTo>
                    <a:pt x="644448" y="372351"/>
                  </a:lnTo>
                  <a:lnTo>
                    <a:pt x="644055" y="373100"/>
                  </a:lnTo>
                  <a:lnTo>
                    <a:pt x="643788" y="373837"/>
                  </a:lnTo>
                  <a:lnTo>
                    <a:pt x="643661" y="374624"/>
                  </a:lnTo>
                  <a:lnTo>
                    <a:pt x="643661" y="375437"/>
                  </a:lnTo>
                  <a:lnTo>
                    <a:pt x="643788" y="376212"/>
                  </a:lnTo>
                  <a:lnTo>
                    <a:pt x="640473" y="378218"/>
                  </a:lnTo>
                  <a:lnTo>
                    <a:pt x="638644" y="377164"/>
                  </a:lnTo>
                  <a:lnTo>
                    <a:pt x="634314" y="379641"/>
                  </a:lnTo>
                  <a:lnTo>
                    <a:pt x="638162" y="381876"/>
                  </a:lnTo>
                  <a:lnTo>
                    <a:pt x="638314" y="381977"/>
                  </a:lnTo>
                  <a:lnTo>
                    <a:pt x="639178" y="382333"/>
                  </a:lnTo>
                  <a:lnTo>
                    <a:pt x="639305" y="382384"/>
                  </a:lnTo>
                  <a:lnTo>
                    <a:pt x="639889" y="382485"/>
                  </a:lnTo>
                  <a:lnTo>
                    <a:pt x="640029" y="382485"/>
                  </a:lnTo>
                  <a:lnTo>
                    <a:pt x="640943" y="382485"/>
                  </a:lnTo>
                  <a:lnTo>
                    <a:pt x="641083" y="382485"/>
                  </a:lnTo>
                  <a:lnTo>
                    <a:pt x="641654" y="382384"/>
                  </a:lnTo>
                  <a:lnTo>
                    <a:pt x="641794" y="382333"/>
                  </a:lnTo>
                  <a:lnTo>
                    <a:pt x="642073" y="382257"/>
                  </a:lnTo>
                  <a:lnTo>
                    <a:pt x="642315" y="382155"/>
                  </a:lnTo>
                  <a:lnTo>
                    <a:pt x="642556" y="382041"/>
                  </a:lnTo>
                  <a:lnTo>
                    <a:pt x="642759" y="381901"/>
                  </a:lnTo>
                  <a:lnTo>
                    <a:pt x="642937" y="381787"/>
                  </a:lnTo>
                  <a:lnTo>
                    <a:pt x="649135" y="378244"/>
                  </a:lnTo>
                  <a:lnTo>
                    <a:pt x="649351" y="378117"/>
                  </a:lnTo>
                  <a:lnTo>
                    <a:pt x="649566" y="377952"/>
                  </a:lnTo>
                  <a:lnTo>
                    <a:pt x="649693" y="377863"/>
                  </a:lnTo>
                  <a:lnTo>
                    <a:pt x="649833" y="377761"/>
                  </a:lnTo>
                  <a:lnTo>
                    <a:pt x="649986" y="377596"/>
                  </a:lnTo>
                  <a:lnTo>
                    <a:pt x="650049" y="377469"/>
                  </a:lnTo>
                  <a:lnTo>
                    <a:pt x="650176" y="377266"/>
                  </a:lnTo>
                  <a:lnTo>
                    <a:pt x="650227" y="377113"/>
                  </a:lnTo>
                  <a:lnTo>
                    <a:pt x="650252" y="376910"/>
                  </a:lnTo>
                  <a:lnTo>
                    <a:pt x="650252" y="376745"/>
                  </a:lnTo>
                  <a:lnTo>
                    <a:pt x="650227" y="376618"/>
                  </a:lnTo>
                  <a:lnTo>
                    <a:pt x="650176" y="376415"/>
                  </a:lnTo>
                  <a:lnTo>
                    <a:pt x="650100" y="376275"/>
                  </a:lnTo>
                  <a:lnTo>
                    <a:pt x="650036" y="376148"/>
                  </a:lnTo>
                  <a:lnTo>
                    <a:pt x="649986" y="376021"/>
                  </a:lnTo>
                  <a:lnTo>
                    <a:pt x="649859" y="375678"/>
                  </a:lnTo>
                  <a:lnTo>
                    <a:pt x="649782" y="375259"/>
                  </a:lnTo>
                  <a:lnTo>
                    <a:pt x="649782" y="374802"/>
                  </a:lnTo>
                  <a:lnTo>
                    <a:pt x="649859" y="374383"/>
                  </a:lnTo>
                  <a:lnTo>
                    <a:pt x="650011" y="373964"/>
                  </a:lnTo>
                  <a:lnTo>
                    <a:pt x="650227" y="373519"/>
                  </a:lnTo>
                  <a:lnTo>
                    <a:pt x="650379" y="373354"/>
                  </a:lnTo>
                  <a:lnTo>
                    <a:pt x="650519" y="373151"/>
                  </a:lnTo>
                  <a:lnTo>
                    <a:pt x="651941" y="371983"/>
                  </a:lnTo>
                  <a:lnTo>
                    <a:pt x="652132" y="371843"/>
                  </a:lnTo>
                  <a:lnTo>
                    <a:pt x="654710" y="370370"/>
                  </a:lnTo>
                  <a:lnTo>
                    <a:pt x="660196" y="368960"/>
                  </a:lnTo>
                  <a:lnTo>
                    <a:pt x="661809" y="368985"/>
                  </a:lnTo>
                  <a:lnTo>
                    <a:pt x="666470" y="370357"/>
                  </a:lnTo>
                  <a:lnTo>
                    <a:pt x="670826" y="367855"/>
                  </a:lnTo>
                  <a:close/>
                </a:path>
                <a:path w="1366520" h="461010">
                  <a:moveTo>
                    <a:pt x="675043" y="373354"/>
                  </a:moveTo>
                  <a:lnTo>
                    <a:pt x="670941" y="367944"/>
                  </a:lnTo>
                  <a:lnTo>
                    <a:pt x="666470" y="370370"/>
                  </a:lnTo>
                  <a:lnTo>
                    <a:pt x="666762" y="370509"/>
                  </a:lnTo>
                  <a:lnTo>
                    <a:pt x="667524" y="371094"/>
                  </a:lnTo>
                  <a:lnTo>
                    <a:pt x="667740" y="371297"/>
                  </a:lnTo>
                  <a:lnTo>
                    <a:pt x="668286" y="371881"/>
                  </a:lnTo>
                  <a:lnTo>
                    <a:pt x="668680" y="372567"/>
                  </a:lnTo>
                  <a:lnTo>
                    <a:pt x="668921" y="373519"/>
                  </a:lnTo>
                  <a:lnTo>
                    <a:pt x="668921" y="373989"/>
                  </a:lnTo>
                  <a:lnTo>
                    <a:pt x="666470" y="377151"/>
                  </a:lnTo>
                  <a:lnTo>
                    <a:pt x="666318" y="377228"/>
                  </a:lnTo>
                  <a:lnTo>
                    <a:pt x="663816" y="378675"/>
                  </a:lnTo>
                  <a:lnTo>
                    <a:pt x="659117" y="379958"/>
                  </a:lnTo>
                  <a:lnTo>
                    <a:pt x="657606" y="379958"/>
                  </a:lnTo>
                  <a:lnTo>
                    <a:pt x="656551" y="379869"/>
                  </a:lnTo>
                  <a:lnTo>
                    <a:pt x="656399" y="379844"/>
                  </a:lnTo>
                  <a:lnTo>
                    <a:pt x="656132" y="379780"/>
                  </a:lnTo>
                  <a:lnTo>
                    <a:pt x="655993" y="379742"/>
                  </a:lnTo>
                  <a:lnTo>
                    <a:pt x="655840" y="379730"/>
                  </a:lnTo>
                  <a:lnTo>
                    <a:pt x="655688" y="379717"/>
                  </a:lnTo>
                  <a:lnTo>
                    <a:pt x="655548" y="379691"/>
                  </a:lnTo>
                  <a:lnTo>
                    <a:pt x="654926" y="379691"/>
                  </a:lnTo>
                  <a:lnTo>
                    <a:pt x="654786" y="379717"/>
                  </a:lnTo>
                  <a:lnTo>
                    <a:pt x="654634" y="379730"/>
                  </a:lnTo>
                  <a:lnTo>
                    <a:pt x="654494" y="379742"/>
                  </a:lnTo>
                  <a:lnTo>
                    <a:pt x="654202" y="379793"/>
                  </a:lnTo>
                  <a:lnTo>
                    <a:pt x="653935" y="379869"/>
                  </a:lnTo>
                  <a:lnTo>
                    <a:pt x="653808" y="379907"/>
                  </a:lnTo>
                  <a:lnTo>
                    <a:pt x="653656" y="379933"/>
                  </a:lnTo>
                  <a:lnTo>
                    <a:pt x="653415" y="380034"/>
                  </a:lnTo>
                  <a:lnTo>
                    <a:pt x="653072" y="380238"/>
                  </a:lnTo>
                  <a:lnTo>
                    <a:pt x="646366" y="384098"/>
                  </a:lnTo>
                  <a:lnTo>
                    <a:pt x="646061" y="384302"/>
                  </a:lnTo>
                  <a:lnTo>
                    <a:pt x="645896" y="384441"/>
                  </a:lnTo>
                  <a:lnTo>
                    <a:pt x="645744" y="384594"/>
                  </a:lnTo>
                  <a:lnTo>
                    <a:pt x="645553" y="384937"/>
                  </a:lnTo>
                  <a:lnTo>
                    <a:pt x="645452" y="385279"/>
                  </a:lnTo>
                  <a:lnTo>
                    <a:pt x="645452" y="385445"/>
                  </a:lnTo>
                  <a:lnTo>
                    <a:pt x="645998" y="386359"/>
                  </a:lnTo>
                  <a:lnTo>
                    <a:pt x="646264" y="386549"/>
                  </a:lnTo>
                  <a:lnTo>
                    <a:pt x="650379" y="388912"/>
                  </a:lnTo>
                  <a:lnTo>
                    <a:pt x="654735" y="386435"/>
                  </a:lnTo>
                  <a:lnTo>
                    <a:pt x="652881" y="385368"/>
                  </a:lnTo>
                  <a:lnTo>
                    <a:pt x="656209" y="383451"/>
                  </a:lnTo>
                  <a:lnTo>
                    <a:pt x="657682" y="383527"/>
                  </a:lnTo>
                  <a:lnTo>
                    <a:pt x="659028" y="383527"/>
                  </a:lnTo>
                  <a:lnTo>
                    <a:pt x="667918" y="381317"/>
                  </a:lnTo>
                  <a:lnTo>
                    <a:pt x="668083" y="381228"/>
                  </a:lnTo>
                  <a:lnTo>
                    <a:pt x="668235" y="381165"/>
                  </a:lnTo>
                  <a:lnTo>
                    <a:pt x="670674" y="379730"/>
                  </a:lnTo>
                  <a:lnTo>
                    <a:pt x="670814" y="379653"/>
                  </a:lnTo>
                  <a:lnTo>
                    <a:pt x="670979" y="379564"/>
                  </a:lnTo>
                  <a:lnTo>
                    <a:pt x="671322" y="379361"/>
                  </a:lnTo>
                  <a:lnTo>
                    <a:pt x="675043" y="374167"/>
                  </a:lnTo>
                  <a:lnTo>
                    <a:pt x="675043" y="373354"/>
                  </a:lnTo>
                  <a:close/>
                </a:path>
                <a:path w="1366520" h="461010">
                  <a:moveTo>
                    <a:pt x="775462" y="432587"/>
                  </a:moveTo>
                  <a:lnTo>
                    <a:pt x="771271" y="427863"/>
                  </a:lnTo>
                  <a:lnTo>
                    <a:pt x="770686" y="428053"/>
                  </a:lnTo>
                  <a:lnTo>
                    <a:pt x="770509" y="428155"/>
                  </a:lnTo>
                  <a:lnTo>
                    <a:pt x="769975" y="428396"/>
                  </a:lnTo>
                  <a:lnTo>
                    <a:pt x="769848" y="428498"/>
                  </a:lnTo>
                  <a:lnTo>
                    <a:pt x="769454" y="428815"/>
                  </a:lnTo>
                  <a:lnTo>
                    <a:pt x="769340" y="428942"/>
                  </a:lnTo>
                  <a:lnTo>
                    <a:pt x="768972" y="429399"/>
                  </a:lnTo>
                  <a:lnTo>
                    <a:pt x="768896" y="429552"/>
                  </a:lnTo>
                  <a:lnTo>
                    <a:pt x="768819" y="429793"/>
                  </a:lnTo>
                  <a:lnTo>
                    <a:pt x="768769" y="430034"/>
                  </a:lnTo>
                  <a:lnTo>
                    <a:pt x="768743" y="430314"/>
                  </a:lnTo>
                  <a:lnTo>
                    <a:pt x="768845" y="430822"/>
                  </a:lnTo>
                  <a:lnTo>
                    <a:pt x="768921" y="430949"/>
                  </a:lnTo>
                  <a:lnTo>
                    <a:pt x="769162" y="431317"/>
                  </a:lnTo>
                  <a:lnTo>
                    <a:pt x="769366" y="431558"/>
                  </a:lnTo>
                  <a:lnTo>
                    <a:pt x="769607" y="431774"/>
                  </a:lnTo>
                  <a:lnTo>
                    <a:pt x="769759" y="431876"/>
                  </a:lnTo>
                  <a:lnTo>
                    <a:pt x="770216" y="432168"/>
                  </a:lnTo>
                  <a:lnTo>
                    <a:pt x="770394" y="432244"/>
                  </a:lnTo>
                  <a:lnTo>
                    <a:pt x="770559" y="432346"/>
                  </a:lnTo>
                  <a:lnTo>
                    <a:pt x="772845" y="432879"/>
                  </a:lnTo>
                  <a:lnTo>
                    <a:pt x="773938" y="432879"/>
                  </a:lnTo>
                  <a:lnTo>
                    <a:pt x="774407" y="432828"/>
                  </a:lnTo>
                  <a:lnTo>
                    <a:pt x="774623" y="432777"/>
                  </a:lnTo>
                  <a:lnTo>
                    <a:pt x="774852" y="432765"/>
                  </a:lnTo>
                  <a:lnTo>
                    <a:pt x="775271" y="432663"/>
                  </a:lnTo>
                  <a:lnTo>
                    <a:pt x="775462" y="432587"/>
                  </a:lnTo>
                  <a:close/>
                </a:path>
                <a:path w="1366520" h="461010">
                  <a:moveTo>
                    <a:pt x="795731" y="444296"/>
                  </a:moveTo>
                  <a:lnTo>
                    <a:pt x="789216" y="440575"/>
                  </a:lnTo>
                  <a:lnTo>
                    <a:pt x="788746" y="440817"/>
                  </a:lnTo>
                  <a:lnTo>
                    <a:pt x="782726" y="442087"/>
                  </a:lnTo>
                  <a:lnTo>
                    <a:pt x="782548" y="442087"/>
                  </a:lnTo>
                  <a:lnTo>
                    <a:pt x="782281" y="442087"/>
                  </a:lnTo>
                  <a:lnTo>
                    <a:pt x="782053" y="442087"/>
                  </a:lnTo>
                  <a:lnTo>
                    <a:pt x="744982" y="443826"/>
                  </a:lnTo>
                  <a:lnTo>
                    <a:pt x="744842" y="443826"/>
                  </a:lnTo>
                  <a:lnTo>
                    <a:pt x="744499" y="443852"/>
                  </a:lnTo>
                  <a:lnTo>
                    <a:pt x="744131" y="443903"/>
                  </a:lnTo>
                  <a:lnTo>
                    <a:pt x="743966" y="443928"/>
                  </a:lnTo>
                  <a:lnTo>
                    <a:pt x="743242" y="444068"/>
                  </a:lnTo>
                  <a:lnTo>
                    <a:pt x="742911" y="444169"/>
                  </a:lnTo>
                  <a:lnTo>
                    <a:pt x="742518" y="444322"/>
                  </a:lnTo>
                  <a:lnTo>
                    <a:pt x="742188" y="444500"/>
                  </a:lnTo>
                  <a:lnTo>
                    <a:pt x="741857" y="444665"/>
                  </a:lnTo>
                  <a:lnTo>
                    <a:pt x="741565" y="444855"/>
                  </a:lnTo>
                  <a:lnTo>
                    <a:pt x="741426" y="444957"/>
                  </a:lnTo>
                  <a:lnTo>
                    <a:pt x="741260" y="445084"/>
                  </a:lnTo>
                  <a:lnTo>
                    <a:pt x="741045" y="445300"/>
                  </a:lnTo>
                  <a:lnTo>
                    <a:pt x="740765" y="445770"/>
                  </a:lnTo>
                  <a:lnTo>
                    <a:pt x="740714" y="445897"/>
                  </a:lnTo>
                  <a:lnTo>
                    <a:pt x="740651" y="446062"/>
                  </a:lnTo>
                  <a:lnTo>
                    <a:pt x="740600" y="446303"/>
                  </a:lnTo>
                  <a:lnTo>
                    <a:pt x="740600" y="446595"/>
                  </a:lnTo>
                  <a:lnTo>
                    <a:pt x="740625" y="446773"/>
                  </a:lnTo>
                  <a:lnTo>
                    <a:pt x="740702" y="447052"/>
                  </a:lnTo>
                  <a:lnTo>
                    <a:pt x="740943" y="447522"/>
                  </a:lnTo>
                  <a:lnTo>
                    <a:pt x="741045" y="447649"/>
                  </a:lnTo>
                  <a:lnTo>
                    <a:pt x="741197" y="447827"/>
                  </a:lnTo>
                  <a:lnTo>
                    <a:pt x="741438" y="448043"/>
                  </a:lnTo>
                  <a:lnTo>
                    <a:pt x="741680" y="448221"/>
                  </a:lnTo>
                  <a:lnTo>
                    <a:pt x="742022" y="448437"/>
                  </a:lnTo>
                  <a:lnTo>
                    <a:pt x="742365" y="448640"/>
                  </a:lnTo>
                  <a:lnTo>
                    <a:pt x="742492" y="448678"/>
                  </a:lnTo>
                  <a:lnTo>
                    <a:pt x="762076" y="459994"/>
                  </a:lnTo>
                  <a:lnTo>
                    <a:pt x="764413" y="460717"/>
                  </a:lnTo>
                  <a:lnTo>
                    <a:pt x="764628" y="460768"/>
                  </a:lnTo>
                  <a:lnTo>
                    <a:pt x="765098" y="460794"/>
                  </a:lnTo>
                  <a:lnTo>
                    <a:pt x="765543" y="460794"/>
                  </a:lnTo>
                  <a:lnTo>
                    <a:pt x="766000" y="460768"/>
                  </a:lnTo>
                  <a:lnTo>
                    <a:pt x="766229" y="460717"/>
                  </a:lnTo>
                  <a:lnTo>
                    <a:pt x="766445" y="460692"/>
                  </a:lnTo>
                  <a:lnTo>
                    <a:pt x="767308" y="460527"/>
                  </a:lnTo>
                  <a:lnTo>
                    <a:pt x="767702" y="460400"/>
                  </a:lnTo>
                  <a:lnTo>
                    <a:pt x="768413" y="460082"/>
                  </a:lnTo>
                  <a:lnTo>
                    <a:pt x="768578" y="459981"/>
                  </a:lnTo>
                  <a:lnTo>
                    <a:pt x="768731" y="459905"/>
                  </a:lnTo>
                  <a:lnTo>
                    <a:pt x="769823" y="458635"/>
                  </a:lnTo>
                  <a:lnTo>
                    <a:pt x="769874" y="458508"/>
                  </a:lnTo>
                  <a:lnTo>
                    <a:pt x="769924" y="458241"/>
                  </a:lnTo>
                  <a:lnTo>
                    <a:pt x="769924" y="457974"/>
                  </a:lnTo>
                  <a:lnTo>
                    <a:pt x="768578" y="456234"/>
                  </a:lnTo>
                  <a:lnTo>
                    <a:pt x="755472" y="448691"/>
                  </a:lnTo>
                  <a:lnTo>
                    <a:pt x="782789" y="447408"/>
                  </a:lnTo>
                  <a:lnTo>
                    <a:pt x="783183" y="447408"/>
                  </a:lnTo>
                  <a:lnTo>
                    <a:pt x="785025" y="447332"/>
                  </a:lnTo>
                  <a:lnTo>
                    <a:pt x="792594" y="445757"/>
                  </a:lnTo>
                  <a:lnTo>
                    <a:pt x="793330" y="445516"/>
                  </a:lnTo>
                  <a:lnTo>
                    <a:pt x="794778" y="444830"/>
                  </a:lnTo>
                  <a:lnTo>
                    <a:pt x="795388" y="444512"/>
                  </a:lnTo>
                  <a:lnTo>
                    <a:pt x="795731" y="444296"/>
                  </a:lnTo>
                  <a:close/>
                </a:path>
                <a:path w="1366520" h="461010">
                  <a:moveTo>
                    <a:pt x="800862" y="436714"/>
                  </a:moveTo>
                  <a:lnTo>
                    <a:pt x="800671" y="435737"/>
                  </a:lnTo>
                  <a:lnTo>
                    <a:pt x="800328" y="434784"/>
                  </a:lnTo>
                  <a:lnTo>
                    <a:pt x="799858" y="433819"/>
                  </a:lnTo>
                  <a:lnTo>
                    <a:pt x="799490" y="433362"/>
                  </a:lnTo>
                  <a:lnTo>
                    <a:pt x="799172" y="432917"/>
                  </a:lnTo>
                  <a:lnTo>
                    <a:pt x="798372" y="432015"/>
                  </a:lnTo>
                  <a:lnTo>
                    <a:pt x="797407" y="431228"/>
                  </a:lnTo>
                  <a:lnTo>
                    <a:pt x="796340" y="430441"/>
                  </a:lnTo>
                  <a:lnTo>
                    <a:pt x="795756" y="430098"/>
                  </a:lnTo>
                  <a:lnTo>
                    <a:pt x="795578" y="429983"/>
                  </a:lnTo>
                  <a:lnTo>
                    <a:pt x="781875" y="426529"/>
                  </a:lnTo>
                  <a:lnTo>
                    <a:pt x="779818" y="426529"/>
                  </a:lnTo>
                  <a:lnTo>
                    <a:pt x="777760" y="426656"/>
                  </a:lnTo>
                  <a:lnTo>
                    <a:pt x="775728" y="426872"/>
                  </a:lnTo>
                  <a:lnTo>
                    <a:pt x="773747" y="427215"/>
                  </a:lnTo>
                  <a:lnTo>
                    <a:pt x="771296" y="427850"/>
                  </a:lnTo>
                  <a:lnTo>
                    <a:pt x="775462" y="432587"/>
                  </a:lnTo>
                  <a:lnTo>
                    <a:pt x="776097" y="432409"/>
                  </a:lnTo>
                  <a:lnTo>
                    <a:pt x="777951" y="432041"/>
                  </a:lnTo>
                  <a:lnTo>
                    <a:pt x="778548" y="431965"/>
                  </a:lnTo>
                  <a:lnTo>
                    <a:pt x="780262" y="431850"/>
                  </a:lnTo>
                  <a:lnTo>
                    <a:pt x="781456" y="431850"/>
                  </a:lnTo>
                  <a:lnTo>
                    <a:pt x="789228" y="433857"/>
                  </a:lnTo>
                  <a:lnTo>
                    <a:pt x="789520" y="433997"/>
                  </a:lnTo>
                  <a:lnTo>
                    <a:pt x="791464" y="436295"/>
                  </a:lnTo>
                  <a:lnTo>
                    <a:pt x="791578" y="436524"/>
                  </a:lnTo>
                  <a:lnTo>
                    <a:pt x="791654" y="436981"/>
                  </a:lnTo>
                  <a:lnTo>
                    <a:pt x="791654" y="437451"/>
                  </a:lnTo>
                  <a:lnTo>
                    <a:pt x="791578" y="437921"/>
                  </a:lnTo>
                  <a:lnTo>
                    <a:pt x="791464" y="438111"/>
                  </a:lnTo>
                  <a:lnTo>
                    <a:pt x="791387" y="438353"/>
                  </a:lnTo>
                  <a:lnTo>
                    <a:pt x="789571" y="440359"/>
                  </a:lnTo>
                  <a:lnTo>
                    <a:pt x="789381" y="440461"/>
                  </a:lnTo>
                  <a:lnTo>
                    <a:pt x="789228" y="440563"/>
                  </a:lnTo>
                  <a:lnTo>
                    <a:pt x="795743" y="444284"/>
                  </a:lnTo>
                  <a:lnTo>
                    <a:pt x="795896" y="444207"/>
                  </a:lnTo>
                  <a:lnTo>
                    <a:pt x="796340" y="443966"/>
                  </a:lnTo>
                  <a:lnTo>
                    <a:pt x="800862" y="437692"/>
                  </a:lnTo>
                  <a:lnTo>
                    <a:pt x="800862" y="436714"/>
                  </a:lnTo>
                  <a:close/>
                </a:path>
                <a:path w="1366520" h="461010">
                  <a:moveTo>
                    <a:pt x="1338186" y="9283"/>
                  </a:moveTo>
                  <a:lnTo>
                    <a:pt x="1338135" y="9093"/>
                  </a:lnTo>
                  <a:lnTo>
                    <a:pt x="1338097" y="8890"/>
                  </a:lnTo>
                  <a:lnTo>
                    <a:pt x="1337970" y="8699"/>
                  </a:lnTo>
                  <a:lnTo>
                    <a:pt x="1337843" y="8496"/>
                  </a:lnTo>
                  <a:lnTo>
                    <a:pt x="1335125" y="7327"/>
                  </a:lnTo>
                  <a:lnTo>
                    <a:pt x="1334071" y="7327"/>
                  </a:lnTo>
                  <a:lnTo>
                    <a:pt x="1333246" y="7467"/>
                  </a:lnTo>
                  <a:lnTo>
                    <a:pt x="1332572" y="7670"/>
                  </a:lnTo>
                  <a:lnTo>
                    <a:pt x="1332191" y="7835"/>
                  </a:lnTo>
                  <a:lnTo>
                    <a:pt x="1332064" y="7912"/>
                  </a:lnTo>
                  <a:lnTo>
                    <a:pt x="1337132" y="10858"/>
                  </a:lnTo>
                  <a:lnTo>
                    <a:pt x="1337259" y="10782"/>
                  </a:lnTo>
                  <a:lnTo>
                    <a:pt x="1337678" y="10439"/>
                  </a:lnTo>
                  <a:lnTo>
                    <a:pt x="1337919" y="10172"/>
                  </a:lnTo>
                  <a:lnTo>
                    <a:pt x="1338097" y="9893"/>
                  </a:lnTo>
                  <a:lnTo>
                    <a:pt x="1338135" y="9677"/>
                  </a:lnTo>
                  <a:lnTo>
                    <a:pt x="1338186" y="9486"/>
                  </a:lnTo>
                  <a:lnTo>
                    <a:pt x="1338186" y="9283"/>
                  </a:lnTo>
                  <a:close/>
                </a:path>
                <a:path w="1366520" h="461010">
                  <a:moveTo>
                    <a:pt x="1366202" y="8674"/>
                  </a:moveTo>
                  <a:lnTo>
                    <a:pt x="1365859" y="7886"/>
                  </a:lnTo>
                  <a:lnTo>
                    <a:pt x="1365719" y="7696"/>
                  </a:lnTo>
                  <a:lnTo>
                    <a:pt x="1365516" y="7518"/>
                  </a:lnTo>
                  <a:lnTo>
                    <a:pt x="1365034" y="7226"/>
                  </a:lnTo>
                  <a:lnTo>
                    <a:pt x="1364767" y="7112"/>
                  </a:lnTo>
                  <a:lnTo>
                    <a:pt x="1364640" y="7035"/>
                  </a:lnTo>
                  <a:lnTo>
                    <a:pt x="1364145" y="6883"/>
                  </a:lnTo>
                  <a:lnTo>
                    <a:pt x="1364005" y="6858"/>
                  </a:lnTo>
                  <a:lnTo>
                    <a:pt x="1363827" y="6807"/>
                  </a:lnTo>
                  <a:lnTo>
                    <a:pt x="1363141" y="6718"/>
                  </a:lnTo>
                  <a:lnTo>
                    <a:pt x="1362798" y="6692"/>
                  </a:lnTo>
                  <a:lnTo>
                    <a:pt x="1362481" y="6692"/>
                  </a:lnTo>
                  <a:lnTo>
                    <a:pt x="1362087" y="6718"/>
                  </a:lnTo>
                  <a:lnTo>
                    <a:pt x="1361452" y="6807"/>
                  </a:lnTo>
                  <a:lnTo>
                    <a:pt x="1361287" y="6858"/>
                  </a:lnTo>
                  <a:lnTo>
                    <a:pt x="1361084" y="6883"/>
                  </a:lnTo>
                  <a:lnTo>
                    <a:pt x="1360639" y="7035"/>
                  </a:lnTo>
                  <a:lnTo>
                    <a:pt x="1360106" y="7302"/>
                  </a:lnTo>
                  <a:lnTo>
                    <a:pt x="1352931" y="11442"/>
                  </a:lnTo>
                  <a:lnTo>
                    <a:pt x="1352232" y="11023"/>
                  </a:lnTo>
                  <a:lnTo>
                    <a:pt x="1351826" y="10833"/>
                  </a:lnTo>
                  <a:lnTo>
                    <a:pt x="1351699" y="10782"/>
                  </a:lnTo>
                  <a:lnTo>
                    <a:pt x="1351229" y="10642"/>
                  </a:lnTo>
                  <a:lnTo>
                    <a:pt x="1351089" y="10591"/>
                  </a:lnTo>
                  <a:lnTo>
                    <a:pt x="1350886" y="10566"/>
                  </a:lnTo>
                  <a:lnTo>
                    <a:pt x="1350568" y="10490"/>
                  </a:lnTo>
                  <a:lnTo>
                    <a:pt x="1350403" y="10464"/>
                  </a:lnTo>
                  <a:lnTo>
                    <a:pt x="1350225" y="10464"/>
                  </a:lnTo>
                  <a:lnTo>
                    <a:pt x="1349857" y="10439"/>
                  </a:lnTo>
                  <a:lnTo>
                    <a:pt x="1349540" y="10439"/>
                  </a:lnTo>
                  <a:lnTo>
                    <a:pt x="1349171" y="10464"/>
                  </a:lnTo>
                  <a:lnTo>
                    <a:pt x="1349006" y="10464"/>
                  </a:lnTo>
                  <a:lnTo>
                    <a:pt x="1348803" y="10490"/>
                  </a:lnTo>
                  <a:lnTo>
                    <a:pt x="1348346" y="10591"/>
                  </a:lnTo>
                  <a:lnTo>
                    <a:pt x="1347698" y="10782"/>
                  </a:lnTo>
                  <a:lnTo>
                    <a:pt x="1347292" y="10985"/>
                  </a:lnTo>
                  <a:lnTo>
                    <a:pt x="1347165" y="11023"/>
                  </a:lnTo>
                  <a:lnTo>
                    <a:pt x="1347038" y="11099"/>
                  </a:lnTo>
                  <a:lnTo>
                    <a:pt x="1346695" y="11353"/>
                  </a:lnTo>
                  <a:lnTo>
                    <a:pt x="1346454" y="11620"/>
                  </a:lnTo>
                  <a:lnTo>
                    <a:pt x="1346327" y="11811"/>
                  </a:lnTo>
                  <a:lnTo>
                    <a:pt x="1346238" y="12014"/>
                  </a:lnTo>
                  <a:lnTo>
                    <a:pt x="1346161" y="12204"/>
                  </a:lnTo>
                  <a:lnTo>
                    <a:pt x="1346136" y="12407"/>
                  </a:lnTo>
                  <a:lnTo>
                    <a:pt x="1346136" y="12598"/>
                  </a:lnTo>
                  <a:lnTo>
                    <a:pt x="1346161" y="12814"/>
                  </a:lnTo>
                  <a:lnTo>
                    <a:pt x="1346327" y="13208"/>
                  </a:lnTo>
                  <a:lnTo>
                    <a:pt x="1346454" y="13385"/>
                  </a:lnTo>
                  <a:lnTo>
                    <a:pt x="1346695" y="13652"/>
                  </a:lnTo>
                  <a:lnTo>
                    <a:pt x="1347165" y="13970"/>
                  </a:lnTo>
                  <a:lnTo>
                    <a:pt x="1347851" y="14376"/>
                  </a:lnTo>
                  <a:lnTo>
                    <a:pt x="1336027" y="21209"/>
                  </a:lnTo>
                  <a:lnTo>
                    <a:pt x="1335849" y="21310"/>
                  </a:lnTo>
                  <a:lnTo>
                    <a:pt x="1335697" y="21386"/>
                  </a:lnTo>
                  <a:lnTo>
                    <a:pt x="1332801" y="25285"/>
                  </a:lnTo>
                  <a:lnTo>
                    <a:pt x="1332801" y="25577"/>
                  </a:lnTo>
                  <a:lnTo>
                    <a:pt x="1332776" y="25869"/>
                  </a:lnTo>
                  <a:lnTo>
                    <a:pt x="1335570" y="29692"/>
                  </a:lnTo>
                  <a:lnTo>
                    <a:pt x="1335836" y="29845"/>
                  </a:lnTo>
                  <a:lnTo>
                    <a:pt x="1337437" y="30772"/>
                  </a:lnTo>
                  <a:lnTo>
                    <a:pt x="1338021" y="30429"/>
                  </a:lnTo>
                  <a:lnTo>
                    <a:pt x="1337449" y="30784"/>
                  </a:lnTo>
                  <a:lnTo>
                    <a:pt x="1337881" y="30975"/>
                  </a:lnTo>
                  <a:lnTo>
                    <a:pt x="1338135" y="31102"/>
                  </a:lnTo>
                  <a:lnTo>
                    <a:pt x="1338453" y="31191"/>
                  </a:lnTo>
                  <a:lnTo>
                    <a:pt x="1338618" y="31216"/>
                  </a:lnTo>
                  <a:lnTo>
                    <a:pt x="1338770" y="31267"/>
                  </a:lnTo>
                  <a:lnTo>
                    <a:pt x="1339456" y="31369"/>
                  </a:lnTo>
                  <a:lnTo>
                    <a:pt x="1339824" y="31394"/>
                  </a:lnTo>
                  <a:lnTo>
                    <a:pt x="1340167" y="31394"/>
                  </a:lnTo>
                  <a:lnTo>
                    <a:pt x="1340510" y="31369"/>
                  </a:lnTo>
                  <a:lnTo>
                    <a:pt x="1341196" y="31267"/>
                  </a:lnTo>
                  <a:lnTo>
                    <a:pt x="1341361" y="31216"/>
                  </a:lnTo>
                  <a:lnTo>
                    <a:pt x="1341513" y="31191"/>
                  </a:lnTo>
                  <a:lnTo>
                    <a:pt x="1343228" y="30187"/>
                  </a:lnTo>
                  <a:lnTo>
                    <a:pt x="1343469" y="29819"/>
                  </a:lnTo>
                  <a:lnTo>
                    <a:pt x="1343571" y="29413"/>
                  </a:lnTo>
                  <a:lnTo>
                    <a:pt x="1343571" y="29210"/>
                  </a:lnTo>
                  <a:lnTo>
                    <a:pt x="1343469" y="28816"/>
                  </a:lnTo>
                  <a:lnTo>
                    <a:pt x="1343304" y="28524"/>
                  </a:lnTo>
                  <a:lnTo>
                    <a:pt x="1343050" y="28257"/>
                  </a:lnTo>
                  <a:lnTo>
                    <a:pt x="1342644" y="27914"/>
                  </a:lnTo>
                  <a:lnTo>
                    <a:pt x="1342517" y="27863"/>
                  </a:lnTo>
                  <a:lnTo>
                    <a:pt x="1341945" y="28194"/>
                  </a:lnTo>
                  <a:lnTo>
                    <a:pt x="1342504" y="27851"/>
                  </a:lnTo>
                  <a:lnTo>
                    <a:pt x="1341043" y="26974"/>
                  </a:lnTo>
                  <a:lnTo>
                    <a:pt x="1340916" y="26898"/>
                  </a:lnTo>
                  <a:lnTo>
                    <a:pt x="1339964" y="25679"/>
                  </a:lnTo>
                  <a:lnTo>
                    <a:pt x="1339964" y="25476"/>
                  </a:lnTo>
                  <a:lnTo>
                    <a:pt x="1339989" y="25285"/>
                  </a:lnTo>
                  <a:lnTo>
                    <a:pt x="1340053" y="25107"/>
                  </a:lnTo>
                  <a:lnTo>
                    <a:pt x="1340205" y="24841"/>
                  </a:lnTo>
                  <a:lnTo>
                    <a:pt x="1340396" y="24599"/>
                  </a:lnTo>
                  <a:lnTo>
                    <a:pt x="1340764" y="24307"/>
                  </a:lnTo>
                  <a:lnTo>
                    <a:pt x="1340916" y="24231"/>
                  </a:lnTo>
                  <a:lnTo>
                    <a:pt x="1352918" y="17284"/>
                  </a:lnTo>
                  <a:lnTo>
                    <a:pt x="1356868" y="19545"/>
                  </a:lnTo>
                  <a:lnTo>
                    <a:pt x="1360563" y="17424"/>
                  </a:lnTo>
                  <a:lnTo>
                    <a:pt x="1356880" y="19558"/>
                  </a:lnTo>
                  <a:lnTo>
                    <a:pt x="1357287" y="19773"/>
                  </a:lnTo>
                  <a:lnTo>
                    <a:pt x="1357414" y="19824"/>
                  </a:lnTo>
                  <a:lnTo>
                    <a:pt x="1358023" y="20015"/>
                  </a:lnTo>
                  <a:lnTo>
                    <a:pt x="1358226" y="20040"/>
                  </a:lnTo>
                  <a:lnTo>
                    <a:pt x="1358519" y="20116"/>
                  </a:lnTo>
                  <a:lnTo>
                    <a:pt x="1358684" y="20142"/>
                  </a:lnTo>
                  <a:lnTo>
                    <a:pt x="1358861" y="20142"/>
                  </a:lnTo>
                  <a:lnTo>
                    <a:pt x="1359255" y="20167"/>
                  </a:lnTo>
                  <a:lnTo>
                    <a:pt x="1359573" y="20167"/>
                  </a:lnTo>
                  <a:lnTo>
                    <a:pt x="1359916" y="20142"/>
                  </a:lnTo>
                  <a:lnTo>
                    <a:pt x="1360081" y="20142"/>
                  </a:lnTo>
                  <a:lnTo>
                    <a:pt x="1360284" y="20116"/>
                  </a:lnTo>
                  <a:lnTo>
                    <a:pt x="1360601" y="20040"/>
                  </a:lnTo>
                  <a:lnTo>
                    <a:pt x="1360766" y="20015"/>
                  </a:lnTo>
                  <a:lnTo>
                    <a:pt x="1360919" y="19964"/>
                  </a:lnTo>
                  <a:lnTo>
                    <a:pt x="1361262" y="19875"/>
                  </a:lnTo>
                  <a:lnTo>
                    <a:pt x="1361528" y="19773"/>
                  </a:lnTo>
                  <a:lnTo>
                    <a:pt x="1361795" y="19621"/>
                  </a:lnTo>
                  <a:lnTo>
                    <a:pt x="1362049" y="19507"/>
                  </a:lnTo>
                  <a:lnTo>
                    <a:pt x="1362392" y="19253"/>
                  </a:lnTo>
                  <a:lnTo>
                    <a:pt x="1362633" y="18986"/>
                  </a:lnTo>
                  <a:lnTo>
                    <a:pt x="1362786" y="18796"/>
                  </a:lnTo>
                  <a:lnTo>
                    <a:pt x="1362875" y="18592"/>
                  </a:lnTo>
                  <a:lnTo>
                    <a:pt x="1362951" y="18402"/>
                  </a:lnTo>
                  <a:lnTo>
                    <a:pt x="1362976" y="18211"/>
                  </a:lnTo>
                  <a:lnTo>
                    <a:pt x="1362976" y="18008"/>
                  </a:lnTo>
                  <a:lnTo>
                    <a:pt x="1362951" y="17792"/>
                  </a:lnTo>
                  <a:lnTo>
                    <a:pt x="1362875" y="17589"/>
                  </a:lnTo>
                  <a:lnTo>
                    <a:pt x="1362786" y="17399"/>
                  </a:lnTo>
                  <a:lnTo>
                    <a:pt x="1362633" y="17221"/>
                  </a:lnTo>
                  <a:lnTo>
                    <a:pt x="1362290" y="16852"/>
                  </a:lnTo>
                  <a:lnTo>
                    <a:pt x="1361922" y="16649"/>
                  </a:lnTo>
                  <a:lnTo>
                    <a:pt x="1357972" y="14363"/>
                  </a:lnTo>
                  <a:lnTo>
                    <a:pt x="1365135" y="10223"/>
                  </a:lnTo>
                  <a:lnTo>
                    <a:pt x="1365516" y="9994"/>
                  </a:lnTo>
                  <a:lnTo>
                    <a:pt x="1366202" y="8877"/>
                  </a:lnTo>
                  <a:lnTo>
                    <a:pt x="1366202" y="867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719201" y="1157807"/>
              <a:ext cx="386715" cy="492759"/>
            </a:xfrm>
            <a:custGeom>
              <a:avLst/>
              <a:gdLst/>
              <a:ahLst/>
              <a:cxnLst/>
              <a:rect l="l" t="t" r="r" b="b"/>
              <a:pathLst>
                <a:path w="386715" h="492760">
                  <a:moveTo>
                    <a:pt x="23609" y="31076"/>
                  </a:moveTo>
                  <a:lnTo>
                    <a:pt x="23393" y="31038"/>
                  </a:lnTo>
                  <a:lnTo>
                    <a:pt x="22453" y="30949"/>
                  </a:lnTo>
                  <a:lnTo>
                    <a:pt x="21551" y="30949"/>
                  </a:lnTo>
                  <a:lnTo>
                    <a:pt x="20967" y="31000"/>
                  </a:lnTo>
                  <a:lnTo>
                    <a:pt x="20370" y="31076"/>
                  </a:lnTo>
                  <a:lnTo>
                    <a:pt x="20104" y="31140"/>
                  </a:lnTo>
                  <a:lnTo>
                    <a:pt x="19812" y="31191"/>
                  </a:lnTo>
                  <a:lnTo>
                    <a:pt x="16179" y="33540"/>
                  </a:lnTo>
                  <a:lnTo>
                    <a:pt x="14820" y="36525"/>
                  </a:lnTo>
                  <a:lnTo>
                    <a:pt x="14757" y="36690"/>
                  </a:lnTo>
                  <a:lnTo>
                    <a:pt x="14757" y="36918"/>
                  </a:lnTo>
                  <a:lnTo>
                    <a:pt x="15265" y="37604"/>
                  </a:lnTo>
                  <a:lnTo>
                    <a:pt x="15468" y="37719"/>
                  </a:lnTo>
                  <a:lnTo>
                    <a:pt x="15811" y="37846"/>
                  </a:lnTo>
                  <a:lnTo>
                    <a:pt x="15976" y="37922"/>
                  </a:lnTo>
                  <a:lnTo>
                    <a:pt x="16179" y="37947"/>
                  </a:lnTo>
                  <a:lnTo>
                    <a:pt x="16370" y="37973"/>
                  </a:lnTo>
                  <a:lnTo>
                    <a:pt x="16560" y="37998"/>
                  </a:lnTo>
                  <a:lnTo>
                    <a:pt x="16764" y="38011"/>
                  </a:lnTo>
                  <a:lnTo>
                    <a:pt x="16954" y="37998"/>
                  </a:lnTo>
                  <a:lnTo>
                    <a:pt x="17157" y="37998"/>
                  </a:lnTo>
                  <a:lnTo>
                    <a:pt x="17348" y="37973"/>
                  </a:lnTo>
                  <a:lnTo>
                    <a:pt x="17907" y="37820"/>
                  </a:lnTo>
                  <a:lnTo>
                    <a:pt x="18059" y="37744"/>
                  </a:lnTo>
                  <a:lnTo>
                    <a:pt x="18237" y="37668"/>
                  </a:lnTo>
                  <a:lnTo>
                    <a:pt x="18427" y="37553"/>
                  </a:lnTo>
                  <a:lnTo>
                    <a:pt x="18580" y="37401"/>
                  </a:lnTo>
                  <a:lnTo>
                    <a:pt x="18745" y="37185"/>
                  </a:lnTo>
                  <a:lnTo>
                    <a:pt x="20154" y="34163"/>
                  </a:lnTo>
                  <a:lnTo>
                    <a:pt x="20231" y="33985"/>
                  </a:lnTo>
                  <a:lnTo>
                    <a:pt x="20421" y="33794"/>
                  </a:lnTo>
                  <a:lnTo>
                    <a:pt x="20548" y="33718"/>
                  </a:lnTo>
                  <a:lnTo>
                    <a:pt x="20739" y="33591"/>
                  </a:lnTo>
                  <a:lnTo>
                    <a:pt x="20993" y="33502"/>
                  </a:lnTo>
                  <a:lnTo>
                    <a:pt x="21158" y="33426"/>
                  </a:lnTo>
                  <a:lnTo>
                    <a:pt x="21336" y="33401"/>
                  </a:lnTo>
                  <a:lnTo>
                    <a:pt x="21501" y="33350"/>
                  </a:lnTo>
                  <a:lnTo>
                    <a:pt x="21691" y="33324"/>
                  </a:lnTo>
                  <a:lnTo>
                    <a:pt x="21894" y="33324"/>
                  </a:lnTo>
                  <a:lnTo>
                    <a:pt x="22085" y="33299"/>
                  </a:lnTo>
                  <a:lnTo>
                    <a:pt x="22453" y="33324"/>
                  </a:lnTo>
                  <a:lnTo>
                    <a:pt x="23609" y="31076"/>
                  </a:lnTo>
                  <a:close/>
                </a:path>
                <a:path w="386715" h="492760">
                  <a:moveTo>
                    <a:pt x="29324" y="49669"/>
                  </a:moveTo>
                  <a:lnTo>
                    <a:pt x="29298" y="49149"/>
                  </a:lnTo>
                  <a:lnTo>
                    <a:pt x="29197" y="48666"/>
                  </a:lnTo>
                  <a:lnTo>
                    <a:pt x="29006" y="48196"/>
                  </a:lnTo>
                  <a:lnTo>
                    <a:pt x="28854" y="47955"/>
                  </a:lnTo>
                  <a:lnTo>
                    <a:pt x="28714" y="47701"/>
                  </a:lnTo>
                  <a:lnTo>
                    <a:pt x="25234" y="45313"/>
                  </a:lnTo>
                  <a:lnTo>
                    <a:pt x="25234" y="49352"/>
                  </a:lnTo>
                  <a:lnTo>
                    <a:pt x="25234" y="49733"/>
                  </a:lnTo>
                  <a:lnTo>
                    <a:pt x="25209" y="49885"/>
                  </a:lnTo>
                  <a:lnTo>
                    <a:pt x="25082" y="50253"/>
                  </a:lnTo>
                  <a:lnTo>
                    <a:pt x="25019" y="50380"/>
                  </a:lnTo>
                  <a:lnTo>
                    <a:pt x="23863" y="52870"/>
                  </a:lnTo>
                  <a:lnTo>
                    <a:pt x="4546" y="49885"/>
                  </a:lnTo>
                  <a:lnTo>
                    <a:pt x="5702" y="47371"/>
                  </a:lnTo>
                  <a:lnTo>
                    <a:pt x="5778" y="47205"/>
                  </a:lnTo>
                  <a:lnTo>
                    <a:pt x="10541" y="45262"/>
                  </a:lnTo>
                  <a:lnTo>
                    <a:pt x="11442" y="45364"/>
                  </a:lnTo>
                  <a:lnTo>
                    <a:pt x="11595" y="45389"/>
                  </a:lnTo>
                  <a:lnTo>
                    <a:pt x="21564" y="46939"/>
                  </a:lnTo>
                  <a:lnTo>
                    <a:pt x="21780" y="46964"/>
                  </a:lnTo>
                  <a:lnTo>
                    <a:pt x="22440" y="47117"/>
                  </a:lnTo>
                  <a:lnTo>
                    <a:pt x="22821" y="47218"/>
                  </a:lnTo>
                  <a:lnTo>
                    <a:pt x="23418" y="47434"/>
                  </a:lnTo>
                  <a:lnTo>
                    <a:pt x="23583" y="47536"/>
                  </a:lnTo>
                  <a:lnTo>
                    <a:pt x="23926" y="47701"/>
                  </a:lnTo>
                  <a:lnTo>
                    <a:pt x="25184" y="49225"/>
                  </a:lnTo>
                  <a:lnTo>
                    <a:pt x="25234" y="49352"/>
                  </a:lnTo>
                  <a:lnTo>
                    <a:pt x="25234" y="45313"/>
                  </a:lnTo>
                  <a:lnTo>
                    <a:pt x="24841" y="45161"/>
                  </a:lnTo>
                  <a:lnTo>
                    <a:pt x="24447" y="45034"/>
                  </a:lnTo>
                  <a:lnTo>
                    <a:pt x="24053" y="44932"/>
                  </a:lnTo>
                  <a:lnTo>
                    <a:pt x="23228" y="44767"/>
                  </a:lnTo>
                  <a:lnTo>
                    <a:pt x="23012" y="44729"/>
                  </a:lnTo>
                  <a:lnTo>
                    <a:pt x="22860" y="44691"/>
                  </a:lnTo>
                  <a:lnTo>
                    <a:pt x="12788" y="43141"/>
                  </a:lnTo>
                  <a:lnTo>
                    <a:pt x="12598" y="43091"/>
                  </a:lnTo>
                  <a:lnTo>
                    <a:pt x="12395" y="43065"/>
                  </a:lnTo>
                  <a:lnTo>
                    <a:pt x="12242" y="43053"/>
                  </a:lnTo>
                  <a:lnTo>
                    <a:pt x="12077" y="43014"/>
                  </a:lnTo>
                  <a:lnTo>
                    <a:pt x="10807" y="42913"/>
                  </a:lnTo>
                  <a:lnTo>
                    <a:pt x="9525" y="42913"/>
                  </a:lnTo>
                  <a:lnTo>
                    <a:pt x="9093" y="42964"/>
                  </a:lnTo>
                  <a:lnTo>
                    <a:pt x="8674" y="42989"/>
                  </a:lnTo>
                  <a:lnTo>
                    <a:pt x="1816" y="46596"/>
                  </a:lnTo>
                  <a:lnTo>
                    <a:pt x="152" y="50228"/>
                  </a:lnTo>
                  <a:lnTo>
                    <a:pt x="76" y="50393"/>
                  </a:lnTo>
                  <a:lnTo>
                    <a:pt x="0" y="50558"/>
                  </a:lnTo>
                  <a:lnTo>
                    <a:pt x="0" y="50850"/>
                  </a:lnTo>
                  <a:lnTo>
                    <a:pt x="63" y="51028"/>
                  </a:lnTo>
                  <a:lnTo>
                    <a:pt x="266" y="51269"/>
                  </a:lnTo>
                  <a:lnTo>
                    <a:pt x="431" y="51422"/>
                  </a:lnTo>
                  <a:lnTo>
                    <a:pt x="558" y="51523"/>
                  </a:lnTo>
                  <a:lnTo>
                    <a:pt x="711" y="51600"/>
                  </a:lnTo>
                  <a:lnTo>
                    <a:pt x="889" y="51676"/>
                  </a:lnTo>
                  <a:lnTo>
                    <a:pt x="1028" y="51739"/>
                  </a:lnTo>
                  <a:lnTo>
                    <a:pt x="1219" y="51790"/>
                  </a:lnTo>
                  <a:lnTo>
                    <a:pt x="1409" y="51816"/>
                  </a:lnTo>
                  <a:lnTo>
                    <a:pt x="1612" y="51866"/>
                  </a:lnTo>
                  <a:lnTo>
                    <a:pt x="24803" y="55448"/>
                  </a:lnTo>
                  <a:lnTo>
                    <a:pt x="25196" y="55473"/>
                  </a:lnTo>
                  <a:lnTo>
                    <a:pt x="25488" y="55473"/>
                  </a:lnTo>
                  <a:lnTo>
                    <a:pt x="25692" y="55473"/>
                  </a:lnTo>
                  <a:lnTo>
                    <a:pt x="25882" y="55448"/>
                  </a:lnTo>
                  <a:lnTo>
                    <a:pt x="26276" y="55346"/>
                  </a:lnTo>
                  <a:lnTo>
                    <a:pt x="26441" y="55295"/>
                  </a:lnTo>
                  <a:lnTo>
                    <a:pt x="26593" y="55219"/>
                  </a:lnTo>
                  <a:lnTo>
                    <a:pt x="26885" y="55079"/>
                  </a:lnTo>
                  <a:lnTo>
                    <a:pt x="27012" y="54978"/>
                  </a:lnTo>
                  <a:lnTo>
                    <a:pt x="27152" y="54825"/>
                  </a:lnTo>
                  <a:lnTo>
                    <a:pt x="27254" y="54698"/>
                  </a:lnTo>
                  <a:lnTo>
                    <a:pt x="27330" y="54559"/>
                  </a:lnTo>
                  <a:lnTo>
                    <a:pt x="27381" y="54432"/>
                  </a:lnTo>
                  <a:lnTo>
                    <a:pt x="28968" y="50977"/>
                  </a:lnTo>
                  <a:lnTo>
                    <a:pt x="29121" y="50647"/>
                  </a:lnTo>
                  <a:lnTo>
                    <a:pt x="29273" y="50152"/>
                  </a:lnTo>
                  <a:lnTo>
                    <a:pt x="29324" y="49669"/>
                  </a:lnTo>
                  <a:close/>
                </a:path>
                <a:path w="386715" h="492760">
                  <a:moveTo>
                    <a:pt x="36804" y="34036"/>
                  </a:moveTo>
                  <a:lnTo>
                    <a:pt x="36779" y="33909"/>
                  </a:lnTo>
                  <a:lnTo>
                    <a:pt x="36753" y="33782"/>
                  </a:lnTo>
                  <a:lnTo>
                    <a:pt x="36677" y="33616"/>
                  </a:lnTo>
                  <a:lnTo>
                    <a:pt x="36550" y="33464"/>
                  </a:lnTo>
                  <a:lnTo>
                    <a:pt x="36423" y="33362"/>
                  </a:lnTo>
                  <a:lnTo>
                    <a:pt x="36283" y="33223"/>
                  </a:lnTo>
                  <a:lnTo>
                    <a:pt x="36106" y="33121"/>
                  </a:lnTo>
                  <a:lnTo>
                    <a:pt x="35915" y="33032"/>
                  </a:lnTo>
                  <a:lnTo>
                    <a:pt x="35750" y="32981"/>
                  </a:lnTo>
                  <a:lnTo>
                    <a:pt x="35547" y="32931"/>
                  </a:lnTo>
                  <a:lnTo>
                    <a:pt x="35394" y="32893"/>
                  </a:lnTo>
                  <a:lnTo>
                    <a:pt x="35191" y="32842"/>
                  </a:lnTo>
                  <a:lnTo>
                    <a:pt x="34988" y="32816"/>
                  </a:lnTo>
                  <a:lnTo>
                    <a:pt x="32232" y="32397"/>
                  </a:lnTo>
                  <a:lnTo>
                    <a:pt x="32232" y="34836"/>
                  </a:lnTo>
                  <a:lnTo>
                    <a:pt x="31254" y="36982"/>
                  </a:lnTo>
                  <a:lnTo>
                    <a:pt x="29972" y="37960"/>
                  </a:lnTo>
                  <a:lnTo>
                    <a:pt x="28867" y="38176"/>
                  </a:lnTo>
                  <a:lnTo>
                    <a:pt x="28473" y="38176"/>
                  </a:lnTo>
                  <a:lnTo>
                    <a:pt x="28346" y="38150"/>
                  </a:lnTo>
                  <a:lnTo>
                    <a:pt x="27978" y="38138"/>
                  </a:lnTo>
                  <a:lnTo>
                    <a:pt x="27152" y="37909"/>
                  </a:lnTo>
                  <a:lnTo>
                    <a:pt x="26657" y="37668"/>
                  </a:lnTo>
                  <a:lnTo>
                    <a:pt x="26441" y="37465"/>
                  </a:lnTo>
                  <a:lnTo>
                    <a:pt x="26200" y="37198"/>
                  </a:lnTo>
                  <a:lnTo>
                    <a:pt x="26047" y="36931"/>
                  </a:lnTo>
                  <a:lnTo>
                    <a:pt x="26022" y="36779"/>
                  </a:lnTo>
                  <a:lnTo>
                    <a:pt x="26022" y="36461"/>
                  </a:lnTo>
                  <a:lnTo>
                    <a:pt x="26060" y="36334"/>
                  </a:lnTo>
                  <a:lnTo>
                    <a:pt x="26111" y="36195"/>
                  </a:lnTo>
                  <a:lnTo>
                    <a:pt x="27114" y="34048"/>
                  </a:lnTo>
                  <a:lnTo>
                    <a:pt x="32232" y="34836"/>
                  </a:lnTo>
                  <a:lnTo>
                    <a:pt x="32232" y="32397"/>
                  </a:lnTo>
                  <a:lnTo>
                    <a:pt x="26593" y="31534"/>
                  </a:lnTo>
                  <a:lnTo>
                    <a:pt x="26314" y="31483"/>
                  </a:lnTo>
                  <a:lnTo>
                    <a:pt x="26174" y="31457"/>
                  </a:lnTo>
                  <a:lnTo>
                    <a:pt x="25933" y="31432"/>
                  </a:lnTo>
                  <a:lnTo>
                    <a:pt x="24015" y="31140"/>
                  </a:lnTo>
                  <a:lnTo>
                    <a:pt x="23876" y="31115"/>
                  </a:lnTo>
                  <a:lnTo>
                    <a:pt x="23723" y="31064"/>
                  </a:lnTo>
                  <a:lnTo>
                    <a:pt x="22567" y="33337"/>
                  </a:lnTo>
                  <a:lnTo>
                    <a:pt x="22720" y="33362"/>
                  </a:lnTo>
                  <a:lnTo>
                    <a:pt x="23177" y="33439"/>
                  </a:lnTo>
                  <a:lnTo>
                    <a:pt x="22174" y="35585"/>
                  </a:lnTo>
                  <a:lnTo>
                    <a:pt x="21958" y="36195"/>
                  </a:lnTo>
                  <a:lnTo>
                    <a:pt x="21907" y="36588"/>
                  </a:lnTo>
                  <a:lnTo>
                    <a:pt x="21932" y="36957"/>
                  </a:lnTo>
                  <a:lnTo>
                    <a:pt x="22034" y="37350"/>
                  </a:lnTo>
                  <a:lnTo>
                    <a:pt x="28232" y="40538"/>
                  </a:lnTo>
                  <a:lnTo>
                    <a:pt x="29210" y="40538"/>
                  </a:lnTo>
                  <a:lnTo>
                    <a:pt x="35052" y="37846"/>
                  </a:lnTo>
                  <a:lnTo>
                    <a:pt x="35166" y="37680"/>
                  </a:lnTo>
                  <a:lnTo>
                    <a:pt x="36677" y="34404"/>
                  </a:lnTo>
                  <a:lnTo>
                    <a:pt x="36753" y="34251"/>
                  </a:lnTo>
                  <a:lnTo>
                    <a:pt x="36779" y="34124"/>
                  </a:lnTo>
                  <a:close/>
                </a:path>
                <a:path w="386715" h="492760">
                  <a:moveTo>
                    <a:pt x="41465" y="23863"/>
                  </a:moveTo>
                  <a:lnTo>
                    <a:pt x="41402" y="23647"/>
                  </a:lnTo>
                  <a:lnTo>
                    <a:pt x="41325" y="23520"/>
                  </a:lnTo>
                  <a:lnTo>
                    <a:pt x="41173" y="23380"/>
                  </a:lnTo>
                  <a:lnTo>
                    <a:pt x="41033" y="23228"/>
                  </a:lnTo>
                  <a:lnTo>
                    <a:pt x="40728" y="23063"/>
                  </a:lnTo>
                  <a:lnTo>
                    <a:pt x="40589" y="22987"/>
                  </a:lnTo>
                  <a:lnTo>
                    <a:pt x="39954" y="22809"/>
                  </a:lnTo>
                  <a:lnTo>
                    <a:pt x="39662" y="22783"/>
                  </a:lnTo>
                  <a:lnTo>
                    <a:pt x="39039" y="22783"/>
                  </a:lnTo>
                  <a:lnTo>
                    <a:pt x="38849" y="22834"/>
                  </a:lnTo>
                  <a:lnTo>
                    <a:pt x="38379" y="22936"/>
                  </a:lnTo>
                  <a:lnTo>
                    <a:pt x="38138" y="23037"/>
                  </a:lnTo>
                  <a:lnTo>
                    <a:pt x="37985" y="23114"/>
                  </a:lnTo>
                  <a:lnTo>
                    <a:pt x="37846" y="23202"/>
                  </a:lnTo>
                  <a:lnTo>
                    <a:pt x="37719" y="23279"/>
                  </a:lnTo>
                  <a:lnTo>
                    <a:pt x="37579" y="23456"/>
                  </a:lnTo>
                  <a:lnTo>
                    <a:pt x="37452" y="23647"/>
                  </a:lnTo>
                  <a:lnTo>
                    <a:pt x="37096" y="24345"/>
                  </a:lnTo>
                  <a:lnTo>
                    <a:pt x="36995" y="24549"/>
                  </a:lnTo>
                  <a:lnTo>
                    <a:pt x="36906" y="24676"/>
                  </a:lnTo>
                  <a:lnTo>
                    <a:pt x="36753" y="24790"/>
                  </a:lnTo>
                  <a:lnTo>
                    <a:pt x="36487" y="24968"/>
                  </a:lnTo>
                  <a:lnTo>
                    <a:pt x="36245" y="25057"/>
                  </a:lnTo>
                  <a:lnTo>
                    <a:pt x="35725" y="25209"/>
                  </a:lnTo>
                  <a:lnTo>
                    <a:pt x="35534" y="25234"/>
                  </a:lnTo>
                  <a:lnTo>
                    <a:pt x="35039" y="25234"/>
                  </a:lnTo>
                  <a:lnTo>
                    <a:pt x="34772" y="25209"/>
                  </a:lnTo>
                  <a:lnTo>
                    <a:pt x="34569" y="25184"/>
                  </a:lnTo>
                  <a:lnTo>
                    <a:pt x="34378" y="25158"/>
                  </a:lnTo>
                  <a:lnTo>
                    <a:pt x="24980" y="23710"/>
                  </a:lnTo>
                  <a:lnTo>
                    <a:pt x="25857" y="21844"/>
                  </a:lnTo>
                  <a:lnTo>
                    <a:pt x="25920" y="21678"/>
                  </a:lnTo>
                  <a:lnTo>
                    <a:pt x="25920" y="21450"/>
                  </a:lnTo>
                  <a:lnTo>
                    <a:pt x="25831" y="21158"/>
                  </a:lnTo>
                  <a:lnTo>
                    <a:pt x="25704" y="21018"/>
                  </a:lnTo>
                  <a:lnTo>
                    <a:pt x="25488" y="20815"/>
                  </a:lnTo>
                  <a:lnTo>
                    <a:pt x="25361" y="20713"/>
                  </a:lnTo>
                  <a:lnTo>
                    <a:pt x="25209" y="20650"/>
                  </a:lnTo>
                  <a:lnTo>
                    <a:pt x="25044" y="20574"/>
                  </a:lnTo>
                  <a:lnTo>
                    <a:pt x="24866" y="20523"/>
                  </a:lnTo>
                  <a:lnTo>
                    <a:pt x="24409" y="20396"/>
                  </a:lnTo>
                  <a:lnTo>
                    <a:pt x="24117" y="20370"/>
                  </a:lnTo>
                  <a:lnTo>
                    <a:pt x="23520" y="20370"/>
                  </a:lnTo>
                  <a:lnTo>
                    <a:pt x="23329" y="20396"/>
                  </a:lnTo>
                  <a:lnTo>
                    <a:pt x="22771" y="20548"/>
                  </a:lnTo>
                  <a:lnTo>
                    <a:pt x="22618" y="20624"/>
                  </a:lnTo>
                  <a:lnTo>
                    <a:pt x="22466" y="20701"/>
                  </a:lnTo>
                  <a:lnTo>
                    <a:pt x="22250" y="20840"/>
                  </a:lnTo>
                  <a:lnTo>
                    <a:pt x="22059" y="21043"/>
                  </a:lnTo>
                  <a:lnTo>
                    <a:pt x="21932" y="21183"/>
                  </a:lnTo>
                  <a:lnTo>
                    <a:pt x="21031" y="23101"/>
                  </a:lnTo>
                  <a:lnTo>
                    <a:pt x="15265" y="22199"/>
                  </a:lnTo>
                  <a:lnTo>
                    <a:pt x="14973" y="22174"/>
                  </a:lnTo>
                  <a:lnTo>
                    <a:pt x="14363" y="22174"/>
                  </a:lnTo>
                  <a:lnTo>
                    <a:pt x="13373" y="22466"/>
                  </a:lnTo>
                  <a:lnTo>
                    <a:pt x="13182" y="22580"/>
                  </a:lnTo>
                  <a:lnTo>
                    <a:pt x="13055" y="22656"/>
                  </a:lnTo>
                  <a:lnTo>
                    <a:pt x="12890" y="22834"/>
                  </a:lnTo>
                  <a:lnTo>
                    <a:pt x="12788" y="22974"/>
                  </a:lnTo>
                  <a:lnTo>
                    <a:pt x="12738" y="23101"/>
                  </a:lnTo>
                  <a:lnTo>
                    <a:pt x="12687" y="23444"/>
                  </a:lnTo>
                  <a:lnTo>
                    <a:pt x="13258" y="24155"/>
                  </a:lnTo>
                  <a:lnTo>
                    <a:pt x="13398" y="24257"/>
                  </a:lnTo>
                  <a:lnTo>
                    <a:pt x="13576" y="24320"/>
                  </a:lnTo>
                  <a:lnTo>
                    <a:pt x="13817" y="24396"/>
                  </a:lnTo>
                  <a:lnTo>
                    <a:pt x="14109" y="24472"/>
                  </a:lnTo>
                  <a:lnTo>
                    <a:pt x="19977" y="25374"/>
                  </a:lnTo>
                  <a:lnTo>
                    <a:pt x="19824" y="25717"/>
                  </a:lnTo>
                  <a:lnTo>
                    <a:pt x="19786" y="25882"/>
                  </a:lnTo>
                  <a:lnTo>
                    <a:pt x="19761" y="26136"/>
                  </a:lnTo>
                  <a:lnTo>
                    <a:pt x="19824" y="26352"/>
                  </a:lnTo>
                  <a:lnTo>
                    <a:pt x="19900" y="26479"/>
                  </a:lnTo>
                  <a:lnTo>
                    <a:pt x="20053" y="26619"/>
                  </a:lnTo>
                  <a:lnTo>
                    <a:pt x="20193" y="26771"/>
                  </a:lnTo>
                  <a:lnTo>
                    <a:pt x="20345" y="26847"/>
                  </a:lnTo>
                  <a:lnTo>
                    <a:pt x="20485" y="26936"/>
                  </a:lnTo>
                  <a:lnTo>
                    <a:pt x="20637" y="26987"/>
                  </a:lnTo>
                  <a:lnTo>
                    <a:pt x="20815" y="27063"/>
                  </a:lnTo>
                  <a:lnTo>
                    <a:pt x="21183" y="27165"/>
                  </a:lnTo>
                  <a:lnTo>
                    <a:pt x="21374" y="27190"/>
                  </a:lnTo>
                  <a:lnTo>
                    <a:pt x="21564" y="27203"/>
                  </a:lnTo>
                  <a:lnTo>
                    <a:pt x="22085" y="27203"/>
                  </a:lnTo>
                  <a:lnTo>
                    <a:pt x="22377" y="27165"/>
                  </a:lnTo>
                  <a:lnTo>
                    <a:pt x="22567" y="27139"/>
                  </a:lnTo>
                  <a:lnTo>
                    <a:pt x="22847" y="27063"/>
                  </a:lnTo>
                  <a:lnTo>
                    <a:pt x="23088" y="26962"/>
                  </a:lnTo>
                  <a:lnTo>
                    <a:pt x="23241" y="26860"/>
                  </a:lnTo>
                  <a:lnTo>
                    <a:pt x="23380" y="26797"/>
                  </a:lnTo>
                  <a:lnTo>
                    <a:pt x="23507" y="26695"/>
                  </a:lnTo>
                  <a:lnTo>
                    <a:pt x="23647" y="26543"/>
                  </a:lnTo>
                  <a:lnTo>
                    <a:pt x="23749" y="26403"/>
                  </a:lnTo>
                  <a:lnTo>
                    <a:pt x="23926" y="25996"/>
                  </a:lnTo>
                  <a:lnTo>
                    <a:pt x="33616" y="27495"/>
                  </a:lnTo>
                  <a:lnTo>
                    <a:pt x="33743" y="27508"/>
                  </a:lnTo>
                  <a:lnTo>
                    <a:pt x="33883" y="27533"/>
                  </a:lnTo>
                  <a:lnTo>
                    <a:pt x="34480" y="27584"/>
                  </a:lnTo>
                  <a:lnTo>
                    <a:pt x="34798" y="27584"/>
                  </a:lnTo>
                  <a:lnTo>
                    <a:pt x="35090" y="27609"/>
                  </a:lnTo>
                  <a:lnTo>
                    <a:pt x="35674" y="27584"/>
                  </a:lnTo>
                  <a:lnTo>
                    <a:pt x="35966" y="27584"/>
                  </a:lnTo>
                  <a:lnTo>
                    <a:pt x="36258" y="27559"/>
                  </a:lnTo>
                  <a:lnTo>
                    <a:pt x="41046" y="25019"/>
                  </a:lnTo>
                  <a:lnTo>
                    <a:pt x="41363" y="24257"/>
                  </a:lnTo>
                  <a:lnTo>
                    <a:pt x="41440" y="24091"/>
                  </a:lnTo>
                  <a:lnTo>
                    <a:pt x="41465" y="23863"/>
                  </a:lnTo>
                  <a:close/>
                </a:path>
                <a:path w="386715" h="492760">
                  <a:moveTo>
                    <a:pt x="45237" y="15976"/>
                  </a:moveTo>
                  <a:lnTo>
                    <a:pt x="41287" y="15367"/>
                  </a:lnTo>
                  <a:lnTo>
                    <a:pt x="41173" y="15582"/>
                  </a:lnTo>
                  <a:lnTo>
                    <a:pt x="41046" y="15709"/>
                  </a:lnTo>
                  <a:lnTo>
                    <a:pt x="40894" y="15824"/>
                  </a:lnTo>
                  <a:lnTo>
                    <a:pt x="40487" y="16129"/>
                  </a:lnTo>
                  <a:lnTo>
                    <a:pt x="39700" y="16395"/>
                  </a:lnTo>
                  <a:lnTo>
                    <a:pt x="38938" y="16497"/>
                  </a:lnTo>
                  <a:lnTo>
                    <a:pt x="38176" y="16471"/>
                  </a:lnTo>
                  <a:lnTo>
                    <a:pt x="36118" y="15240"/>
                  </a:lnTo>
                  <a:lnTo>
                    <a:pt x="36093" y="15100"/>
                  </a:lnTo>
                  <a:lnTo>
                    <a:pt x="36093" y="14795"/>
                  </a:lnTo>
                  <a:lnTo>
                    <a:pt x="36144" y="14630"/>
                  </a:lnTo>
                  <a:lnTo>
                    <a:pt x="32219" y="13970"/>
                  </a:lnTo>
                  <a:lnTo>
                    <a:pt x="32029" y="14528"/>
                  </a:lnTo>
                  <a:lnTo>
                    <a:pt x="31978" y="14897"/>
                  </a:lnTo>
                  <a:lnTo>
                    <a:pt x="32004" y="15290"/>
                  </a:lnTo>
                  <a:lnTo>
                    <a:pt x="38620" y="18872"/>
                  </a:lnTo>
                  <a:lnTo>
                    <a:pt x="39281" y="18846"/>
                  </a:lnTo>
                  <a:lnTo>
                    <a:pt x="45161" y="16154"/>
                  </a:lnTo>
                  <a:lnTo>
                    <a:pt x="45237" y="15976"/>
                  </a:lnTo>
                  <a:close/>
                </a:path>
                <a:path w="386715" h="492760">
                  <a:moveTo>
                    <a:pt x="46875" y="12319"/>
                  </a:moveTo>
                  <a:lnTo>
                    <a:pt x="46850" y="12192"/>
                  </a:lnTo>
                  <a:lnTo>
                    <a:pt x="46774" y="11976"/>
                  </a:lnTo>
                  <a:lnTo>
                    <a:pt x="46278" y="11493"/>
                  </a:lnTo>
                  <a:lnTo>
                    <a:pt x="46139" y="11379"/>
                  </a:lnTo>
                  <a:lnTo>
                    <a:pt x="45986" y="11341"/>
                  </a:lnTo>
                  <a:lnTo>
                    <a:pt x="45821" y="11264"/>
                  </a:lnTo>
                  <a:lnTo>
                    <a:pt x="45681" y="11239"/>
                  </a:lnTo>
                  <a:lnTo>
                    <a:pt x="45554" y="11201"/>
                  </a:lnTo>
                  <a:lnTo>
                    <a:pt x="45351" y="11163"/>
                  </a:lnTo>
                  <a:lnTo>
                    <a:pt x="45059" y="11125"/>
                  </a:lnTo>
                  <a:lnTo>
                    <a:pt x="36576" y="9817"/>
                  </a:lnTo>
                  <a:lnTo>
                    <a:pt x="36283" y="9740"/>
                  </a:lnTo>
                  <a:lnTo>
                    <a:pt x="36118" y="9740"/>
                  </a:lnTo>
                  <a:lnTo>
                    <a:pt x="35991" y="9728"/>
                  </a:lnTo>
                  <a:lnTo>
                    <a:pt x="34099" y="9448"/>
                  </a:lnTo>
                  <a:lnTo>
                    <a:pt x="33794" y="9385"/>
                  </a:lnTo>
                  <a:lnTo>
                    <a:pt x="33426" y="9309"/>
                  </a:lnTo>
                  <a:lnTo>
                    <a:pt x="32842" y="9258"/>
                  </a:lnTo>
                  <a:lnTo>
                    <a:pt x="32537" y="9258"/>
                  </a:lnTo>
                  <a:lnTo>
                    <a:pt x="32245" y="9232"/>
                  </a:lnTo>
                  <a:lnTo>
                    <a:pt x="31635" y="9258"/>
                  </a:lnTo>
                  <a:lnTo>
                    <a:pt x="31343" y="9258"/>
                  </a:lnTo>
                  <a:lnTo>
                    <a:pt x="31051" y="9283"/>
                  </a:lnTo>
                  <a:lnTo>
                    <a:pt x="26263" y="11823"/>
                  </a:lnTo>
                  <a:lnTo>
                    <a:pt x="24892" y="14820"/>
                  </a:lnTo>
                  <a:lnTo>
                    <a:pt x="24828" y="14986"/>
                  </a:lnTo>
                  <a:lnTo>
                    <a:pt x="24828" y="15240"/>
                  </a:lnTo>
                  <a:lnTo>
                    <a:pt x="24917" y="15506"/>
                  </a:lnTo>
                  <a:lnTo>
                    <a:pt x="25044" y="15671"/>
                  </a:lnTo>
                  <a:lnTo>
                    <a:pt x="25260" y="15875"/>
                  </a:lnTo>
                  <a:lnTo>
                    <a:pt x="25387" y="15951"/>
                  </a:lnTo>
                  <a:lnTo>
                    <a:pt x="25539" y="16014"/>
                  </a:lnTo>
                  <a:lnTo>
                    <a:pt x="25704" y="16090"/>
                  </a:lnTo>
                  <a:lnTo>
                    <a:pt x="25869" y="16167"/>
                  </a:lnTo>
                  <a:lnTo>
                    <a:pt x="26238" y="16268"/>
                  </a:lnTo>
                  <a:lnTo>
                    <a:pt x="26441" y="16294"/>
                  </a:lnTo>
                  <a:lnTo>
                    <a:pt x="26631" y="16306"/>
                  </a:lnTo>
                  <a:lnTo>
                    <a:pt x="27025" y="16306"/>
                  </a:lnTo>
                  <a:lnTo>
                    <a:pt x="27228" y="16294"/>
                  </a:lnTo>
                  <a:lnTo>
                    <a:pt x="27419" y="16268"/>
                  </a:lnTo>
                  <a:lnTo>
                    <a:pt x="27978" y="16116"/>
                  </a:lnTo>
                  <a:lnTo>
                    <a:pt x="28130" y="16040"/>
                  </a:lnTo>
                  <a:lnTo>
                    <a:pt x="28422" y="15900"/>
                  </a:lnTo>
                  <a:lnTo>
                    <a:pt x="28663" y="15697"/>
                  </a:lnTo>
                  <a:lnTo>
                    <a:pt x="28841" y="15430"/>
                  </a:lnTo>
                  <a:lnTo>
                    <a:pt x="30213" y="12496"/>
                  </a:lnTo>
                  <a:lnTo>
                    <a:pt x="30314" y="12293"/>
                  </a:lnTo>
                  <a:lnTo>
                    <a:pt x="30581" y="12052"/>
                  </a:lnTo>
                  <a:lnTo>
                    <a:pt x="30822" y="11874"/>
                  </a:lnTo>
                  <a:lnTo>
                    <a:pt x="31584" y="11633"/>
                  </a:lnTo>
                  <a:lnTo>
                    <a:pt x="31775" y="11607"/>
                  </a:lnTo>
                  <a:lnTo>
                    <a:pt x="32372" y="11607"/>
                  </a:lnTo>
                  <a:lnTo>
                    <a:pt x="32537" y="11633"/>
                  </a:lnTo>
                  <a:lnTo>
                    <a:pt x="32740" y="11658"/>
                  </a:lnTo>
                  <a:lnTo>
                    <a:pt x="32931" y="11684"/>
                  </a:lnTo>
                  <a:lnTo>
                    <a:pt x="33248" y="11734"/>
                  </a:lnTo>
                  <a:lnTo>
                    <a:pt x="32258" y="13868"/>
                  </a:lnTo>
                  <a:lnTo>
                    <a:pt x="36156" y="14566"/>
                  </a:lnTo>
                  <a:lnTo>
                    <a:pt x="36233" y="14401"/>
                  </a:lnTo>
                  <a:lnTo>
                    <a:pt x="37198" y="12357"/>
                  </a:lnTo>
                  <a:lnTo>
                    <a:pt x="42303" y="13144"/>
                  </a:lnTo>
                  <a:lnTo>
                    <a:pt x="41313" y="15303"/>
                  </a:lnTo>
                  <a:lnTo>
                    <a:pt x="45237" y="15963"/>
                  </a:lnTo>
                  <a:lnTo>
                    <a:pt x="46774" y="12661"/>
                  </a:lnTo>
                  <a:lnTo>
                    <a:pt x="46824" y="12534"/>
                  </a:lnTo>
                  <a:lnTo>
                    <a:pt x="46850" y="12369"/>
                  </a:lnTo>
                  <a:close/>
                </a:path>
                <a:path w="386715" h="492760">
                  <a:moveTo>
                    <a:pt x="48831" y="3619"/>
                  </a:moveTo>
                  <a:lnTo>
                    <a:pt x="25552" y="25"/>
                  </a:lnTo>
                  <a:lnTo>
                    <a:pt x="25260" y="0"/>
                  </a:lnTo>
                  <a:lnTo>
                    <a:pt x="24650" y="0"/>
                  </a:lnTo>
                  <a:lnTo>
                    <a:pt x="24447" y="25"/>
                  </a:lnTo>
                  <a:lnTo>
                    <a:pt x="24282" y="63"/>
                  </a:lnTo>
                  <a:lnTo>
                    <a:pt x="24079" y="114"/>
                  </a:lnTo>
                  <a:lnTo>
                    <a:pt x="23914" y="165"/>
                  </a:lnTo>
                  <a:lnTo>
                    <a:pt x="23736" y="241"/>
                  </a:lnTo>
                  <a:lnTo>
                    <a:pt x="23596" y="317"/>
                  </a:lnTo>
                  <a:lnTo>
                    <a:pt x="23469" y="406"/>
                  </a:lnTo>
                  <a:lnTo>
                    <a:pt x="23342" y="482"/>
                  </a:lnTo>
                  <a:lnTo>
                    <a:pt x="23177" y="635"/>
                  </a:lnTo>
                  <a:lnTo>
                    <a:pt x="23075" y="800"/>
                  </a:lnTo>
                  <a:lnTo>
                    <a:pt x="23025" y="927"/>
                  </a:lnTo>
                  <a:lnTo>
                    <a:pt x="22974" y="1270"/>
                  </a:lnTo>
                  <a:lnTo>
                    <a:pt x="23075" y="1536"/>
                  </a:lnTo>
                  <a:lnTo>
                    <a:pt x="23202" y="1714"/>
                  </a:lnTo>
                  <a:lnTo>
                    <a:pt x="23418" y="1905"/>
                  </a:lnTo>
                  <a:lnTo>
                    <a:pt x="23545" y="1981"/>
                  </a:lnTo>
                  <a:lnTo>
                    <a:pt x="23685" y="2082"/>
                  </a:lnTo>
                  <a:lnTo>
                    <a:pt x="24028" y="2197"/>
                  </a:lnTo>
                  <a:lnTo>
                    <a:pt x="24206" y="2247"/>
                  </a:lnTo>
                  <a:lnTo>
                    <a:pt x="24396" y="2298"/>
                  </a:lnTo>
                  <a:lnTo>
                    <a:pt x="47777" y="5892"/>
                  </a:lnTo>
                  <a:lnTo>
                    <a:pt x="48831" y="3619"/>
                  </a:lnTo>
                  <a:close/>
                </a:path>
                <a:path w="386715" h="492760">
                  <a:moveTo>
                    <a:pt x="381215" y="487222"/>
                  </a:moveTo>
                  <a:lnTo>
                    <a:pt x="380885" y="487083"/>
                  </a:lnTo>
                  <a:lnTo>
                    <a:pt x="380631" y="486981"/>
                  </a:lnTo>
                  <a:lnTo>
                    <a:pt x="380365" y="486905"/>
                  </a:lnTo>
                  <a:lnTo>
                    <a:pt x="380238" y="486879"/>
                  </a:lnTo>
                  <a:lnTo>
                    <a:pt x="380098" y="486829"/>
                  </a:lnTo>
                  <a:lnTo>
                    <a:pt x="379806" y="486791"/>
                  </a:lnTo>
                  <a:lnTo>
                    <a:pt x="379653" y="486791"/>
                  </a:lnTo>
                  <a:lnTo>
                    <a:pt x="379501" y="486765"/>
                  </a:lnTo>
                  <a:lnTo>
                    <a:pt x="379209" y="486740"/>
                  </a:lnTo>
                  <a:lnTo>
                    <a:pt x="378917" y="486740"/>
                  </a:lnTo>
                  <a:lnTo>
                    <a:pt x="378599" y="486765"/>
                  </a:lnTo>
                  <a:lnTo>
                    <a:pt x="378447" y="486791"/>
                  </a:lnTo>
                  <a:lnTo>
                    <a:pt x="378307" y="486791"/>
                  </a:lnTo>
                  <a:lnTo>
                    <a:pt x="378040" y="486829"/>
                  </a:lnTo>
                  <a:lnTo>
                    <a:pt x="377888" y="486879"/>
                  </a:lnTo>
                  <a:lnTo>
                    <a:pt x="377748" y="486905"/>
                  </a:lnTo>
                  <a:lnTo>
                    <a:pt x="377469" y="486981"/>
                  </a:lnTo>
                  <a:lnTo>
                    <a:pt x="377228" y="487083"/>
                  </a:lnTo>
                  <a:lnTo>
                    <a:pt x="377012" y="487197"/>
                  </a:lnTo>
                  <a:lnTo>
                    <a:pt x="376885" y="487222"/>
                  </a:lnTo>
                  <a:lnTo>
                    <a:pt x="376593" y="487451"/>
                  </a:lnTo>
                  <a:lnTo>
                    <a:pt x="376415" y="487591"/>
                  </a:lnTo>
                  <a:lnTo>
                    <a:pt x="376275" y="487743"/>
                  </a:lnTo>
                  <a:lnTo>
                    <a:pt x="376174" y="487908"/>
                  </a:lnTo>
                  <a:lnTo>
                    <a:pt x="376072" y="488086"/>
                  </a:lnTo>
                  <a:lnTo>
                    <a:pt x="375983" y="488429"/>
                  </a:lnTo>
                  <a:lnTo>
                    <a:pt x="375983" y="488594"/>
                  </a:lnTo>
                  <a:lnTo>
                    <a:pt x="376516" y="489508"/>
                  </a:lnTo>
                  <a:lnTo>
                    <a:pt x="376783" y="489699"/>
                  </a:lnTo>
                  <a:lnTo>
                    <a:pt x="381215" y="487222"/>
                  </a:lnTo>
                  <a:close/>
                </a:path>
                <a:path w="386715" h="492760">
                  <a:moveTo>
                    <a:pt x="385254" y="489585"/>
                  </a:moveTo>
                  <a:lnTo>
                    <a:pt x="381215" y="487235"/>
                  </a:lnTo>
                  <a:lnTo>
                    <a:pt x="376885" y="489775"/>
                  </a:lnTo>
                  <a:lnTo>
                    <a:pt x="380898" y="492061"/>
                  </a:lnTo>
                  <a:lnTo>
                    <a:pt x="385254" y="489585"/>
                  </a:lnTo>
                  <a:close/>
                </a:path>
                <a:path w="386715" h="492760">
                  <a:moveTo>
                    <a:pt x="386130" y="490766"/>
                  </a:moveTo>
                  <a:lnTo>
                    <a:pt x="386092" y="490486"/>
                  </a:lnTo>
                  <a:lnTo>
                    <a:pt x="385965" y="490220"/>
                  </a:lnTo>
                  <a:lnTo>
                    <a:pt x="385838" y="490080"/>
                  </a:lnTo>
                  <a:lnTo>
                    <a:pt x="385724" y="489927"/>
                  </a:lnTo>
                  <a:lnTo>
                    <a:pt x="385546" y="489775"/>
                  </a:lnTo>
                  <a:lnTo>
                    <a:pt x="385356" y="489661"/>
                  </a:lnTo>
                  <a:lnTo>
                    <a:pt x="380885" y="492086"/>
                  </a:lnTo>
                  <a:lnTo>
                    <a:pt x="381355" y="492277"/>
                  </a:lnTo>
                  <a:lnTo>
                    <a:pt x="381508" y="492328"/>
                  </a:lnTo>
                  <a:lnTo>
                    <a:pt x="381749" y="492455"/>
                  </a:lnTo>
                  <a:lnTo>
                    <a:pt x="382333" y="492569"/>
                  </a:lnTo>
                  <a:lnTo>
                    <a:pt x="382485" y="492569"/>
                  </a:lnTo>
                  <a:lnTo>
                    <a:pt x="382625" y="492594"/>
                  </a:lnTo>
                  <a:lnTo>
                    <a:pt x="382930" y="492620"/>
                  </a:lnTo>
                  <a:lnTo>
                    <a:pt x="383222" y="492620"/>
                  </a:lnTo>
                  <a:lnTo>
                    <a:pt x="383514" y="492594"/>
                  </a:lnTo>
                  <a:lnTo>
                    <a:pt x="383667" y="492569"/>
                  </a:lnTo>
                  <a:lnTo>
                    <a:pt x="383832" y="492569"/>
                  </a:lnTo>
                  <a:lnTo>
                    <a:pt x="384098" y="492506"/>
                  </a:lnTo>
                  <a:lnTo>
                    <a:pt x="384390" y="492455"/>
                  </a:lnTo>
                  <a:lnTo>
                    <a:pt x="385356" y="492036"/>
                  </a:lnTo>
                  <a:lnTo>
                    <a:pt x="385546" y="491883"/>
                  </a:lnTo>
                  <a:lnTo>
                    <a:pt x="385724" y="491769"/>
                  </a:lnTo>
                  <a:lnTo>
                    <a:pt x="385838" y="491591"/>
                  </a:lnTo>
                  <a:lnTo>
                    <a:pt x="385965" y="491451"/>
                  </a:lnTo>
                  <a:lnTo>
                    <a:pt x="386067" y="491248"/>
                  </a:lnTo>
                  <a:lnTo>
                    <a:pt x="386130" y="490931"/>
                  </a:lnTo>
                  <a:lnTo>
                    <a:pt x="386130" y="49076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742176" y="1099768"/>
              <a:ext cx="122555" cy="64135"/>
            </a:xfrm>
            <a:custGeom>
              <a:avLst/>
              <a:gdLst/>
              <a:ahLst/>
              <a:cxnLst/>
              <a:rect l="l" t="t" r="r" b="b"/>
              <a:pathLst>
                <a:path w="122554" h="64134">
                  <a:moveTo>
                    <a:pt x="2578" y="58064"/>
                  </a:moveTo>
                  <a:lnTo>
                    <a:pt x="2286" y="58039"/>
                  </a:lnTo>
                  <a:lnTo>
                    <a:pt x="1676" y="58039"/>
                  </a:lnTo>
                  <a:lnTo>
                    <a:pt x="1473" y="58064"/>
                  </a:lnTo>
                  <a:lnTo>
                    <a:pt x="1308" y="58102"/>
                  </a:lnTo>
                  <a:lnTo>
                    <a:pt x="1104" y="58153"/>
                  </a:lnTo>
                  <a:lnTo>
                    <a:pt x="939" y="58204"/>
                  </a:lnTo>
                  <a:lnTo>
                    <a:pt x="762" y="58280"/>
                  </a:lnTo>
                  <a:lnTo>
                    <a:pt x="622" y="58356"/>
                  </a:lnTo>
                  <a:lnTo>
                    <a:pt x="495" y="58445"/>
                  </a:lnTo>
                  <a:lnTo>
                    <a:pt x="368" y="58521"/>
                  </a:lnTo>
                  <a:lnTo>
                    <a:pt x="203" y="58674"/>
                  </a:lnTo>
                  <a:lnTo>
                    <a:pt x="101" y="58839"/>
                  </a:lnTo>
                  <a:lnTo>
                    <a:pt x="50" y="58966"/>
                  </a:lnTo>
                  <a:lnTo>
                    <a:pt x="0" y="59309"/>
                  </a:lnTo>
                  <a:lnTo>
                    <a:pt x="101" y="59575"/>
                  </a:lnTo>
                  <a:lnTo>
                    <a:pt x="228" y="59753"/>
                  </a:lnTo>
                  <a:lnTo>
                    <a:pt x="444" y="59944"/>
                  </a:lnTo>
                  <a:lnTo>
                    <a:pt x="571" y="60020"/>
                  </a:lnTo>
                  <a:lnTo>
                    <a:pt x="711" y="60121"/>
                  </a:lnTo>
                  <a:lnTo>
                    <a:pt x="1054" y="60236"/>
                  </a:lnTo>
                  <a:lnTo>
                    <a:pt x="1231" y="60286"/>
                  </a:lnTo>
                  <a:lnTo>
                    <a:pt x="1422" y="60337"/>
                  </a:lnTo>
                  <a:lnTo>
                    <a:pt x="2578" y="58064"/>
                  </a:lnTo>
                  <a:close/>
                </a:path>
                <a:path w="122554" h="64134">
                  <a:moveTo>
                    <a:pt x="12115" y="44818"/>
                  </a:moveTo>
                  <a:lnTo>
                    <a:pt x="12090" y="44691"/>
                  </a:lnTo>
                  <a:lnTo>
                    <a:pt x="12014" y="44526"/>
                  </a:lnTo>
                  <a:lnTo>
                    <a:pt x="11887" y="44386"/>
                  </a:lnTo>
                  <a:lnTo>
                    <a:pt x="11671" y="44183"/>
                  </a:lnTo>
                  <a:lnTo>
                    <a:pt x="11544" y="44094"/>
                  </a:lnTo>
                  <a:lnTo>
                    <a:pt x="11303" y="43967"/>
                  </a:lnTo>
                  <a:lnTo>
                    <a:pt x="11061" y="43891"/>
                  </a:lnTo>
                  <a:lnTo>
                    <a:pt x="10883" y="43815"/>
                  </a:lnTo>
                  <a:lnTo>
                    <a:pt x="10693" y="43789"/>
                  </a:lnTo>
                  <a:lnTo>
                    <a:pt x="10490" y="43764"/>
                  </a:lnTo>
                  <a:lnTo>
                    <a:pt x="9601" y="43624"/>
                  </a:lnTo>
                  <a:lnTo>
                    <a:pt x="9398" y="43599"/>
                  </a:lnTo>
                  <a:lnTo>
                    <a:pt x="9207" y="43548"/>
                  </a:lnTo>
                  <a:lnTo>
                    <a:pt x="9017" y="43548"/>
                  </a:lnTo>
                  <a:lnTo>
                    <a:pt x="8610" y="43522"/>
                  </a:lnTo>
                  <a:lnTo>
                    <a:pt x="8420" y="43548"/>
                  </a:lnTo>
                  <a:lnTo>
                    <a:pt x="8229" y="43573"/>
                  </a:lnTo>
                  <a:lnTo>
                    <a:pt x="8026" y="43611"/>
                  </a:lnTo>
                  <a:lnTo>
                    <a:pt x="7658" y="43713"/>
                  </a:lnTo>
                  <a:lnTo>
                    <a:pt x="7505" y="43789"/>
                  </a:lnTo>
                  <a:lnTo>
                    <a:pt x="7366" y="43865"/>
                  </a:lnTo>
                  <a:lnTo>
                    <a:pt x="7226" y="43942"/>
                  </a:lnTo>
                  <a:lnTo>
                    <a:pt x="6896" y="44234"/>
                  </a:lnTo>
                  <a:lnTo>
                    <a:pt x="6794" y="44399"/>
                  </a:lnTo>
                  <a:lnTo>
                    <a:pt x="6489" y="45072"/>
                  </a:lnTo>
                  <a:lnTo>
                    <a:pt x="6426" y="45212"/>
                  </a:lnTo>
                  <a:lnTo>
                    <a:pt x="6375" y="45389"/>
                  </a:lnTo>
                  <a:lnTo>
                    <a:pt x="6375" y="45554"/>
                  </a:lnTo>
                  <a:lnTo>
                    <a:pt x="6400" y="45681"/>
                  </a:lnTo>
                  <a:lnTo>
                    <a:pt x="6502" y="45859"/>
                  </a:lnTo>
                  <a:lnTo>
                    <a:pt x="6604" y="45999"/>
                  </a:lnTo>
                  <a:lnTo>
                    <a:pt x="6756" y="46151"/>
                  </a:lnTo>
                  <a:lnTo>
                    <a:pt x="6896" y="46253"/>
                  </a:lnTo>
                  <a:lnTo>
                    <a:pt x="7112" y="46367"/>
                  </a:lnTo>
                  <a:lnTo>
                    <a:pt x="7264" y="46443"/>
                  </a:lnTo>
                  <a:lnTo>
                    <a:pt x="7607" y="46545"/>
                  </a:lnTo>
                  <a:lnTo>
                    <a:pt x="7899" y="46621"/>
                  </a:lnTo>
                  <a:lnTo>
                    <a:pt x="9080" y="46786"/>
                  </a:lnTo>
                  <a:lnTo>
                    <a:pt x="9296" y="46812"/>
                  </a:lnTo>
                  <a:lnTo>
                    <a:pt x="9486" y="46837"/>
                  </a:lnTo>
                  <a:lnTo>
                    <a:pt x="10071" y="46837"/>
                  </a:lnTo>
                  <a:lnTo>
                    <a:pt x="10274" y="46812"/>
                  </a:lnTo>
                  <a:lnTo>
                    <a:pt x="11061" y="46545"/>
                  </a:lnTo>
                  <a:lnTo>
                    <a:pt x="11353" y="46380"/>
                  </a:lnTo>
                  <a:lnTo>
                    <a:pt x="11531" y="46240"/>
                  </a:lnTo>
                  <a:lnTo>
                    <a:pt x="11671" y="46037"/>
                  </a:lnTo>
                  <a:lnTo>
                    <a:pt x="11722" y="45910"/>
                  </a:lnTo>
                  <a:lnTo>
                    <a:pt x="12014" y="45262"/>
                  </a:lnTo>
                  <a:lnTo>
                    <a:pt x="12103" y="45046"/>
                  </a:lnTo>
                  <a:lnTo>
                    <a:pt x="12115" y="44818"/>
                  </a:lnTo>
                  <a:close/>
                </a:path>
                <a:path w="122554" h="64134">
                  <a:moveTo>
                    <a:pt x="14363" y="61112"/>
                  </a:moveTo>
                  <a:lnTo>
                    <a:pt x="10414" y="60502"/>
                  </a:lnTo>
                  <a:lnTo>
                    <a:pt x="10375" y="60667"/>
                  </a:lnTo>
                  <a:lnTo>
                    <a:pt x="10350" y="60896"/>
                  </a:lnTo>
                  <a:lnTo>
                    <a:pt x="10414" y="61112"/>
                  </a:lnTo>
                  <a:lnTo>
                    <a:pt x="10490" y="61239"/>
                  </a:lnTo>
                  <a:lnTo>
                    <a:pt x="10782" y="61531"/>
                  </a:lnTo>
                  <a:lnTo>
                    <a:pt x="10934" y="61633"/>
                  </a:lnTo>
                  <a:lnTo>
                    <a:pt x="11074" y="61696"/>
                  </a:lnTo>
                  <a:lnTo>
                    <a:pt x="11226" y="61772"/>
                  </a:lnTo>
                  <a:lnTo>
                    <a:pt x="11861" y="61950"/>
                  </a:lnTo>
                  <a:lnTo>
                    <a:pt x="12153" y="61976"/>
                  </a:lnTo>
                  <a:lnTo>
                    <a:pt x="12776" y="61976"/>
                  </a:lnTo>
                  <a:lnTo>
                    <a:pt x="12966" y="61925"/>
                  </a:lnTo>
                  <a:lnTo>
                    <a:pt x="13500" y="61798"/>
                  </a:lnTo>
                  <a:lnTo>
                    <a:pt x="13677" y="61722"/>
                  </a:lnTo>
                  <a:lnTo>
                    <a:pt x="13830" y="61645"/>
                  </a:lnTo>
                  <a:lnTo>
                    <a:pt x="13970" y="61556"/>
                  </a:lnTo>
                  <a:lnTo>
                    <a:pt x="14097" y="61480"/>
                  </a:lnTo>
                  <a:lnTo>
                    <a:pt x="14236" y="61302"/>
                  </a:lnTo>
                  <a:lnTo>
                    <a:pt x="14338" y="61163"/>
                  </a:lnTo>
                  <a:close/>
                </a:path>
                <a:path w="122554" h="64134">
                  <a:moveTo>
                    <a:pt x="16891" y="45148"/>
                  </a:moveTo>
                  <a:lnTo>
                    <a:pt x="16598" y="45123"/>
                  </a:lnTo>
                  <a:lnTo>
                    <a:pt x="16002" y="45123"/>
                  </a:lnTo>
                  <a:lnTo>
                    <a:pt x="15786" y="45148"/>
                  </a:lnTo>
                  <a:lnTo>
                    <a:pt x="15621" y="45186"/>
                  </a:lnTo>
                  <a:lnTo>
                    <a:pt x="15417" y="45237"/>
                  </a:lnTo>
                  <a:lnTo>
                    <a:pt x="15252" y="45288"/>
                  </a:lnTo>
                  <a:lnTo>
                    <a:pt x="15074" y="45364"/>
                  </a:lnTo>
                  <a:lnTo>
                    <a:pt x="14935" y="45440"/>
                  </a:lnTo>
                  <a:lnTo>
                    <a:pt x="14808" y="45529"/>
                  </a:lnTo>
                  <a:lnTo>
                    <a:pt x="14681" y="45605"/>
                  </a:lnTo>
                  <a:lnTo>
                    <a:pt x="14541" y="45758"/>
                  </a:lnTo>
                  <a:lnTo>
                    <a:pt x="14414" y="45923"/>
                  </a:lnTo>
                  <a:lnTo>
                    <a:pt x="14363" y="46050"/>
                  </a:lnTo>
                  <a:lnTo>
                    <a:pt x="14312" y="46393"/>
                  </a:lnTo>
                  <a:lnTo>
                    <a:pt x="14414" y="46659"/>
                  </a:lnTo>
                  <a:lnTo>
                    <a:pt x="14541" y="46837"/>
                  </a:lnTo>
                  <a:lnTo>
                    <a:pt x="14757" y="47028"/>
                  </a:lnTo>
                  <a:lnTo>
                    <a:pt x="14884" y="47104"/>
                  </a:lnTo>
                  <a:lnTo>
                    <a:pt x="15024" y="47205"/>
                  </a:lnTo>
                  <a:lnTo>
                    <a:pt x="15367" y="47320"/>
                  </a:lnTo>
                  <a:lnTo>
                    <a:pt x="15544" y="47371"/>
                  </a:lnTo>
                  <a:lnTo>
                    <a:pt x="15735" y="47421"/>
                  </a:lnTo>
                  <a:lnTo>
                    <a:pt x="16891" y="45148"/>
                  </a:lnTo>
                  <a:close/>
                </a:path>
                <a:path w="122554" h="64134">
                  <a:moveTo>
                    <a:pt x="27381" y="62712"/>
                  </a:moveTo>
                  <a:lnTo>
                    <a:pt x="27355" y="62585"/>
                  </a:lnTo>
                  <a:lnTo>
                    <a:pt x="27279" y="62420"/>
                  </a:lnTo>
                  <a:lnTo>
                    <a:pt x="27152" y="62268"/>
                  </a:lnTo>
                  <a:lnTo>
                    <a:pt x="26936" y="62077"/>
                  </a:lnTo>
                  <a:lnTo>
                    <a:pt x="26809" y="61976"/>
                  </a:lnTo>
                  <a:lnTo>
                    <a:pt x="26568" y="61849"/>
                  </a:lnTo>
                  <a:lnTo>
                    <a:pt x="26327" y="61785"/>
                  </a:lnTo>
                  <a:lnTo>
                    <a:pt x="26149" y="61709"/>
                  </a:lnTo>
                  <a:lnTo>
                    <a:pt x="25958" y="61683"/>
                  </a:lnTo>
                  <a:lnTo>
                    <a:pt x="24803" y="63931"/>
                  </a:lnTo>
                  <a:lnTo>
                    <a:pt x="25095" y="63982"/>
                  </a:lnTo>
                  <a:lnTo>
                    <a:pt x="25615" y="63982"/>
                  </a:lnTo>
                  <a:lnTo>
                    <a:pt x="26009" y="63919"/>
                  </a:lnTo>
                  <a:lnTo>
                    <a:pt x="26276" y="63868"/>
                  </a:lnTo>
                  <a:lnTo>
                    <a:pt x="26441" y="63792"/>
                  </a:lnTo>
                  <a:lnTo>
                    <a:pt x="26619" y="63741"/>
                  </a:lnTo>
                  <a:lnTo>
                    <a:pt x="26758" y="63639"/>
                  </a:lnTo>
                  <a:lnTo>
                    <a:pt x="26885" y="63563"/>
                  </a:lnTo>
                  <a:lnTo>
                    <a:pt x="27012" y="63474"/>
                  </a:lnTo>
                  <a:lnTo>
                    <a:pt x="27178" y="63322"/>
                  </a:lnTo>
                  <a:lnTo>
                    <a:pt x="27279" y="63182"/>
                  </a:lnTo>
                  <a:lnTo>
                    <a:pt x="27330" y="63055"/>
                  </a:lnTo>
                  <a:lnTo>
                    <a:pt x="27381" y="62928"/>
                  </a:lnTo>
                  <a:lnTo>
                    <a:pt x="27381" y="62712"/>
                  </a:lnTo>
                  <a:close/>
                </a:path>
                <a:path w="122554" h="64134">
                  <a:moveTo>
                    <a:pt x="30861" y="55372"/>
                  </a:moveTo>
                  <a:lnTo>
                    <a:pt x="30835" y="55245"/>
                  </a:lnTo>
                  <a:lnTo>
                    <a:pt x="30784" y="55029"/>
                  </a:lnTo>
                  <a:lnTo>
                    <a:pt x="30708" y="54902"/>
                  </a:lnTo>
                  <a:lnTo>
                    <a:pt x="30556" y="54749"/>
                  </a:lnTo>
                  <a:lnTo>
                    <a:pt x="30416" y="54610"/>
                  </a:lnTo>
                  <a:lnTo>
                    <a:pt x="30264" y="54508"/>
                  </a:lnTo>
                  <a:lnTo>
                    <a:pt x="30124" y="54432"/>
                  </a:lnTo>
                  <a:lnTo>
                    <a:pt x="29972" y="54356"/>
                  </a:lnTo>
                  <a:lnTo>
                    <a:pt x="29603" y="54267"/>
                  </a:lnTo>
                  <a:lnTo>
                    <a:pt x="29438" y="54216"/>
                  </a:lnTo>
                  <a:lnTo>
                    <a:pt x="16548" y="52222"/>
                  </a:lnTo>
                  <a:lnTo>
                    <a:pt x="16395" y="52197"/>
                  </a:lnTo>
                  <a:lnTo>
                    <a:pt x="6032" y="50584"/>
                  </a:lnTo>
                  <a:lnTo>
                    <a:pt x="5740" y="50558"/>
                  </a:lnTo>
                  <a:lnTo>
                    <a:pt x="5143" y="50558"/>
                  </a:lnTo>
                  <a:lnTo>
                    <a:pt x="4953" y="50609"/>
                  </a:lnTo>
                  <a:lnTo>
                    <a:pt x="4762" y="50634"/>
                  </a:lnTo>
                  <a:lnTo>
                    <a:pt x="4483" y="50698"/>
                  </a:lnTo>
                  <a:lnTo>
                    <a:pt x="4241" y="50800"/>
                  </a:lnTo>
                  <a:lnTo>
                    <a:pt x="4102" y="50876"/>
                  </a:lnTo>
                  <a:lnTo>
                    <a:pt x="3822" y="51066"/>
                  </a:lnTo>
                  <a:lnTo>
                    <a:pt x="3683" y="51219"/>
                  </a:lnTo>
                  <a:lnTo>
                    <a:pt x="3556" y="51358"/>
                  </a:lnTo>
                  <a:lnTo>
                    <a:pt x="3505" y="51485"/>
                  </a:lnTo>
                  <a:lnTo>
                    <a:pt x="3479" y="51663"/>
                  </a:lnTo>
                  <a:lnTo>
                    <a:pt x="3479" y="51828"/>
                  </a:lnTo>
                  <a:lnTo>
                    <a:pt x="3530" y="52044"/>
                  </a:lnTo>
                  <a:lnTo>
                    <a:pt x="3606" y="52171"/>
                  </a:lnTo>
                  <a:lnTo>
                    <a:pt x="3759" y="52324"/>
                  </a:lnTo>
                  <a:lnTo>
                    <a:pt x="3898" y="52463"/>
                  </a:lnTo>
                  <a:lnTo>
                    <a:pt x="4051" y="52565"/>
                  </a:lnTo>
                  <a:lnTo>
                    <a:pt x="4191" y="52641"/>
                  </a:lnTo>
                  <a:lnTo>
                    <a:pt x="4343" y="52717"/>
                  </a:lnTo>
                  <a:lnTo>
                    <a:pt x="4711" y="52806"/>
                  </a:lnTo>
                  <a:lnTo>
                    <a:pt x="4876" y="52857"/>
                  </a:lnTo>
                  <a:lnTo>
                    <a:pt x="13360" y="54190"/>
                  </a:lnTo>
                  <a:lnTo>
                    <a:pt x="10426" y="60502"/>
                  </a:lnTo>
                  <a:lnTo>
                    <a:pt x="14363" y="61112"/>
                  </a:lnTo>
                  <a:lnTo>
                    <a:pt x="17310" y="54800"/>
                  </a:lnTo>
                  <a:lnTo>
                    <a:pt x="28282" y="56489"/>
                  </a:lnTo>
                  <a:lnTo>
                    <a:pt x="28575" y="56515"/>
                  </a:lnTo>
                  <a:lnTo>
                    <a:pt x="29070" y="56515"/>
                  </a:lnTo>
                  <a:lnTo>
                    <a:pt x="29362" y="56464"/>
                  </a:lnTo>
                  <a:lnTo>
                    <a:pt x="29552" y="56451"/>
                  </a:lnTo>
                  <a:lnTo>
                    <a:pt x="29832" y="56375"/>
                  </a:lnTo>
                  <a:lnTo>
                    <a:pt x="30073" y="56273"/>
                  </a:lnTo>
                  <a:lnTo>
                    <a:pt x="30213" y="56197"/>
                  </a:lnTo>
                  <a:lnTo>
                    <a:pt x="30492" y="56007"/>
                  </a:lnTo>
                  <a:lnTo>
                    <a:pt x="30683" y="55803"/>
                  </a:lnTo>
                  <a:lnTo>
                    <a:pt x="30784" y="55638"/>
                  </a:lnTo>
                  <a:lnTo>
                    <a:pt x="30835" y="55460"/>
                  </a:lnTo>
                  <a:close/>
                </a:path>
                <a:path w="122554" h="64134">
                  <a:moveTo>
                    <a:pt x="33959" y="48729"/>
                  </a:moveTo>
                  <a:lnTo>
                    <a:pt x="33934" y="48602"/>
                  </a:lnTo>
                  <a:lnTo>
                    <a:pt x="33909" y="48475"/>
                  </a:lnTo>
                  <a:lnTo>
                    <a:pt x="33832" y="48310"/>
                  </a:lnTo>
                  <a:lnTo>
                    <a:pt x="33616" y="48069"/>
                  </a:lnTo>
                  <a:lnTo>
                    <a:pt x="33489" y="47967"/>
                  </a:lnTo>
                  <a:lnTo>
                    <a:pt x="33362" y="47866"/>
                  </a:lnTo>
                  <a:lnTo>
                    <a:pt x="33223" y="47790"/>
                  </a:lnTo>
                  <a:lnTo>
                    <a:pt x="33070" y="47726"/>
                  </a:lnTo>
                  <a:lnTo>
                    <a:pt x="32905" y="47675"/>
                  </a:lnTo>
                  <a:lnTo>
                    <a:pt x="32702" y="47599"/>
                  </a:lnTo>
                  <a:lnTo>
                    <a:pt x="32537" y="47574"/>
                  </a:lnTo>
                  <a:lnTo>
                    <a:pt x="16903" y="45148"/>
                  </a:lnTo>
                  <a:lnTo>
                    <a:pt x="15849" y="47421"/>
                  </a:lnTo>
                  <a:lnTo>
                    <a:pt x="31356" y="49822"/>
                  </a:lnTo>
                  <a:lnTo>
                    <a:pt x="31648" y="49872"/>
                  </a:lnTo>
                  <a:lnTo>
                    <a:pt x="32169" y="49872"/>
                  </a:lnTo>
                  <a:lnTo>
                    <a:pt x="32562" y="49809"/>
                  </a:lnTo>
                  <a:lnTo>
                    <a:pt x="32931" y="49733"/>
                  </a:lnTo>
                  <a:lnTo>
                    <a:pt x="33172" y="49631"/>
                  </a:lnTo>
                  <a:lnTo>
                    <a:pt x="33312" y="49530"/>
                  </a:lnTo>
                  <a:lnTo>
                    <a:pt x="33464" y="49466"/>
                  </a:lnTo>
                  <a:lnTo>
                    <a:pt x="33591" y="49364"/>
                  </a:lnTo>
                  <a:lnTo>
                    <a:pt x="33782" y="49161"/>
                  </a:lnTo>
                  <a:lnTo>
                    <a:pt x="33883" y="48996"/>
                  </a:lnTo>
                  <a:lnTo>
                    <a:pt x="33934" y="48818"/>
                  </a:lnTo>
                  <a:close/>
                </a:path>
                <a:path w="122554" h="64134">
                  <a:moveTo>
                    <a:pt x="37871" y="40068"/>
                  </a:moveTo>
                  <a:lnTo>
                    <a:pt x="37846" y="39941"/>
                  </a:lnTo>
                  <a:lnTo>
                    <a:pt x="37744" y="39789"/>
                  </a:lnTo>
                  <a:lnTo>
                    <a:pt x="37630" y="39624"/>
                  </a:lnTo>
                  <a:lnTo>
                    <a:pt x="37477" y="39471"/>
                  </a:lnTo>
                  <a:lnTo>
                    <a:pt x="37325" y="39395"/>
                  </a:lnTo>
                  <a:lnTo>
                    <a:pt x="37198" y="39306"/>
                  </a:lnTo>
                  <a:lnTo>
                    <a:pt x="37033" y="39230"/>
                  </a:lnTo>
                  <a:lnTo>
                    <a:pt x="36893" y="39204"/>
                  </a:lnTo>
                  <a:lnTo>
                    <a:pt x="36766" y="39141"/>
                  </a:lnTo>
                  <a:lnTo>
                    <a:pt x="36588" y="39090"/>
                  </a:lnTo>
                  <a:lnTo>
                    <a:pt x="22821" y="33832"/>
                  </a:lnTo>
                  <a:lnTo>
                    <a:pt x="22555" y="33756"/>
                  </a:lnTo>
                  <a:lnTo>
                    <a:pt x="22390" y="33705"/>
                  </a:lnTo>
                  <a:lnTo>
                    <a:pt x="22186" y="33655"/>
                  </a:lnTo>
                  <a:lnTo>
                    <a:pt x="21996" y="33655"/>
                  </a:lnTo>
                  <a:lnTo>
                    <a:pt x="21793" y="33629"/>
                  </a:lnTo>
                  <a:lnTo>
                    <a:pt x="21577" y="33629"/>
                  </a:lnTo>
                  <a:lnTo>
                    <a:pt x="21386" y="33655"/>
                  </a:lnTo>
                  <a:lnTo>
                    <a:pt x="21183" y="33680"/>
                  </a:lnTo>
                  <a:lnTo>
                    <a:pt x="20993" y="33705"/>
                  </a:lnTo>
                  <a:lnTo>
                    <a:pt x="20815" y="33756"/>
                  </a:lnTo>
                  <a:lnTo>
                    <a:pt x="20650" y="33807"/>
                  </a:lnTo>
                  <a:lnTo>
                    <a:pt x="20472" y="33883"/>
                  </a:lnTo>
                  <a:lnTo>
                    <a:pt x="20307" y="33947"/>
                  </a:lnTo>
                  <a:lnTo>
                    <a:pt x="20040" y="34124"/>
                  </a:lnTo>
                  <a:lnTo>
                    <a:pt x="19837" y="34315"/>
                  </a:lnTo>
                  <a:lnTo>
                    <a:pt x="19710" y="34544"/>
                  </a:lnTo>
                  <a:lnTo>
                    <a:pt x="19646" y="34759"/>
                  </a:lnTo>
                  <a:lnTo>
                    <a:pt x="19646" y="34886"/>
                  </a:lnTo>
                  <a:lnTo>
                    <a:pt x="19697" y="35052"/>
                  </a:lnTo>
                  <a:lnTo>
                    <a:pt x="19761" y="35229"/>
                  </a:lnTo>
                  <a:lnTo>
                    <a:pt x="19939" y="35420"/>
                  </a:lnTo>
                  <a:lnTo>
                    <a:pt x="20180" y="35623"/>
                  </a:lnTo>
                  <a:lnTo>
                    <a:pt x="20332" y="35687"/>
                  </a:lnTo>
                  <a:lnTo>
                    <a:pt x="20574" y="35814"/>
                  </a:lnTo>
                  <a:lnTo>
                    <a:pt x="29578" y="39230"/>
                  </a:lnTo>
                  <a:lnTo>
                    <a:pt x="18796" y="39598"/>
                  </a:lnTo>
                  <a:lnTo>
                    <a:pt x="18516" y="39636"/>
                  </a:lnTo>
                  <a:lnTo>
                    <a:pt x="18021" y="39725"/>
                  </a:lnTo>
                  <a:lnTo>
                    <a:pt x="17780" y="39801"/>
                  </a:lnTo>
                  <a:lnTo>
                    <a:pt x="17602" y="39878"/>
                  </a:lnTo>
                  <a:lnTo>
                    <a:pt x="17462" y="39954"/>
                  </a:lnTo>
                  <a:lnTo>
                    <a:pt x="17335" y="40055"/>
                  </a:lnTo>
                  <a:lnTo>
                    <a:pt x="17208" y="40144"/>
                  </a:lnTo>
                  <a:lnTo>
                    <a:pt x="17018" y="40347"/>
                  </a:lnTo>
                  <a:lnTo>
                    <a:pt x="16916" y="40563"/>
                  </a:lnTo>
                  <a:lnTo>
                    <a:pt x="16865" y="40690"/>
                  </a:lnTo>
                  <a:lnTo>
                    <a:pt x="16865" y="40855"/>
                  </a:lnTo>
                  <a:lnTo>
                    <a:pt x="16916" y="41033"/>
                  </a:lnTo>
                  <a:lnTo>
                    <a:pt x="17043" y="41249"/>
                  </a:lnTo>
                  <a:lnTo>
                    <a:pt x="17233" y="41452"/>
                  </a:lnTo>
                  <a:lnTo>
                    <a:pt x="17360" y="41541"/>
                  </a:lnTo>
                  <a:lnTo>
                    <a:pt x="17487" y="41643"/>
                  </a:lnTo>
                  <a:lnTo>
                    <a:pt x="17627" y="41719"/>
                  </a:lnTo>
                  <a:lnTo>
                    <a:pt x="17805" y="41795"/>
                  </a:lnTo>
                  <a:lnTo>
                    <a:pt x="17970" y="41833"/>
                  </a:lnTo>
                  <a:lnTo>
                    <a:pt x="18161" y="41884"/>
                  </a:lnTo>
                  <a:lnTo>
                    <a:pt x="18338" y="41910"/>
                  </a:lnTo>
                  <a:lnTo>
                    <a:pt x="18529" y="41960"/>
                  </a:lnTo>
                  <a:lnTo>
                    <a:pt x="19050" y="41960"/>
                  </a:lnTo>
                  <a:lnTo>
                    <a:pt x="35953" y="41363"/>
                  </a:lnTo>
                  <a:lnTo>
                    <a:pt x="36144" y="41363"/>
                  </a:lnTo>
                  <a:lnTo>
                    <a:pt x="36347" y="41338"/>
                  </a:lnTo>
                  <a:lnTo>
                    <a:pt x="36512" y="41313"/>
                  </a:lnTo>
                  <a:lnTo>
                    <a:pt x="36715" y="41275"/>
                  </a:lnTo>
                  <a:lnTo>
                    <a:pt x="36982" y="41173"/>
                  </a:lnTo>
                  <a:lnTo>
                    <a:pt x="37160" y="41097"/>
                  </a:lnTo>
                  <a:lnTo>
                    <a:pt x="37299" y="41021"/>
                  </a:lnTo>
                  <a:lnTo>
                    <a:pt x="37426" y="40932"/>
                  </a:lnTo>
                  <a:lnTo>
                    <a:pt x="37553" y="40855"/>
                  </a:lnTo>
                  <a:lnTo>
                    <a:pt x="37693" y="40703"/>
                  </a:lnTo>
                  <a:lnTo>
                    <a:pt x="37769" y="40576"/>
                  </a:lnTo>
                  <a:lnTo>
                    <a:pt x="37846" y="40411"/>
                  </a:lnTo>
                  <a:lnTo>
                    <a:pt x="37871" y="40068"/>
                  </a:lnTo>
                  <a:close/>
                </a:path>
                <a:path w="122554" h="64134">
                  <a:moveTo>
                    <a:pt x="44716" y="25285"/>
                  </a:moveTo>
                  <a:lnTo>
                    <a:pt x="44627" y="25031"/>
                  </a:lnTo>
                  <a:lnTo>
                    <a:pt x="44500" y="24892"/>
                  </a:lnTo>
                  <a:lnTo>
                    <a:pt x="44234" y="24638"/>
                  </a:lnTo>
                  <a:lnTo>
                    <a:pt x="43840" y="24447"/>
                  </a:lnTo>
                  <a:lnTo>
                    <a:pt x="43662" y="24396"/>
                  </a:lnTo>
                  <a:lnTo>
                    <a:pt x="43205" y="24269"/>
                  </a:lnTo>
                  <a:lnTo>
                    <a:pt x="42913" y="24244"/>
                  </a:lnTo>
                  <a:lnTo>
                    <a:pt x="42316" y="24244"/>
                  </a:lnTo>
                  <a:lnTo>
                    <a:pt x="42125" y="24295"/>
                  </a:lnTo>
                  <a:lnTo>
                    <a:pt x="41579" y="24422"/>
                  </a:lnTo>
                  <a:lnTo>
                    <a:pt x="41414" y="24498"/>
                  </a:lnTo>
                  <a:lnTo>
                    <a:pt x="41262" y="24574"/>
                  </a:lnTo>
                  <a:lnTo>
                    <a:pt x="41122" y="24663"/>
                  </a:lnTo>
                  <a:lnTo>
                    <a:pt x="40995" y="24739"/>
                  </a:lnTo>
                  <a:lnTo>
                    <a:pt x="40855" y="24917"/>
                  </a:lnTo>
                  <a:lnTo>
                    <a:pt x="40728" y="25057"/>
                  </a:lnTo>
                  <a:lnTo>
                    <a:pt x="38963" y="28841"/>
                  </a:lnTo>
                  <a:lnTo>
                    <a:pt x="38887" y="28994"/>
                  </a:lnTo>
                  <a:lnTo>
                    <a:pt x="38620" y="29235"/>
                  </a:lnTo>
                  <a:lnTo>
                    <a:pt x="38379" y="29413"/>
                  </a:lnTo>
                  <a:lnTo>
                    <a:pt x="37617" y="29654"/>
                  </a:lnTo>
                  <a:lnTo>
                    <a:pt x="37426" y="29679"/>
                  </a:lnTo>
                  <a:lnTo>
                    <a:pt x="36830" y="29679"/>
                  </a:lnTo>
                  <a:lnTo>
                    <a:pt x="36664" y="29654"/>
                  </a:lnTo>
                  <a:lnTo>
                    <a:pt x="36537" y="29654"/>
                  </a:lnTo>
                  <a:lnTo>
                    <a:pt x="36283" y="29603"/>
                  </a:lnTo>
                  <a:lnTo>
                    <a:pt x="34671" y="29375"/>
                  </a:lnTo>
                  <a:lnTo>
                    <a:pt x="36880" y="24599"/>
                  </a:lnTo>
                  <a:lnTo>
                    <a:pt x="36944" y="24460"/>
                  </a:lnTo>
                  <a:lnTo>
                    <a:pt x="36969" y="24333"/>
                  </a:lnTo>
                  <a:lnTo>
                    <a:pt x="36969" y="24117"/>
                  </a:lnTo>
                  <a:lnTo>
                    <a:pt x="36944" y="23990"/>
                  </a:lnTo>
                  <a:lnTo>
                    <a:pt x="36868" y="23825"/>
                  </a:lnTo>
                  <a:lnTo>
                    <a:pt x="36741" y="23672"/>
                  </a:lnTo>
                  <a:lnTo>
                    <a:pt x="36550" y="23482"/>
                  </a:lnTo>
                  <a:lnTo>
                    <a:pt x="36398" y="23380"/>
                  </a:lnTo>
                  <a:lnTo>
                    <a:pt x="36258" y="23304"/>
                  </a:lnTo>
                  <a:lnTo>
                    <a:pt x="36106" y="23228"/>
                  </a:lnTo>
                  <a:lnTo>
                    <a:pt x="35737" y="23139"/>
                  </a:lnTo>
                  <a:lnTo>
                    <a:pt x="35572" y="23088"/>
                  </a:lnTo>
                  <a:lnTo>
                    <a:pt x="35369" y="23050"/>
                  </a:lnTo>
                  <a:lnTo>
                    <a:pt x="35179" y="23025"/>
                  </a:lnTo>
                  <a:lnTo>
                    <a:pt x="33159" y="22720"/>
                  </a:lnTo>
                  <a:lnTo>
                    <a:pt x="32969" y="22694"/>
                  </a:lnTo>
                  <a:lnTo>
                    <a:pt x="32778" y="22656"/>
                  </a:lnTo>
                  <a:lnTo>
                    <a:pt x="32537" y="22631"/>
                  </a:lnTo>
                  <a:lnTo>
                    <a:pt x="32423" y="25044"/>
                  </a:lnTo>
                  <a:lnTo>
                    <a:pt x="30695" y="28752"/>
                  </a:lnTo>
                  <a:lnTo>
                    <a:pt x="30391" y="28702"/>
                  </a:lnTo>
                  <a:lnTo>
                    <a:pt x="30200" y="28651"/>
                  </a:lnTo>
                  <a:lnTo>
                    <a:pt x="30048" y="28651"/>
                  </a:lnTo>
                  <a:lnTo>
                    <a:pt x="29921" y="28625"/>
                  </a:lnTo>
                  <a:lnTo>
                    <a:pt x="29641" y="28562"/>
                  </a:lnTo>
                  <a:lnTo>
                    <a:pt x="29502" y="28511"/>
                  </a:lnTo>
                  <a:lnTo>
                    <a:pt x="29349" y="28486"/>
                  </a:lnTo>
                  <a:lnTo>
                    <a:pt x="29083" y="28384"/>
                  </a:lnTo>
                  <a:lnTo>
                    <a:pt x="28956" y="28308"/>
                  </a:lnTo>
                  <a:lnTo>
                    <a:pt x="28816" y="28257"/>
                  </a:lnTo>
                  <a:lnTo>
                    <a:pt x="27660" y="26962"/>
                  </a:lnTo>
                  <a:lnTo>
                    <a:pt x="27660" y="26670"/>
                  </a:lnTo>
                  <a:lnTo>
                    <a:pt x="28790" y="25374"/>
                  </a:lnTo>
                  <a:lnTo>
                    <a:pt x="29298" y="25146"/>
                  </a:lnTo>
                  <a:lnTo>
                    <a:pt x="29895" y="25006"/>
                  </a:lnTo>
                  <a:lnTo>
                    <a:pt x="30060" y="24955"/>
                  </a:lnTo>
                  <a:lnTo>
                    <a:pt x="30530" y="24904"/>
                  </a:lnTo>
                  <a:lnTo>
                    <a:pt x="31013" y="24879"/>
                  </a:lnTo>
                  <a:lnTo>
                    <a:pt x="31191" y="24904"/>
                  </a:lnTo>
                  <a:lnTo>
                    <a:pt x="31330" y="24904"/>
                  </a:lnTo>
                  <a:lnTo>
                    <a:pt x="31661" y="24942"/>
                  </a:lnTo>
                  <a:lnTo>
                    <a:pt x="31826" y="24955"/>
                  </a:lnTo>
                  <a:lnTo>
                    <a:pt x="32105" y="24993"/>
                  </a:lnTo>
                  <a:lnTo>
                    <a:pt x="32423" y="25044"/>
                  </a:lnTo>
                  <a:lnTo>
                    <a:pt x="32423" y="22631"/>
                  </a:lnTo>
                  <a:lnTo>
                    <a:pt x="31457" y="22529"/>
                  </a:lnTo>
                  <a:lnTo>
                    <a:pt x="30353" y="22529"/>
                  </a:lnTo>
                  <a:lnTo>
                    <a:pt x="29984" y="22580"/>
                  </a:lnTo>
                  <a:lnTo>
                    <a:pt x="29641" y="22606"/>
                  </a:lnTo>
                  <a:lnTo>
                    <a:pt x="23545" y="26746"/>
                  </a:lnTo>
                  <a:lnTo>
                    <a:pt x="23571" y="27165"/>
                  </a:lnTo>
                  <a:lnTo>
                    <a:pt x="29057" y="30937"/>
                  </a:lnTo>
                  <a:lnTo>
                    <a:pt x="31508" y="31318"/>
                  </a:lnTo>
                  <a:lnTo>
                    <a:pt x="35483" y="31927"/>
                  </a:lnTo>
                  <a:lnTo>
                    <a:pt x="35775" y="31978"/>
                  </a:lnTo>
                  <a:lnTo>
                    <a:pt x="36360" y="32029"/>
                  </a:lnTo>
                  <a:lnTo>
                    <a:pt x="36690" y="32029"/>
                  </a:lnTo>
                  <a:lnTo>
                    <a:pt x="36982" y="32054"/>
                  </a:lnTo>
                  <a:lnTo>
                    <a:pt x="37566" y="32029"/>
                  </a:lnTo>
                  <a:lnTo>
                    <a:pt x="37858" y="32004"/>
                  </a:lnTo>
                  <a:lnTo>
                    <a:pt x="38150" y="32004"/>
                  </a:lnTo>
                  <a:lnTo>
                    <a:pt x="42938" y="29464"/>
                  </a:lnTo>
                  <a:lnTo>
                    <a:pt x="44653" y="25717"/>
                  </a:lnTo>
                  <a:lnTo>
                    <a:pt x="44716" y="25552"/>
                  </a:lnTo>
                  <a:lnTo>
                    <a:pt x="44716" y="25285"/>
                  </a:lnTo>
                  <a:close/>
                </a:path>
                <a:path w="122554" h="64134">
                  <a:moveTo>
                    <a:pt x="100622" y="10909"/>
                  </a:moveTo>
                  <a:lnTo>
                    <a:pt x="95262" y="6324"/>
                  </a:lnTo>
                  <a:lnTo>
                    <a:pt x="96164" y="4216"/>
                  </a:lnTo>
                  <a:lnTo>
                    <a:pt x="96113" y="3797"/>
                  </a:lnTo>
                  <a:lnTo>
                    <a:pt x="93637" y="1079"/>
                  </a:lnTo>
                  <a:lnTo>
                    <a:pt x="93370" y="927"/>
                  </a:lnTo>
                  <a:lnTo>
                    <a:pt x="92786" y="685"/>
                  </a:lnTo>
                  <a:lnTo>
                    <a:pt x="92468" y="584"/>
                  </a:lnTo>
                  <a:lnTo>
                    <a:pt x="92151" y="457"/>
                  </a:lnTo>
                  <a:lnTo>
                    <a:pt x="91147" y="215"/>
                  </a:lnTo>
                  <a:lnTo>
                    <a:pt x="90093" y="63"/>
                  </a:lnTo>
                  <a:lnTo>
                    <a:pt x="88646" y="0"/>
                  </a:lnTo>
                  <a:lnTo>
                    <a:pt x="88277" y="25"/>
                  </a:lnTo>
                  <a:lnTo>
                    <a:pt x="87909" y="25"/>
                  </a:lnTo>
                  <a:lnTo>
                    <a:pt x="87337" y="76"/>
                  </a:lnTo>
                  <a:lnTo>
                    <a:pt x="87198" y="88"/>
                  </a:lnTo>
                  <a:lnTo>
                    <a:pt x="87020" y="114"/>
                  </a:lnTo>
                  <a:lnTo>
                    <a:pt x="86855" y="127"/>
                  </a:lnTo>
                  <a:lnTo>
                    <a:pt x="86563" y="165"/>
                  </a:lnTo>
                  <a:lnTo>
                    <a:pt x="86436" y="203"/>
                  </a:lnTo>
                  <a:lnTo>
                    <a:pt x="80772" y="1092"/>
                  </a:lnTo>
                  <a:lnTo>
                    <a:pt x="80530" y="1117"/>
                  </a:lnTo>
                  <a:lnTo>
                    <a:pt x="80378" y="1143"/>
                  </a:lnTo>
                  <a:lnTo>
                    <a:pt x="80086" y="1181"/>
                  </a:lnTo>
                  <a:lnTo>
                    <a:pt x="79908" y="1231"/>
                  </a:lnTo>
                  <a:lnTo>
                    <a:pt x="79743" y="1308"/>
                  </a:lnTo>
                  <a:lnTo>
                    <a:pt x="79565" y="1384"/>
                  </a:lnTo>
                  <a:lnTo>
                    <a:pt x="79425" y="1460"/>
                  </a:lnTo>
                  <a:lnTo>
                    <a:pt x="79298" y="1549"/>
                  </a:lnTo>
                  <a:lnTo>
                    <a:pt x="79171" y="1625"/>
                  </a:lnTo>
                  <a:lnTo>
                    <a:pt x="79082" y="1752"/>
                  </a:lnTo>
                  <a:lnTo>
                    <a:pt x="78955" y="1892"/>
                  </a:lnTo>
                  <a:lnTo>
                    <a:pt x="78879" y="2057"/>
                  </a:lnTo>
                  <a:lnTo>
                    <a:pt x="78854" y="2413"/>
                  </a:lnTo>
                  <a:lnTo>
                    <a:pt x="78879" y="2540"/>
                  </a:lnTo>
                  <a:lnTo>
                    <a:pt x="81661" y="8509"/>
                  </a:lnTo>
                  <a:lnTo>
                    <a:pt x="85153" y="16040"/>
                  </a:lnTo>
                  <a:lnTo>
                    <a:pt x="85305" y="16268"/>
                  </a:lnTo>
                  <a:lnTo>
                    <a:pt x="85445" y="16395"/>
                  </a:lnTo>
                  <a:lnTo>
                    <a:pt x="85572" y="16484"/>
                  </a:lnTo>
                  <a:lnTo>
                    <a:pt x="85725" y="16586"/>
                  </a:lnTo>
                  <a:lnTo>
                    <a:pt x="85864" y="16649"/>
                  </a:lnTo>
                  <a:lnTo>
                    <a:pt x="86017" y="16725"/>
                  </a:lnTo>
                  <a:lnTo>
                    <a:pt x="86575" y="16878"/>
                  </a:lnTo>
                  <a:lnTo>
                    <a:pt x="86779" y="16903"/>
                  </a:lnTo>
                  <a:lnTo>
                    <a:pt x="87363" y="16903"/>
                  </a:lnTo>
                  <a:lnTo>
                    <a:pt x="87553" y="16878"/>
                  </a:lnTo>
                  <a:lnTo>
                    <a:pt x="87757" y="16852"/>
                  </a:lnTo>
                  <a:lnTo>
                    <a:pt x="87947" y="16827"/>
                  </a:lnTo>
                  <a:lnTo>
                    <a:pt x="93967" y="15887"/>
                  </a:lnTo>
                  <a:lnTo>
                    <a:pt x="94132" y="15862"/>
                  </a:lnTo>
                  <a:lnTo>
                    <a:pt x="93078" y="13589"/>
                  </a:lnTo>
                  <a:lnTo>
                    <a:pt x="92786" y="13627"/>
                  </a:lnTo>
                  <a:lnTo>
                    <a:pt x="88569" y="14300"/>
                  </a:lnTo>
                  <a:lnTo>
                    <a:pt x="86169" y="9093"/>
                  </a:lnTo>
                  <a:lnTo>
                    <a:pt x="90335" y="8445"/>
                  </a:lnTo>
                  <a:lnTo>
                    <a:pt x="90563" y="8420"/>
                  </a:lnTo>
                  <a:lnTo>
                    <a:pt x="89611" y="6121"/>
                  </a:lnTo>
                  <a:lnTo>
                    <a:pt x="89395" y="6159"/>
                  </a:lnTo>
                  <a:lnTo>
                    <a:pt x="89230" y="6184"/>
                  </a:lnTo>
                  <a:lnTo>
                    <a:pt x="85115" y="6819"/>
                  </a:lnTo>
                  <a:lnTo>
                    <a:pt x="83400" y="3111"/>
                  </a:lnTo>
                  <a:lnTo>
                    <a:pt x="87807" y="2425"/>
                  </a:lnTo>
                  <a:lnTo>
                    <a:pt x="88379" y="2374"/>
                  </a:lnTo>
                  <a:lnTo>
                    <a:pt x="89179" y="2374"/>
                  </a:lnTo>
                  <a:lnTo>
                    <a:pt x="89966" y="2489"/>
                  </a:lnTo>
                  <a:lnTo>
                    <a:pt x="92049" y="4064"/>
                  </a:lnTo>
                  <a:lnTo>
                    <a:pt x="92075" y="4229"/>
                  </a:lnTo>
                  <a:lnTo>
                    <a:pt x="92049" y="4533"/>
                  </a:lnTo>
                  <a:lnTo>
                    <a:pt x="91897" y="4902"/>
                  </a:lnTo>
                  <a:lnTo>
                    <a:pt x="91630" y="5245"/>
                  </a:lnTo>
                  <a:lnTo>
                    <a:pt x="91363" y="5461"/>
                  </a:lnTo>
                  <a:lnTo>
                    <a:pt x="91236" y="5537"/>
                  </a:lnTo>
                  <a:lnTo>
                    <a:pt x="90893" y="5727"/>
                  </a:lnTo>
                  <a:lnTo>
                    <a:pt x="90360" y="5956"/>
                  </a:lnTo>
                  <a:lnTo>
                    <a:pt x="90043" y="6032"/>
                  </a:lnTo>
                  <a:lnTo>
                    <a:pt x="89827" y="6083"/>
                  </a:lnTo>
                  <a:lnTo>
                    <a:pt x="89623" y="6108"/>
                  </a:lnTo>
                  <a:lnTo>
                    <a:pt x="90665" y="8394"/>
                  </a:lnTo>
                  <a:lnTo>
                    <a:pt x="90906" y="8369"/>
                  </a:lnTo>
                  <a:lnTo>
                    <a:pt x="91097" y="8343"/>
                  </a:lnTo>
                  <a:lnTo>
                    <a:pt x="91338" y="8305"/>
                  </a:lnTo>
                  <a:lnTo>
                    <a:pt x="91579" y="8305"/>
                  </a:lnTo>
                  <a:lnTo>
                    <a:pt x="91808" y="8280"/>
                  </a:lnTo>
                  <a:lnTo>
                    <a:pt x="95694" y="9461"/>
                  </a:lnTo>
                  <a:lnTo>
                    <a:pt x="95948" y="9677"/>
                  </a:lnTo>
                  <a:lnTo>
                    <a:pt x="96037" y="9804"/>
                  </a:lnTo>
                  <a:lnTo>
                    <a:pt x="96316" y="10147"/>
                  </a:lnTo>
                  <a:lnTo>
                    <a:pt x="96354" y="10299"/>
                  </a:lnTo>
                  <a:lnTo>
                    <a:pt x="96507" y="10655"/>
                  </a:lnTo>
                  <a:lnTo>
                    <a:pt x="96507" y="10807"/>
                  </a:lnTo>
                  <a:lnTo>
                    <a:pt x="96532" y="10934"/>
                  </a:lnTo>
                  <a:lnTo>
                    <a:pt x="96507" y="11201"/>
                  </a:lnTo>
                  <a:lnTo>
                    <a:pt x="93268" y="13538"/>
                  </a:lnTo>
                  <a:lnTo>
                    <a:pt x="93078" y="13576"/>
                  </a:lnTo>
                  <a:lnTo>
                    <a:pt x="94132" y="15849"/>
                  </a:lnTo>
                  <a:lnTo>
                    <a:pt x="94424" y="15811"/>
                  </a:lnTo>
                  <a:lnTo>
                    <a:pt x="94551" y="15786"/>
                  </a:lnTo>
                  <a:lnTo>
                    <a:pt x="95351" y="15608"/>
                  </a:lnTo>
                  <a:lnTo>
                    <a:pt x="96139" y="15392"/>
                  </a:lnTo>
                  <a:lnTo>
                    <a:pt x="96850" y="15151"/>
                  </a:lnTo>
                  <a:lnTo>
                    <a:pt x="97193" y="14973"/>
                  </a:lnTo>
                  <a:lnTo>
                    <a:pt x="97536" y="14820"/>
                  </a:lnTo>
                  <a:lnTo>
                    <a:pt x="100596" y="11391"/>
                  </a:lnTo>
                  <a:lnTo>
                    <a:pt x="100622" y="10909"/>
                  </a:lnTo>
                  <a:close/>
                </a:path>
                <a:path w="122554" h="64134">
                  <a:moveTo>
                    <a:pt x="120853" y="11722"/>
                  </a:moveTo>
                  <a:lnTo>
                    <a:pt x="119799" y="9448"/>
                  </a:lnTo>
                  <a:lnTo>
                    <a:pt x="113741" y="10388"/>
                  </a:lnTo>
                  <a:lnTo>
                    <a:pt x="113576" y="10414"/>
                  </a:lnTo>
                  <a:lnTo>
                    <a:pt x="113436" y="10414"/>
                  </a:lnTo>
                  <a:lnTo>
                    <a:pt x="113233" y="10477"/>
                  </a:lnTo>
                  <a:lnTo>
                    <a:pt x="112941" y="10477"/>
                  </a:lnTo>
                  <a:lnTo>
                    <a:pt x="112649" y="10477"/>
                  </a:lnTo>
                  <a:lnTo>
                    <a:pt x="112471" y="10477"/>
                  </a:lnTo>
                  <a:lnTo>
                    <a:pt x="112280" y="10452"/>
                  </a:lnTo>
                  <a:lnTo>
                    <a:pt x="111747" y="10299"/>
                  </a:lnTo>
                  <a:lnTo>
                    <a:pt x="111594" y="10223"/>
                  </a:lnTo>
                  <a:lnTo>
                    <a:pt x="111201" y="10007"/>
                  </a:lnTo>
                  <a:lnTo>
                    <a:pt x="111061" y="9855"/>
                  </a:lnTo>
                  <a:lnTo>
                    <a:pt x="110909" y="9652"/>
                  </a:lnTo>
                  <a:lnTo>
                    <a:pt x="110794" y="9410"/>
                  </a:lnTo>
                  <a:lnTo>
                    <a:pt x="110617" y="9271"/>
                  </a:lnTo>
                  <a:lnTo>
                    <a:pt x="110299" y="9042"/>
                  </a:lnTo>
                  <a:lnTo>
                    <a:pt x="110058" y="8953"/>
                  </a:lnTo>
                  <a:lnTo>
                    <a:pt x="109893" y="8902"/>
                  </a:lnTo>
                  <a:lnTo>
                    <a:pt x="109689" y="8851"/>
                  </a:lnTo>
                  <a:lnTo>
                    <a:pt x="109524" y="8801"/>
                  </a:lnTo>
                  <a:lnTo>
                    <a:pt x="109321" y="8775"/>
                  </a:lnTo>
                  <a:lnTo>
                    <a:pt x="109131" y="8750"/>
                  </a:lnTo>
                  <a:lnTo>
                    <a:pt x="108813" y="8750"/>
                  </a:lnTo>
                  <a:lnTo>
                    <a:pt x="108521" y="8775"/>
                  </a:lnTo>
                  <a:lnTo>
                    <a:pt x="108318" y="8826"/>
                  </a:lnTo>
                  <a:lnTo>
                    <a:pt x="108127" y="8851"/>
                  </a:lnTo>
                  <a:lnTo>
                    <a:pt x="107950" y="8902"/>
                  </a:lnTo>
                  <a:lnTo>
                    <a:pt x="107784" y="8978"/>
                  </a:lnTo>
                  <a:lnTo>
                    <a:pt x="107480" y="9118"/>
                  </a:lnTo>
                  <a:lnTo>
                    <a:pt x="107213" y="9296"/>
                  </a:lnTo>
                  <a:lnTo>
                    <a:pt x="107048" y="9512"/>
                  </a:lnTo>
                  <a:lnTo>
                    <a:pt x="106921" y="9728"/>
                  </a:lnTo>
                  <a:lnTo>
                    <a:pt x="106895" y="9855"/>
                  </a:lnTo>
                  <a:lnTo>
                    <a:pt x="106895" y="10033"/>
                  </a:lnTo>
                  <a:lnTo>
                    <a:pt x="106946" y="10198"/>
                  </a:lnTo>
                  <a:lnTo>
                    <a:pt x="108826" y="11963"/>
                  </a:lnTo>
                  <a:lnTo>
                    <a:pt x="109042" y="12090"/>
                  </a:lnTo>
                  <a:lnTo>
                    <a:pt x="109778" y="12382"/>
                  </a:lnTo>
                  <a:lnTo>
                    <a:pt x="110591" y="12598"/>
                  </a:lnTo>
                  <a:lnTo>
                    <a:pt x="110858" y="12649"/>
                  </a:lnTo>
                  <a:lnTo>
                    <a:pt x="111150" y="12725"/>
                  </a:lnTo>
                  <a:lnTo>
                    <a:pt x="111747" y="12801"/>
                  </a:lnTo>
                  <a:lnTo>
                    <a:pt x="112331" y="12852"/>
                  </a:lnTo>
                  <a:lnTo>
                    <a:pt x="113207" y="12852"/>
                  </a:lnTo>
                  <a:lnTo>
                    <a:pt x="113944" y="12788"/>
                  </a:lnTo>
                  <a:lnTo>
                    <a:pt x="114096" y="12776"/>
                  </a:lnTo>
                  <a:lnTo>
                    <a:pt x="114287" y="12763"/>
                  </a:lnTo>
                  <a:lnTo>
                    <a:pt x="120853" y="11722"/>
                  </a:lnTo>
                  <a:close/>
                </a:path>
                <a:path w="122554" h="64134">
                  <a:moveTo>
                    <a:pt x="122377" y="10439"/>
                  </a:moveTo>
                  <a:lnTo>
                    <a:pt x="122326" y="10312"/>
                  </a:lnTo>
                  <a:lnTo>
                    <a:pt x="122199" y="10096"/>
                  </a:lnTo>
                  <a:lnTo>
                    <a:pt x="122008" y="9906"/>
                  </a:lnTo>
                  <a:lnTo>
                    <a:pt x="121881" y="9804"/>
                  </a:lnTo>
                  <a:lnTo>
                    <a:pt x="121666" y="9677"/>
                  </a:lnTo>
                  <a:lnTo>
                    <a:pt x="121437" y="9588"/>
                  </a:lnTo>
                  <a:lnTo>
                    <a:pt x="121272" y="9537"/>
                  </a:lnTo>
                  <a:lnTo>
                    <a:pt x="120878" y="9436"/>
                  </a:lnTo>
                  <a:lnTo>
                    <a:pt x="120675" y="9410"/>
                  </a:lnTo>
                  <a:lnTo>
                    <a:pt x="120484" y="9410"/>
                  </a:lnTo>
                  <a:lnTo>
                    <a:pt x="120294" y="9385"/>
                  </a:lnTo>
                  <a:lnTo>
                    <a:pt x="119900" y="9410"/>
                  </a:lnTo>
                  <a:lnTo>
                    <a:pt x="120853" y="11709"/>
                  </a:lnTo>
                  <a:lnTo>
                    <a:pt x="121145" y="11671"/>
                  </a:lnTo>
                  <a:lnTo>
                    <a:pt x="121323" y="11620"/>
                  </a:lnTo>
                  <a:lnTo>
                    <a:pt x="121488" y="11544"/>
                  </a:lnTo>
                  <a:lnTo>
                    <a:pt x="121805" y="11391"/>
                  </a:lnTo>
                  <a:lnTo>
                    <a:pt x="121932" y="11328"/>
                  </a:lnTo>
                  <a:lnTo>
                    <a:pt x="122148" y="11125"/>
                  </a:lnTo>
                  <a:lnTo>
                    <a:pt x="122250" y="10960"/>
                  </a:lnTo>
                  <a:lnTo>
                    <a:pt x="122351" y="10782"/>
                  </a:lnTo>
                  <a:lnTo>
                    <a:pt x="122377" y="1043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847167" y="1093990"/>
              <a:ext cx="568960" cy="466090"/>
            </a:xfrm>
            <a:custGeom>
              <a:avLst/>
              <a:gdLst/>
              <a:ahLst/>
              <a:cxnLst/>
              <a:rect l="l" t="t" r="r" b="b"/>
              <a:pathLst>
                <a:path w="568959" h="466090">
                  <a:moveTo>
                    <a:pt x="10922" y="17221"/>
                  </a:moveTo>
                  <a:lnTo>
                    <a:pt x="10871" y="17094"/>
                  </a:lnTo>
                  <a:lnTo>
                    <a:pt x="10744" y="16878"/>
                  </a:lnTo>
                  <a:lnTo>
                    <a:pt x="10553" y="16687"/>
                  </a:lnTo>
                  <a:lnTo>
                    <a:pt x="10426" y="16586"/>
                  </a:lnTo>
                  <a:lnTo>
                    <a:pt x="10299" y="16510"/>
                  </a:lnTo>
                  <a:lnTo>
                    <a:pt x="9982" y="16370"/>
                  </a:lnTo>
                  <a:lnTo>
                    <a:pt x="9817" y="16319"/>
                  </a:lnTo>
                  <a:lnTo>
                    <a:pt x="9423" y="16217"/>
                  </a:lnTo>
                  <a:lnTo>
                    <a:pt x="9220" y="16192"/>
                  </a:lnTo>
                  <a:lnTo>
                    <a:pt x="9029" y="16167"/>
                  </a:lnTo>
                  <a:lnTo>
                    <a:pt x="8737" y="16167"/>
                  </a:lnTo>
                  <a:lnTo>
                    <a:pt x="8445" y="16192"/>
                  </a:lnTo>
                  <a:lnTo>
                    <a:pt x="9398" y="18491"/>
                  </a:lnTo>
                  <a:lnTo>
                    <a:pt x="9690" y="18453"/>
                  </a:lnTo>
                  <a:lnTo>
                    <a:pt x="9867" y="18402"/>
                  </a:lnTo>
                  <a:lnTo>
                    <a:pt x="10033" y="18326"/>
                  </a:lnTo>
                  <a:lnTo>
                    <a:pt x="10350" y="18173"/>
                  </a:lnTo>
                  <a:lnTo>
                    <a:pt x="10477" y="18110"/>
                  </a:lnTo>
                  <a:lnTo>
                    <a:pt x="10693" y="17907"/>
                  </a:lnTo>
                  <a:lnTo>
                    <a:pt x="10769" y="17780"/>
                  </a:lnTo>
                  <a:lnTo>
                    <a:pt x="10896" y="17564"/>
                  </a:lnTo>
                  <a:lnTo>
                    <a:pt x="10922" y="17437"/>
                  </a:lnTo>
                  <a:lnTo>
                    <a:pt x="10922" y="17221"/>
                  </a:lnTo>
                  <a:close/>
                </a:path>
                <a:path w="568959" h="466090">
                  <a:moveTo>
                    <a:pt x="15303" y="11734"/>
                  </a:moveTo>
                  <a:lnTo>
                    <a:pt x="15227" y="11569"/>
                  </a:lnTo>
                  <a:lnTo>
                    <a:pt x="14541" y="10083"/>
                  </a:lnTo>
                  <a:lnTo>
                    <a:pt x="14452" y="9931"/>
                  </a:lnTo>
                  <a:lnTo>
                    <a:pt x="10744" y="7378"/>
                  </a:lnTo>
                  <a:lnTo>
                    <a:pt x="10744" y="11061"/>
                  </a:lnTo>
                  <a:lnTo>
                    <a:pt x="4356" y="12052"/>
                  </a:lnTo>
                  <a:lnTo>
                    <a:pt x="4229" y="11747"/>
                  </a:lnTo>
                  <a:lnTo>
                    <a:pt x="4178" y="11620"/>
                  </a:lnTo>
                  <a:lnTo>
                    <a:pt x="4089" y="11315"/>
                  </a:lnTo>
                  <a:lnTo>
                    <a:pt x="4089" y="11023"/>
                  </a:lnTo>
                  <a:lnTo>
                    <a:pt x="7340" y="9258"/>
                  </a:lnTo>
                  <a:lnTo>
                    <a:pt x="8305" y="9334"/>
                  </a:lnTo>
                  <a:lnTo>
                    <a:pt x="10617" y="10756"/>
                  </a:lnTo>
                  <a:lnTo>
                    <a:pt x="10744" y="11061"/>
                  </a:lnTo>
                  <a:lnTo>
                    <a:pt x="10744" y="7378"/>
                  </a:lnTo>
                  <a:lnTo>
                    <a:pt x="9766" y="7124"/>
                  </a:lnTo>
                  <a:lnTo>
                    <a:pt x="8001" y="6908"/>
                  </a:lnTo>
                  <a:lnTo>
                    <a:pt x="6908" y="6908"/>
                  </a:lnTo>
                  <a:lnTo>
                    <a:pt x="0" y="11239"/>
                  </a:lnTo>
                  <a:lnTo>
                    <a:pt x="38" y="11658"/>
                  </a:lnTo>
                  <a:lnTo>
                    <a:pt x="139" y="12077"/>
                  </a:lnTo>
                  <a:lnTo>
                    <a:pt x="228" y="12306"/>
                  </a:lnTo>
                  <a:lnTo>
                    <a:pt x="1968" y="16027"/>
                  </a:lnTo>
                  <a:lnTo>
                    <a:pt x="2070" y="16205"/>
                  </a:lnTo>
                  <a:lnTo>
                    <a:pt x="2311" y="16446"/>
                  </a:lnTo>
                  <a:lnTo>
                    <a:pt x="2540" y="16573"/>
                  </a:lnTo>
                  <a:lnTo>
                    <a:pt x="2679" y="16637"/>
                  </a:lnTo>
                  <a:lnTo>
                    <a:pt x="2832" y="16713"/>
                  </a:lnTo>
                  <a:lnTo>
                    <a:pt x="2997" y="16764"/>
                  </a:lnTo>
                  <a:lnTo>
                    <a:pt x="3390" y="16865"/>
                  </a:lnTo>
                  <a:lnTo>
                    <a:pt x="3594" y="16891"/>
                  </a:lnTo>
                  <a:lnTo>
                    <a:pt x="3784" y="16916"/>
                  </a:lnTo>
                  <a:lnTo>
                    <a:pt x="4178" y="16916"/>
                  </a:lnTo>
                  <a:lnTo>
                    <a:pt x="4368" y="16891"/>
                  </a:lnTo>
                  <a:lnTo>
                    <a:pt x="4572" y="16865"/>
                  </a:lnTo>
                  <a:lnTo>
                    <a:pt x="4940" y="16764"/>
                  </a:lnTo>
                  <a:lnTo>
                    <a:pt x="5105" y="16687"/>
                  </a:lnTo>
                  <a:lnTo>
                    <a:pt x="5283" y="16624"/>
                  </a:lnTo>
                  <a:lnTo>
                    <a:pt x="5422" y="16548"/>
                  </a:lnTo>
                  <a:lnTo>
                    <a:pt x="5549" y="16471"/>
                  </a:lnTo>
                  <a:lnTo>
                    <a:pt x="5676" y="16370"/>
                  </a:lnTo>
                  <a:lnTo>
                    <a:pt x="5842" y="16154"/>
                  </a:lnTo>
                  <a:lnTo>
                    <a:pt x="5994" y="15887"/>
                  </a:lnTo>
                  <a:lnTo>
                    <a:pt x="5994" y="15595"/>
                  </a:lnTo>
                  <a:lnTo>
                    <a:pt x="5918" y="15430"/>
                  </a:lnTo>
                  <a:lnTo>
                    <a:pt x="5410" y="14325"/>
                  </a:lnTo>
                  <a:lnTo>
                    <a:pt x="13449" y="13068"/>
                  </a:lnTo>
                  <a:lnTo>
                    <a:pt x="13677" y="13042"/>
                  </a:lnTo>
                  <a:lnTo>
                    <a:pt x="13881" y="13017"/>
                  </a:lnTo>
                  <a:lnTo>
                    <a:pt x="14046" y="12979"/>
                  </a:lnTo>
                  <a:lnTo>
                    <a:pt x="14249" y="12915"/>
                  </a:lnTo>
                  <a:lnTo>
                    <a:pt x="14414" y="12839"/>
                  </a:lnTo>
                  <a:lnTo>
                    <a:pt x="14592" y="12788"/>
                  </a:lnTo>
                  <a:lnTo>
                    <a:pt x="14732" y="12700"/>
                  </a:lnTo>
                  <a:lnTo>
                    <a:pt x="14859" y="12623"/>
                  </a:lnTo>
                  <a:lnTo>
                    <a:pt x="14986" y="12522"/>
                  </a:lnTo>
                  <a:lnTo>
                    <a:pt x="15151" y="12306"/>
                  </a:lnTo>
                  <a:lnTo>
                    <a:pt x="15240" y="12179"/>
                  </a:lnTo>
                  <a:lnTo>
                    <a:pt x="15278" y="12039"/>
                  </a:lnTo>
                  <a:lnTo>
                    <a:pt x="15303" y="11747"/>
                  </a:lnTo>
                  <a:close/>
                </a:path>
                <a:path w="568959" h="466090">
                  <a:moveTo>
                    <a:pt x="33794" y="13804"/>
                  </a:moveTo>
                  <a:lnTo>
                    <a:pt x="33756" y="13576"/>
                  </a:lnTo>
                  <a:lnTo>
                    <a:pt x="33629" y="13360"/>
                  </a:lnTo>
                  <a:lnTo>
                    <a:pt x="33439" y="13169"/>
                  </a:lnTo>
                  <a:lnTo>
                    <a:pt x="33312" y="13068"/>
                  </a:lnTo>
                  <a:lnTo>
                    <a:pt x="33159" y="12966"/>
                  </a:lnTo>
                  <a:lnTo>
                    <a:pt x="33020" y="12890"/>
                  </a:lnTo>
                  <a:lnTo>
                    <a:pt x="32842" y="12852"/>
                  </a:lnTo>
                  <a:lnTo>
                    <a:pt x="32397" y="12700"/>
                  </a:lnTo>
                  <a:lnTo>
                    <a:pt x="32105" y="12674"/>
                  </a:lnTo>
                  <a:lnTo>
                    <a:pt x="31496" y="12649"/>
                  </a:lnTo>
                  <a:lnTo>
                    <a:pt x="31305" y="12674"/>
                  </a:lnTo>
                  <a:lnTo>
                    <a:pt x="30226" y="12852"/>
                  </a:lnTo>
                  <a:lnTo>
                    <a:pt x="30010" y="12877"/>
                  </a:lnTo>
                  <a:lnTo>
                    <a:pt x="29832" y="12903"/>
                  </a:lnTo>
                  <a:lnTo>
                    <a:pt x="29641" y="12928"/>
                  </a:lnTo>
                  <a:lnTo>
                    <a:pt x="29057" y="12928"/>
                  </a:lnTo>
                  <a:lnTo>
                    <a:pt x="28879" y="12903"/>
                  </a:lnTo>
                  <a:lnTo>
                    <a:pt x="28346" y="12750"/>
                  </a:lnTo>
                  <a:lnTo>
                    <a:pt x="28194" y="12674"/>
                  </a:lnTo>
                  <a:lnTo>
                    <a:pt x="27901" y="12534"/>
                  </a:lnTo>
                  <a:lnTo>
                    <a:pt x="27774" y="12433"/>
                  </a:lnTo>
                  <a:lnTo>
                    <a:pt x="27660" y="12280"/>
                  </a:lnTo>
                  <a:lnTo>
                    <a:pt x="27508" y="12090"/>
                  </a:lnTo>
                  <a:lnTo>
                    <a:pt x="24904" y="6502"/>
                  </a:lnTo>
                  <a:lnTo>
                    <a:pt x="28117" y="6007"/>
                  </a:lnTo>
                  <a:lnTo>
                    <a:pt x="28384" y="5969"/>
                  </a:lnTo>
                  <a:lnTo>
                    <a:pt x="28587" y="5918"/>
                  </a:lnTo>
                  <a:lnTo>
                    <a:pt x="28752" y="5842"/>
                  </a:lnTo>
                  <a:lnTo>
                    <a:pt x="28905" y="5765"/>
                  </a:lnTo>
                  <a:lnTo>
                    <a:pt x="29044" y="5689"/>
                  </a:lnTo>
                  <a:lnTo>
                    <a:pt x="29197" y="5600"/>
                  </a:lnTo>
                  <a:lnTo>
                    <a:pt x="29362" y="5448"/>
                  </a:lnTo>
                  <a:lnTo>
                    <a:pt x="29489" y="5308"/>
                  </a:lnTo>
                  <a:lnTo>
                    <a:pt x="29591" y="5080"/>
                  </a:lnTo>
                  <a:lnTo>
                    <a:pt x="29641" y="4953"/>
                  </a:lnTo>
                  <a:lnTo>
                    <a:pt x="29641" y="4787"/>
                  </a:lnTo>
                  <a:lnTo>
                    <a:pt x="29591" y="4610"/>
                  </a:lnTo>
                  <a:lnTo>
                    <a:pt x="29464" y="4394"/>
                  </a:lnTo>
                  <a:lnTo>
                    <a:pt x="29273" y="4203"/>
                  </a:lnTo>
                  <a:lnTo>
                    <a:pt x="29146" y="4102"/>
                  </a:lnTo>
                  <a:lnTo>
                    <a:pt x="28994" y="4025"/>
                  </a:lnTo>
                  <a:lnTo>
                    <a:pt x="28854" y="3924"/>
                  </a:lnTo>
                  <a:lnTo>
                    <a:pt x="28676" y="3886"/>
                  </a:lnTo>
                  <a:lnTo>
                    <a:pt x="28511" y="3810"/>
                  </a:lnTo>
                  <a:lnTo>
                    <a:pt x="28333" y="3759"/>
                  </a:lnTo>
                  <a:lnTo>
                    <a:pt x="28143" y="3733"/>
                  </a:lnTo>
                  <a:lnTo>
                    <a:pt x="27940" y="3708"/>
                  </a:lnTo>
                  <a:lnTo>
                    <a:pt x="27355" y="3683"/>
                  </a:lnTo>
                  <a:lnTo>
                    <a:pt x="27165" y="3708"/>
                  </a:lnTo>
                  <a:lnTo>
                    <a:pt x="23850" y="4229"/>
                  </a:lnTo>
                  <a:lnTo>
                    <a:pt x="22313" y="889"/>
                  </a:lnTo>
                  <a:lnTo>
                    <a:pt x="22212" y="711"/>
                  </a:lnTo>
                  <a:lnTo>
                    <a:pt x="22009" y="520"/>
                  </a:lnTo>
                  <a:lnTo>
                    <a:pt x="21742" y="317"/>
                  </a:lnTo>
                  <a:lnTo>
                    <a:pt x="21602" y="254"/>
                  </a:lnTo>
                  <a:lnTo>
                    <a:pt x="21424" y="203"/>
                  </a:lnTo>
                  <a:lnTo>
                    <a:pt x="20980" y="50"/>
                  </a:lnTo>
                  <a:lnTo>
                    <a:pt x="20688" y="25"/>
                  </a:lnTo>
                  <a:lnTo>
                    <a:pt x="20104" y="0"/>
                  </a:lnTo>
                  <a:lnTo>
                    <a:pt x="19888" y="25"/>
                  </a:lnTo>
                  <a:lnTo>
                    <a:pt x="19710" y="50"/>
                  </a:lnTo>
                  <a:lnTo>
                    <a:pt x="19316" y="152"/>
                  </a:lnTo>
                  <a:lnTo>
                    <a:pt x="19177" y="203"/>
                  </a:lnTo>
                  <a:lnTo>
                    <a:pt x="18999" y="279"/>
                  </a:lnTo>
                  <a:lnTo>
                    <a:pt x="18859" y="368"/>
                  </a:lnTo>
                  <a:lnTo>
                    <a:pt x="18732" y="444"/>
                  </a:lnTo>
                  <a:lnTo>
                    <a:pt x="18605" y="546"/>
                  </a:lnTo>
                  <a:lnTo>
                    <a:pt x="18415" y="736"/>
                  </a:lnTo>
                  <a:lnTo>
                    <a:pt x="18288" y="1028"/>
                  </a:lnTo>
                  <a:lnTo>
                    <a:pt x="18288" y="1333"/>
                  </a:lnTo>
                  <a:lnTo>
                    <a:pt x="18338" y="1498"/>
                  </a:lnTo>
                  <a:lnTo>
                    <a:pt x="19900" y="4838"/>
                  </a:lnTo>
                  <a:lnTo>
                    <a:pt x="19304" y="4927"/>
                  </a:lnTo>
                  <a:lnTo>
                    <a:pt x="19011" y="4965"/>
                  </a:lnTo>
                  <a:lnTo>
                    <a:pt x="18834" y="5016"/>
                  </a:lnTo>
                  <a:lnTo>
                    <a:pt x="18669" y="5092"/>
                  </a:lnTo>
                  <a:lnTo>
                    <a:pt x="18351" y="5245"/>
                  </a:lnTo>
                  <a:lnTo>
                    <a:pt x="18224" y="5308"/>
                  </a:lnTo>
                  <a:lnTo>
                    <a:pt x="18008" y="5511"/>
                  </a:lnTo>
                  <a:lnTo>
                    <a:pt x="17932" y="5638"/>
                  </a:lnTo>
                  <a:lnTo>
                    <a:pt x="17805" y="5854"/>
                  </a:lnTo>
                  <a:lnTo>
                    <a:pt x="17780" y="6197"/>
                  </a:lnTo>
                  <a:lnTo>
                    <a:pt x="17830" y="6324"/>
                  </a:lnTo>
                  <a:lnTo>
                    <a:pt x="17957" y="6540"/>
                  </a:lnTo>
                  <a:lnTo>
                    <a:pt x="18148" y="6731"/>
                  </a:lnTo>
                  <a:lnTo>
                    <a:pt x="18275" y="6832"/>
                  </a:lnTo>
                  <a:lnTo>
                    <a:pt x="18402" y="6908"/>
                  </a:lnTo>
                  <a:lnTo>
                    <a:pt x="18719" y="7048"/>
                  </a:lnTo>
                  <a:lnTo>
                    <a:pt x="18884" y="7099"/>
                  </a:lnTo>
                  <a:lnTo>
                    <a:pt x="19088" y="7150"/>
                  </a:lnTo>
                  <a:lnTo>
                    <a:pt x="19253" y="7200"/>
                  </a:lnTo>
                  <a:lnTo>
                    <a:pt x="19456" y="7226"/>
                  </a:lnTo>
                  <a:lnTo>
                    <a:pt x="19672" y="7226"/>
                  </a:lnTo>
                  <a:lnTo>
                    <a:pt x="19862" y="7251"/>
                  </a:lnTo>
                  <a:lnTo>
                    <a:pt x="20066" y="7226"/>
                  </a:lnTo>
                  <a:lnTo>
                    <a:pt x="20256" y="7200"/>
                  </a:lnTo>
                  <a:lnTo>
                    <a:pt x="20955" y="7112"/>
                  </a:lnTo>
                  <a:lnTo>
                    <a:pt x="23558" y="12700"/>
                  </a:lnTo>
                  <a:lnTo>
                    <a:pt x="23634" y="12877"/>
                  </a:lnTo>
                  <a:lnTo>
                    <a:pt x="23837" y="13195"/>
                  </a:lnTo>
                  <a:lnTo>
                    <a:pt x="23977" y="13335"/>
                  </a:lnTo>
                  <a:lnTo>
                    <a:pt x="24104" y="13487"/>
                  </a:lnTo>
                  <a:lnTo>
                    <a:pt x="24587" y="13931"/>
                  </a:lnTo>
                  <a:lnTo>
                    <a:pt x="24790" y="14046"/>
                  </a:lnTo>
                  <a:lnTo>
                    <a:pt x="25184" y="14325"/>
                  </a:lnTo>
                  <a:lnTo>
                    <a:pt x="25425" y="14414"/>
                  </a:lnTo>
                  <a:lnTo>
                    <a:pt x="25641" y="14541"/>
                  </a:lnTo>
                  <a:lnTo>
                    <a:pt x="26377" y="14833"/>
                  </a:lnTo>
                  <a:lnTo>
                    <a:pt x="27190" y="15049"/>
                  </a:lnTo>
                  <a:lnTo>
                    <a:pt x="28321" y="15252"/>
                  </a:lnTo>
                  <a:lnTo>
                    <a:pt x="28613" y="15252"/>
                  </a:lnTo>
                  <a:lnTo>
                    <a:pt x="28905" y="15278"/>
                  </a:lnTo>
                  <a:lnTo>
                    <a:pt x="29514" y="15303"/>
                  </a:lnTo>
                  <a:lnTo>
                    <a:pt x="29806" y="15278"/>
                  </a:lnTo>
                  <a:lnTo>
                    <a:pt x="30111" y="15278"/>
                  </a:lnTo>
                  <a:lnTo>
                    <a:pt x="30695" y="15227"/>
                  </a:lnTo>
                  <a:lnTo>
                    <a:pt x="30988" y="15176"/>
                  </a:lnTo>
                  <a:lnTo>
                    <a:pt x="31254" y="15138"/>
                  </a:lnTo>
                  <a:lnTo>
                    <a:pt x="32283" y="14986"/>
                  </a:lnTo>
                  <a:lnTo>
                    <a:pt x="32143" y="14693"/>
                  </a:lnTo>
                  <a:lnTo>
                    <a:pt x="32283" y="14973"/>
                  </a:lnTo>
                  <a:lnTo>
                    <a:pt x="32550" y="14909"/>
                  </a:lnTo>
                  <a:lnTo>
                    <a:pt x="32918" y="14808"/>
                  </a:lnTo>
                  <a:lnTo>
                    <a:pt x="33070" y="14732"/>
                  </a:lnTo>
                  <a:lnTo>
                    <a:pt x="33210" y="14655"/>
                  </a:lnTo>
                  <a:lnTo>
                    <a:pt x="33362" y="14566"/>
                  </a:lnTo>
                  <a:lnTo>
                    <a:pt x="33655" y="14262"/>
                  </a:lnTo>
                  <a:lnTo>
                    <a:pt x="33756" y="14046"/>
                  </a:lnTo>
                  <a:lnTo>
                    <a:pt x="33782" y="13919"/>
                  </a:lnTo>
                  <a:close/>
                </a:path>
                <a:path w="568959" h="466090">
                  <a:moveTo>
                    <a:pt x="53975" y="10566"/>
                  </a:moveTo>
                  <a:lnTo>
                    <a:pt x="53949" y="10439"/>
                  </a:lnTo>
                  <a:lnTo>
                    <a:pt x="53822" y="10223"/>
                  </a:lnTo>
                  <a:lnTo>
                    <a:pt x="51549" y="5346"/>
                  </a:lnTo>
                  <a:lnTo>
                    <a:pt x="51523" y="5219"/>
                  </a:lnTo>
                  <a:lnTo>
                    <a:pt x="51396" y="5003"/>
                  </a:lnTo>
                  <a:lnTo>
                    <a:pt x="50850" y="3848"/>
                  </a:lnTo>
                  <a:lnTo>
                    <a:pt x="50787" y="3683"/>
                  </a:lnTo>
                  <a:lnTo>
                    <a:pt x="50711" y="3505"/>
                  </a:lnTo>
                  <a:lnTo>
                    <a:pt x="50507" y="3187"/>
                  </a:lnTo>
                  <a:lnTo>
                    <a:pt x="50368" y="3048"/>
                  </a:lnTo>
                  <a:lnTo>
                    <a:pt x="50241" y="2870"/>
                  </a:lnTo>
                  <a:lnTo>
                    <a:pt x="49923" y="2578"/>
                  </a:lnTo>
                  <a:lnTo>
                    <a:pt x="49758" y="2451"/>
                  </a:lnTo>
                  <a:lnTo>
                    <a:pt x="49415" y="2235"/>
                  </a:lnTo>
                  <a:lnTo>
                    <a:pt x="49415" y="9867"/>
                  </a:lnTo>
                  <a:lnTo>
                    <a:pt x="45897" y="10414"/>
                  </a:lnTo>
                  <a:lnTo>
                    <a:pt x="45681" y="10439"/>
                  </a:lnTo>
                  <a:lnTo>
                    <a:pt x="45478" y="10477"/>
                  </a:lnTo>
                  <a:lnTo>
                    <a:pt x="45326" y="10515"/>
                  </a:lnTo>
                  <a:lnTo>
                    <a:pt x="45199" y="10515"/>
                  </a:lnTo>
                  <a:lnTo>
                    <a:pt x="44691" y="10515"/>
                  </a:lnTo>
                  <a:lnTo>
                    <a:pt x="44564" y="10490"/>
                  </a:lnTo>
                  <a:lnTo>
                    <a:pt x="44170" y="10477"/>
                  </a:lnTo>
                  <a:lnTo>
                    <a:pt x="43586" y="10325"/>
                  </a:lnTo>
                  <a:lnTo>
                    <a:pt x="43268" y="10198"/>
                  </a:lnTo>
                  <a:lnTo>
                    <a:pt x="43065" y="10083"/>
                  </a:lnTo>
                  <a:lnTo>
                    <a:pt x="42291" y="9169"/>
                  </a:lnTo>
                  <a:lnTo>
                    <a:pt x="42265" y="8877"/>
                  </a:lnTo>
                  <a:lnTo>
                    <a:pt x="42354" y="8585"/>
                  </a:lnTo>
                  <a:lnTo>
                    <a:pt x="42430" y="8432"/>
                  </a:lnTo>
                  <a:lnTo>
                    <a:pt x="42672" y="8166"/>
                  </a:lnTo>
                  <a:lnTo>
                    <a:pt x="42824" y="8051"/>
                  </a:lnTo>
                  <a:lnTo>
                    <a:pt x="43002" y="7924"/>
                  </a:lnTo>
                  <a:lnTo>
                    <a:pt x="43383" y="7721"/>
                  </a:lnTo>
                  <a:lnTo>
                    <a:pt x="43853" y="7607"/>
                  </a:lnTo>
                  <a:lnTo>
                    <a:pt x="44069" y="7543"/>
                  </a:lnTo>
                  <a:lnTo>
                    <a:pt x="44221" y="7531"/>
                  </a:lnTo>
                  <a:lnTo>
                    <a:pt x="44386" y="7493"/>
                  </a:lnTo>
                  <a:lnTo>
                    <a:pt x="48044" y="6934"/>
                  </a:lnTo>
                  <a:lnTo>
                    <a:pt x="49415" y="9867"/>
                  </a:lnTo>
                  <a:lnTo>
                    <a:pt x="49415" y="2235"/>
                  </a:lnTo>
                  <a:lnTo>
                    <a:pt x="45415" y="1079"/>
                  </a:lnTo>
                  <a:lnTo>
                    <a:pt x="44538" y="1079"/>
                  </a:lnTo>
                  <a:lnTo>
                    <a:pt x="43649" y="1155"/>
                  </a:lnTo>
                  <a:lnTo>
                    <a:pt x="43459" y="1181"/>
                  </a:lnTo>
                  <a:lnTo>
                    <a:pt x="43256" y="1206"/>
                  </a:lnTo>
                  <a:lnTo>
                    <a:pt x="43065" y="1244"/>
                  </a:lnTo>
                  <a:lnTo>
                    <a:pt x="38188" y="1981"/>
                  </a:lnTo>
                  <a:lnTo>
                    <a:pt x="37896" y="2057"/>
                  </a:lnTo>
                  <a:lnTo>
                    <a:pt x="37719" y="2108"/>
                  </a:lnTo>
                  <a:lnTo>
                    <a:pt x="37553" y="2159"/>
                  </a:lnTo>
                  <a:lnTo>
                    <a:pt x="37376" y="2235"/>
                  </a:lnTo>
                  <a:lnTo>
                    <a:pt x="37236" y="2311"/>
                  </a:lnTo>
                  <a:lnTo>
                    <a:pt x="37109" y="2400"/>
                  </a:lnTo>
                  <a:lnTo>
                    <a:pt x="36893" y="2603"/>
                  </a:lnTo>
                  <a:lnTo>
                    <a:pt x="36791" y="2768"/>
                  </a:lnTo>
                  <a:lnTo>
                    <a:pt x="36690" y="2921"/>
                  </a:lnTo>
                  <a:lnTo>
                    <a:pt x="36664" y="3048"/>
                  </a:lnTo>
                  <a:lnTo>
                    <a:pt x="36664" y="3213"/>
                  </a:lnTo>
                  <a:lnTo>
                    <a:pt x="36715" y="3390"/>
                  </a:lnTo>
                  <a:lnTo>
                    <a:pt x="36842" y="3606"/>
                  </a:lnTo>
                  <a:lnTo>
                    <a:pt x="37084" y="3848"/>
                  </a:lnTo>
                  <a:lnTo>
                    <a:pt x="37287" y="4000"/>
                  </a:lnTo>
                  <a:lnTo>
                    <a:pt x="37452" y="4076"/>
                  </a:lnTo>
                  <a:lnTo>
                    <a:pt x="37604" y="4140"/>
                  </a:lnTo>
                  <a:lnTo>
                    <a:pt x="37769" y="4191"/>
                  </a:lnTo>
                  <a:lnTo>
                    <a:pt x="38061" y="4267"/>
                  </a:lnTo>
                  <a:lnTo>
                    <a:pt x="38366" y="4292"/>
                  </a:lnTo>
                  <a:lnTo>
                    <a:pt x="38950" y="4318"/>
                  </a:lnTo>
                  <a:lnTo>
                    <a:pt x="39141" y="4292"/>
                  </a:lnTo>
                  <a:lnTo>
                    <a:pt x="44246" y="3505"/>
                  </a:lnTo>
                  <a:lnTo>
                    <a:pt x="44411" y="3479"/>
                  </a:lnTo>
                  <a:lnTo>
                    <a:pt x="44602" y="3454"/>
                  </a:lnTo>
                  <a:lnTo>
                    <a:pt x="44805" y="3429"/>
                  </a:lnTo>
                  <a:lnTo>
                    <a:pt x="45097" y="3429"/>
                  </a:lnTo>
                  <a:lnTo>
                    <a:pt x="45288" y="3454"/>
                  </a:lnTo>
                  <a:lnTo>
                    <a:pt x="45466" y="3479"/>
                  </a:lnTo>
                  <a:lnTo>
                    <a:pt x="45656" y="3530"/>
                  </a:lnTo>
                  <a:lnTo>
                    <a:pt x="45834" y="3556"/>
                  </a:lnTo>
                  <a:lnTo>
                    <a:pt x="46151" y="3683"/>
                  </a:lnTo>
                  <a:lnTo>
                    <a:pt x="46304" y="3759"/>
                  </a:lnTo>
                  <a:lnTo>
                    <a:pt x="46443" y="3848"/>
                  </a:lnTo>
                  <a:lnTo>
                    <a:pt x="46672" y="4025"/>
                  </a:lnTo>
                  <a:lnTo>
                    <a:pt x="46824" y="4292"/>
                  </a:lnTo>
                  <a:lnTo>
                    <a:pt x="46990" y="4648"/>
                  </a:lnTo>
                  <a:lnTo>
                    <a:pt x="43167" y="5219"/>
                  </a:lnTo>
                  <a:lnTo>
                    <a:pt x="38531" y="7747"/>
                  </a:lnTo>
                  <a:lnTo>
                    <a:pt x="38417" y="7924"/>
                  </a:lnTo>
                  <a:lnTo>
                    <a:pt x="38265" y="8293"/>
                  </a:lnTo>
                  <a:lnTo>
                    <a:pt x="38214" y="8483"/>
                  </a:lnTo>
                  <a:lnTo>
                    <a:pt x="38163" y="9055"/>
                  </a:lnTo>
                  <a:lnTo>
                    <a:pt x="38188" y="9245"/>
                  </a:lnTo>
                  <a:lnTo>
                    <a:pt x="38188" y="9436"/>
                  </a:lnTo>
                  <a:lnTo>
                    <a:pt x="40474" y="11912"/>
                  </a:lnTo>
                  <a:lnTo>
                    <a:pt x="40716" y="12039"/>
                  </a:lnTo>
                  <a:lnTo>
                    <a:pt x="41821" y="12458"/>
                  </a:lnTo>
                  <a:lnTo>
                    <a:pt x="42722" y="12674"/>
                  </a:lnTo>
                  <a:lnTo>
                    <a:pt x="43700" y="12827"/>
                  </a:lnTo>
                  <a:lnTo>
                    <a:pt x="45008" y="12903"/>
                  </a:lnTo>
                  <a:lnTo>
                    <a:pt x="46329" y="12801"/>
                  </a:lnTo>
                  <a:lnTo>
                    <a:pt x="46482" y="12776"/>
                  </a:lnTo>
                  <a:lnTo>
                    <a:pt x="46609" y="12763"/>
                  </a:lnTo>
                  <a:lnTo>
                    <a:pt x="46926" y="12700"/>
                  </a:lnTo>
                  <a:lnTo>
                    <a:pt x="52019" y="11899"/>
                  </a:lnTo>
                  <a:lnTo>
                    <a:pt x="52158" y="11899"/>
                  </a:lnTo>
                  <a:lnTo>
                    <a:pt x="52374" y="11874"/>
                  </a:lnTo>
                  <a:lnTo>
                    <a:pt x="52552" y="11849"/>
                  </a:lnTo>
                  <a:lnTo>
                    <a:pt x="52717" y="11811"/>
                  </a:lnTo>
                  <a:lnTo>
                    <a:pt x="52844" y="11772"/>
                  </a:lnTo>
                  <a:lnTo>
                    <a:pt x="53086" y="11671"/>
                  </a:lnTo>
                  <a:lnTo>
                    <a:pt x="53403" y="11531"/>
                  </a:lnTo>
                  <a:lnTo>
                    <a:pt x="53530" y="11455"/>
                  </a:lnTo>
                  <a:lnTo>
                    <a:pt x="53657" y="11353"/>
                  </a:lnTo>
                  <a:lnTo>
                    <a:pt x="53848" y="11137"/>
                  </a:lnTo>
                  <a:lnTo>
                    <a:pt x="53911" y="11010"/>
                  </a:lnTo>
                  <a:lnTo>
                    <a:pt x="53975" y="10871"/>
                  </a:lnTo>
                  <a:lnTo>
                    <a:pt x="53975" y="10579"/>
                  </a:lnTo>
                  <a:close/>
                </a:path>
                <a:path w="568959" h="466090">
                  <a:moveTo>
                    <a:pt x="525945" y="451434"/>
                  </a:moveTo>
                  <a:lnTo>
                    <a:pt x="525678" y="451231"/>
                  </a:lnTo>
                  <a:lnTo>
                    <a:pt x="525462" y="451167"/>
                  </a:lnTo>
                  <a:lnTo>
                    <a:pt x="525284" y="451065"/>
                  </a:lnTo>
                  <a:lnTo>
                    <a:pt x="525106" y="451015"/>
                  </a:lnTo>
                  <a:lnTo>
                    <a:pt x="524941" y="450964"/>
                  </a:lnTo>
                  <a:lnTo>
                    <a:pt x="524725" y="450938"/>
                  </a:lnTo>
                  <a:lnTo>
                    <a:pt x="524522" y="450913"/>
                  </a:lnTo>
                  <a:lnTo>
                    <a:pt x="524332" y="450888"/>
                  </a:lnTo>
                  <a:lnTo>
                    <a:pt x="524129" y="450888"/>
                  </a:lnTo>
                  <a:lnTo>
                    <a:pt x="523963" y="450913"/>
                  </a:lnTo>
                  <a:lnTo>
                    <a:pt x="523760" y="450913"/>
                  </a:lnTo>
                  <a:lnTo>
                    <a:pt x="523544" y="450964"/>
                  </a:lnTo>
                  <a:lnTo>
                    <a:pt x="523176" y="451065"/>
                  </a:lnTo>
                  <a:lnTo>
                    <a:pt x="523036" y="451142"/>
                  </a:lnTo>
                  <a:lnTo>
                    <a:pt x="522884" y="451205"/>
                  </a:lnTo>
                  <a:lnTo>
                    <a:pt x="522338" y="451624"/>
                  </a:lnTo>
                  <a:lnTo>
                    <a:pt x="522224" y="451777"/>
                  </a:lnTo>
                  <a:lnTo>
                    <a:pt x="522173" y="452018"/>
                  </a:lnTo>
                  <a:lnTo>
                    <a:pt x="522173" y="452145"/>
                  </a:lnTo>
                  <a:lnTo>
                    <a:pt x="522224" y="452310"/>
                  </a:lnTo>
                  <a:lnTo>
                    <a:pt x="522300" y="452462"/>
                  </a:lnTo>
                  <a:lnTo>
                    <a:pt x="522516" y="452729"/>
                  </a:lnTo>
                  <a:lnTo>
                    <a:pt x="525945" y="451434"/>
                  </a:lnTo>
                  <a:close/>
                </a:path>
                <a:path w="568959" h="466090">
                  <a:moveTo>
                    <a:pt x="541807" y="449707"/>
                  </a:moveTo>
                  <a:lnTo>
                    <a:pt x="541782" y="449580"/>
                  </a:lnTo>
                  <a:lnTo>
                    <a:pt x="541756" y="449453"/>
                  </a:lnTo>
                  <a:lnTo>
                    <a:pt x="541680" y="449313"/>
                  </a:lnTo>
                  <a:lnTo>
                    <a:pt x="541566" y="449135"/>
                  </a:lnTo>
                  <a:lnTo>
                    <a:pt x="541299" y="448894"/>
                  </a:lnTo>
                  <a:lnTo>
                    <a:pt x="541070" y="448767"/>
                  </a:lnTo>
                  <a:lnTo>
                    <a:pt x="540905" y="448703"/>
                  </a:lnTo>
                  <a:lnTo>
                    <a:pt x="540651" y="448627"/>
                  </a:lnTo>
                  <a:lnTo>
                    <a:pt x="540359" y="448551"/>
                  </a:lnTo>
                  <a:lnTo>
                    <a:pt x="540194" y="448525"/>
                  </a:lnTo>
                  <a:lnTo>
                    <a:pt x="539965" y="448500"/>
                  </a:lnTo>
                  <a:lnTo>
                    <a:pt x="539584" y="448500"/>
                  </a:lnTo>
                  <a:lnTo>
                    <a:pt x="539381" y="448525"/>
                  </a:lnTo>
                  <a:lnTo>
                    <a:pt x="539216" y="448551"/>
                  </a:lnTo>
                  <a:lnTo>
                    <a:pt x="538988" y="448602"/>
                  </a:lnTo>
                  <a:lnTo>
                    <a:pt x="538619" y="448703"/>
                  </a:lnTo>
                  <a:lnTo>
                    <a:pt x="538480" y="448767"/>
                  </a:lnTo>
                  <a:lnTo>
                    <a:pt x="538213" y="448919"/>
                  </a:lnTo>
                  <a:lnTo>
                    <a:pt x="537959" y="449110"/>
                  </a:lnTo>
                  <a:lnTo>
                    <a:pt x="537718" y="449554"/>
                  </a:lnTo>
                  <a:lnTo>
                    <a:pt x="536562" y="460743"/>
                  </a:lnTo>
                  <a:lnTo>
                    <a:pt x="525945" y="451446"/>
                  </a:lnTo>
                  <a:lnTo>
                    <a:pt x="522516" y="452742"/>
                  </a:lnTo>
                  <a:lnTo>
                    <a:pt x="536511" y="464997"/>
                  </a:lnTo>
                  <a:lnTo>
                    <a:pt x="536702" y="465124"/>
                  </a:lnTo>
                  <a:lnTo>
                    <a:pt x="536994" y="465264"/>
                  </a:lnTo>
                  <a:lnTo>
                    <a:pt x="537171" y="465315"/>
                  </a:lnTo>
                  <a:lnTo>
                    <a:pt x="537324" y="465391"/>
                  </a:lnTo>
                  <a:lnTo>
                    <a:pt x="537705" y="465493"/>
                  </a:lnTo>
                  <a:lnTo>
                    <a:pt x="537908" y="465518"/>
                  </a:lnTo>
                  <a:lnTo>
                    <a:pt x="538505" y="465518"/>
                  </a:lnTo>
                  <a:lnTo>
                    <a:pt x="538721" y="465493"/>
                  </a:lnTo>
                  <a:lnTo>
                    <a:pt x="538911" y="465467"/>
                  </a:lnTo>
                  <a:lnTo>
                    <a:pt x="539102" y="465416"/>
                  </a:lnTo>
                  <a:lnTo>
                    <a:pt x="539280" y="465340"/>
                  </a:lnTo>
                  <a:lnTo>
                    <a:pt x="539508" y="465251"/>
                  </a:lnTo>
                  <a:lnTo>
                    <a:pt x="539673" y="465175"/>
                  </a:lnTo>
                  <a:lnTo>
                    <a:pt x="539864" y="465048"/>
                  </a:lnTo>
                  <a:lnTo>
                    <a:pt x="540004" y="464908"/>
                  </a:lnTo>
                  <a:lnTo>
                    <a:pt x="540131" y="464807"/>
                  </a:lnTo>
                  <a:lnTo>
                    <a:pt x="540245" y="464591"/>
                  </a:lnTo>
                  <a:lnTo>
                    <a:pt x="540270" y="464464"/>
                  </a:lnTo>
                  <a:lnTo>
                    <a:pt x="540283" y="464312"/>
                  </a:lnTo>
                  <a:lnTo>
                    <a:pt x="541782" y="449757"/>
                  </a:lnTo>
                  <a:close/>
                </a:path>
                <a:path w="568959" h="466090">
                  <a:moveTo>
                    <a:pt x="568833" y="455117"/>
                  </a:moveTo>
                  <a:lnTo>
                    <a:pt x="568591" y="453859"/>
                  </a:lnTo>
                  <a:lnTo>
                    <a:pt x="568299" y="453059"/>
                  </a:lnTo>
                  <a:lnTo>
                    <a:pt x="568134" y="452691"/>
                  </a:lnTo>
                  <a:lnTo>
                    <a:pt x="568083" y="452526"/>
                  </a:lnTo>
                  <a:lnTo>
                    <a:pt x="567982" y="452361"/>
                  </a:lnTo>
                  <a:lnTo>
                    <a:pt x="567778" y="451904"/>
                  </a:lnTo>
                  <a:lnTo>
                    <a:pt x="567029" y="450748"/>
                  </a:lnTo>
                  <a:lnTo>
                    <a:pt x="566064" y="449618"/>
                  </a:lnTo>
                  <a:lnTo>
                    <a:pt x="564946" y="448564"/>
                  </a:lnTo>
                  <a:lnTo>
                    <a:pt x="564743" y="448437"/>
                  </a:lnTo>
                  <a:lnTo>
                    <a:pt x="564743" y="455231"/>
                  </a:lnTo>
                  <a:lnTo>
                    <a:pt x="564743" y="456234"/>
                  </a:lnTo>
                  <a:lnTo>
                    <a:pt x="564565" y="457238"/>
                  </a:lnTo>
                  <a:lnTo>
                    <a:pt x="564400" y="457720"/>
                  </a:lnTo>
                  <a:lnTo>
                    <a:pt x="564349" y="457885"/>
                  </a:lnTo>
                  <a:lnTo>
                    <a:pt x="564324" y="458063"/>
                  </a:lnTo>
                  <a:lnTo>
                    <a:pt x="564248" y="458228"/>
                  </a:lnTo>
                  <a:lnTo>
                    <a:pt x="564172" y="458406"/>
                  </a:lnTo>
                  <a:lnTo>
                    <a:pt x="564057" y="458546"/>
                  </a:lnTo>
                  <a:lnTo>
                    <a:pt x="563905" y="458698"/>
                  </a:lnTo>
                  <a:lnTo>
                    <a:pt x="563740" y="458825"/>
                  </a:lnTo>
                  <a:lnTo>
                    <a:pt x="563537" y="458914"/>
                  </a:lnTo>
                  <a:lnTo>
                    <a:pt x="563346" y="459041"/>
                  </a:lnTo>
                  <a:lnTo>
                    <a:pt x="563118" y="459143"/>
                  </a:lnTo>
                  <a:lnTo>
                    <a:pt x="562876" y="459219"/>
                  </a:lnTo>
                  <a:lnTo>
                    <a:pt x="562749" y="459282"/>
                  </a:lnTo>
                  <a:lnTo>
                    <a:pt x="562317" y="459384"/>
                  </a:lnTo>
                  <a:lnTo>
                    <a:pt x="562076" y="459397"/>
                  </a:lnTo>
                  <a:lnTo>
                    <a:pt x="561619" y="459447"/>
                  </a:lnTo>
                  <a:lnTo>
                    <a:pt x="561340" y="459447"/>
                  </a:lnTo>
                  <a:lnTo>
                    <a:pt x="561047" y="459422"/>
                  </a:lnTo>
                  <a:lnTo>
                    <a:pt x="560908" y="459422"/>
                  </a:lnTo>
                  <a:lnTo>
                    <a:pt x="560235" y="459295"/>
                  </a:lnTo>
                  <a:lnTo>
                    <a:pt x="559968" y="459206"/>
                  </a:lnTo>
                  <a:lnTo>
                    <a:pt x="559727" y="459130"/>
                  </a:lnTo>
                  <a:lnTo>
                    <a:pt x="559536" y="459003"/>
                  </a:lnTo>
                  <a:lnTo>
                    <a:pt x="559308" y="458901"/>
                  </a:lnTo>
                  <a:lnTo>
                    <a:pt x="559142" y="458762"/>
                  </a:lnTo>
                  <a:lnTo>
                    <a:pt x="558990" y="458660"/>
                  </a:lnTo>
                  <a:lnTo>
                    <a:pt x="558800" y="458508"/>
                  </a:lnTo>
                  <a:lnTo>
                    <a:pt x="557695" y="457720"/>
                  </a:lnTo>
                  <a:lnTo>
                    <a:pt x="556755" y="456857"/>
                  </a:lnTo>
                  <a:lnTo>
                    <a:pt x="555980" y="455955"/>
                  </a:lnTo>
                  <a:lnTo>
                    <a:pt x="555358" y="455002"/>
                  </a:lnTo>
                  <a:lnTo>
                    <a:pt x="555142" y="454520"/>
                  </a:lnTo>
                  <a:lnTo>
                    <a:pt x="555066" y="454367"/>
                  </a:lnTo>
                  <a:lnTo>
                    <a:pt x="554901" y="453885"/>
                  </a:lnTo>
                  <a:lnTo>
                    <a:pt x="554697" y="453415"/>
                  </a:lnTo>
                  <a:lnTo>
                    <a:pt x="554532" y="452412"/>
                  </a:lnTo>
                  <a:lnTo>
                    <a:pt x="554532" y="451408"/>
                  </a:lnTo>
                  <a:lnTo>
                    <a:pt x="554685" y="450405"/>
                  </a:lnTo>
                  <a:lnTo>
                    <a:pt x="554799" y="450011"/>
                  </a:lnTo>
                  <a:lnTo>
                    <a:pt x="554850" y="449884"/>
                  </a:lnTo>
                  <a:lnTo>
                    <a:pt x="554888" y="449757"/>
                  </a:lnTo>
                  <a:lnTo>
                    <a:pt x="554888" y="449630"/>
                  </a:lnTo>
                  <a:lnTo>
                    <a:pt x="555701" y="448703"/>
                  </a:lnTo>
                  <a:lnTo>
                    <a:pt x="555891" y="448576"/>
                  </a:lnTo>
                  <a:lnTo>
                    <a:pt x="556120" y="448475"/>
                  </a:lnTo>
                  <a:lnTo>
                    <a:pt x="556361" y="448386"/>
                  </a:lnTo>
                  <a:lnTo>
                    <a:pt x="556501" y="448360"/>
                  </a:lnTo>
                  <a:lnTo>
                    <a:pt x="556628" y="448310"/>
                  </a:lnTo>
                  <a:lnTo>
                    <a:pt x="557009" y="448246"/>
                  </a:lnTo>
                  <a:lnTo>
                    <a:pt x="557174" y="448221"/>
                  </a:lnTo>
                  <a:lnTo>
                    <a:pt x="557339" y="448195"/>
                  </a:lnTo>
                  <a:lnTo>
                    <a:pt x="558203" y="448195"/>
                  </a:lnTo>
                  <a:lnTo>
                    <a:pt x="559841" y="448665"/>
                  </a:lnTo>
                  <a:lnTo>
                    <a:pt x="560184" y="448906"/>
                  </a:lnTo>
                  <a:lnTo>
                    <a:pt x="560374" y="449084"/>
                  </a:lnTo>
                  <a:lnTo>
                    <a:pt x="560870" y="449427"/>
                  </a:lnTo>
                  <a:lnTo>
                    <a:pt x="564108" y="453148"/>
                  </a:lnTo>
                  <a:lnTo>
                    <a:pt x="564184" y="453275"/>
                  </a:lnTo>
                  <a:lnTo>
                    <a:pt x="564349" y="453720"/>
                  </a:lnTo>
                  <a:lnTo>
                    <a:pt x="564553" y="454228"/>
                  </a:lnTo>
                  <a:lnTo>
                    <a:pt x="564743" y="455231"/>
                  </a:lnTo>
                  <a:lnTo>
                    <a:pt x="564743" y="448437"/>
                  </a:lnTo>
                  <a:lnTo>
                    <a:pt x="564273" y="448106"/>
                  </a:lnTo>
                  <a:lnTo>
                    <a:pt x="564083" y="447929"/>
                  </a:lnTo>
                  <a:lnTo>
                    <a:pt x="563664" y="447611"/>
                  </a:lnTo>
                  <a:lnTo>
                    <a:pt x="562952" y="447141"/>
                  </a:lnTo>
                  <a:lnTo>
                    <a:pt x="562737" y="446976"/>
                  </a:lnTo>
                  <a:lnTo>
                    <a:pt x="562457" y="446849"/>
                  </a:lnTo>
                  <a:lnTo>
                    <a:pt x="558101" y="445795"/>
                  </a:lnTo>
                  <a:lnTo>
                    <a:pt x="557415" y="445795"/>
                  </a:lnTo>
                  <a:lnTo>
                    <a:pt x="556729" y="445846"/>
                  </a:lnTo>
                  <a:lnTo>
                    <a:pt x="556488" y="445884"/>
                  </a:lnTo>
                  <a:lnTo>
                    <a:pt x="556361" y="445884"/>
                  </a:lnTo>
                  <a:lnTo>
                    <a:pt x="556171" y="445909"/>
                  </a:lnTo>
                  <a:lnTo>
                    <a:pt x="555967" y="445935"/>
                  </a:lnTo>
                  <a:lnTo>
                    <a:pt x="555675" y="445998"/>
                  </a:lnTo>
                  <a:lnTo>
                    <a:pt x="554697" y="446227"/>
                  </a:lnTo>
                  <a:lnTo>
                    <a:pt x="553783" y="446519"/>
                  </a:lnTo>
                  <a:lnTo>
                    <a:pt x="553516" y="446646"/>
                  </a:lnTo>
                  <a:lnTo>
                    <a:pt x="553250" y="446735"/>
                  </a:lnTo>
                  <a:lnTo>
                    <a:pt x="552729" y="447027"/>
                  </a:lnTo>
                  <a:lnTo>
                    <a:pt x="552513" y="447205"/>
                  </a:lnTo>
                  <a:lnTo>
                    <a:pt x="552297" y="447357"/>
                  </a:lnTo>
                  <a:lnTo>
                    <a:pt x="550849" y="449338"/>
                  </a:lnTo>
                  <a:lnTo>
                    <a:pt x="550799" y="449503"/>
                  </a:lnTo>
                  <a:lnTo>
                    <a:pt x="550633" y="450037"/>
                  </a:lnTo>
                  <a:lnTo>
                    <a:pt x="550443" y="451307"/>
                  </a:lnTo>
                  <a:lnTo>
                    <a:pt x="550443" y="452501"/>
                  </a:lnTo>
                  <a:lnTo>
                    <a:pt x="550659" y="453758"/>
                  </a:lnTo>
                  <a:lnTo>
                    <a:pt x="550887" y="454393"/>
                  </a:lnTo>
                  <a:lnTo>
                    <a:pt x="551129" y="455002"/>
                  </a:lnTo>
                  <a:lnTo>
                    <a:pt x="551192" y="455168"/>
                  </a:lnTo>
                  <a:lnTo>
                    <a:pt x="551268" y="455295"/>
                  </a:lnTo>
                  <a:lnTo>
                    <a:pt x="551497" y="455726"/>
                  </a:lnTo>
                  <a:lnTo>
                    <a:pt x="555663" y="460032"/>
                  </a:lnTo>
                  <a:lnTo>
                    <a:pt x="555853" y="460184"/>
                  </a:lnTo>
                  <a:lnTo>
                    <a:pt x="556298" y="460502"/>
                  </a:lnTo>
                  <a:lnTo>
                    <a:pt x="556539" y="460616"/>
                  </a:lnTo>
                  <a:lnTo>
                    <a:pt x="556780" y="460768"/>
                  </a:lnTo>
                  <a:lnTo>
                    <a:pt x="560120" y="461721"/>
                  </a:lnTo>
                  <a:lnTo>
                    <a:pt x="560463" y="461772"/>
                  </a:lnTo>
                  <a:lnTo>
                    <a:pt x="561149" y="461797"/>
                  </a:lnTo>
                  <a:lnTo>
                    <a:pt x="561835" y="461797"/>
                  </a:lnTo>
                  <a:lnTo>
                    <a:pt x="562521" y="461772"/>
                  </a:lnTo>
                  <a:lnTo>
                    <a:pt x="562864" y="461721"/>
                  </a:lnTo>
                  <a:lnTo>
                    <a:pt x="563181" y="461670"/>
                  </a:lnTo>
                  <a:lnTo>
                    <a:pt x="563638" y="461645"/>
                  </a:lnTo>
                  <a:lnTo>
                    <a:pt x="564248" y="461492"/>
                  </a:lnTo>
                  <a:lnTo>
                    <a:pt x="564540" y="461391"/>
                  </a:lnTo>
                  <a:lnTo>
                    <a:pt x="564857" y="461327"/>
                  </a:lnTo>
                  <a:lnTo>
                    <a:pt x="567334" y="459943"/>
                  </a:lnTo>
                  <a:lnTo>
                    <a:pt x="567512" y="459803"/>
                  </a:lnTo>
                  <a:lnTo>
                    <a:pt x="567702" y="459625"/>
                  </a:lnTo>
                  <a:lnTo>
                    <a:pt x="567969" y="459257"/>
                  </a:lnTo>
                  <a:lnTo>
                    <a:pt x="568096" y="459041"/>
                  </a:lnTo>
                  <a:lnTo>
                    <a:pt x="568198" y="458901"/>
                  </a:lnTo>
                  <a:lnTo>
                    <a:pt x="568337" y="458508"/>
                  </a:lnTo>
                  <a:lnTo>
                    <a:pt x="568413" y="458228"/>
                  </a:lnTo>
                  <a:lnTo>
                    <a:pt x="568439" y="458089"/>
                  </a:lnTo>
                  <a:lnTo>
                    <a:pt x="568617" y="457581"/>
                  </a:lnTo>
                  <a:lnTo>
                    <a:pt x="568833" y="456336"/>
                  </a:lnTo>
                  <a:lnTo>
                    <a:pt x="568833" y="45511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401293" y="1481924"/>
              <a:ext cx="123189" cy="74295"/>
            </a:xfrm>
            <a:custGeom>
              <a:avLst/>
              <a:gdLst/>
              <a:ahLst/>
              <a:cxnLst/>
              <a:rect l="l" t="t" r="r" b="b"/>
              <a:pathLst>
                <a:path w="123190" h="74294">
                  <a:moveTo>
                    <a:pt x="3924" y="70878"/>
                  </a:moveTo>
                  <a:lnTo>
                    <a:pt x="177" y="69951"/>
                  </a:lnTo>
                  <a:lnTo>
                    <a:pt x="76" y="70091"/>
                  </a:lnTo>
                  <a:lnTo>
                    <a:pt x="25" y="70218"/>
                  </a:lnTo>
                  <a:lnTo>
                    <a:pt x="0" y="70358"/>
                  </a:lnTo>
                  <a:lnTo>
                    <a:pt x="25" y="70561"/>
                  </a:lnTo>
                  <a:lnTo>
                    <a:pt x="50" y="70688"/>
                  </a:lnTo>
                  <a:lnTo>
                    <a:pt x="152" y="70853"/>
                  </a:lnTo>
                  <a:lnTo>
                    <a:pt x="342" y="71056"/>
                  </a:lnTo>
                  <a:lnTo>
                    <a:pt x="520" y="71196"/>
                  </a:lnTo>
                  <a:lnTo>
                    <a:pt x="787" y="71374"/>
                  </a:lnTo>
                  <a:lnTo>
                    <a:pt x="965" y="71412"/>
                  </a:lnTo>
                  <a:lnTo>
                    <a:pt x="1130" y="71462"/>
                  </a:lnTo>
                  <a:lnTo>
                    <a:pt x="1346" y="71513"/>
                  </a:lnTo>
                  <a:lnTo>
                    <a:pt x="1524" y="71564"/>
                  </a:lnTo>
                  <a:lnTo>
                    <a:pt x="1714" y="71589"/>
                  </a:lnTo>
                  <a:lnTo>
                    <a:pt x="2336" y="71589"/>
                  </a:lnTo>
                  <a:lnTo>
                    <a:pt x="2501" y="71564"/>
                  </a:lnTo>
                  <a:lnTo>
                    <a:pt x="2705" y="71539"/>
                  </a:lnTo>
                  <a:lnTo>
                    <a:pt x="3060" y="71437"/>
                  </a:lnTo>
                  <a:lnTo>
                    <a:pt x="3238" y="71399"/>
                  </a:lnTo>
                  <a:lnTo>
                    <a:pt x="3454" y="71272"/>
                  </a:lnTo>
                  <a:lnTo>
                    <a:pt x="3683" y="71120"/>
                  </a:lnTo>
                  <a:lnTo>
                    <a:pt x="3873" y="70929"/>
                  </a:lnTo>
                  <a:close/>
                </a:path>
                <a:path w="123190" h="74294">
                  <a:moveTo>
                    <a:pt x="10985" y="61328"/>
                  </a:moveTo>
                  <a:lnTo>
                    <a:pt x="10960" y="61150"/>
                  </a:lnTo>
                  <a:lnTo>
                    <a:pt x="10883" y="60960"/>
                  </a:lnTo>
                  <a:lnTo>
                    <a:pt x="10706" y="60756"/>
                  </a:lnTo>
                  <a:lnTo>
                    <a:pt x="10464" y="60566"/>
                  </a:lnTo>
                  <a:lnTo>
                    <a:pt x="10337" y="60490"/>
                  </a:lnTo>
                  <a:lnTo>
                    <a:pt x="10096" y="60363"/>
                  </a:lnTo>
                  <a:lnTo>
                    <a:pt x="9855" y="60325"/>
                  </a:lnTo>
                  <a:lnTo>
                    <a:pt x="9486" y="60223"/>
                  </a:lnTo>
                  <a:lnTo>
                    <a:pt x="9359" y="60223"/>
                  </a:lnTo>
                  <a:lnTo>
                    <a:pt x="8585" y="60198"/>
                  </a:lnTo>
                  <a:lnTo>
                    <a:pt x="8280" y="60248"/>
                  </a:lnTo>
                  <a:lnTo>
                    <a:pt x="7924" y="60350"/>
                  </a:lnTo>
                  <a:lnTo>
                    <a:pt x="7747" y="60363"/>
                  </a:lnTo>
                  <a:lnTo>
                    <a:pt x="7594" y="60439"/>
                  </a:lnTo>
                  <a:lnTo>
                    <a:pt x="7302" y="60617"/>
                  </a:lnTo>
                  <a:lnTo>
                    <a:pt x="7061" y="60858"/>
                  </a:lnTo>
                  <a:lnTo>
                    <a:pt x="177" y="69938"/>
                  </a:lnTo>
                  <a:lnTo>
                    <a:pt x="3924" y="70866"/>
                  </a:lnTo>
                  <a:lnTo>
                    <a:pt x="10833" y="61798"/>
                  </a:lnTo>
                  <a:lnTo>
                    <a:pt x="10960" y="61544"/>
                  </a:lnTo>
                  <a:lnTo>
                    <a:pt x="10985" y="61417"/>
                  </a:lnTo>
                  <a:close/>
                </a:path>
                <a:path w="123190" h="74294">
                  <a:moveTo>
                    <a:pt x="14312" y="69862"/>
                  </a:moveTo>
                  <a:lnTo>
                    <a:pt x="14185" y="69596"/>
                  </a:lnTo>
                  <a:lnTo>
                    <a:pt x="14097" y="69469"/>
                  </a:lnTo>
                  <a:lnTo>
                    <a:pt x="13868" y="69329"/>
                  </a:lnTo>
                  <a:lnTo>
                    <a:pt x="13779" y="69202"/>
                  </a:lnTo>
                  <a:lnTo>
                    <a:pt x="13525" y="69075"/>
                  </a:lnTo>
                  <a:lnTo>
                    <a:pt x="13284" y="68986"/>
                  </a:lnTo>
                  <a:lnTo>
                    <a:pt x="13093" y="68935"/>
                  </a:lnTo>
                  <a:lnTo>
                    <a:pt x="12915" y="68910"/>
                  </a:lnTo>
                  <a:lnTo>
                    <a:pt x="12750" y="68859"/>
                  </a:lnTo>
                  <a:lnTo>
                    <a:pt x="12547" y="68834"/>
                  </a:lnTo>
                  <a:lnTo>
                    <a:pt x="12115" y="68834"/>
                  </a:lnTo>
                  <a:lnTo>
                    <a:pt x="11912" y="68859"/>
                  </a:lnTo>
                  <a:lnTo>
                    <a:pt x="11747" y="68884"/>
                  </a:lnTo>
                  <a:lnTo>
                    <a:pt x="11544" y="68910"/>
                  </a:lnTo>
                  <a:lnTo>
                    <a:pt x="11353" y="68961"/>
                  </a:lnTo>
                  <a:lnTo>
                    <a:pt x="10934" y="69126"/>
                  </a:lnTo>
                  <a:lnTo>
                    <a:pt x="10744" y="69253"/>
                  </a:lnTo>
                  <a:lnTo>
                    <a:pt x="10439" y="69494"/>
                  </a:lnTo>
                  <a:lnTo>
                    <a:pt x="10274" y="69773"/>
                  </a:lnTo>
                  <a:lnTo>
                    <a:pt x="10223" y="69938"/>
                  </a:lnTo>
                  <a:lnTo>
                    <a:pt x="10198" y="70129"/>
                  </a:lnTo>
                  <a:lnTo>
                    <a:pt x="10121" y="70294"/>
                  </a:lnTo>
                  <a:lnTo>
                    <a:pt x="10045" y="70472"/>
                  </a:lnTo>
                  <a:lnTo>
                    <a:pt x="9931" y="70612"/>
                  </a:lnTo>
                  <a:lnTo>
                    <a:pt x="9779" y="70764"/>
                  </a:lnTo>
                  <a:lnTo>
                    <a:pt x="9613" y="70891"/>
                  </a:lnTo>
                  <a:lnTo>
                    <a:pt x="9410" y="70980"/>
                  </a:lnTo>
                  <a:lnTo>
                    <a:pt x="9220" y="71107"/>
                  </a:lnTo>
                  <a:lnTo>
                    <a:pt x="8991" y="71208"/>
                  </a:lnTo>
                  <a:lnTo>
                    <a:pt x="8750" y="71285"/>
                  </a:lnTo>
                  <a:lnTo>
                    <a:pt x="8623" y="71348"/>
                  </a:lnTo>
                  <a:lnTo>
                    <a:pt x="8089" y="71475"/>
                  </a:lnTo>
                  <a:lnTo>
                    <a:pt x="7797" y="71513"/>
                  </a:lnTo>
                  <a:lnTo>
                    <a:pt x="7480" y="71615"/>
                  </a:lnTo>
                  <a:lnTo>
                    <a:pt x="7277" y="71691"/>
                  </a:lnTo>
                  <a:lnTo>
                    <a:pt x="7137" y="71793"/>
                  </a:lnTo>
                  <a:lnTo>
                    <a:pt x="7010" y="71856"/>
                  </a:lnTo>
                  <a:lnTo>
                    <a:pt x="6794" y="72059"/>
                  </a:lnTo>
                  <a:lnTo>
                    <a:pt x="6667" y="72224"/>
                  </a:lnTo>
                  <a:lnTo>
                    <a:pt x="6591" y="72402"/>
                  </a:lnTo>
                  <a:lnTo>
                    <a:pt x="6591" y="72745"/>
                  </a:lnTo>
                  <a:lnTo>
                    <a:pt x="6642" y="72910"/>
                  </a:lnTo>
                  <a:lnTo>
                    <a:pt x="6743" y="73063"/>
                  </a:lnTo>
                  <a:lnTo>
                    <a:pt x="6819" y="73190"/>
                  </a:lnTo>
                  <a:lnTo>
                    <a:pt x="6985" y="73304"/>
                  </a:lnTo>
                  <a:lnTo>
                    <a:pt x="7188" y="73456"/>
                  </a:lnTo>
                  <a:lnTo>
                    <a:pt x="7327" y="73533"/>
                  </a:lnTo>
                  <a:lnTo>
                    <a:pt x="7620" y="73621"/>
                  </a:lnTo>
                  <a:lnTo>
                    <a:pt x="7874" y="73698"/>
                  </a:lnTo>
                  <a:lnTo>
                    <a:pt x="8039" y="73748"/>
                  </a:lnTo>
                  <a:lnTo>
                    <a:pt x="8242" y="73774"/>
                  </a:lnTo>
                  <a:lnTo>
                    <a:pt x="8851" y="73774"/>
                  </a:lnTo>
                  <a:lnTo>
                    <a:pt x="9042" y="73748"/>
                  </a:lnTo>
                  <a:lnTo>
                    <a:pt x="9512" y="73710"/>
                  </a:lnTo>
                  <a:lnTo>
                    <a:pt x="10121" y="73558"/>
                  </a:lnTo>
                  <a:lnTo>
                    <a:pt x="10414" y="73456"/>
                  </a:lnTo>
                  <a:lnTo>
                    <a:pt x="10731" y="73393"/>
                  </a:lnTo>
                  <a:lnTo>
                    <a:pt x="13208" y="72009"/>
                  </a:lnTo>
                  <a:lnTo>
                    <a:pt x="13385" y="71869"/>
                  </a:lnTo>
                  <a:lnTo>
                    <a:pt x="13576" y="71691"/>
                  </a:lnTo>
                  <a:lnTo>
                    <a:pt x="13843" y="71323"/>
                  </a:lnTo>
                  <a:lnTo>
                    <a:pt x="13970" y="71107"/>
                  </a:lnTo>
                  <a:lnTo>
                    <a:pt x="14071" y="70967"/>
                  </a:lnTo>
                  <a:lnTo>
                    <a:pt x="14211" y="70573"/>
                  </a:lnTo>
                  <a:lnTo>
                    <a:pt x="14287" y="70294"/>
                  </a:lnTo>
                  <a:lnTo>
                    <a:pt x="14312" y="70154"/>
                  </a:lnTo>
                  <a:lnTo>
                    <a:pt x="14312" y="69862"/>
                  </a:lnTo>
                  <a:close/>
                </a:path>
                <a:path w="123190" h="74294">
                  <a:moveTo>
                    <a:pt x="42710" y="67678"/>
                  </a:moveTo>
                  <a:lnTo>
                    <a:pt x="42684" y="67551"/>
                  </a:lnTo>
                  <a:lnTo>
                    <a:pt x="42583" y="67284"/>
                  </a:lnTo>
                  <a:lnTo>
                    <a:pt x="42405" y="67056"/>
                  </a:lnTo>
                  <a:lnTo>
                    <a:pt x="42189" y="66878"/>
                  </a:lnTo>
                  <a:lnTo>
                    <a:pt x="35623" y="62623"/>
                  </a:lnTo>
                  <a:lnTo>
                    <a:pt x="36258" y="62255"/>
                  </a:lnTo>
                  <a:lnTo>
                    <a:pt x="36512" y="62052"/>
                  </a:lnTo>
                  <a:lnTo>
                    <a:pt x="37045" y="61671"/>
                  </a:lnTo>
                  <a:lnTo>
                    <a:pt x="37465" y="61252"/>
                  </a:lnTo>
                  <a:lnTo>
                    <a:pt x="37807" y="60782"/>
                  </a:lnTo>
                  <a:lnTo>
                    <a:pt x="37922" y="60566"/>
                  </a:lnTo>
                  <a:lnTo>
                    <a:pt x="38100" y="60312"/>
                  </a:lnTo>
                  <a:lnTo>
                    <a:pt x="38290" y="59855"/>
                  </a:lnTo>
                  <a:lnTo>
                    <a:pt x="38392" y="59334"/>
                  </a:lnTo>
                  <a:lnTo>
                    <a:pt x="38417" y="58851"/>
                  </a:lnTo>
                  <a:lnTo>
                    <a:pt x="38366" y="58356"/>
                  </a:lnTo>
                  <a:lnTo>
                    <a:pt x="38227" y="57873"/>
                  </a:lnTo>
                  <a:lnTo>
                    <a:pt x="38125" y="57619"/>
                  </a:lnTo>
                  <a:lnTo>
                    <a:pt x="37680" y="56934"/>
                  </a:lnTo>
                  <a:lnTo>
                    <a:pt x="37490" y="56718"/>
                  </a:lnTo>
                  <a:lnTo>
                    <a:pt x="37338" y="56476"/>
                  </a:lnTo>
                  <a:lnTo>
                    <a:pt x="36855" y="56057"/>
                  </a:lnTo>
                  <a:lnTo>
                    <a:pt x="36576" y="55854"/>
                  </a:lnTo>
                  <a:lnTo>
                    <a:pt x="36360" y="55664"/>
                  </a:lnTo>
                  <a:lnTo>
                    <a:pt x="35750" y="55295"/>
                  </a:lnTo>
                  <a:lnTo>
                    <a:pt x="35115" y="54978"/>
                  </a:lnTo>
                  <a:lnTo>
                    <a:pt x="34429" y="54686"/>
                  </a:lnTo>
                  <a:lnTo>
                    <a:pt x="34328" y="58750"/>
                  </a:lnTo>
                  <a:lnTo>
                    <a:pt x="34328" y="59169"/>
                  </a:lnTo>
                  <a:lnTo>
                    <a:pt x="34251" y="59410"/>
                  </a:lnTo>
                  <a:lnTo>
                    <a:pt x="34150" y="59677"/>
                  </a:lnTo>
                  <a:lnTo>
                    <a:pt x="32486" y="61048"/>
                  </a:lnTo>
                  <a:lnTo>
                    <a:pt x="32321" y="61150"/>
                  </a:lnTo>
                  <a:lnTo>
                    <a:pt x="31711" y="61353"/>
                  </a:lnTo>
                  <a:lnTo>
                    <a:pt x="31089" y="61493"/>
                  </a:lnTo>
                  <a:lnTo>
                    <a:pt x="30848" y="61518"/>
                  </a:lnTo>
                  <a:lnTo>
                    <a:pt x="26339" y="62217"/>
                  </a:lnTo>
                  <a:lnTo>
                    <a:pt x="23952" y="57061"/>
                  </a:lnTo>
                  <a:lnTo>
                    <a:pt x="28460" y="56362"/>
                  </a:lnTo>
                  <a:lnTo>
                    <a:pt x="28752" y="56311"/>
                  </a:lnTo>
                  <a:lnTo>
                    <a:pt x="29159" y="56273"/>
                  </a:lnTo>
                  <a:lnTo>
                    <a:pt x="29349" y="56248"/>
                  </a:lnTo>
                  <a:lnTo>
                    <a:pt x="30060" y="56248"/>
                  </a:lnTo>
                  <a:lnTo>
                    <a:pt x="30949" y="56349"/>
                  </a:lnTo>
                  <a:lnTo>
                    <a:pt x="31775" y="56540"/>
                  </a:lnTo>
                  <a:lnTo>
                    <a:pt x="32194" y="56667"/>
                  </a:lnTo>
                  <a:lnTo>
                    <a:pt x="32537" y="56845"/>
                  </a:lnTo>
                  <a:lnTo>
                    <a:pt x="32880" y="56984"/>
                  </a:lnTo>
                  <a:lnTo>
                    <a:pt x="33375" y="57302"/>
                  </a:lnTo>
                  <a:lnTo>
                    <a:pt x="33718" y="57619"/>
                  </a:lnTo>
                  <a:lnTo>
                    <a:pt x="33807" y="57746"/>
                  </a:lnTo>
                  <a:lnTo>
                    <a:pt x="33959" y="57873"/>
                  </a:lnTo>
                  <a:lnTo>
                    <a:pt x="34112" y="58115"/>
                  </a:lnTo>
                  <a:lnTo>
                    <a:pt x="34226" y="58356"/>
                  </a:lnTo>
                  <a:lnTo>
                    <a:pt x="34328" y="58750"/>
                  </a:lnTo>
                  <a:lnTo>
                    <a:pt x="34328" y="54660"/>
                  </a:lnTo>
                  <a:lnTo>
                    <a:pt x="33642" y="54432"/>
                  </a:lnTo>
                  <a:lnTo>
                    <a:pt x="32880" y="54241"/>
                  </a:lnTo>
                  <a:lnTo>
                    <a:pt x="32067" y="54076"/>
                  </a:lnTo>
                  <a:lnTo>
                    <a:pt x="31242" y="53975"/>
                  </a:lnTo>
                  <a:lnTo>
                    <a:pt x="30797" y="53898"/>
                  </a:lnTo>
                  <a:lnTo>
                    <a:pt x="30353" y="53873"/>
                  </a:lnTo>
                  <a:lnTo>
                    <a:pt x="29108" y="53873"/>
                  </a:lnTo>
                  <a:lnTo>
                    <a:pt x="28638" y="53898"/>
                  </a:lnTo>
                  <a:lnTo>
                    <a:pt x="27838" y="54000"/>
                  </a:lnTo>
                  <a:lnTo>
                    <a:pt x="27698" y="54025"/>
                  </a:lnTo>
                  <a:lnTo>
                    <a:pt x="27508" y="54051"/>
                  </a:lnTo>
                  <a:lnTo>
                    <a:pt x="27305" y="54076"/>
                  </a:lnTo>
                  <a:lnTo>
                    <a:pt x="27114" y="54114"/>
                  </a:lnTo>
                  <a:lnTo>
                    <a:pt x="26936" y="54165"/>
                  </a:lnTo>
                  <a:lnTo>
                    <a:pt x="21221" y="55029"/>
                  </a:lnTo>
                  <a:lnTo>
                    <a:pt x="21031" y="55054"/>
                  </a:lnTo>
                  <a:lnTo>
                    <a:pt x="20840" y="55092"/>
                  </a:lnTo>
                  <a:lnTo>
                    <a:pt x="20701" y="55118"/>
                  </a:lnTo>
                  <a:lnTo>
                    <a:pt x="20459" y="55181"/>
                  </a:lnTo>
                  <a:lnTo>
                    <a:pt x="20307" y="55232"/>
                  </a:lnTo>
                  <a:lnTo>
                    <a:pt x="20129" y="55308"/>
                  </a:lnTo>
                  <a:lnTo>
                    <a:pt x="20002" y="55397"/>
                  </a:lnTo>
                  <a:lnTo>
                    <a:pt x="19875" y="55473"/>
                  </a:lnTo>
                  <a:lnTo>
                    <a:pt x="19748" y="55575"/>
                  </a:lnTo>
                  <a:lnTo>
                    <a:pt x="19621" y="55676"/>
                  </a:lnTo>
                  <a:lnTo>
                    <a:pt x="19519" y="55841"/>
                  </a:lnTo>
                  <a:lnTo>
                    <a:pt x="19443" y="55968"/>
                  </a:lnTo>
                  <a:lnTo>
                    <a:pt x="19405" y="56108"/>
                  </a:lnTo>
                  <a:lnTo>
                    <a:pt x="19405" y="56286"/>
                  </a:lnTo>
                  <a:lnTo>
                    <a:pt x="19443" y="56413"/>
                  </a:lnTo>
                  <a:lnTo>
                    <a:pt x="19494" y="56578"/>
                  </a:lnTo>
                  <a:lnTo>
                    <a:pt x="22910" y="63906"/>
                  </a:lnTo>
                  <a:lnTo>
                    <a:pt x="22961" y="64033"/>
                  </a:lnTo>
                  <a:lnTo>
                    <a:pt x="25730" y="69938"/>
                  </a:lnTo>
                  <a:lnTo>
                    <a:pt x="25857" y="70104"/>
                  </a:lnTo>
                  <a:lnTo>
                    <a:pt x="26035" y="70319"/>
                  </a:lnTo>
                  <a:lnTo>
                    <a:pt x="26276" y="70497"/>
                  </a:lnTo>
                  <a:lnTo>
                    <a:pt x="26416" y="70586"/>
                  </a:lnTo>
                  <a:lnTo>
                    <a:pt x="26670" y="70662"/>
                  </a:lnTo>
                  <a:lnTo>
                    <a:pt x="26987" y="70764"/>
                  </a:lnTo>
                  <a:lnTo>
                    <a:pt x="27127" y="70789"/>
                  </a:lnTo>
                  <a:lnTo>
                    <a:pt x="27330" y="70815"/>
                  </a:lnTo>
                  <a:lnTo>
                    <a:pt x="27965" y="70840"/>
                  </a:lnTo>
                  <a:lnTo>
                    <a:pt x="28155" y="70815"/>
                  </a:lnTo>
                  <a:lnTo>
                    <a:pt x="28333" y="70789"/>
                  </a:lnTo>
                  <a:lnTo>
                    <a:pt x="28498" y="70739"/>
                  </a:lnTo>
                  <a:lnTo>
                    <a:pt x="28702" y="70688"/>
                  </a:lnTo>
                  <a:lnTo>
                    <a:pt x="28892" y="70612"/>
                  </a:lnTo>
                  <a:lnTo>
                    <a:pt x="29044" y="70561"/>
                  </a:lnTo>
                  <a:lnTo>
                    <a:pt x="29235" y="70446"/>
                  </a:lnTo>
                  <a:lnTo>
                    <a:pt x="29438" y="70294"/>
                  </a:lnTo>
                  <a:lnTo>
                    <a:pt x="29629" y="70002"/>
                  </a:lnTo>
                  <a:lnTo>
                    <a:pt x="29705" y="69862"/>
                  </a:lnTo>
                  <a:lnTo>
                    <a:pt x="29756" y="69583"/>
                  </a:lnTo>
                  <a:lnTo>
                    <a:pt x="29679" y="69354"/>
                  </a:lnTo>
                  <a:lnTo>
                    <a:pt x="27406" y="64503"/>
                  </a:lnTo>
                  <a:lnTo>
                    <a:pt x="31953" y="63817"/>
                  </a:lnTo>
                  <a:lnTo>
                    <a:pt x="39128" y="68440"/>
                  </a:lnTo>
                  <a:lnTo>
                    <a:pt x="39319" y="68554"/>
                  </a:lnTo>
                  <a:lnTo>
                    <a:pt x="39497" y="68630"/>
                  </a:lnTo>
                  <a:lnTo>
                    <a:pt x="39636" y="68681"/>
                  </a:lnTo>
                  <a:lnTo>
                    <a:pt x="39814" y="68732"/>
                  </a:lnTo>
                  <a:lnTo>
                    <a:pt x="40132" y="68795"/>
                  </a:lnTo>
                  <a:lnTo>
                    <a:pt x="40424" y="68821"/>
                  </a:lnTo>
                  <a:lnTo>
                    <a:pt x="40919" y="68821"/>
                  </a:lnTo>
                  <a:lnTo>
                    <a:pt x="41236" y="68770"/>
                  </a:lnTo>
                  <a:lnTo>
                    <a:pt x="41402" y="68757"/>
                  </a:lnTo>
                  <a:lnTo>
                    <a:pt x="41605" y="68707"/>
                  </a:lnTo>
                  <a:lnTo>
                    <a:pt x="41744" y="68630"/>
                  </a:lnTo>
                  <a:lnTo>
                    <a:pt x="41922" y="68580"/>
                  </a:lnTo>
                  <a:lnTo>
                    <a:pt x="42062" y="68503"/>
                  </a:lnTo>
                  <a:lnTo>
                    <a:pt x="42214" y="68414"/>
                  </a:lnTo>
                  <a:lnTo>
                    <a:pt x="42341" y="68338"/>
                  </a:lnTo>
                  <a:lnTo>
                    <a:pt x="42430" y="68211"/>
                  </a:lnTo>
                  <a:lnTo>
                    <a:pt x="42608" y="68021"/>
                  </a:lnTo>
                  <a:lnTo>
                    <a:pt x="42659" y="67894"/>
                  </a:lnTo>
                  <a:lnTo>
                    <a:pt x="42684" y="67767"/>
                  </a:lnTo>
                  <a:close/>
                </a:path>
                <a:path w="123190" h="74294">
                  <a:moveTo>
                    <a:pt x="60731" y="50304"/>
                  </a:moveTo>
                  <a:lnTo>
                    <a:pt x="60706" y="50165"/>
                  </a:lnTo>
                  <a:lnTo>
                    <a:pt x="60604" y="49987"/>
                  </a:lnTo>
                  <a:lnTo>
                    <a:pt x="60477" y="49885"/>
                  </a:lnTo>
                  <a:lnTo>
                    <a:pt x="60312" y="49745"/>
                  </a:lnTo>
                  <a:lnTo>
                    <a:pt x="60109" y="49593"/>
                  </a:lnTo>
                  <a:lnTo>
                    <a:pt x="59969" y="49517"/>
                  </a:lnTo>
                  <a:lnTo>
                    <a:pt x="59715" y="49428"/>
                  </a:lnTo>
                  <a:lnTo>
                    <a:pt x="59359" y="49326"/>
                  </a:lnTo>
                  <a:lnTo>
                    <a:pt x="59055" y="49301"/>
                  </a:lnTo>
                  <a:lnTo>
                    <a:pt x="58470" y="49276"/>
                  </a:lnTo>
                  <a:lnTo>
                    <a:pt x="58254" y="49301"/>
                  </a:lnTo>
                  <a:lnTo>
                    <a:pt x="59194" y="51600"/>
                  </a:lnTo>
                  <a:lnTo>
                    <a:pt x="59524" y="51536"/>
                  </a:lnTo>
                  <a:lnTo>
                    <a:pt x="59842" y="51435"/>
                  </a:lnTo>
                  <a:lnTo>
                    <a:pt x="60020" y="51358"/>
                  </a:lnTo>
                  <a:lnTo>
                    <a:pt x="60159" y="51282"/>
                  </a:lnTo>
                  <a:lnTo>
                    <a:pt x="60286" y="51193"/>
                  </a:lnTo>
                  <a:lnTo>
                    <a:pt x="60452" y="51041"/>
                  </a:lnTo>
                  <a:lnTo>
                    <a:pt x="60629" y="50863"/>
                  </a:lnTo>
                  <a:lnTo>
                    <a:pt x="60706" y="50673"/>
                  </a:lnTo>
                  <a:lnTo>
                    <a:pt x="60731" y="50304"/>
                  </a:lnTo>
                  <a:close/>
                </a:path>
                <a:path w="123190" h="74294">
                  <a:moveTo>
                    <a:pt x="65786" y="61645"/>
                  </a:moveTo>
                  <a:lnTo>
                    <a:pt x="65735" y="61201"/>
                  </a:lnTo>
                  <a:lnTo>
                    <a:pt x="65570" y="60769"/>
                  </a:lnTo>
                  <a:lnTo>
                    <a:pt x="65519" y="60604"/>
                  </a:lnTo>
                  <a:lnTo>
                    <a:pt x="64897" y="59283"/>
                  </a:lnTo>
                  <a:lnTo>
                    <a:pt x="64833" y="59105"/>
                  </a:lnTo>
                  <a:lnTo>
                    <a:pt x="64719" y="58889"/>
                  </a:lnTo>
                  <a:lnTo>
                    <a:pt x="64452" y="58496"/>
                  </a:lnTo>
                  <a:lnTo>
                    <a:pt x="64300" y="58305"/>
                  </a:lnTo>
                  <a:lnTo>
                    <a:pt x="63766" y="57772"/>
                  </a:lnTo>
                  <a:lnTo>
                    <a:pt x="63512" y="57594"/>
                  </a:lnTo>
                  <a:lnTo>
                    <a:pt x="63322" y="57429"/>
                  </a:lnTo>
                  <a:lnTo>
                    <a:pt x="62560" y="56984"/>
                  </a:lnTo>
                  <a:lnTo>
                    <a:pt x="61379" y="56489"/>
                  </a:lnTo>
                  <a:lnTo>
                    <a:pt x="60058" y="56146"/>
                  </a:lnTo>
                  <a:lnTo>
                    <a:pt x="59690" y="56121"/>
                  </a:lnTo>
                  <a:lnTo>
                    <a:pt x="58267" y="55930"/>
                  </a:lnTo>
                  <a:lnTo>
                    <a:pt x="57200" y="55930"/>
                  </a:lnTo>
                  <a:lnTo>
                    <a:pt x="56832" y="55956"/>
                  </a:lnTo>
                  <a:lnTo>
                    <a:pt x="56210" y="56045"/>
                  </a:lnTo>
                  <a:lnTo>
                    <a:pt x="56070" y="56070"/>
                  </a:lnTo>
                  <a:lnTo>
                    <a:pt x="55854" y="56070"/>
                  </a:lnTo>
                  <a:lnTo>
                    <a:pt x="55651" y="56121"/>
                  </a:lnTo>
                  <a:lnTo>
                    <a:pt x="55524" y="56134"/>
                  </a:lnTo>
                  <a:lnTo>
                    <a:pt x="49974" y="56997"/>
                  </a:lnTo>
                  <a:lnTo>
                    <a:pt x="48272" y="53289"/>
                  </a:lnTo>
                  <a:lnTo>
                    <a:pt x="59194" y="51600"/>
                  </a:lnTo>
                  <a:lnTo>
                    <a:pt x="58140" y="49301"/>
                  </a:lnTo>
                  <a:lnTo>
                    <a:pt x="45504" y="51269"/>
                  </a:lnTo>
                  <a:lnTo>
                    <a:pt x="45313" y="51295"/>
                  </a:lnTo>
                  <a:lnTo>
                    <a:pt x="45110" y="51333"/>
                  </a:lnTo>
                  <a:lnTo>
                    <a:pt x="44958" y="51346"/>
                  </a:lnTo>
                  <a:lnTo>
                    <a:pt x="44831" y="51371"/>
                  </a:lnTo>
                  <a:lnTo>
                    <a:pt x="44513" y="51498"/>
                  </a:lnTo>
                  <a:lnTo>
                    <a:pt x="44272" y="51612"/>
                  </a:lnTo>
                  <a:lnTo>
                    <a:pt x="44132" y="51714"/>
                  </a:lnTo>
                  <a:lnTo>
                    <a:pt x="43980" y="51866"/>
                  </a:lnTo>
                  <a:lnTo>
                    <a:pt x="43865" y="52006"/>
                  </a:lnTo>
                  <a:lnTo>
                    <a:pt x="43751" y="52197"/>
                  </a:lnTo>
                  <a:lnTo>
                    <a:pt x="43713" y="52349"/>
                  </a:lnTo>
                  <a:lnTo>
                    <a:pt x="43688" y="52476"/>
                  </a:lnTo>
                  <a:lnTo>
                    <a:pt x="43738" y="52692"/>
                  </a:lnTo>
                  <a:lnTo>
                    <a:pt x="43853" y="52920"/>
                  </a:lnTo>
                  <a:lnTo>
                    <a:pt x="46507" y="58648"/>
                  </a:lnTo>
                  <a:lnTo>
                    <a:pt x="46558" y="58775"/>
                  </a:lnTo>
                  <a:lnTo>
                    <a:pt x="46634" y="58902"/>
                  </a:lnTo>
                  <a:lnTo>
                    <a:pt x="46824" y="59093"/>
                  </a:lnTo>
                  <a:lnTo>
                    <a:pt x="47091" y="59283"/>
                  </a:lnTo>
                  <a:lnTo>
                    <a:pt x="47256" y="59347"/>
                  </a:lnTo>
                  <a:lnTo>
                    <a:pt x="47434" y="59423"/>
                  </a:lnTo>
                  <a:lnTo>
                    <a:pt x="47967" y="59575"/>
                  </a:lnTo>
                  <a:lnTo>
                    <a:pt x="48145" y="59601"/>
                  </a:lnTo>
                  <a:lnTo>
                    <a:pt x="48272" y="59601"/>
                  </a:lnTo>
                  <a:lnTo>
                    <a:pt x="48679" y="59626"/>
                  </a:lnTo>
                  <a:lnTo>
                    <a:pt x="48856" y="59601"/>
                  </a:lnTo>
                  <a:lnTo>
                    <a:pt x="49060" y="59575"/>
                  </a:lnTo>
                  <a:lnTo>
                    <a:pt x="56476" y="58420"/>
                  </a:lnTo>
                  <a:lnTo>
                    <a:pt x="56730" y="58394"/>
                  </a:lnTo>
                  <a:lnTo>
                    <a:pt x="56908" y="58369"/>
                  </a:lnTo>
                  <a:lnTo>
                    <a:pt x="57099" y="58331"/>
                  </a:lnTo>
                  <a:lnTo>
                    <a:pt x="57289" y="58305"/>
                  </a:lnTo>
                  <a:lnTo>
                    <a:pt x="57467" y="58305"/>
                  </a:lnTo>
                  <a:lnTo>
                    <a:pt x="57607" y="58280"/>
                  </a:lnTo>
                  <a:lnTo>
                    <a:pt x="58102" y="58305"/>
                  </a:lnTo>
                  <a:lnTo>
                    <a:pt x="58597" y="58356"/>
                  </a:lnTo>
                  <a:lnTo>
                    <a:pt x="58737" y="58407"/>
                  </a:lnTo>
                  <a:lnTo>
                    <a:pt x="59182" y="58496"/>
                  </a:lnTo>
                  <a:lnTo>
                    <a:pt x="59740" y="58699"/>
                  </a:lnTo>
                  <a:lnTo>
                    <a:pt x="59982" y="58826"/>
                  </a:lnTo>
                  <a:lnTo>
                    <a:pt x="60312" y="59042"/>
                  </a:lnTo>
                  <a:lnTo>
                    <a:pt x="60579" y="59283"/>
                  </a:lnTo>
                  <a:lnTo>
                    <a:pt x="60718" y="59436"/>
                  </a:lnTo>
                  <a:lnTo>
                    <a:pt x="60871" y="59702"/>
                  </a:lnTo>
                  <a:lnTo>
                    <a:pt x="61531" y="61163"/>
                  </a:lnTo>
                  <a:lnTo>
                    <a:pt x="61620" y="61328"/>
                  </a:lnTo>
                  <a:lnTo>
                    <a:pt x="61696" y="61569"/>
                  </a:lnTo>
                  <a:lnTo>
                    <a:pt x="61696" y="61861"/>
                  </a:lnTo>
                  <a:lnTo>
                    <a:pt x="60375" y="63207"/>
                  </a:lnTo>
                  <a:lnTo>
                    <a:pt x="60248" y="63284"/>
                  </a:lnTo>
                  <a:lnTo>
                    <a:pt x="59956" y="63385"/>
                  </a:lnTo>
                  <a:lnTo>
                    <a:pt x="59829" y="63398"/>
                  </a:lnTo>
                  <a:lnTo>
                    <a:pt x="59372" y="63525"/>
                  </a:lnTo>
                  <a:lnTo>
                    <a:pt x="59220" y="63550"/>
                  </a:lnTo>
                  <a:lnTo>
                    <a:pt x="59042" y="63588"/>
                  </a:lnTo>
                  <a:lnTo>
                    <a:pt x="51473" y="64757"/>
                  </a:lnTo>
                  <a:lnTo>
                    <a:pt x="51155" y="64795"/>
                  </a:lnTo>
                  <a:lnTo>
                    <a:pt x="51003" y="64846"/>
                  </a:lnTo>
                  <a:lnTo>
                    <a:pt x="50838" y="64922"/>
                  </a:lnTo>
                  <a:lnTo>
                    <a:pt x="50685" y="64998"/>
                  </a:lnTo>
                  <a:lnTo>
                    <a:pt x="50546" y="65074"/>
                  </a:lnTo>
                  <a:lnTo>
                    <a:pt x="50393" y="65138"/>
                  </a:lnTo>
                  <a:lnTo>
                    <a:pt x="50253" y="65265"/>
                  </a:lnTo>
                  <a:lnTo>
                    <a:pt x="50076" y="65481"/>
                  </a:lnTo>
                  <a:lnTo>
                    <a:pt x="49974" y="65684"/>
                  </a:lnTo>
                  <a:lnTo>
                    <a:pt x="49949" y="65951"/>
                  </a:lnTo>
                  <a:lnTo>
                    <a:pt x="49974" y="66128"/>
                  </a:lnTo>
                  <a:lnTo>
                    <a:pt x="50025" y="66268"/>
                  </a:lnTo>
                  <a:lnTo>
                    <a:pt x="50101" y="66395"/>
                  </a:lnTo>
                  <a:lnTo>
                    <a:pt x="50317" y="66560"/>
                  </a:lnTo>
                  <a:lnTo>
                    <a:pt x="50444" y="66662"/>
                  </a:lnTo>
                  <a:lnTo>
                    <a:pt x="50660" y="66789"/>
                  </a:lnTo>
                  <a:lnTo>
                    <a:pt x="50888" y="66878"/>
                  </a:lnTo>
                  <a:lnTo>
                    <a:pt x="51028" y="66929"/>
                  </a:lnTo>
                  <a:lnTo>
                    <a:pt x="51447" y="67030"/>
                  </a:lnTo>
                  <a:lnTo>
                    <a:pt x="51650" y="67056"/>
                  </a:lnTo>
                  <a:lnTo>
                    <a:pt x="51841" y="67056"/>
                  </a:lnTo>
                  <a:lnTo>
                    <a:pt x="52006" y="67081"/>
                  </a:lnTo>
                  <a:lnTo>
                    <a:pt x="52425" y="67056"/>
                  </a:lnTo>
                  <a:lnTo>
                    <a:pt x="60109" y="65862"/>
                  </a:lnTo>
                  <a:lnTo>
                    <a:pt x="60274" y="65836"/>
                  </a:lnTo>
                  <a:lnTo>
                    <a:pt x="59220" y="63563"/>
                  </a:lnTo>
                  <a:lnTo>
                    <a:pt x="60274" y="65824"/>
                  </a:lnTo>
                  <a:lnTo>
                    <a:pt x="60642" y="65786"/>
                  </a:lnTo>
                  <a:lnTo>
                    <a:pt x="61302" y="65633"/>
                  </a:lnTo>
                  <a:lnTo>
                    <a:pt x="61963" y="65443"/>
                  </a:lnTo>
                  <a:lnTo>
                    <a:pt x="62598" y="65214"/>
                  </a:lnTo>
                  <a:lnTo>
                    <a:pt x="62865" y="65074"/>
                  </a:lnTo>
                  <a:lnTo>
                    <a:pt x="63169" y="64973"/>
                  </a:lnTo>
                  <a:lnTo>
                    <a:pt x="63703" y="64681"/>
                  </a:lnTo>
                  <a:lnTo>
                    <a:pt x="63919" y="64503"/>
                  </a:lnTo>
                  <a:lnTo>
                    <a:pt x="64173" y="64363"/>
                  </a:lnTo>
                  <a:lnTo>
                    <a:pt x="64604" y="64020"/>
                  </a:lnTo>
                  <a:lnTo>
                    <a:pt x="64782" y="63842"/>
                  </a:lnTo>
                  <a:lnTo>
                    <a:pt x="65252" y="63284"/>
                  </a:lnTo>
                  <a:lnTo>
                    <a:pt x="65366" y="63055"/>
                  </a:lnTo>
                  <a:lnTo>
                    <a:pt x="65493" y="62865"/>
                  </a:lnTo>
                  <a:lnTo>
                    <a:pt x="65659" y="62471"/>
                  </a:lnTo>
                  <a:lnTo>
                    <a:pt x="65760" y="62026"/>
                  </a:lnTo>
                  <a:lnTo>
                    <a:pt x="65786" y="61645"/>
                  </a:lnTo>
                  <a:close/>
                </a:path>
                <a:path w="123190" h="74294">
                  <a:moveTo>
                    <a:pt x="85940" y="41122"/>
                  </a:moveTo>
                  <a:lnTo>
                    <a:pt x="85750" y="40995"/>
                  </a:lnTo>
                  <a:lnTo>
                    <a:pt x="85598" y="40944"/>
                  </a:lnTo>
                  <a:lnTo>
                    <a:pt x="85458" y="40881"/>
                  </a:lnTo>
                  <a:lnTo>
                    <a:pt x="85280" y="40805"/>
                  </a:lnTo>
                  <a:lnTo>
                    <a:pt x="85140" y="40754"/>
                  </a:lnTo>
                  <a:lnTo>
                    <a:pt x="84912" y="40703"/>
                  </a:lnTo>
                  <a:lnTo>
                    <a:pt x="84721" y="40652"/>
                  </a:lnTo>
                  <a:lnTo>
                    <a:pt x="84518" y="40627"/>
                  </a:lnTo>
                  <a:lnTo>
                    <a:pt x="84124" y="40627"/>
                  </a:lnTo>
                  <a:lnTo>
                    <a:pt x="83934" y="40652"/>
                  </a:lnTo>
                  <a:lnTo>
                    <a:pt x="83743" y="40703"/>
                  </a:lnTo>
                  <a:lnTo>
                    <a:pt x="83540" y="40728"/>
                  </a:lnTo>
                  <a:lnTo>
                    <a:pt x="83172" y="40830"/>
                  </a:lnTo>
                  <a:lnTo>
                    <a:pt x="82778" y="40995"/>
                  </a:lnTo>
                  <a:lnTo>
                    <a:pt x="82588" y="41122"/>
                  </a:lnTo>
                  <a:lnTo>
                    <a:pt x="82384" y="41313"/>
                  </a:lnTo>
                  <a:lnTo>
                    <a:pt x="82321" y="41440"/>
                  </a:lnTo>
                  <a:lnTo>
                    <a:pt x="82245" y="41617"/>
                  </a:lnTo>
                  <a:lnTo>
                    <a:pt x="82219" y="41808"/>
                  </a:lnTo>
                  <a:lnTo>
                    <a:pt x="82219" y="41935"/>
                  </a:lnTo>
                  <a:lnTo>
                    <a:pt x="82270" y="42075"/>
                  </a:lnTo>
                  <a:lnTo>
                    <a:pt x="82372" y="42227"/>
                  </a:lnTo>
                  <a:lnTo>
                    <a:pt x="82588" y="42494"/>
                  </a:lnTo>
                  <a:lnTo>
                    <a:pt x="85928" y="41135"/>
                  </a:lnTo>
                  <a:close/>
                </a:path>
                <a:path w="123190" h="74294">
                  <a:moveTo>
                    <a:pt x="93103" y="25704"/>
                  </a:moveTo>
                  <a:lnTo>
                    <a:pt x="91389" y="23571"/>
                  </a:lnTo>
                  <a:lnTo>
                    <a:pt x="91097" y="23647"/>
                  </a:lnTo>
                  <a:lnTo>
                    <a:pt x="90944" y="23723"/>
                  </a:lnTo>
                  <a:lnTo>
                    <a:pt x="90728" y="23837"/>
                  </a:lnTo>
                  <a:lnTo>
                    <a:pt x="90551" y="23964"/>
                  </a:lnTo>
                  <a:lnTo>
                    <a:pt x="90360" y="24180"/>
                  </a:lnTo>
                  <a:lnTo>
                    <a:pt x="90233" y="24409"/>
                  </a:lnTo>
                  <a:lnTo>
                    <a:pt x="90208" y="24752"/>
                  </a:lnTo>
                  <a:lnTo>
                    <a:pt x="90284" y="24968"/>
                  </a:lnTo>
                  <a:lnTo>
                    <a:pt x="90360" y="25095"/>
                  </a:lnTo>
                  <a:lnTo>
                    <a:pt x="90551" y="25260"/>
                  </a:lnTo>
                  <a:lnTo>
                    <a:pt x="90627" y="25387"/>
                  </a:lnTo>
                  <a:lnTo>
                    <a:pt x="90779" y="25463"/>
                  </a:lnTo>
                  <a:lnTo>
                    <a:pt x="90919" y="25539"/>
                  </a:lnTo>
                  <a:lnTo>
                    <a:pt x="91262" y="25679"/>
                  </a:lnTo>
                  <a:lnTo>
                    <a:pt x="91554" y="25755"/>
                  </a:lnTo>
                  <a:lnTo>
                    <a:pt x="91833" y="25806"/>
                  </a:lnTo>
                  <a:lnTo>
                    <a:pt x="92024" y="25806"/>
                  </a:lnTo>
                  <a:lnTo>
                    <a:pt x="92240" y="25831"/>
                  </a:lnTo>
                  <a:lnTo>
                    <a:pt x="92443" y="25806"/>
                  </a:lnTo>
                  <a:lnTo>
                    <a:pt x="92608" y="25806"/>
                  </a:lnTo>
                  <a:lnTo>
                    <a:pt x="92811" y="25781"/>
                  </a:lnTo>
                  <a:lnTo>
                    <a:pt x="93103" y="25704"/>
                  </a:lnTo>
                  <a:close/>
                </a:path>
                <a:path w="123190" h="74294">
                  <a:moveTo>
                    <a:pt x="94386" y="30581"/>
                  </a:moveTo>
                  <a:lnTo>
                    <a:pt x="90436" y="29972"/>
                  </a:lnTo>
                  <a:lnTo>
                    <a:pt x="89039" y="32956"/>
                  </a:lnTo>
                  <a:lnTo>
                    <a:pt x="92989" y="33566"/>
                  </a:lnTo>
                  <a:lnTo>
                    <a:pt x="94386" y="30581"/>
                  </a:lnTo>
                  <a:close/>
                </a:path>
                <a:path w="123190" h="74294">
                  <a:moveTo>
                    <a:pt x="94437" y="30111"/>
                  </a:moveTo>
                  <a:lnTo>
                    <a:pt x="94373" y="29933"/>
                  </a:lnTo>
                  <a:lnTo>
                    <a:pt x="94221" y="29718"/>
                  </a:lnTo>
                  <a:lnTo>
                    <a:pt x="94005" y="29514"/>
                  </a:lnTo>
                  <a:lnTo>
                    <a:pt x="93726" y="29375"/>
                  </a:lnTo>
                  <a:lnTo>
                    <a:pt x="93560" y="29298"/>
                  </a:lnTo>
                  <a:lnTo>
                    <a:pt x="93319" y="29197"/>
                  </a:lnTo>
                  <a:lnTo>
                    <a:pt x="93002" y="29121"/>
                  </a:lnTo>
                  <a:lnTo>
                    <a:pt x="92824" y="29095"/>
                  </a:lnTo>
                  <a:lnTo>
                    <a:pt x="92633" y="29083"/>
                  </a:lnTo>
                  <a:lnTo>
                    <a:pt x="92240" y="29083"/>
                  </a:lnTo>
                  <a:lnTo>
                    <a:pt x="92011" y="29095"/>
                  </a:lnTo>
                  <a:lnTo>
                    <a:pt x="91846" y="29121"/>
                  </a:lnTo>
                  <a:lnTo>
                    <a:pt x="91643" y="29146"/>
                  </a:lnTo>
                  <a:lnTo>
                    <a:pt x="91478" y="29197"/>
                  </a:lnTo>
                  <a:lnTo>
                    <a:pt x="91287" y="29273"/>
                  </a:lnTo>
                  <a:lnTo>
                    <a:pt x="91135" y="29349"/>
                  </a:lnTo>
                  <a:lnTo>
                    <a:pt x="90766" y="29540"/>
                  </a:lnTo>
                  <a:lnTo>
                    <a:pt x="90525" y="29794"/>
                  </a:lnTo>
                  <a:lnTo>
                    <a:pt x="90424" y="29959"/>
                  </a:lnTo>
                  <a:lnTo>
                    <a:pt x="94373" y="30568"/>
                  </a:lnTo>
                  <a:lnTo>
                    <a:pt x="94437" y="30403"/>
                  </a:lnTo>
                  <a:lnTo>
                    <a:pt x="94437" y="30111"/>
                  </a:lnTo>
                  <a:close/>
                </a:path>
                <a:path w="123190" h="74294">
                  <a:moveTo>
                    <a:pt x="113576" y="47320"/>
                  </a:moveTo>
                  <a:lnTo>
                    <a:pt x="111861" y="45161"/>
                  </a:lnTo>
                  <a:lnTo>
                    <a:pt x="111340" y="45313"/>
                  </a:lnTo>
                  <a:lnTo>
                    <a:pt x="108775" y="45847"/>
                  </a:lnTo>
                  <a:lnTo>
                    <a:pt x="106794" y="46113"/>
                  </a:lnTo>
                  <a:lnTo>
                    <a:pt x="104749" y="46266"/>
                  </a:lnTo>
                  <a:lnTo>
                    <a:pt x="102692" y="46316"/>
                  </a:lnTo>
                  <a:lnTo>
                    <a:pt x="100634" y="46215"/>
                  </a:lnTo>
                  <a:lnTo>
                    <a:pt x="98628" y="46050"/>
                  </a:lnTo>
                  <a:lnTo>
                    <a:pt x="97624" y="45897"/>
                  </a:lnTo>
                  <a:lnTo>
                    <a:pt x="97078" y="45796"/>
                  </a:lnTo>
                  <a:lnTo>
                    <a:pt x="95999" y="45593"/>
                  </a:lnTo>
                  <a:lnTo>
                    <a:pt x="85928" y="41135"/>
                  </a:lnTo>
                  <a:lnTo>
                    <a:pt x="82575" y="42506"/>
                  </a:lnTo>
                  <a:lnTo>
                    <a:pt x="94627" y="47777"/>
                  </a:lnTo>
                  <a:lnTo>
                    <a:pt x="95897" y="48044"/>
                  </a:lnTo>
                  <a:lnTo>
                    <a:pt x="96393" y="48120"/>
                  </a:lnTo>
                  <a:lnTo>
                    <a:pt x="96570" y="48145"/>
                  </a:lnTo>
                  <a:lnTo>
                    <a:pt x="96862" y="48196"/>
                  </a:lnTo>
                  <a:lnTo>
                    <a:pt x="97777" y="48348"/>
                  </a:lnTo>
                  <a:lnTo>
                    <a:pt x="100177" y="48539"/>
                  </a:lnTo>
                  <a:lnTo>
                    <a:pt x="102628" y="48641"/>
                  </a:lnTo>
                  <a:lnTo>
                    <a:pt x="105079" y="48590"/>
                  </a:lnTo>
                  <a:lnTo>
                    <a:pt x="107518" y="48425"/>
                  </a:lnTo>
                  <a:lnTo>
                    <a:pt x="109905" y="48133"/>
                  </a:lnTo>
                  <a:lnTo>
                    <a:pt x="113576" y="47320"/>
                  </a:lnTo>
                  <a:close/>
                </a:path>
                <a:path w="123190" h="74294">
                  <a:moveTo>
                    <a:pt x="114134" y="1143"/>
                  </a:moveTo>
                  <a:lnTo>
                    <a:pt x="114058" y="977"/>
                  </a:lnTo>
                  <a:lnTo>
                    <a:pt x="113906" y="774"/>
                  </a:lnTo>
                  <a:lnTo>
                    <a:pt x="113690" y="584"/>
                  </a:lnTo>
                  <a:lnTo>
                    <a:pt x="113398" y="406"/>
                  </a:lnTo>
                  <a:lnTo>
                    <a:pt x="113220" y="342"/>
                  </a:lnTo>
                  <a:lnTo>
                    <a:pt x="113080" y="266"/>
                  </a:lnTo>
                  <a:lnTo>
                    <a:pt x="112903" y="215"/>
                  </a:lnTo>
                  <a:lnTo>
                    <a:pt x="112712" y="190"/>
                  </a:lnTo>
                  <a:lnTo>
                    <a:pt x="111429" y="50"/>
                  </a:lnTo>
                  <a:lnTo>
                    <a:pt x="110667" y="0"/>
                  </a:lnTo>
                  <a:lnTo>
                    <a:pt x="102730" y="3479"/>
                  </a:lnTo>
                  <a:lnTo>
                    <a:pt x="106680" y="4064"/>
                  </a:lnTo>
                  <a:lnTo>
                    <a:pt x="106870" y="3746"/>
                  </a:lnTo>
                  <a:lnTo>
                    <a:pt x="107213" y="3352"/>
                  </a:lnTo>
                  <a:lnTo>
                    <a:pt x="107340" y="3289"/>
                  </a:lnTo>
                  <a:lnTo>
                    <a:pt x="107759" y="3009"/>
                  </a:lnTo>
                  <a:lnTo>
                    <a:pt x="108026" y="2870"/>
                  </a:lnTo>
                  <a:lnTo>
                    <a:pt x="108343" y="2743"/>
                  </a:lnTo>
                  <a:lnTo>
                    <a:pt x="108546" y="2692"/>
                  </a:lnTo>
                  <a:lnTo>
                    <a:pt x="109029" y="2527"/>
                  </a:lnTo>
                  <a:lnTo>
                    <a:pt x="109232" y="2501"/>
                  </a:lnTo>
                  <a:lnTo>
                    <a:pt x="109423" y="2451"/>
                  </a:lnTo>
                  <a:lnTo>
                    <a:pt x="109816" y="2400"/>
                  </a:lnTo>
                  <a:lnTo>
                    <a:pt x="110007" y="2400"/>
                  </a:lnTo>
                  <a:lnTo>
                    <a:pt x="110185" y="2374"/>
                  </a:lnTo>
                  <a:lnTo>
                    <a:pt x="110998" y="2374"/>
                  </a:lnTo>
                  <a:lnTo>
                    <a:pt x="111531" y="2451"/>
                  </a:lnTo>
                  <a:lnTo>
                    <a:pt x="111658" y="2463"/>
                  </a:lnTo>
                  <a:lnTo>
                    <a:pt x="111848" y="2489"/>
                  </a:lnTo>
                  <a:lnTo>
                    <a:pt x="112242" y="2489"/>
                  </a:lnTo>
                  <a:lnTo>
                    <a:pt x="112433" y="2463"/>
                  </a:lnTo>
                  <a:lnTo>
                    <a:pt x="112763" y="2425"/>
                  </a:lnTo>
                  <a:lnTo>
                    <a:pt x="113030" y="2374"/>
                  </a:lnTo>
                  <a:lnTo>
                    <a:pt x="113347" y="2222"/>
                  </a:lnTo>
                  <a:lnTo>
                    <a:pt x="113487" y="2146"/>
                  </a:lnTo>
                  <a:lnTo>
                    <a:pt x="113665" y="2082"/>
                  </a:lnTo>
                  <a:lnTo>
                    <a:pt x="113792" y="1981"/>
                  </a:lnTo>
                  <a:lnTo>
                    <a:pt x="113982" y="1778"/>
                  </a:lnTo>
                  <a:lnTo>
                    <a:pt x="114084" y="1612"/>
                  </a:lnTo>
                  <a:lnTo>
                    <a:pt x="114134" y="1435"/>
                  </a:lnTo>
                  <a:lnTo>
                    <a:pt x="114134" y="1143"/>
                  </a:lnTo>
                  <a:close/>
                </a:path>
                <a:path w="123190" h="74294">
                  <a:moveTo>
                    <a:pt x="114795" y="46189"/>
                  </a:moveTo>
                  <a:lnTo>
                    <a:pt x="114719" y="45948"/>
                  </a:lnTo>
                  <a:lnTo>
                    <a:pt x="114642" y="45796"/>
                  </a:lnTo>
                  <a:lnTo>
                    <a:pt x="114515" y="45681"/>
                  </a:lnTo>
                  <a:lnTo>
                    <a:pt x="114325" y="45478"/>
                  </a:lnTo>
                  <a:lnTo>
                    <a:pt x="114122" y="45351"/>
                  </a:lnTo>
                  <a:lnTo>
                    <a:pt x="113880" y="45262"/>
                  </a:lnTo>
                  <a:lnTo>
                    <a:pt x="113715" y="45186"/>
                  </a:lnTo>
                  <a:lnTo>
                    <a:pt x="113512" y="45135"/>
                  </a:lnTo>
                  <a:lnTo>
                    <a:pt x="113347" y="45110"/>
                  </a:lnTo>
                  <a:lnTo>
                    <a:pt x="113144" y="45085"/>
                  </a:lnTo>
                  <a:lnTo>
                    <a:pt x="112344" y="45059"/>
                  </a:lnTo>
                  <a:lnTo>
                    <a:pt x="112141" y="45110"/>
                  </a:lnTo>
                  <a:lnTo>
                    <a:pt x="111975" y="45135"/>
                  </a:lnTo>
                  <a:lnTo>
                    <a:pt x="113576" y="47320"/>
                  </a:lnTo>
                  <a:lnTo>
                    <a:pt x="113855" y="47218"/>
                  </a:lnTo>
                  <a:lnTo>
                    <a:pt x="114300" y="47002"/>
                  </a:lnTo>
                  <a:lnTo>
                    <a:pt x="114427" y="46901"/>
                  </a:lnTo>
                  <a:lnTo>
                    <a:pt x="114592" y="46685"/>
                  </a:lnTo>
                  <a:lnTo>
                    <a:pt x="114744" y="46482"/>
                  </a:lnTo>
                  <a:lnTo>
                    <a:pt x="114795" y="46240"/>
                  </a:lnTo>
                  <a:close/>
                </a:path>
                <a:path w="123190" h="74294">
                  <a:moveTo>
                    <a:pt x="117652" y="34175"/>
                  </a:moveTo>
                  <a:lnTo>
                    <a:pt x="113703" y="33591"/>
                  </a:lnTo>
                  <a:lnTo>
                    <a:pt x="112306" y="36550"/>
                  </a:lnTo>
                  <a:lnTo>
                    <a:pt x="111290" y="37465"/>
                  </a:lnTo>
                  <a:lnTo>
                    <a:pt x="110807" y="37719"/>
                  </a:lnTo>
                  <a:lnTo>
                    <a:pt x="110337" y="37833"/>
                  </a:lnTo>
                  <a:lnTo>
                    <a:pt x="110185" y="37884"/>
                  </a:lnTo>
                  <a:lnTo>
                    <a:pt x="109575" y="37960"/>
                  </a:lnTo>
                  <a:lnTo>
                    <a:pt x="109385" y="37960"/>
                  </a:lnTo>
                  <a:lnTo>
                    <a:pt x="109067" y="37985"/>
                  </a:lnTo>
                  <a:lnTo>
                    <a:pt x="108889" y="37960"/>
                  </a:lnTo>
                  <a:lnTo>
                    <a:pt x="108419" y="37934"/>
                  </a:lnTo>
                  <a:lnTo>
                    <a:pt x="108254" y="37909"/>
                  </a:lnTo>
                  <a:lnTo>
                    <a:pt x="108089" y="37884"/>
                  </a:lnTo>
                  <a:lnTo>
                    <a:pt x="107861" y="37858"/>
                  </a:lnTo>
                  <a:lnTo>
                    <a:pt x="95453" y="35928"/>
                  </a:lnTo>
                  <a:lnTo>
                    <a:pt x="95237" y="35890"/>
                  </a:lnTo>
                  <a:lnTo>
                    <a:pt x="95021" y="35864"/>
                  </a:lnTo>
                  <a:lnTo>
                    <a:pt x="94881" y="35839"/>
                  </a:lnTo>
                  <a:lnTo>
                    <a:pt x="94310" y="35636"/>
                  </a:lnTo>
                  <a:lnTo>
                    <a:pt x="94170" y="35560"/>
                  </a:lnTo>
                  <a:lnTo>
                    <a:pt x="94043" y="35509"/>
                  </a:lnTo>
                  <a:lnTo>
                    <a:pt x="93802" y="35369"/>
                  </a:lnTo>
                  <a:lnTo>
                    <a:pt x="93573" y="35242"/>
                  </a:lnTo>
                  <a:lnTo>
                    <a:pt x="93433" y="35102"/>
                  </a:lnTo>
                  <a:lnTo>
                    <a:pt x="93256" y="34950"/>
                  </a:lnTo>
                  <a:lnTo>
                    <a:pt x="93040" y="34683"/>
                  </a:lnTo>
                  <a:lnTo>
                    <a:pt x="92913" y="34391"/>
                  </a:lnTo>
                  <a:lnTo>
                    <a:pt x="92887" y="34188"/>
                  </a:lnTo>
                  <a:lnTo>
                    <a:pt x="92862" y="34048"/>
                  </a:lnTo>
                  <a:lnTo>
                    <a:pt x="92887" y="33845"/>
                  </a:lnTo>
                  <a:lnTo>
                    <a:pt x="92925" y="33680"/>
                  </a:lnTo>
                  <a:lnTo>
                    <a:pt x="89039" y="32969"/>
                  </a:lnTo>
                  <a:lnTo>
                    <a:pt x="88950" y="33134"/>
                  </a:lnTo>
                  <a:lnTo>
                    <a:pt x="88823" y="33578"/>
                  </a:lnTo>
                  <a:lnTo>
                    <a:pt x="88773" y="33997"/>
                  </a:lnTo>
                  <a:lnTo>
                    <a:pt x="88798" y="34391"/>
                  </a:lnTo>
                  <a:lnTo>
                    <a:pt x="89776" y="36182"/>
                  </a:lnTo>
                  <a:lnTo>
                    <a:pt x="89954" y="36372"/>
                  </a:lnTo>
                  <a:lnTo>
                    <a:pt x="90385" y="36741"/>
                  </a:lnTo>
                  <a:lnTo>
                    <a:pt x="90855" y="37033"/>
                  </a:lnTo>
                  <a:lnTo>
                    <a:pt x="91427" y="37299"/>
                  </a:lnTo>
                  <a:lnTo>
                    <a:pt x="91960" y="37579"/>
                  </a:lnTo>
                  <a:lnTo>
                    <a:pt x="92570" y="37820"/>
                  </a:lnTo>
                  <a:lnTo>
                    <a:pt x="93916" y="38138"/>
                  </a:lnTo>
                  <a:lnTo>
                    <a:pt x="94119" y="38163"/>
                  </a:lnTo>
                  <a:lnTo>
                    <a:pt x="94284" y="38163"/>
                  </a:lnTo>
                  <a:lnTo>
                    <a:pt x="106946" y="40157"/>
                  </a:lnTo>
                  <a:lnTo>
                    <a:pt x="107099" y="40182"/>
                  </a:lnTo>
                  <a:lnTo>
                    <a:pt x="107302" y="40208"/>
                  </a:lnTo>
                  <a:lnTo>
                    <a:pt x="107518" y="40233"/>
                  </a:lnTo>
                  <a:lnTo>
                    <a:pt x="108280" y="40309"/>
                  </a:lnTo>
                  <a:lnTo>
                    <a:pt x="108673" y="40335"/>
                  </a:lnTo>
                  <a:lnTo>
                    <a:pt x="109753" y="40335"/>
                  </a:lnTo>
                  <a:lnTo>
                    <a:pt x="110096" y="40309"/>
                  </a:lnTo>
                  <a:lnTo>
                    <a:pt x="110439" y="40259"/>
                  </a:lnTo>
                  <a:lnTo>
                    <a:pt x="111150" y="40182"/>
                  </a:lnTo>
                  <a:lnTo>
                    <a:pt x="111836" y="40043"/>
                  </a:lnTo>
                  <a:lnTo>
                    <a:pt x="112839" y="39776"/>
                  </a:lnTo>
                  <a:lnTo>
                    <a:pt x="113131" y="39624"/>
                  </a:lnTo>
                  <a:lnTo>
                    <a:pt x="113741" y="39408"/>
                  </a:lnTo>
                  <a:lnTo>
                    <a:pt x="116243" y="37211"/>
                  </a:lnTo>
                  <a:lnTo>
                    <a:pt x="116319" y="37033"/>
                  </a:lnTo>
                  <a:lnTo>
                    <a:pt x="117652" y="34175"/>
                  </a:lnTo>
                  <a:close/>
                </a:path>
                <a:path w="123190" h="74294">
                  <a:moveTo>
                    <a:pt x="117754" y="33896"/>
                  </a:moveTo>
                  <a:lnTo>
                    <a:pt x="117729" y="33769"/>
                  </a:lnTo>
                  <a:lnTo>
                    <a:pt x="117640" y="33553"/>
                  </a:lnTo>
                  <a:lnTo>
                    <a:pt x="117170" y="33070"/>
                  </a:lnTo>
                  <a:lnTo>
                    <a:pt x="117017" y="32994"/>
                  </a:lnTo>
                  <a:lnTo>
                    <a:pt x="116878" y="32918"/>
                  </a:lnTo>
                  <a:lnTo>
                    <a:pt x="116700" y="32842"/>
                  </a:lnTo>
                  <a:lnTo>
                    <a:pt x="116306" y="32740"/>
                  </a:lnTo>
                  <a:lnTo>
                    <a:pt x="116141" y="32715"/>
                  </a:lnTo>
                  <a:lnTo>
                    <a:pt x="115951" y="32702"/>
                  </a:lnTo>
                  <a:lnTo>
                    <a:pt x="115506" y="32702"/>
                  </a:lnTo>
                  <a:lnTo>
                    <a:pt x="115303" y="32715"/>
                  </a:lnTo>
                  <a:lnTo>
                    <a:pt x="115138" y="32740"/>
                  </a:lnTo>
                  <a:lnTo>
                    <a:pt x="114935" y="32791"/>
                  </a:lnTo>
                  <a:lnTo>
                    <a:pt x="114769" y="32816"/>
                  </a:lnTo>
                  <a:lnTo>
                    <a:pt x="114579" y="32893"/>
                  </a:lnTo>
                  <a:lnTo>
                    <a:pt x="114401" y="32969"/>
                  </a:lnTo>
                  <a:lnTo>
                    <a:pt x="114249" y="33045"/>
                  </a:lnTo>
                  <a:lnTo>
                    <a:pt x="114084" y="33134"/>
                  </a:lnTo>
                  <a:lnTo>
                    <a:pt x="113906" y="33286"/>
                  </a:lnTo>
                  <a:lnTo>
                    <a:pt x="113741" y="33502"/>
                  </a:lnTo>
                  <a:lnTo>
                    <a:pt x="117665" y="34163"/>
                  </a:lnTo>
                  <a:lnTo>
                    <a:pt x="117729" y="34023"/>
                  </a:lnTo>
                  <a:lnTo>
                    <a:pt x="117754" y="33896"/>
                  </a:lnTo>
                  <a:close/>
                </a:path>
                <a:path w="123190" h="74294">
                  <a:moveTo>
                    <a:pt x="122377" y="28321"/>
                  </a:moveTo>
                  <a:lnTo>
                    <a:pt x="108788" y="22783"/>
                  </a:lnTo>
                  <a:lnTo>
                    <a:pt x="108470" y="22707"/>
                  </a:lnTo>
                  <a:lnTo>
                    <a:pt x="108343" y="22707"/>
                  </a:lnTo>
                  <a:lnTo>
                    <a:pt x="108089" y="22656"/>
                  </a:lnTo>
                  <a:lnTo>
                    <a:pt x="107200" y="22504"/>
                  </a:lnTo>
                  <a:lnTo>
                    <a:pt x="104775" y="22288"/>
                  </a:lnTo>
                  <a:lnTo>
                    <a:pt x="102323" y="22186"/>
                  </a:lnTo>
                  <a:lnTo>
                    <a:pt x="99872" y="22237"/>
                  </a:lnTo>
                  <a:lnTo>
                    <a:pt x="98653" y="22364"/>
                  </a:lnTo>
                  <a:lnTo>
                    <a:pt x="97472" y="22428"/>
                  </a:lnTo>
                  <a:lnTo>
                    <a:pt x="95046" y="22745"/>
                  </a:lnTo>
                  <a:lnTo>
                    <a:pt x="93281" y="23088"/>
                  </a:lnTo>
                  <a:lnTo>
                    <a:pt x="91401" y="23558"/>
                  </a:lnTo>
                  <a:lnTo>
                    <a:pt x="93116" y="25692"/>
                  </a:lnTo>
                  <a:lnTo>
                    <a:pt x="93637" y="25539"/>
                  </a:lnTo>
                  <a:lnTo>
                    <a:pt x="94678" y="25298"/>
                  </a:lnTo>
                  <a:lnTo>
                    <a:pt x="96177" y="25006"/>
                  </a:lnTo>
                  <a:lnTo>
                    <a:pt x="98183" y="24739"/>
                  </a:lnTo>
                  <a:lnTo>
                    <a:pt x="100215" y="24587"/>
                  </a:lnTo>
                  <a:lnTo>
                    <a:pt x="102260" y="24561"/>
                  </a:lnTo>
                  <a:lnTo>
                    <a:pt x="104317" y="24638"/>
                  </a:lnTo>
                  <a:lnTo>
                    <a:pt x="106349" y="24828"/>
                  </a:lnTo>
                  <a:lnTo>
                    <a:pt x="107289" y="24980"/>
                  </a:lnTo>
                  <a:lnTo>
                    <a:pt x="107873" y="25057"/>
                  </a:lnTo>
                  <a:lnTo>
                    <a:pt x="108953" y="25260"/>
                  </a:lnTo>
                  <a:lnTo>
                    <a:pt x="119024" y="29718"/>
                  </a:lnTo>
                  <a:lnTo>
                    <a:pt x="122377" y="28321"/>
                  </a:lnTo>
                  <a:close/>
                </a:path>
                <a:path w="123190" h="74294">
                  <a:moveTo>
                    <a:pt x="122745" y="28943"/>
                  </a:moveTo>
                  <a:lnTo>
                    <a:pt x="122694" y="28803"/>
                  </a:lnTo>
                  <a:lnTo>
                    <a:pt x="122618" y="28625"/>
                  </a:lnTo>
                  <a:lnTo>
                    <a:pt x="122542" y="28498"/>
                  </a:lnTo>
                  <a:lnTo>
                    <a:pt x="122377" y="28333"/>
                  </a:lnTo>
                  <a:lnTo>
                    <a:pt x="119024" y="29730"/>
                  </a:lnTo>
                  <a:lnTo>
                    <a:pt x="119214" y="29857"/>
                  </a:lnTo>
                  <a:lnTo>
                    <a:pt x="119367" y="29895"/>
                  </a:lnTo>
                  <a:lnTo>
                    <a:pt x="119608" y="30022"/>
                  </a:lnTo>
                  <a:lnTo>
                    <a:pt x="120053" y="30149"/>
                  </a:lnTo>
                  <a:lnTo>
                    <a:pt x="120243" y="30175"/>
                  </a:lnTo>
                  <a:lnTo>
                    <a:pt x="121056" y="30200"/>
                  </a:lnTo>
                  <a:lnTo>
                    <a:pt x="121246" y="30175"/>
                  </a:lnTo>
                  <a:lnTo>
                    <a:pt x="121450" y="30124"/>
                  </a:lnTo>
                  <a:lnTo>
                    <a:pt x="121818" y="30022"/>
                  </a:lnTo>
                  <a:lnTo>
                    <a:pt x="122250" y="29832"/>
                  </a:lnTo>
                  <a:lnTo>
                    <a:pt x="122377" y="29730"/>
                  </a:lnTo>
                  <a:lnTo>
                    <a:pt x="122618" y="29489"/>
                  </a:lnTo>
                  <a:lnTo>
                    <a:pt x="122694" y="29286"/>
                  </a:lnTo>
                  <a:lnTo>
                    <a:pt x="122745" y="289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931469" y="969860"/>
              <a:ext cx="774700" cy="695960"/>
            </a:xfrm>
            <a:custGeom>
              <a:avLst/>
              <a:gdLst/>
              <a:ahLst/>
              <a:cxnLst/>
              <a:rect l="l" t="t" r="r" b="b"/>
              <a:pathLst>
                <a:path w="774700" h="695960">
                  <a:moveTo>
                    <a:pt x="11595" y="694893"/>
                  </a:moveTo>
                  <a:lnTo>
                    <a:pt x="1473" y="689038"/>
                  </a:lnTo>
                  <a:lnTo>
                    <a:pt x="0" y="689876"/>
                  </a:lnTo>
                  <a:lnTo>
                    <a:pt x="10147" y="695731"/>
                  </a:lnTo>
                  <a:lnTo>
                    <a:pt x="11595" y="694893"/>
                  </a:lnTo>
                  <a:close/>
                </a:path>
                <a:path w="774700" h="695960">
                  <a:moveTo>
                    <a:pt x="11887" y="695426"/>
                  </a:moveTo>
                  <a:lnTo>
                    <a:pt x="11772" y="695032"/>
                  </a:lnTo>
                  <a:lnTo>
                    <a:pt x="11595" y="694905"/>
                  </a:lnTo>
                  <a:lnTo>
                    <a:pt x="10147" y="695744"/>
                  </a:lnTo>
                  <a:lnTo>
                    <a:pt x="10274" y="695807"/>
                  </a:lnTo>
                  <a:lnTo>
                    <a:pt x="10642" y="695909"/>
                  </a:lnTo>
                  <a:lnTo>
                    <a:pt x="11125" y="695909"/>
                  </a:lnTo>
                  <a:lnTo>
                    <a:pt x="11277" y="695883"/>
                  </a:lnTo>
                  <a:lnTo>
                    <a:pt x="11442" y="695807"/>
                  </a:lnTo>
                  <a:lnTo>
                    <a:pt x="11747" y="695642"/>
                  </a:lnTo>
                  <a:lnTo>
                    <a:pt x="11887" y="695426"/>
                  </a:lnTo>
                  <a:close/>
                </a:path>
                <a:path w="774700" h="695960">
                  <a:moveTo>
                    <a:pt x="182372" y="4851"/>
                  </a:moveTo>
                  <a:lnTo>
                    <a:pt x="163537" y="0"/>
                  </a:lnTo>
                  <a:lnTo>
                    <a:pt x="160718" y="0"/>
                  </a:lnTo>
                  <a:lnTo>
                    <a:pt x="133464" y="15735"/>
                  </a:lnTo>
                  <a:lnTo>
                    <a:pt x="133464" y="17348"/>
                  </a:lnTo>
                  <a:lnTo>
                    <a:pt x="141871" y="28232"/>
                  </a:lnTo>
                  <a:lnTo>
                    <a:pt x="182372" y="4851"/>
                  </a:lnTo>
                  <a:close/>
                </a:path>
                <a:path w="774700" h="695960">
                  <a:moveTo>
                    <a:pt x="190779" y="15748"/>
                  </a:moveTo>
                  <a:lnTo>
                    <a:pt x="182372" y="4864"/>
                  </a:lnTo>
                  <a:lnTo>
                    <a:pt x="141871" y="28244"/>
                  </a:lnTo>
                  <a:lnTo>
                    <a:pt x="160705" y="33096"/>
                  </a:lnTo>
                  <a:lnTo>
                    <a:pt x="163525" y="33096"/>
                  </a:lnTo>
                  <a:lnTo>
                    <a:pt x="190779" y="17360"/>
                  </a:lnTo>
                  <a:lnTo>
                    <a:pt x="190779" y="15748"/>
                  </a:lnTo>
                  <a:close/>
                </a:path>
                <a:path w="774700" h="695960">
                  <a:moveTo>
                    <a:pt x="579843" y="520725"/>
                  </a:moveTo>
                  <a:lnTo>
                    <a:pt x="579818" y="520560"/>
                  </a:lnTo>
                  <a:lnTo>
                    <a:pt x="579208" y="519899"/>
                  </a:lnTo>
                  <a:lnTo>
                    <a:pt x="578993" y="519772"/>
                  </a:lnTo>
                  <a:lnTo>
                    <a:pt x="578827" y="519709"/>
                  </a:lnTo>
                  <a:lnTo>
                    <a:pt x="578637" y="519633"/>
                  </a:lnTo>
                  <a:lnTo>
                    <a:pt x="576948" y="518502"/>
                  </a:lnTo>
                  <a:lnTo>
                    <a:pt x="576694" y="518210"/>
                  </a:lnTo>
                  <a:lnTo>
                    <a:pt x="576630" y="518033"/>
                  </a:lnTo>
                  <a:lnTo>
                    <a:pt x="576529" y="517893"/>
                  </a:lnTo>
                  <a:lnTo>
                    <a:pt x="576351" y="517423"/>
                  </a:lnTo>
                  <a:lnTo>
                    <a:pt x="576313" y="516940"/>
                  </a:lnTo>
                  <a:lnTo>
                    <a:pt x="576351" y="516623"/>
                  </a:lnTo>
                  <a:lnTo>
                    <a:pt x="576427" y="516305"/>
                  </a:lnTo>
                  <a:lnTo>
                    <a:pt x="576503" y="516128"/>
                  </a:lnTo>
                  <a:lnTo>
                    <a:pt x="576567" y="515988"/>
                  </a:lnTo>
                  <a:lnTo>
                    <a:pt x="576567" y="515734"/>
                  </a:lnTo>
                  <a:lnTo>
                    <a:pt x="576478" y="515442"/>
                  </a:lnTo>
                  <a:lnTo>
                    <a:pt x="576300" y="515251"/>
                  </a:lnTo>
                  <a:lnTo>
                    <a:pt x="576135" y="515099"/>
                  </a:lnTo>
                  <a:lnTo>
                    <a:pt x="576008" y="515010"/>
                  </a:lnTo>
                  <a:lnTo>
                    <a:pt x="575856" y="514934"/>
                  </a:lnTo>
                  <a:lnTo>
                    <a:pt x="575691" y="514858"/>
                  </a:lnTo>
                  <a:lnTo>
                    <a:pt x="575513" y="514807"/>
                  </a:lnTo>
                  <a:lnTo>
                    <a:pt x="575132" y="514705"/>
                  </a:lnTo>
                  <a:lnTo>
                    <a:pt x="574954" y="514680"/>
                  </a:lnTo>
                  <a:lnTo>
                    <a:pt x="574763" y="514667"/>
                  </a:lnTo>
                  <a:lnTo>
                    <a:pt x="574268" y="514667"/>
                  </a:lnTo>
                  <a:lnTo>
                    <a:pt x="573976" y="514705"/>
                  </a:lnTo>
                  <a:lnTo>
                    <a:pt x="573417" y="514832"/>
                  </a:lnTo>
                  <a:lnTo>
                    <a:pt x="573163" y="514959"/>
                  </a:lnTo>
                  <a:lnTo>
                    <a:pt x="572973" y="515073"/>
                  </a:lnTo>
                  <a:lnTo>
                    <a:pt x="572744" y="515277"/>
                  </a:lnTo>
                  <a:lnTo>
                    <a:pt x="572579" y="515467"/>
                  </a:lnTo>
                  <a:lnTo>
                    <a:pt x="572528" y="515594"/>
                  </a:lnTo>
                  <a:lnTo>
                    <a:pt x="572439" y="515785"/>
                  </a:lnTo>
                  <a:lnTo>
                    <a:pt x="572262" y="516343"/>
                  </a:lnTo>
                  <a:lnTo>
                    <a:pt x="572211" y="516890"/>
                  </a:lnTo>
                  <a:lnTo>
                    <a:pt x="572236" y="517448"/>
                  </a:lnTo>
                  <a:lnTo>
                    <a:pt x="572312" y="517715"/>
                  </a:lnTo>
                  <a:lnTo>
                    <a:pt x="572363" y="518020"/>
                  </a:lnTo>
                  <a:lnTo>
                    <a:pt x="572579" y="518553"/>
                  </a:lnTo>
                  <a:lnTo>
                    <a:pt x="572757" y="518795"/>
                  </a:lnTo>
                  <a:lnTo>
                    <a:pt x="572897" y="519074"/>
                  </a:lnTo>
                  <a:lnTo>
                    <a:pt x="573290" y="519582"/>
                  </a:lnTo>
                  <a:lnTo>
                    <a:pt x="573786" y="520052"/>
                  </a:lnTo>
                  <a:lnTo>
                    <a:pt x="574344" y="520509"/>
                  </a:lnTo>
                  <a:lnTo>
                    <a:pt x="574662" y="520712"/>
                  </a:lnTo>
                  <a:lnTo>
                    <a:pt x="574954" y="520928"/>
                  </a:lnTo>
                  <a:lnTo>
                    <a:pt x="575665" y="521296"/>
                  </a:lnTo>
                  <a:lnTo>
                    <a:pt x="576033" y="521474"/>
                  </a:lnTo>
                  <a:lnTo>
                    <a:pt x="576529" y="521665"/>
                  </a:lnTo>
                  <a:lnTo>
                    <a:pt x="576694" y="521741"/>
                  </a:lnTo>
                  <a:lnTo>
                    <a:pt x="577126" y="521855"/>
                  </a:lnTo>
                  <a:lnTo>
                    <a:pt x="577342" y="521881"/>
                  </a:lnTo>
                  <a:lnTo>
                    <a:pt x="577519" y="521906"/>
                  </a:lnTo>
                  <a:lnTo>
                    <a:pt x="577710" y="521931"/>
                  </a:lnTo>
                  <a:lnTo>
                    <a:pt x="577913" y="521906"/>
                  </a:lnTo>
                  <a:lnTo>
                    <a:pt x="578104" y="521906"/>
                  </a:lnTo>
                  <a:lnTo>
                    <a:pt x="578307" y="521881"/>
                  </a:lnTo>
                  <a:lnTo>
                    <a:pt x="578497" y="521855"/>
                  </a:lnTo>
                  <a:lnTo>
                    <a:pt x="578688" y="521804"/>
                  </a:lnTo>
                  <a:lnTo>
                    <a:pt x="578866" y="521728"/>
                  </a:lnTo>
                  <a:lnTo>
                    <a:pt x="579043" y="521677"/>
                  </a:lnTo>
                  <a:lnTo>
                    <a:pt x="579183" y="521614"/>
                  </a:lnTo>
                  <a:lnTo>
                    <a:pt x="579361" y="521512"/>
                  </a:lnTo>
                  <a:lnTo>
                    <a:pt x="579704" y="521169"/>
                  </a:lnTo>
                  <a:lnTo>
                    <a:pt x="579767" y="520992"/>
                  </a:lnTo>
                  <a:lnTo>
                    <a:pt x="579843" y="520776"/>
                  </a:lnTo>
                  <a:close/>
                </a:path>
                <a:path w="774700" h="695960">
                  <a:moveTo>
                    <a:pt x="601408" y="515975"/>
                  </a:moveTo>
                  <a:lnTo>
                    <a:pt x="601319" y="515683"/>
                  </a:lnTo>
                  <a:lnTo>
                    <a:pt x="601192" y="515543"/>
                  </a:lnTo>
                  <a:lnTo>
                    <a:pt x="600976" y="515340"/>
                  </a:lnTo>
                  <a:lnTo>
                    <a:pt x="600697" y="515175"/>
                  </a:lnTo>
                  <a:lnTo>
                    <a:pt x="600532" y="515099"/>
                  </a:lnTo>
                  <a:lnTo>
                    <a:pt x="600189" y="514997"/>
                  </a:lnTo>
                  <a:lnTo>
                    <a:pt x="599986" y="514946"/>
                  </a:lnTo>
                  <a:lnTo>
                    <a:pt x="599821" y="514921"/>
                  </a:lnTo>
                  <a:lnTo>
                    <a:pt x="599605" y="514896"/>
                  </a:lnTo>
                  <a:lnTo>
                    <a:pt x="599008" y="514896"/>
                  </a:lnTo>
                  <a:lnTo>
                    <a:pt x="598030" y="515200"/>
                  </a:lnTo>
                  <a:lnTo>
                    <a:pt x="597839" y="515315"/>
                  </a:lnTo>
                  <a:lnTo>
                    <a:pt x="597687" y="515391"/>
                  </a:lnTo>
                  <a:lnTo>
                    <a:pt x="597560" y="515493"/>
                  </a:lnTo>
                  <a:lnTo>
                    <a:pt x="597420" y="515708"/>
                  </a:lnTo>
                  <a:lnTo>
                    <a:pt x="595045" y="520776"/>
                  </a:lnTo>
                  <a:lnTo>
                    <a:pt x="587717" y="514629"/>
                  </a:lnTo>
                  <a:lnTo>
                    <a:pt x="587540" y="514413"/>
                  </a:lnTo>
                  <a:lnTo>
                    <a:pt x="582828" y="512305"/>
                  </a:lnTo>
                  <a:lnTo>
                    <a:pt x="582637" y="512254"/>
                  </a:lnTo>
                  <a:lnTo>
                    <a:pt x="582498" y="512229"/>
                  </a:lnTo>
                  <a:lnTo>
                    <a:pt x="582307" y="512216"/>
                  </a:lnTo>
                  <a:lnTo>
                    <a:pt x="582117" y="512216"/>
                  </a:lnTo>
                  <a:lnTo>
                    <a:pt x="581748" y="512191"/>
                  </a:lnTo>
                  <a:lnTo>
                    <a:pt x="581545" y="512216"/>
                  </a:lnTo>
                  <a:lnTo>
                    <a:pt x="581329" y="512241"/>
                  </a:lnTo>
                  <a:lnTo>
                    <a:pt x="581139" y="512279"/>
                  </a:lnTo>
                  <a:lnTo>
                    <a:pt x="580859" y="512356"/>
                  </a:lnTo>
                  <a:lnTo>
                    <a:pt x="580644" y="512457"/>
                  </a:lnTo>
                  <a:lnTo>
                    <a:pt x="580491" y="512533"/>
                  </a:lnTo>
                  <a:lnTo>
                    <a:pt x="580275" y="512648"/>
                  </a:lnTo>
                  <a:lnTo>
                    <a:pt x="580110" y="512800"/>
                  </a:lnTo>
                  <a:lnTo>
                    <a:pt x="579932" y="513016"/>
                  </a:lnTo>
                  <a:lnTo>
                    <a:pt x="579856" y="513245"/>
                  </a:lnTo>
                  <a:lnTo>
                    <a:pt x="579831" y="513486"/>
                  </a:lnTo>
                  <a:lnTo>
                    <a:pt x="579907" y="513702"/>
                  </a:lnTo>
                  <a:lnTo>
                    <a:pt x="580059" y="513930"/>
                  </a:lnTo>
                  <a:lnTo>
                    <a:pt x="580275" y="514121"/>
                  </a:lnTo>
                  <a:lnTo>
                    <a:pt x="580453" y="514197"/>
                  </a:lnTo>
                  <a:lnTo>
                    <a:pt x="580593" y="514273"/>
                  </a:lnTo>
                  <a:lnTo>
                    <a:pt x="580745" y="514350"/>
                  </a:lnTo>
                  <a:lnTo>
                    <a:pt x="580885" y="514413"/>
                  </a:lnTo>
                  <a:lnTo>
                    <a:pt x="581088" y="514464"/>
                  </a:lnTo>
                  <a:lnTo>
                    <a:pt x="581253" y="514515"/>
                  </a:lnTo>
                  <a:lnTo>
                    <a:pt x="581418" y="514515"/>
                  </a:lnTo>
                  <a:lnTo>
                    <a:pt x="581660" y="514553"/>
                  </a:lnTo>
                  <a:lnTo>
                    <a:pt x="582079" y="514654"/>
                  </a:lnTo>
                  <a:lnTo>
                    <a:pt x="582269" y="514731"/>
                  </a:lnTo>
                  <a:lnTo>
                    <a:pt x="582498" y="514781"/>
                  </a:lnTo>
                  <a:lnTo>
                    <a:pt x="582841" y="514921"/>
                  </a:lnTo>
                  <a:lnTo>
                    <a:pt x="583526" y="515239"/>
                  </a:lnTo>
                  <a:lnTo>
                    <a:pt x="583768" y="515442"/>
                  </a:lnTo>
                  <a:lnTo>
                    <a:pt x="583971" y="515620"/>
                  </a:lnTo>
                  <a:lnTo>
                    <a:pt x="584111" y="515785"/>
                  </a:lnTo>
                  <a:lnTo>
                    <a:pt x="584263" y="515899"/>
                  </a:lnTo>
                  <a:lnTo>
                    <a:pt x="584390" y="516001"/>
                  </a:lnTo>
                  <a:lnTo>
                    <a:pt x="594220" y="524217"/>
                  </a:lnTo>
                  <a:lnTo>
                    <a:pt x="594360" y="524332"/>
                  </a:lnTo>
                  <a:lnTo>
                    <a:pt x="594550" y="524433"/>
                  </a:lnTo>
                  <a:lnTo>
                    <a:pt x="594715" y="524497"/>
                  </a:lnTo>
                  <a:lnTo>
                    <a:pt x="594906" y="524573"/>
                  </a:lnTo>
                  <a:lnTo>
                    <a:pt x="595033" y="524624"/>
                  </a:lnTo>
                  <a:lnTo>
                    <a:pt x="595198" y="524649"/>
                  </a:lnTo>
                  <a:lnTo>
                    <a:pt x="595325" y="524675"/>
                  </a:lnTo>
                  <a:lnTo>
                    <a:pt x="595553" y="524713"/>
                  </a:lnTo>
                  <a:lnTo>
                    <a:pt x="596036" y="524725"/>
                  </a:lnTo>
                  <a:lnTo>
                    <a:pt x="596239" y="524700"/>
                  </a:lnTo>
                  <a:lnTo>
                    <a:pt x="596404" y="524687"/>
                  </a:lnTo>
                  <a:lnTo>
                    <a:pt x="596607" y="524649"/>
                  </a:lnTo>
                  <a:lnTo>
                    <a:pt x="596836" y="524598"/>
                  </a:lnTo>
                  <a:lnTo>
                    <a:pt x="597001" y="524548"/>
                  </a:lnTo>
                  <a:lnTo>
                    <a:pt x="597141" y="524471"/>
                  </a:lnTo>
                  <a:lnTo>
                    <a:pt x="597293" y="524408"/>
                  </a:lnTo>
                  <a:lnTo>
                    <a:pt x="597433" y="524332"/>
                  </a:lnTo>
                  <a:lnTo>
                    <a:pt x="597560" y="524230"/>
                  </a:lnTo>
                  <a:lnTo>
                    <a:pt x="597687" y="524129"/>
                  </a:lnTo>
                  <a:lnTo>
                    <a:pt x="597852" y="523913"/>
                  </a:lnTo>
                  <a:lnTo>
                    <a:pt x="597928" y="523735"/>
                  </a:lnTo>
                  <a:lnTo>
                    <a:pt x="601345" y="516369"/>
                  </a:lnTo>
                  <a:lnTo>
                    <a:pt x="601408" y="516204"/>
                  </a:lnTo>
                  <a:lnTo>
                    <a:pt x="601408" y="515975"/>
                  </a:lnTo>
                  <a:close/>
                </a:path>
                <a:path w="774700" h="695960">
                  <a:moveTo>
                    <a:pt x="606437" y="504977"/>
                  </a:moveTo>
                  <a:lnTo>
                    <a:pt x="604672" y="502259"/>
                  </a:lnTo>
                  <a:lnTo>
                    <a:pt x="604456" y="502107"/>
                  </a:lnTo>
                  <a:lnTo>
                    <a:pt x="603961" y="501815"/>
                  </a:lnTo>
                  <a:lnTo>
                    <a:pt x="603694" y="501713"/>
                  </a:lnTo>
                  <a:lnTo>
                    <a:pt x="603516" y="501650"/>
                  </a:lnTo>
                  <a:lnTo>
                    <a:pt x="603262" y="501535"/>
                  </a:lnTo>
                  <a:lnTo>
                    <a:pt x="602703" y="501243"/>
                  </a:lnTo>
                  <a:lnTo>
                    <a:pt x="602322" y="501091"/>
                  </a:lnTo>
                  <a:lnTo>
                    <a:pt x="602322" y="504786"/>
                  </a:lnTo>
                  <a:lnTo>
                    <a:pt x="602322" y="505104"/>
                  </a:lnTo>
                  <a:lnTo>
                    <a:pt x="602272" y="505256"/>
                  </a:lnTo>
                  <a:lnTo>
                    <a:pt x="602195" y="505396"/>
                  </a:lnTo>
                  <a:lnTo>
                    <a:pt x="602145" y="505523"/>
                  </a:lnTo>
                  <a:lnTo>
                    <a:pt x="602018" y="505701"/>
                  </a:lnTo>
                  <a:lnTo>
                    <a:pt x="601891" y="505815"/>
                  </a:lnTo>
                  <a:lnTo>
                    <a:pt x="601700" y="505968"/>
                  </a:lnTo>
                  <a:lnTo>
                    <a:pt x="601510" y="506095"/>
                  </a:lnTo>
                  <a:lnTo>
                    <a:pt x="601306" y="506209"/>
                  </a:lnTo>
                  <a:lnTo>
                    <a:pt x="601116" y="506310"/>
                  </a:lnTo>
                  <a:lnTo>
                    <a:pt x="600697" y="506437"/>
                  </a:lnTo>
                  <a:lnTo>
                    <a:pt x="600570" y="506450"/>
                  </a:lnTo>
                  <a:lnTo>
                    <a:pt x="600303" y="506526"/>
                  </a:lnTo>
                  <a:lnTo>
                    <a:pt x="600176" y="506552"/>
                  </a:lnTo>
                  <a:lnTo>
                    <a:pt x="599795" y="506603"/>
                  </a:lnTo>
                  <a:lnTo>
                    <a:pt x="599617" y="506603"/>
                  </a:lnTo>
                  <a:lnTo>
                    <a:pt x="599478" y="506603"/>
                  </a:lnTo>
                  <a:lnTo>
                    <a:pt x="599313" y="506615"/>
                  </a:lnTo>
                  <a:lnTo>
                    <a:pt x="599160" y="506641"/>
                  </a:lnTo>
                  <a:lnTo>
                    <a:pt x="598690" y="506679"/>
                  </a:lnTo>
                  <a:lnTo>
                    <a:pt x="593686" y="502754"/>
                  </a:lnTo>
                  <a:lnTo>
                    <a:pt x="593686" y="506730"/>
                  </a:lnTo>
                  <a:lnTo>
                    <a:pt x="592201" y="506577"/>
                  </a:lnTo>
                  <a:lnTo>
                    <a:pt x="591654" y="506501"/>
                  </a:lnTo>
                  <a:lnTo>
                    <a:pt x="591464" y="506476"/>
                  </a:lnTo>
                  <a:lnTo>
                    <a:pt x="591261" y="506425"/>
                  </a:lnTo>
                  <a:lnTo>
                    <a:pt x="584479" y="504367"/>
                  </a:lnTo>
                  <a:lnTo>
                    <a:pt x="584301" y="504291"/>
                  </a:lnTo>
                  <a:lnTo>
                    <a:pt x="584161" y="504215"/>
                  </a:lnTo>
                  <a:lnTo>
                    <a:pt x="583971" y="504151"/>
                  </a:lnTo>
                  <a:lnTo>
                    <a:pt x="583819" y="504063"/>
                  </a:lnTo>
                  <a:lnTo>
                    <a:pt x="583526" y="503897"/>
                  </a:lnTo>
                  <a:lnTo>
                    <a:pt x="583107" y="503555"/>
                  </a:lnTo>
                  <a:lnTo>
                    <a:pt x="582993" y="503402"/>
                  </a:lnTo>
                  <a:lnTo>
                    <a:pt x="582917" y="503250"/>
                  </a:lnTo>
                  <a:lnTo>
                    <a:pt x="582841" y="503085"/>
                  </a:lnTo>
                  <a:lnTo>
                    <a:pt x="582815" y="502907"/>
                  </a:lnTo>
                  <a:lnTo>
                    <a:pt x="582790" y="502767"/>
                  </a:lnTo>
                  <a:lnTo>
                    <a:pt x="582815" y="502589"/>
                  </a:lnTo>
                  <a:lnTo>
                    <a:pt x="582891" y="502348"/>
                  </a:lnTo>
                  <a:lnTo>
                    <a:pt x="582968" y="502183"/>
                  </a:lnTo>
                  <a:lnTo>
                    <a:pt x="583095" y="502031"/>
                  </a:lnTo>
                  <a:lnTo>
                    <a:pt x="585355" y="501129"/>
                  </a:lnTo>
                  <a:lnTo>
                    <a:pt x="585660" y="501103"/>
                  </a:lnTo>
                  <a:lnTo>
                    <a:pt x="585787" y="501103"/>
                  </a:lnTo>
                  <a:lnTo>
                    <a:pt x="586028" y="501091"/>
                  </a:lnTo>
                  <a:lnTo>
                    <a:pt x="586422" y="501040"/>
                  </a:lnTo>
                  <a:lnTo>
                    <a:pt x="593686" y="506730"/>
                  </a:lnTo>
                  <a:lnTo>
                    <a:pt x="593686" y="502754"/>
                  </a:lnTo>
                  <a:lnTo>
                    <a:pt x="591464" y="501002"/>
                  </a:lnTo>
                  <a:lnTo>
                    <a:pt x="592912" y="501129"/>
                  </a:lnTo>
                  <a:lnTo>
                    <a:pt x="593496" y="501218"/>
                  </a:lnTo>
                  <a:lnTo>
                    <a:pt x="593674" y="501256"/>
                  </a:lnTo>
                  <a:lnTo>
                    <a:pt x="593877" y="501281"/>
                  </a:lnTo>
                  <a:lnTo>
                    <a:pt x="594067" y="501307"/>
                  </a:lnTo>
                  <a:lnTo>
                    <a:pt x="594537" y="501396"/>
                  </a:lnTo>
                  <a:lnTo>
                    <a:pt x="600633" y="503351"/>
                  </a:lnTo>
                  <a:lnTo>
                    <a:pt x="600811" y="503415"/>
                  </a:lnTo>
                  <a:lnTo>
                    <a:pt x="600938" y="503491"/>
                  </a:lnTo>
                  <a:lnTo>
                    <a:pt x="601065" y="503542"/>
                  </a:lnTo>
                  <a:lnTo>
                    <a:pt x="601510" y="503758"/>
                  </a:lnTo>
                  <a:lnTo>
                    <a:pt x="602322" y="504786"/>
                  </a:lnTo>
                  <a:lnTo>
                    <a:pt x="602322" y="501091"/>
                  </a:lnTo>
                  <a:lnTo>
                    <a:pt x="600964" y="500507"/>
                  </a:lnTo>
                  <a:lnTo>
                    <a:pt x="600024" y="500214"/>
                  </a:lnTo>
                  <a:lnTo>
                    <a:pt x="599097" y="499897"/>
                  </a:lnTo>
                  <a:lnTo>
                    <a:pt x="597141" y="499389"/>
                  </a:lnTo>
                  <a:lnTo>
                    <a:pt x="596112" y="499186"/>
                  </a:lnTo>
                  <a:lnTo>
                    <a:pt x="595122" y="499033"/>
                  </a:lnTo>
                  <a:lnTo>
                    <a:pt x="594829" y="498983"/>
                  </a:lnTo>
                  <a:lnTo>
                    <a:pt x="593801" y="498830"/>
                  </a:lnTo>
                  <a:lnTo>
                    <a:pt x="591667" y="498614"/>
                  </a:lnTo>
                  <a:lnTo>
                    <a:pt x="590588" y="498589"/>
                  </a:lnTo>
                  <a:lnTo>
                    <a:pt x="589483" y="498538"/>
                  </a:lnTo>
                  <a:lnTo>
                    <a:pt x="587362" y="498589"/>
                  </a:lnTo>
                  <a:lnTo>
                    <a:pt x="585965" y="498678"/>
                  </a:lnTo>
                  <a:lnTo>
                    <a:pt x="585216" y="498754"/>
                  </a:lnTo>
                  <a:lnTo>
                    <a:pt x="584974" y="498779"/>
                  </a:lnTo>
                  <a:lnTo>
                    <a:pt x="584847" y="498792"/>
                  </a:lnTo>
                  <a:lnTo>
                    <a:pt x="584200" y="498830"/>
                  </a:lnTo>
                  <a:lnTo>
                    <a:pt x="583565" y="498944"/>
                  </a:lnTo>
                  <a:lnTo>
                    <a:pt x="582904" y="499071"/>
                  </a:lnTo>
                  <a:lnTo>
                    <a:pt x="582599" y="499173"/>
                  </a:lnTo>
                  <a:lnTo>
                    <a:pt x="582256" y="499262"/>
                  </a:lnTo>
                  <a:lnTo>
                    <a:pt x="581698" y="499465"/>
                  </a:lnTo>
                  <a:lnTo>
                    <a:pt x="581139" y="499706"/>
                  </a:lnTo>
                  <a:lnTo>
                    <a:pt x="580669" y="499973"/>
                  </a:lnTo>
                  <a:lnTo>
                    <a:pt x="580453" y="500126"/>
                  </a:lnTo>
                  <a:lnTo>
                    <a:pt x="580174" y="500291"/>
                  </a:lnTo>
                  <a:lnTo>
                    <a:pt x="579031" y="501573"/>
                  </a:lnTo>
                  <a:lnTo>
                    <a:pt x="578929" y="501738"/>
                  </a:lnTo>
                  <a:lnTo>
                    <a:pt x="578853" y="501929"/>
                  </a:lnTo>
                  <a:lnTo>
                    <a:pt x="578751" y="502323"/>
                  </a:lnTo>
                  <a:lnTo>
                    <a:pt x="578700" y="502716"/>
                  </a:lnTo>
                  <a:lnTo>
                    <a:pt x="578726" y="503110"/>
                  </a:lnTo>
                  <a:lnTo>
                    <a:pt x="578777" y="503301"/>
                  </a:lnTo>
                  <a:lnTo>
                    <a:pt x="578802" y="503504"/>
                  </a:lnTo>
                  <a:lnTo>
                    <a:pt x="581482" y="506006"/>
                  </a:lnTo>
                  <a:lnTo>
                    <a:pt x="581609" y="506056"/>
                  </a:lnTo>
                  <a:lnTo>
                    <a:pt x="582434" y="506476"/>
                  </a:lnTo>
                  <a:lnTo>
                    <a:pt x="590080" y="508698"/>
                  </a:lnTo>
                  <a:lnTo>
                    <a:pt x="590283" y="508723"/>
                  </a:lnTo>
                  <a:lnTo>
                    <a:pt x="590423" y="508749"/>
                  </a:lnTo>
                  <a:lnTo>
                    <a:pt x="591337" y="508901"/>
                  </a:lnTo>
                  <a:lnTo>
                    <a:pt x="593471" y="509092"/>
                  </a:lnTo>
                  <a:lnTo>
                    <a:pt x="594525" y="509143"/>
                  </a:lnTo>
                  <a:lnTo>
                    <a:pt x="595604" y="509168"/>
                  </a:lnTo>
                  <a:lnTo>
                    <a:pt x="597776" y="509143"/>
                  </a:lnTo>
                  <a:lnTo>
                    <a:pt x="598855" y="509041"/>
                  </a:lnTo>
                  <a:lnTo>
                    <a:pt x="599846" y="508977"/>
                  </a:lnTo>
                  <a:lnTo>
                    <a:pt x="600049" y="508952"/>
                  </a:lnTo>
                  <a:lnTo>
                    <a:pt x="600938" y="508876"/>
                  </a:lnTo>
                  <a:lnTo>
                    <a:pt x="601573" y="508787"/>
                  </a:lnTo>
                  <a:lnTo>
                    <a:pt x="602221" y="508635"/>
                  </a:lnTo>
                  <a:lnTo>
                    <a:pt x="602538" y="508533"/>
                  </a:lnTo>
                  <a:lnTo>
                    <a:pt x="602856" y="508469"/>
                  </a:lnTo>
                  <a:lnTo>
                    <a:pt x="603973" y="508000"/>
                  </a:lnTo>
                  <a:lnTo>
                    <a:pt x="604469" y="507733"/>
                  </a:lnTo>
                  <a:lnTo>
                    <a:pt x="604685" y="507580"/>
                  </a:lnTo>
                  <a:lnTo>
                    <a:pt x="604939" y="507441"/>
                  </a:lnTo>
                  <a:lnTo>
                    <a:pt x="605307" y="507098"/>
                  </a:lnTo>
                  <a:lnTo>
                    <a:pt x="605472" y="506920"/>
                  </a:lnTo>
                  <a:lnTo>
                    <a:pt x="605650" y="506755"/>
                  </a:lnTo>
                  <a:lnTo>
                    <a:pt x="605967" y="506412"/>
                  </a:lnTo>
                  <a:lnTo>
                    <a:pt x="606056" y="506209"/>
                  </a:lnTo>
                  <a:lnTo>
                    <a:pt x="606158" y="506044"/>
                  </a:lnTo>
                  <a:lnTo>
                    <a:pt x="606209" y="505904"/>
                  </a:lnTo>
                  <a:lnTo>
                    <a:pt x="606259" y="505764"/>
                  </a:lnTo>
                  <a:lnTo>
                    <a:pt x="606386" y="505371"/>
                  </a:lnTo>
                  <a:lnTo>
                    <a:pt x="606437" y="504977"/>
                  </a:lnTo>
                  <a:close/>
                </a:path>
                <a:path w="774700" h="695960">
                  <a:moveTo>
                    <a:pt x="614540" y="487616"/>
                  </a:moveTo>
                  <a:lnTo>
                    <a:pt x="614476" y="487438"/>
                  </a:lnTo>
                  <a:lnTo>
                    <a:pt x="614273" y="487197"/>
                  </a:lnTo>
                  <a:lnTo>
                    <a:pt x="614108" y="487045"/>
                  </a:lnTo>
                  <a:lnTo>
                    <a:pt x="613981" y="486956"/>
                  </a:lnTo>
                  <a:lnTo>
                    <a:pt x="613829" y="486879"/>
                  </a:lnTo>
                  <a:lnTo>
                    <a:pt x="613664" y="486803"/>
                  </a:lnTo>
                  <a:lnTo>
                    <a:pt x="613422" y="486702"/>
                  </a:lnTo>
                  <a:lnTo>
                    <a:pt x="613130" y="486651"/>
                  </a:lnTo>
                  <a:lnTo>
                    <a:pt x="612927" y="486600"/>
                  </a:lnTo>
                  <a:lnTo>
                    <a:pt x="612635" y="486600"/>
                  </a:lnTo>
                  <a:lnTo>
                    <a:pt x="612343" y="486600"/>
                  </a:lnTo>
                  <a:lnTo>
                    <a:pt x="612140" y="486600"/>
                  </a:lnTo>
                  <a:lnTo>
                    <a:pt x="611949" y="486625"/>
                  </a:lnTo>
                  <a:lnTo>
                    <a:pt x="611390" y="486778"/>
                  </a:lnTo>
                  <a:lnTo>
                    <a:pt x="611238" y="486854"/>
                  </a:lnTo>
                  <a:lnTo>
                    <a:pt x="611085" y="486930"/>
                  </a:lnTo>
                  <a:lnTo>
                    <a:pt x="610946" y="486994"/>
                  </a:lnTo>
                  <a:lnTo>
                    <a:pt x="610717" y="487197"/>
                  </a:lnTo>
                  <a:lnTo>
                    <a:pt x="610552" y="487413"/>
                  </a:lnTo>
                  <a:lnTo>
                    <a:pt x="608203" y="492506"/>
                  </a:lnTo>
                  <a:lnTo>
                    <a:pt x="600913" y="486397"/>
                  </a:lnTo>
                  <a:lnTo>
                    <a:pt x="600722" y="486206"/>
                  </a:lnTo>
                  <a:lnTo>
                    <a:pt x="600163" y="485724"/>
                  </a:lnTo>
                  <a:lnTo>
                    <a:pt x="599643" y="485330"/>
                  </a:lnTo>
                  <a:lnTo>
                    <a:pt x="599033" y="485013"/>
                  </a:lnTo>
                  <a:lnTo>
                    <a:pt x="598741" y="484847"/>
                  </a:lnTo>
                  <a:lnTo>
                    <a:pt x="598398" y="484695"/>
                  </a:lnTo>
                  <a:lnTo>
                    <a:pt x="597687" y="484428"/>
                  </a:lnTo>
                  <a:lnTo>
                    <a:pt x="597319" y="484327"/>
                  </a:lnTo>
                  <a:lnTo>
                    <a:pt x="596950" y="484200"/>
                  </a:lnTo>
                  <a:lnTo>
                    <a:pt x="595858" y="483984"/>
                  </a:lnTo>
                  <a:lnTo>
                    <a:pt x="595693" y="483933"/>
                  </a:lnTo>
                  <a:lnTo>
                    <a:pt x="595566" y="483933"/>
                  </a:lnTo>
                  <a:lnTo>
                    <a:pt x="595350" y="483908"/>
                  </a:lnTo>
                  <a:lnTo>
                    <a:pt x="595172" y="483870"/>
                  </a:lnTo>
                  <a:lnTo>
                    <a:pt x="594385" y="483793"/>
                  </a:lnTo>
                  <a:lnTo>
                    <a:pt x="593991" y="483793"/>
                  </a:lnTo>
                  <a:lnTo>
                    <a:pt x="593610" y="483768"/>
                  </a:lnTo>
                  <a:lnTo>
                    <a:pt x="592823" y="483793"/>
                  </a:lnTo>
                  <a:lnTo>
                    <a:pt x="588137" y="484949"/>
                  </a:lnTo>
                  <a:lnTo>
                    <a:pt x="587844" y="485089"/>
                  </a:lnTo>
                  <a:lnTo>
                    <a:pt x="585711" y="487172"/>
                  </a:lnTo>
                  <a:lnTo>
                    <a:pt x="585571" y="487489"/>
                  </a:lnTo>
                  <a:lnTo>
                    <a:pt x="585393" y="488048"/>
                  </a:lnTo>
                  <a:lnTo>
                    <a:pt x="585343" y="488327"/>
                  </a:lnTo>
                  <a:lnTo>
                    <a:pt x="585317" y="488594"/>
                  </a:lnTo>
                  <a:lnTo>
                    <a:pt x="585343" y="489153"/>
                  </a:lnTo>
                  <a:lnTo>
                    <a:pt x="585495" y="489699"/>
                  </a:lnTo>
                  <a:lnTo>
                    <a:pt x="585711" y="490232"/>
                  </a:lnTo>
                  <a:lnTo>
                    <a:pt x="585889" y="490499"/>
                  </a:lnTo>
                  <a:lnTo>
                    <a:pt x="586028" y="490778"/>
                  </a:lnTo>
                  <a:lnTo>
                    <a:pt x="586397" y="491286"/>
                  </a:lnTo>
                  <a:lnTo>
                    <a:pt x="586676" y="491502"/>
                  </a:lnTo>
                  <a:lnTo>
                    <a:pt x="586917" y="491756"/>
                  </a:lnTo>
                  <a:lnTo>
                    <a:pt x="587451" y="492213"/>
                  </a:lnTo>
                  <a:lnTo>
                    <a:pt x="587794" y="492417"/>
                  </a:lnTo>
                  <a:lnTo>
                    <a:pt x="588111" y="492633"/>
                  </a:lnTo>
                  <a:lnTo>
                    <a:pt x="588797" y="493001"/>
                  </a:lnTo>
                  <a:lnTo>
                    <a:pt x="589165" y="493179"/>
                  </a:lnTo>
                  <a:lnTo>
                    <a:pt x="589661" y="493369"/>
                  </a:lnTo>
                  <a:lnTo>
                    <a:pt x="589826" y="493445"/>
                  </a:lnTo>
                  <a:lnTo>
                    <a:pt x="590257" y="493560"/>
                  </a:lnTo>
                  <a:lnTo>
                    <a:pt x="590461" y="493585"/>
                  </a:lnTo>
                  <a:lnTo>
                    <a:pt x="590651" y="493610"/>
                  </a:lnTo>
                  <a:lnTo>
                    <a:pt x="591261" y="493610"/>
                  </a:lnTo>
                  <a:lnTo>
                    <a:pt x="591464" y="493585"/>
                  </a:lnTo>
                  <a:lnTo>
                    <a:pt x="591629" y="493534"/>
                  </a:lnTo>
                  <a:lnTo>
                    <a:pt x="592975" y="492480"/>
                  </a:lnTo>
                  <a:lnTo>
                    <a:pt x="592975" y="492353"/>
                  </a:lnTo>
                  <a:lnTo>
                    <a:pt x="592924" y="492188"/>
                  </a:lnTo>
                  <a:lnTo>
                    <a:pt x="592810" y="491972"/>
                  </a:lnTo>
                  <a:lnTo>
                    <a:pt x="592556" y="491718"/>
                  </a:lnTo>
                  <a:lnTo>
                    <a:pt x="592416" y="491617"/>
                  </a:lnTo>
                  <a:lnTo>
                    <a:pt x="592264" y="491553"/>
                  </a:lnTo>
                  <a:lnTo>
                    <a:pt x="592124" y="491477"/>
                  </a:lnTo>
                  <a:lnTo>
                    <a:pt x="591426" y="491185"/>
                  </a:lnTo>
                  <a:lnTo>
                    <a:pt x="590854" y="490842"/>
                  </a:lnTo>
                  <a:lnTo>
                    <a:pt x="590689" y="490753"/>
                  </a:lnTo>
                  <a:lnTo>
                    <a:pt x="590321" y="490474"/>
                  </a:lnTo>
                  <a:lnTo>
                    <a:pt x="590194" y="490334"/>
                  </a:lnTo>
                  <a:lnTo>
                    <a:pt x="589851" y="489889"/>
                  </a:lnTo>
                  <a:lnTo>
                    <a:pt x="589762" y="489737"/>
                  </a:lnTo>
                  <a:lnTo>
                    <a:pt x="589661" y="489597"/>
                  </a:lnTo>
                  <a:lnTo>
                    <a:pt x="589470" y="489102"/>
                  </a:lnTo>
                  <a:lnTo>
                    <a:pt x="589445" y="488962"/>
                  </a:lnTo>
                  <a:lnTo>
                    <a:pt x="589419" y="488645"/>
                  </a:lnTo>
                  <a:lnTo>
                    <a:pt x="589470" y="488327"/>
                  </a:lnTo>
                  <a:lnTo>
                    <a:pt x="589559" y="488010"/>
                  </a:lnTo>
                  <a:lnTo>
                    <a:pt x="589635" y="487832"/>
                  </a:lnTo>
                  <a:lnTo>
                    <a:pt x="592188" y="486270"/>
                  </a:lnTo>
                  <a:lnTo>
                    <a:pt x="592378" y="486219"/>
                  </a:lnTo>
                  <a:lnTo>
                    <a:pt x="592772" y="486168"/>
                  </a:lnTo>
                  <a:lnTo>
                    <a:pt x="592963" y="486168"/>
                  </a:lnTo>
                  <a:lnTo>
                    <a:pt x="593140" y="486143"/>
                  </a:lnTo>
                  <a:lnTo>
                    <a:pt x="593953" y="486143"/>
                  </a:lnTo>
                  <a:lnTo>
                    <a:pt x="594487" y="486219"/>
                  </a:lnTo>
                  <a:lnTo>
                    <a:pt x="594614" y="486232"/>
                  </a:lnTo>
                  <a:lnTo>
                    <a:pt x="594817" y="486257"/>
                  </a:lnTo>
                  <a:lnTo>
                    <a:pt x="595236" y="486359"/>
                  </a:lnTo>
                  <a:lnTo>
                    <a:pt x="595604" y="486486"/>
                  </a:lnTo>
                  <a:lnTo>
                    <a:pt x="595972" y="486600"/>
                  </a:lnTo>
                  <a:lnTo>
                    <a:pt x="597242" y="487464"/>
                  </a:lnTo>
                  <a:lnTo>
                    <a:pt x="597369" y="487591"/>
                  </a:lnTo>
                  <a:lnTo>
                    <a:pt x="607352" y="495922"/>
                  </a:lnTo>
                  <a:lnTo>
                    <a:pt x="607542" y="496062"/>
                  </a:lnTo>
                  <a:lnTo>
                    <a:pt x="607682" y="496138"/>
                  </a:lnTo>
                  <a:lnTo>
                    <a:pt x="607822" y="496201"/>
                  </a:lnTo>
                  <a:lnTo>
                    <a:pt x="608126" y="496303"/>
                  </a:lnTo>
                  <a:lnTo>
                    <a:pt x="608317" y="496341"/>
                  </a:lnTo>
                  <a:lnTo>
                    <a:pt x="608457" y="496366"/>
                  </a:lnTo>
                  <a:lnTo>
                    <a:pt x="608596" y="496404"/>
                  </a:lnTo>
                  <a:lnTo>
                    <a:pt x="608761" y="496404"/>
                  </a:lnTo>
                  <a:lnTo>
                    <a:pt x="608977" y="496430"/>
                  </a:lnTo>
                  <a:lnTo>
                    <a:pt x="609193" y="496430"/>
                  </a:lnTo>
                  <a:lnTo>
                    <a:pt x="609371" y="496404"/>
                  </a:lnTo>
                  <a:lnTo>
                    <a:pt x="609536" y="496392"/>
                  </a:lnTo>
                  <a:lnTo>
                    <a:pt x="609765" y="496354"/>
                  </a:lnTo>
                  <a:lnTo>
                    <a:pt x="609930" y="496303"/>
                  </a:lnTo>
                  <a:lnTo>
                    <a:pt x="610069" y="496252"/>
                  </a:lnTo>
                  <a:lnTo>
                    <a:pt x="610222" y="496201"/>
                  </a:lnTo>
                  <a:lnTo>
                    <a:pt x="610387" y="496125"/>
                  </a:lnTo>
                  <a:lnTo>
                    <a:pt x="610514" y="496049"/>
                  </a:lnTo>
                  <a:lnTo>
                    <a:pt x="610692" y="495935"/>
                  </a:lnTo>
                  <a:lnTo>
                    <a:pt x="610819" y="495833"/>
                  </a:lnTo>
                  <a:lnTo>
                    <a:pt x="610946" y="495655"/>
                  </a:lnTo>
                  <a:lnTo>
                    <a:pt x="611047" y="495515"/>
                  </a:lnTo>
                  <a:lnTo>
                    <a:pt x="614489" y="488073"/>
                  </a:lnTo>
                  <a:lnTo>
                    <a:pt x="614540" y="487908"/>
                  </a:lnTo>
                  <a:lnTo>
                    <a:pt x="614540" y="487616"/>
                  </a:lnTo>
                  <a:close/>
                </a:path>
                <a:path w="774700" h="695960">
                  <a:moveTo>
                    <a:pt x="621042" y="473913"/>
                  </a:moveTo>
                  <a:lnTo>
                    <a:pt x="617118" y="473329"/>
                  </a:lnTo>
                  <a:lnTo>
                    <a:pt x="615899" y="475919"/>
                  </a:lnTo>
                  <a:lnTo>
                    <a:pt x="594893" y="472668"/>
                  </a:lnTo>
                  <a:lnTo>
                    <a:pt x="594728" y="472643"/>
                  </a:lnTo>
                  <a:lnTo>
                    <a:pt x="594563" y="472605"/>
                  </a:lnTo>
                  <a:lnTo>
                    <a:pt x="594271" y="472554"/>
                  </a:lnTo>
                  <a:lnTo>
                    <a:pt x="593902" y="472554"/>
                  </a:lnTo>
                  <a:lnTo>
                    <a:pt x="593699" y="472579"/>
                  </a:lnTo>
                  <a:lnTo>
                    <a:pt x="593483" y="472605"/>
                  </a:lnTo>
                  <a:lnTo>
                    <a:pt x="593293" y="472630"/>
                  </a:lnTo>
                  <a:lnTo>
                    <a:pt x="593115" y="472668"/>
                  </a:lnTo>
                  <a:lnTo>
                    <a:pt x="592950" y="472744"/>
                  </a:lnTo>
                  <a:lnTo>
                    <a:pt x="592810" y="472808"/>
                  </a:lnTo>
                  <a:lnTo>
                    <a:pt x="592670" y="472884"/>
                  </a:lnTo>
                  <a:lnTo>
                    <a:pt x="592404" y="473011"/>
                  </a:lnTo>
                  <a:lnTo>
                    <a:pt x="592277" y="473151"/>
                  </a:lnTo>
                  <a:lnTo>
                    <a:pt x="592099" y="473367"/>
                  </a:lnTo>
                  <a:lnTo>
                    <a:pt x="592010" y="473608"/>
                  </a:lnTo>
                  <a:lnTo>
                    <a:pt x="591985" y="473824"/>
                  </a:lnTo>
                  <a:lnTo>
                    <a:pt x="592048" y="474014"/>
                  </a:lnTo>
                  <a:lnTo>
                    <a:pt x="592124" y="474141"/>
                  </a:lnTo>
                  <a:lnTo>
                    <a:pt x="595617" y="478764"/>
                  </a:lnTo>
                  <a:lnTo>
                    <a:pt x="595769" y="478904"/>
                  </a:lnTo>
                  <a:lnTo>
                    <a:pt x="595998" y="479094"/>
                  </a:lnTo>
                  <a:lnTo>
                    <a:pt x="596138" y="479171"/>
                  </a:lnTo>
                  <a:lnTo>
                    <a:pt x="596315" y="479247"/>
                  </a:lnTo>
                  <a:lnTo>
                    <a:pt x="596480" y="479298"/>
                  </a:lnTo>
                  <a:lnTo>
                    <a:pt x="596658" y="479361"/>
                  </a:lnTo>
                  <a:lnTo>
                    <a:pt x="596849" y="479386"/>
                  </a:lnTo>
                  <a:lnTo>
                    <a:pt x="597052" y="479437"/>
                  </a:lnTo>
                  <a:lnTo>
                    <a:pt x="597242" y="479437"/>
                  </a:lnTo>
                  <a:lnTo>
                    <a:pt x="597446" y="479463"/>
                  </a:lnTo>
                  <a:lnTo>
                    <a:pt x="597636" y="479463"/>
                  </a:lnTo>
                  <a:lnTo>
                    <a:pt x="597852" y="479437"/>
                  </a:lnTo>
                  <a:lnTo>
                    <a:pt x="598030" y="479412"/>
                  </a:lnTo>
                  <a:lnTo>
                    <a:pt x="598220" y="479386"/>
                  </a:lnTo>
                  <a:lnTo>
                    <a:pt x="598398" y="479348"/>
                  </a:lnTo>
                  <a:lnTo>
                    <a:pt x="598589" y="479272"/>
                  </a:lnTo>
                  <a:lnTo>
                    <a:pt x="598766" y="479221"/>
                  </a:lnTo>
                  <a:lnTo>
                    <a:pt x="598906" y="479145"/>
                  </a:lnTo>
                  <a:lnTo>
                    <a:pt x="599224" y="478904"/>
                  </a:lnTo>
                  <a:lnTo>
                    <a:pt x="599376" y="478751"/>
                  </a:lnTo>
                  <a:lnTo>
                    <a:pt x="599503" y="478536"/>
                  </a:lnTo>
                  <a:lnTo>
                    <a:pt x="599541" y="478320"/>
                  </a:lnTo>
                  <a:lnTo>
                    <a:pt x="599528" y="478066"/>
                  </a:lnTo>
                  <a:lnTo>
                    <a:pt x="599401" y="477850"/>
                  </a:lnTo>
                  <a:lnTo>
                    <a:pt x="597611" y="475526"/>
                  </a:lnTo>
                  <a:lnTo>
                    <a:pt x="614845" y="478193"/>
                  </a:lnTo>
                  <a:lnTo>
                    <a:pt x="613638" y="480771"/>
                  </a:lnTo>
                  <a:lnTo>
                    <a:pt x="613575" y="480936"/>
                  </a:lnTo>
                  <a:lnTo>
                    <a:pt x="613575" y="481228"/>
                  </a:lnTo>
                  <a:lnTo>
                    <a:pt x="614133" y="481901"/>
                  </a:lnTo>
                  <a:lnTo>
                    <a:pt x="614286" y="481990"/>
                  </a:lnTo>
                  <a:lnTo>
                    <a:pt x="614451" y="482041"/>
                  </a:lnTo>
                  <a:lnTo>
                    <a:pt x="614616" y="482117"/>
                  </a:lnTo>
                  <a:lnTo>
                    <a:pt x="614984" y="482219"/>
                  </a:lnTo>
                  <a:lnTo>
                    <a:pt x="615188" y="482244"/>
                  </a:lnTo>
                  <a:lnTo>
                    <a:pt x="615378" y="482257"/>
                  </a:lnTo>
                  <a:lnTo>
                    <a:pt x="615873" y="482257"/>
                  </a:lnTo>
                  <a:lnTo>
                    <a:pt x="616165" y="482219"/>
                  </a:lnTo>
                  <a:lnTo>
                    <a:pt x="616369" y="482193"/>
                  </a:lnTo>
                  <a:lnTo>
                    <a:pt x="616635" y="482117"/>
                  </a:lnTo>
                  <a:lnTo>
                    <a:pt x="616877" y="482015"/>
                  </a:lnTo>
                  <a:lnTo>
                    <a:pt x="617029" y="481914"/>
                  </a:lnTo>
                  <a:lnTo>
                    <a:pt x="617169" y="481850"/>
                  </a:lnTo>
                  <a:lnTo>
                    <a:pt x="617562" y="481457"/>
                  </a:lnTo>
                  <a:lnTo>
                    <a:pt x="619226" y="477837"/>
                  </a:lnTo>
                  <a:lnTo>
                    <a:pt x="619315" y="477710"/>
                  </a:lnTo>
                  <a:lnTo>
                    <a:pt x="619379" y="477494"/>
                  </a:lnTo>
                  <a:lnTo>
                    <a:pt x="621042" y="473913"/>
                  </a:lnTo>
                  <a:close/>
                </a:path>
                <a:path w="774700" h="695960">
                  <a:moveTo>
                    <a:pt x="621093" y="473468"/>
                  </a:moveTo>
                  <a:lnTo>
                    <a:pt x="621004" y="473240"/>
                  </a:lnTo>
                  <a:lnTo>
                    <a:pt x="620877" y="473075"/>
                  </a:lnTo>
                  <a:lnTo>
                    <a:pt x="620636" y="472821"/>
                  </a:lnTo>
                  <a:lnTo>
                    <a:pt x="620242" y="472630"/>
                  </a:lnTo>
                  <a:lnTo>
                    <a:pt x="619607" y="472452"/>
                  </a:lnTo>
                  <a:lnTo>
                    <a:pt x="619315" y="472440"/>
                  </a:lnTo>
                  <a:lnTo>
                    <a:pt x="618794" y="472440"/>
                  </a:lnTo>
                  <a:lnTo>
                    <a:pt x="618528" y="472478"/>
                  </a:lnTo>
                  <a:lnTo>
                    <a:pt x="618159" y="472554"/>
                  </a:lnTo>
                  <a:lnTo>
                    <a:pt x="618032" y="472579"/>
                  </a:lnTo>
                  <a:lnTo>
                    <a:pt x="617791" y="472681"/>
                  </a:lnTo>
                  <a:lnTo>
                    <a:pt x="617639" y="472757"/>
                  </a:lnTo>
                  <a:lnTo>
                    <a:pt x="617474" y="472897"/>
                  </a:lnTo>
                  <a:lnTo>
                    <a:pt x="617296" y="473049"/>
                  </a:lnTo>
                  <a:lnTo>
                    <a:pt x="617131" y="473240"/>
                  </a:lnTo>
                  <a:lnTo>
                    <a:pt x="621030" y="473900"/>
                  </a:lnTo>
                  <a:lnTo>
                    <a:pt x="621093" y="473760"/>
                  </a:lnTo>
                  <a:lnTo>
                    <a:pt x="621093" y="473468"/>
                  </a:lnTo>
                  <a:close/>
                </a:path>
                <a:path w="774700" h="695960">
                  <a:moveTo>
                    <a:pt x="774382" y="331622"/>
                  </a:moveTo>
                  <a:lnTo>
                    <a:pt x="763625" y="317703"/>
                  </a:lnTo>
                  <a:lnTo>
                    <a:pt x="745375" y="328231"/>
                  </a:lnTo>
                  <a:lnTo>
                    <a:pt x="763612" y="317703"/>
                  </a:lnTo>
                  <a:lnTo>
                    <a:pt x="740232" y="311569"/>
                  </a:lnTo>
                  <a:lnTo>
                    <a:pt x="740232" y="331190"/>
                  </a:lnTo>
                  <a:lnTo>
                    <a:pt x="737730" y="332638"/>
                  </a:lnTo>
                  <a:lnTo>
                    <a:pt x="740232" y="331190"/>
                  </a:lnTo>
                  <a:lnTo>
                    <a:pt x="740232" y="311569"/>
                  </a:lnTo>
                  <a:lnTo>
                    <a:pt x="739470" y="311505"/>
                  </a:lnTo>
                  <a:lnTo>
                    <a:pt x="735876" y="311505"/>
                  </a:lnTo>
                  <a:lnTo>
                    <a:pt x="701370" y="329565"/>
                  </a:lnTo>
                  <a:lnTo>
                    <a:pt x="701001" y="331622"/>
                  </a:lnTo>
                  <a:lnTo>
                    <a:pt x="701001" y="333705"/>
                  </a:lnTo>
                  <a:lnTo>
                    <a:pt x="711758" y="347649"/>
                  </a:lnTo>
                  <a:lnTo>
                    <a:pt x="713041" y="348373"/>
                  </a:lnTo>
                  <a:lnTo>
                    <a:pt x="735888" y="353847"/>
                  </a:lnTo>
                  <a:lnTo>
                    <a:pt x="739482" y="353847"/>
                  </a:lnTo>
                  <a:lnTo>
                    <a:pt x="774014" y="335788"/>
                  </a:lnTo>
                  <a:lnTo>
                    <a:pt x="774382" y="333705"/>
                  </a:lnTo>
                  <a:lnTo>
                    <a:pt x="774382" y="33162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564172" y="1148930"/>
              <a:ext cx="923925" cy="523875"/>
            </a:xfrm>
            <a:custGeom>
              <a:avLst/>
              <a:gdLst/>
              <a:ahLst/>
              <a:cxnLst/>
              <a:rect l="l" t="t" r="r" b="b"/>
              <a:pathLst>
                <a:path w="923925" h="523875">
                  <a:moveTo>
                    <a:pt x="1612" y="369354"/>
                  </a:moveTo>
                  <a:lnTo>
                    <a:pt x="1422" y="369354"/>
                  </a:lnTo>
                  <a:lnTo>
                    <a:pt x="1168" y="369328"/>
                  </a:lnTo>
                  <a:lnTo>
                    <a:pt x="927" y="369379"/>
                  </a:lnTo>
                  <a:lnTo>
                    <a:pt x="800" y="369379"/>
                  </a:lnTo>
                  <a:lnTo>
                    <a:pt x="635" y="369430"/>
                  </a:lnTo>
                  <a:lnTo>
                    <a:pt x="431" y="369531"/>
                  </a:lnTo>
                  <a:lnTo>
                    <a:pt x="292" y="369620"/>
                  </a:lnTo>
                  <a:lnTo>
                    <a:pt x="165" y="369747"/>
                  </a:lnTo>
                  <a:lnTo>
                    <a:pt x="50" y="369874"/>
                  </a:lnTo>
                  <a:lnTo>
                    <a:pt x="0" y="370014"/>
                  </a:lnTo>
                  <a:lnTo>
                    <a:pt x="0" y="370192"/>
                  </a:lnTo>
                  <a:lnTo>
                    <a:pt x="88" y="370357"/>
                  </a:lnTo>
                  <a:lnTo>
                    <a:pt x="190" y="370484"/>
                  </a:lnTo>
                  <a:lnTo>
                    <a:pt x="317" y="370560"/>
                  </a:lnTo>
                  <a:lnTo>
                    <a:pt x="482" y="370674"/>
                  </a:lnTo>
                  <a:lnTo>
                    <a:pt x="660" y="370751"/>
                  </a:lnTo>
                  <a:lnTo>
                    <a:pt x="876" y="370801"/>
                  </a:lnTo>
                  <a:lnTo>
                    <a:pt x="1612" y="369354"/>
                  </a:lnTo>
                  <a:close/>
                </a:path>
                <a:path w="923925" h="523875">
                  <a:moveTo>
                    <a:pt x="11010" y="349135"/>
                  </a:moveTo>
                  <a:lnTo>
                    <a:pt x="10820" y="349110"/>
                  </a:lnTo>
                  <a:lnTo>
                    <a:pt x="10502" y="349110"/>
                  </a:lnTo>
                  <a:lnTo>
                    <a:pt x="10325" y="349135"/>
                  </a:lnTo>
                  <a:lnTo>
                    <a:pt x="10198" y="349186"/>
                  </a:lnTo>
                  <a:lnTo>
                    <a:pt x="10033" y="349237"/>
                  </a:lnTo>
                  <a:lnTo>
                    <a:pt x="9829" y="349338"/>
                  </a:lnTo>
                  <a:lnTo>
                    <a:pt x="9690" y="349402"/>
                  </a:lnTo>
                  <a:lnTo>
                    <a:pt x="9486" y="349580"/>
                  </a:lnTo>
                  <a:lnTo>
                    <a:pt x="9448" y="349707"/>
                  </a:lnTo>
                  <a:lnTo>
                    <a:pt x="9398" y="349973"/>
                  </a:lnTo>
                  <a:lnTo>
                    <a:pt x="9474" y="350113"/>
                  </a:lnTo>
                  <a:lnTo>
                    <a:pt x="9563" y="350240"/>
                  </a:lnTo>
                  <a:lnTo>
                    <a:pt x="9766" y="350393"/>
                  </a:lnTo>
                  <a:lnTo>
                    <a:pt x="9931" y="350481"/>
                  </a:lnTo>
                  <a:lnTo>
                    <a:pt x="10058" y="350532"/>
                  </a:lnTo>
                  <a:lnTo>
                    <a:pt x="10274" y="350583"/>
                  </a:lnTo>
                  <a:lnTo>
                    <a:pt x="11010" y="349135"/>
                  </a:lnTo>
                  <a:close/>
                </a:path>
                <a:path w="923925" h="523875">
                  <a:moveTo>
                    <a:pt x="34099" y="400583"/>
                  </a:moveTo>
                  <a:lnTo>
                    <a:pt x="34048" y="400456"/>
                  </a:lnTo>
                  <a:lnTo>
                    <a:pt x="33934" y="400304"/>
                  </a:lnTo>
                  <a:lnTo>
                    <a:pt x="33807" y="400189"/>
                  </a:lnTo>
                  <a:lnTo>
                    <a:pt x="33680" y="400138"/>
                  </a:lnTo>
                  <a:lnTo>
                    <a:pt x="33515" y="400062"/>
                  </a:lnTo>
                  <a:lnTo>
                    <a:pt x="33388" y="400037"/>
                  </a:lnTo>
                  <a:lnTo>
                    <a:pt x="32778" y="400011"/>
                  </a:lnTo>
                  <a:lnTo>
                    <a:pt x="32600" y="400062"/>
                  </a:lnTo>
                  <a:lnTo>
                    <a:pt x="32435" y="400138"/>
                  </a:lnTo>
                  <a:lnTo>
                    <a:pt x="32258" y="400265"/>
                  </a:lnTo>
                  <a:lnTo>
                    <a:pt x="32092" y="400431"/>
                  </a:lnTo>
                  <a:lnTo>
                    <a:pt x="28371" y="408457"/>
                  </a:lnTo>
                  <a:lnTo>
                    <a:pt x="28359" y="408698"/>
                  </a:lnTo>
                  <a:lnTo>
                    <a:pt x="28435" y="408825"/>
                  </a:lnTo>
                  <a:lnTo>
                    <a:pt x="28575" y="408965"/>
                  </a:lnTo>
                  <a:lnTo>
                    <a:pt x="28702" y="409041"/>
                  </a:lnTo>
                  <a:lnTo>
                    <a:pt x="28867" y="409117"/>
                  </a:lnTo>
                  <a:lnTo>
                    <a:pt x="29070" y="409168"/>
                  </a:lnTo>
                  <a:lnTo>
                    <a:pt x="29552" y="409194"/>
                  </a:lnTo>
                  <a:lnTo>
                    <a:pt x="29756" y="409168"/>
                  </a:lnTo>
                  <a:lnTo>
                    <a:pt x="29921" y="409092"/>
                  </a:lnTo>
                  <a:lnTo>
                    <a:pt x="30200" y="408965"/>
                  </a:lnTo>
                  <a:lnTo>
                    <a:pt x="30340" y="408774"/>
                  </a:lnTo>
                  <a:lnTo>
                    <a:pt x="34048" y="400773"/>
                  </a:lnTo>
                  <a:lnTo>
                    <a:pt x="34099" y="400646"/>
                  </a:lnTo>
                  <a:close/>
                </a:path>
                <a:path w="923925" h="523875">
                  <a:moveTo>
                    <a:pt x="46913" y="411314"/>
                  </a:moveTo>
                  <a:lnTo>
                    <a:pt x="44932" y="410997"/>
                  </a:lnTo>
                  <a:lnTo>
                    <a:pt x="44907" y="411124"/>
                  </a:lnTo>
                  <a:lnTo>
                    <a:pt x="44907" y="411264"/>
                  </a:lnTo>
                  <a:lnTo>
                    <a:pt x="44996" y="411441"/>
                  </a:lnTo>
                  <a:lnTo>
                    <a:pt x="45148" y="411556"/>
                  </a:lnTo>
                  <a:lnTo>
                    <a:pt x="45300" y="411657"/>
                  </a:lnTo>
                  <a:lnTo>
                    <a:pt x="45466" y="411708"/>
                  </a:lnTo>
                  <a:lnTo>
                    <a:pt x="45593" y="411759"/>
                  </a:lnTo>
                  <a:lnTo>
                    <a:pt x="45783" y="411784"/>
                  </a:lnTo>
                  <a:lnTo>
                    <a:pt x="46012" y="411784"/>
                  </a:lnTo>
                  <a:lnTo>
                    <a:pt x="46202" y="411759"/>
                  </a:lnTo>
                  <a:lnTo>
                    <a:pt x="46380" y="411708"/>
                  </a:lnTo>
                  <a:lnTo>
                    <a:pt x="46545" y="411632"/>
                  </a:lnTo>
                  <a:lnTo>
                    <a:pt x="46697" y="411556"/>
                  </a:lnTo>
                  <a:lnTo>
                    <a:pt x="46863" y="411391"/>
                  </a:lnTo>
                  <a:close/>
                </a:path>
                <a:path w="923925" h="523875">
                  <a:moveTo>
                    <a:pt x="50673" y="403186"/>
                  </a:moveTo>
                  <a:lnTo>
                    <a:pt x="50647" y="403059"/>
                  </a:lnTo>
                  <a:lnTo>
                    <a:pt x="50596" y="402932"/>
                  </a:lnTo>
                  <a:lnTo>
                    <a:pt x="50431" y="402793"/>
                  </a:lnTo>
                  <a:lnTo>
                    <a:pt x="50304" y="402717"/>
                  </a:lnTo>
                  <a:lnTo>
                    <a:pt x="50139" y="402640"/>
                  </a:lnTo>
                  <a:lnTo>
                    <a:pt x="49936" y="402590"/>
                  </a:lnTo>
                  <a:lnTo>
                    <a:pt x="49745" y="402564"/>
                  </a:lnTo>
                  <a:lnTo>
                    <a:pt x="49453" y="402564"/>
                  </a:lnTo>
                  <a:lnTo>
                    <a:pt x="49301" y="402590"/>
                  </a:lnTo>
                  <a:lnTo>
                    <a:pt x="49174" y="402640"/>
                  </a:lnTo>
                  <a:lnTo>
                    <a:pt x="49009" y="402691"/>
                  </a:lnTo>
                  <a:lnTo>
                    <a:pt x="48856" y="402793"/>
                  </a:lnTo>
                  <a:lnTo>
                    <a:pt x="48717" y="402907"/>
                  </a:lnTo>
                  <a:lnTo>
                    <a:pt x="44945" y="410997"/>
                  </a:lnTo>
                  <a:lnTo>
                    <a:pt x="46913" y="411314"/>
                  </a:lnTo>
                  <a:lnTo>
                    <a:pt x="50634" y="403326"/>
                  </a:lnTo>
                  <a:lnTo>
                    <a:pt x="50647" y="403199"/>
                  </a:lnTo>
                  <a:close/>
                </a:path>
                <a:path w="923925" h="523875">
                  <a:moveTo>
                    <a:pt x="57035" y="378523"/>
                  </a:moveTo>
                  <a:lnTo>
                    <a:pt x="57010" y="378371"/>
                  </a:lnTo>
                  <a:lnTo>
                    <a:pt x="56896" y="378206"/>
                  </a:lnTo>
                  <a:lnTo>
                    <a:pt x="56743" y="378079"/>
                  </a:lnTo>
                  <a:lnTo>
                    <a:pt x="56578" y="377964"/>
                  </a:lnTo>
                  <a:lnTo>
                    <a:pt x="56324" y="377863"/>
                  </a:lnTo>
                  <a:lnTo>
                    <a:pt x="56134" y="377837"/>
                  </a:lnTo>
                  <a:lnTo>
                    <a:pt x="1625" y="369366"/>
                  </a:lnTo>
                  <a:lnTo>
                    <a:pt x="965" y="370840"/>
                  </a:lnTo>
                  <a:lnTo>
                    <a:pt x="55422" y="379247"/>
                  </a:lnTo>
                  <a:lnTo>
                    <a:pt x="55587" y="379260"/>
                  </a:lnTo>
                  <a:lnTo>
                    <a:pt x="55867" y="379285"/>
                  </a:lnTo>
                  <a:lnTo>
                    <a:pt x="56108" y="379234"/>
                  </a:lnTo>
                  <a:lnTo>
                    <a:pt x="56235" y="379234"/>
                  </a:lnTo>
                  <a:lnTo>
                    <a:pt x="56375" y="379183"/>
                  </a:lnTo>
                  <a:lnTo>
                    <a:pt x="56553" y="379107"/>
                  </a:lnTo>
                  <a:lnTo>
                    <a:pt x="56769" y="378993"/>
                  </a:lnTo>
                  <a:lnTo>
                    <a:pt x="56896" y="378866"/>
                  </a:lnTo>
                  <a:lnTo>
                    <a:pt x="56984" y="378688"/>
                  </a:lnTo>
                  <a:lnTo>
                    <a:pt x="57010" y="378548"/>
                  </a:lnTo>
                  <a:close/>
                </a:path>
                <a:path w="923925" h="523875">
                  <a:moveTo>
                    <a:pt x="65481" y="357581"/>
                  </a:moveTo>
                  <a:lnTo>
                    <a:pt x="11010" y="349148"/>
                  </a:lnTo>
                  <a:lnTo>
                    <a:pt x="10350" y="350583"/>
                  </a:lnTo>
                  <a:lnTo>
                    <a:pt x="64820" y="359003"/>
                  </a:lnTo>
                  <a:lnTo>
                    <a:pt x="65481" y="357581"/>
                  </a:lnTo>
                  <a:close/>
                </a:path>
                <a:path w="923925" h="523875">
                  <a:moveTo>
                    <a:pt x="65747" y="348589"/>
                  </a:moveTo>
                  <a:lnTo>
                    <a:pt x="65697" y="348462"/>
                  </a:lnTo>
                  <a:lnTo>
                    <a:pt x="65519" y="348284"/>
                  </a:lnTo>
                  <a:lnTo>
                    <a:pt x="65379" y="348221"/>
                  </a:lnTo>
                  <a:lnTo>
                    <a:pt x="65151" y="348094"/>
                  </a:lnTo>
                  <a:lnTo>
                    <a:pt x="64985" y="348068"/>
                  </a:lnTo>
                  <a:lnTo>
                    <a:pt x="50647" y="345846"/>
                  </a:lnTo>
                  <a:lnTo>
                    <a:pt x="50482" y="345846"/>
                  </a:lnTo>
                  <a:lnTo>
                    <a:pt x="50279" y="345821"/>
                  </a:lnTo>
                  <a:lnTo>
                    <a:pt x="50088" y="345846"/>
                  </a:lnTo>
                  <a:lnTo>
                    <a:pt x="49911" y="345897"/>
                  </a:lnTo>
                  <a:lnTo>
                    <a:pt x="49745" y="345973"/>
                  </a:lnTo>
                  <a:lnTo>
                    <a:pt x="49593" y="346049"/>
                  </a:lnTo>
                  <a:lnTo>
                    <a:pt x="49428" y="346189"/>
                  </a:lnTo>
                  <a:lnTo>
                    <a:pt x="49352" y="346367"/>
                  </a:lnTo>
                  <a:lnTo>
                    <a:pt x="49352" y="346506"/>
                  </a:lnTo>
                  <a:lnTo>
                    <a:pt x="49479" y="346684"/>
                  </a:lnTo>
                  <a:lnTo>
                    <a:pt x="49593" y="346811"/>
                  </a:lnTo>
                  <a:lnTo>
                    <a:pt x="49720" y="346875"/>
                  </a:lnTo>
                  <a:lnTo>
                    <a:pt x="49872" y="346951"/>
                  </a:lnTo>
                  <a:lnTo>
                    <a:pt x="50063" y="346976"/>
                  </a:lnTo>
                  <a:lnTo>
                    <a:pt x="64439" y="349224"/>
                  </a:lnTo>
                  <a:lnTo>
                    <a:pt x="64808" y="348449"/>
                  </a:lnTo>
                  <a:lnTo>
                    <a:pt x="64452" y="349224"/>
                  </a:lnTo>
                  <a:lnTo>
                    <a:pt x="64884" y="349250"/>
                  </a:lnTo>
                  <a:lnTo>
                    <a:pt x="65036" y="349224"/>
                  </a:lnTo>
                  <a:lnTo>
                    <a:pt x="65176" y="349148"/>
                  </a:lnTo>
                  <a:lnTo>
                    <a:pt x="65354" y="349097"/>
                  </a:lnTo>
                  <a:lnTo>
                    <a:pt x="65506" y="349021"/>
                  </a:lnTo>
                  <a:lnTo>
                    <a:pt x="65646" y="348881"/>
                  </a:lnTo>
                  <a:lnTo>
                    <a:pt x="65722" y="348754"/>
                  </a:lnTo>
                  <a:lnTo>
                    <a:pt x="65747" y="348589"/>
                  </a:lnTo>
                  <a:close/>
                </a:path>
                <a:path w="923925" h="523875">
                  <a:moveTo>
                    <a:pt x="66433" y="358305"/>
                  </a:moveTo>
                  <a:lnTo>
                    <a:pt x="66408" y="358152"/>
                  </a:lnTo>
                  <a:lnTo>
                    <a:pt x="66294" y="357987"/>
                  </a:lnTo>
                  <a:lnTo>
                    <a:pt x="66141" y="357860"/>
                  </a:lnTo>
                  <a:lnTo>
                    <a:pt x="65925" y="357720"/>
                  </a:lnTo>
                  <a:lnTo>
                    <a:pt x="65773" y="357670"/>
                  </a:lnTo>
                  <a:lnTo>
                    <a:pt x="65646" y="357644"/>
                  </a:lnTo>
                  <a:lnTo>
                    <a:pt x="65481" y="357593"/>
                  </a:lnTo>
                  <a:lnTo>
                    <a:pt x="64820" y="359003"/>
                  </a:lnTo>
                  <a:lnTo>
                    <a:pt x="65379" y="359041"/>
                  </a:lnTo>
                  <a:lnTo>
                    <a:pt x="65506" y="359016"/>
                  </a:lnTo>
                  <a:lnTo>
                    <a:pt x="65633" y="358990"/>
                  </a:lnTo>
                  <a:lnTo>
                    <a:pt x="65773" y="358940"/>
                  </a:lnTo>
                  <a:lnTo>
                    <a:pt x="66001" y="358863"/>
                  </a:lnTo>
                  <a:lnTo>
                    <a:pt x="66167" y="358775"/>
                  </a:lnTo>
                  <a:lnTo>
                    <a:pt x="66294" y="358648"/>
                  </a:lnTo>
                  <a:lnTo>
                    <a:pt x="66382" y="358495"/>
                  </a:lnTo>
                  <a:lnTo>
                    <a:pt x="66408" y="358330"/>
                  </a:lnTo>
                  <a:close/>
                </a:path>
                <a:path w="923925" h="523875">
                  <a:moveTo>
                    <a:pt x="71856" y="333248"/>
                  </a:moveTo>
                  <a:lnTo>
                    <a:pt x="57035" y="330962"/>
                  </a:lnTo>
                  <a:lnTo>
                    <a:pt x="56870" y="330936"/>
                  </a:lnTo>
                  <a:lnTo>
                    <a:pt x="56629" y="330936"/>
                  </a:lnTo>
                  <a:lnTo>
                    <a:pt x="56426" y="330962"/>
                  </a:lnTo>
                  <a:lnTo>
                    <a:pt x="56299" y="331012"/>
                  </a:lnTo>
                  <a:lnTo>
                    <a:pt x="56134" y="331063"/>
                  </a:lnTo>
                  <a:lnTo>
                    <a:pt x="55981" y="331165"/>
                  </a:lnTo>
                  <a:lnTo>
                    <a:pt x="55816" y="331304"/>
                  </a:lnTo>
                  <a:lnTo>
                    <a:pt x="55740" y="331482"/>
                  </a:lnTo>
                  <a:lnTo>
                    <a:pt x="55740" y="331609"/>
                  </a:lnTo>
                  <a:lnTo>
                    <a:pt x="55892" y="331825"/>
                  </a:lnTo>
                  <a:lnTo>
                    <a:pt x="56108" y="331990"/>
                  </a:lnTo>
                  <a:lnTo>
                    <a:pt x="56261" y="332041"/>
                  </a:lnTo>
                  <a:lnTo>
                    <a:pt x="56451" y="332092"/>
                  </a:lnTo>
                  <a:lnTo>
                    <a:pt x="71323" y="334378"/>
                  </a:lnTo>
                  <a:lnTo>
                    <a:pt x="71856" y="333248"/>
                  </a:lnTo>
                  <a:close/>
                </a:path>
                <a:path w="923925" h="523875">
                  <a:moveTo>
                    <a:pt x="72631" y="333819"/>
                  </a:moveTo>
                  <a:lnTo>
                    <a:pt x="72580" y="333654"/>
                  </a:lnTo>
                  <a:lnTo>
                    <a:pt x="72402" y="333451"/>
                  </a:lnTo>
                  <a:lnTo>
                    <a:pt x="72263" y="333362"/>
                  </a:lnTo>
                  <a:lnTo>
                    <a:pt x="72085" y="333311"/>
                  </a:lnTo>
                  <a:lnTo>
                    <a:pt x="71920" y="333260"/>
                  </a:lnTo>
                  <a:lnTo>
                    <a:pt x="71335" y="334391"/>
                  </a:lnTo>
                  <a:lnTo>
                    <a:pt x="71767" y="334416"/>
                  </a:lnTo>
                  <a:lnTo>
                    <a:pt x="71920" y="334391"/>
                  </a:lnTo>
                  <a:lnTo>
                    <a:pt x="72059" y="334340"/>
                  </a:lnTo>
                  <a:lnTo>
                    <a:pt x="72237" y="334289"/>
                  </a:lnTo>
                  <a:lnTo>
                    <a:pt x="72390" y="334187"/>
                  </a:lnTo>
                  <a:lnTo>
                    <a:pt x="72529" y="334048"/>
                  </a:lnTo>
                  <a:lnTo>
                    <a:pt x="72605" y="333844"/>
                  </a:lnTo>
                  <a:close/>
                </a:path>
                <a:path w="923925" h="523875">
                  <a:moveTo>
                    <a:pt x="166814" y="506945"/>
                  </a:moveTo>
                  <a:lnTo>
                    <a:pt x="166649" y="506742"/>
                  </a:lnTo>
                  <a:lnTo>
                    <a:pt x="166154" y="506526"/>
                  </a:lnTo>
                  <a:lnTo>
                    <a:pt x="166014" y="506526"/>
                  </a:lnTo>
                  <a:lnTo>
                    <a:pt x="165722" y="506501"/>
                  </a:lnTo>
                  <a:lnTo>
                    <a:pt x="165633" y="506679"/>
                  </a:lnTo>
                  <a:lnTo>
                    <a:pt x="165569" y="506526"/>
                  </a:lnTo>
                  <a:lnTo>
                    <a:pt x="151701" y="508660"/>
                  </a:lnTo>
                  <a:lnTo>
                    <a:pt x="151549" y="508698"/>
                  </a:lnTo>
                  <a:lnTo>
                    <a:pt x="151371" y="508749"/>
                  </a:lnTo>
                  <a:lnTo>
                    <a:pt x="151231" y="508825"/>
                  </a:lnTo>
                  <a:lnTo>
                    <a:pt x="151104" y="508927"/>
                  </a:lnTo>
                  <a:lnTo>
                    <a:pt x="150990" y="509066"/>
                  </a:lnTo>
                  <a:lnTo>
                    <a:pt x="150939" y="509193"/>
                  </a:lnTo>
                  <a:lnTo>
                    <a:pt x="150964" y="509333"/>
                  </a:lnTo>
                  <a:lnTo>
                    <a:pt x="151041" y="509460"/>
                  </a:lnTo>
                  <a:lnTo>
                    <a:pt x="151180" y="509612"/>
                  </a:lnTo>
                  <a:lnTo>
                    <a:pt x="151307" y="509676"/>
                  </a:lnTo>
                  <a:lnTo>
                    <a:pt x="151447" y="509752"/>
                  </a:lnTo>
                  <a:lnTo>
                    <a:pt x="151599" y="509778"/>
                  </a:lnTo>
                  <a:lnTo>
                    <a:pt x="151790" y="509803"/>
                  </a:lnTo>
                  <a:lnTo>
                    <a:pt x="152082" y="509828"/>
                  </a:lnTo>
                  <a:lnTo>
                    <a:pt x="152222" y="509803"/>
                  </a:lnTo>
                  <a:lnTo>
                    <a:pt x="166725" y="507365"/>
                  </a:lnTo>
                  <a:lnTo>
                    <a:pt x="166814" y="506945"/>
                  </a:lnTo>
                  <a:close/>
                </a:path>
                <a:path w="923925" h="523875">
                  <a:moveTo>
                    <a:pt x="171272" y="516763"/>
                  </a:moveTo>
                  <a:lnTo>
                    <a:pt x="171208" y="516420"/>
                  </a:lnTo>
                  <a:lnTo>
                    <a:pt x="171081" y="516293"/>
                  </a:lnTo>
                  <a:lnTo>
                    <a:pt x="170764" y="516153"/>
                  </a:lnTo>
                  <a:lnTo>
                    <a:pt x="170535" y="516077"/>
                  </a:lnTo>
                  <a:lnTo>
                    <a:pt x="170395" y="516077"/>
                  </a:lnTo>
                  <a:lnTo>
                    <a:pt x="170154" y="516051"/>
                  </a:lnTo>
                  <a:lnTo>
                    <a:pt x="170002" y="516064"/>
                  </a:lnTo>
                  <a:lnTo>
                    <a:pt x="156146" y="518223"/>
                  </a:lnTo>
                  <a:lnTo>
                    <a:pt x="156019" y="518248"/>
                  </a:lnTo>
                  <a:lnTo>
                    <a:pt x="155816" y="518299"/>
                  </a:lnTo>
                  <a:lnTo>
                    <a:pt x="155676" y="518375"/>
                  </a:lnTo>
                  <a:lnTo>
                    <a:pt x="155549" y="518477"/>
                  </a:lnTo>
                  <a:lnTo>
                    <a:pt x="155435" y="518617"/>
                  </a:lnTo>
                  <a:lnTo>
                    <a:pt x="155409" y="518769"/>
                  </a:lnTo>
                  <a:lnTo>
                    <a:pt x="155409" y="518909"/>
                  </a:lnTo>
                  <a:lnTo>
                    <a:pt x="155498" y="519061"/>
                  </a:lnTo>
                  <a:lnTo>
                    <a:pt x="155625" y="519163"/>
                  </a:lnTo>
                  <a:lnTo>
                    <a:pt x="155752" y="519226"/>
                  </a:lnTo>
                  <a:lnTo>
                    <a:pt x="155892" y="519303"/>
                  </a:lnTo>
                  <a:lnTo>
                    <a:pt x="156044" y="519328"/>
                  </a:lnTo>
                  <a:lnTo>
                    <a:pt x="156235" y="519379"/>
                  </a:lnTo>
                  <a:lnTo>
                    <a:pt x="156527" y="519379"/>
                  </a:lnTo>
                  <a:lnTo>
                    <a:pt x="156667" y="519353"/>
                  </a:lnTo>
                  <a:lnTo>
                    <a:pt x="170510" y="517220"/>
                  </a:lnTo>
                  <a:lnTo>
                    <a:pt x="170764" y="517182"/>
                  </a:lnTo>
                  <a:lnTo>
                    <a:pt x="171132" y="516978"/>
                  </a:lnTo>
                  <a:lnTo>
                    <a:pt x="171272" y="516763"/>
                  </a:lnTo>
                  <a:close/>
                </a:path>
                <a:path w="923925" h="523875">
                  <a:moveTo>
                    <a:pt x="259930" y="424192"/>
                  </a:moveTo>
                  <a:lnTo>
                    <a:pt x="259880" y="424002"/>
                  </a:lnTo>
                  <a:lnTo>
                    <a:pt x="259740" y="423926"/>
                  </a:lnTo>
                  <a:lnTo>
                    <a:pt x="258699" y="423265"/>
                  </a:lnTo>
                  <a:lnTo>
                    <a:pt x="258699" y="424103"/>
                  </a:lnTo>
                  <a:lnTo>
                    <a:pt x="163550" y="479031"/>
                  </a:lnTo>
                  <a:lnTo>
                    <a:pt x="90678" y="436968"/>
                  </a:lnTo>
                  <a:lnTo>
                    <a:pt x="185801" y="382028"/>
                  </a:lnTo>
                  <a:lnTo>
                    <a:pt x="258699" y="424103"/>
                  </a:lnTo>
                  <a:lnTo>
                    <a:pt x="258699" y="423265"/>
                  </a:lnTo>
                  <a:lnTo>
                    <a:pt x="186169" y="381406"/>
                  </a:lnTo>
                  <a:lnTo>
                    <a:pt x="186029" y="381342"/>
                  </a:lnTo>
                  <a:lnTo>
                    <a:pt x="185877" y="381317"/>
                  </a:lnTo>
                  <a:lnTo>
                    <a:pt x="185724" y="381304"/>
                  </a:lnTo>
                  <a:lnTo>
                    <a:pt x="185458" y="381393"/>
                  </a:lnTo>
                  <a:lnTo>
                    <a:pt x="89738" y="436664"/>
                  </a:lnTo>
                  <a:lnTo>
                    <a:pt x="89585" y="436740"/>
                  </a:lnTo>
                  <a:lnTo>
                    <a:pt x="89458" y="436892"/>
                  </a:lnTo>
                  <a:lnTo>
                    <a:pt x="89458" y="437032"/>
                  </a:lnTo>
                  <a:lnTo>
                    <a:pt x="89573" y="437184"/>
                  </a:lnTo>
                  <a:lnTo>
                    <a:pt x="163144" y="479640"/>
                  </a:lnTo>
                  <a:lnTo>
                    <a:pt x="163271" y="479717"/>
                  </a:lnTo>
                  <a:lnTo>
                    <a:pt x="163487" y="479742"/>
                  </a:lnTo>
                  <a:lnTo>
                    <a:pt x="163639" y="479742"/>
                  </a:lnTo>
                  <a:lnTo>
                    <a:pt x="163766" y="479742"/>
                  </a:lnTo>
                  <a:lnTo>
                    <a:pt x="163918" y="479666"/>
                  </a:lnTo>
                  <a:lnTo>
                    <a:pt x="259600" y="424395"/>
                  </a:lnTo>
                  <a:lnTo>
                    <a:pt x="259803" y="424319"/>
                  </a:lnTo>
                  <a:lnTo>
                    <a:pt x="259930" y="424192"/>
                  </a:lnTo>
                  <a:close/>
                </a:path>
                <a:path w="923925" h="523875">
                  <a:moveTo>
                    <a:pt x="268185" y="423989"/>
                  </a:moveTo>
                  <a:lnTo>
                    <a:pt x="268122" y="423811"/>
                  </a:lnTo>
                  <a:lnTo>
                    <a:pt x="267970" y="423646"/>
                  </a:lnTo>
                  <a:lnTo>
                    <a:pt x="267804" y="423494"/>
                  </a:lnTo>
                  <a:lnTo>
                    <a:pt x="264452" y="421576"/>
                  </a:lnTo>
                  <a:lnTo>
                    <a:pt x="264452" y="424116"/>
                  </a:lnTo>
                  <a:lnTo>
                    <a:pt x="163550" y="482384"/>
                  </a:lnTo>
                  <a:lnTo>
                    <a:pt x="84874" y="436968"/>
                  </a:lnTo>
                  <a:lnTo>
                    <a:pt x="185801" y="378688"/>
                  </a:lnTo>
                  <a:lnTo>
                    <a:pt x="264452" y="424116"/>
                  </a:lnTo>
                  <a:lnTo>
                    <a:pt x="264452" y="421576"/>
                  </a:lnTo>
                  <a:lnTo>
                    <a:pt x="186905" y="376809"/>
                  </a:lnTo>
                  <a:lnTo>
                    <a:pt x="186728" y="376707"/>
                  </a:lnTo>
                  <a:lnTo>
                    <a:pt x="186461" y="376618"/>
                  </a:lnTo>
                  <a:lnTo>
                    <a:pt x="186334" y="376580"/>
                  </a:lnTo>
                  <a:lnTo>
                    <a:pt x="186194" y="376567"/>
                  </a:lnTo>
                  <a:lnTo>
                    <a:pt x="185508" y="376529"/>
                  </a:lnTo>
                  <a:lnTo>
                    <a:pt x="185280" y="376580"/>
                  </a:lnTo>
                  <a:lnTo>
                    <a:pt x="185013" y="376656"/>
                  </a:lnTo>
                  <a:lnTo>
                    <a:pt x="184886" y="376707"/>
                  </a:lnTo>
                  <a:lnTo>
                    <a:pt x="184721" y="376809"/>
                  </a:lnTo>
                  <a:lnTo>
                    <a:pt x="184569" y="376897"/>
                  </a:lnTo>
                  <a:lnTo>
                    <a:pt x="81864" y="436219"/>
                  </a:lnTo>
                  <a:lnTo>
                    <a:pt x="81699" y="436295"/>
                  </a:lnTo>
                  <a:lnTo>
                    <a:pt x="81572" y="436372"/>
                  </a:lnTo>
                  <a:lnTo>
                    <a:pt x="81305" y="436613"/>
                  </a:lnTo>
                  <a:lnTo>
                    <a:pt x="81203" y="436778"/>
                  </a:lnTo>
                  <a:lnTo>
                    <a:pt x="81178" y="436905"/>
                  </a:lnTo>
                  <a:lnTo>
                    <a:pt x="81178" y="437032"/>
                  </a:lnTo>
                  <a:lnTo>
                    <a:pt x="81229" y="437172"/>
                  </a:lnTo>
                  <a:lnTo>
                    <a:pt x="81330" y="437349"/>
                  </a:lnTo>
                  <a:lnTo>
                    <a:pt x="81457" y="437438"/>
                  </a:lnTo>
                  <a:lnTo>
                    <a:pt x="81572" y="437565"/>
                  </a:lnTo>
                  <a:lnTo>
                    <a:pt x="162382" y="484225"/>
                  </a:lnTo>
                  <a:lnTo>
                    <a:pt x="162521" y="484301"/>
                  </a:lnTo>
                  <a:lnTo>
                    <a:pt x="162648" y="484352"/>
                  </a:lnTo>
                  <a:lnTo>
                    <a:pt x="162890" y="484454"/>
                  </a:lnTo>
                  <a:lnTo>
                    <a:pt x="163042" y="484479"/>
                  </a:lnTo>
                  <a:lnTo>
                    <a:pt x="163182" y="484505"/>
                  </a:lnTo>
                  <a:lnTo>
                    <a:pt x="163334" y="484530"/>
                  </a:lnTo>
                  <a:lnTo>
                    <a:pt x="163766" y="484530"/>
                  </a:lnTo>
                  <a:lnTo>
                    <a:pt x="163918" y="484505"/>
                  </a:lnTo>
                  <a:lnTo>
                    <a:pt x="164071" y="484479"/>
                  </a:lnTo>
                  <a:lnTo>
                    <a:pt x="164211" y="484454"/>
                  </a:lnTo>
                  <a:lnTo>
                    <a:pt x="164338" y="484403"/>
                  </a:lnTo>
                  <a:lnTo>
                    <a:pt x="164630" y="484276"/>
                  </a:lnTo>
                  <a:lnTo>
                    <a:pt x="267538" y="424853"/>
                  </a:lnTo>
                  <a:lnTo>
                    <a:pt x="267690" y="424764"/>
                  </a:lnTo>
                  <a:lnTo>
                    <a:pt x="267893" y="424624"/>
                  </a:lnTo>
                  <a:lnTo>
                    <a:pt x="268122" y="424395"/>
                  </a:lnTo>
                  <a:lnTo>
                    <a:pt x="268185" y="424230"/>
                  </a:lnTo>
                  <a:lnTo>
                    <a:pt x="268185" y="423989"/>
                  </a:lnTo>
                  <a:close/>
                </a:path>
                <a:path w="923925" h="523875">
                  <a:moveTo>
                    <a:pt x="366776" y="522833"/>
                  </a:moveTo>
                  <a:lnTo>
                    <a:pt x="356628" y="516978"/>
                  </a:lnTo>
                  <a:lnTo>
                    <a:pt x="356501" y="516940"/>
                  </a:lnTo>
                  <a:lnTo>
                    <a:pt x="356336" y="516864"/>
                  </a:lnTo>
                  <a:lnTo>
                    <a:pt x="356158" y="516839"/>
                  </a:lnTo>
                  <a:lnTo>
                    <a:pt x="355701" y="516813"/>
                  </a:lnTo>
                  <a:lnTo>
                    <a:pt x="355549" y="516839"/>
                  </a:lnTo>
                  <a:lnTo>
                    <a:pt x="355371" y="516890"/>
                  </a:lnTo>
                  <a:lnTo>
                    <a:pt x="355206" y="516953"/>
                  </a:lnTo>
                  <a:lnTo>
                    <a:pt x="355053" y="517080"/>
                  </a:lnTo>
                  <a:lnTo>
                    <a:pt x="354939" y="517207"/>
                  </a:lnTo>
                  <a:lnTo>
                    <a:pt x="354888" y="517499"/>
                  </a:lnTo>
                  <a:lnTo>
                    <a:pt x="354977" y="517652"/>
                  </a:lnTo>
                  <a:lnTo>
                    <a:pt x="355130" y="517791"/>
                  </a:lnTo>
                  <a:lnTo>
                    <a:pt x="365328" y="523646"/>
                  </a:lnTo>
                  <a:lnTo>
                    <a:pt x="366776" y="522833"/>
                  </a:lnTo>
                  <a:close/>
                </a:path>
                <a:path w="923925" h="523875">
                  <a:moveTo>
                    <a:pt x="367068" y="523163"/>
                  </a:moveTo>
                  <a:lnTo>
                    <a:pt x="366979" y="523024"/>
                  </a:lnTo>
                  <a:lnTo>
                    <a:pt x="366877" y="522897"/>
                  </a:lnTo>
                  <a:lnTo>
                    <a:pt x="365328" y="523659"/>
                  </a:lnTo>
                  <a:lnTo>
                    <a:pt x="365480" y="523722"/>
                  </a:lnTo>
                  <a:lnTo>
                    <a:pt x="365645" y="523798"/>
                  </a:lnTo>
                  <a:lnTo>
                    <a:pt x="365848" y="523824"/>
                  </a:lnTo>
                  <a:lnTo>
                    <a:pt x="366191" y="523849"/>
                  </a:lnTo>
                  <a:lnTo>
                    <a:pt x="366382" y="523824"/>
                  </a:lnTo>
                  <a:lnTo>
                    <a:pt x="366585" y="523773"/>
                  </a:lnTo>
                  <a:lnTo>
                    <a:pt x="366725" y="523684"/>
                  </a:lnTo>
                  <a:lnTo>
                    <a:pt x="366877" y="523582"/>
                  </a:lnTo>
                  <a:lnTo>
                    <a:pt x="366991" y="523455"/>
                  </a:lnTo>
                  <a:lnTo>
                    <a:pt x="367068" y="523163"/>
                  </a:lnTo>
                  <a:close/>
                </a:path>
                <a:path w="923925" h="523875">
                  <a:moveTo>
                    <a:pt x="368769" y="509968"/>
                  </a:moveTo>
                  <a:lnTo>
                    <a:pt x="368173" y="509803"/>
                  </a:lnTo>
                  <a:lnTo>
                    <a:pt x="367880" y="509803"/>
                  </a:lnTo>
                  <a:lnTo>
                    <a:pt x="367347" y="509943"/>
                  </a:lnTo>
                  <a:lnTo>
                    <a:pt x="367195" y="510044"/>
                  </a:lnTo>
                  <a:lnTo>
                    <a:pt x="367080" y="510590"/>
                  </a:lnTo>
                  <a:lnTo>
                    <a:pt x="367169" y="510730"/>
                  </a:lnTo>
                  <a:lnTo>
                    <a:pt x="367296" y="510806"/>
                  </a:lnTo>
                  <a:lnTo>
                    <a:pt x="368769" y="509968"/>
                  </a:lnTo>
                  <a:close/>
                </a:path>
                <a:path w="923925" h="523875">
                  <a:moveTo>
                    <a:pt x="379183" y="516356"/>
                  </a:moveTo>
                  <a:lnTo>
                    <a:pt x="379069" y="515962"/>
                  </a:lnTo>
                  <a:lnTo>
                    <a:pt x="378891" y="515835"/>
                  </a:lnTo>
                  <a:lnTo>
                    <a:pt x="377444" y="516674"/>
                  </a:lnTo>
                  <a:lnTo>
                    <a:pt x="377571" y="516737"/>
                  </a:lnTo>
                  <a:lnTo>
                    <a:pt x="377939" y="516839"/>
                  </a:lnTo>
                  <a:lnTo>
                    <a:pt x="378421" y="516839"/>
                  </a:lnTo>
                  <a:lnTo>
                    <a:pt x="378574" y="516813"/>
                  </a:lnTo>
                  <a:lnTo>
                    <a:pt x="378739" y="516737"/>
                  </a:lnTo>
                  <a:lnTo>
                    <a:pt x="379044" y="516572"/>
                  </a:lnTo>
                  <a:lnTo>
                    <a:pt x="379183" y="516356"/>
                  </a:lnTo>
                  <a:close/>
                </a:path>
                <a:path w="923925" h="523875">
                  <a:moveTo>
                    <a:pt x="395566" y="506793"/>
                  </a:moveTo>
                  <a:lnTo>
                    <a:pt x="395516" y="506666"/>
                  </a:lnTo>
                  <a:lnTo>
                    <a:pt x="395414" y="506501"/>
                  </a:lnTo>
                  <a:lnTo>
                    <a:pt x="395262" y="506399"/>
                  </a:lnTo>
                  <a:lnTo>
                    <a:pt x="385114" y="500545"/>
                  </a:lnTo>
                  <a:lnTo>
                    <a:pt x="384962" y="500481"/>
                  </a:lnTo>
                  <a:lnTo>
                    <a:pt x="384797" y="500405"/>
                  </a:lnTo>
                  <a:lnTo>
                    <a:pt x="384644" y="500380"/>
                  </a:lnTo>
                  <a:lnTo>
                    <a:pt x="384162" y="500380"/>
                  </a:lnTo>
                  <a:lnTo>
                    <a:pt x="384009" y="500405"/>
                  </a:lnTo>
                  <a:lnTo>
                    <a:pt x="383857" y="500456"/>
                  </a:lnTo>
                  <a:lnTo>
                    <a:pt x="383667" y="500545"/>
                  </a:lnTo>
                  <a:lnTo>
                    <a:pt x="383514" y="500646"/>
                  </a:lnTo>
                  <a:lnTo>
                    <a:pt x="383451" y="500773"/>
                  </a:lnTo>
                  <a:lnTo>
                    <a:pt x="383374" y="501015"/>
                  </a:lnTo>
                  <a:lnTo>
                    <a:pt x="383451" y="501142"/>
                  </a:lnTo>
                  <a:lnTo>
                    <a:pt x="383565" y="501307"/>
                  </a:lnTo>
                  <a:lnTo>
                    <a:pt x="393801" y="507212"/>
                  </a:lnTo>
                  <a:lnTo>
                    <a:pt x="393928" y="507263"/>
                  </a:lnTo>
                  <a:lnTo>
                    <a:pt x="394093" y="507301"/>
                  </a:lnTo>
                  <a:lnTo>
                    <a:pt x="394296" y="507352"/>
                  </a:lnTo>
                  <a:lnTo>
                    <a:pt x="394690" y="507377"/>
                  </a:lnTo>
                  <a:lnTo>
                    <a:pt x="394881" y="507326"/>
                  </a:lnTo>
                  <a:lnTo>
                    <a:pt x="395058" y="507276"/>
                  </a:lnTo>
                  <a:lnTo>
                    <a:pt x="395224" y="507238"/>
                  </a:lnTo>
                  <a:lnTo>
                    <a:pt x="395376" y="507111"/>
                  </a:lnTo>
                  <a:lnTo>
                    <a:pt x="395490" y="506984"/>
                  </a:lnTo>
                  <a:lnTo>
                    <a:pt x="395566" y="506844"/>
                  </a:lnTo>
                  <a:close/>
                </a:path>
                <a:path w="923925" h="523875">
                  <a:moveTo>
                    <a:pt x="407682" y="499732"/>
                  </a:moveTo>
                  <a:lnTo>
                    <a:pt x="407631" y="499605"/>
                  </a:lnTo>
                  <a:lnTo>
                    <a:pt x="407492" y="499465"/>
                  </a:lnTo>
                  <a:lnTo>
                    <a:pt x="397243" y="493534"/>
                  </a:lnTo>
                  <a:lnTo>
                    <a:pt x="397116" y="493496"/>
                  </a:lnTo>
                  <a:lnTo>
                    <a:pt x="396951" y="493420"/>
                  </a:lnTo>
                  <a:lnTo>
                    <a:pt x="396722" y="493395"/>
                  </a:lnTo>
                  <a:lnTo>
                    <a:pt x="396354" y="493369"/>
                  </a:lnTo>
                  <a:lnTo>
                    <a:pt x="396163" y="493395"/>
                  </a:lnTo>
                  <a:lnTo>
                    <a:pt x="395986" y="493445"/>
                  </a:lnTo>
                  <a:lnTo>
                    <a:pt x="395820" y="493509"/>
                  </a:lnTo>
                  <a:lnTo>
                    <a:pt x="395693" y="493610"/>
                  </a:lnTo>
                  <a:lnTo>
                    <a:pt x="395579" y="493737"/>
                  </a:lnTo>
                  <a:lnTo>
                    <a:pt x="395503" y="493864"/>
                  </a:lnTo>
                  <a:lnTo>
                    <a:pt x="395503" y="494030"/>
                  </a:lnTo>
                  <a:lnTo>
                    <a:pt x="395579" y="494182"/>
                  </a:lnTo>
                  <a:lnTo>
                    <a:pt x="395693" y="494322"/>
                  </a:lnTo>
                  <a:lnTo>
                    <a:pt x="405942" y="500202"/>
                  </a:lnTo>
                  <a:lnTo>
                    <a:pt x="406095" y="500291"/>
                  </a:lnTo>
                  <a:lnTo>
                    <a:pt x="406260" y="500341"/>
                  </a:lnTo>
                  <a:lnTo>
                    <a:pt x="406412" y="500367"/>
                  </a:lnTo>
                  <a:lnTo>
                    <a:pt x="406857" y="500392"/>
                  </a:lnTo>
                  <a:lnTo>
                    <a:pt x="406996" y="500367"/>
                  </a:lnTo>
                  <a:lnTo>
                    <a:pt x="407200" y="500316"/>
                  </a:lnTo>
                  <a:lnTo>
                    <a:pt x="407339" y="500227"/>
                  </a:lnTo>
                  <a:lnTo>
                    <a:pt x="407492" y="500126"/>
                  </a:lnTo>
                  <a:lnTo>
                    <a:pt x="407606" y="499999"/>
                  </a:lnTo>
                  <a:lnTo>
                    <a:pt x="407682" y="499732"/>
                  </a:lnTo>
                  <a:close/>
                </a:path>
                <a:path w="923925" h="523875">
                  <a:moveTo>
                    <a:pt x="694664" y="13398"/>
                  </a:moveTo>
                  <a:lnTo>
                    <a:pt x="694588" y="13220"/>
                  </a:lnTo>
                  <a:lnTo>
                    <a:pt x="694448" y="13081"/>
                  </a:lnTo>
                  <a:lnTo>
                    <a:pt x="684199" y="7162"/>
                  </a:lnTo>
                  <a:lnTo>
                    <a:pt x="684034" y="7086"/>
                  </a:lnTo>
                  <a:lnTo>
                    <a:pt x="683869" y="7035"/>
                  </a:lnTo>
                  <a:lnTo>
                    <a:pt x="683717" y="7010"/>
                  </a:lnTo>
                  <a:lnTo>
                    <a:pt x="683526" y="6985"/>
                  </a:lnTo>
                  <a:lnTo>
                    <a:pt x="683323" y="7010"/>
                  </a:lnTo>
                  <a:lnTo>
                    <a:pt x="683133" y="7035"/>
                  </a:lnTo>
                  <a:lnTo>
                    <a:pt x="682955" y="7086"/>
                  </a:lnTo>
                  <a:lnTo>
                    <a:pt x="682790" y="7150"/>
                  </a:lnTo>
                  <a:lnTo>
                    <a:pt x="682637" y="7251"/>
                  </a:lnTo>
                  <a:lnTo>
                    <a:pt x="682523" y="7378"/>
                  </a:lnTo>
                  <a:lnTo>
                    <a:pt x="682472" y="7505"/>
                  </a:lnTo>
                  <a:lnTo>
                    <a:pt x="682472" y="7670"/>
                  </a:lnTo>
                  <a:lnTo>
                    <a:pt x="682523" y="7797"/>
                  </a:lnTo>
                  <a:lnTo>
                    <a:pt x="682713" y="7988"/>
                  </a:lnTo>
                  <a:lnTo>
                    <a:pt x="692899" y="13843"/>
                  </a:lnTo>
                  <a:lnTo>
                    <a:pt x="693051" y="13906"/>
                  </a:lnTo>
                  <a:lnTo>
                    <a:pt x="693216" y="13982"/>
                  </a:lnTo>
                  <a:lnTo>
                    <a:pt x="693369" y="14008"/>
                  </a:lnTo>
                  <a:lnTo>
                    <a:pt x="693585" y="14033"/>
                  </a:lnTo>
                  <a:lnTo>
                    <a:pt x="693788" y="14008"/>
                  </a:lnTo>
                  <a:lnTo>
                    <a:pt x="693953" y="13982"/>
                  </a:lnTo>
                  <a:lnTo>
                    <a:pt x="694156" y="13931"/>
                  </a:lnTo>
                  <a:lnTo>
                    <a:pt x="694347" y="13843"/>
                  </a:lnTo>
                  <a:lnTo>
                    <a:pt x="694499" y="13766"/>
                  </a:lnTo>
                  <a:lnTo>
                    <a:pt x="694588" y="13639"/>
                  </a:lnTo>
                  <a:lnTo>
                    <a:pt x="694664" y="13474"/>
                  </a:lnTo>
                  <a:close/>
                </a:path>
                <a:path w="923925" h="523875">
                  <a:moveTo>
                    <a:pt x="706450" y="6019"/>
                  </a:moveTo>
                  <a:lnTo>
                    <a:pt x="696302" y="177"/>
                  </a:lnTo>
                  <a:lnTo>
                    <a:pt x="696163" y="101"/>
                  </a:lnTo>
                  <a:lnTo>
                    <a:pt x="695998" y="50"/>
                  </a:lnTo>
                  <a:lnTo>
                    <a:pt x="695845" y="0"/>
                  </a:lnTo>
                  <a:lnTo>
                    <a:pt x="695363" y="0"/>
                  </a:lnTo>
                  <a:lnTo>
                    <a:pt x="695210" y="50"/>
                  </a:lnTo>
                  <a:lnTo>
                    <a:pt x="695071" y="76"/>
                  </a:lnTo>
                  <a:lnTo>
                    <a:pt x="694867" y="165"/>
                  </a:lnTo>
                  <a:lnTo>
                    <a:pt x="694740" y="241"/>
                  </a:lnTo>
                  <a:lnTo>
                    <a:pt x="694651" y="368"/>
                  </a:lnTo>
                  <a:lnTo>
                    <a:pt x="694575" y="660"/>
                  </a:lnTo>
                  <a:lnTo>
                    <a:pt x="694651" y="787"/>
                  </a:lnTo>
                  <a:lnTo>
                    <a:pt x="694766" y="927"/>
                  </a:lnTo>
                  <a:lnTo>
                    <a:pt x="705002" y="6858"/>
                  </a:lnTo>
                  <a:lnTo>
                    <a:pt x="706450" y="6019"/>
                  </a:lnTo>
                  <a:close/>
                </a:path>
                <a:path w="923925" h="523875">
                  <a:moveTo>
                    <a:pt x="706793" y="6426"/>
                  </a:moveTo>
                  <a:lnTo>
                    <a:pt x="706666" y="6223"/>
                  </a:lnTo>
                  <a:lnTo>
                    <a:pt x="706551" y="6083"/>
                  </a:lnTo>
                  <a:lnTo>
                    <a:pt x="705002" y="6870"/>
                  </a:lnTo>
                  <a:lnTo>
                    <a:pt x="705180" y="6934"/>
                  </a:lnTo>
                  <a:lnTo>
                    <a:pt x="705345" y="6985"/>
                  </a:lnTo>
                  <a:lnTo>
                    <a:pt x="705548" y="7010"/>
                  </a:lnTo>
                  <a:lnTo>
                    <a:pt x="705916" y="7035"/>
                  </a:lnTo>
                  <a:lnTo>
                    <a:pt x="706081" y="7010"/>
                  </a:lnTo>
                  <a:lnTo>
                    <a:pt x="706259" y="6959"/>
                  </a:lnTo>
                  <a:lnTo>
                    <a:pt x="706424" y="6896"/>
                  </a:lnTo>
                  <a:lnTo>
                    <a:pt x="706577" y="6769"/>
                  </a:lnTo>
                  <a:lnTo>
                    <a:pt x="706767" y="6565"/>
                  </a:lnTo>
                  <a:lnTo>
                    <a:pt x="706793" y="6426"/>
                  </a:lnTo>
                  <a:close/>
                </a:path>
                <a:path w="923925" h="523875">
                  <a:moveTo>
                    <a:pt x="911644" y="85369"/>
                  </a:moveTo>
                  <a:lnTo>
                    <a:pt x="911517" y="85204"/>
                  </a:lnTo>
                  <a:lnTo>
                    <a:pt x="911352" y="85077"/>
                  </a:lnTo>
                  <a:lnTo>
                    <a:pt x="901217" y="79209"/>
                  </a:lnTo>
                  <a:lnTo>
                    <a:pt x="901065" y="79146"/>
                  </a:lnTo>
                  <a:lnTo>
                    <a:pt x="900849" y="79095"/>
                  </a:lnTo>
                  <a:lnTo>
                    <a:pt x="900696" y="79070"/>
                  </a:lnTo>
                  <a:lnTo>
                    <a:pt x="900328" y="79044"/>
                  </a:lnTo>
                  <a:lnTo>
                    <a:pt x="900163" y="79095"/>
                  </a:lnTo>
                  <a:lnTo>
                    <a:pt x="899960" y="79146"/>
                  </a:lnTo>
                  <a:lnTo>
                    <a:pt x="899820" y="79184"/>
                  </a:lnTo>
                  <a:lnTo>
                    <a:pt x="899642" y="79286"/>
                  </a:lnTo>
                  <a:lnTo>
                    <a:pt x="899502" y="79438"/>
                  </a:lnTo>
                  <a:lnTo>
                    <a:pt x="899452" y="79730"/>
                  </a:lnTo>
                  <a:lnTo>
                    <a:pt x="899528" y="79857"/>
                  </a:lnTo>
                  <a:lnTo>
                    <a:pt x="899642" y="79997"/>
                  </a:lnTo>
                  <a:lnTo>
                    <a:pt x="899769" y="80048"/>
                  </a:lnTo>
                  <a:lnTo>
                    <a:pt x="909916" y="85902"/>
                  </a:lnTo>
                  <a:lnTo>
                    <a:pt x="910056" y="85979"/>
                  </a:lnTo>
                  <a:lnTo>
                    <a:pt x="910196" y="86029"/>
                  </a:lnTo>
                  <a:lnTo>
                    <a:pt x="910374" y="86080"/>
                  </a:lnTo>
                  <a:lnTo>
                    <a:pt x="910882" y="86080"/>
                  </a:lnTo>
                  <a:lnTo>
                    <a:pt x="911034" y="86029"/>
                  </a:lnTo>
                  <a:lnTo>
                    <a:pt x="911161" y="86004"/>
                  </a:lnTo>
                  <a:lnTo>
                    <a:pt x="911326" y="85940"/>
                  </a:lnTo>
                  <a:lnTo>
                    <a:pt x="911453" y="85864"/>
                  </a:lnTo>
                  <a:lnTo>
                    <a:pt x="911542" y="85737"/>
                  </a:lnTo>
                  <a:lnTo>
                    <a:pt x="911644" y="85610"/>
                  </a:lnTo>
                  <a:lnTo>
                    <a:pt x="911644" y="85369"/>
                  </a:lnTo>
                  <a:close/>
                </a:path>
                <a:path w="923925" h="523875">
                  <a:moveTo>
                    <a:pt x="913345" y="72224"/>
                  </a:moveTo>
                  <a:lnTo>
                    <a:pt x="912850" y="72059"/>
                  </a:lnTo>
                  <a:lnTo>
                    <a:pt x="912368" y="72059"/>
                  </a:lnTo>
                  <a:lnTo>
                    <a:pt x="912215" y="72085"/>
                  </a:lnTo>
                  <a:lnTo>
                    <a:pt x="911898" y="72199"/>
                  </a:lnTo>
                  <a:lnTo>
                    <a:pt x="911631" y="72428"/>
                  </a:lnTo>
                  <a:lnTo>
                    <a:pt x="911631" y="72847"/>
                  </a:lnTo>
                  <a:lnTo>
                    <a:pt x="911872" y="73063"/>
                  </a:lnTo>
                  <a:lnTo>
                    <a:pt x="913345" y="72224"/>
                  </a:lnTo>
                  <a:close/>
                </a:path>
                <a:path w="923925" h="523875">
                  <a:moveTo>
                    <a:pt x="923772" y="78409"/>
                  </a:moveTo>
                  <a:lnTo>
                    <a:pt x="923721" y="78282"/>
                  </a:lnTo>
                  <a:lnTo>
                    <a:pt x="923582" y="78143"/>
                  </a:lnTo>
                  <a:lnTo>
                    <a:pt x="913345" y="72237"/>
                  </a:lnTo>
                  <a:lnTo>
                    <a:pt x="911872" y="73075"/>
                  </a:lnTo>
                  <a:lnTo>
                    <a:pt x="922007" y="78930"/>
                  </a:lnTo>
                  <a:lnTo>
                    <a:pt x="922134" y="78968"/>
                  </a:lnTo>
                  <a:lnTo>
                    <a:pt x="922299" y="79019"/>
                  </a:lnTo>
                  <a:lnTo>
                    <a:pt x="922502" y="79070"/>
                  </a:lnTo>
                  <a:lnTo>
                    <a:pt x="922693" y="79095"/>
                  </a:lnTo>
                  <a:lnTo>
                    <a:pt x="922896" y="79070"/>
                  </a:lnTo>
                  <a:lnTo>
                    <a:pt x="923061" y="79044"/>
                  </a:lnTo>
                  <a:lnTo>
                    <a:pt x="923188" y="79019"/>
                  </a:lnTo>
                  <a:lnTo>
                    <a:pt x="923328" y="78994"/>
                  </a:lnTo>
                  <a:lnTo>
                    <a:pt x="923480" y="78930"/>
                  </a:lnTo>
                  <a:lnTo>
                    <a:pt x="923607" y="78828"/>
                  </a:lnTo>
                  <a:lnTo>
                    <a:pt x="923721" y="78701"/>
                  </a:lnTo>
                  <a:lnTo>
                    <a:pt x="923772" y="7840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15201" y="1153743"/>
              <a:ext cx="889000" cy="474980"/>
            </a:xfrm>
            <a:custGeom>
              <a:avLst/>
              <a:gdLst/>
              <a:ahLst/>
              <a:cxnLst/>
              <a:rect l="l" t="t" r="r" b="b"/>
              <a:pathLst>
                <a:path w="889000" h="474980">
                  <a:moveTo>
                    <a:pt x="13030" y="474751"/>
                  </a:moveTo>
                  <a:lnTo>
                    <a:pt x="13004" y="474535"/>
                  </a:lnTo>
                  <a:lnTo>
                    <a:pt x="12166" y="474853"/>
                  </a:lnTo>
                  <a:lnTo>
                    <a:pt x="12319" y="474903"/>
                  </a:lnTo>
                  <a:lnTo>
                    <a:pt x="12458" y="474929"/>
                  </a:lnTo>
                  <a:lnTo>
                    <a:pt x="12611" y="474929"/>
                  </a:lnTo>
                  <a:lnTo>
                    <a:pt x="12738" y="474929"/>
                  </a:lnTo>
                  <a:lnTo>
                    <a:pt x="12979" y="474802"/>
                  </a:lnTo>
                  <a:close/>
                </a:path>
                <a:path w="889000" h="474980">
                  <a:moveTo>
                    <a:pt x="28651" y="458558"/>
                  </a:moveTo>
                  <a:lnTo>
                    <a:pt x="25590" y="453859"/>
                  </a:lnTo>
                  <a:lnTo>
                    <a:pt x="25590" y="458635"/>
                  </a:lnTo>
                  <a:lnTo>
                    <a:pt x="25590" y="459270"/>
                  </a:lnTo>
                  <a:lnTo>
                    <a:pt x="14871" y="465455"/>
                  </a:lnTo>
                  <a:lnTo>
                    <a:pt x="12674" y="465404"/>
                  </a:lnTo>
                  <a:lnTo>
                    <a:pt x="11595" y="465277"/>
                  </a:lnTo>
                  <a:lnTo>
                    <a:pt x="9512" y="464858"/>
                  </a:lnTo>
                  <a:lnTo>
                    <a:pt x="8064" y="464375"/>
                  </a:lnTo>
                  <a:lnTo>
                    <a:pt x="6375" y="463575"/>
                  </a:lnTo>
                  <a:lnTo>
                    <a:pt x="3060" y="459282"/>
                  </a:lnTo>
                  <a:lnTo>
                    <a:pt x="3060" y="458647"/>
                  </a:lnTo>
                  <a:lnTo>
                    <a:pt x="13779" y="452475"/>
                  </a:lnTo>
                  <a:lnTo>
                    <a:pt x="15976" y="452539"/>
                  </a:lnTo>
                  <a:lnTo>
                    <a:pt x="18656" y="452958"/>
                  </a:lnTo>
                  <a:lnTo>
                    <a:pt x="20116" y="453377"/>
                  </a:lnTo>
                  <a:lnTo>
                    <a:pt x="21907" y="454139"/>
                  </a:lnTo>
                  <a:lnTo>
                    <a:pt x="22301" y="454380"/>
                  </a:lnTo>
                  <a:lnTo>
                    <a:pt x="22694" y="454596"/>
                  </a:lnTo>
                  <a:lnTo>
                    <a:pt x="23380" y="455079"/>
                  </a:lnTo>
                  <a:lnTo>
                    <a:pt x="24536" y="456184"/>
                  </a:lnTo>
                  <a:lnTo>
                    <a:pt x="25260" y="457390"/>
                  </a:lnTo>
                  <a:lnTo>
                    <a:pt x="25361" y="457733"/>
                  </a:lnTo>
                  <a:lnTo>
                    <a:pt x="25488" y="458000"/>
                  </a:lnTo>
                  <a:lnTo>
                    <a:pt x="25590" y="458635"/>
                  </a:lnTo>
                  <a:lnTo>
                    <a:pt x="25590" y="453859"/>
                  </a:lnTo>
                  <a:lnTo>
                    <a:pt x="24942" y="453390"/>
                  </a:lnTo>
                  <a:lnTo>
                    <a:pt x="24460" y="453136"/>
                  </a:lnTo>
                  <a:lnTo>
                    <a:pt x="23964" y="452856"/>
                  </a:lnTo>
                  <a:lnTo>
                    <a:pt x="22860" y="452323"/>
                  </a:lnTo>
                  <a:lnTo>
                    <a:pt x="15024" y="450735"/>
                  </a:lnTo>
                  <a:lnTo>
                    <a:pt x="12230" y="450799"/>
                  </a:lnTo>
                  <a:lnTo>
                    <a:pt x="0" y="458571"/>
                  </a:lnTo>
                  <a:lnTo>
                    <a:pt x="0" y="459384"/>
                  </a:lnTo>
                  <a:lnTo>
                    <a:pt x="13627" y="467233"/>
                  </a:lnTo>
                  <a:lnTo>
                    <a:pt x="16446" y="467169"/>
                  </a:lnTo>
                  <a:lnTo>
                    <a:pt x="28651" y="459371"/>
                  </a:lnTo>
                  <a:lnTo>
                    <a:pt x="28651" y="458558"/>
                  </a:lnTo>
                  <a:close/>
                </a:path>
                <a:path w="889000" h="474980">
                  <a:moveTo>
                    <a:pt x="188696" y="84467"/>
                  </a:moveTo>
                  <a:lnTo>
                    <a:pt x="188671" y="84340"/>
                  </a:lnTo>
                  <a:lnTo>
                    <a:pt x="188582" y="84175"/>
                  </a:lnTo>
                  <a:lnTo>
                    <a:pt x="188429" y="84061"/>
                  </a:lnTo>
                  <a:lnTo>
                    <a:pt x="185648" y="81775"/>
                  </a:lnTo>
                  <a:lnTo>
                    <a:pt x="185648" y="84340"/>
                  </a:lnTo>
                  <a:lnTo>
                    <a:pt x="151422" y="98183"/>
                  </a:lnTo>
                  <a:lnTo>
                    <a:pt x="151130" y="97955"/>
                  </a:lnTo>
                  <a:lnTo>
                    <a:pt x="151130" y="99199"/>
                  </a:lnTo>
                  <a:lnTo>
                    <a:pt x="151130" y="97955"/>
                  </a:lnTo>
                  <a:lnTo>
                    <a:pt x="127469" y="78422"/>
                  </a:lnTo>
                  <a:lnTo>
                    <a:pt x="161683" y="64579"/>
                  </a:lnTo>
                  <a:lnTo>
                    <a:pt x="185648" y="84340"/>
                  </a:lnTo>
                  <a:lnTo>
                    <a:pt x="185648" y="81775"/>
                  </a:lnTo>
                  <a:lnTo>
                    <a:pt x="163093" y="63182"/>
                  </a:lnTo>
                  <a:lnTo>
                    <a:pt x="162928" y="63068"/>
                  </a:lnTo>
                  <a:lnTo>
                    <a:pt x="162750" y="62966"/>
                  </a:lnTo>
                  <a:lnTo>
                    <a:pt x="162623" y="62915"/>
                  </a:lnTo>
                  <a:lnTo>
                    <a:pt x="162471" y="62890"/>
                  </a:lnTo>
                  <a:lnTo>
                    <a:pt x="162293" y="62839"/>
                  </a:lnTo>
                  <a:lnTo>
                    <a:pt x="162153" y="62839"/>
                  </a:lnTo>
                  <a:lnTo>
                    <a:pt x="161975" y="62839"/>
                  </a:lnTo>
                  <a:lnTo>
                    <a:pt x="161734" y="62839"/>
                  </a:lnTo>
                  <a:lnTo>
                    <a:pt x="161544" y="62865"/>
                  </a:lnTo>
                  <a:lnTo>
                    <a:pt x="161340" y="62941"/>
                  </a:lnTo>
                  <a:lnTo>
                    <a:pt x="124968" y="77635"/>
                  </a:lnTo>
                  <a:lnTo>
                    <a:pt x="124828" y="77711"/>
                  </a:lnTo>
                  <a:lnTo>
                    <a:pt x="124675" y="77812"/>
                  </a:lnTo>
                  <a:lnTo>
                    <a:pt x="124536" y="77939"/>
                  </a:lnTo>
                  <a:lnTo>
                    <a:pt x="124460" y="78079"/>
                  </a:lnTo>
                  <a:lnTo>
                    <a:pt x="124434" y="78308"/>
                  </a:lnTo>
                  <a:lnTo>
                    <a:pt x="124510" y="78511"/>
                  </a:lnTo>
                  <a:lnTo>
                    <a:pt x="124637" y="78663"/>
                  </a:lnTo>
                  <a:lnTo>
                    <a:pt x="150025" y="99580"/>
                  </a:lnTo>
                  <a:lnTo>
                    <a:pt x="150190" y="99707"/>
                  </a:lnTo>
                  <a:lnTo>
                    <a:pt x="150380" y="99783"/>
                  </a:lnTo>
                  <a:lnTo>
                    <a:pt x="150507" y="99834"/>
                  </a:lnTo>
                  <a:lnTo>
                    <a:pt x="150647" y="99885"/>
                  </a:lnTo>
                  <a:lnTo>
                    <a:pt x="150850" y="99910"/>
                  </a:lnTo>
                  <a:lnTo>
                    <a:pt x="151333" y="99936"/>
                  </a:lnTo>
                  <a:lnTo>
                    <a:pt x="151460" y="99910"/>
                  </a:lnTo>
                  <a:lnTo>
                    <a:pt x="151587" y="99885"/>
                  </a:lnTo>
                  <a:lnTo>
                    <a:pt x="151803" y="99809"/>
                  </a:lnTo>
                  <a:lnTo>
                    <a:pt x="188163" y="85140"/>
                  </a:lnTo>
                  <a:lnTo>
                    <a:pt x="188353" y="85039"/>
                  </a:lnTo>
                  <a:lnTo>
                    <a:pt x="188480" y="84937"/>
                  </a:lnTo>
                  <a:lnTo>
                    <a:pt x="188607" y="84810"/>
                  </a:lnTo>
                  <a:lnTo>
                    <a:pt x="188671" y="84683"/>
                  </a:lnTo>
                  <a:lnTo>
                    <a:pt x="188696" y="84467"/>
                  </a:lnTo>
                  <a:close/>
                </a:path>
                <a:path w="889000" h="474980">
                  <a:moveTo>
                    <a:pt x="280073" y="64744"/>
                  </a:moveTo>
                  <a:lnTo>
                    <a:pt x="280035" y="64604"/>
                  </a:lnTo>
                  <a:lnTo>
                    <a:pt x="279933" y="64452"/>
                  </a:lnTo>
                  <a:lnTo>
                    <a:pt x="277202" y="58585"/>
                  </a:lnTo>
                  <a:lnTo>
                    <a:pt x="277202" y="64312"/>
                  </a:lnTo>
                  <a:lnTo>
                    <a:pt x="236893" y="70548"/>
                  </a:lnTo>
                  <a:lnTo>
                    <a:pt x="226098" y="47269"/>
                  </a:lnTo>
                  <a:lnTo>
                    <a:pt x="266407" y="41046"/>
                  </a:lnTo>
                  <a:lnTo>
                    <a:pt x="277202" y="64312"/>
                  </a:lnTo>
                  <a:lnTo>
                    <a:pt x="277202" y="58585"/>
                  </a:lnTo>
                  <a:lnTo>
                    <a:pt x="268592" y="40030"/>
                  </a:lnTo>
                  <a:lnTo>
                    <a:pt x="268554" y="39890"/>
                  </a:lnTo>
                  <a:lnTo>
                    <a:pt x="268452" y="39763"/>
                  </a:lnTo>
                  <a:lnTo>
                    <a:pt x="268325" y="39662"/>
                  </a:lnTo>
                  <a:lnTo>
                    <a:pt x="268198" y="39585"/>
                  </a:lnTo>
                  <a:lnTo>
                    <a:pt x="268008" y="39484"/>
                  </a:lnTo>
                  <a:lnTo>
                    <a:pt x="267792" y="39420"/>
                  </a:lnTo>
                  <a:lnTo>
                    <a:pt x="267665" y="39395"/>
                  </a:lnTo>
                  <a:lnTo>
                    <a:pt x="267500" y="39395"/>
                  </a:lnTo>
                  <a:lnTo>
                    <a:pt x="267182" y="39370"/>
                  </a:lnTo>
                  <a:lnTo>
                    <a:pt x="267055" y="39395"/>
                  </a:lnTo>
                  <a:lnTo>
                    <a:pt x="266814" y="39433"/>
                  </a:lnTo>
                  <a:lnTo>
                    <a:pt x="224447" y="45999"/>
                  </a:lnTo>
                  <a:lnTo>
                    <a:pt x="224256" y="45999"/>
                  </a:lnTo>
                  <a:lnTo>
                    <a:pt x="224129" y="46024"/>
                  </a:lnTo>
                  <a:lnTo>
                    <a:pt x="224002" y="46050"/>
                  </a:lnTo>
                  <a:lnTo>
                    <a:pt x="223799" y="46113"/>
                  </a:lnTo>
                  <a:lnTo>
                    <a:pt x="223621" y="46215"/>
                  </a:lnTo>
                  <a:lnTo>
                    <a:pt x="223456" y="46316"/>
                  </a:lnTo>
                  <a:lnTo>
                    <a:pt x="223329" y="46456"/>
                  </a:lnTo>
                  <a:lnTo>
                    <a:pt x="223278" y="46583"/>
                  </a:lnTo>
                  <a:lnTo>
                    <a:pt x="223253" y="46799"/>
                  </a:lnTo>
                  <a:lnTo>
                    <a:pt x="223304" y="46926"/>
                  </a:lnTo>
                  <a:lnTo>
                    <a:pt x="234734" y="71615"/>
                  </a:lnTo>
                  <a:lnTo>
                    <a:pt x="234835" y="71780"/>
                  </a:lnTo>
                  <a:lnTo>
                    <a:pt x="234988" y="71907"/>
                  </a:lnTo>
                  <a:lnTo>
                    <a:pt x="235305" y="72085"/>
                  </a:lnTo>
                  <a:lnTo>
                    <a:pt x="235521" y="72123"/>
                  </a:lnTo>
                  <a:lnTo>
                    <a:pt x="235648" y="72148"/>
                  </a:lnTo>
                  <a:lnTo>
                    <a:pt x="235775" y="72174"/>
                  </a:lnTo>
                  <a:lnTo>
                    <a:pt x="236258" y="72174"/>
                  </a:lnTo>
                  <a:lnTo>
                    <a:pt x="236461" y="72136"/>
                  </a:lnTo>
                  <a:lnTo>
                    <a:pt x="236626" y="72110"/>
                  </a:lnTo>
                  <a:lnTo>
                    <a:pt x="278955" y="65557"/>
                  </a:lnTo>
                  <a:lnTo>
                    <a:pt x="279133" y="65532"/>
                  </a:lnTo>
                  <a:lnTo>
                    <a:pt x="279323" y="65506"/>
                  </a:lnTo>
                  <a:lnTo>
                    <a:pt x="279527" y="65443"/>
                  </a:lnTo>
                  <a:lnTo>
                    <a:pt x="279730" y="65341"/>
                  </a:lnTo>
                  <a:lnTo>
                    <a:pt x="279920" y="65176"/>
                  </a:lnTo>
                  <a:lnTo>
                    <a:pt x="280022" y="65024"/>
                  </a:lnTo>
                  <a:lnTo>
                    <a:pt x="280073" y="64757"/>
                  </a:lnTo>
                  <a:close/>
                </a:path>
                <a:path w="889000" h="474980">
                  <a:moveTo>
                    <a:pt x="381469" y="38747"/>
                  </a:moveTo>
                  <a:lnTo>
                    <a:pt x="381393" y="38608"/>
                  </a:lnTo>
                  <a:lnTo>
                    <a:pt x="381292" y="38481"/>
                  </a:lnTo>
                  <a:lnTo>
                    <a:pt x="381165" y="38379"/>
                  </a:lnTo>
                  <a:lnTo>
                    <a:pt x="381000" y="38290"/>
                  </a:lnTo>
                  <a:lnTo>
                    <a:pt x="380847" y="38239"/>
                  </a:lnTo>
                  <a:lnTo>
                    <a:pt x="380720" y="38188"/>
                  </a:lnTo>
                  <a:lnTo>
                    <a:pt x="380593" y="38163"/>
                  </a:lnTo>
                  <a:lnTo>
                    <a:pt x="380466" y="38138"/>
                  </a:lnTo>
                  <a:lnTo>
                    <a:pt x="380301" y="38138"/>
                  </a:lnTo>
                  <a:lnTo>
                    <a:pt x="380034" y="38138"/>
                  </a:lnTo>
                  <a:lnTo>
                    <a:pt x="378790" y="38087"/>
                  </a:lnTo>
                  <a:lnTo>
                    <a:pt x="378790" y="39547"/>
                  </a:lnTo>
                  <a:lnTo>
                    <a:pt x="375170" y="63563"/>
                  </a:lnTo>
                  <a:lnTo>
                    <a:pt x="333565" y="61468"/>
                  </a:lnTo>
                  <a:lnTo>
                    <a:pt x="337185" y="37452"/>
                  </a:lnTo>
                  <a:lnTo>
                    <a:pt x="378790" y="39547"/>
                  </a:lnTo>
                  <a:lnTo>
                    <a:pt x="378790" y="38087"/>
                  </a:lnTo>
                  <a:lnTo>
                    <a:pt x="336473" y="35941"/>
                  </a:lnTo>
                  <a:lnTo>
                    <a:pt x="336346" y="35915"/>
                  </a:lnTo>
                  <a:lnTo>
                    <a:pt x="336156" y="35915"/>
                  </a:lnTo>
                  <a:lnTo>
                    <a:pt x="335838" y="35915"/>
                  </a:lnTo>
                  <a:lnTo>
                    <a:pt x="335711" y="35941"/>
                  </a:lnTo>
                  <a:lnTo>
                    <a:pt x="335495" y="35991"/>
                  </a:lnTo>
                  <a:lnTo>
                    <a:pt x="335280" y="36068"/>
                  </a:lnTo>
                  <a:lnTo>
                    <a:pt x="335076" y="36156"/>
                  </a:lnTo>
                  <a:lnTo>
                    <a:pt x="334937" y="36283"/>
                  </a:lnTo>
                  <a:lnTo>
                    <a:pt x="334835" y="36410"/>
                  </a:lnTo>
                  <a:lnTo>
                    <a:pt x="334784" y="36550"/>
                  </a:lnTo>
                  <a:lnTo>
                    <a:pt x="334759" y="36703"/>
                  </a:lnTo>
                  <a:lnTo>
                    <a:pt x="330911" y="62014"/>
                  </a:lnTo>
                  <a:lnTo>
                    <a:pt x="330911" y="62255"/>
                  </a:lnTo>
                  <a:lnTo>
                    <a:pt x="330987" y="62382"/>
                  </a:lnTo>
                  <a:lnTo>
                    <a:pt x="331089" y="62522"/>
                  </a:lnTo>
                  <a:lnTo>
                    <a:pt x="331216" y="62611"/>
                  </a:lnTo>
                  <a:lnTo>
                    <a:pt x="331381" y="62699"/>
                  </a:lnTo>
                  <a:lnTo>
                    <a:pt x="331546" y="62763"/>
                  </a:lnTo>
                  <a:lnTo>
                    <a:pt x="331774" y="62814"/>
                  </a:lnTo>
                  <a:lnTo>
                    <a:pt x="332016" y="62865"/>
                  </a:lnTo>
                  <a:lnTo>
                    <a:pt x="376021" y="65087"/>
                  </a:lnTo>
                  <a:lnTo>
                    <a:pt x="376224" y="65100"/>
                  </a:lnTo>
                  <a:lnTo>
                    <a:pt x="376529" y="65100"/>
                  </a:lnTo>
                  <a:lnTo>
                    <a:pt x="376656" y="65074"/>
                  </a:lnTo>
                  <a:lnTo>
                    <a:pt x="376783" y="65049"/>
                  </a:lnTo>
                  <a:lnTo>
                    <a:pt x="376948" y="64998"/>
                  </a:lnTo>
                  <a:lnTo>
                    <a:pt x="377088" y="64960"/>
                  </a:lnTo>
                  <a:lnTo>
                    <a:pt x="377291" y="64858"/>
                  </a:lnTo>
                  <a:lnTo>
                    <a:pt x="377494" y="64681"/>
                  </a:lnTo>
                  <a:lnTo>
                    <a:pt x="377571" y="64554"/>
                  </a:lnTo>
                  <a:lnTo>
                    <a:pt x="377596" y="64427"/>
                  </a:lnTo>
                  <a:lnTo>
                    <a:pt x="381457" y="38976"/>
                  </a:lnTo>
                  <a:lnTo>
                    <a:pt x="381469" y="38747"/>
                  </a:lnTo>
                  <a:close/>
                </a:path>
                <a:path w="889000" h="474980">
                  <a:moveTo>
                    <a:pt x="487540" y="59309"/>
                  </a:moveTo>
                  <a:lnTo>
                    <a:pt x="447382" y="48501"/>
                  </a:lnTo>
                  <a:lnTo>
                    <a:pt x="447179" y="48475"/>
                  </a:lnTo>
                  <a:lnTo>
                    <a:pt x="446938" y="48425"/>
                  </a:lnTo>
                  <a:lnTo>
                    <a:pt x="446811" y="48425"/>
                  </a:lnTo>
                  <a:lnTo>
                    <a:pt x="446570" y="48450"/>
                  </a:lnTo>
                  <a:lnTo>
                    <a:pt x="446443" y="48475"/>
                  </a:lnTo>
                  <a:lnTo>
                    <a:pt x="446227" y="48526"/>
                  </a:lnTo>
                  <a:lnTo>
                    <a:pt x="446100" y="48577"/>
                  </a:lnTo>
                  <a:lnTo>
                    <a:pt x="445960" y="48628"/>
                  </a:lnTo>
                  <a:lnTo>
                    <a:pt x="445833" y="48691"/>
                  </a:lnTo>
                  <a:lnTo>
                    <a:pt x="445693" y="48818"/>
                  </a:lnTo>
                  <a:lnTo>
                    <a:pt x="445592" y="48971"/>
                  </a:lnTo>
                  <a:lnTo>
                    <a:pt x="426948" y="72059"/>
                  </a:lnTo>
                  <a:lnTo>
                    <a:pt x="429272" y="72694"/>
                  </a:lnTo>
                  <a:lnTo>
                    <a:pt x="447446" y="50165"/>
                  </a:lnTo>
                  <a:lnTo>
                    <a:pt x="486435" y="60655"/>
                  </a:lnTo>
                  <a:lnTo>
                    <a:pt x="487540" y="59309"/>
                  </a:lnTo>
                  <a:close/>
                </a:path>
                <a:path w="889000" h="474980">
                  <a:moveTo>
                    <a:pt x="488251" y="59994"/>
                  </a:moveTo>
                  <a:lnTo>
                    <a:pt x="488226" y="59855"/>
                  </a:lnTo>
                  <a:lnTo>
                    <a:pt x="488175" y="59728"/>
                  </a:lnTo>
                  <a:lnTo>
                    <a:pt x="488061" y="59601"/>
                  </a:lnTo>
                  <a:lnTo>
                    <a:pt x="487934" y="59486"/>
                  </a:lnTo>
                  <a:lnTo>
                    <a:pt x="487730" y="59385"/>
                  </a:lnTo>
                  <a:lnTo>
                    <a:pt x="487591" y="59334"/>
                  </a:lnTo>
                  <a:lnTo>
                    <a:pt x="486435" y="60655"/>
                  </a:lnTo>
                  <a:lnTo>
                    <a:pt x="486638" y="60706"/>
                  </a:lnTo>
                  <a:lnTo>
                    <a:pt x="486879" y="60731"/>
                  </a:lnTo>
                  <a:lnTo>
                    <a:pt x="487146" y="60731"/>
                  </a:lnTo>
                  <a:lnTo>
                    <a:pt x="487362" y="60706"/>
                  </a:lnTo>
                  <a:lnTo>
                    <a:pt x="487489" y="60680"/>
                  </a:lnTo>
                  <a:lnTo>
                    <a:pt x="487667" y="60629"/>
                  </a:lnTo>
                  <a:lnTo>
                    <a:pt x="487908" y="60515"/>
                  </a:lnTo>
                  <a:lnTo>
                    <a:pt x="488035" y="60439"/>
                  </a:lnTo>
                  <a:lnTo>
                    <a:pt x="488124" y="60312"/>
                  </a:lnTo>
                  <a:lnTo>
                    <a:pt x="488200" y="60172"/>
                  </a:lnTo>
                  <a:lnTo>
                    <a:pt x="488251" y="59994"/>
                  </a:lnTo>
                  <a:close/>
                </a:path>
                <a:path w="889000" h="474980">
                  <a:moveTo>
                    <a:pt x="653503" y="57886"/>
                  </a:moveTo>
                  <a:lnTo>
                    <a:pt x="652500" y="55905"/>
                  </a:lnTo>
                  <a:lnTo>
                    <a:pt x="652500" y="57937"/>
                  </a:lnTo>
                  <a:lnTo>
                    <a:pt x="652500" y="58305"/>
                  </a:lnTo>
                  <a:lnTo>
                    <a:pt x="650544" y="60833"/>
                  </a:lnTo>
                  <a:lnTo>
                    <a:pt x="650328" y="60985"/>
                  </a:lnTo>
                  <a:lnTo>
                    <a:pt x="649541" y="61328"/>
                  </a:lnTo>
                  <a:lnTo>
                    <a:pt x="648703" y="61595"/>
                  </a:lnTo>
                  <a:lnTo>
                    <a:pt x="647458" y="61861"/>
                  </a:lnTo>
                  <a:lnTo>
                    <a:pt x="646176" y="61963"/>
                  </a:lnTo>
                  <a:lnTo>
                    <a:pt x="645541" y="61963"/>
                  </a:lnTo>
                  <a:lnTo>
                    <a:pt x="641134" y="60833"/>
                  </a:lnTo>
                  <a:lnTo>
                    <a:pt x="640918" y="60718"/>
                  </a:lnTo>
                  <a:lnTo>
                    <a:pt x="639419" y="59042"/>
                  </a:lnTo>
                  <a:lnTo>
                    <a:pt x="639318" y="58877"/>
                  </a:lnTo>
                  <a:lnTo>
                    <a:pt x="639203" y="58318"/>
                  </a:lnTo>
                  <a:lnTo>
                    <a:pt x="639203" y="57950"/>
                  </a:lnTo>
                  <a:lnTo>
                    <a:pt x="643636" y="54521"/>
                  </a:lnTo>
                  <a:lnTo>
                    <a:pt x="644220" y="54394"/>
                  </a:lnTo>
                  <a:lnTo>
                    <a:pt x="644563" y="54368"/>
                  </a:lnTo>
                  <a:lnTo>
                    <a:pt x="644880" y="54317"/>
                  </a:lnTo>
                  <a:lnTo>
                    <a:pt x="645541" y="54292"/>
                  </a:lnTo>
                  <a:lnTo>
                    <a:pt x="646849" y="54317"/>
                  </a:lnTo>
                  <a:lnTo>
                    <a:pt x="647141" y="54368"/>
                  </a:lnTo>
                  <a:lnTo>
                    <a:pt x="647458" y="54394"/>
                  </a:lnTo>
                  <a:lnTo>
                    <a:pt x="648093" y="54521"/>
                  </a:lnTo>
                  <a:lnTo>
                    <a:pt x="648385" y="54559"/>
                  </a:lnTo>
                  <a:lnTo>
                    <a:pt x="648703" y="54635"/>
                  </a:lnTo>
                  <a:lnTo>
                    <a:pt x="649833" y="55029"/>
                  </a:lnTo>
                  <a:lnTo>
                    <a:pt x="650328" y="55270"/>
                  </a:lnTo>
                  <a:lnTo>
                    <a:pt x="650544" y="55397"/>
                  </a:lnTo>
                  <a:lnTo>
                    <a:pt x="650811" y="55537"/>
                  </a:lnTo>
                  <a:lnTo>
                    <a:pt x="652500" y="57937"/>
                  </a:lnTo>
                  <a:lnTo>
                    <a:pt x="652500" y="55905"/>
                  </a:lnTo>
                  <a:lnTo>
                    <a:pt x="646226" y="53682"/>
                  </a:lnTo>
                  <a:lnTo>
                    <a:pt x="645477" y="53682"/>
                  </a:lnTo>
                  <a:lnTo>
                    <a:pt x="639495" y="55664"/>
                  </a:lnTo>
                  <a:lnTo>
                    <a:pt x="639241" y="55841"/>
                  </a:lnTo>
                  <a:lnTo>
                    <a:pt x="638898" y="56235"/>
                  </a:lnTo>
                  <a:lnTo>
                    <a:pt x="638784" y="56426"/>
                  </a:lnTo>
                  <a:lnTo>
                    <a:pt x="638632" y="56616"/>
                  </a:lnTo>
                  <a:lnTo>
                    <a:pt x="638416" y="57035"/>
                  </a:lnTo>
                  <a:lnTo>
                    <a:pt x="638238" y="57480"/>
                  </a:lnTo>
                  <a:lnTo>
                    <a:pt x="638175" y="57899"/>
                  </a:lnTo>
                  <a:lnTo>
                    <a:pt x="638175" y="58343"/>
                  </a:lnTo>
                  <a:lnTo>
                    <a:pt x="639495" y="60591"/>
                  </a:lnTo>
                  <a:lnTo>
                    <a:pt x="639686" y="60769"/>
                  </a:lnTo>
                  <a:lnTo>
                    <a:pt x="640156" y="61112"/>
                  </a:lnTo>
                  <a:lnTo>
                    <a:pt x="640448" y="61252"/>
                  </a:lnTo>
                  <a:lnTo>
                    <a:pt x="641286" y="61696"/>
                  </a:lnTo>
                  <a:lnTo>
                    <a:pt x="641896" y="61937"/>
                  </a:lnTo>
                  <a:lnTo>
                    <a:pt x="643267" y="62306"/>
                  </a:lnTo>
                  <a:lnTo>
                    <a:pt x="644347" y="62471"/>
                  </a:lnTo>
                  <a:lnTo>
                    <a:pt x="645464" y="62547"/>
                  </a:lnTo>
                  <a:lnTo>
                    <a:pt x="646226" y="62547"/>
                  </a:lnTo>
                  <a:lnTo>
                    <a:pt x="653503" y="58331"/>
                  </a:lnTo>
                  <a:lnTo>
                    <a:pt x="653503" y="57886"/>
                  </a:lnTo>
                  <a:close/>
                </a:path>
                <a:path w="889000" h="474980">
                  <a:moveTo>
                    <a:pt x="718299" y="30429"/>
                  </a:moveTo>
                  <a:lnTo>
                    <a:pt x="718223" y="30251"/>
                  </a:lnTo>
                  <a:lnTo>
                    <a:pt x="718045" y="30060"/>
                  </a:lnTo>
                  <a:lnTo>
                    <a:pt x="717829" y="29933"/>
                  </a:lnTo>
                  <a:lnTo>
                    <a:pt x="717651" y="29845"/>
                  </a:lnTo>
                  <a:lnTo>
                    <a:pt x="714565" y="28067"/>
                  </a:lnTo>
                  <a:lnTo>
                    <a:pt x="714565" y="30568"/>
                  </a:lnTo>
                  <a:lnTo>
                    <a:pt x="649465" y="68148"/>
                  </a:lnTo>
                  <a:lnTo>
                    <a:pt x="600252" y="39751"/>
                  </a:lnTo>
                  <a:lnTo>
                    <a:pt x="665365" y="2171"/>
                  </a:lnTo>
                  <a:lnTo>
                    <a:pt x="714565" y="30568"/>
                  </a:lnTo>
                  <a:lnTo>
                    <a:pt x="714565" y="28067"/>
                  </a:lnTo>
                  <a:lnTo>
                    <a:pt x="666623" y="368"/>
                  </a:lnTo>
                  <a:lnTo>
                    <a:pt x="666496" y="292"/>
                  </a:lnTo>
                  <a:lnTo>
                    <a:pt x="666305" y="190"/>
                  </a:lnTo>
                  <a:lnTo>
                    <a:pt x="666038" y="76"/>
                  </a:lnTo>
                  <a:lnTo>
                    <a:pt x="665772" y="25"/>
                  </a:lnTo>
                  <a:lnTo>
                    <a:pt x="665086" y="0"/>
                  </a:lnTo>
                  <a:lnTo>
                    <a:pt x="664857" y="50"/>
                  </a:lnTo>
                  <a:lnTo>
                    <a:pt x="664591" y="127"/>
                  </a:lnTo>
                  <a:lnTo>
                    <a:pt x="664464" y="177"/>
                  </a:lnTo>
                  <a:lnTo>
                    <a:pt x="664298" y="254"/>
                  </a:lnTo>
                  <a:lnTo>
                    <a:pt x="664146" y="342"/>
                  </a:lnTo>
                  <a:lnTo>
                    <a:pt x="597217" y="39014"/>
                  </a:lnTo>
                  <a:lnTo>
                    <a:pt x="597090" y="39065"/>
                  </a:lnTo>
                  <a:lnTo>
                    <a:pt x="596963" y="39141"/>
                  </a:lnTo>
                  <a:lnTo>
                    <a:pt x="596836" y="39230"/>
                  </a:lnTo>
                  <a:lnTo>
                    <a:pt x="596684" y="39382"/>
                  </a:lnTo>
                  <a:lnTo>
                    <a:pt x="596595" y="39547"/>
                  </a:lnTo>
                  <a:lnTo>
                    <a:pt x="596569" y="39674"/>
                  </a:lnTo>
                  <a:lnTo>
                    <a:pt x="596595" y="39865"/>
                  </a:lnTo>
                  <a:lnTo>
                    <a:pt x="596658" y="40017"/>
                  </a:lnTo>
                  <a:lnTo>
                    <a:pt x="596785" y="40195"/>
                  </a:lnTo>
                  <a:lnTo>
                    <a:pt x="596950" y="40335"/>
                  </a:lnTo>
                  <a:lnTo>
                    <a:pt x="648208" y="69926"/>
                  </a:lnTo>
                  <a:lnTo>
                    <a:pt x="648385" y="70027"/>
                  </a:lnTo>
                  <a:lnTo>
                    <a:pt x="648538" y="70104"/>
                  </a:lnTo>
                  <a:lnTo>
                    <a:pt x="648703" y="70154"/>
                  </a:lnTo>
                  <a:lnTo>
                    <a:pt x="648830" y="70205"/>
                  </a:lnTo>
                  <a:lnTo>
                    <a:pt x="648970" y="70218"/>
                  </a:lnTo>
                  <a:lnTo>
                    <a:pt x="649097" y="70243"/>
                  </a:lnTo>
                  <a:lnTo>
                    <a:pt x="649249" y="70269"/>
                  </a:lnTo>
                  <a:lnTo>
                    <a:pt x="649389" y="70294"/>
                  </a:lnTo>
                  <a:lnTo>
                    <a:pt x="649541" y="70294"/>
                  </a:lnTo>
                  <a:lnTo>
                    <a:pt x="649706" y="70269"/>
                  </a:lnTo>
                  <a:lnTo>
                    <a:pt x="649859" y="70243"/>
                  </a:lnTo>
                  <a:lnTo>
                    <a:pt x="650011" y="70218"/>
                  </a:lnTo>
                  <a:lnTo>
                    <a:pt x="650252" y="70154"/>
                  </a:lnTo>
                  <a:lnTo>
                    <a:pt x="650494" y="70053"/>
                  </a:lnTo>
                  <a:lnTo>
                    <a:pt x="650709" y="69926"/>
                  </a:lnTo>
                  <a:lnTo>
                    <a:pt x="717778" y="31203"/>
                  </a:lnTo>
                  <a:lnTo>
                    <a:pt x="717981" y="31089"/>
                  </a:lnTo>
                  <a:lnTo>
                    <a:pt x="718197" y="30886"/>
                  </a:lnTo>
                  <a:lnTo>
                    <a:pt x="718299" y="30670"/>
                  </a:lnTo>
                  <a:lnTo>
                    <a:pt x="718299" y="30429"/>
                  </a:lnTo>
                  <a:close/>
                </a:path>
                <a:path w="889000" h="474980">
                  <a:moveTo>
                    <a:pt x="857097" y="161632"/>
                  </a:moveTo>
                  <a:lnTo>
                    <a:pt x="856996" y="160362"/>
                  </a:lnTo>
                  <a:lnTo>
                    <a:pt x="856805" y="160070"/>
                  </a:lnTo>
                  <a:lnTo>
                    <a:pt x="856361" y="159473"/>
                  </a:lnTo>
                  <a:lnTo>
                    <a:pt x="856183" y="159359"/>
                  </a:lnTo>
                  <a:lnTo>
                    <a:pt x="856043" y="159207"/>
                  </a:lnTo>
                  <a:lnTo>
                    <a:pt x="855675" y="158965"/>
                  </a:lnTo>
                  <a:lnTo>
                    <a:pt x="855484" y="158864"/>
                  </a:lnTo>
                  <a:lnTo>
                    <a:pt x="855294" y="158750"/>
                  </a:lnTo>
                  <a:lnTo>
                    <a:pt x="854633" y="158445"/>
                  </a:lnTo>
                  <a:lnTo>
                    <a:pt x="853655" y="158153"/>
                  </a:lnTo>
                  <a:lnTo>
                    <a:pt x="852335" y="157937"/>
                  </a:lnTo>
                  <a:lnTo>
                    <a:pt x="851789" y="157911"/>
                  </a:lnTo>
                  <a:lnTo>
                    <a:pt x="850658" y="157937"/>
                  </a:lnTo>
                  <a:lnTo>
                    <a:pt x="850417" y="157988"/>
                  </a:lnTo>
                  <a:lnTo>
                    <a:pt x="850150" y="158013"/>
                  </a:lnTo>
                  <a:lnTo>
                    <a:pt x="846836" y="159359"/>
                  </a:lnTo>
                  <a:lnTo>
                    <a:pt x="846670" y="159473"/>
                  </a:lnTo>
                  <a:lnTo>
                    <a:pt x="846302" y="159918"/>
                  </a:lnTo>
                  <a:lnTo>
                    <a:pt x="846035" y="160362"/>
                  </a:lnTo>
                  <a:lnTo>
                    <a:pt x="845934" y="161632"/>
                  </a:lnTo>
                  <a:lnTo>
                    <a:pt x="846035" y="161950"/>
                  </a:lnTo>
                  <a:lnTo>
                    <a:pt x="846302" y="162394"/>
                  </a:lnTo>
                  <a:lnTo>
                    <a:pt x="846670" y="162839"/>
                  </a:lnTo>
                  <a:lnTo>
                    <a:pt x="846836" y="162953"/>
                  </a:lnTo>
                  <a:lnTo>
                    <a:pt x="846988" y="163106"/>
                  </a:lnTo>
                  <a:lnTo>
                    <a:pt x="850163" y="164299"/>
                  </a:lnTo>
                  <a:lnTo>
                    <a:pt x="850404" y="164350"/>
                  </a:lnTo>
                  <a:lnTo>
                    <a:pt x="850671" y="164376"/>
                  </a:lnTo>
                  <a:lnTo>
                    <a:pt x="851801" y="164401"/>
                  </a:lnTo>
                  <a:lnTo>
                    <a:pt x="852347" y="164376"/>
                  </a:lnTo>
                  <a:lnTo>
                    <a:pt x="853401" y="164236"/>
                  </a:lnTo>
                  <a:lnTo>
                    <a:pt x="853643" y="164160"/>
                  </a:lnTo>
                  <a:lnTo>
                    <a:pt x="853935" y="164109"/>
                  </a:lnTo>
                  <a:lnTo>
                    <a:pt x="854887" y="163766"/>
                  </a:lnTo>
                  <a:lnTo>
                    <a:pt x="855306" y="163563"/>
                  </a:lnTo>
                  <a:lnTo>
                    <a:pt x="856043" y="163106"/>
                  </a:lnTo>
                  <a:lnTo>
                    <a:pt x="856183" y="162953"/>
                  </a:lnTo>
                  <a:lnTo>
                    <a:pt x="856361" y="162839"/>
                  </a:lnTo>
                  <a:lnTo>
                    <a:pt x="856576" y="162534"/>
                  </a:lnTo>
                  <a:lnTo>
                    <a:pt x="856703" y="162394"/>
                  </a:lnTo>
                  <a:lnTo>
                    <a:pt x="856996" y="161950"/>
                  </a:lnTo>
                  <a:lnTo>
                    <a:pt x="857097" y="161632"/>
                  </a:lnTo>
                  <a:close/>
                </a:path>
                <a:path w="889000" h="474980">
                  <a:moveTo>
                    <a:pt x="888733" y="189611"/>
                  </a:moveTo>
                  <a:lnTo>
                    <a:pt x="888657" y="189484"/>
                  </a:lnTo>
                  <a:lnTo>
                    <a:pt x="888555" y="189344"/>
                  </a:lnTo>
                  <a:lnTo>
                    <a:pt x="888390" y="189217"/>
                  </a:lnTo>
                  <a:lnTo>
                    <a:pt x="888187" y="189115"/>
                  </a:lnTo>
                  <a:lnTo>
                    <a:pt x="885634" y="187642"/>
                  </a:lnTo>
                  <a:lnTo>
                    <a:pt x="885634" y="189725"/>
                  </a:lnTo>
                  <a:lnTo>
                    <a:pt x="853986" y="208013"/>
                  </a:lnTo>
                  <a:lnTo>
                    <a:pt x="813765" y="184810"/>
                  </a:lnTo>
                  <a:lnTo>
                    <a:pt x="845413" y="166522"/>
                  </a:lnTo>
                  <a:lnTo>
                    <a:pt x="885634" y="189725"/>
                  </a:lnTo>
                  <a:lnTo>
                    <a:pt x="885634" y="187642"/>
                  </a:lnTo>
                  <a:lnTo>
                    <a:pt x="846366" y="164973"/>
                  </a:lnTo>
                  <a:lnTo>
                    <a:pt x="846162" y="164896"/>
                  </a:lnTo>
                  <a:lnTo>
                    <a:pt x="845997" y="164795"/>
                  </a:lnTo>
                  <a:lnTo>
                    <a:pt x="845743" y="164757"/>
                  </a:lnTo>
                  <a:lnTo>
                    <a:pt x="845108" y="164757"/>
                  </a:lnTo>
                  <a:lnTo>
                    <a:pt x="844943" y="164795"/>
                  </a:lnTo>
                  <a:lnTo>
                    <a:pt x="844765" y="164846"/>
                  </a:lnTo>
                  <a:lnTo>
                    <a:pt x="844550" y="164922"/>
                  </a:lnTo>
                  <a:lnTo>
                    <a:pt x="811314" y="184137"/>
                  </a:lnTo>
                  <a:lnTo>
                    <a:pt x="811098" y="184238"/>
                  </a:lnTo>
                  <a:lnTo>
                    <a:pt x="810933" y="184340"/>
                  </a:lnTo>
                  <a:lnTo>
                    <a:pt x="810780" y="184454"/>
                  </a:lnTo>
                  <a:lnTo>
                    <a:pt x="810704" y="184607"/>
                  </a:lnTo>
                  <a:lnTo>
                    <a:pt x="810653" y="184759"/>
                  </a:lnTo>
                  <a:lnTo>
                    <a:pt x="810679" y="184899"/>
                  </a:lnTo>
                  <a:lnTo>
                    <a:pt x="810729" y="185051"/>
                  </a:lnTo>
                  <a:lnTo>
                    <a:pt x="810856" y="185178"/>
                  </a:lnTo>
                  <a:lnTo>
                    <a:pt x="810996" y="185280"/>
                  </a:lnTo>
                  <a:lnTo>
                    <a:pt x="852982" y="209537"/>
                  </a:lnTo>
                  <a:lnTo>
                    <a:pt x="853224" y="209664"/>
                  </a:lnTo>
                  <a:lnTo>
                    <a:pt x="853414" y="209740"/>
                  </a:lnTo>
                  <a:lnTo>
                    <a:pt x="853643" y="209778"/>
                  </a:lnTo>
                  <a:lnTo>
                    <a:pt x="853935" y="209778"/>
                  </a:lnTo>
                  <a:lnTo>
                    <a:pt x="854176" y="209778"/>
                  </a:lnTo>
                  <a:lnTo>
                    <a:pt x="854303" y="209778"/>
                  </a:lnTo>
                  <a:lnTo>
                    <a:pt x="854443" y="209740"/>
                  </a:lnTo>
                  <a:lnTo>
                    <a:pt x="854621" y="209689"/>
                  </a:lnTo>
                  <a:lnTo>
                    <a:pt x="854837" y="209613"/>
                  </a:lnTo>
                  <a:lnTo>
                    <a:pt x="888326" y="190258"/>
                  </a:lnTo>
                  <a:lnTo>
                    <a:pt x="888466" y="190169"/>
                  </a:lnTo>
                  <a:lnTo>
                    <a:pt x="888606" y="190055"/>
                  </a:lnTo>
                  <a:lnTo>
                    <a:pt x="888707" y="189903"/>
                  </a:lnTo>
                  <a:lnTo>
                    <a:pt x="888733" y="18961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531406" y="1202168"/>
              <a:ext cx="840105" cy="367030"/>
            </a:xfrm>
            <a:custGeom>
              <a:avLst/>
              <a:gdLst/>
              <a:ahLst/>
              <a:cxnLst/>
              <a:rect l="l" t="t" r="r" b="b"/>
              <a:pathLst>
                <a:path w="840104" h="367030">
                  <a:moveTo>
                    <a:pt x="12026" y="340131"/>
                  </a:moveTo>
                  <a:lnTo>
                    <a:pt x="10071" y="339813"/>
                  </a:lnTo>
                  <a:lnTo>
                    <a:pt x="0" y="361492"/>
                  </a:lnTo>
                  <a:lnTo>
                    <a:pt x="1981" y="361810"/>
                  </a:lnTo>
                  <a:lnTo>
                    <a:pt x="12026" y="340131"/>
                  </a:lnTo>
                  <a:close/>
                </a:path>
                <a:path w="840104" h="367030">
                  <a:moveTo>
                    <a:pt x="42659" y="344843"/>
                  </a:moveTo>
                  <a:lnTo>
                    <a:pt x="40678" y="344551"/>
                  </a:lnTo>
                  <a:lnTo>
                    <a:pt x="30632" y="366229"/>
                  </a:lnTo>
                  <a:lnTo>
                    <a:pt x="32613" y="366547"/>
                  </a:lnTo>
                  <a:lnTo>
                    <a:pt x="42659" y="344843"/>
                  </a:lnTo>
                  <a:close/>
                </a:path>
                <a:path w="840104" h="367030">
                  <a:moveTo>
                    <a:pt x="631913" y="660"/>
                  </a:moveTo>
                  <a:lnTo>
                    <a:pt x="631837" y="495"/>
                  </a:lnTo>
                  <a:lnTo>
                    <a:pt x="631710" y="368"/>
                  </a:lnTo>
                  <a:lnTo>
                    <a:pt x="631418" y="177"/>
                  </a:lnTo>
                  <a:lnTo>
                    <a:pt x="631228" y="101"/>
                  </a:lnTo>
                  <a:lnTo>
                    <a:pt x="631101" y="76"/>
                  </a:lnTo>
                  <a:lnTo>
                    <a:pt x="630936" y="25"/>
                  </a:lnTo>
                  <a:lnTo>
                    <a:pt x="630732" y="0"/>
                  </a:lnTo>
                  <a:lnTo>
                    <a:pt x="630491" y="25"/>
                  </a:lnTo>
                  <a:lnTo>
                    <a:pt x="630364" y="25"/>
                  </a:lnTo>
                  <a:lnTo>
                    <a:pt x="630199" y="50"/>
                  </a:lnTo>
                  <a:lnTo>
                    <a:pt x="630021" y="101"/>
                  </a:lnTo>
                  <a:lnTo>
                    <a:pt x="629805" y="177"/>
                  </a:lnTo>
                  <a:lnTo>
                    <a:pt x="629627" y="279"/>
                  </a:lnTo>
                  <a:lnTo>
                    <a:pt x="629488" y="393"/>
                  </a:lnTo>
                  <a:lnTo>
                    <a:pt x="631786" y="1054"/>
                  </a:lnTo>
                  <a:lnTo>
                    <a:pt x="631888" y="889"/>
                  </a:lnTo>
                  <a:lnTo>
                    <a:pt x="631913" y="660"/>
                  </a:lnTo>
                  <a:close/>
                </a:path>
                <a:path w="840104" h="367030">
                  <a:moveTo>
                    <a:pt x="672058" y="11569"/>
                  </a:moveTo>
                  <a:lnTo>
                    <a:pt x="672033" y="11430"/>
                  </a:lnTo>
                  <a:lnTo>
                    <a:pt x="671982" y="11303"/>
                  </a:lnTo>
                  <a:lnTo>
                    <a:pt x="671855" y="11176"/>
                  </a:lnTo>
                  <a:lnTo>
                    <a:pt x="671715" y="11061"/>
                  </a:lnTo>
                  <a:lnTo>
                    <a:pt x="671512" y="10960"/>
                  </a:lnTo>
                  <a:lnTo>
                    <a:pt x="671372" y="10909"/>
                  </a:lnTo>
                  <a:lnTo>
                    <a:pt x="671245" y="10883"/>
                  </a:lnTo>
                  <a:lnTo>
                    <a:pt x="671106" y="10833"/>
                  </a:lnTo>
                  <a:lnTo>
                    <a:pt x="670509" y="10833"/>
                  </a:lnTo>
                  <a:lnTo>
                    <a:pt x="670344" y="10858"/>
                  </a:lnTo>
                  <a:lnTo>
                    <a:pt x="670166" y="10909"/>
                  </a:lnTo>
                  <a:lnTo>
                    <a:pt x="669950" y="11010"/>
                  </a:lnTo>
                  <a:lnTo>
                    <a:pt x="669772" y="11099"/>
                  </a:lnTo>
                  <a:lnTo>
                    <a:pt x="669607" y="11252"/>
                  </a:lnTo>
                  <a:lnTo>
                    <a:pt x="651408" y="33794"/>
                  </a:lnTo>
                  <a:lnTo>
                    <a:pt x="613613" y="23596"/>
                  </a:lnTo>
                  <a:lnTo>
                    <a:pt x="631786" y="1066"/>
                  </a:lnTo>
                  <a:lnTo>
                    <a:pt x="629462" y="457"/>
                  </a:lnTo>
                  <a:lnTo>
                    <a:pt x="610857" y="23495"/>
                  </a:lnTo>
                  <a:lnTo>
                    <a:pt x="610730" y="23634"/>
                  </a:lnTo>
                  <a:lnTo>
                    <a:pt x="610654" y="23774"/>
                  </a:lnTo>
                  <a:lnTo>
                    <a:pt x="610603" y="24028"/>
                  </a:lnTo>
                  <a:lnTo>
                    <a:pt x="610654" y="24168"/>
                  </a:lnTo>
                  <a:lnTo>
                    <a:pt x="610755" y="24295"/>
                  </a:lnTo>
                  <a:lnTo>
                    <a:pt x="610895" y="24422"/>
                  </a:lnTo>
                  <a:lnTo>
                    <a:pt x="611073" y="24511"/>
                  </a:lnTo>
                  <a:lnTo>
                    <a:pt x="611289" y="24587"/>
                  </a:lnTo>
                  <a:lnTo>
                    <a:pt x="611505" y="24663"/>
                  </a:lnTo>
                  <a:lnTo>
                    <a:pt x="651497" y="35420"/>
                  </a:lnTo>
                  <a:lnTo>
                    <a:pt x="651675" y="35458"/>
                  </a:lnTo>
                  <a:lnTo>
                    <a:pt x="651802" y="35483"/>
                  </a:lnTo>
                  <a:lnTo>
                    <a:pt x="652310" y="35483"/>
                  </a:lnTo>
                  <a:lnTo>
                    <a:pt x="652437" y="35458"/>
                  </a:lnTo>
                  <a:lnTo>
                    <a:pt x="652665" y="35407"/>
                  </a:lnTo>
                  <a:lnTo>
                    <a:pt x="652792" y="35356"/>
                  </a:lnTo>
                  <a:lnTo>
                    <a:pt x="653072" y="35217"/>
                  </a:lnTo>
                  <a:lnTo>
                    <a:pt x="653173" y="35090"/>
                  </a:lnTo>
                  <a:lnTo>
                    <a:pt x="671918" y="11887"/>
                  </a:lnTo>
                  <a:lnTo>
                    <a:pt x="672007" y="11747"/>
                  </a:lnTo>
                  <a:lnTo>
                    <a:pt x="672058" y="11569"/>
                  </a:lnTo>
                  <a:close/>
                </a:path>
                <a:path w="840104" h="367030">
                  <a:moveTo>
                    <a:pt x="759929" y="52476"/>
                  </a:moveTo>
                  <a:lnTo>
                    <a:pt x="759853" y="52324"/>
                  </a:lnTo>
                  <a:lnTo>
                    <a:pt x="759777" y="52171"/>
                  </a:lnTo>
                  <a:lnTo>
                    <a:pt x="759637" y="52057"/>
                  </a:lnTo>
                  <a:lnTo>
                    <a:pt x="759510" y="51981"/>
                  </a:lnTo>
                  <a:lnTo>
                    <a:pt x="759345" y="51892"/>
                  </a:lnTo>
                  <a:lnTo>
                    <a:pt x="756793" y="50419"/>
                  </a:lnTo>
                  <a:lnTo>
                    <a:pt x="756793" y="52514"/>
                  </a:lnTo>
                  <a:lnTo>
                    <a:pt x="727278" y="69557"/>
                  </a:lnTo>
                  <a:lnTo>
                    <a:pt x="697763" y="52514"/>
                  </a:lnTo>
                  <a:lnTo>
                    <a:pt x="727290" y="35445"/>
                  </a:lnTo>
                  <a:lnTo>
                    <a:pt x="756793" y="52514"/>
                  </a:lnTo>
                  <a:lnTo>
                    <a:pt x="756793" y="50419"/>
                  </a:lnTo>
                  <a:lnTo>
                    <a:pt x="728319" y="33972"/>
                  </a:lnTo>
                  <a:lnTo>
                    <a:pt x="728192" y="33896"/>
                  </a:lnTo>
                  <a:lnTo>
                    <a:pt x="727976" y="33794"/>
                  </a:lnTo>
                  <a:lnTo>
                    <a:pt x="727837" y="33743"/>
                  </a:lnTo>
                  <a:lnTo>
                    <a:pt x="727710" y="33718"/>
                  </a:lnTo>
                  <a:lnTo>
                    <a:pt x="727544" y="33705"/>
                  </a:lnTo>
                  <a:lnTo>
                    <a:pt x="727075" y="33680"/>
                  </a:lnTo>
                  <a:lnTo>
                    <a:pt x="726948" y="33705"/>
                  </a:lnTo>
                  <a:lnTo>
                    <a:pt x="726808" y="33718"/>
                  </a:lnTo>
                  <a:lnTo>
                    <a:pt x="726630" y="33769"/>
                  </a:lnTo>
                  <a:lnTo>
                    <a:pt x="726389" y="33896"/>
                  </a:lnTo>
                  <a:lnTo>
                    <a:pt x="726224" y="33997"/>
                  </a:lnTo>
                  <a:lnTo>
                    <a:pt x="695236" y="51866"/>
                  </a:lnTo>
                  <a:lnTo>
                    <a:pt x="695045" y="51968"/>
                  </a:lnTo>
                  <a:lnTo>
                    <a:pt x="694918" y="52044"/>
                  </a:lnTo>
                  <a:lnTo>
                    <a:pt x="694778" y="52209"/>
                  </a:lnTo>
                  <a:lnTo>
                    <a:pt x="694702" y="52362"/>
                  </a:lnTo>
                  <a:lnTo>
                    <a:pt x="694677" y="52603"/>
                  </a:lnTo>
                  <a:lnTo>
                    <a:pt x="694753" y="52755"/>
                  </a:lnTo>
                  <a:lnTo>
                    <a:pt x="694893" y="52895"/>
                  </a:lnTo>
                  <a:lnTo>
                    <a:pt x="695045" y="53035"/>
                  </a:lnTo>
                  <a:lnTo>
                    <a:pt x="726389" y="71120"/>
                  </a:lnTo>
                  <a:lnTo>
                    <a:pt x="726605" y="71221"/>
                  </a:lnTo>
                  <a:lnTo>
                    <a:pt x="726795" y="71297"/>
                  </a:lnTo>
                  <a:lnTo>
                    <a:pt x="726973" y="71310"/>
                  </a:lnTo>
                  <a:lnTo>
                    <a:pt x="727481" y="71335"/>
                  </a:lnTo>
                  <a:lnTo>
                    <a:pt x="727608" y="71310"/>
                  </a:lnTo>
                  <a:lnTo>
                    <a:pt x="727773" y="71297"/>
                  </a:lnTo>
                  <a:lnTo>
                    <a:pt x="727951" y="71247"/>
                  </a:lnTo>
                  <a:lnTo>
                    <a:pt x="728192" y="71120"/>
                  </a:lnTo>
                  <a:lnTo>
                    <a:pt x="728345" y="71043"/>
                  </a:lnTo>
                  <a:lnTo>
                    <a:pt x="759371" y="53111"/>
                  </a:lnTo>
                  <a:lnTo>
                    <a:pt x="759510" y="53035"/>
                  </a:lnTo>
                  <a:lnTo>
                    <a:pt x="759637" y="52933"/>
                  </a:lnTo>
                  <a:lnTo>
                    <a:pt x="759828" y="52768"/>
                  </a:lnTo>
                  <a:lnTo>
                    <a:pt x="759904" y="52641"/>
                  </a:lnTo>
                  <a:lnTo>
                    <a:pt x="759929" y="52476"/>
                  </a:lnTo>
                  <a:close/>
                </a:path>
                <a:path w="840104" h="367030">
                  <a:moveTo>
                    <a:pt x="793280" y="272719"/>
                  </a:moveTo>
                  <a:lnTo>
                    <a:pt x="793254" y="272592"/>
                  </a:lnTo>
                  <a:lnTo>
                    <a:pt x="793191" y="272465"/>
                  </a:lnTo>
                  <a:lnTo>
                    <a:pt x="793089" y="272338"/>
                  </a:lnTo>
                  <a:lnTo>
                    <a:pt x="792962" y="272249"/>
                  </a:lnTo>
                  <a:lnTo>
                    <a:pt x="792797" y="272161"/>
                  </a:lnTo>
                  <a:lnTo>
                    <a:pt x="792670" y="272148"/>
                  </a:lnTo>
                  <a:lnTo>
                    <a:pt x="792543" y="272084"/>
                  </a:lnTo>
                  <a:lnTo>
                    <a:pt x="790206" y="271157"/>
                  </a:lnTo>
                  <a:lnTo>
                    <a:pt x="790206" y="272935"/>
                  </a:lnTo>
                  <a:lnTo>
                    <a:pt x="766241" y="292696"/>
                  </a:lnTo>
                  <a:lnTo>
                    <a:pt x="732066" y="278866"/>
                  </a:lnTo>
                  <a:lnTo>
                    <a:pt x="755992" y="259118"/>
                  </a:lnTo>
                  <a:lnTo>
                    <a:pt x="790206" y="272935"/>
                  </a:lnTo>
                  <a:lnTo>
                    <a:pt x="790206" y="271157"/>
                  </a:lnTo>
                  <a:lnTo>
                    <a:pt x="756666" y="257594"/>
                  </a:lnTo>
                  <a:lnTo>
                    <a:pt x="756424" y="257479"/>
                  </a:lnTo>
                  <a:lnTo>
                    <a:pt x="756285" y="257403"/>
                  </a:lnTo>
                  <a:lnTo>
                    <a:pt x="756158" y="257378"/>
                  </a:lnTo>
                  <a:lnTo>
                    <a:pt x="755929" y="257352"/>
                  </a:lnTo>
                  <a:lnTo>
                    <a:pt x="755789" y="257327"/>
                  </a:lnTo>
                  <a:lnTo>
                    <a:pt x="755535" y="257327"/>
                  </a:lnTo>
                  <a:lnTo>
                    <a:pt x="755307" y="257378"/>
                  </a:lnTo>
                  <a:lnTo>
                    <a:pt x="755180" y="257403"/>
                  </a:lnTo>
                  <a:lnTo>
                    <a:pt x="755027" y="257454"/>
                  </a:lnTo>
                  <a:lnTo>
                    <a:pt x="754761" y="257568"/>
                  </a:lnTo>
                  <a:lnTo>
                    <a:pt x="754634" y="257644"/>
                  </a:lnTo>
                  <a:lnTo>
                    <a:pt x="729208" y="278599"/>
                  </a:lnTo>
                  <a:lnTo>
                    <a:pt x="729081" y="278752"/>
                  </a:lnTo>
                  <a:lnTo>
                    <a:pt x="729018" y="278879"/>
                  </a:lnTo>
                  <a:lnTo>
                    <a:pt x="728992" y="279171"/>
                  </a:lnTo>
                  <a:lnTo>
                    <a:pt x="729056" y="279311"/>
                  </a:lnTo>
                  <a:lnTo>
                    <a:pt x="729183" y="279438"/>
                  </a:lnTo>
                  <a:lnTo>
                    <a:pt x="729361" y="279539"/>
                  </a:lnTo>
                  <a:lnTo>
                    <a:pt x="729551" y="279628"/>
                  </a:lnTo>
                  <a:lnTo>
                    <a:pt x="765733" y="294284"/>
                  </a:lnTo>
                  <a:lnTo>
                    <a:pt x="765886" y="294335"/>
                  </a:lnTo>
                  <a:lnTo>
                    <a:pt x="766038" y="294386"/>
                  </a:lnTo>
                  <a:lnTo>
                    <a:pt x="766254" y="294436"/>
                  </a:lnTo>
                  <a:lnTo>
                    <a:pt x="766381" y="294436"/>
                  </a:lnTo>
                  <a:lnTo>
                    <a:pt x="766622" y="294462"/>
                  </a:lnTo>
                  <a:lnTo>
                    <a:pt x="766749" y="294436"/>
                  </a:lnTo>
                  <a:lnTo>
                    <a:pt x="766991" y="294411"/>
                  </a:lnTo>
                  <a:lnTo>
                    <a:pt x="767207" y="294360"/>
                  </a:lnTo>
                  <a:lnTo>
                    <a:pt x="767334" y="294322"/>
                  </a:lnTo>
                  <a:lnTo>
                    <a:pt x="767461" y="294246"/>
                  </a:lnTo>
                  <a:lnTo>
                    <a:pt x="767600" y="294170"/>
                  </a:lnTo>
                  <a:lnTo>
                    <a:pt x="767753" y="294030"/>
                  </a:lnTo>
                  <a:lnTo>
                    <a:pt x="792988" y="273215"/>
                  </a:lnTo>
                  <a:lnTo>
                    <a:pt x="793140" y="273088"/>
                  </a:lnTo>
                  <a:lnTo>
                    <a:pt x="793242" y="272935"/>
                  </a:lnTo>
                  <a:lnTo>
                    <a:pt x="793280" y="272796"/>
                  </a:lnTo>
                  <a:close/>
                </a:path>
                <a:path w="840104" h="367030">
                  <a:moveTo>
                    <a:pt x="818210" y="108229"/>
                  </a:moveTo>
                  <a:lnTo>
                    <a:pt x="818159" y="108089"/>
                  </a:lnTo>
                  <a:lnTo>
                    <a:pt x="815213" y="104419"/>
                  </a:lnTo>
                  <a:lnTo>
                    <a:pt x="815213" y="107962"/>
                  </a:lnTo>
                  <a:lnTo>
                    <a:pt x="777354" y="118148"/>
                  </a:lnTo>
                  <a:lnTo>
                    <a:pt x="759726" y="96291"/>
                  </a:lnTo>
                  <a:lnTo>
                    <a:pt x="797560" y="86118"/>
                  </a:lnTo>
                  <a:lnTo>
                    <a:pt x="815213" y="107962"/>
                  </a:lnTo>
                  <a:lnTo>
                    <a:pt x="815213" y="104419"/>
                  </a:lnTo>
                  <a:lnTo>
                    <a:pt x="799363" y="84836"/>
                  </a:lnTo>
                  <a:lnTo>
                    <a:pt x="799261" y="84709"/>
                  </a:lnTo>
                  <a:lnTo>
                    <a:pt x="799096" y="84620"/>
                  </a:lnTo>
                  <a:lnTo>
                    <a:pt x="798918" y="84518"/>
                  </a:lnTo>
                  <a:lnTo>
                    <a:pt x="798791" y="84467"/>
                  </a:lnTo>
                  <a:lnTo>
                    <a:pt x="798652" y="84442"/>
                  </a:lnTo>
                  <a:lnTo>
                    <a:pt x="798449" y="84391"/>
                  </a:lnTo>
                  <a:lnTo>
                    <a:pt x="797941" y="84391"/>
                  </a:lnTo>
                  <a:lnTo>
                    <a:pt x="797814" y="84416"/>
                  </a:lnTo>
                  <a:lnTo>
                    <a:pt x="797687" y="84442"/>
                  </a:lnTo>
                  <a:lnTo>
                    <a:pt x="797560" y="84467"/>
                  </a:lnTo>
                  <a:lnTo>
                    <a:pt x="797369" y="84543"/>
                  </a:lnTo>
                  <a:lnTo>
                    <a:pt x="757656" y="95224"/>
                  </a:lnTo>
                  <a:lnTo>
                    <a:pt x="757478" y="95275"/>
                  </a:lnTo>
                  <a:lnTo>
                    <a:pt x="757313" y="95313"/>
                  </a:lnTo>
                  <a:lnTo>
                    <a:pt x="757034" y="95453"/>
                  </a:lnTo>
                  <a:lnTo>
                    <a:pt x="756920" y="95580"/>
                  </a:lnTo>
                  <a:lnTo>
                    <a:pt x="756793" y="95707"/>
                  </a:lnTo>
                  <a:lnTo>
                    <a:pt x="756754" y="95834"/>
                  </a:lnTo>
                  <a:lnTo>
                    <a:pt x="756729" y="96012"/>
                  </a:lnTo>
                  <a:lnTo>
                    <a:pt x="756780" y="96151"/>
                  </a:lnTo>
                  <a:lnTo>
                    <a:pt x="775589" y="119430"/>
                  </a:lnTo>
                  <a:lnTo>
                    <a:pt x="775703" y="119557"/>
                  </a:lnTo>
                  <a:lnTo>
                    <a:pt x="775830" y="119659"/>
                  </a:lnTo>
                  <a:lnTo>
                    <a:pt x="776020" y="119722"/>
                  </a:lnTo>
                  <a:lnTo>
                    <a:pt x="776262" y="119799"/>
                  </a:lnTo>
                  <a:lnTo>
                    <a:pt x="776389" y="119824"/>
                  </a:lnTo>
                  <a:lnTo>
                    <a:pt x="776617" y="119849"/>
                  </a:lnTo>
                  <a:lnTo>
                    <a:pt x="776757" y="119875"/>
                  </a:lnTo>
                  <a:lnTo>
                    <a:pt x="777049" y="119849"/>
                  </a:lnTo>
                  <a:lnTo>
                    <a:pt x="777227" y="119799"/>
                  </a:lnTo>
                  <a:lnTo>
                    <a:pt x="817321" y="109016"/>
                  </a:lnTo>
                  <a:lnTo>
                    <a:pt x="817473" y="108966"/>
                  </a:lnTo>
                  <a:lnTo>
                    <a:pt x="817613" y="108915"/>
                  </a:lnTo>
                  <a:lnTo>
                    <a:pt x="817816" y="108851"/>
                  </a:lnTo>
                  <a:lnTo>
                    <a:pt x="817956" y="108724"/>
                  </a:lnTo>
                  <a:lnTo>
                    <a:pt x="818108" y="108597"/>
                  </a:lnTo>
                  <a:lnTo>
                    <a:pt x="818184" y="108458"/>
                  </a:lnTo>
                  <a:lnTo>
                    <a:pt x="818210" y="108229"/>
                  </a:lnTo>
                  <a:close/>
                </a:path>
                <a:path w="840104" h="367030">
                  <a:moveTo>
                    <a:pt x="833920" y="211886"/>
                  </a:moveTo>
                  <a:lnTo>
                    <a:pt x="833869" y="211734"/>
                  </a:lnTo>
                  <a:lnTo>
                    <a:pt x="833767" y="211607"/>
                  </a:lnTo>
                  <a:lnTo>
                    <a:pt x="833628" y="211493"/>
                  </a:lnTo>
                  <a:lnTo>
                    <a:pt x="833450" y="211391"/>
                  </a:lnTo>
                  <a:lnTo>
                    <a:pt x="833323" y="211340"/>
                  </a:lnTo>
                  <a:lnTo>
                    <a:pt x="833158" y="211289"/>
                  </a:lnTo>
                  <a:lnTo>
                    <a:pt x="832993" y="211239"/>
                  </a:lnTo>
                  <a:lnTo>
                    <a:pt x="831049" y="210921"/>
                  </a:lnTo>
                  <a:lnTo>
                    <a:pt x="831049" y="212471"/>
                  </a:lnTo>
                  <a:lnTo>
                    <a:pt x="820242" y="235750"/>
                  </a:lnTo>
                  <a:lnTo>
                    <a:pt x="779894" y="229514"/>
                  </a:lnTo>
                  <a:lnTo>
                    <a:pt x="790714" y="206222"/>
                  </a:lnTo>
                  <a:lnTo>
                    <a:pt x="831049" y="212471"/>
                  </a:lnTo>
                  <a:lnTo>
                    <a:pt x="831049" y="210921"/>
                  </a:lnTo>
                  <a:lnTo>
                    <a:pt x="790143" y="204597"/>
                  </a:lnTo>
                  <a:lnTo>
                    <a:pt x="789990" y="204571"/>
                  </a:lnTo>
                  <a:lnTo>
                    <a:pt x="789660" y="204571"/>
                  </a:lnTo>
                  <a:lnTo>
                    <a:pt x="789444" y="204597"/>
                  </a:lnTo>
                  <a:lnTo>
                    <a:pt x="789317" y="204622"/>
                  </a:lnTo>
                  <a:lnTo>
                    <a:pt x="789139" y="204673"/>
                  </a:lnTo>
                  <a:lnTo>
                    <a:pt x="788949" y="204774"/>
                  </a:lnTo>
                  <a:lnTo>
                    <a:pt x="788809" y="204863"/>
                  </a:lnTo>
                  <a:lnTo>
                    <a:pt x="788657" y="205016"/>
                  </a:lnTo>
                  <a:lnTo>
                    <a:pt x="788581" y="205143"/>
                  </a:lnTo>
                  <a:lnTo>
                    <a:pt x="777100" y="229844"/>
                  </a:lnTo>
                  <a:lnTo>
                    <a:pt x="777036" y="229984"/>
                  </a:lnTo>
                  <a:lnTo>
                    <a:pt x="777062" y="230149"/>
                  </a:lnTo>
                  <a:lnTo>
                    <a:pt x="777113" y="230276"/>
                  </a:lnTo>
                  <a:lnTo>
                    <a:pt x="777214" y="230403"/>
                  </a:lnTo>
                  <a:lnTo>
                    <a:pt x="777379" y="230517"/>
                  </a:lnTo>
                  <a:lnTo>
                    <a:pt x="777608" y="230644"/>
                  </a:lnTo>
                  <a:lnTo>
                    <a:pt x="777760" y="230695"/>
                  </a:lnTo>
                  <a:lnTo>
                    <a:pt x="777951" y="230746"/>
                  </a:lnTo>
                  <a:lnTo>
                    <a:pt x="820635" y="237337"/>
                  </a:lnTo>
                  <a:lnTo>
                    <a:pt x="820813" y="237363"/>
                  </a:lnTo>
                  <a:lnTo>
                    <a:pt x="821385" y="237388"/>
                  </a:lnTo>
                  <a:lnTo>
                    <a:pt x="821512" y="237363"/>
                  </a:lnTo>
                  <a:lnTo>
                    <a:pt x="821639" y="237337"/>
                  </a:lnTo>
                  <a:lnTo>
                    <a:pt x="821804" y="237286"/>
                  </a:lnTo>
                  <a:lnTo>
                    <a:pt x="821956" y="237236"/>
                  </a:lnTo>
                  <a:lnTo>
                    <a:pt x="822096" y="237147"/>
                  </a:lnTo>
                  <a:lnTo>
                    <a:pt x="822274" y="237020"/>
                  </a:lnTo>
                  <a:lnTo>
                    <a:pt x="822363" y="236867"/>
                  </a:lnTo>
                  <a:lnTo>
                    <a:pt x="833856" y="212128"/>
                  </a:lnTo>
                  <a:lnTo>
                    <a:pt x="833920" y="212001"/>
                  </a:lnTo>
                  <a:close/>
                </a:path>
                <a:path w="840104" h="367030">
                  <a:moveTo>
                    <a:pt x="839914" y="172161"/>
                  </a:moveTo>
                  <a:lnTo>
                    <a:pt x="837234" y="154762"/>
                  </a:lnTo>
                  <a:lnTo>
                    <a:pt x="837234" y="171602"/>
                  </a:lnTo>
                  <a:lnTo>
                    <a:pt x="795629" y="173697"/>
                  </a:lnTo>
                  <a:lnTo>
                    <a:pt x="792010" y="149682"/>
                  </a:lnTo>
                  <a:lnTo>
                    <a:pt x="833577" y="147586"/>
                  </a:lnTo>
                  <a:lnTo>
                    <a:pt x="837234" y="171602"/>
                  </a:lnTo>
                  <a:lnTo>
                    <a:pt x="837234" y="154762"/>
                  </a:lnTo>
                  <a:lnTo>
                    <a:pt x="836041" y="146900"/>
                  </a:lnTo>
                  <a:lnTo>
                    <a:pt x="836041" y="146735"/>
                  </a:lnTo>
                  <a:lnTo>
                    <a:pt x="836028" y="146608"/>
                  </a:lnTo>
                  <a:lnTo>
                    <a:pt x="835939" y="146481"/>
                  </a:lnTo>
                  <a:lnTo>
                    <a:pt x="835825" y="146342"/>
                  </a:lnTo>
                  <a:lnTo>
                    <a:pt x="835660" y="146240"/>
                  </a:lnTo>
                  <a:lnTo>
                    <a:pt x="835456" y="146138"/>
                  </a:lnTo>
                  <a:lnTo>
                    <a:pt x="835317" y="146113"/>
                  </a:lnTo>
                  <a:lnTo>
                    <a:pt x="835190" y="146088"/>
                  </a:lnTo>
                  <a:lnTo>
                    <a:pt x="835025" y="146050"/>
                  </a:lnTo>
                  <a:lnTo>
                    <a:pt x="834682" y="146037"/>
                  </a:lnTo>
                  <a:lnTo>
                    <a:pt x="834402" y="146062"/>
                  </a:lnTo>
                  <a:lnTo>
                    <a:pt x="790841" y="148259"/>
                  </a:lnTo>
                  <a:lnTo>
                    <a:pt x="790448" y="148259"/>
                  </a:lnTo>
                  <a:lnTo>
                    <a:pt x="790321" y="148285"/>
                  </a:lnTo>
                  <a:lnTo>
                    <a:pt x="790079" y="148336"/>
                  </a:lnTo>
                  <a:lnTo>
                    <a:pt x="789952" y="148361"/>
                  </a:lnTo>
                  <a:lnTo>
                    <a:pt x="789686" y="148513"/>
                  </a:lnTo>
                  <a:lnTo>
                    <a:pt x="789533" y="148602"/>
                  </a:lnTo>
                  <a:lnTo>
                    <a:pt x="789419" y="148755"/>
                  </a:lnTo>
                  <a:lnTo>
                    <a:pt x="789343" y="148882"/>
                  </a:lnTo>
                  <a:lnTo>
                    <a:pt x="789317" y="149021"/>
                  </a:lnTo>
                  <a:lnTo>
                    <a:pt x="789368" y="149186"/>
                  </a:lnTo>
                  <a:lnTo>
                    <a:pt x="793191" y="174485"/>
                  </a:lnTo>
                  <a:lnTo>
                    <a:pt x="793203" y="174625"/>
                  </a:lnTo>
                  <a:lnTo>
                    <a:pt x="793305" y="174802"/>
                  </a:lnTo>
                  <a:lnTo>
                    <a:pt x="793432" y="174929"/>
                  </a:lnTo>
                  <a:lnTo>
                    <a:pt x="793635" y="175031"/>
                  </a:lnTo>
                  <a:lnTo>
                    <a:pt x="793864" y="175145"/>
                  </a:lnTo>
                  <a:lnTo>
                    <a:pt x="794042" y="175196"/>
                  </a:lnTo>
                  <a:lnTo>
                    <a:pt x="794219" y="175221"/>
                  </a:lnTo>
                  <a:lnTo>
                    <a:pt x="794575" y="175221"/>
                  </a:lnTo>
                  <a:lnTo>
                    <a:pt x="838746" y="172999"/>
                  </a:lnTo>
                  <a:lnTo>
                    <a:pt x="838923" y="172999"/>
                  </a:lnTo>
                  <a:lnTo>
                    <a:pt x="839165" y="172948"/>
                  </a:lnTo>
                  <a:lnTo>
                    <a:pt x="839381" y="172872"/>
                  </a:lnTo>
                  <a:lnTo>
                    <a:pt x="839508" y="172796"/>
                  </a:lnTo>
                  <a:lnTo>
                    <a:pt x="839647" y="172732"/>
                  </a:lnTo>
                  <a:lnTo>
                    <a:pt x="839787" y="172605"/>
                  </a:lnTo>
                  <a:lnTo>
                    <a:pt x="839863" y="172478"/>
                  </a:lnTo>
                  <a:lnTo>
                    <a:pt x="839914" y="17216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519583" y="1066418"/>
              <a:ext cx="916305" cy="506730"/>
            </a:xfrm>
            <a:custGeom>
              <a:avLst/>
              <a:gdLst/>
              <a:ahLst/>
              <a:cxnLst/>
              <a:rect l="l" t="t" r="r" b="b"/>
              <a:pathLst>
                <a:path w="916304" h="506730">
                  <a:moveTo>
                    <a:pt x="14922" y="346849"/>
                  </a:moveTo>
                  <a:lnTo>
                    <a:pt x="12763" y="345605"/>
                  </a:lnTo>
                  <a:lnTo>
                    <a:pt x="444" y="352704"/>
                  </a:lnTo>
                  <a:lnTo>
                    <a:pt x="1231" y="353161"/>
                  </a:lnTo>
                  <a:lnTo>
                    <a:pt x="431" y="352704"/>
                  </a:lnTo>
                  <a:lnTo>
                    <a:pt x="292" y="352793"/>
                  </a:lnTo>
                  <a:lnTo>
                    <a:pt x="139" y="352945"/>
                  </a:lnTo>
                  <a:lnTo>
                    <a:pt x="12" y="353161"/>
                  </a:lnTo>
                  <a:lnTo>
                    <a:pt x="0" y="353288"/>
                  </a:lnTo>
                  <a:lnTo>
                    <a:pt x="12" y="353453"/>
                  </a:lnTo>
                  <a:lnTo>
                    <a:pt x="88" y="353631"/>
                  </a:lnTo>
                  <a:lnTo>
                    <a:pt x="215" y="353783"/>
                  </a:lnTo>
                  <a:lnTo>
                    <a:pt x="381" y="353923"/>
                  </a:lnTo>
                  <a:lnTo>
                    <a:pt x="609" y="354050"/>
                  </a:lnTo>
                  <a:lnTo>
                    <a:pt x="952" y="354139"/>
                  </a:lnTo>
                  <a:lnTo>
                    <a:pt x="1143" y="354190"/>
                  </a:lnTo>
                  <a:lnTo>
                    <a:pt x="1295" y="354190"/>
                  </a:lnTo>
                  <a:lnTo>
                    <a:pt x="1460" y="354215"/>
                  </a:lnTo>
                  <a:lnTo>
                    <a:pt x="1612" y="354215"/>
                  </a:lnTo>
                  <a:lnTo>
                    <a:pt x="1752" y="354190"/>
                  </a:lnTo>
                  <a:lnTo>
                    <a:pt x="1905" y="354190"/>
                  </a:lnTo>
                  <a:lnTo>
                    <a:pt x="2057" y="354164"/>
                  </a:lnTo>
                  <a:lnTo>
                    <a:pt x="2324" y="354101"/>
                  </a:lnTo>
                  <a:lnTo>
                    <a:pt x="2451" y="354050"/>
                  </a:lnTo>
                  <a:lnTo>
                    <a:pt x="2603" y="353961"/>
                  </a:lnTo>
                  <a:lnTo>
                    <a:pt x="14922" y="346849"/>
                  </a:lnTo>
                  <a:close/>
                </a:path>
                <a:path w="916304" h="506730">
                  <a:moveTo>
                    <a:pt x="15367" y="346087"/>
                  </a:moveTo>
                  <a:lnTo>
                    <a:pt x="15290" y="345909"/>
                  </a:lnTo>
                  <a:lnTo>
                    <a:pt x="15163" y="345770"/>
                  </a:lnTo>
                  <a:lnTo>
                    <a:pt x="14973" y="345617"/>
                  </a:lnTo>
                  <a:lnTo>
                    <a:pt x="14630" y="345465"/>
                  </a:lnTo>
                  <a:lnTo>
                    <a:pt x="14427" y="345401"/>
                  </a:lnTo>
                  <a:lnTo>
                    <a:pt x="14211" y="345376"/>
                  </a:lnTo>
                  <a:lnTo>
                    <a:pt x="13550" y="345351"/>
                  </a:lnTo>
                  <a:lnTo>
                    <a:pt x="13322" y="345401"/>
                  </a:lnTo>
                  <a:lnTo>
                    <a:pt x="13055" y="345465"/>
                  </a:lnTo>
                  <a:lnTo>
                    <a:pt x="12915" y="345516"/>
                  </a:lnTo>
                  <a:lnTo>
                    <a:pt x="12763" y="345592"/>
                  </a:lnTo>
                  <a:lnTo>
                    <a:pt x="14922" y="346837"/>
                  </a:lnTo>
                  <a:lnTo>
                    <a:pt x="15062" y="346748"/>
                  </a:lnTo>
                  <a:lnTo>
                    <a:pt x="15265" y="346570"/>
                  </a:lnTo>
                  <a:lnTo>
                    <a:pt x="15341" y="346430"/>
                  </a:lnTo>
                  <a:lnTo>
                    <a:pt x="15367" y="346087"/>
                  </a:lnTo>
                  <a:close/>
                </a:path>
                <a:path w="916304" h="506730">
                  <a:moveTo>
                    <a:pt x="25501" y="351955"/>
                  </a:moveTo>
                  <a:lnTo>
                    <a:pt x="25438" y="351777"/>
                  </a:lnTo>
                  <a:lnTo>
                    <a:pt x="25209" y="351561"/>
                  </a:lnTo>
                  <a:lnTo>
                    <a:pt x="25019" y="351434"/>
                  </a:lnTo>
                  <a:lnTo>
                    <a:pt x="24892" y="351383"/>
                  </a:lnTo>
                  <a:lnTo>
                    <a:pt x="24625" y="351294"/>
                  </a:lnTo>
                  <a:lnTo>
                    <a:pt x="24498" y="351269"/>
                  </a:lnTo>
                  <a:lnTo>
                    <a:pt x="24358" y="351243"/>
                  </a:lnTo>
                  <a:lnTo>
                    <a:pt x="24206" y="351218"/>
                  </a:lnTo>
                  <a:lnTo>
                    <a:pt x="24066" y="351193"/>
                  </a:lnTo>
                  <a:lnTo>
                    <a:pt x="23914" y="351193"/>
                  </a:lnTo>
                  <a:lnTo>
                    <a:pt x="23749" y="351218"/>
                  </a:lnTo>
                  <a:lnTo>
                    <a:pt x="23596" y="351243"/>
                  </a:lnTo>
                  <a:lnTo>
                    <a:pt x="23469" y="351269"/>
                  </a:lnTo>
                  <a:lnTo>
                    <a:pt x="23329" y="351294"/>
                  </a:lnTo>
                  <a:lnTo>
                    <a:pt x="23177" y="351332"/>
                  </a:lnTo>
                  <a:lnTo>
                    <a:pt x="23050" y="351383"/>
                  </a:lnTo>
                  <a:lnTo>
                    <a:pt x="22898" y="351459"/>
                  </a:lnTo>
                  <a:lnTo>
                    <a:pt x="10579" y="358559"/>
                  </a:lnTo>
                  <a:lnTo>
                    <a:pt x="10439" y="358648"/>
                  </a:lnTo>
                  <a:lnTo>
                    <a:pt x="10287" y="358800"/>
                  </a:lnTo>
                  <a:lnTo>
                    <a:pt x="10185" y="358965"/>
                  </a:lnTo>
                  <a:lnTo>
                    <a:pt x="10147" y="359308"/>
                  </a:lnTo>
                  <a:lnTo>
                    <a:pt x="10210" y="359486"/>
                  </a:lnTo>
                  <a:lnTo>
                    <a:pt x="10363" y="359638"/>
                  </a:lnTo>
                  <a:lnTo>
                    <a:pt x="10528" y="359778"/>
                  </a:lnTo>
                  <a:lnTo>
                    <a:pt x="10756" y="359905"/>
                  </a:lnTo>
                  <a:lnTo>
                    <a:pt x="11099" y="359994"/>
                  </a:lnTo>
                  <a:lnTo>
                    <a:pt x="11290" y="360045"/>
                  </a:lnTo>
                  <a:lnTo>
                    <a:pt x="11442" y="360045"/>
                  </a:lnTo>
                  <a:lnTo>
                    <a:pt x="11582" y="360070"/>
                  </a:lnTo>
                  <a:lnTo>
                    <a:pt x="11760" y="360070"/>
                  </a:lnTo>
                  <a:lnTo>
                    <a:pt x="11899" y="360045"/>
                  </a:lnTo>
                  <a:lnTo>
                    <a:pt x="12052" y="360045"/>
                  </a:lnTo>
                  <a:lnTo>
                    <a:pt x="12204" y="360019"/>
                  </a:lnTo>
                  <a:lnTo>
                    <a:pt x="12471" y="359956"/>
                  </a:lnTo>
                  <a:lnTo>
                    <a:pt x="12598" y="359905"/>
                  </a:lnTo>
                  <a:lnTo>
                    <a:pt x="12763" y="359803"/>
                  </a:lnTo>
                  <a:lnTo>
                    <a:pt x="25057" y="352704"/>
                  </a:lnTo>
                  <a:lnTo>
                    <a:pt x="25209" y="352615"/>
                  </a:lnTo>
                  <a:lnTo>
                    <a:pt x="25438" y="352386"/>
                  </a:lnTo>
                  <a:lnTo>
                    <a:pt x="25501" y="352221"/>
                  </a:lnTo>
                  <a:lnTo>
                    <a:pt x="25501" y="351955"/>
                  </a:lnTo>
                  <a:close/>
                </a:path>
                <a:path w="916304" h="506730">
                  <a:moveTo>
                    <a:pt x="54483" y="480593"/>
                  </a:moveTo>
                  <a:lnTo>
                    <a:pt x="52501" y="480301"/>
                  </a:lnTo>
                  <a:lnTo>
                    <a:pt x="42456" y="501980"/>
                  </a:lnTo>
                  <a:lnTo>
                    <a:pt x="44437" y="502297"/>
                  </a:lnTo>
                  <a:lnTo>
                    <a:pt x="54483" y="480593"/>
                  </a:lnTo>
                  <a:close/>
                </a:path>
                <a:path w="916304" h="506730">
                  <a:moveTo>
                    <a:pt x="133807" y="396811"/>
                  </a:moveTo>
                  <a:lnTo>
                    <a:pt x="131648" y="395566"/>
                  </a:lnTo>
                  <a:lnTo>
                    <a:pt x="131508" y="395655"/>
                  </a:lnTo>
                  <a:lnTo>
                    <a:pt x="131330" y="395808"/>
                  </a:lnTo>
                  <a:lnTo>
                    <a:pt x="131229" y="395973"/>
                  </a:lnTo>
                  <a:lnTo>
                    <a:pt x="131203" y="396316"/>
                  </a:lnTo>
                  <a:lnTo>
                    <a:pt x="131279" y="396494"/>
                  </a:lnTo>
                  <a:lnTo>
                    <a:pt x="131406" y="396646"/>
                  </a:lnTo>
                  <a:lnTo>
                    <a:pt x="131597" y="396786"/>
                  </a:lnTo>
                  <a:lnTo>
                    <a:pt x="131940" y="396963"/>
                  </a:lnTo>
                  <a:lnTo>
                    <a:pt x="132143" y="397002"/>
                  </a:lnTo>
                  <a:lnTo>
                    <a:pt x="132359" y="397052"/>
                  </a:lnTo>
                  <a:lnTo>
                    <a:pt x="132511" y="397078"/>
                  </a:lnTo>
                  <a:lnTo>
                    <a:pt x="132943" y="397078"/>
                  </a:lnTo>
                  <a:lnTo>
                    <a:pt x="133096" y="397052"/>
                  </a:lnTo>
                  <a:lnTo>
                    <a:pt x="133248" y="397027"/>
                  </a:lnTo>
                  <a:lnTo>
                    <a:pt x="133515" y="396963"/>
                  </a:lnTo>
                  <a:lnTo>
                    <a:pt x="133654" y="396913"/>
                  </a:lnTo>
                  <a:lnTo>
                    <a:pt x="133807" y="396811"/>
                  </a:lnTo>
                  <a:close/>
                </a:path>
                <a:path w="916304" h="506730">
                  <a:moveTo>
                    <a:pt x="136423" y="383120"/>
                  </a:moveTo>
                  <a:lnTo>
                    <a:pt x="136359" y="382943"/>
                  </a:lnTo>
                  <a:lnTo>
                    <a:pt x="136207" y="382778"/>
                  </a:lnTo>
                  <a:lnTo>
                    <a:pt x="136042" y="382651"/>
                  </a:lnTo>
                  <a:lnTo>
                    <a:pt x="135813" y="382524"/>
                  </a:lnTo>
                  <a:lnTo>
                    <a:pt x="135547" y="382435"/>
                  </a:lnTo>
                  <a:lnTo>
                    <a:pt x="135420" y="382409"/>
                  </a:lnTo>
                  <a:lnTo>
                    <a:pt x="135280" y="382384"/>
                  </a:lnTo>
                  <a:lnTo>
                    <a:pt x="134594" y="382358"/>
                  </a:lnTo>
                  <a:lnTo>
                    <a:pt x="134366" y="382409"/>
                  </a:lnTo>
                  <a:lnTo>
                    <a:pt x="134099" y="382473"/>
                  </a:lnTo>
                  <a:lnTo>
                    <a:pt x="133972" y="382524"/>
                  </a:lnTo>
                  <a:lnTo>
                    <a:pt x="133807" y="382600"/>
                  </a:lnTo>
                  <a:lnTo>
                    <a:pt x="121513" y="389699"/>
                  </a:lnTo>
                  <a:lnTo>
                    <a:pt x="122301" y="390156"/>
                  </a:lnTo>
                  <a:lnTo>
                    <a:pt x="121500" y="389699"/>
                  </a:lnTo>
                  <a:lnTo>
                    <a:pt x="121361" y="389788"/>
                  </a:lnTo>
                  <a:lnTo>
                    <a:pt x="121158" y="389991"/>
                  </a:lnTo>
                  <a:lnTo>
                    <a:pt x="121069" y="390182"/>
                  </a:lnTo>
                  <a:lnTo>
                    <a:pt x="121069" y="390448"/>
                  </a:lnTo>
                  <a:lnTo>
                    <a:pt x="121132" y="390626"/>
                  </a:lnTo>
                  <a:lnTo>
                    <a:pt x="121285" y="390779"/>
                  </a:lnTo>
                  <a:lnTo>
                    <a:pt x="121450" y="390918"/>
                  </a:lnTo>
                  <a:lnTo>
                    <a:pt x="121678" y="391045"/>
                  </a:lnTo>
                  <a:lnTo>
                    <a:pt x="121945" y="391134"/>
                  </a:lnTo>
                  <a:lnTo>
                    <a:pt x="122072" y="391160"/>
                  </a:lnTo>
                  <a:lnTo>
                    <a:pt x="122212" y="391185"/>
                  </a:lnTo>
                  <a:lnTo>
                    <a:pt x="122364" y="391210"/>
                  </a:lnTo>
                  <a:lnTo>
                    <a:pt x="122821" y="391210"/>
                  </a:lnTo>
                  <a:lnTo>
                    <a:pt x="122974" y="391185"/>
                  </a:lnTo>
                  <a:lnTo>
                    <a:pt x="123101" y="391160"/>
                  </a:lnTo>
                  <a:lnTo>
                    <a:pt x="123240" y="391134"/>
                  </a:lnTo>
                  <a:lnTo>
                    <a:pt x="123393" y="391096"/>
                  </a:lnTo>
                  <a:lnTo>
                    <a:pt x="123609" y="390994"/>
                  </a:lnTo>
                  <a:lnTo>
                    <a:pt x="135991" y="383844"/>
                  </a:lnTo>
                  <a:lnTo>
                    <a:pt x="136131" y="383755"/>
                  </a:lnTo>
                  <a:lnTo>
                    <a:pt x="136359" y="383527"/>
                  </a:lnTo>
                  <a:lnTo>
                    <a:pt x="136423" y="383362"/>
                  </a:lnTo>
                  <a:lnTo>
                    <a:pt x="136423" y="383120"/>
                  </a:lnTo>
                  <a:close/>
                </a:path>
                <a:path w="916304" h="506730">
                  <a:moveTo>
                    <a:pt x="146126" y="389699"/>
                  </a:moveTo>
                  <a:lnTo>
                    <a:pt x="143954" y="388454"/>
                  </a:lnTo>
                  <a:lnTo>
                    <a:pt x="131648" y="395554"/>
                  </a:lnTo>
                  <a:lnTo>
                    <a:pt x="133807" y="396798"/>
                  </a:lnTo>
                  <a:lnTo>
                    <a:pt x="146126" y="389699"/>
                  </a:lnTo>
                  <a:close/>
                </a:path>
                <a:path w="916304" h="506730">
                  <a:moveTo>
                    <a:pt x="146570" y="389026"/>
                  </a:moveTo>
                  <a:lnTo>
                    <a:pt x="146532" y="388861"/>
                  </a:lnTo>
                  <a:lnTo>
                    <a:pt x="146431" y="388683"/>
                  </a:lnTo>
                  <a:lnTo>
                    <a:pt x="146304" y="388594"/>
                  </a:lnTo>
                  <a:lnTo>
                    <a:pt x="146189" y="388467"/>
                  </a:lnTo>
                  <a:lnTo>
                    <a:pt x="145961" y="388366"/>
                  </a:lnTo>
                  <a:lnTo>
                    <a:pt x="145694" y="388277"/>
                  </a:lnTo>
                  <a:lnTo>
                    <a:pt x="145567" y="388251"/>
                  </a:lnTo>
                  <a:lnTo>
                    <a:pt x="145427" y="388226"/>
                  </a:lnTo>
                  <a:lnTo>
                    <a:pt x="144741" y="388200"/>
                  </a:lnTo>
                  <a:lnTo>
                    <a:pt x="144513" y="388251"/>
                  </a:lnTo>
                  <a:lnTo>
                    <a:pt x="144246" y="388315"/>
                  </a:lnTo>
                  <a:lnTo>
                    <a:pt x="144119" y="388366"/>
                  </a:lnTo>
                  <a:lnTo>
                    <a:pt x="143954" y="388442"/>
                  </a:lnTo>
                  <a:lnTo>
                    <a:pt x="146138" y="389686"/>
                  </a:lnTo>
                  <a:lnTo>
                    <a:pt x="146278" y="389597"/>
                  </a:lnTo>
                  <a:lnTo>
                    <a:pt x="146456" y="389420"/>
                  </a:lnTo>
                  <a:lnTo>
                    <a:pt x="146545" y="389255"/>
                  </a:lnTo>
                  <a:lnTo>
                    <a:pt x="146570" y="389128"/>
                  </a:lnTo>
                  <a:close/>
                </a:path>
                <a:path w="916304" h="506730">
                  <a:moveTo>
                    <a:pt x="285521" y="399669"/>
                  </a:moveTo>
                  <a:lnTo>
                    <a:pt x="273227" y="392569"/>
                  </a:lnTo>
                  <a:lnTo>
                    <a:pt x="273050" y="392468"/>
                  </a:lnTo>
                  <a:lnTo>
                    <a:pt x="272707" y="392366"/>
                  </a:lnTo>
                  <a:lnTo>
                    <a:pt x="272516" y="392315"/>
                  </a:lnTo>
                  <a:lnTo>
                    <a:pt x="272364" y="392315"/>
                  </a:lnTo>
                  <a:lnTo>
                    <a:pt x="272224" y="392290"/>
                  </a:lnTo>
                  <a:lnTo>
                    <a:pt x="272046" y="392290"/>
                  </a:lnTo>
                  <a:lnTo>
                    <a:pt x="271907" y="392315"/>
                  </a:lnTo>
                  <a:lnTo>
                    <a:pt x="271754" y="392315"/>
                  </a:lnTo>
                  <a:lnTo>
                    <a:pt x="271602" y="392341"/>
                  </a:lnTo>
                  <a:lnTo>
                    <a:pt x="271335" y="392442"/>
                  </a:lnTo>
                  <a:lnTo>
                    <a:pt x="271208" y="392468"/>
                  </a:lnTo>
                  <a:lnTo>
                    <a:pt x="270992" y="392595"/>
                  </a:lnTo>
                  <a:lnTo>
                    <a:pt x="270840" y="392709"/>
                  </a:lnTo>
                  <a:lnTo>
                    <a:pt x="270725" y="392861"/>
                  </a:lnTo>
                  <a:lnTo>
                    <a:pt x="270624" y="393001"/>
                  </a:lnTo>
                  <a:lnTo>
                    <a:pt x="270598" y="393319"/>
                  </a:lnTo>
                  <a:lnTo>
                    <a:pt x="270675" y="393496"/>
                  </a:lnTo>
                  <a:lnTo>
                    <a:pt x="270827" y="393649"/>
                  </a:lnTo>
                  <a:lnTo>
                    <a:pt x="270992" y="393788"/>
                  </a:lnTo>
                  <a:lnTo>
                    <a:pt x="283337" y="400913"/>
                  </a:lnTo>
                  <a:lnTo>
                    <a:pt x="285521" y="399669"/>
                  </a:lnTo>
                  <a:close/>
                </a:path>
                <a:path w="916304" h="506730">
                  <a:moveTo>
                    <a:pt x="285978" y="400164"/>
                  </a:moveTo>
                  <a:lnTo>
                    <a:pt x="285902" y="399986"/>
                  </a:lnTo>
                  <a:lnTo>
                    <a:pt x="285750" y="399846"/>
                  </a:lnTo>
                  <a:lnTo>
                    <a:pt x="285584" y="399694"/>
                  </a:lnTo>
                  <a:lnTo>
                    <a:pt x="283349" y="400913"/>
                  </a:lnTo>
                  <a:lnTo>
                    <a:pt x="283527" y="401015"/>
                  </a:lnTo>
                  <a:lnTo>
                    <a:pt x="283794" y="401091"/>
                  </a:lnTo>
                  <a:lnTo>
                    <a:pt x="283946" y="401142"/>
                  </a:lnTo>
                  <a:lnTo>
                    <a:pt x="284213" y="401167"/>
                  </a:lnTo>
                  <a:lnTo>
                    <a:pt x="284378" y="401193"/>
                  </a:lnTo>
                  <a:lnTo>
                    <a:pt x="284530" y="401193"/>
                  </a:lnTo>
                  <a:lnTo>
                    <a:pt x="284670" y="401167"/>
                  </a:lnTo>
                  <a:lnTo>
                    <a:pt x="284822" y="401167"/>
                  </a:lnTo>
                  <a:lnTo>
                    <a:pt x="284975" y="401142"/>
                  </a:lnTo>
                  <a:lnTo>
                    <a:pt x="285242" y="401066"/>
                  </a:lnTo>
                  <a:lnTo>
                    <a:pt x="285369" y="401015"/>
                  </a:lnTo>
                  <a:lnTo>
                    <a:pt x="285584" y="400888"/>
                  </a:lnTo>
                  <a:lnTo>
                    <a:pt x="285737" y="400799"/>
                  </a:lnTo>
                  <a:lnTo>
                    <a:pt x="285902" y="400596"/>
                  </a:lnTo>
                  <a:lnTo>
                    <a:pt x="285978" y="400431"/>
                  </a:lnTo>
                  <a:lnTo>
                    <a:pt x="285978" y="400164"/>
                  </a:lnTo>
                  <a:close/>
                </a:path>
                <a:path w="916304" h="506730">
                  <a:moveTo>
                    <a:pt x="296113" y="394309"/>
                  </a:moveTo>
                  <a:lnTo>
                    <a:pt x="296037" y="394131"/>
                  </a:lnTo>
                  <a:lnTo>
                    <a:pt x="295884" y="393992"/>
                  </a:lnTo>
                  <a:lnTo>
                    <a:pt x="295719" y="393839"/>
                  </a:lnTo>
                  <a:lnTo>
                    <a:pt x="283375" y="386715"/>
                  </a:lnTo>
                  <a:lnTo>
                    <a:pt x="283197" y="386638"/>
                  </a:lnTo>
                  <a:lnTo>
                    <a:pt x="283070" y="386588"/>
                  </a:lnTo>
                  <a:lnTo>
                    <a:pt x="282854" y="386511"/>
                  </a:lnTo>
                  <a:lnTo>
                    <a:pt x="282663" y="386486"/>
                  </a:lnTo>
                  <a:lnTo>
                    <a:pt x="282511" y="386461"/>
                  </a:lnTo>
                  <a:lnTo>
                    <a:pt x="282346" y="386435"/>
                  </a:lnTo>
                  <a:lnTo>
                    <a:pt x="282194" y="386435"/>
                  </a:lnTo>
                  <a:lnTo>
                    <a:pt x="282041" y="386461"/>
                  </a:lnTo>
                  <a:lnTo>
                    <a:pt x="281901" y="386486"/>
                  </a:lnTo>
                  <a:lnTo>
                    <a:pt x="281749" y="386511"/>
                  </a:lnTo>
                  <a:lnTo>
                    <a:pt x="281482" y="386588"/>
                  </a:lnTo>
                  <a:lnTo>
                    <a:pt x="281355" y="386638"/>
                  </a:lnTo>
                  <a:lnTo>
                    <a:pt x="280974" y="386880"/>
                  </a:lnTo>
                  <a:lnTo>
                    <a:pt x="280822" y="387032"/>
                  </a:lnTo>
                  <a:lnTo>
                    <a:pt x="280771" y="387172"/>
                  </a:lnTo>
                  <a:lnTo>
                    <a:pt x="280746" y="387464"/>
                  </a:lnTo>
                  <a:lnTo>
                    <a:pt x="280822" y="387642"/>
                  </a:lnTo>
                  <a:lnTo>
                    <a:pt x="280974" y="387794"/>
                  </a:lnTo>
                  <a:lnTo>
                    <a:pt x="281139" y="387934"/>
                  </a:lnTo>
                  <a:lnTo>
                    <a:pt x="293484" y="395058"/>
                  </a:lnTo>
                  <a:lnTo>
                    <a:pt x="293662" y="395160"/>
                  </a:lnTo>
                  <a:lnTo>
                    <a:pt x="293928" y="395236"/>
                  </a:lnTo>
                  <a:lnTo>
                    <a:pt x="294055" y="395287"/>
                  </a:lnTo>
                  <a:lnTo>
                    <a:pt x="294195" y="395312"/>
                  </a:lnTo>
                  <a:lnTo>
                    <a:pt x="294347" y="395312"/>
                  </a:lnTo>
                  <a:lnTo>
                    <a:pt x="294487" y="395338"/>
                  </a:lnTo>
                  <a:lnTo>
                    <a:pt x="294665" y="395338"/>
                  </a:lnTo>
                  <a:lnTo>
                    <a:pt x="294805" y="395312"/>
                  </a:lnTo>
                  <a:lnTo>
                    <a:pt x="294957" y="395312"/>
                  </a:lnTo>
                  <a:lnTo>
                    <a:pt x="295109" y="395287"/>
                  </a:lnTo>
                  <a:lnTo>
                    <a:pt x="295376" y="395211"/>
                  </a:lnTo>
                  <a:lnTo>
                    <a:pt x="295503" y="395160"/>
                  </a:lnTo>
                  <a:lnTo>
                    <a:pt x="295719" y="395033"/>
                  </a:lnTo>
                  <a:lnTo>
                    <a:pt x="295871" y="394944"/>
                  </a:lnTo>
                  <a:lnTo>
                    <a:pt x="295960" y="394817"/>
                  </a:lnTo>
                  <a:lnTo>
                    <a:pt x="296062" y="394652"/>
                  </a:lnTo>
                  <a:lnTo>
                    <a:pt x="296113" y="394309"/>
                  </a:lnTo>
                  <a:close/>
                </a:path>
                <a:path w="916304" h="506730">
                  <a:moveTo>
                    <a:pt x="314566" y="445071"/>
                  </a:moveTo>
                  <a:lnTo>
                    <a:pt x="314540" y="444931"/>
                  </a:lnTo>
                  <a:lnTo>
                    <a:pt x="314464" y="444804"/>
                  </a:lnTo>
                  <a:lnTo>
                    <a:pt x="314337" y="444652"/>
                  </a:lnTo>
                  <a:lnTo>
                    <a:pt x="314172" y="444512"/>
                  </a:lnTo>
                  <a:lnTo>
                    <a:pt x="314045" y="444461"/>
                  </a:lnTo>
                  <a:lnTo>
                    <a:pt x="313867" y="444373"/>
                  </a:lnTo>
                  <a:lnTo>
                    <a:pt x="310845" y="442633"/>
                  </a:lnTo>
                  <a:lnTo>
                    <a:pt x="310845" y="445122"/>
                  </a:lnTo>
                  <a:lnTo>
                    <a:pt x="272491" y="467258"/>
                  </a:lnTo>
                  <a:lnTo>
                    <a:pt x="255854" y="457644"/>
                  </a:lnTo>
                  <a:lnTo>
                    <a:pt x="294208" y="435533"/>
                  </a:lnTo>
                  <a:lnTo>
                    <a:pt x="310845" y="445122"/>
                  </a:lnTo>
                  <a:lnTo>
                    <a:pt x="310845" y="442633"/>
                  </a:lnTo>
                  <a:lnTo>
                    <a:pt x="295351" y="433666"/>
                  </a:lnTo>
                  <a:lnTo>
                    <a:pt x="295122" y="433527"/>
                  </a:lnTo>
                  <a:lnTo>
                    <a:pt x="294855" y="433438"/>
                  </a:lnTo>
                  <a:lnTo>
                    <a:pt x="294728" y="433387"/>
                  </a:lnTo>
                  <a:lnTo>
                    <a:pt x="294589" y="433362"/>
                  </a:lnTo>
                  <a:lnTo>
                    <a:pt x="294436" y="433362"/>
                  </a:lnTo>
                  <a:lnTo>
                    <a:pt x="293979" y="433362"/>
                  </a:lnTo>
                  <a:lnTo>
                    <a:pt x="293827" y="433362"/>
                  </a:lnTo>
                  <a:lnTo>
                    <a:pt x="293674" y="433387"/>
                  </a:lnTo>
                  <a:lnTo>
                    <a:pt x="293408" y="433463"/>
                  </a:lnTo>
                  <a:lnTo>
                    <a:pt x="293281" y="433514"/>
                  </a:lnTo>
                  <a:lnTo>
                    <a:pt x="293116" y="433616"/>
                  </a:lnTo>
                  <a:lnTo>
                    <a:pt x="252615" y="456996"/>
                  </a:lnTo>
                  <a:lnTo>
                    <a:pt x="252450" y="457085"/>
                  </a:lnTo>
                  <a:lnTo>
                    <a:pt x="252298" y="457263"/>
                  </a:lnTo>
                  <a:lnTo>
                    <a:pt x="252196" y="457428"/>
                  </a:lnTo>
                  <a:lnTo>
                    <a:pt x="252145" y="457606"/>
                  </a:lnTo>
                  <a:lnTo>
                    <a:pt x="252171" y="457758"/>
                  </a:lnTo>
                  <a:lnTo>
                    <a:pt x="252247" y="457923"/>
                  </a:lnTo>
                  <a:lnTo>
                    <a:pt x="252374" y="458101"/>
                  </a:lnTo>
                  <a:lnTo>
                    <a:pt x="252539" y="458241"/>
                  </a:lnTo>
                  <a:lnTo>
                    <a:pt x="252666" y="458317"/>
                  </a:lnTo>
                  <a:lnTo>
                    <a:pt x="271411" y="469138"/>
                  </a:lnTo>
                  <a:lnTo>
                    <a:pt x="271589" y="469214"/>
                  </a:lnTo>
                  <a:lnTo>
                    <a:pt x="271856" y="469315"/>
                  </a:lnTo>
                  <a:lnTo>
                    <a:pt x="271983" y="469341"/>
                  </a:lnTo>
                  <a:lnTo>
                    <a:pt x="272122" y="469366"/>
                  </a:lnTo>
                  <a:lnTo>
                    <a:pt x="272808" y="469392"/>
                  </a:lnTo>
                  <a:lnTo>
                    <a:pt x="273037" y="469341"/>
                  </a:lnTo>
                  <a:lnTo>
                    <a:pt x="273304" y="469265"/>
                  </a:lnTo>
                  <a:lnTo>
                    <a:pt x="273431" y="469214"/>
                  </a:lnTo>
                  <a:lnTo>
                    <a:pt x="273596" y="469138"/>
                  </a:lnTo>
                  <a:lnTo>
                    <a:pt x="273748" y="469049"/>
                  </a:lnTo>
                  <a:lnTo>
                    <a:pt x="313880" y="445858"/>
                  </a:lnTo>
                  <a:lnTo>
                    <a:pt x="314020" y="445782"/>
                  </a:lnTo>
                  <a:lnTo>
                    <a:pt x="314172" y="445706"/>
                  </a:lnTo>
                  <a:lnTo>
                    <a:pt x="314413" y="445490"/>
                  </a:lnTo>
                  <a:lnTo>
                    <a:pt x="314515" y="445325"/>
                  </a:lnTo>
                  <a:lnTo>
                    <a:pt x="314566" y="445147"/>
                  </a:lnTo>
                  <a:close/>
                </a:path>
                <a:path w="916304" h="506730">
                  <a:moveTo>
                    <a:pt x="335826" y="429031"/>
                  </a:moveTo>
                  <a:lnTo>
                    <a:pt x="335775" y="428866"/>
                  </a:lnTo>
                  <a:lnTo>
                    <a:pt x="335699" y="428739"/>
                  </a:lnTo>
                  <a:lnTo>
                    <a:pt x="335546" y="428599"/>
                  </a:lnTo>
                  <a:lnTo>
                    <a:pt x="335356" y="428485"/>
                  </a:lnTo>
                  <a:lnTo>
                    <a:pt x="323062" y="421360"/>
                  </a:lnTo>
                  <a:lnTo>
                    <a:pt x="322884" y="421259"/>
                  </a:lnTo>
                  <a:lnTo>
                    <a:pt x="322643" y="421157"/>
                  </a:lnTo>
                  <a:lnTo>
                    <a:pt x="322491" y="421132"/>
                  </a:lnTo>
                  <a:lnTo>
                    <a:pt x="322351" y="421106"/>
                  </a:lnTo>
                  <a:lnTo>
                    <a:pt x="322199" y="421081"/>
                  </a:lnTo>
                  <a:lnTo>
                    <a:pt x="321767" y="421081"/>
                  </a:lnTo>
                  <a:lnTo>
                    <a:pt x="321614" y="421106"/>
                  </a:lnTo>
                  <a:lnTo>
                    <a:pt x="321462" y="421132"/>
                  </a:lnTo>
                  <a:lnTo>
                    <a:pt x="321322" y="421157"/>
                  </a:lnTo>
                  <a:lnTo>
                    <a:pt x="321195" y="421208"/>
                  </a:lnTo>
                  <a:lnTo>
                    <a:pt x="320954" y="421309"/>
                  </a:lnTo>
                  <a:lnTo>
                    <a:pt x="320827" y="421386"/>
                  </a:lnTo>
                  <a:lnTo>
                    <a:pt x="320700" y="421474"/>
                  </a:lnTo>
                  <a:lnTo>
                    <a:pt x="320560" y="421627"/>
                  </a:lnTo>
                  <a:lnTo>
                    <a:pt x="320459" y="421792"/>
                  </a:lnTo>
                  <a:lnTo>
                    <a:pt x="320433" y="421919"/>
                  </a:lnTo>
                  <a:lnTo>
                    <a:pt x="320459" y="422084"/>
                  </a:lnTo>
                  <a:lnTo>
                    <a:pt x="320535" y="422262"/>
                  </a:lnTo>
                  <a:lnTo>
                    <a:pt x="320662" y="422440"/>
                  </a:lnTo>
                  <a:lnTo>
                    <a:pt x="320827" y="422554"/>
                  </a:lnTo>
                  <a:lnTo>
                    <a:pt x="333197" y="429717"/>
                  </a:lnTo>
                  <a:lnTo>
                    <a:pt x="333375" y="429793"/>
                  </a:lnTo>
                  <a:lnTo>
                    <a:pt x="333616" y="429895"/>
                  </a:lnTo>
                  <a:lnTo>
                    <a:pt x="333768" y="429920"/>
                  </a:lnTo>
                  <a:lnTo>
                    <a:pt x="333908" y="429945"/>
                  </a:lnTo>
                  <a:lnTo>
                    <a:pt x="334568" y="429971"/>
                  </a:lnTo>
                  <a:lnTo>
                    <a:pt x="334797" y="429920"/>
                  </a:lnTo>
                  <a:lnTo>
                    <a:pt x="334937" y="429895"/>
                  </a:lnTo>
                  <a:lnTo>
                    <a:pt x="335064" y="429844"/>
                  </a:lnTo>
                  <a:lnTo>
                    <a:pt x="335305" y="429742"/>
                  </a:lnTo>
                  <a:lnTo>
                    <a:pt x="335432" y="429679"/>
                  </a:lnTo>
                  <a:lnTo>
                    <a:pt x="335597" y="429552"/>
                  </a:lnTo>
                  <a:lnTo>
                    <a:pt x="335724" y="429374"/>
                  </a:lnTo>
                  <a:lnTo>
                    <a:pt x="335800" y="429209"/>
                  </a:lnTo>
                  <a:lnTo>
                    <a:pt x="335826" y="429031"/>
                  </a:lnTo>
                  <a:close/>
                </a:path>
                <a:path w="916304" h="506730">
                  <a:moveTo>
                    <a:pt x="345973" y="423164"/>
                  </a:moveTo>
                  <a:lnTo>
                    <a:pt x="345922" y="422998"/>
                  </a:lnTo>
                  <a:lnTo>
                    <a:pt x="345846" y="422871"/>
                  </a:lnTo>
                  <a:lnTo>
                    <a:pt x="345694" y="422732"/>
                  </a:lnTo>
                  <a:lnTo>
                    <a:pt x="345554" y="422630"/>
                  </a:lnTo>
                  <a:lnTo>
                    <a:pt x="333209" y="415505"/>
                  </a:lnTo>
                  <a:lnTo>
                    <a:pt x="333032" y="415404"/>
                  </a:lnTo>
                  <a:lnTo>
                    <a:pt x="332790" y="415302"/>
                  </a:lnTo>
                  <a:lnTo>
                    <a:pt x="332638" y="415277"/>
                  </a:lnTo>
                  <a:lnTo>
                    <a:pt x="332498" y="415251"/>
                  </a:lnTo>
                  <a:lnTo>
                    <a:pt x="332346" y="415226"/>
                  </a:lnTo>
                  <a:lnTo>
                    <a:pt x="331889" y="415226"/>
                  </a:lnTo>
                  <a:lnTo>
                    <a:pt x="331762" y="415251"/>
                  </a:lnTo>
                  <a:lnTo>
                    <a:pt x="331609" y="415277"/>
                  </a:lnTo>
                  <a:lnTo>
                    <a:pt x="331470" y="415302"/>
                  </a:lnTo>
                  <a:lnTo>
                    <a:pt x="331317" y="415353"/>
                  </a:lnTo>
                  <a:lnTo>
                    <a:pt x="331190" y="415404"/>
                  </a:lnTo>
                  <a:lnTo>
                    <a:pt x="331025" y="415505"/>
                  </a:lnTo>
                  <a:lnTo>
                    <a:pt x="330873" y="415594"/>
                  </a:lnTo>
                  <a:lnTo>
                    <a:pt x="330708" y="415772"/>
                  </a:lnTo>
                  <a:lnTo>
                    <a:pt x="330606" y="415937"/>
                  </a:lnTo>
                  <a:lnTo>
                    <a:pt x="330581" y="416064"/>
                  </a:lnTo>
                  <a:lnTo>
                    <a:pt x="330606" y="416255"/>
                  </a:lnTo>
                  <a:lnTo>
                    <a:pt x="330682" y="416407"/>
                  </a:lnTo>
                  <a:lnTo>
                    <a:pt x="330809" y="416585"/>
                  </a:lnTo>
                  <a:lnTo>
                    <a:pt x="330974" y="416725"/>
                  </a:lnTo>
                  <a:lnTo>
                    <a:pt x="343357" y="423862"/>
                  </a:lnTo>
                  <a:lnTo>
                    <a:pt x="343522" y="423926"/>
                  </a:lnTo>
                  <a:lnTo>
                    <a:pt x="343763" y="424027"/>
                  </a:lnTo>
                  <a:lnTo>
                    <a:pt x="343916" y="424053"/>
                  </a:lnTo>
                  <a:lnTo>
                    <a:pt x="344055" y="424078"/>
                  </a:lnTo>
                  <a:lnTo>
                    <a:pt x="344716" y="424103"/>
                  </a:lnTo>
                  <a:lnTo>
                    <a:pt x="344944" y="424053"/>
                  </a:lnTo>
                  <a:lnTo>
                    <a:pt x="345084" y="424027"/>
                  </a:lnTo>
                  <a:lnTo>
                    <a:pt x="345211" y="423976"/>
                  </a:lnTo>
                  <a:lnTo>
                    <a:pt x="345452" y="423875"/>
                  </a:lnTo>
                  <a:lnTo>
                    <a:pt x="345655" y="423760"/>
                  </a:lnTo>
                  <a:lnTo>
                    <a:pt x="345821" y="423608"/>
                  </a:lnTo>
                  <a:lnTo>
                    <a:pt x="345922" y="423443"/>
                  </a:lnTo>
                  <a:lnTo>
                    <a:pt x="345973" y="423265"/>
                  </a:lnTo>
                  <a:close/>
                </a:path>
                <a:path w="916304" h="506730">
                  <a:moveTo>
                    <a:pt x="378637" y="482003"/>
                  </a:moveTo>
                  <a:lnTo>
                    <a:pt x="378561" y="481825"/>
                  </a:lnTo>
                  <a:lnTo>
                    <a:pt x="378434" y="481660"/>
                  </a:lnTo>
                  <a:lnTo>
                    <a:pt x="378244" y="481507"/>
                  </a:lnTo>
                  <a:lnTo>
                    <a:pt x="374942" y="479615"/>
                  </a:lnTo>
                  <a:lnTo>
                    <a:pt x="374942" y="482117"/>
                  </a:lnTo>
                  <a:lnTo>
                    <a:pt x="336588" y="504253"/>
                  </a:lnTo>
                  <a:lnTo>
                    <a:pt x="319963" y="494665"/>
                  </a:lnTo>
                  <a:lnTo>
                    <a:pt x="358305" y="472516"/>
                  </a:lnTo>
                  <a:lnTo>
                    <a:pt x="374942" y="482117"/>
                  </a:lnTo>
                  <a:lnTo>
                    <a:pt x="374942" y="479615"/>
                  </a:lnTo>
                  <a:lnTo>
                    <a:pt x="359575" y="470763"/>
                  </a:lnTo>
                  <a:lnTo>
                    <a:pt x="359384" y="470636"/>
                  </a:lnTo>
                  <a:lnTo>
                    <a:pt x="359206" y="470535"/>
                  </a:lnTo>
                  <a:lnTo>
                    <a:pt x="358965" y="470433"/>
                  </a:lnTo>
                  <a:lnTo>
                    <a:pt x="358813" y="470395"/>
                  </a:lnTo>
                  <a:lnTo>
                    <a:pt x="358673" y="470369"/>
                  </a:lnTo>
                  <a:lnTo>
                    <a:pt x="358444" y="470357"/>
                  </a:lnTo>
                  <a:lnTo>
                    <a:pt x="358228" y="470344"/>
                  </a:lnTo>
                  <a:lnTo>
                    <a:pt x="357936" y="470357"/>
                  </a:lnTo>
                  <a:lnTo>
                    <a:pt x="357784" y="470382"/>
                  </a:lnTo>
                  <a:lnTo>
                    <a:pt x="357644" y="470433"/>
                  </a:lnTo>
                  <a:lnTo>
                    <a:pt x="357517" y="470484"/>
                  </a:lnTo>
                  <a:lnTo>
                    <a:pt x="357390" y="470535"/>
                  </a:lnTo>
                  <a:lnTo>
                    <a:pt x="357225" y="470636"/>
                  </a:lnTo>
                  <a:lnTo>
                    <a:pt x="357085" y="470725"/>
                  </a:lnTo>
                  <a:lnTo>
                    <a:pt x="316941" y="493890"/>
                  </a:lnTo>
                  <a:lnTo>
                    <a:pt x="316788" y="493966"/>
                  </a:lnTo>
                  <a:lnTo>
                    <a:pt x="316636" y="494068"/>
                  </a:lnTo>
                  <a:lnTo>
                    <a:pt x="316471" y="494182"/>
                  </a:lnTo>
                  <a:lnTo>
                    <a:pt x="316318" y="494360"/>
                  </a:lnTo>
                  <a:lnTo>
                    <a:pt x="316268" y="494525"/>
                  </a:lnTo>
                  <a:lnTo>
                    <a:pt x="316255" y="494703"/>
                  </a:lnTo>
                  <a:lnTo>
                    <a:pt x="316293" y="494842"/>
                  </a:lnTo>
                  <a:lnTo>
                    <a:pt x="316369" y="494995"/>
                  </a:lnTo>
                  <a:lnTo>
                    <a:pt x="316471" y="495122"/>
                  </a:lnTo>
                  <a:lnTo>
                    <a:pt x="316636" y="495236"/>
                  </a:lnTo>
                  <a:lnTo>
                    <a:pt x="335432" y="506095"/>
                  </a:lnTo>
                  <a:lnTo>
                    <a:pt x="335559" y="506145"/>
                  </a:lnTo>
                  <a:lnTo>
                    <a:pt x="335686" y="506196"/>
                  </a:lnTo>
                  <a:lnTo>
                    <a:pt x="335927" y="506323"/>
                  </a:lnTo>
                  <a:lnTo>
                    <a:pt x="336080" y="506349"/>
                  </a:lnTo>
                  <a:lnTo>
                    <a:pt x="336219" y="506374"/>
                  </a:lnTo>
                  <a:lnTo>
                    <a:pt x="336905" y="506399"/>
                  </a:lnTo>
                  <a:lnTo>
                    <a:pt x="337108" y="506349"/>
                  </a:lnTo>
                  <a:lnTo>
                    <a:pt x="337400" y="506272"/>
                  </a:lnTo>
                  <a:lnTo>
                    <a:pt x="337616" y="506145"/>
                  </a:lnTo>
                  <a:lnTo>
                    <a:pt x="377964" y="482892"/>
                  </a:lnTo>
                  <a:lnTo>
                    <a:pt x="378091" y="482815"/>
                  </a:lnTo>
                  <a:lnTo>
                    <a:pt x="378244" y="482701"/>
                  </a:lnTo>
                  <a:lnTo>
                    <a:pt x="378383" y="482612"/>
                  </a:lnTo>
                  <a:lnTo>
                    <a:pt x="378485" y="482485"/>
                  </a:lnTo>
                  <a:lnTo>
                    <a:pt x="378612" y="482320"/>
                  </a:lnTo>
                  <a:lnTo>
                    <a:pt x="378637" y="482003"/>
                  </a:lnTo>
                  <a:close/>
                </a:path>
                <a:path w="916304" h="506730">
                  <a:moveTo>
                    <a:pt x="385673" y="457733"/>
                  </a:moveTo>
                  <a:lnTo>
                    <a:pt x="385597" y="457555"/>
                  </a:lnTo>
                  <a:lnTo>
                    <a:pt x="385419" y="457390"/>
                  </a:lnTo>
                  <a:lnTo>
                    <a:pt x="385279" y="457263"/>
                  </a:lnTo>
                  <a:lnTo>
                    <a:pt x="372922" y="450151"/>
                  </a:lnTo>
                  <a:lnTo>
                    <a:pt x="372757" y="450037"/>
                  </a:lnTo>
                  <a:lnTo>
                    <a:pt x="372414" y="449910"/>
                  </a:lnTo>
                  <a:lnTo>
                    <a:pt x="372224" y="449884"/>
                  </a:lnTo>
                  <a:lnTo>
                    <a:pt x="371538" y="449859"/>
                  </a:lnTo>
                  <a:lnTo>
                    <a:pt x="371309" y="449910"/>
                  </a:lnTo>
                  <a:lnTo>
                    <a:pt x="371170" y="449935"/>
                  </a:lnTo>
                  <a:lnTo>
                    <a:pt x="370928" y="450037"/>
                  </a:lnTo>
                  <a:lnTo>
                    <a:pt x="370801" y="450113"/>
                  </a:lnTo>
                  <a:lnTo>
                    <a:pt x="370598" y="450227"/>
                  </a:lnTo>
                  <a:lnTo>
                    <a:pt x="370382" y="450456"/>
                  </a:lnTo>
                  <a:lnTo>
                    <a:pt x="370332" y="450596"/>
                  </a:lnTo>
                  <a:lnTo>
                    <a:pt x="370306" y="450875"/>
                  </a:lnTo>
                  <a:lnTo>
                    <a:pt x="370382" y="451040"/>
                  </a:lnTo>
                  <a:lnTo>
                    <a:pt x="370535" y="451218"/>
                  </a:lnTo>
                  <a:lnTo>
                    <a:pt x="370700" y="451358"/>
                  </a:lnTo>
                  <a:lnTo>
                    <a:pt x="383044" y="458495"/>
                  </a:lnTo>
                  <a:lnTo>
                    <a:pt x="383222" y="458584"/>
                  </a:lnTo>
                  <a:lnTo>
                    <a:pt x="383489" y="458660"/>
                  </a:lnTo>
                  <a:lnTo>
                    <a:pt x="383616" y="458711"/>
                  </a:lnTo>
                  <a:lnTo>
                    <a:pt x="383755" y="458736"/>
                  </a:lnTo>
                  <a:lnTo>
                    <a:pt x="383908" y="458736"/>
                  </a:lnTo>
                  <a:lnTo>
                    <a:pt x="384048" y="458762"/>
                  </a:lnTo>
                  <a:lnTo>
                    <a:pt x="384225" y="458762"/>
                  </a:lnTo>
                  <a:lnTo>
                    <a:pt x="384365" y="458736"/>
                  </a:lnTo>
                  <a:lnTo>
                    <a:pt x="384517" y="458736"/>
                  </a:lnTo>
                  <a:lnTo>
                    <a:pt x="384670" y="458711"/>
                  </a:lnTo>
                  <a:lnTo>
                    <a:pt x="384937" y="458635"/>
                  </a:lnTo>
                  <a:lnTo>
                    <a:pt x="385178" y="458508"/>
                  </a:lnTo>
                  <a:lnTo>
                    <a:pt x="385419" y="458368"/>
                  </a:lnTo>
                  <a:lnTo>
                    <a:pt x="385521" y="458241"/>
                  </a:lnTo>
                  <a:lnTo>
                    <a:pt x="385622" y="458050"/>
                  </a:lnTo>
                  <a:lnTo>
                    <a:pt x="385673" y="457733"/>
                  </a:lnTo>
                  <a:close/>
                </a:path>
                <a:path w="916304" h="506730">
                  <a:moveTo>
                    <a:pt x="395820" y="451942"/>
                  </a:moveTo>
                  <a:lnTo>
                    <a:pt x="395719" y="451700"/>
                  </a:lnTo>
                  <a:lnTo>
                    <a:pt x="395592" y="451561"/>
                  </a:lnTo>
                  <a:lnTo>
                    <a:pt x="395427" y="451408"/>
                  </a:lnTo>
                  <a:lnTo>
                    <a:pt x="383044" y="444271"/>
                  </a:lnTo>
                  <a:lnTo>
                    <a:pt x="382892" y="444195"/>
                  </a:lnTo>
                  <a:lnTo>
                    <a:pt x="382625" y="444093"/>
                  </a:lnTo>
                  <a:lnTo>
                    <a:pt x="382473" y="444068"/>
                  </a:lnTo>
                  <a:lnTo>
                    <a:pt x="382333" y="444042"/>
                  </a:lnTo>
                  <a:lnTo>
                    <a:pt x="381673" y="444017"/>
                  </a:lnTo>
                  <a:lnTo>
                    <a:pt x="381444" y="444068"/>
                  </a:lnTo>
                  <a:lnTo>
                    <a:pt x="381304" y="444093"/>
                  </a:lnTo>
                  <a:lnTo>
                    <a:pt x="381177" y="444144"/>
                  </a:lnTo>
                  <a:lnTo>
                    <a:pt x="380936" y="444246"/>
                  </a:lnTo>
                  <a:lnTo>
                    <a:pt x="380733" y="444360"/>
                  </a:lnTo>
                  <a:lnTo>
                    <a:pt x="380568" y="444512"/>
                  </a:lnTo>
                  <a:lnTo>
                    <a:pt x="380466" y="444677"/>
                  </a:lnTo>
                  <a:lnTo>
                    <a:pt x="380441" y="444855"/>
                  </a:lnTo>
                  <a:lnTo>
                    <a:pt x="380441" y="445020"/>
                  </a:lnTo>
                  <a:lnTo>
                    <a:pt x="380517" y="445198"/>
                  </a:lnTo>
                  <a:lnTo>
                    <a:pt x="380695" y="445389"/>
                  </a:lnTo>
                  <a:lnTo>
                    <a:pt x="380834" y="445490"/>
                  </a:lnTo>
                  <a:lnTo>
                    <a:pt x="393192" y="452628"/>
                  </a:lnTo>
                  <a:lnTo>
                    <a:pt x="393369" y="452729"/>
                  </a:lnTo>
                  <a:lnTo>
                    <a:pt x="393636" y="452805"/>
                  </a:lnTo>
                  <a:lnTo>
                    <a:pt x="393763" y="452856"/>
                  </a:lnTo>
                  <a:lnTo>
                    <a:pt x="393903" y="452882"/>
                  </a:lnTo>
                  <a:lnTo>
                    <a:pt x="394055" y="452907"/>
                  </a:lnTo>
                  <a:lnTo>
                    <a:pt x="394512" y="452907"/>
                  </a:lnTo>
                  <a:lnTo>
                    <a:pt x="394665" y="452882"/>
                  </a:lnTo>
                  <a:lnTo>
                    <a:pt x="394792" y="452856"/>
                  </a:lnTo>
                  <a:lnTo>
                    <a:pt x="394931" y="452805"/>
                  </a:lnTo>
                  <a:lnTo>
                    <a:pt x="395084" y="452780"/>
                  </a:lnTo>
                  <a:lnTo>
                    <a:pt x="395300" y="452678"/>
                  </a:lnTo>
                  <a:lnTo>
                    <a:pt x="395427" y="452602"/>
                  </a:lnTo>
                  <a:lnTo>
                    <a:pt x="395693" y="452361"/>
                  </a:lnTo>
                  <a:lnTo>
                    <a:pt x="395770" y="452221"/>
                  </a:lnTo>
                  <a:lnTo>
                    <a:pt x="395820" y="452018"/>
                  </a:lnTo>
                  <a:close/>
                </a:path>
                <a:path w="916304" h="506730">
                  <a:moveTo>
                    <a:pt x="598855" y="453745"/>
                  </a:moveTo>
                  <a:lnTo>
                    <a:pt x="596671" y="452501"/>
                  </a:lnTo>
                  <a:lnTo>
                    <a:pt x="584377" y="459600"/>
                  </a:lnTo>
                  <a:lnTo>
                    <a:pt x="584238" y="459701"/>
                  </a:lnTo>
                  <a:lnTo>
                    <a:pt x="584034" y="459879"/>
                  </a:lnTo>
                  <a:lnTo>
                    <a:pt x="583958" y="460044"/>
                  </a:lnTo>
                  <a:lnTo>
                    <a:pt x="583933" y="460197"/>
                  </a:lnTo>
                  <a:lnTo>
                    <a:pt x="583933" y="460362"/>
                  </a:lnTo>
                  <a:lnTo>
                    <a:pt x="584009" y="460540"/>
                  </a:lnTo>
                  <a:lnTo>
                    <a:pt x="584136" y="460692"/>
                  </a:lnTo>
                  <a:lnTo>
                    <a:pt x="584327" y="460832"/>
                  </a:lnTo>
                  <a:lnTo>
                    <a:pt x="584555" y="460933"/>
                  </a:lnTo>
                  <a:lnTo>
                    <a:pt x="584796" y="461035"/>
                  </a:lnTo>
                  <a:lnTo>
                    <a:pt x="584949" y="461048"/>
                  </a:lnTo>
                  <a:lnTo>
                    <a:pt x="585089" y="461073"/>
                  </a:lnTo>
                  <a:lnTo>
                    <a:pt x="585749" y="461098"/>
                  </a:lnTo>
                  <a:lnTo>
                    <a:pt x="585978" y="461048"/>
                  </a:lnTo>
                  <a:lnTo>
                    <a:pt x="586117" y="461035"/>
                  </a:lnTo>
                  <a:lnTo>
                    <a:pt x="586244" y="460984"/>
                  </a:lnTo>
                  <a:lnTo>
                    <a:pt x="586486" y="460883"/>
                  </a:lnTo>
                  <a:lnTo>
                    <a:pt x="598855" y="453745"/>
                  </a:lnTo>
                  <a:close/>
                </a:path>
                <a:path w="916304" h="506730">
                  <a:moveTo>
                    <a:pt x="599300" y="453059"/>
                  </a:moveTo>
                  <a:lnTo>
                    <a:pt x="599211" y="452818"/>
                  </a:lnTo>
                  <a:lnTo>
                    <a:pt x="599084" y="452678"/>
                  </a:lnTo>
                  <a:lnTo>
                    <a:pt x="598919" y="452526"/>
                  </a:lnTo>
                  <a:lnTo>
                    <a:pt x="598792" y="452475"/>
                  </a:lnTo>
                  <a:lnTo>
                    <a:pt x="598614" y="452374"/>
                  </a:lnTo>
                  <a:lnTo>
                    <a:pt x="598424" y="452335"/>
                  </a:lnTo>
                  <a:lnTo>
                    <a:pt x="598271" y="452285"/>
                  </a:lnTo>
                  <a:lnTo>
                    <a:pt x="598004" y="452259"/>
                  </a:lnTo>
                  <a:lnTo>
                    <a:pt x="597839" y="452234"/>
                  </a:lnTo>
                  <a:lnTo>
                    <a:pt x="597687" y="452234"/>
                  </a:lnTo>
                  <a:lnTo>
                    <a:pt x="597547" y="452259"/>
                  </a:lnTo>
                  <a:lnTo>
                    <a:pt x="597395" y="452259"/>
                  </a:lnTo>
                  <a:lnTo>
                    <a:pt x="597242" y="452285"/>
                  </a:lnTo>
                  <a:lnTo>
                    <a:pt x="596976" y="452348"/>
                  </a:lnTo>
                  <a:lnTo>
                    <a:pt x="596849" y="452399"/>
                  </a:lnTo>
                  <a:lnTo>
                    <a:pt x="596684" y="452501"/>
                  </a:lnTo>
                  <a:lnTo>
                    <a:pt x="598855" y="453745"/>
                  </a:lnTo>
                  <a:lnTo>
                    <a:pt x="599008" y="453656"/>
                  </a:lnTo>
                  <a:lnTo>
                    <a:pt x="599160" y="453504"/>
                  </a:lnTo>
                  <a:lnTo>
                    <a:pt x="599262" y="453339"/>
                  </a:lnTo>
                  <a:lnTo>
                    <a:pt x="599300" y="453161"/>
                  </a:lnTo>
                  <a:close/>
                </a:path>
                <a:path w="916304" h="506730">
                  <a:moveTo>
                    <a:pt x="599300" y="825"/>
                  </a:moveTo>
                  <a:lnTo>
                    <a:pt x="599262" y="660"/>
                  </a:lnTo>
                  <a:lnTo>
                    <a:pt x="599186" y="533"/>
                  </a:lnTo>
                  <a:lnTo>
                    <a:pt x="599084" y="406"/>
                  </a:lnTo>
                  <a:lnTo>
                    <a:pt x="598919" y="292"/>
                  </a:lnTo>
                  <a:lnTo>
                    <a:pt x="598792" y="215"/>
                  </a:lnTo>
                  <a:lnTo>
                    <a:pt x="598614" y="139"/>
                  </a:lnTo>
                  <a:lnTo>
                    <a:pt x="598424" y="76"/>
                  </a:lnTo>
                  <a:lnTo>
                    <a:pt x="598271" y="50"/>
                  </a:lnTo>
                  <a:lnTo>
                    <a:pt x="598081" y="25"/>
                  </a:lnTo>
                  <a:lnTo>
                    <a:pt x="597547" y="0"/>
                  </a:lnTo>
                  <a:lnTo>
                    <a:pt x="597395" y="25"/>
                  </a:lnTo>
                  <a:lnTo>
                    <a:pt x="597242" y="50"/>
                  </a:lnTo>
                  <a:lnTo>
                    <a:pt x="596976" y="114"/>
                  </a:lnTo>
                  <a:lnTo>
                    <a:pt x="596849" y="165"/>
                  </a:lnTo>
                  <a:lnTo>
                    <a:pt x="596684" y="241"/>
                  </a:lnTo>
                  <a:lnTo>
                    <a:pt x="584377" y="7327"/>
                  </a:lnTo>
                  <a:lnTo>
                    <a:pt x="584238" y="7429"/>
                  </a:lnTo>
                  <a:lnTo>
                    <a:pt x="584060" y="7581"/>
                  </a:lnTo>
                  <a:lnTo>
                    <a:pt x="583958" y="7747"/>
                  </a:lnTo>
                  <a:lnTo>
                    <a:pt x="583933" y="7924"/>
                  </a:lnTo>
                  <a:lnTo>
                    <a:pt x="583933" y="8102"/>
                  </a:lnTo>
                  <a:lnTo>
                    <a:pt x="584009" y="8267"/>
                  </a:lnTo>
                  <a:lnTo>
                    <a:pt x="584136" y="8445"/>
                  </a:lnTo>
                  <a:lnTo>
                    <a:pt x="584327" y="8559"/>
                  </a:lnTo>
                  <a:lnTo>
                    <a:pt x="584555" y="8686"/>
                  </a:lnTo>
                  <a:lnTo>
                    <a:pt x="584796" y="8788"/>
                  </a:lnTo>
                  <a:lnTo>
                    <a:pt x="585089" y="8826"/>
                  </a:lnTo>
                  <a:lnTo>
                    <a:pt x="585241" y="8851"/>
                  </a:lnTo>
                  <a:lnTo>
                    <a:pt x="585673" y="8851"/>
                  </a:lnTo>
                  <a:lnTo>
                    <a:pt x="585825" y="8826"/>
                  </a:lnTo>
                  <a:lnTo>
                    <a:pt x="586041" y="8788"/>
                  </a:lnTo>
                  <a:lnTo>
                    <a:pt x="586244" y="8737"/>
                  </a:lnTo>
                  <a:lnTo>
                    <a:pt x="586486" y="8636"/>
                  </a:lnTo>
                  <a:lnTo>
                    <a:pt x="598843" y="1511"/>
                  </a:lnTo>
                  <a:lnTo>
                    <a:pt x="599008" y="1422"/>
                  </a:lnTo>
                  <a:lnTo>
                    <a:pt x="599160" y="1244"/>
                  </a:lnTo>
                  <a:lnTo>
                    <a:pt x="599262" y="1104"/>
                  </a:lnTo>
                  <a:lnTo>
                    <a:pt x="599300" y="927"/>
                  </a:lnTo>
                  <a:close/>
                </a:path>
                <a:path w="916304" h="506730">
                  <a:moveTo>
                    <a:pt x="608977" y="7366"/>
                  </a:moveTo>
                  <a:lnTo>
                    <a:pt x="606831" y="6096"/>
                  </a:lnTo>
                  <a:lnTo>
                    <a:pt x="594525" y="13195"/>
                  </a:lnTo>
                  <a:lnTo>
                    <a:pt x="596684" y="14439"/>
                  </a:lnTo>
                  <a:lnTo>
                    <a:pt x="608977" y="7366"/>
                  </a:lnTo>
                  <a:close/>
                </a:path>
                <a:path w="916304" h="506730">
                  <a:moveTo>
                    <a:pt x="609447" y="458901"/>
                  </a:moveTo>
                  <a:lnTo>
                    <a:pt x="609409" y="458762"/>
                  </a:lnTo>
                  <a:lnTo>
                    <a:pt x="609333" y="458635"/>
                  </a:lnTo>
                  <a:lnTo>
                    <a:pt x="609066" y="458393"/>
                  </a:lnTo>
                  <a:lnTo>
                    <a:pt x="608939" y="458317"/>
                  </a:lnTo>
                  <a:lnTo>
                    <a:pt x="608761" y="458241"/>
                  </a:lnTo>
                  <a:lnTo>
                    <a:pt x="608571" y="458177"/>
                  </a:lnTo>
                  <a:lnTo>
                    <a:pt x="608418" y="458127"/>
                  </a:lnTo>
                  <a:lnTo>
                    <a:pt x="608279" y="458101"/>
                  </a:lnTo>
                  <a:lnTo>
                    <a:pt x="608126" y="458076"/>
                  </a:lnTo>
                  <a:lnTo>
                    <a:pt x="607695" y="458076"/>
                  </a:lnTo>
                  <a:lnTo>
                    <a:pt x="607542" y="458101"/>
                  </a:lnTo>
                  <a:lnTo>
                    <a:pt x="607390" y="458127"/>
                  </a:lnTo>
                  <a:lnTo>
                    <a:pt x="607250" y="458177"/>
                  </a:lnTo>
                  <a:lnTo>
                    <a:pt x="607123" y="458203"/>
                  </a:lnTo>
                  <a:lnTo>
                    <a:pt x="606882" y="458317"/>
                  </a:lnTo>
                  <a:lnTo>
                    <a:pt x="594525" y="465467"/>
                  </a:lnTo>
                  <a:lnTo>
                    <a:pt x="594385" y="465556"/>
                  </a:lnTo>
                  <a:lnTo>
                    <a:pt x="594182" y="465734"/>
                  </a:lnTo>
                  <a:lnTo>
                    <a:pt x="594106" y="465899"/>
                  </a:lnTo>
                  <a:lnTo>
                    <a:pt x="594067" y="466026"/>
                  </a:lnTo>
                  <a:lnTo>
                    <a:pt x="594106" y="466217"/>
                  </a:lnTo>
                  <a:lnTo>
                    <a:pt x="594156" y="466344"/>
                  </a:lnTo>
                  <a:lnTo>
                    <a:pt x="594207" y="466471"/>
                  </a:lnTo>
                  <a:lnTo>
                    <a:pt x="594334" y="466559"/>
                  </a:lnTo>
                  <a:lnTo>
                    <a:pt x="594474" y="466686"/>
                  </a:lnTo>
                  <a:lnTo>
                    <a:pt x="594817" y="466839"/>
                  </a:lnTo>
                  <a:lnTo>
                    <a:pt x="595020" y="466902"/>
                  </a:lnTo>
                  <a:lnTo>
                    <a:pt x="595236" y="466928"/>
                  </a:lnTo>
                  <a:lnTo>
                    <a:pt x="595896" y="466953"/>
                  </a:lnTo>
                  <a:lnTo>
                    <a:pt x="596125" y="466902"/>
                  </a:lnTo>
                  <a:lnTo>
                    <a:pt x="596468" y="466813"/>
                  </a:lnTo>
                  <a:lnTo>
                    <a:pt x="596684" y="466712"/>
                  </a:lnTo>
                  <a:lnTo>
                    <a:pt x="608977" y="459613"/>
                  </a:lnTo>
                  <a:lnTo>
                    <a:pt x="609155" y="459524"/>
                  </a:lnTo>
                  <a:lnTo>
                    <a:pt x="609307" y="459371"/>
                  </a:lnTo>
                  <a:lnTo>
                    <a:pt x="609422" y="459130"/>
                  </a:lnTo>
                  <a:lnTo>
                    <a:pt x="609447" y="459003"/>
                  </a:lnTo>
                  <a:close/>
                </a:path>
                <a:path w="916304" h="506730">
                  <a:moveTo>
                    <a:pt x="905535" y="100126"/>
                  </a:moveTo>
                  <a:lnTo>
                    <a:pt x="905510" y="99987"/>
                  </a:lnTo>
                  <a:lnTo>
                    <a:pt x="905408" y="99860"/>
                  </a:lnTo>
                  <a:lnTo>
                    <a:pt x="905281" y="99707"/>
                  </a:lnTo>
                  <a:lnTo>
                    <a:pt x="905116" y="99568"/>
                  </a:lnTo>
                  <a:lnTo>
                    <a:pt x="892746" y="92443"/>
                  </a:lnTo>
                  <a:lnTo>
                    <a:pt x="892568" y="92367"/>
                  </a:lnTo>
                  <a:lnTo>
                    <a:pt x="892327" y="92265"/>
                  </a:lnTo>
                  <a:lnTo>
                    <a:pt x="892149" y="92240"/>
                  </a:lnTo>
                  <a:lnTo>
                    <a:pt x="891959" y="92189"/>
                  </a:lnTo>
                  <a:lnTo>
                    <a:pt x="891743" y="92163"/>
                  </a:lnTo>
                  <a:lnTo>
                    <a:pt x="891590" y="92163"/>
                  </a:lnTo>
                  <a:lnTo>
                    <a:pt x="891451" y="92189"/>
                  </a:lnTo>
                  <a:lnTo>
                    <a:pt x="891298" y="92214"/>
                  </a:lnTo>
                  <a:lnTo>
                    <a:pt x="891146" y="92240"/>
                  </a:lnTo>
                  <a:lnTo>
                    <a:pt x="891006" y="92265"/>
                  </a:lnTo>
                  <a:lnTo>
                    <a:pt x="890879" y="92316"/>
                  </a:lnTo>
                  <a:lnTo>
                    <a:pt x="890638" y="92417"/>
                  </a:lnTo>
                  <a:lnTo>
                    <a:pt x="890435" y="92532"/>
                  </a:lnTo>
                  <a:lnTo>
                    <a:pt x="890270" y="92684"/>
                  </a:lnTo>
                  <a:lnTo>
                    <a:pt x="890168" y="92849"/>
                  </a:lnTo>
                  <a:lnTo>
                    <a:pt x="890143" y="93027"/>
                  </a:lnTo>
                  <a:lnTo>
                    <a:pt x="890143" y="93192"/>
                  </a:lnTo>
                  <a:lnTo>
                    <a:pt x="890219" y="93370"/>
                  </a:lnTo>
                  <a:lnTo>
                    <a:pt x="890346" y="93522"/>
                  </a:lnTo>
                  <a:lnTo>
                    <a:pt x="890536" y="93662"/>
                  </a:lnTo>
                  <a:lnTo>
                    <a:pt x="902881" y="100787"/>
                  </a:lnTo>
                  <a:lnTo>
                    <a:pt x="903058" y="100888"/>
                  </a:lnTo>
                  <a:lnTo>
                    <a:pt x="903325" y="100965"/>
                  </a:lnTo>
                  <a:lnTo>
                    <a:pt x="903592" y="101041"/>
                  </a:lnTo>
                  <a:lnTo>
                    <a:pt x="903744" y="101041"/>
                  </a:lnTo>
                  <a:lnTo>
                    <a:pt x="903884" y="101066"/>
                  </a:lnTo>
                  <a:lnTo>
                    <a:pt x="904036" y="101066"/>
                  </a:lnTo>
                  <a:lnTo>
                    <a:pt x="904201" y="101041"/>
                  </a:lnTo>
                  <a:lnTo>
                    <a:pt x="904354" y="101041"/>
                  </a:lnTo>
                  <a:lnTo>
                    <a:pt x="904506" y="101015"/>
                  </a:lnTo>
                  <a:lnTo>
                    <a:pt x="904773" y="100939"/>
                  </a:lnTo>
                  <a:lnTo>
                    <a:pt x="904989" y="100812"/>
                  </a:lnTo>
                  <a:lnTo>
                    <a:pt x="905116" y="100761"/>
                  </a:lnTo>
                  <a:lnTo>
                    <a:pt x="905357" y="100545"/>
                  </a:lnTo>
                  <a:lnTo>
                    <a:pt x="905510" y="100355"/>
                  </a:lnTo>
                  <a:lnTo>
                    <a:pt x="905535" y="100203"/>
                  </a:lnTo>
                  <a:close/>
                </a:path>
                <a:path w="916304" h="506730">
                  <a:moveTo>
                    <a:pt x="915682" y="94272"/>
                  </a:moveTo>
                  <a:lnTo>
                    <a:pt x="915555" y="94005"/>
                  </a:lnTo>
                  <a:lnTo>
                    <a:pt x="915428" y="93865"/>
                  </a:lnTo>
                  <a:lnTo>
                    <a:pt x="915263" y="93713"/>
                  </a:lnTo>
                  <a:lnTo>
                    <a:pt x="902893" y="86575"/>
                  </a:lnTo>
                  <a:lnTo>
                    <a:pt x="902716" y="86499"/>
                  </a:lnTo>
                  <a:lnTo>
                    <a:pt x="902474" y="86398"/>
                  </a:lnTo>
                  <a:lnTo>
                    <a:pt x="902309" y="86372"/>
                  </a:lnTo>
                  <a:lnTo>
                    <a:pt x="902182" y="86347"/>
                  </a:lnTo>
                  <a:lnTo>
                    <a:pt x="901890" y="86321"/>
                  </a:lnTo>
                  <a:lnTo>
                    <a:pt x="901738" y="86321"/>
                  </a:lnTo>
                  <a:lnTo>
                    <a:pt x="901522" y="86321"/>
                  </a:lnTo>
                  <a:lnTo>
                    <a:pt x="901268" y="86372"/>
                  </a:lnTo>
                  <a:lnTo>
                    <a:pt x="901026" y="86448"/>
                  </a:lnTo>
                  <a:lnTo>
                    <a:pt x="900785" y="86550"/>
                  </a:lnTo>
                  <a:lnTo>
                    <a:pt x="900582" y="86664"/>
                  </a:lnTo>
                  <a:lnTo>
                    <a:pt x="900417" y="86817"/>
                  </a:lnTo>
                  <a:lnTo>
                    <a:pt x="900290" y="86982"/>
                  </a:lnTo>
                  <a:lnTo>
                    <a:pt x="900239" y="87160"/>
                  </a:lnTo>
                  <a:lnTo>
                    <a:pt x="900264" y="87325"/>
                  </a:lnTo>
                  <a:lnTo>
                    <a:pt x="900366" y="87503"/>
                  </a:lnTo>
                  <a:lnTo>
                    <a:pt x="900493" y="87655"/>
                  </a:lnTo>
                  <a:lnTo>
                    <a:pt x="900684" y="87795"/>
                  </a:lnTo>
                  <a:lnTo>
                    <a:pt x="913028" y="94932"/>
                  </a:lnTo>
                  <a:lnTo>
                    <a:pt x="913206" y="95034"/>
                  </a:lnTo>
                  <a:lnTo>
                    <a:pt x="913447" y="95110"/>
                  </a:lnTo>
                  <a:lnTo>
                    <a:pt x="913599" y="95161"/>
                  </a:lnTo>
                  <a:lnTo>
                    <a:pt x="913739" y="95186"/>
                  </a:lnTo>
                  <a:lnTo>
                    <a:pt x="913892" y="95186"/>
                  </a:lnTo>
                  <a:lnTo>
                    <a:pt x="914031" y="95211"/>
                  </a:lnTo>
                  <a:lnTo>
                    <a:pt x="914184" y="95211"/>
                  </a:lnTo>
                  <a:lnTo>
                    <a:pt x="914323" y="95186"/>
                  </a:lnTo>
                  <a:lnTo>
                    <a:pt x="914476" y="95186"/>
                  </a:lnTo>
                  <a:lnTo>
                    <a:pt x="914628" y="95161"/>
                  </a:lnTo>
                  <a:lnTo>
                    <a:pt x="914768" y="95110"/>
                  </a:lnTo>
                  <a:lnTo>
                    <a:pt x="914895" y="95084"/>
                  </a:lnTo>
                  <a:lnTo>
                    <a:pt x="915035" y="95034"/>
                  </a:lnTo>
                  <a:lnTo>
                    <a:pt x="915187" y="94932"/>
                  </a:lnTo>
                  <a:lnTo>
                    <a:pt x="915352" y="94843"/>
                  </a:lnTo>
                  <a:lnTo>
                    <a:pt x="915504" y="94691"/>
                  </a:lnTo>
                  <a:lnTo>
                    <a:pt x="915606" y="94526"/>
                  </a:lnTo>
                  <a:lnTo>
                    <a:pt x="915682" y="9434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683349" y="1041742"/>
              <a:ext cx="951865" cy="553720"/>
            </a:xfrm>
            <a:custGeom>
              <a:avLst/>
              <a:gdLst/>
              <a:ahLst/>
              <a:cxnLst/>
              <a:rect l="l" t="t" r="r" b="b"/>
              <a:pathLst>
                <a:path w="951865" h="553719">
                  <a:moveTo>
                    <a:pt x="15392" y="400253"/>
                  </a:moveTo>
                  <a:lnTo>
                    <a:pt x="15341" y="400088"/>
                  </a:lnTo>
                  <a:lnTo>
                    <a:pt x="15240" y="399910"/>
                  </a:lnTo>
                  <a:lnTo>
                    <a:pt x="15113" y="399821"/>
                  </a:lnTo>
                  <a:lnTo>
                    <a:pt x="14998" y="399694"/>
                  </a:lnTo>
                  <a:lnTo>
                    <a:pt x="2628" y="392569"/>
                  </a:lnTo>
                  <a:lnTo>
                    <a:pt x="2451" y="392493"/>
                  </a:lnTo>
                  <a:lnTo>
                    <a:pt x="2209" y="392391"/>
                  </a:lnTo>
                  <a:lnTo>
                    <a:pt x="2057" y="392366"/>
                  </a:lnTo>
                  <a:lnTo>
                    <a:pt x="1917" y="392341"/>
                  </a:lnTo>
                  <a:lnTo>
                    <a:pt x="1257" y="392315"/>
                  </a:lnTo>
                  <a:lnTo>
                    <a:pt x="1028" y="392366"/>
                  </a:lnTo>
                  <a:lnTo>
                    <a:pt x="889" y="392391"/>
                  </a:lnTo>
                  <a:lnTo>
                    <a:pt x="762" y="392442"/>
                  </a:lnTo>
                  <a:lnTo>
                    <a:pt x="520" y="392544"/>
                  </a:lnTo>
                  <a:lnTo>
                    <a:pt x="317" y="392658"/>
                  </a:lnTo>
                  <a:lnTo>
                    <a:pt x="152" y="392811"/>
                  </a:lnTo>
                  <a:lnTo>
                    <a:pt x="50" y="392976"/>
                  </a:lnTo>
                  <a:lnTo>
                    <a:pt x="0" y="393153"/>
                  </a:lnTo>
                  <a:lnTo>
                    <a:pt x="50" y="393369"/>
                  </a:lnTo>
                  <a:lnTo>
                    <a:pt x="101" y="393496"/>
                  </a:lnTo>
                  <a:lnTo>
                    <a:pt x="228" y="393649"/>
                  </a:lnTo>
                  <a:lnTo>
                    <a:pt x="419" y="393788"/>
                  </a:lnTo>
                  <a:lnTo>
                    <a:pt x="12776" y="400926"/>
                  </a:lnTo>
                  <a:lnTo>
                    <a:pt x="12941" y="401015"/>
                  </a:lnTo>
                  <a:lnTo>
                    <a:pt x="13182" y="401091"/>
                  </a:lnTo>
                  <a:lnTo>
                    <a:pt x="13335" y="401142"/>
                  </a:lnTo>
                  <a:lnTo>
                    <a:pt x="13474" y="401167"/>
                  </a:lnTo>
                  <a:lnTo>
                    <a:pt x="13627" y="401193"/>
                  </a:lnTo>
                  <a:lnTo>
                    <a:pt x="14084" y="401193"/>
                  </a:lnTo>
                  <a:lnTo>
                    <a:pt x="14236" y="401167"/>
                  </a:lnTo>
                  <a:lnTo>
                    <a:pt x="14363" y="401142"/>
                  </a:lnTo>
                  <a:lnTo>
                    <a:pt x="14503" y="401091"/>
                  </a:lnTo>
                  <a:lnTo>
                    <a:pt x="14655" y="401066"/>
                  </a:lnTo>
                  <a:lnTo>
                    <a:pt x="14782" y="401015"/>
                  </a:lnTo>
                  <a:lnTo>
                    <a:pt x="14947" y="400913"/>
                  </a:lnTo>
                  <a:lnTo>
                    <a:pt x="15100" y="400824"/>
                  </a:lnTo>
                  <a:lnTo>
                    <a:pt x="15265" y="400646"/>
                  </a:lnTo>
                  <a:lnTo>
                    <a:pt x="15367" y="400481"/>
                  </a:lnTo>
                  <a:lnTo>
                    <a:pt x="15392" y="400354"/>
                  </a:lnTo>
                  <a:close/>
                </a:path>
                <a:path w="951865" h="553719">
                  <a:moveTo>
                    <a:pt x="25539" y="394398"/>
                  </a:moveTo>
                  <a:lnTo>
                    <a:pt x="25488" y="394233"/>
                  </a:lnTo>
                  <a:lnTo>
                    <a:pt x="25387" y="394055"/>
                  </a:lnTo>
                  <a:lnTo>
                    <a:pt x="25260" y="393966"/>
                  </a:lnTo>
                  <a:lnTo>
                    <a:pt x="25146" y="393839"/>
                  </a:lnTo>
                  <a:lnTo>
                    <a:pt x="12763" y="386727"/>
                  </a:lnTo>
                  <a:lnTo>
                    <a:pt x="12547" y="386613"/>
                  </a:lnTo>
                  <a:lnTo>
                    <a:pt x="12357" y="386537"/>
                  </a:lnTo>
                  <a:lnTo>
                    <a:pt x="12204" y="386511"/>
                  </a:lnTo>
                  <a:lnTo>
                    <a:pt x="12065" y="386486"/>
                  </a:lnTo>
                  <a:lnTo>
                    <a:pt x="11404" y="386461"/>
                  </a:lnTo>
                  <a:lnTo>
                    <a:pt x="11176" y="386511"/>
                  </a:lnTo>
                  <a:lnTo>
                    <a:pt x="11036" y="386537"/>
                  </a:lnTo>
                  <a:lnTo>
                    <a:pt x="10909" y="386588"/>
                  </a:lnTo>
                  <a:lnTo>
                    <a:pt x="10541" y="386753"/>
                  </a:lnTo>
                  <a:lnTo>
                    <a:pt x="10414" y="386854"/>
                  </a:lnTo>
                  <a:lnTo>
                    <a:pt x="10248" y="387057"/>
                  </a:lnTo>
                  <a:lnTo>
                    <a:pt x="10172" y="387223"/>
                  </a:lnTo>
                  <a:lnTo>
                    <a:pt x="10147" y="387400"/>
                  </a:lnTo>
                  <a:lnTo>
                    <a:pt x="10198" y="387565"/>
                  </a:lnTo>
                  <a:lnTo>
                    <a:pt x="10274" y="387692"/>
                  </a:lnTo>
                  <a:lnTo>
                    <a:pt x="10414" y="387832"/>
                  </a:lnTo>
                  <a:lnTo>
                    <a:pt x="10541" y="387934"/>
                  </a:lnTo>
                  <a:lnTo>
                    <a:pt x="22910" y="395071"/>
                  </a:lnTo>
                  <a:lnTo>
                    <a:pt x="23088" y="395160"/>
                  </a:lnTo>
                  <a:lnTo>
                    <a:pt x="23329" y="395262"/>
                  </a:lnTo>
                  <a:lnTo>
                    <a:pt x="23482" y="395287"/>
                  </a:lnTo>
                  <a:lnTo>
                    <a:pt x="23622" y="395312"/>
                  </a:lnTo>
                  <a:lnTo>
                    <a:pt x="23774" y="395338"/>
                  </a:lnTo>
                  <a:lnTo>
                    <a:pt x="24206" y="395338"/>
                  </a:lnTo>
                  <a:lnTo>
                    <a:pt x="24358" y="395312"/>
                  </a:lnTo>
                  <a:lnTo>
                    <a:pt x="24511" y="395287"/>
                  </a:lnTo>
                  <a:lnTo>
                    <a:pt x="24650" y="395262"/>
                  </a:lnTo>
                  <a:lnTo>
                    <a:pt x="24917" y="395160"/>
                  </a:lnTo>
                  <a:lnTo>
                    <a:pt x="25069" y="395058"/>
                  </a:lnTo>
                  <a:lnTo>
                    <a:pt x="25234" y="394970"/>
                  </a:lnTo>
                  <a:lnTo>
                    <a:pt x="25412" y="394792"/>
                  </a:lnTo>
                  <a:lnTo>
                    <a:pt x="25514" y="394627"/>
                  </a:lnTo>
                  <a:lnTo>
                    <a:pt x="25539" y="394500"/>
                  </a:lnTo>
                  <a:close/>
                </a:path>
                <a:path w="951865" h="553719">
                  <a:moveTo>
                    <a:pt x="38252" y="263512"/>
                  </a:moveTo>
                  <a:lnTo>
                    <a:pt x="36068" y="262267"/>
                  </a:lnTo>
                  <a:lnTo>
                    <a:pt x="35928" y="262356"/>
                  </a:lnTo>
                  <a:lnTo>
                    <a:pt x="35775" y="262509"/>
                  </a:lnTo>
                  <a:lnTo>
                    <a:pt x="35648" y="262674"/>
                  </a:lnTo>
                  <a:lnTo>
                    <a:pt x="35636" y="263017"/>
                  </a:lnTo>
                  <a:lnTo>
                    <a:pt x="35699" y="263194"/>
                  </a:lnTo>
                  <a:lnTo>
                    <a:pt x="35826" y="263347"/>
                  </a:lnTo>
                  <a:lnTo>
                    <a:pt x="36017" y="263486"/>
                  </a:lnTo>
                  <a:lnTo>
                    <a:pt x="36245" y="263613"/>
                  </a:lnTo>
                  <a:lnTo>
                    <a:pt x="36639" y="263728"/>
                  </a:lnTo>
                  <a:lnTo>
                    <a:pt x="36779" y="263753"/>
                  </a:lnTo>
                  <a:lnTo>
                    <a:pt x="36931" y="263753"/>
                  </a:lnTo>
                  <a:lnTo>
                    <a:pt x="37071" y="263779"/>
                  </a:lnTo>
                  <a:lnTo>
                    <a:pt x="37223" y="263779"/>
                  </a:lnTo>
                  <a:lnTo>
                    <a:pt x="37363" y="263753"/>
                  </a:lnTo>
                  <a:lnTo>
                    <a:pt x="37515" y="263753"/>
                  </a:lnTo>
                  <a:lnTo>
                    <a:pt x="37668" y="263728"/>
                  </a:lnTo>
                  <a:lnTo>
                    <a:pt x="38011" y="263613"/>
                  </a:lnTo>
                  <a:lnTo>
                    <a:pt x="38176" y="263537"/>
                  </a:lnTo>
                  <a:close/>
                </a:path>
                <a:path w="951865" h="553719">
                  <a:moveTo>
                    <a:pt x="48374" y="269379"/>
                  </a:moveTo>
                  <a:lnTo>
                    <a:pt x="46215" y="268135"/>
                  </a:lnTo>
                  <a:lnTo>
                    <a:pt x="46075" y="268224"/>
                  </a:lnTo>
                  <a:lnTo>
                    <a:pt x="45897" y="268376"/>
                  </a:lnTo>
                  <a:lnTo>
                    <a:pt x="45796" y="268541"/>
                  </a:lnTo>
                  <a:lnTo>
                    <a:pt x="45758" y="268719"/>
                  </a:lnTo>
                  <a:lnTo>
                    <a:pt x="45770" y="268884"/>
                  </a:lnTo>
                  <a:lnTo>
                    <a:pt x="45847" y="269062"/>
                  </a:lnTo>
                  <a:lnTo>
                    <a:pt x="45974" y="269214"/>
                  </a:lnTo>
                  <a:lnTo>
                    <a:pt x="46164" y="269354"/>
                  </a:lnTo>
                  <a:lnTo>
                    <a:pt x="46393" y="269455"/>
                  </a:lnTo>
                  <a:lnTo>
                    <a:pt x="46634" y="269557"/>
                  </a:lnTo>
                  <a:lnTo>
                    <a:pt x="46786" y="269570"/>
                  </a:lnTo>
                  <a:lnTo>
                    <a:pt x="46926" y="269595"/>
                  </a:lnTo>
                  <a:lnTo>
                    <a:pt x="47218" y="269621"/>
                  </a:lnTo>
                  <a:lnTo>
                    <a:pt x="47371" y="269621"/>
                  </a:lnTo>
                  <a:lnTo>
                    <a:pt x="47586" y="269621"/>
                  </a:lnTo>
                  <a:lnTo>
                    <a:pt x="47815" y="269570"/>
                  </a:lnTo>
                  <a:lnTo>
                    <a:pt x="47955" y="269557"/>
                  </a:lnTo>
                  <a:lnTo>
                    <a:pt x="48082" y="269506"/>
                  </a:lnTo>
                  <a:lnTo>
                    <a:pt x="48374" y="269379"/>
                  </a:lnTo>
                  <a:close/>
                </a:path>
                <a:path w="951865" h="553719">
                  <a:moveTo>
                    <a:pt x="50990" y="255739"/>
                  </a:moveTo>
                  <a:lnTo>
                    <a:pt x="50977" y="255600"/>
                  </a:lnTo>
                  <a:lnTo>
                    <a:pt x="50901" y="255473"/>
                  </a:lnTo>
                  <a:lnTo>
                    <a:pt x="50774" y="255333"/>
                  </a:lnTo>
                  <a:lnTo>
                    <a:pt x="50609" y="255181"/>
                  </a:lnTo>
                  <a:lnTo>
                    <a:pt x="50380" y="255054"/>
                  </a:lnTo>
                  <a:lnTo>
                    <a:pt x="50114" y="254990"/>
                  </a:lnTo>
                  <a:lnTo>
                    <a:pt x="49987" y="254939"/>
                  </a:lnTo>
                  <a:lnTo>
                    <a:pt x="49847" y="254914"/>
                  </a:lnTo>
                  <a:lnTo>
                    <a:pt x="49695" y="254914"/>
                  </a:lnTo>
                  <a:lnTo>
                    <a:pt x="49530" y="254889"/>
                  </a:lnTo>
                  <a:lnTo>
                    <a:pt x="49377" y="254889"/>
                  </a:lnTo>
                  <a:lnTo>
                    <a:pt x="49237" y="254914"/>
                  </a:lnTo>
                  <a:lnTo>
                    <a:pt x="49085" y="254914"/>
                  </a:lnTo>
                  <a:lnTo>
                    <a:pt x="48933" y="254939"/>
                  </a:lnTo>
                  <a:lnTo>
                    <a:pt x="48666" y="255003"/>
                  </a:lnTo>
                  <a:lnTo>
                    <a:pt x="48539" y="255054"/>
                  </a:lnTo>
                  <a:lnTo>
                    <a:pt x="48374" y="255155"/>
                  </a:lnTo>
                  <a:lnTo>
                    <a:pt x="36080" y="262255"/>
                  </a:lnTo>
                  <a:lnTo>
                    <a:pt x="38252" y="263512"/>
                  </a:lnTo>
                  <a:lnTo>
                    <a:pt x="50558" y="256400"/>
                  </a:lnTo>
                  <a:lnTo>
                    <a:pt x="50698" y="256311"/>
                  </a:lnTo>
                  <a:lnTo>
                    <a:pt x="50850" y="256159"/>
                  </a:lnTo>
                  <a:lnTo>
                    <a:pt x="50952" y="255993"/>
                  </a:lnTo>
                  <a:lnTo>
                    <a:pt x="50990" y="255816"/>
                  </a:lnTo>
                  <a:close/>
                </a:path>
                <a:path w="951865" h="553719">
                  <a:moveTo>
                    <a:pt x="60706" y="262267"/>
                  </a:moveTo>
                  <a:lnTo>
                    <a:pt x="58534" y="261023"/>
                  </a:lnTo>
                  <a:lnTo>
                    <a:pt x="46228" y="268122"/>
                  </a:lnTo>
                  <a:lnTo>
                    <a:pt x="48387" y="269367"/>
                  </a:lnTo>
                  <a:lnTo>
                    <a:pt x="60706" y="262267"/>
                  </a:lnTo>
                  <a:close/>
                </a:path>
                <a:path w="951865" h="553719">
                  <a:moveTo>
                    <a:pt x="61137" y="261594"/>
                  </a:moveTo>
                  <a:lnTo>
                    <a:pt x="61112" y="261454"/>
                  </a:lnTo>
                  <a:lnTo>
                    <a:pt x="61048" y="261327"/>
                  </a:lnTo>
                  <a:lnTo>
                    <a:pt x="60921" y="261188"/>
                  </a:lnTo>
                  <a:lnTo>
                    <a:pt x="60756" y="261035"/>
                  </a:lnTo>
                  <a:lnTo>
                    <a:pt x="60629" y="260985"/>
                  </a:lnTo>
                  <a:lnTo>
                    <a:pt x="60452" y="260883"/>
                  </a:lnTo>
                  <a:lnTo>
                    <a:pt x="60261" y="260845"/>
                  </a:lnTo>
                  <a:lnTo>
                    <a:pt x="60109" y="260794"/>
                  </a:lnTo>
                  <a:lnTo>
                    <a:pt x="59842" y="260769"/>
                  </a:lnTo>
                  <a:lnTo>
                    <a:pt x="59677" y="260743"/>
                  </a:lnTo>
                  <a:lnTo>
                    <a:pt x="59524" y="260743"/>
                  </a:lnTo>
                  <a:lnTo>
                    <a:pt x="59385" y="260769"/>
                  </a:lnTo>
                  <a:lnTo>
                    <a:pt x="59232" y="260769"/>
                  </a:lnTo>
                  <a:lnTo>
                    <a:pt x="59080" y="260794"/>
                  </a:lnTo>
                  <a:lnTo>
                    <a:pt x="58940" y="260845"/>
                  </a:lnTo>
                  <a:lnTo>
                    <a:pt x="58813" y="260858"/>
                  </a:lnTo>
                  <a:lnTo>
                    <a:pt x="58686" y="260908"/>
                  </a:lnTo>
                  <a:lnTo>
                    <a:pt x="58521" y="261010"/>
                  </a:lnTo>
                  <a:lnTo>
                    <a:pt x="60706" y="262255"/>
                  </a:lnTo>
                  <a:lnTo>
                    <a:pt x="60845" y="262166"/>
                  </a:lnTo>
                  <a:lnTo>
                    <a:pt x="60998" y="262013"/>
                  </a:lnTo>
                  <a:lnTo>
                    <a:pt x="61099" y="261848"/>
                  </a:lnTo>
                  <a:lnTo>
                    <a:pt x="61137" y="261670"/>
                  </a:lnTo>
                  <a:close/>
                </a:path>
                <a:path w="951865" h="553719">
                  <a:moveTo>
                    <a:pt x="71920" y="441426"/>
                  </a:moveTo>
                  <a:lnTo>
                    <a:pt x="69735" y="440182"/>
                  </a:lnTo>
                  <a:lnTo>
                    <a:pt x="57442" y="447281"/>
                  </a:lnTo>
                  <a:lnTo>
                    <a:pt x="57302" y="447382"/>
                  </a:lnTo>
                  <a:lnTo>
                    <a:pt x="57099" y="447560"/>
                  </a:lnTo>
                  <a:lnTo>
                    <a:pt x="57023" y="447725"/>
                  </a:lnTo>
                  <a:lnTo>
                    <a:pt x="56984" y="447852"/>
                  </a:lnTo>
                  <a:lnTo>
                    <a:pt x="57023" y="448068"/>
                  </a:lnTo>
                  <a:lnTo>
                    <a:pt x="57073" y="448195"/>
                  </a:lnTo>
                  <a:lnTo>
                    <a:pt x="57200" y="448373"/>
                  </a:lnTo>
                  <a:lnTo>
                    <a:pt x="57391" y="448487"/>
                  </a:lnTo>
                  <a:lnTo>
                    <a:pt x="57619" y="448614"/>
                  </a:lnTo>
                  <a:lnTo>
                    <a:pt x="57861" y="448716"/>
                  </a:lnTo>
                  <a:lnTo>
                    <a:pt x="58013" y="448729"/>
                  </a:lnTo>
                  <a:lnTo>
                    <a:pt x="58153" y="448754"/>
                  </a:lnTo>
                  <a:lnTo>
                    <a:pt x="58813" y="448779"/>
                  </a:lnTo>
                  <a:lnTo>
                    <a:pt x="59042" y="448729"/>
                  </a:lnTo>
                  <a:lnTo>
                    <a:pt x="59182" y="448716"/>
                  </a:lnTo>
                  <a:lnTo>
                    <a:pt x="59309" y="448665"/>
                  </a:lnTo>
                  <a:lnTo>
                    <a:pt x="59601" y="448538"/>
                  </a:lnTo>
                  <a:lnTo>
                    <a:pt x="71920" y="441426"/>
                  </a:lnTo>
                  <a:close/>
                </a:path>
                <a:path w="951865" h="553719">
                  <a:moveTo>
                    <a:pt x="244767" y="547192"/>
                  </a:moveTo>
                  <a:lnTo>
                    <a:pt x="242582" y="545947"/>
                  </a:lnTo>
                  <a:lnTo>
                    <a:pt x="242443" y="546036"/>
                  </a:lnTo>
                  <a:lnTo>
                    <a:pt x="242290" y="546188"/>
                  </a:lnTo>
                  <a:lnTo>
                    <a:pt x="242163" y="546404"/>
                  </a:lnTo>
                  <a:lnTo>
                    <a:pt x="242150" y="546696"/>
                  </a:lnTo>
                  <a:lnTo>
                    <a:pt x="242214" y="546849"/>
                  </a:lnTo>
                  <a:lnTo>
                    <a:pt x="242366" y="547027"/>
                  </a:lnTo>
                  <a:lnTo>
                    <a:pt x="242531" y="547166"/>
                  </a:lnTo>
                  <a:lnTo>
                    <a:pt x="242760" y="547293"/>
                  </a:lnTo>
                  <a:lnTo>
                    <a:pt x="243027" y="547382"/>
                  </a:lnTo>
                  <a:lnTo>
                    <a:pt x="243154" y="547408"/>
                  </a:lnTo>
                  <a:lnTo>
                    <a:pt x="243293" y="547433"/>
                  </a:lnTo>
                  <a:lnTo>
                    <a:pt x="243979" y="547458"/>
                  </a:lnTo>
                  <a:lnTo>
                    <a:pt x="244208" y="547408"/>
                  </a:lnTo>
                  <a:lnTo>
                    <a:pt x="244475" y="547344"/>
                  </a:lnTo>
                  <a:lnTo>
                    <a:pt x="244716" y="547243"/>
                  </a:lnTo>
                  <a:close/>
                </a:path>
                <a:path w="951865" h="553719">
                  <a:moveTo>
                    <a:pt x="257492" y="539356"/>
                  </a:moveTo>
                  <a:lnTo>
                    <a:pt x="257429" y="539178"/>
                  </a:lnTo>
                  <a:lnTo>
                    <a:pt x="257276" y="539013"/>
                  </a:lnTo>
                  <a:lnTo>
                    <a:pt x="257111" y="538861"/>
                  </a:lnTo>
                  <a:lnTo>
                    <a:pt x="256882" y="538734"/>
                  </a:lnTo>
                  <a:lnTo>
                    <a:pt x="256616" y="538670"/>
                  </a:lnTo>
                  <a:lnTo>
                    <a:pt x="256489" y="538619"/>
                  </a:lnTo>
                  <a:lnTo>
                    <a:pt x="256349" y="538594"/>
                  </a:lnTo>
                  <a:lnTo>
                    <a:pt x="256197" y="538568"/>
                  </a:lnTo>
                  <a:lnTo>
                    <a:pt x="255739" y="538568"/>
                  </a:lnTo>
                  <a:lnTo>
                    <a:pt x="255587" y="538594"/>
                  </a:lnTo>
                  <a:lnTo>
                    <a:pt x="255435" y="538619"/>
                  </a:lnTo>
                  <a:lnTo>
                    <a:pt x="255168" y="538683"/>
                  </a:lnTo>
                  <a:lnTo>
                    <a:pt x="255041" y="538734"/>
                  </a:lnTo>
                  <a:lnTo>
                    <a:pt x="254876" y="538835"/>
                  </a:lnTo>
                  <a:lnTo>
                    <a:pt x="242595" y="545934"/>
                  </a:lnTo>
                  <a:lnTo>
                    <a:pt x="244767" y="547192"/>
                  </a:lnTo>
                  <a:lnTo>
                    <a:pt x="257073" y="540105"/>
                  </a:lnTo>
                  <a:lnTo>
                    <a:pt x="257200" y="539991"/>
                  </a:lnTo>
                  <a:lnTo>
                    <a:pt x="257403" y="539788"/>
                  </a:lnTo>
                  <a:lnTo>
                    <a:pt x="257467" y="539623"/>
                  </a:lnTo>
                  <a:lnTo>
                    <a:pt x="257492" y="539356"/>
                  </a:lnTo>
                  <a:close/>
                </a:path>
                <a:path w="951865" h="553719">
                  <a:moveTo>
                    <a:pt x="267195" y="545960"/>
                  </a:moveTo>
                  <a:lnTo>
                    <a:pt x="265023" y="544703"/>
                  </a:lnTo>
                  <a:lnTo>
                    <a:pt x="252717" y="551815"/>
                  </a:lnTo>
                  <a:lnTo>
                    <a:pt x="252577" y="551903"/>
                  </a:lnTo>
                  <a:lnTo>
                    <a:pt x="252425" y="552056"/>
                  </a:lnTo>
                  <a:lnTo>
                    <a:pt x="252298" y="552196"/>
                  </a:lnTo>
                  <a:lnTo>
                    <a:pt x="252285" y="552551"/>
                  </a:lnTo>
                  <a:lnTo>
                    <a:pt x="252349" y="552716"/>
                  </a:lnTo>
                  <a:lnTo>
                    <a:pt x="252501" y="552894"/>
                  </a:lnTo>
                  <a:lnTo>
                    <a:pt x="252666" y="553008"/>
                  </a:lnTo>
                  <a:lnTo>
                    <a:pt x="252895" y="553135"/>
                  </a:lnTo>
                  <a:lnTo>
                    <a:pt x="253136" y="553237"/>
                  </a:lnTo>
                  <a:lnTo>
                    <a:pt x="253288" y="553250"/>
                  </a:lnTo>
                  <a:lnTo>
                    <a:pt x="253428" y="553275"/>
                  </a:lnTo>
                  <a:lnTo>
                    <a:pt x="254114" y="553300"/>
                  </a:lnTo>
                  <a:lnTo>
                    <a:pt x="254317" y="553250"/>
                  </a:lnTo>
                  <a:lnTo>
                    <a:pt x="254457" y="553237"/>
                  </a:lnTo>
                  <a:lnTo>
                    <a:pt x="254609" y="553186"/>
                  </a:lnTo>
                  <a:lnTo>
                    <a:pt x="254736" y="553135"/>
                  </a:lnTo>
                  <a:lnTo>
                    <a:pt x="254901" y="553059"/>
                  </a:lnTo>
                  <a:lnTo>
                    <a:pt x="267195" y="545960"/>
                  </a:lnTo>
                  <a:close/>
                </a:path>
                <a:path w="951865" h="553719">
                  <a:moveTo>
                    <a:pt x="267639" y="545261"/>
                  </a:moveTo>
                  <a:lnTo>
                    <a:pt x="267576" y="545020"/>
                  </a:lnTo>
                  <a:lnTo>
                    <a:pt x="267423" y="544880"/>
                  </a:lnTo>
                  <a:lnTo>
                    <a:pt x="267258" y="544728"/>
                  </a:lnTo>
                  <a:lnTo>
                    <a:pt x="267030" y="544601"/>
                  </a:lnTo>
                  <a:lnTo>
                    <a:pt x="266763" y="544512"/>
                  </a:lnTo>
                  <a:lnTo>
                    <a:pt x="266636" y="544487"/>
                  </a:lnTo>
                  <a:lnTo>
                    <a:pt x="266496" y="544461"/>
                  </a:lnTo>
                  <a:lnTo>
                    <a:pt x="266344" y="544436"/>
                  </a:lnTo>
                  <a:lnTo>
                    <a:pt x="265887" y="544436"/>
                  </a:lnTo>
                  <a:lnTo>
                    <a:pt x="265734" y="544461"/>
                  </a:lnTo>
                  <a:lnTo>
                    <a:pt x="265582" y="544487"/>
                  </a:lnTo>
                  <a:lnTo>
                    <a:pt x="265315" y="544550"/>
                  </a:lnTo>
                  <a:lnTo>
                    <a:pt x="265188" y="544601"/>
                  </a:lnTo>
                  <a:lnTo>
                    <a:pt x="265023" y="544703"/>
                  </a:lnTo>
                  <a:lnTo>
                    <a:pt x="267208" y="545947"/>
                  </a:lnTo>
                  <a:lnTo>
                    <a:pt x="267347" y="545858"/>
                  </a:lnTo>
                  <a:lnTo>
                    <a:pt x="267500" y="545706"/>
                  </a:lnTo>
                  <a:lnTo>
                    <a:pt x="267601" y="545541"/>
                  </a:lnTo>
                  <a:lnTo>
                    <a:pt x="267639" y="545363"/>
                  </a:lnTo>
                  <a:close/>
                </a:path>
                <a:path w="951865" h="553719">
                  <a:moveTo>
                    <a:pt x="392798" y="762"/>
                  </a:moveTo>
                  <a:lnTo>
                    <a:pt x="392734" y="584"/>
                  </a:lnTo>
                  <a:lnTo>
                    <a:pt x="392582" y="431"/>
                  </a:lnTo>
                  <a:lnTo>
                    <a:pt x="392417" y="292"/>
                  </a:lnTo>
                  <a:lnTo>
                    <a:pt x="392188" y="165"/>
                  </a:lnTo>
                  <a:lnTo>
                    <a:pt x="391922" y="101"/>
                  </a:lnTo>
                  <a:lnTo>
                    <a:pt x="391795" y="50"/>
                  </a:lnTo>
                  <a:lnTo>
                    <a:pt x="391655" y="25"/>
                  </a:lnTo>
                  <a:lnTo>
                    <a:pt x="391502" y="0"/>
                  </a:lnTo>
                  <a:lnTo>
                    <a:pt x="391045" y="0"/>
                  </a:lnTo>
                  <a:lnTo>
                    <a:pt x="390893" y="25"/>
                  </a:lnTo>
                  <a:lnTo>
                    <a:pt x="390740" y="50"/>
                  </a:lnTo>
                  <a:lnTo>
                    <a:pt x="390474" y="114"/>
                  </a:lnTo>
                  <a:lnTo>
                    <a:pt x="390347" y="165"/>
                  </a:lnTo>
                  <a:lnTo>
                    <a:pt x="390182" y="266"/>
                  </a:lnTo>
                  <a:lnTo>
                    <a:pt x="377888" y="7366"/>
                  </a:lnTo>
                  <a:lnTo>
                    <a:pt x="377748" y="7467"/>
                  </a:lnTo>
                  <a:lnTo>
                    <a:pt x="377596" y="7620"/>
                  </a:lnTo>
                  <a:lnTo>
                    <a:pt x="377469" y="7810"/>
                  </a:lnTo>
                  <a:lnTo>
                    <a:pt x="377456" y="8128"/>
                  </a:lnTo>
                  <a:lnTo>
                    <a:pt x="377520" y="8280"/>
                  </a:lnTo>
                  <a:lnTo>
                    <a:pt x="378142" y="8724"/>
                  </a:lnTo>
                  <a:lnTo>
                    <a:pt x="378333" y="8788"/>
                  </a:lnTo>
                  <a:lnTo>
                    <a:pt x="378460" y="8813"/>
                  </a:lnTo>
                  <a:lnTo>
                    <a:pt x="378599" y="8839"/>
                  </a:lnTo>
                  <a:lnTo>
                    <a:pt x="379285" y="8864"/>
                  </a:lnTo>
                  <a:lnTo>
                    <a:pt x="379514" y="8813"/>
                  </a:lnTo>
                  <a:lnTo>
                    <a:pt x="379780" y="8750"/>
                  </a:lnTo>
                  <a:lnTo>
                    <a:pt x="379907" y="8699"/>
                  </a:lnTo>
                  <a:lnTo>
                    <a:pt x="380072" y="8623"/>
                  </a:lnTo>
                  <a:lnTo>
                    <a:pt x="392366" y="1511"/>
                  </a:lnTo>
                  <a:lnTo>
                    <a:pt x="392506" y="1422"/>
                  </a:lnTo>
                  <a:lnTo>
                    <a:pt x="392658" y="1270"/>
                  </a:lnTo>
                  <a:lnTo>
                    <a:pt x="392760" y="1104"/>
                  </a:lnTo>
                  <a:lnTo>
                    <a:pt x="392798" y="762"/>
                  </a:lnTo>
                  <a:close/>
                </a:path>
                <a:path w="951865" h="553719">
                  <a:moveTo>
                    <a:pt x="402945" y="6680"/>
                  </a:moveTo>
                  <a:lnTo>
                    <a:pt x="402907" y="6515"/>
                  </a:lnTo>
                  <a:lnTo>
                    <a:pt x="402831" y="6388"/>
                  </a:lnTo>
                  <a:lnTo>
                    <a:pt x="402678" y="6248"/>
                  </a:lnTo>
                  <a:lnTo>
                    <a:pt x="402513" y="6121"/>
                  </a:lnTo>
                  <a:lnTo>
                    <a:pt x="402336" y="6019"/>
                  </a:lnTo>
                  <a:lnTo>
                    <a:pt x="402069" y="5930"/>
                  </a:lnTo>
                  <a:lnTo>
                    <a:pt x="401942" y="5905"/>
                  </a:lnTo>
                  <a:lnTo>
                    <a:pt x="401802" y="5880"/>
                  </a:lnTo>
                  <a:lnTo>
                    <a:pt x="401650" y="5854"/>
                  </a:lnTo>
                  <a:lnTo>
                    <a:pt x="401193" y="5854"/>
                  </a:lnTo>
                  <a:lnTo>
                    <a:pt x="401040" y="5880"/>
                  </a:lnTo>
                  <a:lnTo>
                    <a:pt x="400888" y="5905"/>
                  </a:lnTo>
                  <a:lnTo>
                    <a:pt x="400621" y="5969"/>
                  </a:lnTo>
                  <a:lnTo>
                    <a:pt x="400380" y="6070"/>
                  </a:lnTo>
                  <a:lnTo>
                    <a:pt x="388023" y="13220"/>
                  </a:lnTo>
                  <a:lnTo>
                    <a:pt x="387883" y="13309"/>
                  </a:lnTo>
                  <a:lnTo>
                    <a:pt x="387731" y="13462"/>
                  </a:lnTo>
                  <a:lnTo>
                    <a:pt x="387604" y="13601"/>
                  </a:lnTo>
                  <a:lnTo>
                    <a:pt x="387578" y="13944"/>
                  </a:lnTo>
                  <a:lnTo>
                    <a:pt x="387654" y="14122"/>
                  </a:lnTo>
                  <a:lnTo>
                    <a:pt x="387781" y="14300"/>
                  </a:lnTo>
                  <a:lnTo>
                    <a:pt x="387972" y="14414"/>
                  </a:lnTo>
                  <a:lnTo>
                    <a:pt x="388315" y="14592"/>
                  </a:lnTo>
                  <a:lnTo>
                    <a:pt x="388518" y="14655"/>
                  </a:lnTo>
                  <a:lnTo>
                    <a:pt x="388734" y="14681"/>
                  </a:lnTo>
                  <a:lnTo>
                    <a:pt x="389394" y="14706"/>
                  </a:lnTo>
                  <a:lnTo>
                    <a:pt x="389623" y="14655"/>
                  </a:lnTo>
                  <a:lnTo>
                    <a:pt x="389966" y="14566"/>
                  </a:lnTo>
                  <a:lnTo>
                    <a:pt x="390182" y="14465"/>
                  </a:lnTo>
                  <a:lnTo>
                    <a:pt x="402501" y="7366"/>
                  </a:lnTo>
                  <a:lnTo>
                    <a:pt x="402653" y="7277"/>
                  </a:lnTo>
                  <a:lnTo>
                    <a:pt x="402805" y="7124"/>
                  </a:lnTo>
                  <a:lnTo>
                    <a:pt x="402907" y="6959"/>
                  </a:lnTo>
                  <a:lnTo>
                    <a:pt x="402945" y="6781"/>
                  </a:lnTo>
                  <a:close/>
                </a:path>
                <a:path w="951865" h="553719">
                  <a:moveTo>
                    <a:pt x="432917" y="39128"/>
                  </a:moveTo>
                  <a:lnTo>
                    <a:pt x="430758" y="37884"/>
                  </a:lnTo>
                  <a:lnTo>
                    <a:pt x="430618" y="37973"/>
                  </a:lnTo>
                  <a:lnTo>
                    <a:pt x="430441" y="38125"/>
                  </a:lnTo>
                  <a:lnTo>
                    <a:pt x="430339" y="38290"/>
                  </a:lnTo>
                  <a:lnTo>
                    <a:pt x="430301" y="38468"/>
                  </a:lnTo>
                  <a:lnTo>
                    <a:pt x="430326" y="38633"/>
                  </a:lnTo>
                  <a:lnTo>
                    <a:pt x="430390" y="38811"/>
                  </a:lnTo>
                  <a:lnTo>
                    <a:pt x="430517" y="38976"/>
                  </a:lnTo>
                  <a:lnTo>
                    <a:pt x="430707" y="39103"/>
                  </a:lnTo>
                  <a:lnTo>
                    <a:pt x="431050" y="39281"/>
                  </a:lnTo>
                  <a:lnTo>
                    <a:pt x="431177" y="39319"/>
                  </a:lnTo>
                  <a:lnTo>
                    <a:pt x="431330" y="39344"/>
                  </a:lnTo>
                  <a:lnTo>
                    <a:pt x="431469" y="39370"/>
                  </a:lnTo>
                  <a:lnTo>
                    <a:pt x="431622" y="39395"/>
                  </a:lnTo>
                  <a:lnTo>
                    <a:pt x="432054" y="39395"/>
                  </a:lnTo>
                  <a:lnTo>
                    <a:pt x="432206" y="39370"/>
                  </a:lnTo>
                  <a:lnTo>
                    <a:pt x="432358" y="39344"/>
                  </a:lnTo>
                  <a:lnTo>
                    <a:pt x="432498" y="39319"/>
                  </a:lnTo>
                  <a:lnTo>
                    <a:pt x="432701" y="39255"/>
                  </a:lnTo>
                  <a:lnTo>
                    <a:pt x="432866" y="39179"/>
                  </a:lnTo>
                  <a:close/>
                </a:path>
                <a:path w="951865" h="553719">
                  <a:moveTo>
                    <a:pt x="445211" y="32042"/>
                  </a:moveTo>
                  <a:lnTo>
                    <a:pt x="443064" y="30772"/>
                  </a:lnTo>
                  <a:lnTo>
                    <a:pt x="430758" y="37871"/>
                  </a:lnTo>
                  <a:lnTo>
                    <a:pt x="432917" y="39116"/>
                  </a:lnTo>
                  <a:lnTo>
                    <a:pt x="445211" y="32042"/>
                  </a:lnTo>
                  <a:close/>
                </a:path>
                <a:path w="951865" h="553719">
                  <a:moveTo>
                    <a:pt x="445681" y="31343"/>
                  </a:moveTo>
                  <a:lnTo>
                    <a:pt x="445643" y="31178"/>
                  </a:lnTo>
                  <a:lnTo>
                    <a:pt x="445541" y="31000"/>
                  </a:lnTo>
                  <a:lnTo>
                    <a:pt x="445414" y="30911"/>
                  </a:lnTo>
                  <a:lnTo>
                    <a:pt x="445223" y="30759"/>
                  </a:lnTo>
                  <a:lnTo>
                    <a:pt x="445071" y="30683"/>
                  </a:lnTo>
                  <a:lnTo>
                    <a:pt x="444931" y="30632"/>
                  </a:lnTo>
                  <a:lnTo>
                    <a:pt x="444804" y="30594"/>
                  </a:lnTo>
                  <a:lnTo>
                    <a:pt x="444652" y="30568"/>
                  </a:lnTo>
                  <a:lnTo>
                    <a:pt x="444512" y="30543"/>
                  </a:lnTo>
                  <a:lnTo>
                    <a:pt x="443852" y="30518"/>
                  </a:lnTo>
                  <a:lnTo>
                    <a:pt x="443623" y="30568"/>
                  </a:lnTo>
                  <a:lnTo>
                    <a:pt x="443484" y="30594"/>
                  </a:lnTo>
                  <a:lnTo>
                    <a:pt x="443280" y="30657"/>
                  </a:lnTo>
                  <a:lnTo>
                    <a:pt x="443064" y="30759"/>
                  </a:lnTo>
                  <a:lnTo>
                    <a:pt x="445223" y="32029"/>
                  </a:lnTo>
                  <a:lnTo>
                    <a:pt x="445389" y="31940"/>
                  </a:lnTo>
                  <a:lnTo>
                    <a:pt x="445541" y="31762"/>
                  </a:lnTo>
                  <a:lnTo>
                    <a:pt x="445643" y="31623"/>
                  </a:lnTo>
                  <a:lnTo>
                    <a:pt x="445681" y="31445"/>
                  </a:lnTo>
                  <a:close/>
                </a:path>
                <a:path w="951865" h="553719">
                  <a:moveTo>
                    <a:pt x="492061" y="511302"/>
                  </a:moveTo>
                  <a:lnTo>
                    <a:pt x="489877" y="510057"/>
                  </a:lnTo>
                  <a:lnTo>
                    <a:pt x="477583" y="517156"/>
                  </a:lnTo>
                  <a:lnTo>
                    <a:pt x="477443" y="517245"/>
                  </a:lnTo>
                  <a:lnTo>
                    <a:pt x="477266" y="517398"/>
                  </a:lnTo>
                  <a:lnTo>
                    <a:pt x="477164" y="517563"/>
                  </a:lnTo>
                  <a:lnTo>
                    <a:pt x="477139" y="517766"/>
                  </a:lnTo>
                  <a:lnTo>
                    <a:pt x="477139" y="517906"/>
                  </a:lnTo>
                  <a:lnTo>
                    <a:pt x="477215" y="518083"/>
                  </a:lnTo>
                  <a:lnTo>
                    <a:pt x="477342" y="518236"/>
                  </a:lnTo>
                  <a:lnTo>
                    <a:pt x="477532" y="518375"/>
                  </a:lnTo>
                  <a:lnTo>
                    <a:pt x="477761" y="518502"/>
                  </a:lnTo>
                  <a:lnTo>
                    <a:pt x="478002" y="518566"/>
                  </a:lnTo>
                  <a:lnTo>
                    <a:pt x="478294" y="518668"/>
                  </a:lnTo>
                  <a:lnTo>
                    <a:pt x="478447" y="518668"/>
                  </a:lnTo>
                  <a:lnTo>
                    <a:pt x="478586" y="518693"/>
                  </a:lnTo>
                  <a:lnTo>
                    <a:pt x="478739" y="518693"/>
                  </a:lnTo>
                  <a:lnTo>
                    <a:pt x="478878" y="518668"/>
                  </a:lnTo>
                  <a:lnTo>
                    <a:pt x="479031" y="518668"/>
                  </a:lnTo>
                  <a:lnTo>
                    <a:pt x="479323" y="518566"/>
                  </a:lnTo>
                  <a:lnTo>
                    <a:pt x="479450" y="518553"/>
                  </a:lnTo>
                  <a:lnTo>
                    <a:pt x="479590" y="518502"/>
                  </a:lnTo>
                  <a:lnTo>
                    <a:pt x="479729" y="518414"/>
                  </a:lnTo>
                  <a:lnTo>
                    <a:pt x="492061" y="511302"/>
                  </a:lnTo>
                  <a:close/>
                </a:path>
                <a:path w="951865" h="553719">
                  <a:moveTo>
                    <a:pt x="492480" y="510641"/>
                  </a:moveTo>
                  <a:lnTo>
                    <a:pt x="492442" y="510501"/>
                  </a:lnTo>
                  <a:lnTo>
                    <a:pt x="492417" y="510374"/>
                  </a:lnTo>
                  <a:lnTo>
                    <a:pt x="492290" y="510235"/>
                  </a:lnTo>
                  <a:lnTo>
                    <a:pt x="492125" y="510082"/>
                  </a:lnTo>
                  <a:lnTo>
                    <a:pt x="491998" y="510032"/>
                  </a:lnTo>
                  <a:lnTo>
                    <a:pt x="491820" y="509955"/>
                  </a:lnTo>
                  <a:lnTo>
                    <a:pt x="491629" y="509892"/>
                  </a:lnTo>
                  <a:lnTo>
                    <a:pt x="491451" y="509866"/>
                  </a:lnTo>
                  <a:lnTo>
                    <a:pt x="491286" y="509816"/>
                  </a:lnTo>
                  <a:lnTo>
                    <a:pt x="490677" y="509816"/>
                  </a:lnTo>
                  <a:lnTo>
                    <a:pt x="490448" y="509866"/>
                  </a:lnTo>
                  <a:lnTo>
                    <a:pt x="490181" y="509930"/>
                  </a:lnTo>
                  <a:lnTo>
                    <a:pt x="490054" y="509981"/>
                  </a:lnTo>
                  <a:lnTo>
                    <a:pt x="489889" y="510057"/>
                  </a:lnTo>
                  <a:lnTo>
                    <a:pt x="492061" y="511302"/>
                  </a:lnTo>
                  <a:lnTo>
                    <a:pt x="492442" y="510895"/>
                  </a:lnTo>
                  <a:lnTo>
                    <a:pt x="492480" y="510717"/>
                  </a:lnTo>
                  <a:close/>
                </a:path>
                <a:path w="951865" h="553719">
                  <a:moveTo>
                    <a:pt x="502627" y="516483"/>
                  </a:moveTo>
                  <a:lnTo>
                    <a:pt x="502589" y="516343"/>
                  </a:lnTo>
                  <a:lnTo>
                    <a:pt x="502539" y="516216"/>
                  </a:lnTo>
                  <a:lnTo>
                    <a:pt x="502437" y="516089"/>
                  </a:lnTo>
                  <a:lnTo>
                    <a:pt x="502272" y="515950"/>
                  </a:lnTo>
                  <a:lnTo>
                    <a:pt x="502043" y="515848"/>
                  </a:lnTo>
                  <a:lnTo>
                    <a:pt x="501675" y="515734"/>
                  </a:lnTo>
                  <a:lnTo>
                    <a:pt x="501484" y="515708"/>
                  </a:lnTo>
                  <a:lnTo>
                    <a:pt x="501332" y="515683"/>
                  </a:lnTo>
                  <a:lnTo>
                    <a:pt x="501192" y="515658"/>
                  </a:lnTo>
                  <a:lnTo>
                    <a:pt x="501040" y="515658"/>
                  </a:lnTo>
                  <a:lnTo>
                    <a:pt x="500900" y="515683"/>
                  </a:lnTo>
                  <a:lnTo>
                    <a:pt x="500748" y="515708"/>
                  </a:lnTo>
                  <a:lnTo>
                    <a:pt x="500570" y="515734"/>
                  </a:lnTo>
                  <a:lnTo>
                    <a:pt x="500253" y="515823"/>
                  </a:lnTo>
                  <a:lnTo>
                    <a:pt x="500037" y="515924"/>
                  </a:lnTo>
                  <a:lnTo>
                    <a:pt x="487730" y="523024"/>
                  </a:lnTo>
                  <a:lnTo>
                    <a:pt x="487591" y="523113"/>
                  </a:lnTo>
                  <a:lnTo>
                    <a:pt x="487413" y="523265"/>
                  </a:lnTo>
                  <a:lnTo>
                    <a:pt x="487311" y="523430"/>
                  </a:lnTo>
                  <a:lnTo>
                    <a:pt x="487273" y="523608"/>
                  </a:lnTo>
                  <a:lnTo>
                    <a:pt x="487311" y="523824"/>
                  </a:lnTo>
                  <a:lnTo>
                    <a:pt x="487362" y="523951"/>
                  </a:lnTo>
                  <a:lnTo>
                    <a:pt x="487489" y="524103"/>
                  </a:lnTo>
                  <a:lnTo>
                    <a:pt x="487680" y="524243"/>
                  </a:lnTo>
                  <a:lnTo>
                    <a:pt x="487908" y="524370"/>
                  </a:lnTo>
                  <a:lnTo>
                    <a:pt x="488226" y="524459"/>
                  </a:lnTo>
                  <a:lnTo>
                    <a:pt x="488442" y="524510"/>
                  </a:lnTo>
                  <a:lnTo>
                    <a:pt x="488594" y="524510"/>
                  </a:lnTo>
                  <a:lnTo>
                    <a:pt x="488734" y="524535"/>
                  </a:lnTo>
                  <a:lnTo>
                    <a:pt x="488886" y="524535"/>
                  </a:lnTo>
                  <a:lnTo>
                    <a:pt x="489026" y="524510"/>
                  </a:lnTo>
                  <a:lnTo>
                    <a:pt x="489178" y="524510"/>
                  </a:lnTo>
                  <a:lnTo>
                    <a:pt x="489331" y="524484"/>
                  </a:lnTo>
                  <a:lnTo>
                    <a:pt x="489597" y="524421"/>
                  </a:lnTo>
                  <a:lnTo>
                    <a:pt x="489839" y="524294"/>
                  </a:lnTo>
                  <a:lnTo>
                    <a:pt x="502183" y="517169"/>
                  </a:lnTo>
                  <a:lnTo>
                    <a:pt x="502361" y="517080"/>
                  </a:lnTo>
                  <a:lnTo>
                    <a:pt x="502513" y="516928"/>
                  </a:lnTo>
                  <a:lnTo>
                    <a:pt x="502589" y="516763"/>
                  </a:lnTo>
                  <a:lnTo>
                    <a:pt x="502627" y="516559"/>
                  </a:lnTo>
                  <a:close/>
                </a:path>
                <a:path w="951865" h="553719">
                  <a:moveTo>
                    <a:pt x="596709" y="94818"/>
                  </a:moveTo>
                  <a:lnTo>
                    <a:pt x="596531" y="94716"/>
                  </a:lnTo>
                  <a:lnTo>
                    <a:pt x="596404" y="94665"/>
                  </a:lnTo>
                  <a:lnTo>
                    <a:pt x="596265" y="94640"/>
                  </a:lnTo>
                  <a:lnTo>
                    <a:pt x="596138" y="94589"/>
                  </a:lnTo>
                  <a:lnTo>
                    <a:pt x="595871" y="94564"/>
                  </a:lnTo>
                  <a:lnTo>
                    <a:pt x="595706" y="94538"/>
                  </a:lnTo>
                  <a:lnTo>
                    <a:pt x="595528" y="94538"/>
                  </a:lnTo>
                  <a:lnTo>
                    <a:pt x="595388" y="94564"/>
                  </a:lnTo>
                  <a:lnTo>
                    <a:pt x="595236" y="94564"/>
                  </a:lnTo>
                  <a:lnTo>
                    <a:pt x="595083" y="94589"/>
                  </a:lnTo>
                  <a:lnTo>
                    <a:pt x="594842" y="94665"/>
                  </a:lnTo>
                  <a:lnTo>
                    <a:pt x="594474" y="94843"/>
                  </a:lnTo>
                  <a:lnTo>
                    <a:pt x="594321" y="94932"/>
                  </a:lnTo>
                  <a:lnTo>
                    <a:pt x="594233" y="95059"/>
                  </a:lnTo>
                  <a:lnTo>
                    <a:pt x="594131" y="95224"/>
                  </a:lnTo>
                  <a:lnTo>
                    <a:pt x="594080" y="95567"/>
                  </a:lnTo>
                  <a:lnTo>
                    <a:pt x="594156" y="95745"/>
                  </a:lnTo>
                  <a:lnTo>
                    <a:pt x="594309" y="95897"/>
                  </a:lnTo>
                  <a:lnTo>
                    <a:pt x="594474" y="96037"/>
                  </a:lnTo>
                  <a:lnTo>
                    <a:pt x="596709" y="94818"/>
                  </a:lnTo>
                  <a:close/>
                </a:path>
                <a:path w="951865" h="553719">
                  <a:moveTo>
                    <a:pt x="599325" y="108267"/>
                  </a:moveTo>
                  <a:lnTo>
                    <a:pt x="599249" y="108089"/>
                  </a:lnTo>
                  <a:lnTo>
                    <a:pt x="599122" y="107950"/>
                  </a:lnTo>
                  <a:lnTo>
                    <a:pt x="598932" y="107797"/>
                  </a:lnTo>
                  <a:lnTo>
                    <a:pt x="586587" y="100685"/>
                  </a:lnTo>
                  <a:lnTo>
                    <a:pt x="586384" y="100584"/>
                  </a:lnTo>
                  <a:lnTo>
                    <a:pt x="586117" y="100507"/>
                  </a:lnTo>
                  <a:lnTo>
                    <a:pt x="585990" y="100457"/>
                  </a:lnTo>
                  <a:lnTo>
                    <a:pt x="585724" y="100431"/>
                  </a:lnTo>
                  <a:lnTo>
                    <a:pt x="585584" y="100406"/>
                  </a:lnTo>
                  <a:lnTo>
                    <a:pt x="585381" y="100406"/>
                  </a:lnTo>
                  <a:lnTo>
                    <a:pt x="585241" y="100431"/>
                  </a:lnTo>
                  <a:lnTo>
                    <a:pt x="585089" y="100431"/>
                  </a:lnTo>
                  <a:lnTo>
                    <a:pt x="584936" y="100457"/>
                  </a:lnTo>
                  <a:lnTo>
                    <a:pt x="584695" y="100533"/>
                  </a:lnTo>
                  <a:lnTo>
                    <a:pt x="584327" y="100711"/>
                  </a:lnTo>
                  <a:lnTo>
                    <a:pt x="584187" y="100799"/>
                  </a:lnTo>
                  <a:lnTo>
                    <a:pt x="584085" y="100926"/>
                  </a:lnTo>
                  <a:lnTo>
                    <a:pt x="583984" y="101092"/>
                  </a:lnTo>
                  <a:lnTo>
                    <a:pt x="583933" y="101269"/>
                  </a:lnTo>
                  <a:lnTo>
                    <a:pt x="583958" y="101434"/>
                  </a:lnTo>
                  <a:lnTo>
                    <a:pt x="584009" y="101612"/>
                  </a:lnTo>
                  <a:lnTo>
                    <a:pt x="584161" y="101765"/>
                  </a:lnTo>
                  <a:lnTo>
                    <a:pt x="584327" y="101904"/>
                  </a:lnTo>
                  <a:lnTo>
                    <a:pt x="596684" y="109029"/>
                  </a:lnTo>
                  <a:lnTo>
                    <a:pt x="596874" y="109093"/>
                  </a:lnTo>
                  <a:lnTo>
                    <a:pt x="597217" y="109220"/>
                  </a:lnTo>
                  <a:lnTo>
                    <a:pt x="597408" y="109245"/>
                  </a:lnTo>
                  <a:lnTo>
                    <a:pt x="597560" y="109270"/>
                  </a:lnTo>
                  <a:lnTo>
                    <a:pt x="597700" y="109296"/>
                  </a:lnTo>
                  <a:lnTo>
                    <a:pt x="597877" y="109296"/>
                  </a:lnTo>
                  <a:lnTo>
                    <a:pt x="598017" y="109270"/>
                  </a:lnTo>
                  <a:lnTo>
                    <a:pt x="598170" y="109245"/>
                  </a:lnTo>
                  <a:lnTo>
                    <a:pt x="598322" y="109220"/>
                  </a:lnTo>
                  <a:lnTo>
                    <a:pt x="598563" y="109143"/>
                  </a:lnTo>
                  <a:lnTo>
                    <a:pt x="598830" y="109042"/>
                  </a:lnTo>
                  <a:lnTo>
                    <a:pt x="599033" y="108927"/>
                  </a:lnTo>
                  <a:lnTo>
                    <a:pt x="599173" y="108775"/>
                  </a:lnTo>
                  <a:lnTo>
                    <a:pt x="599300" y="108610"/>
                  </a:lnTo>
                  <a:lnTo>
                    <a:pt x="599325" y="108267"/>
                  </a:lnTo>
                  <a:close/>
                </a:path>
                <a:path w="951865" h="553719">
                  <a:moveTo>
                    <a:pt x="609473" y="102425"/>
                  </a:moveTo>
                  <a:lnTo>
                    <a:pt x="609396" y="102247"/>
                  </a:lnTo>
                  <a:lnTo>
                    <a:pt x="609244" y="102108"/>
                  </a:lnTo>
                  <a:lnTo>
                    <a:pt x="609079" y="101955"/>
                  </a:lnTo>
                  <a:lnTo>
                    <a:pt x="596709" y="94818"/>
                  </a:lnTo>
                  <a:lnTo>
                    <a:pt x="594525" y="96075"/>
                  </a:lnTo>
                  <a:lnTo>
                    <a:pt x="606818" y="103174"/>
                  </a:lnTo>
                  <a:lnTo>
                    <a:pt x="607021" y="103276"/>
                  </a:lnTo>
                  <a:lnTo>
                    <a:pt x="607364" y="103378"/>
                  </a:lnTo>
                  <a:lnTo>
                    <a:pt x="607529" y="103428"/>
                  </a:lnTo>
                  <a:lnTo>
                    <a:pt x="607682" y="103428"/>
                  </a:lnTo>
                  <a:lnTo>
                    <a:pt x="607847" y="103454"/>
                  </a:lnTo>
                  <a:lnTo>
                    <a:pt x="608025" y="103454"/>
                  </a:lnTo>
                  <a:lnTo>
                    <a:pt x="608164" y="103428"/>
                  </a:lnTo>
                  <a:lnTo>
                    <a:pt x="608317" y="103428"/>
                  </a:lnTo>
                  <a:lnTo>
                    <a:pt x="608469" y="103403"/>
                  </a:lnTo>
                  <a:lnTo>
                    <a:pt x="608711" y="103301"/>
                  </a:lnTo>
                  <a:lnTo>
                    <a:pt x="608838" y="103276"/>
                  </a:lnTo>
                  <a:lnTo>
                    <a:pt x="609028" y="103174"/>
                  </a:lnTo>
                  <a:lnTo>
                    <a:pt x="609219" y="103060"/>
                  </a:lnTo>
                  <a:lnTo>
                    <a:pt x="609396" y="102857"/>
                  </a:lnTo>
                  <a:lnTo>
                    <a:pt x="609473" y="102692"/>
                  </a:lnTo>
                  <a:lnTo>
                    <a:pt x="609473" y="102425"/>
                  </a:lnTo>
                  <a:close/>
                </a:path>
                <a:path w="951865" h="553719">
                  <a:moveTo>
                    <a:pt x="620687" y="95948"/>
                  </a:moveTo>
                  <a:lnTo>
                    <a:pt x="620610" y="95770"/>
                  </a:lnTo>
                  <a:lnTo>
                    <a:pt x="620433" y="95580"/>
                  </a:lnTo>
                  <a:lnTo>
                    <a:pt x="620293" y="95478"/>
                  </a:lnTo>
                  <a:lnTo>
                    <a:pt x="607961" y="88328"/>
                  </a:lnTo>
                  <a:lnTo>
                    <a:pt x="607758" y="88252"/>
                  </a:lnTo>
                  <a:lnTo>
                    <a:pt x="607491" y="88150"/>
                  </a:lnTo>
                  <a:lnTo>
                    <a:pt x="607364" y="88125"/>
                  </a:lnTo>
                  <a:lnTo>
                    <a:pt x="607174" y="88099"/>
                  </a:lnTo>
                  <a:lnTo>
                    <a:pt x="606615" y="88074"/>
                  </a:lnTo>
                  <a:lnTo>
                    <a:pt x="606463" y="88099"/>
                  </a:lnTo>
                  <a:lnTo>
                    <a:pt x="606310" y="88125"/>
                  </a:lnTo>
                  <a:lnTo>
                    <a:pt x="606069" y="88201"/>
                  </a:lnTo>
                  <a:lnTo>
                    <a:pt x="605802" y="88303"/>
                  </a:lnTo>
                  <a:lnTo>
                    <a:pt x="605599" y="88417"/>
                  </a:lnTo>
                  <a:lnTo>
                    <a:pt x="605459" y="88595"/>
                  </a:lnTo>
                  <a:lnTo>
                    <a:pt x="605358" y="88734"/>
                  </a:lnTo>
                  <a:lnTo>
                    <a:pt x="605307" y="89077"/>
                  </a:lnTo>
                  <a:lnTo>
                    <a:pt x="605383" y="89255"/>
                  </a:lnTo>
                  <a:lnTo>
                    <a:pt x="605536" y="89433"/>
                  </a:lnTo>
                  <a:lnTo>
                    <a:pt x="605701" y="89547"/>
                  </a:lnTo>
                  <a:lnTo>
                    <a:pt x="618032" y="96697"/>
                  </a:lnTo>
                  <a:lnTo>
                    <a:pt x="618312" y="96799"/>
                  </a:lnTo>
                  <a:lnTo>
                    <a:pt x="618502" y="96875"/>
                  </a:lnTo>
                  <a:lnTo>
                    <a:pt x="618629" y="96901"/>
                  </a:lnTo>
                  <a:lnTo>
                    <a:pt x="618820" y="96926"/>
                  </a:lnTo>
                  <a:lnTo>
                    <a:pt x="619379" y="96951"/>
                  </a:lnTo>
                  <a:lnTo>
                    <a:pt x="619531" y="96926"/>
                  </a:lnTo>
                  <a:lnTo>
                    <a:pt x="619683" y="96901"/>
                  </a:lnTo>
                  <a:lnTo>
                    <a:pt x="619925" y="96824"/>
                  </a:lnTo>
                  <a:lnTo>
                    <a:pt x="620191" y="96723"/>
                  </a:lnTo>
                  <a:lnTo>
                    <a:pt x="620395" y="96608"/>
                  </a:lnTo>
                  <a:lnTo>
                    <a:pt x="620534" y="96431"/>
                  </a:lnTo>
                  <a:lnTo>
                    <a:pt x="620636" y="96291"/>
                  </a:lnTo>
                  <a:lnTo>
                    <a:pt x="620687" y="95948"/>
                  </a:lnTo>
                  <a:close/>
                </a:path>
                <a:path w="951865" h="553719">
                  <a:moveTo>
                    <a:pt x="630834" y="90081"/>
                  </a:moveTo>
                  <a:lnTo>
                    <a:pt x="630758" y="89903"/>
                  </a:lnTo>
                  <a:lnTo>
                    <a:pt x="630605" y="89738"/>
                  </a:lnTo>
                  <a:lnTo>
                    <a:pt x="630440" y="89611"/>
                  </a:lnTo>
                  <a:lnTo>
                    <a:pt x="618083" y="82499"/>
                  </a:lnTo>
                  <a:lnTo>
                    <a:pt x="617905" y="82397"/>
                  </a:lnTo>
                  <a:lnTo>
                    <a:pt x="617639" y="82296"/>
                  </a:lnTo>
                  <a:lnTo>
                    <a:pt x="617397" y="82245"/>
                  </a:lnTo>
                  <a:lnTo>
                    <a:pt x="617245" y="82219"/>
                  </a:lnTo>
                  <a:lnTo>
                    <a:pt x="616762" y="82219"/>
                  </a:lnTo>
                  <a:lnTo>
                    <a:pt x="616610" y="82245"/>
                  </a:lnTo>
                  <a:lnTo>
                    <a:pt x="616458" y="82270"/>
                  </a:lnTo>
                  <a:lnTo>
                    <a:pt x="616216" y="82346"/>
                  </a:lnTo>
                  <a:lnTo>
                    <a:pt x="616077" y="82397"/>
                  </a:lnTo>
                  <a:lnTo>
                    <a:pt x="615950" y="82448"/>
                  </a:lnTo>
                  <a:lnTo>
                    <a:pt x="615708" y="82613"/>
                  </a:lnTo>
                  <a:lnTo>
                    <a:pt x="615607" y="82740"/>
                  </a:lnTo>
                  <a:lnTo>
                    <a:pt x="615480" y="82880"/>
                  </a:lnTo>
                  <a:lnTo>
                    <a:pt x="615454" y="83223"/>
                  </a:lnTo>
                  <a:lnTo>
                    <a:pt x="615530" y="83400"/>
                  </a:lnTo>
                  <a:lnTo>
                    <a:pt x="615683" y="83578"/>
                  </a:lnTo>
                  <a:lnTo>
                    <a:pt x="615848" y="83693"/>
                  </a:lnTo>
                  <a:lnTo>
                    <a:pt x="628192" y="90843"/>
                  </a:lnTo>
                  <a:lnTo>
                    <a:pt x="628383" y="90906"/>
                  </a:lnTo>
                  <a:lnTo>
                    <a:pt x="628650" y="91008"/>
                  </a:lnTo>
                  <a:lnTo>
                    <a:pt x="628777" y="91033"/>
                  </a:lnTo>
                  <a:lnTo>
                    <a:pt x="628967" y="91084"/>
                  </a:lnTo>
                  <a:lnTo>
                    <a:pt x="629602" y="91084"/>
                  </a:lnTo>
                  <a:lnTo>
                    <a:pt x="629831" y="91033"/>
                  </a:lnTo>
                  <a:lnTo>
                    <a:pt x="630072" y="90957"/>
                  </a:lnTo>
                  <a:lnTo>
                    <a:pt x="630313" y="90855"/>
                  </a:lnTo>
                  <a:lnTo>
                    <a:pt x="630440" y="90779"/>
                  </a:lnTo>
                  <a:lnTo>
                    <a:pt x="630682" y="90589"/>
                  </a:lnTo>
                  <a:lnTo>
                    <a:pt x="630783" y="90424"/>
                  </a:lnTo>
                  <a:lnTo>
                    <a:pt x="630834" y="90081"/>
                  </a:lnTo>
                  <a:close/>
                </a:path>
                <a:path w="951865" h="553719">
                  <a:moveTo>
                    <a:pt x="752436" y="217309"/>
                  </a:moveTo>
                  <a:lnTo>
                    <a:pt x="752386" y="217144"/>
                  </a:lnTo>
                  <a:lnTo>
                    <a:pt x="752284" y="216966"/>
                  </a:lnTo>
                  <a:lnTo>
                    <a:pt x="752157" y="216877"/>
                  </a:lnTo>
                  <a:lnTo>
                    <a:pt x="751992" y="216725"/>
                  </a:lnTo>
                  <a:lnTo>
                    <a:pt x="739673" y="209626"/>
                  </a:lnTo>
                  <a:lnTo>
                    <a:pt x="739482" y="209537"/>
                  </a:lnTo>
                  <a:lnTo>
                    <a:pt x="739241" y="209435"/>
                  </a:lnTo>
                  <a:lnTo>
                    <a:pt x="739089" y="209410"/>
                  </a:lnTo>
                  <a:lnTo>
                    <a:pt x="738898" y="209384"/>
                  </a:lnTo>
                  <a:lnTo>
                    <a:pt x="738365" y="209359"/>
                  </a:lnTo>
                  <a:lnTo>
                    <a:pt x="738212" y="209384"/>
                  </a:lnTo>
                  <a:lnTo>
                    <a:pt x="738060" y="209410"/>
                  </a:lnTo>
                  <a:lnTo>
                    <a:pt x="737819" y="209486"/>
                  </a:lnTo>
                  <a:lnTo>
                    <a:pt x="737692" y="209537"/>
                  </a:lnTo>
                  <a:lnTo>
                    <a:pt x="737552" y="209588"/>
                  </a:lnTo>
                  <a:lnTo>
                    <a:pt x="737349" y="209702"/>
                  </a:lnTo>
                  <a:lnTo>
                    <a:pt x="737184" y="209880"/>
                  </a:lnTo>
                  <a:lnTo>
                    <a:pt x="737082" y="210019"/>
                  </a:lnTo>
                  <a:lnTo>
                    <a:pt x="737031" y="210197"/>
                  </a:lnTo>
                  <a:lnTo>
                    <a:pt x="737082" y="210413"/>
                  </a:lnTo>
                  <a:lnTo>
                    <a:pt x="737133" y="210540"/>
                  </a:lnTo>
                  <a:lnTo>
                    <a:pt x="737260" y="210718"/>
                  </a:lnTo>
                  <a:lnTo>
                    <a:pt x="737450" y="210832"/>
                  </a:lnTo>
                  <a:lnTo>
                    <a:pt x="749782" y="217970"/>
                  </a:lnTo>
                  <a:lnTo>
                    <a:pt x="749985" y="218071"/>
                  </a:lnTo>
                  <a:lnTo>
                    <a:pt x="750227" y="218173"/>
                  </a:lnTo>
                  <a:lnTo>
                    <a:pt x="750379" y="218198"/>
                  </a:lnTo>
                  <a:lnTo>
                    <a:pt x="750570" y="218224"/>
                  </a:lnTo>
                  <a:lnTo>
                    <a:pt x="751103" y="218249"/>
                  </a:lnTo>
                  <a:lnTo>
                    <a:pt x="751255" y="218224"/>
                  </a:lnTo>
                  <a:lnTo>
                    <a:pt x="751408" y="218198"/>
                  </a:lnTo>
                  <a:lnTo>
                    <a:pt x="751674" y="218122"/>
                  </a:lnTo>
                  <a:lnTo>
                    <a:pt x="751916" y="218020"/>
                  </a:lnTo>
                  <a:lnTo>
                    <a:pt x="752043" y="217944"/>
                  </a:lnTo>
                  <a:lnTo>
                    <a:pt x="752208" y="217830"/>
                  </a:lnTo>
                  <a:lnTo>
                    <a:pt x="752309" y="217703"/>
                  </a:lnTo>
                  <a:lnTo>
                    <a:pt x="752411" y="217538"/>
                  </a:lnTo>
                  <a:lnTo>
                    <a:pt x="752436" y="217411"/>
                  </a:lnTo>
                  <a:close/>
                </a:path>
                <a:path w="951865" h="553719">
                  <a:moveTo>
                    <a:pt x="762596" y="211442"/>
                  </a:moveTo>
                  <a:lnTo>
                    <a:pt x="762546" y="211277"/>
                  </a:lnTo>
                  <a:lnTo>
                    <a:pt x="762469" y="211150"/>
                  </a:lnTo>
                  <a:lnTo>
                    <a:pt x="762317" y="211010"/>
                  </a:lnTo>
                  <a:lnTo>
                    <a:pt x="762101" y="210870"/>
                  </a:lnTo>
                  <a:lnTo>
                    <a:pt x="749795" y="203771"/>
                  </a:lnTo>
                  <a:lnTo>
                    <a:pt x="749630" y="203682"/>
                  </a:lnTo>
                  <a:lnTo>
                    <a:pt x="749388" y="203581"/>
                  </a:lnTo>
                  <a:lnTo>
                    <a:pt x="749236" y="203555"/>
                  </a:lnTo>
                  <a:lnTo>
                    <a:pt x="749046" y="203530"/>
                  </a:lnTo>
                  <a:lnTo>
                    <a:pt x="748512" y="203504"/>
                  </a:lnTo>
                  <a:lnTo>
                    <a:pt x="748360" y="203530"/>
                  </a:lnTo>
                  <a:lnTo>
                    <a:pt x="748207" y="203555"/>
                  </a:lnTo>
                  <a:lnTo>
                    <a:pt x="747966" y="203631"/>
                  </a:lnTo>
                  <a:lnTo>
                    <a:pt x="747839" y="203682"/>
                  </a:lnTo>
                  <a:lnTo>
                    <a:pt x="747699" y="203733"/>
                  </a:lnTo>
                  <a:lnTo>
                    <a:pt x="747572" y="203809"/>
                  </a:lnTo>
                  <a:lnTo>
                    <a:pt x="747407" y="203923"/>
                  </a:lnTo>
                  <a:lnTo>
                    <a:pt x="747306" y="204050"/>
                  </a:lnTo>
                  <a:lnTo>
                    <a:pt x="747204" y="204216"/>
                  </a:lnTo>
                  <a:lnTo>
                    <a:pt x="747179" y="204343"/>
                  </a:lnTo>
                  <a:lnTo>
                    <a:pt x="747204" y="204508"/>
                  </a:lnTo>
                  <a:lnTo>
                    <a:pt x="747280" y="204685"/>
                  </a:lnTo>
                  <a:lnTo>
                    <a:pt x="747407" y="204863"/>
                  </a:lnTo>
                  <a:lnTo>
                    <a:pt x="747636" y="205028"/>
                  </a:lnTo>
                  <a:lnTo>
                    <a:pt x="759942" y="212140"/>
                  </a:lnTo>
                  <a:lnTo>
                    <a:pt x="760145" y="212204"/>
                  </a:lnTo>
                  <a:lnTo>
                    <a:pt x="760387" y="212305"/>
                  </a:lnTo>
                  <a:lnTo>
                    <a:pt x="760526" y="212331"/>
                  </a:lnTo>
                  <a:lnTo>
                    <a:pt x="760653" y="212356"/>
                  </a:lnTo>
                  <a:lnTo>
                    <a:pt x="760806" y="212382"/>
                  </a:lnTo>
                  <a:lnTo>
                    <a:pt x="761263" y="212382"/>
                  </a:lnTo>
                  <a:lnTo>
                    <a:pt x="761415" y="212356"/>
                  </a:lnTo>
                  <a:lnTo>
                    <a:pt x="761568" y="212331"/>
                  </a:lnTo>
                  <a:lnTo>
                    <a:pt x="761809" y="212255"/>
                  </a:lnTo>
                  <a:lnTo>
                    <a:pt x="762050" y="212153"/>
                  </a:lnTo>
                  <a:lnTo>
                    <a:pt x="762203" y="212077"/>
                  </a:lnTo>
                  <a:lnTo>
                    <a:pt x="762368" y="211963"/>
                  </a:lnTo>
                  <a:lnTo>
                    <a:pt x="762469" y="211836"/>
                  </a:lnTo>
                  <a:lnTo>
                    <a:pt x="762571" y="211670"/>
                  </a:lnTo>
                  <a:lnTo>
                    <a:pt x="762596" y="211543"/>
                  </a:lnTo>
                  <a:close/>
                </a:path>
                <a:path w="951865" h="553719">
                  <a:moveTo>
                    <a:pt x="773811" y="204965"/>
                  </a:moveTo>
                  <a:lnTo>
                    <a:pt x="773785" y="204825"/>
                  </a:lnTo>
                  <a:lnTo>
                    <a:pt x="773709" y="204698"/>
                  </a:lnTo>
                  <a:lnTo>
                    <a:pt x="773582" y="204546"/>
                  </a:lnTo>
                  <a:lnTo>
                    <a:pt x="773417" y="204406"/>
                  </a:lnTo>
                  <a:lnTo>
                    <a:pt x="761022" y="197294"/>
                  </a:lnTo>
                  <a:lnTo>
                    <a:pt x="760844" y="197192"/>
                  </a:lnTo>
                  <a:lnTo>
                    <a:pt x="760603" y="197116"/>
                  </a:lnTo>
                  <a:lnTo>
                    <a:pt x="760450" y="197065"/>
                  </a:lnTo>
                  <a:lnTo>
                    <a:pt x="760183" y="197040"/>
                  </a:lnTo>
                  <a:lnTo>
                    <a:pt x="760018" y="197015"/>
                  </a:lnTo>
                  <a:lnTo>
                    <a:pt x="759866" y="197015"/>
                  </a:lnTo>
                  <a:lnTo>
                    <a:pt x="759726" y="197040"/>
                  </a:lnTo>
                  <a:lnTo>
                    <a:pt x="759574" y="197040"/>
                  </a:lnTo>
                  <a:lnTo>
                    <a:pt x="759421" y="197065"/>
                  </a:lnTo>
                  <a:lnTo>
                    <a:pt x="759180" y="197167"/>
                  </a:lnTo>
                  <a:lnTo>
                    <a:pt x="759028" y="197192"/>
                  </a:lnTo>
                  <a:lnTo>
                    <a:pt x="758863" y="197294"/>
                  </a:lnTo>
                  <a:lnTo>
                    <a:pt x="758710" y="197383"/>
                  </a:lnTo>
                  <a:lnTo>
                    <a:pt x="758545" y="197535"/>
                  </a:lnTo>
                  <a:lnTo>
                    <a:pt x="758418" y="197751"/>
                  </a:lnTo>
                  <a:lnTo>
                    <a:pt x="758393" y="197878"/>
                  </a:lnTo>
                  <a:lnTo>
                    <a:pt x="758418" y="198043"/>
                  </a:lnTo>
                  <a:lnTo>
                    <a:pt x="758494" y="198221"/>
                  </a:lnTo>
                  <a:lnTo>
                    <a:pt x="758659" y="198412"/>
                  </a:lnTo>
                  <a:lnTo>
                    <a:pt x="758786" y="198513"/>
                  </a:lnTo>
                  <a:lnTo>
                    <a:pt x="771169" y="205638"/>
                  </a:lnTo>
                  <a:lnTo>
                    <a:pt x="771410" y="205752"/>
                  </a:lnTo>
                  <a:lnTo>
                    <a:pt x="771601" y="205803"/>
                  </a:lnTo>
                  <a:lnTo>
                    <a:pt x="771753" y="205854"/>
                  </a:lnTo>
                  <a:lnTo>
                    <a:pt x="772020" y="205879"/>
                  </a:lnTo>
                  <a:lnTo>
                    <a:pt x="772160" y="205905"/>
                  </a:lnTo>
                  <a:lnTo>
                    <a:pt x="772337" y="205905"/>
                  </a:lnTo>
                  <a:lnTo>
                    <a:pt x="772477" y="205879"/>
                  </a:lnTo>
                  <a:lnTo>
                    <a:pt x="772629" y="205879"/>
                  </a:lnTo>
                  <a:lnTo>
                    <a:pt x="772782" y="205854"/>
                  </a:lnTo>
                  <a:lnTo>
                    <a:pt x="773023" y="205778"/>
                  </a:lnTo>
                  <a:lnTo>
                    <a:pt x="773176" y="205727"/>
                  </a:lnTo>
                  <a:lnTo>
                    <a:pt x="773417" y="205600"/>
                  </a:lnTo>
                  <a:lnTo>
                    <a:pt x="773658" y="205384"/>
                  </a:lnTo>
                  <a:lnTo>
                    <a:pt x="773760" y="205219"/>
                  </a:lnTo>
                  <a:lnTo>
                    <a:pt x="773811" y="205041"/>
                  </a:lnTo>
                  <a:close/>
                </a:path>
                <a:path w="951865" h="553719">
                  <a:moveTo>
                    <a:pt x="783958" y="199123"/>
                  </a:moveTo>
                  <a:lnTo>
                    <a:pt x="783907" y="198958"/>
                  </a:lnTo>
                  <a:lnTo>
                    <a:pt x="783831" y="198831"/>
                  </a:lnTo>
                  <a:lnTo>
                    <a:pt x="783729" y="198704"/>
                  </a:lnTo>
                  <a:lnTo>
                    <a:pt x="783513" y="198564"/>
                  </a:lnTo>
                  <a:lnTo>
                    <a:pt x="771156" y="191439"/>
                  </a:lnTo>
                  <a:lnTo>
                    <a:pt x="770991" y="191350"/>
                  </a:lnTo>
                  <a:lnTo>
                    <a:pt x="770864" y="191300"/>
                  </a:lnTo>
                  <a:lnTo>
                    <a:pt x="770674" y="191223"/>
                  </a:lnTo>
                  <a:lnTo>
                    <a:pt x="770483" y="191198"/>
                  </a:lnTo>
                  <a:lnTo>
                    <a:pt x="770166" y="191173"/>
                  </a:lnTo>
                  <a:lnTo>
                    <a:pt x="770013" y="191173"/>
                  </a:lnTo>
                  <a:lnTo>
                    <a:pt x="769797" y="191173"/>
                  </a:lnTo>
                  <a:lnTo>
                    <a:pt x="769569" y="191223"/>
                  </a:lnTo>
                  <a:lnTo>
                    <a:pt x="769327" y="191300"/>
                  </a:lnTo>
                  <a:lnTo>
                    <a:pt x="769150" y="191350"/>
                  </a:lnTo>
                  <a:lnTo>
                    <a:pt x="768985" y="191427"/>
                  </a:lnTo>
                  <a:lnTo>
                    <a:pt x="768832" y="191516"/>
                  </a:lnTo>
                  <a:lnTo>
                    <a:pt x="768692" y="191668"/>
                  </a:lnTo>
                  <a:lnTo>
                    <a:pt x="768565" y="191884"/>
                  </a:lnTo>
                  <a:lnTo>
                    <a:pt x="768540" y="192011"/>
                  </a:lnTo>
                  <a:lnTo>
                    <a:pt x="768565" y="192176"/>
                  </a:lnTo>
                  <a:lnTo>
                    <a:pt x="768642" y="192354"/>
                  </a:lnTo>
                  <a:lnTo>
                    <a:pt x="768769" y="192506"/>
                  </a:lnTo>
                  <a:lnTo>
                    <a:pt x="768934" y="192646"/>
                  </a:lnTo>
                  <a:lnTo>
                    <a:pt x="770356" y="191884"/>
                  </a:lnTo>
                  <a:lnTo>
                    <a:pt x="768985" y="192684"/>
                  </a:lnTo>
                  <a:lnTo>
                    <a:pt x="781304" y="199783"/>
                  </a:lnTo>
                  <a:lnTo>
                    <a:pt x="781481" y="199885"/>
                  </a:lnTo>
                  <a:lnTo>
                    <a:pt x="781621" y="199936"/>
                  </a:lnTo>
                  <a:lnTo>
                    <a:pt x="781748" y="199961"/>
                  </a:lnTo>
                  <a:lnTo>
                    <a:pt x="781900" y="200012"/>
                  </a:lnTo>
                  <a:lnTo>
                    <a:pt x="782167" y="200037"/>
                  </a:lnTo>
                  <a:lnTo>
                    <a:pt x="782307" y="200063"/>
                  </a:lnTo>
                  <a:lnTo>
                    <a:pt x="782459" y="200063"/>
                  </a:lnTo>
                  <a:lnTo>
                    <a:pt x="782624" y="200037"/>
                  </a:lnTo>
                  <a:lnTo>
                    <a:pt x="782777" y="200037"/>
                  </a:lnTo>
                  <a:lnTo>
                    <a:pt x="782929" y="200012"/>
                  </a:lnTo>
                  <a:lnTo>
                    <a:pt x="783170" y="199936"/>
                  </a:lnTo>
                  <a:lnTo>
                    <a:pt x="783297" y="199885"/>
                  </a:lnTo>
                  <a:lnTo>
                    <a:pt x="783678" y="199669"/>
                  </a:lnTo>
                  <a:lnTo>
                    <a:pt x="783805" y="199542"/>
                  </a:lnTo>
                  <a:lnTo>
                    <a:pt x="783907" y="199377"/>
                  </a:lnTo>
                  <a:lnTo>
                    <a:pt x="783958" y="199199"/>
                  </a:lnTo>
                  <a:close/>
                </a:path>
                <a:path w="951865" h="553719">
                  <a:moveTo>
                    <a:pt x="808939" y="167398"/>
                  </a:moveTo>
                  <a:lnTo>
                    <a:pt x="796620" y="160299"/>
                  </a:lnTo>
                  <a:lnTo>
                    <a:pt x="796455" y="160185"/>
                  </a:lnTo>
                  <a:lnTo>
                    <a:pt x="796213" y="160108"/>
                  </a:lnTo>
                  <a:lnTo>
                    <a:pt x="796061" y="160058"/>
                  </a:lnTo>
                  <a:lnTo>
                    <a:pt x="795769" y="160032"/>
                  </a:lnTo>
                  <a:lnTo>
                    <a:pt x="795629" y="160007"/>
                  </a:lnTo>
                  <a:lnTo>
                    <a:pt x="795477" y="160007"/>
                  </a:lnTo>
                  <a:lnTo>
                    <a:pt x="795337" y="160032"/>
                  </a:lnTo>
                  <a:lnTo>
                    <a:pt x="795185" y="160032"/>
                  </a:lnTo>
                  <a:lnTo>
                    <a:pt x="795032" y="160058"/>
                  </a:lnTo>
                  <a:lnTo>
                    <a:pt x="794791" y="160134"/>
                  </a:lnTo>
                  <a:lnTo>
                    <a:pt x="794524" y="160261"/>
                  </a:lnTo>
                  <a:lnTo>
                    <a:pt x="794283" y="160401"/>
                  </a:lnTo>
                  <a:lnTo>
                    <a:pt x="794156" y="160528"/>
                  </a:lnTo>
                  <a:lnTo>
                    <a:pt x="794054" y="160693"/>
                  </a:lnTo>
                  <a:lnTo>
                    <a:pt x="794004" y="160870"/>
                  </a:lnTo>
                  <a:lnTo>
                    <a:pt x="794029" y="161036"/>
                  </a:lnTo>
                  <a:lnTo>
                    <a:pt x="794105" y="161213"/>
                  </a:lnTo>
                  <a:lnTo>
                    <a:pt x="794232" y="161366"/>
                  </a:lnTo>
                  <a:lnTo>
                    <a:pt x="794423" y="161505"/>
                  </a:lnTo>
                  <a:lnTo>
                    <a:pt x="806767" y="168643"/>
                  </a:lnTo>
                  <a:lnTo>
                    <a:pt x="808939" y="167398"/>
                  </a:lnTo>
                  <a:close/>
                </a:path>
                <a:path w="951865" h="553719">
                  <a:moveTo>
                    <a:pt x="809421" y="167982"/>
                  </a:moveTo>
                  <a:lnTo>
                    <a:pt x="809396" y="167843"/>
                  </a:lnTo>
                  <a:lnTo>
                    <a:pt x="809320" y="167716"/>
                  </a:lnTo>
                  <a:lnTo>
                    <a:pt x="809193" y="167563"/>
                  </a:lnTo>
                  <a:lnTo>
                    <a:pt x="809002" y="167424"/>
                  </a:lnTo>
                  <a:lnTo>
                    <a:pt x="806767" y="168643"/>
                  </a:lnTo>
                  <a:lnTo>
                    <a:pt x="806945" y="168719"/>
                  </a:lnTo>
                  <a:lnTo>
                    <a:pt x="807085" y="168770"/>
                  </a:lnTo>
                  <a:lnTo>
                    <a:pt x="807212" y="168821"/>
                  </a:lnTo>
                  <a:lnTo>
                    <a:pt x="807364" y="168846"/>
                  </a:lnTo>
                  <a:lnTo>
                    <a:pt x="807554" y="168897"/>
                  </a:lnTo>
                  <a:lnTo>
                    <a:pt x="807770" y="168922"/>
                  </a:lnTo>
                  <a:lnTo>
                    <a:pt x="807923" y="168922"/>
                  </a:lnTo>
                  <a:lnTo>
                    <a:pt x="808113" y="168897"/>
                  </a:lnTo>
                  <a:lnTo>
                    <a:pt x="808266" y="168871"/>
                  </a:lnTo>
                  <a:lnTo>
                    <a:pt x="808393" y="168846"/>
                  </a:lnTo>
                  <a:lnTo>
                    <a:pt x="808659" y="168770"/>
                  </a:lnTo>
                  <a:lnTo>
                    <a:pt x="808875" y="168668"/>
                  </a:lnTo>
                  <a:lnTo>
                    <a:pt x="809117" y="168554"/>
                  </a:lnTo>
                  <a:lnTo>
                    <a:pt x="809269" y="168402"/>
                  </a:lnTo>
                  <a:lnTo>
                    <a:pt x="809396" y="168186"/>
                  </a:lnTo>
                  <a:lnTo>
                    <a:pt x="809421" y="168059"/>
                  </a:lnTo>
                  <a:close/>
                </a:path>
                <a:path w="951865" h="553719">
                  <a:moveTo>
                    <a:pt x="819569" y="162115"/>
                  </a:moveTo>
                  <a:lnTo>
                    <a:pt x="819543" y="161975"/>
                  </a:lnTo>
                  <a:lnTo>
                    <a:pt x="819467" y="161848"/>
                  </a:lnTo>
                  <a:lnTo>
                    <a:pt x="819340" y="161709"/>
                  </a:lnTo>
                  <a:lnTo>
                    <a:pt x="819150" y="161556"/>
                  </a:lnTo>
                  <a:lnTo>
                    <a:pt x="806767" y="154444"/>
                  </a:lnTo>
                  <a:lnTo>
                    <a:pt x="806602" y="154330"/>
                  </a:lnTo>
                  <a:lnTo>
                    <a:pt x="806361" y="154254"/>
                  </a:lnTo>
                  <a:lnTo>
                    <a:pt x="806208" y="154203"/>
                  </a:lnTo>
                  <a:lnTo>
                    <a:pt x="805916" y="154178"/>
                  </a:lnTo>
                  <a:lnTo>
                    <a:pt x="805776" y="154152"/>
                  </a:lnTo>
                  <a:lnTo>
                    <a:pt x="805624" y="154152"/>
                  </a:lnTo>
                  <a:lnTo>
                    <a:pt x="805484" y="154178"/>
                  </a:lnTo>
                  <a:lnTo>
                    <a:pt x="805332" y="154178"/>
                  </a:lnTo>
                  <a:lnTo>
                    <a:pt x="805180" y="154203"/>
                  </a:lnTo>
                  <a:lnTo>
                    <a:pt x="804913" y="154279"/>
                  </a:lnTo>
                  <a:lnTo>
                    <a:pt x="804786" y="154330"/>
                  </a:lnTo>
                  <a:lnTo>
                    <a:pt x="804621" y="154432"/>
                  </a:lnTo>
                  <a:lnTo>
                    <a:pt x="804468" y="154520"/>
                  </a:lnTo>
                  <a:lnTo>
                    <a:pt x="804303" y="154673"/>
                  </a:lnTo>
                  <a:lnTo>
                    <a:pt x="804202" y="154838"/>
                  </a:lnTo>
                  <a:lnTo>
                    <a:pt x="804151" y="155016"/>
                  </a:lnTo>
                  <a:lnTo>
                    <a:pt x="804176" y="155181"/>
                  </a:lnTo>
                  <a:lnTo>
                    <a:pt x="804252" y="155359"/>
                  </a:lnTo>
                  <a:lnTo>
                    <a:pt x="804379" y="155511"/>
                  </a:lnTo>
                  <a:lnTo>
                    <a:pt x="804545" y="155651"/>
                  </a:lnTo>
                  <a:lnTo>
                    <a:pt x="816914" y="162788"/>
                  </a:lnTo>
                  <a:lnTo>
                    <a:pt x="817092" y="162877"/>
                  </a:lnTo>
                  <a:lnTo>
                    <a:pt x="817499" y="163004"/>
                  </a:lnTo>
                  <a:lnTo>
                    <a:pt x="817626" y="163029"/>
                  </a:lnTo>
                  <a:lnTo>
                    <a:pt x="817778" y="163029"/>
                  </a:lnTo>
                  <a:lnTo>
                    <a:pt x="817918" y="163055"/>
                  </a:lnTo>
                  <a:lnTo>
                    <a:pt x="818070" y="163055"/>
                  </a:lnTo>
                  <a:lnTo>
                    <a:pt x="818210" y="163029"/>
                  </a:lnTo>
                  <a:lnTo>
                    <a:pt x="818388" y="163029"/>
                  </a:lnTo>
                  <a:lnTo>
                    <a:pt x="818540" y="163004"/>
                  </a:lnTo>
                  <a:lnTo>
                    <a:pt x="818781" y="162902"/>
                  </a:lnTo>
                  <a:lnTo>
                    <a:pt x="818921" y="162877"/>
                  </a:lnTo>
                  <a:lnTo>
                    <a:pt x="819073" y="162775"/>
                  </a:lnTo>
                  <a:lnTo>
                    <a:pt x="819238" y="162687"/>
                  </a:lnTo>
                  <a:lnTo>
                    <a:pt x="819416" y="162534"/>
                  </a:lnTo>
                  <a:lnTo>
                    <a:pt x="819518" y="162369"/>
                  </a:lnTo>
                  <a:lnTo>
                    <a:pt x="819569" y="162191"/>
                  </a:lnTo>
                  <a:close/>
                </a:path>
                <a:path w="951865" h="553719">
                  <a:moveTo>
                    <a:pt x="928370" y="333400"/>
                  </a:moveTo>
                  <a:lnTo>
                    <a:pt x="926185" y="332155"/>
                  </a:lnTo>
                  <a:lnTo>
                    <a:pt x="926045" y="332244"/>
                  </a:lnTo>
                  <a:lnTo>
                    <a:pt x="925893" y="332397"/>
                  </a:lnTo>
                  <a:lnTo>
                    <a:pt x="925791" y="332613"/>
                  </a:lnTo>
                  <a:lnTo>
                    <a:pt x="925766" y="332740"/>
                  </a:lnTo>
                  <a:lnTo>
                    <a:pt x="925791" y="332905"/>
                  </a:lnTo>
                  <a:lnTo>
                    <a:pt x="925842" y="333082"/>
                  </a:lnTo>
                  <a:lnTo>
                    <a:pt x="925969" y="333248"/>
                  </a:lnTo>
                  <a:lnTo>
                    <a:pt x="926134" y="333375"/>
                  </a:lnTo>
                  <a:lnTo>
                    <a:pt x="926261" y="333451"/>
                  </a:lnTo>
                  <a:lnTo>
                    <a:pt x="926503" y="333552"/>
                  </a:lnTo>
                  <a:lnTo>
                    <a:pt x="926655" y="333590"/>
                  </a:lnTo>
                  <a:lnTo>
                    <a:pt x="926795" y="333616"/>
                  </a:lnTo>
                  <a:lnTo>
                    <a:pt x="926973" y="333641"/>
                  </a:lnTo>
                  <a:lnTo>
                    <a:pt x="927531" y="333667"/>
                  </a:lnTo>
                  <a:lnTo>
                    <a:pt x="927684" y="333641"/>
                  </a:lnTo>
                  <a:lnTo>
                    <a:pt x="927836" y="333616"/>
                  </a:lnTo>
                  <a:lnTo>
                    <a:pt x="928077" y="333552"/>
                  </a:lnTo>
                  <a:lnTo>
                    <a:pt x="928319" y="333451"/>
                  </a:lnTo>
                  <a:close/>
                </a:path>
                <a:path w="951865" h="553719">
                  <a:moveTo>
                    <a:pt x="938517" y="339255"/>
                  </a:moveTo>
                  <a:lnTo>
                    <a:pt x="936332" y="338010"/>
                  </a:lnTo>
                  <a:lnTo>
                    <a:pt x="936193" y="338099"/>
                  </a:lnTo>
                  <a:lnTo>
                    <a:pt x="936040" y="338251"/>
                  </a:lnTo>
                  <a:lnTo>
                    <a:pt x="935964" y="338416"/>
                  </a:lnTo>
                  <a:lnTo>
                    <a:pt x="935913" y="338594"/>
                  </a:lnTo>
                  <a:lnTo>
                    <a:pt x="935939" y="338759"/>
                  </a:lnTo>
                  <a:lnTo>
                    <a:pt x="935964" y="338937"/>
                  </a:lnTo>
                  <a:lnTo>
                    <a:pt x="936117" y="339090"/>
                  </a:lnTo>
                  <a:lnTo>
                    <a:pt x="936282" y="339229"/>
                  </a:lnTo>
                  <a:lnTo>
                    <a:pt x="936510" y="339356"/>
                  </a:lnTo>
                  <a:lnTo>
                    <a:pt x="936802" y="339445"/>
                  </a:lnTo>
                  <a:lnTo>
                    <a:pt x="936929" y="339471"/>
                  </a:lnTo>
                  <a:lnTo>
                    <a:pt x="937120" y="339496"/>
                  </a:lnTo>
                  <a:lnTo>
                    <a:pt x="937653" y="339521"/>
                  </a:lnTo>
                  <a:lnTo>
                    <a:pt x="937831" y="339496"/>
                  </a:lnTo>
                  <a:lnTo>
                    <a:pt x="937983" y="339471"/>
                  </a:lnTo>
                  <a:lnTo>
                    <a:pt x="938225" y="339407"/>
                  </a:lnTo>
                  <a:lnTo>
                    <a:pt x="938352" y="339356"/>
                  </a:lnTo>
                  <a:lnTo>
                    <a:pt x="938517" y="339255"/>
                  </a:lnTo>
                  <a:close/>
                </a:path>
                <a:path w="951865" h="553719">
                  <a:moveTo>
                    <a:pt x="941133" y="325678"/>
                  </a:moveTo>
                  <a:lnTo>
                    <a:pt x="941095" y="325513"/>
                  </a:lnTo>
                  <a:lnTo>
                    <a:pt x="941070" y="325386"/>
                  </a:lnTo>
                  <a:lnTo>
                    <a:pt x="940943" y="325221"/>
                  </a:lnTo>
                  <a:lnTo>
                    <a:pt x="940727" y="325094"/>
                  </a:lnTo>
                  <a:lnTo>
                    <a:pt x="940384" y="324916"/>
                  </a:lnTo>
                  <a:lnTo>
                    <a:pt x="940257" y="324878"/>
                  </a:lnTo>
                  <a:lnTo>
                    <a:pt x="940104" y="324853"/>
                  </a:lnTo>
                  <a:lnTo>
                    <a:pt x="939914" y="324802"/>
                  </a:lnTo>
                  <a:lnTo>
                    <a:pt x="939304" y="324802"/>
                  </a:lnTo>
                  <a:lnTo>
                    <a:pt x="939076" y="324853"/>
                  </a:lnTo>
                  <a:lnTo>
                    <a:pt x="938682" y="324967"/>
                  </a:lnTo>
                  <a:lnTo>
                    <a:pt x="938517" y="325043"/>
                  </a:lnTo>
                  <a:lnTo>
                    <a:pt x="926198" y="332143"/>
                  </a:lnTo>
                  <a:lnTo>
                    <a:pt x="928370" y="333400"/>
                  </a:lnTo>
                  <a:lnTo>
                    <a:pt x="940676" y="326313"/>
                  </a:lnTo>
                  <a:lnTo>
                    <a:pt x="940841" y="326224"/>
                  </a:lnTo>
                  <a:lnTo>
                    <a:pt x="941019" y="326047"/>
                  </a:lnTo>
                  <a:lnTo>
                    <a:pt x="941095" y="325907"/>
                  </a:lnTo>
                  <a:lnTo>
                    <a:pt x="941120" y="325729"/>
                  </a:lnTo>
                  <a:close/>
                </a:path>
                <a:path w="951865" h="553719">
                  <a:moveTo>
                    <a:pt x="951255" y="331419"/>
                  </a:moveTo>
                  <a:lnTo>
                    <a:pt x="951191" y="331241"/>
                  </a:lnTo>
                  <a:lnTo>
                    <a:pt x="951090" y="331076"/>
                  </a:lnTo>
                  <a:lnTo>
                    <a:pt x="950874" y="330949"/>
                  </a:lnTo>
                  <a:lnTo>
                    <a:pt x="950645" y="330822"/>
                  </a:lnTo>
                  <a:lnTo>
                    <a:pt x="950328" y="330708"/>
                  </a:lnTo>
                  <a:lnTo>
                    <a:pt x="950137" y="330682"/>
                  </a:lnTo>
                  <a:lnTo>
                    <a:pt x="949426" y="330657"/>
                  </a:lnTo>
                  <a:lnTo>
                    <a:pt x="949223" y="330708"/>
                  </a:lnTo>
                  <a:lnTo>
                    <a:pt x="948931" y="330771"/>
                  </a:lnTo>
                  <a:lnTo>
                    <a:pt x="948804" y="330822"/>
                  </a:lnTo>
                  <a:lnTo>
                    <a:pt x="948651" y="330898"/>
                  </a:lnTo>
                  <a:lnTo>
                    <a:pt x="936345" y="337997"/>
                  </a:lnTo>
                  <a:lnTo>
                    <a:pt x="938530" y="339242"/>
                  </a:lnTo>
                  <a:lnTo>
                    <a:pt x="950823" y="332143"/>
                  </a:lnTo>
                  <a:lnTo>
                    <a:pt x="950988" y="332054"/>
                  </a:lnTo>
                  <a:lnTo>
                    <a:pt x="951141" y="331901"/>
                  </a:lnTo>
                  <a:lnTo>
                    <a:pt x="951230" y="331762"/>
                  </a:lnTo>
                  <a:lnTo>
                    <a:pt x="951255" y="33141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573431" y="1327733"/>
              <a:ext cx="193040" cy="168910"/>
            </a:xfrm>
            <a:custGeom>
              <a:avLst/>
              <a:gdLst/>
              <a:ahLst/>
              <a:cxnLst/>
              <a:rect l="l" t="t" r="r" b="b"/>
              <a:pathLst>
                <a:path w="193040" h="168909">
                  <a:moveTo>
                    <a:pt x="35699" y="59042"/>
                  </a:moveTo>
                  <a:lnTo>
                    <a:pt x="35547" y="58966"/>
                  </a:lnTo>
                  <a:lnTo>
                    <a:pt x="35280" y="58864"/>
                  </a:lnTo>
                  <a:lnTo>
                    <a:pt x="35128" y="58839"/>
                  </a:lnTo>
                  <a:lnTo>
                    <a:pt x="34988" y="58813"/>
                  </a:lnTo>
                  <a:lnTo>
                    <a:pt x="34328" y="58788"/>
                  </a:lnTo>
                  <a:lnTo>
                    <a:pt x="34099" y="58839"/>
                  </a:lnTo>
                  <a:lnTo>
                    <a:pt x="33959" y="58864"/>
                  </a:lnTo>
                  <a:lnTo>
                    <a:pt x="33832" y="58915"/>
                  </a:lnTo>
                  <a:lnTo>
                    <a:pt x="33591" y="59016"/>
                  </a:lnTo>
                  <a:lnTo>
                    <a:pt x="33388" y="59131"/>
                  </a:lnTo>
                  <a:lnTo>
                    <a:pt x="33248" y="59283"/>
                  </a:lnTo>
                  <a:lnTo>
                    <a:pt x="33121" y="59448"/>
                  </a:lnTo>
                  <a:lnTo>
                    <a:pt x="33096" y="59791"/>
                  </a:lnTo>
                  <a:lnTo>
                    <a:pt x="33172" y="59969"/>
                  </a:lnTo>
                  <a:lnTo>
                    <a:pt x="33299" y="60121"/>
                  </a:lnTo>
                  <a:lnTo>
                    <a:pt x="33489" y="60261"/>
                  </a:lnTo>
                  <a:lnTo>
                    <a:pt x="35699" y="59042"/>
                  </a:lnTo>
                  <a:close/>
                </a:path>
                <a:path w="193040" h="168909">
                  <a:moveTo>
                    <a:pt x="37515" y="42557"/>
                  </a:moveTo>
                  <a:lnTo>
                    <a:pt x="35356" y="41313"/>
                  </a:lnTo>
                  <a:lnTo>
                    <a:pt x="35217" y="41402"/>
                  </a:lnTo>
                  <a:lnTo>
                    <a:pt x="35013" y="41579"/>
                  </a:lnTo>
                  <a:lnTo>
                    <a:pt x="34937" y="41744"/>
                  </a:lnTo>
                  <a:lnTo>
                    <a:pt x="34899" y="41871"/>
                  </a:lnTo>
                  <a:lnTo>
                    <a:pt x="34925" y="42062"/>
                  </a:lnTo>
                  <a:lnTo>
                    <a:pt x="34988" y="42214"/>
                  </a:lnTo>
                  <a:lnTo>
                    <a:pt x="35115" y="42392"/>
                  </a:lnTo>
                  <a:lnTo>
                    <a:pt x="35306" y="42532"/>
                  </a:lnTo>
                  <a:lnTo>
                    <a:pt x="35534" y="42633"/>
                  </a:lnTo>
                  <a:lnTo>
                    <a:pt x="35775" y="42735"/>
                  </a:lnTo>
                  <a:lnTo>
                    <a:pt x="35928" y="42748"/>
                  </a:lnTo>
                  <a:lnTo>
                    <a:pt x="36068" y="42773"/>
                  </a:lnTo>
                  <a:lnTo>
                    <a:pt x="36728" y="42799"/>
                  </a:lnTo>
                  <a:lnTo>
                    <a:pt x="36957" y="42748"/>
                  </a:lnTo>
                  <a:lnTo>
                    <a:pt x="37096" y="42735"/>
                  </a:lnTo>
                  <a:lnTo>
                    <a:pt x="37223" y="42684"/>
                  </a:lnTo>
                  <a:lnTo>
                    <a:pt x="37515" y="42557"/>
                  </a:lnTo>
                  <a:close/>
                </a:path>
                <a:path w="193040" h="168909">
                  <a:moveTo>
                    <a:pt x="63296" y="71043"/>
                  </a:moveTo>
                  <a:lnTo>
                    <a:pt x="63246" y="70916"/>
                  </a:lnTo>
                  <a:lnTo>
                    <a:pt x="63119" y="70751"/>
                  </a:lnTo>
                  <a:lnTo>
                    <a:pt x="63004" y="70624"/>
                  </a:lnTo>
                  <a:lnTo>
                    <a:pt x="62585" y="70408"/>
                  </a:lnTo>
                  <a:lnTo>
                    <a:pt x="46405" y="65239"/>
                  </a:lnTo>
                  <a:lnTo>
                    <a:pt x="35712" y="59042"/>
                  </a:lnTo>
                  <a:lnTo>
                    <a:pt x="33553" y="60286"/>
                  </a:lnTo>
                  <a:lnTo>
                    <a:pt x="44196" y="66446"/>
                  </a:lnTo>
                  <a:lnTo>
                    <a:pt x="44323" y="66522"/>
                  </a:lnTo>
                  <a:lnTo>
                    <a:pt x="44475" y="66611"/>
                  </a:lnTo>
                  <a:lnTo>
                    <a:pt x="44691" y="66713"/>
                  </a:lnTo>
                  <a:lnTo>
                    <a:pt x="61010" y="71945"/>
                  </a:lnTo>
                  <a:lnTo>
                    <a:pt x="61239" y="71970"/>
                  </a:lnTo>
                  <a:lnTo>
                    <a:pt x="61582" y="72021"/>
                  </a:lnTo>
                  <a:lnTo>
                    <a:pt x="61899" y="72047"/>
                  </a:lnTo>
                  <a:lnTo>
                    <a:pt x="62115" y="72021"/>
                  </a:lnTo>
                  <a:lnTo>
                    <a:pt x="62268" y="71996"/>
                  </a:lnTo>
                  <a:lnTo>
                    <a:pt x="62458" y="71958"/>
                  </a:lnTo>
                  <a:lnTo>
                    <a:pt x="62661" y="71882"/>
                  </a:lnTo>
                  <a:lnTo>
                    <a:pt x="62877" y="71755"/>
                  </a:lnTo>
                  <a:lnTo>
                    <a:pt x="63068" y="71628"/>
                  </a:lnTo>
                  <a:lnTo>
                    <a:pt x="63195" y="71462"/>
                  </a:lnTo>
                  <a:lnTo>
                    <a:pt x="63271" y="71285"/>
                  </a:lnTo>
                  <a:lnTo>
                    <a:pt x="63296" y="71043"/>
                  </a:lnTo>
                  <a:close/>
                </a:path>
                <a:path w="193040" h="168909">
                  <a:moveTo>
                    <a:pt x="71894" y="79946"/>
                  </a:moveTo>
                  <a:lnTo>
                    <a:pt x="61036" y="73685"/>
                  </a:lnTo>
                  <a:lnTo>
                    <a:pt x="60871" y="73571"/>
                  </a:lnTo>
                  <a:lnTo>
                    <a:pt x="60604" y="73494"/>
                  </a:lnTo>
                  <a:lnTo>
                    <a:pt x="60477" y="73444"/>
                  </a:lnTo>
                  <a:lnTo>
                    <a:pt x="60337" y="73418"/>
                  </a:lnTo>
                  <a:lnTo>
                    <a:pt x="60185" y="73418"/>
                  </a:lnTo>
                  <a:lnTo>
                    <a:pt x="60045" y="73393"/>
                  </a:lnTo>
                  <a:lnTo>
                    <a:pt x="59893" y="73393"/>
                  </a:lnTo>
                  <a:lnTo>
                    <a:pt x="59728" y="73418"/>
                  </a:lnTo>
                  <a:lnTo>
                    <a:pt x="59575" y="73418"/>
                  </a:lnTo>
                  <a:lnTo>
                    <a:pt x="59448" y="73444"/>
                  </a:lnTo>
                  <a:lnTo>
                    <a:pt x="59309" y="73494"/>
                  </a:lnTo>
                  <a:lnTo>
                    <a:pt x="59156" y="73520"/>
                  </a:lnTo>
                  <a:lnTo>
                    <a:pt x="59029" y="73571"/>
                  </a:lnTo>
                  <a:lnTo>
                    <a:pt x="58864" y="73672"/>
                  </a:lnTo>
                  <a:lnTo>
                    <a:pt x="58712" y="73761"/>
                  </a:lnTo>
                  <a:lnTo>
                    <a:pt x="58572" y="73914"/>
                  </a:lnTo>
                  <a:lnTo>
                    <a:pt x="58470" y="74079"/>
                  </a:lnTo>
                  <a:lnTo>
                    <a:pt x="58420" y="74256"/>
                  </a:lnTo>
                  <a:lnTo>
                    <a:pt x="58445" y="74422"/>
                  </a:lnTo>
                  <a:lnTo>
                    <a:pt x="58521" y="74599"/>
                  </a:lnTo>
                  <a:lnTo>
                    <a:pt x="58648" y="74752"/>
                  </a:lnTo>
                  <a:lnTo>
                    <a:pt x="58813" y="74891"/>
                  </a:lnTo>
                  <a:lnTo>
                    <a:pt x="69710" y="81191"/>
                  </a:lnTo>
                  <a:lnTo>
                    <a:pt x="71894" y="79946"/>
                  </a:lnTo>
                  <a:close/>
                </a:path>
                <a:path w="193040" h="168909">
                  <a:moveTo>
                    <a:pt x="72351" y="80441"/>
                  </a:moveTo>
                  <a:lnTo>
                    <a:pt x="72275" y="80264"/>
                  </a:lnTo>
                  <a:lnTo>
                    <a:pt x="72123" y="80124"/>
                  </a:lnTo>
                  <a:lnTo>
                    <a:pt x="71958" y="79971"/>
                  </a:lnTo>
                  <a:lnTo>
                    <a:pt x="69723" y="81191"/>
                  </a:lnTo>
                  <a:lnTo>
                    <a:pt x="69900" y="81267"/>
                  </a:lnTo>
                  <a:lnTo>
                    <a:pt x="70243" y="81394"/>
                  </a:lnTo>
                  <a:lnTo>
                    <a:pt x="70434" y="81419"/>
                  </a:lnTo>
                  <a:lnTo>
                    <a:pt x="71120" y="81445"/>
                  </a:lnTo>
                  <a:lnTo>
                    <a:pt x="71348" y="81394"/>
                  </a:lnTo>
                  <a:lnTo>
                    <a:pt x="71615" y="81318"/>
                  </a:lnTo>
                  <a:lnTo>
                    <a:pt x="71742" y="81267"/>
                  </a:lnTo>
                  <a:lnTo>
                    <a:pt x="71907" y="81191"/>
                  </a:lnTo>
                  <a:lnTo>
                    <a:pt x="72059" y="81102"/>
                  </a:lnTo>
                  <a:lnTo>
                    <a:pt x="72199" y="80949"/>
                  </a:lnTo>
                  <a:lnTo>
                    <a:pt x="72326" y="80733"/>
                  </a:lnTo>
                  <a:lnTo>
                    <a:pt x="72351" y="80441"/>
                  </a:lnTo>
                  <a:close/>
                </a:path>
                <a:path w="193040" h="168909">
                  <a:moveTo>
                    <a:pt x="73710" y="21653"/>
                  </a:moveTo>
                  <a:lnTo>
                    <a:pt x="71526" y="20408"/>
                  </a:lnTo>
                  <a:lnTo>
                    <a:pt x="35369" y="41300"/>
                  </a:lnTo>
                  <a:lnTo>
                    <a:pt x="37515" y="42557"/>
                  </a:lnTo>
                  <a:lnTo>
                    <a:pt x="73710" y="21653"/>
                  </a:lnTo>
                  <a:close/>
                </a:path>
                <a:path w="193040" h="168909">
                  <a:moveTo>
                    <a:pt x="74155" y="20980"/>
                  </a:moveTo>
                  <a:lnTo>
                    <a:pt x="74117" y="20815"/>
                  </a:lnTo>
                  <a:lnTo>
                    <a:pt x="74015" y="20637"/>
                  </a:lnTo>
                  <a:lnTo>
                    <a:pt x="73888" y="20548"/>
                  </a:lnTo>
                  <a:lnTo>
                    <a:pt x="73723" y="20396"/>
                  </a:lnTo>
                  <a:lnTo>
                    <a:pt x="73545" y="20320"/>
                  </a:lnTo>
                  <a:lnTo>
                    <a:pt x="73279" y="20231"/>
                  </a:lnTo>
                  <a:lnTo>
                    <a:pt x="73152" y="20205"/>
                  </a:lnTo>
                  <a:lnTo>
                    <a:pt x="73012" y="20180"/>
                  </a:lnTo>
                  <a:lnTo>
                    <a:pt x="72326" y="20154"/>
                  </a:lnTo>
                  <a:lnTo>
                    <a:pt x="72097" y="20205"/>
                  </a:lnTo>
                  <a:lnTo>
                    <a:pt x="71831" y="20269"/>
                  </a:lnTo>
                  <a:lnTo>
                    <a:pt x="71704" y="20320"/>
                  </a:lnTo>
                  <a:lnTo>
                    <a:pt x="71539" y="20396"/>
                  </a:lnTo>
                  <a:lnTo>
                    <a:pt x="73723" y="21640"/>
                  </a:lnTo>
                  <a:lnTo>
                    <a:pt x="73863" y="21551"/>
                  </a:lnTo>
                  <a:lnTo>
                    <a:pt x="74041" y="21374"/>
                  </a:lnTo>
                  <a:lnTo>
                    <a:pt x="74129" y="21209"/>
                  </a:lnTo>
                  <a:lnTo>
                    <a:pt x="74155" y="21082"/>
                  </a:lnTo>
                  <a:close/>
                </a:path>
                <a:path w="193040" h="168909">
                  <a:moveTo>
                    <a:pt x="98844" y="85445"/>
                  </a:moveTo>
                  <a:lnTo>
                    <a:pt x="95415" y="80962"/>
                  </a:lnTo>
                  <a:lnTo>
                    <a:pt x="93243" y="82207"/>
                  </a:lnTo>
                  <a:lnTo>
                    <a:pt x="94068" y="82778"/>
                  </a:lnTo>
                  <a:lnTo>
                    <a:pt x="94564" y="83197"/>
                  </a:lnTo>
                  <a:lnTo>
                    <a:pt x="94957" y="83629"/>
                  </a:lnTo>
                  <a:lnTo>
                    <a:pt x="95300" y="84074"/>
                  </a:lnTo>
                  <a:lnTo>
                    <a:pt x="95542" y="84543"/>
                  </a:lnTo>
                  <a:lnTo>
                    <a:pt x="95783" y="85521"/>
                  </a:lnTo>
                  <a:lnTo>
                    <a:pt x="95783" y="86017"/>
                  </a:lnTo>
                  <a:lnTo>
                    <a:pt x="87503" y="90792"/>
                  </a:lnTo>
                  <a:lnTo>
                    <a:pt x="85813" y="90741"/>
                  </a:lnTo>
                  <a:lnTo>
                    <a:pt x="80937" y="89319"/>
                  </a:lnTo>
                  <a:lnTo>
                    <a:pt x="78752" y="90563"/>
                  </a:lnTo>
                  <a:lnTo>
                    <a:pt x="86499" y="92583"/>
                  </a:lnTo>
                  <a:lnTo>
                    <a:pt x="87680" y="92583"/>
                  </a:lnTo>
                  <a:lnTo>
                    <a:pt x="98844" y="86106"/>
                  </a:lnTo>
                  <a:lnTo>
                    <a:pt x="98844" y="85445"/>
                  </a:lnTo>
                  <a:close/>
                </a:path>
                <a:path w="193040" h="168909">
                  <a:moveTo>
                    <a:pt x="124434" y="49212"/>
                  </a:moveTo>
                  <a:lnTo>
                    <a:pt x="124066" y="47104"/>
                  </a:lnTo>
                  <a:lnTo>
                    <a:pt x="123355" y="45034"/>
                  </a:lnTo>
                  <a:lnTo>
                    <a:pt x="122313" y="42989"/>
                  </a:lnTo>
                  <a:lnTo>
                    <a:pt x="121373" y="41706"/>
                  </a:lnTo>
                  <a:lnTo>
                    <a:pt x="121373" y="49606"/>
                  </a:lnTo>
                  <a:lnTo>
                    <a:pt x="121373" y="50965"/>
                  </a:lnTo>
                  <a:lnTo>
                    <a:pt x="121259" y="51841"/>
                  </a:lnTo>
                  <a:lnTo>
                    <a:pt x="121031" y="53187"/>
                  </a:lnTo>
                  <a:lnTo>
                    <a:pt x="89789" y="70015"/>
                  </a:lnTo>
                  <a:lnTo>
                    <a:pt x="121259" y="51841"/>
                  </a:lnTo>
                  <a:lnTo>
                    <a:pt x="121259" y="51041"/>
                  </a:lnTo>
                  <a:lnTo>
                    <a:pt x="88239" y="70065"/>
                  </a:lnTo>
                  <a:lnTo>
                    <a:pt x="85915" y="70065"/>
                  </a:lnTo>
                  <a:lnTo>
                    <a:pt x="52819" y="50977"/>
                  </a:lnTo>
                  <a:lnTo>
                    <a:pt x="52819" y="49593"/>
                  </a:lnTo>
                  <a:lnTo>
                    <a:pt x="85864" y="30505"/>
                  </a:lnTo>
                  <a:lnTo>
                    <a:pt x="88392" y="30568"/>
                  </a:lnTo>
                  <a:lnTo>
                    <a:pt x="121373" y="49606"/>
                  </a:lnTo>
                  <a:lnTo>
                    <a:pt x="121373" y="41706"/>
                  </a:lnTo>
                  <a:lnTo>
                    <a:pt x="113512" y="35026"/>
                  </a:lnTo>
                  <a:lnTo>
                    <a:pt x="111328" y="36283"/>
                  </a:lnTo>
                  <a:lnTo>
                    <a:pt x="112534" y="36969"/>
                  </a:lnTo>
                  <a:lnTo>
                    <a:pt x="114668" y="38455"/>
                  </a:lnTo>
                  <a:lnTo>
                    <a:pt x="121259" y="48704"/>
                  </a:lnTo>
                  <a:lnTo>
                    <a:pt x="89941" y="30607"/>
                  </a:lnTo>
                  <a:lnTo>
                    <a:pt x="111328" y="36271"/>
                  </a:lnTo>
                  <a:lnTo>
                    <a:pt x="113512" y="35026"/>
                  </a:lnTo>
                  <a:lnTo>
                    <a:pt x="88938" y="28702"/>
                  </a:lnTo>
                  <a:lnTo>
                    <a:pt x="85255" y="28702"/>
                  </a:lnTo>
                  <a:lnTo>
                    <a:pt x="84328" y="28765"/>
                  </a:lnTo>
                  <a:lnTo>
                    <a:pt x="84328" y="30556"/>
                  </a:lnTo>
                  <a:lnTo>
                    <a:pt x="52920" y="48704"/>
                  </a:lnTo>
                  <a:lnTo>
                    <a:pt x="84328" y="30556"/>
                  </a:lnTo>
                  <a:lnTo>
                    <a:pt x="84328" y="28765"/>
                  </a:lnTo>
                  <a:lnTo>
                    <a:pt x="50101" y="47104"/>
                  </a:lnTo>
                  <a:lnTo>
                    <a:pt x="49758" y="49212"/>
                  </a:lnTo>
                  <a:lnTo>
                    <a:pt x="49758" y="51320"/>
                  </a:lnTo>
                  <a:lnTo>
                    <a:pt x="60680" y="65506"/>
                  </a:lnTo>
                  <a:lnTo>
                    <a:pt x="62865" y="64249"/>
                  </a:lnTo>
                  <a:lnTo>
                    <a:pt x="61658" y="63563"/>
                  </a:lnTo>
                  <a:lnTo>
                    <a:pt x="59524" y="62077"/>
                  </a:lnTo>
                  <a:lnTo>
                    <a:pt x="52920" y="51854"/>
                  </a:lnTo>
                  <a:lnTo>
                    <a:pt x="84353" y="70015"/>
                  </a:lnTo>
                  <a:lnTo>
                    <a:pt x="62865" y="64262"/>
                  </a:lnTo>
                  <a:lnTo>
                    <a:pt x="60680" y="65506"/>
                  </a:lnTo>
                  <a:lnTo>
                    <a:pt x="85255" y="71831"/>
                  </a:lnTo>
                  <a:lnTo>
                    <a:pt x="88938" y="71831"/>
                  </a:lnTo>
                  <a:lnTo>
                    <a:pt x="124066" y="53428"/>
                  </a:lnTo>
                  <a:lnTo>
                    <a:pt x="124434" y="51320"/>
                  </a:lnTo>
                  <a:lnTo>
                    <a:pt x="124434" y="49212"/>
                  </a:lnTo>
                  <a:close/>
                </a:path>
                <a:path w="193040" h="168909">
                  <a:moveTo>
                    <a:pt x="136994" y="58216"/>
                  </a:moveTo>
                  <a:lnTo>
                    <a:pt x="134848" y="56959"/>
                  </a:lnTo>
                  <a:lnTo>
                    <a:pt x="98653" y="77838"/>
                  </a:lnTo>
                  <a:lnTo>
                    <a:pt x="98513" y="77927"/>
                  </a:lnTo>
                  <a:lnTo>
                    <a:pt x="98361" y="78079"/>
                  </a:lnTo>
                  <a:lnTo>
                    <a:pt x="98259" y="78244"/>
                  </a:lnTo>
                  <a:lnTo>
                    <a:pt x="98221" y="78422"/>
                  </a:lnTo>
                  <a:lnTo>
                    <a:pt x="98234" y="78587"/>
                  </a:lnTo>
                  <a:lnTo>
                    <a:pt x="98310" y="78765"/>
                  </a:lnTo>
                  <a:lnTo>
                    <a:pt x="98437" y="78930"/>
                  </a:lnTo>
                  <a:lnTo>
                    <a:pt x="98653" y="79082"/>
                  </a:lnTo>
                  <a:lnTo>
                    <a:pt x="98831" y="79184"/>
                  </a:lnTo>
                  <a:lnTo>
                    <a:pt x="99098" y="79273"/>
                  </a:lnTo>
                  <a:lnTo>
                    <a:pt x="99250" y="79298"/>
                  </a:lnTo>
                  <a:lnTo>
                    <a:pt x="99441" y="79324"/>
                  </a:lnTo>
                  <a:lnTo>
                    <a:pt x="99974" y="79349"/>
                  </a:lnTo>
                  <a:lnTo>
                    <a:pt x="100126" y="79324"/>
                  </a:lnTo>
                  <a:lnTo>
                    <a:pt x="100279" y="79298"/>
                  </a:lnTo>
                  <a:lnTo>
                    <a:pt x="100545" y="79235"/>
                  </a:lnTo>
                  <a:lnTo>
                    <a:pt x="100672" y="79184"/>
                  </a:lnTo>
                  <a:lnTo>
                    <a:pt x="100838" y="79082"/>
                  </a:lnTo>
                  <a:lnTo>
                    <a:pt x="136994" y="58216"/>
                  </a:lnTo>
                  <a:close/>
                </a:path>
                <a:path w="193040" h="168909">
                  <a:moveTo>
                    <a:pt x="137464" y="57543"/>
                  </a:moveTo>
                  <a:lnTo>
                    <a:pt x="137439" y="57404"/>
                  </a:lnTo>
                  <a:lnTo>
                    <a:pt x="137375" y="57277"/>
                  </a:lnTo>
                  <a:lnTo>
                    <a:pt x="137248" y="57124"/>
                  </a:lnTo>
                  <a:lnTo>
                    <a:pt x="137083" y="56984"/>
                  </a:lnTo>
                  <a:lnTo>
                    <a:pt x="136956" y="56934"/>
                  </a:lnTo>
                  <a:lnTo>
                    <a:pt x="136829" y="56857"/>
                  </a:lnTo>
                  <a:lnTo>
                    <a:pt x="136588" y="56794"/>
                  </a:lnTo>
                  <a:lnTo>
                    <a:pt x="136436" y="56743"/>
                  </a:lnTo>
                  <a:lnTo>
                    <a:pt x="136296" y="56718"/>
                  </a:lnTo>
                  <a:lnTo>
                    <a:pt x="136144" y="56718"/>
                  </a:lnTo>
                  <a:lnTo>
                    <a:pt x="136004" y="56692"/>
                  </a:lnTo>
                  <a:lnTo>
                    <a:pt x="135851" y="56692"/>
                  </a:lnTo>
                  <a:lnTo>
                    <a:pt x="135712" y="56718"/>
                  </a:lnTo>
                  <a:lnTo>
                    <a:pt x="135559" y="56718"/>
                  </a:lnTo>
                  <a:lnTo>
                    <a:pt x="135407" y="56743"/>
                  </a:lnTo>
                  <a:lnTo>
                    <a:pt x="135267" y="56794"/>
                  </a:lnTo>
                  <a:lnTo>
                    <a:pt x="135140" y="56807"/>
                  </a:lnTo>
                  <a:lnTo>
                    <a:pt x="135013" y="56857"/>
                  </a:lnTo>
                  <a:lnTo>
                    <a:pt x="134848" y="56959"/>
                  </a:lnTo>
                  <a:lnTo>
                    <a:pt x="137007" y="58204"/>
                  </a:lnTo>
                  <a:lnTo>
                    <a:pt x="137147" y="58115"/>
                  </a:lnTo>
                  <a:lnTo>
                    <a:pt x="137325" y="57962"/>
                  </a:lnTo>
                  <a:lnTo>
                    <a:pt x="137439" y="57772"/>
                  </a:lnTo>
                  <a:lnTo>
                    <a:pt x="137464" y="57619"/>
                  </a:lnTo>
                  <a:close/>
                </a:path>
                <a:path w="193040" h="168909">
                  <a:moveTo>
                    <a:pt x="169519" y="162547"/>
                  </a:moveTo>
                  <a:lnTo>
                    <a:pt x="167360" y="161302"/>
                  </a:lnTo>
                  <a:lnTo>
                    <a:pt x="167220" y="161391"/>
                  </a:lnTo>
                  <a:lnTo>
                    <a:pt x="167017" y="161569"/>
                  </a:lnTo>
                  <a:lnTo>
                    <a:pt x="166941" y="161734"/>
                  </a:lnTo>
                  <a:lnTo>
                    <a:pt x="166903" y="161861"/>
                  </a:lnTo>
                  <a:lnTo>
                    <a:pt x="166941" y="162077"/>
                  </a:lnTo>
                  <a:lnTo>
                    <a:pt x="166992" y="162204"/>
                  </a:lnTo>
                  <a:lnTo>
                    <a:pt x="167119" y="162382"/>
                  </a:lnTo>
                  <a:lnTo>
                    <a:pt x="167309" y="162496"/>
                  </a:lnTo>
                  <a:lnTo>
                    <a:pt x="167538" y="162623"/>
                  </a:lnTo>
                  <a:lnTo>
                    <a:pt x="167779" y="162725"/>
                  </a:lnTo>
                  <a:lnTo>
                    <a:pt x="167932" y="162737"/>
                  </a:lnTo>
                  <a:lnTo>
                    <a:pt x="168071" y="162763"/>
                  </a:lnTo>
                  <a:lnTo>
                    <a:pt x="168732" y="162788"/>
                  </a:lnTo>
                  <a:lnTo>
                    <a:pt x="168960" y="162737"/>
                  </a:lnTo>
                  <a:lnTo>
                    <a:pt x="169100" y="162725"/>
                  </a:lnTo>
                  <a:lnTo>
                    <a:pt x="169227" y="162674"/>
                  </a:lnTo>
                  <a:lnTo>
                    <a:pt x="169519" y="162547"/>
                  </a:lnTo>
                  <a:close/>
                </a:path>
                <a:path w="193040" h="168909">
                  <a:moveTo>
                    <a:pt x="174167" y="50076"/>
                  </a:moveTo>
                  <a:lnTo>
                    <a:pt x="172072" y="47320"/>
                  </a:lnTo>
                  <a:lnTo>
                    <a:pt x="171932" y="47244"/>
                  </a:lnTo>
                  <a:lnTo>
                    <a:pt x="171602" y="47053"/>
                  </a:lnTo>
                  <a:lnTo>
                    <a:pt x="171602" y="50152"/>
                  </a:lnTo>
                  <a:lnTo>
                    <a:pt x="171602" y="50419"/>
                  </a:lnTo>
                  <a:lnTo>
                    <a:pt x="170256" y="52184"/>
                  </a:lnTo>
                  <a:lnTo>
                    <a:pt x="170091" y="52311"/>
                  </a:lnTo>
                  <a:lnTo>
                    <a:pt x="90690" y="98145"/>
                  </a:lnTo>
                  <a:lnTo>
                    <a:pt x="90449" y="98272"/>
                  </a:lnTo>
                  <a:lnTo>
                    <a:pt x="90322" y="98348"/>
                  </a:lnTo>
                  <a:lnTo>
                    <a:pt x="89928" y="98539"/>
                  </a:lnTo>
                  <a:lnTo>
                    <a:pt x="89535" y="98691"/>
                  </a:lnTo>
                  <a:lnTo>
                    <a:pt x="88709" y="98907"/>
                  </a:lnTo>
                  <a:lnTo>
                    <a:pt x="88239" y="98983"/>
                  </a:lnTo>
                  <a:lnTo>
                    <a:pt x="88023" y="99034"/>
                  </a:lnTo>
                  <a:lnTo>
                    <a:pt x="87312" y="99085"/>
                  </a:lnTo>
                  <a:lnTo>
                    <a:pt x="86842" y="99085"/>
                  </a:lnTo>
                  <a:lnTo>
                    <a:pt x="86156" y="99034"/>
                  </a:lnTo>
                  <a:lnTo>
                    <a:pt x="85940" y="98983"/>
                  </a:lnTo>
                  <a:lnTo>
                    <a:pt x="85471" y="98907"/>
                  </a:lnTo>
                  <a:lnTo>
                    <a:pt x="84632" y="98691"/>
                  </a:lnTo>
                  <a:lnTo>
                    <a:pt x="83883" y="98386"/>
                  </a:lnTo>
                  <a:lnTo>
                    <a:pt x="83756" y="98298"/>
                  </a:lnTo>
                  <a:lnTo>
                    <a:pt x="83527" y="98171"/>
                  </a:lnTo>
                  <a:lnTo>
                    <a:pt x="61976" y="85712"/>
                  </a:lnTo>
                  <a:lnTo>
                    <a:pt x="61772" y="85598"/>
                  </a:lnTo>
                  <a:lnTo>
                    <a:pt x="25882" y="64897"/>
                  </a:lnTo>
                  <a:lnTo>
                    <a:pt x="25755" y="64808"/>
                  </a:lnTo>
                  <a:lnTo>
                    <a:pt x="25514" y="64668"/>
                  </a:lnTo>
                  <a:lnTo>
                    <a:pt x="4089" y="52324"/>
                  </a:lnTo>
                  <a:lnTo>
                    <a:pt x="3962" y="52247"/>
                  </a:lnTo>
                  <a:lnTo>
                    <a:pt x="3835" y="52171"/>
                  </a:lnTo>
                  <a:lnTo>
                    <a:pt x="3365" y="51816"/>
                  </a:lnTo>
                  <a:lnTo>
                    <a:pt x="2578" y="50419"/>
                  </a:lnTo>
                  <a:lnTo>
                    <a:pt x="2578" y="50152"/>
                  </a:lnTo>
                  <a:lnTo>
                    <a:pt x="3860" y="48399"/>
                  </a:lnTo>
                  <a:lnTo>
                    <a:pt x="4000" y="48310"/>
                  </a:lnTo>
                  <a:lnTo>
                    <a:pt x="83642" y="2336"/>
                  </a:lnTo>
                  <a:lnTo>
                    <a:pt x="83883" y="2197"/>
                  </a:lnTo>
                  <a:lnTo>
                    <a:pt x="86842" y="1485"/>
                  </a:lnTo>
                  <a:lnTo>
                    <a:pt x="87807" y="1511"/>
                  </a:lnTo>
                  <a:lnTo>
                    <a:pt x="90436" y="2298"/>
                  </a:lnTo>
                  <a:lnTo>
                    <a:pt x="112242" y="14871"/>
                  </a:lnTo>
                  <a:lnTo>
                    <a:pt x="148310" y="35687"/>
                  </a:lnTo>
                  <a:lnTo>
                    <a:pt x="171602" y="50152"/>
                  </a:lnTo>
                  <a:lnTo>
                    <a:pt x="171602" y="47053"/>
                  </a:lnTo>
                  <a:lnTo>
                    <a:pt x="150355" y="34785"/>
                  </a:lnTo>
                  <a:lnTo>
                    <a:pt x="150228" y="34721"/>
                  </a:lnTo>
                  <a:lnTo>
                    <a:pt x="149974" y="34582"/>
                  </a:lnTo>
                  <a:lnTo>
                    <a:pt x="114185" y="13906"/>
                  </a:lnTo>
                  <a:lnTo>
                    <a:pt x="114058" y="13817"/>
                  </a:lnTo>
                  <a:lnTo>
                    <a:pt x="113919" y="13728"/>
                  </a:lnTo>
                  <a:lnTo>
                    <a:pt x="92417" y="1346"/>
                  </a:lnTo>
                  <a:lnTo>
                    <a:pt x="92290" y="1270"/>
                  </a:lnTo>
                  <a:lnTo>
                    <a:pt x="92163" y="1193"/>
                  </a:lnTo>
                  <a:lnTo>
                    <a:pt x="92011" y="1092"/>
                  </a:lnTo>
                  <a:lnTo>
                    <a:pt x="91452" y="825"/>
                  </a:lnTo>
                  <a:lnTo>
                    <a:pt x="91160" y="711"/>
                  </a:lnTo>
                  <a:lnTo>
                    <a:pt x="90233" y="406"/>
                  </a:lnTo>
                  <a:lnTo>
                    <a:pt x="89890" y="342"/>
                  </a:lnTo>
                  <a:lnTo>
                    <a:pt x="89573" y="241"/>
                  </a:lnTo>
                  <a:lnTo>
                    <a:pt x="88887" y="114"/>
                  </a:lnTo>
                  <a:lnTo>
                    <a:pt x="87464" y="0"/>
                  </a:lnTo>
                  <a:lnTo>
                    <a:pt x="86728" y="0"/>
                  </a:lnTo>
                  <a:lnTo>
                    <a:pt x="85305" y="114"/>
                  </a:lnTo>
                  <a:lnTo>
                    <a:pt x="84620" y="241"/>
                  </a:lnTo>
                  <a:lnTo>
                    <a:pt x="84302" y="342"/>
                  </a:lnTo>
                  <a:lnTo>
                    <a:pt x="83959" y="406"/>
                  </a:lnTo>
                  <a:lnTo>
                    <a:pt x="83324" y="609"/>
                  </a:lnTo>
                  <a:lnTo>
                    <a:pt x="82727" y="825"/>
                  </a:lnTo>
                  <a:lnTo>
                    <a:pt x="82169" y="1092"/>
                  </a:lnTo>
                  <a:lnTo>
                    <a:pt x="82042" y="1168"/>
                  </a:lnTo>
                  <a:lnTo>
                    <a:pt x="81915" y="1244"/>
                  </a:lnTo>
                  <a:lnTo>
                    <a:pt x="81749" y="1346"/>
                  </a:lnTo>
                  <a:lnTo>
                    <a:pt x="2349" y="47180"/>
                  </a:lnTo>
                  <a:lnTo>
                    <a:pt x="2184" y="47256"/>
                  </a:lnTo>
                  <a:lnTo>
                    <a:pt x="1892" y="47434"/>
                  </a:lnTo>
                  <a:lnTo>
                    <a:pt x="1447" y="47752"/>
                  </a:lnTo>
                  <a:lnTo>
                    <a:pt x="1257" y="47917"/>
                  </a:lnTo>
                  <a:lnTo>
                    <a:pt x="1028" y="48094"/>
                  </a:lnTo>
                  <a:lnTo>
                    <a:pt x="685" y="48463"/>
                  </a:lnTo>
                  <a:lnTo>
                    <a:pt x="571" y="48653"/>
                  </a:lnTo>
                  <a:lnTo>
                    <a:pt x="419" y="48856"/>
                  </a:lnTo>
                  <a:lnTo>
                    <a:pt x="228" y="49237"/>
                  </a:lnTo>
                  <a:lnTo>
                    <a:pt x="152" y="49466"/>
                  </a:lnTo>
                  <a:lnTo>
                    <a:pt x="76" y="49657"/>
                  </a:lnTo>
                  <a:lnTo>
                    <a:pt x="0" y="50076"/>
                  </a:lnTo>
                  <a:lnTo>
                    <a:pt x="0" y="50495"/>
                  </a:lnTo>
                  <a:lnTo>
                    <a:pt x="76" y="50914"/>
                  </a:lnTo>
                  <a:lnTo>
                    <a:pt x="228" y="51295"/>
                  </a:lnTo>
                  <a:lnTo>
                    <a:pt x="419" y="51689"/>
                  </a:lnTo>
                  <a:lnTo>
                    <a:pt x="571" y="51892"/>
                  </a:lnTo>
                  <a:lnTo>
                    <a:pt x="685" y="52082"/>
                  </a:lnTo>
                  <a:lnTo>
                    <a:pt x="1028" y="52451"/>
                  </a:lnTo>
                  <a:lnTo>
                    <a:pt x="1257" y="52628"/>
                  </a:lnTo>
                  <a:lnTo>
                    <a:pt x="1447" y="52793"/>
                  </a:lnTo>
                  <a:lnTo>
                    <a:pt x="1892" y="53111"/>
                  </a:lnTo>
                  <a:lnTo>
                    <a:pt x="2146" y="53263"/>
                  </a:lnTo>
                  <a:lnTo>
                    <a:pt x="2273" y="53340"/>
                  </a:lnTo>
                  <a:lnTo>
                    <a:pt x="23939" y="65862"/>
                  </a:lnTo>
                  <a:lnTo>
                    <a:pt x="60109" y="86728"/>
                  </a:lnTo>
                  <a:lnTo>
                    <a:pt x="81724" y="99199"/>
                  </a:lnTo>
                  <a:lnTo>
                    <a:pt x="81864" y="99275"/>
                  </a:lnTo>
                  <a:lnTo>
                    <a:pt x="82156" y="99453"/>
                  </a:lnTo>
                  <a:lnTo>
                    <a:pt x="86715" y="100545"/>
                  </a:lnTo>
                  <a:lnTo>
                    <a:pt x="87452" y="100545"/>
                  </a:lnTo>
                  <a:lnTo>
                    <a:pt x="92151" y="99364"/>
                  </a:lnTo>
                  <a:lnTo>
                    <a:pt x="92316" y="99275"/>
                  </a:lnTo>
                  <a:lnTo>
                    <a:pt x="171869" y="53352"/>
                  </a:lnTo>
                  <a:lnTo>
                    <a:pt x="172021" y="53263"/>
                  </a:lnTo>
                  <a:lnTo>
                    <a:pt x="172288" y="53111"/>
                  </a:lnTo>
                  <a:lnTo>
                    <a:pt x="172732" y="52793"/>
                  </a:lnTo>
                  <a:lnTo>
                    <a:pt x="174167" y="50495"/>
                  </a:lnTo>
                  <a:lnTo>
                    <a:pt x="174167" y="50076"/>
                  </a:lnTo>
                  <a:close/>
                </a:path>
                <a:path w="193040" h="168909">
                  <a:moveTo>
                    <a:pt x="182283" y="154736"/>
                  </a:moveTo>
                  <a:lnTo>
                    <a:pt x="182245" y="154571"/>
                  </a:lnTo>
                  <a:lnTo>
                    <a:pt x="182168" y="154444"/>
                  </a:lnTo>
                  <a:lnTo>
                    <a:pt x="182016" y="154305"/>
                  </a:lnTo>
                  <a:lnTo>
                    <a:pt x="181851" y="154178"/>
                  </a:lnTo>
                  <a:lnTo>
                    <a:pt x="181673" y="154076"/>
                  </a:lnTo>
                  <a:lnTo>
                    <a:pt x="181406" y="153987"/>
                  </a:lnTo>
                  <a:lnTo>
                    <a:pt x="181254" y="153962"/>
                  </a:lnTo>
                  <a:lnTo>
                    <a:pt x="181063" y="153936"/>
                  </a:lnTo>
                  <a:lnTo>
                    <a:pt x="180530" y="153911"/>
                  </a:lnTo>
                  <a:lnTo>
                    <a:pt x="180378" y="153936"/>
                  </a:lnTo>
                  <a:lnTo>
                    <a:pt x="180225" y="153962"/>
                  </a:lnTo>
                  <a:lnTo>
                    <a:pt x="179959" y="154025"/>
                  </a:lnTo>
                  <a:lnTo>
                    <a:pt x="179832" y="154076"/>
                  </a:lnTo>
                  <a:lnTo>
                    <a:pt x="179666" y="154178"/>
                  </a:lnTo>
                  <a:lnTo>
                    <a:pt x="181851" y="155422"/>
                  </a:lnTo>
                  <a:lnTo>
                    <a:pt x="181991" y="155333"/>
                  </a:lnTo>
                  <a:lnTo>
                    <a:pt x="182143" y="155181"/>
                  </a:lnTo>
                  <a:lnTo>
                    <a:pt x="182245" y="155016"/>
                  </a:lnTo>
                  <a:lnTo>
                    <a:pt x="182283" y="154838"/>
                  </a:lnTo>
                  <a:close/>
                </a:path>
                <a:path w="193040" h="168909">
                  <a:moveTo>
                    <a:pt x="191947" y="161302"/>
                  </a:moveTo>
                  <a:lnTo>
                    <a:pt x="189801" y="160045"/>
                  </a:lnTo>
                  <a:lnTo>
                    <a:pt x="177507" y="167157"/>
                  </a:lnTo>
                  <a:lnTo>
                    <a:pt x="177368" y="167246"/>
                  </a:lnTo>
                  <a:lnTo>
                    <a:pt x="177165" y="167398"/>
                  </a:lnTo>
                  <a:lnTo>
                    <a:pt x="177088" y="167525"/>
                  </a:lnTo>
                  <a:lnTo>
                    <a:pt x="177050" y="167716"/>
                  </a:lnTo>
                  <a:lnTo>
                    <a:pt x="177076" y="167894"/>
                  </a:lnTo>
                  <a:lnTo>
                    <a:pt x="177139" y="168033"/>
                  </a:lnTo>
                  <a:lnTo>
                    <a:pt x="177190" y="168160"/>
                  </a:lnTo>
                  <a:lnTo>
                    <a:pt x="177317" y="168249"/>
                  </a:lnTo>
                  <a:lnTo>
                    <a:pt x="177457" y="168351"/>
                  </a:lnTo>
                  <a:lnTo>
                    <a:pt x="177685" y="168478"/>
                  </a:lnTo>
                  <a:lnTo>
                    <a:pt x="177927" y="168579"/>
                  </a:lnTo>
                  <a:lnTo>
                    <a:pt x="178079" y="168592"/>
                  </a:lnTo>
                  <a:lnTo>
                    <a:pt x="178219" y="168617"/>
                  </a:lnTo>
                  <a:lnTo>
                    <a:pt x="178879" y="168643"/>
                  </a:lnTo>
                  <a:lnTo>
                    <a:pt x="179108" y="168592"/>
                  </a:lnTo>
                  <a:lnTo>
                    <a:pt x="179247" y="168579"/>
                  </a:lnTo>
                  <a:lnTo>
                    <a:pt x="179374" y="168529"/>
                  </a:lnTo>
                  <a:lnTo>
                    <a:pt x="179666" y="168402"/>
                  </a:lnTo>
                  <a:lnTo>
                    <a:pt x="191947" y="161302"/>
                  </a:lnTo>
                  <a:close/>
                </a:path>
                <a:path w="193040" h="168909">
                  <a:moveTo>
                    <a:pt x="192430" y="160604"/>
                  </a:moveTo>
                  <a:lnTo>
                    <a:pt x="192392" y="160439"/>
                  </a:lnTo>
                  <a:lnTo>
                    <a:pt x="192316" y="160312"/>
                  </a:lnTo>
                  <a:lnTo>
                    <a:pt x="192049" y="160070"/>
                  </a:lnTo>
                  <a:lnTo>
                    <a:pt x="191922" y="159994"/>
                  </a:lnTo>
                  <a:lnTo>
                    <a:pt x="191681" y="159893"/>
                  </a:lnTo>
                  <a:lnTo>
                    <a:pt x="191554" y="159854"/>
                  </a:lnTo>
                  <a:lnTo>
                    <a:pt x="191401" y="159829"/>
                  </a:lnTo>
                  <a:lnTo>
                    <a:pt x="191262" y="159804"/>
                  </a:lnTo>
                  <a:lnTo>
                    <a:pt x="191109" y="159778"/>
                  </a:lnTo>
                  <a:lnTo>
                    <a:pt x="190677" y="159778"/>
                  </a:lnTo>
                  <a:lnTo>
                    <a:pt x="190525" y="159804"/>
                  </a:lnTo>
                  <a:lnTo>
                    <a:pt x="190373" y="159829"/>
                  </a:lnTo>
                  <a:lnTo>
                    <a:pt x="190233" y="159854"/>
                  </a:lnTo>
                  <a:lnTo>
                    <a:pt x="190030" y="159918"/>
                  </a:lnTo>
                  <a:lnTo>
                    <a:pt x="189865" y="159994"/>
                  </a:lnTo>
                  <a:lnTo>
                    <a:pt x="191973" y="161290"/>
                  </a:lnTo>
                  <a:lnTo>
                    <a:pt x="192138" y="161201"/>
                  </a:lnTo>
                  <a:lnTo>
                    <a:pt x="192290" y="161048"/>
                  </a:lnTo>
                  <a:lnTo>
                    <a:pt x="192392" y="160883"/>
                  </a:lnTo>
                  <a:lnTo>
                    <a:pt x="192430" y="16070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587261" y="1329791"/>
              <a:ext cx="349250" cy="100965"/>
            </a:xfrm>
            <a:custGeom>
              <a:avLst/>
              <a:gdLst/>
              <a:ahLst/>
              <a:cxnLst/>
              <a:rect l="l" t="t" r="r" b="b"/>
              <a:pathLst>
                <a:path w="349250" h="100965">
                  <a:moveTo>
                    <a:pt x="23520" y="47891"/>
                  </a:moveTo>
                  <a:lnTo>
                    <a:pt x="20459" y="43675"/>
                  </a:lnTo>
                  <a:lnTo>
                    <a:pt x="20459" y="47967"/>
                  </a:lnTo>
                  <a:lnTo>
                    <a:pt x="20459" y="48463"/>
                  </a:lnTo>
                  <a:lnTo>
                    <a:pt x="12204" y="53238"/>
                  </a:lnTo>
                  <a:lnTo>
                    <a:pt x="10490" y="53187"/>
                  </a:lnTo>
                  <a:lnTo>
                    <a:pt x="5613" y="51765"/>
                  </a:lnTo>
                  <a:lnTo>
                    <a:pt x="5308" y="51600"/>
                  </a:lnTo>
                  <a:lnTo>
                    <a:pt x="4279" y="50812"/>
                  </a:lnTo>
                  <a:lnTo>
                    <a:pt x="3886" y="50380"/>
                  </a:lnTo>
                  <a:lnTo>
                    <a:pt x="3302" y="49441"/>
                  </a:lnTo>
                  <a:lnTo>
                    <a:pt x="3060" y="48463"/>
                  </a:lnTo>
                  <a:lnTo>
                    <a:pt x="3060" y="47967"/>
                  </a:lnTo>
                  <a:lnTo>
                    <a:pt x="6934" y="44056"/>
                  </a:lnTo>
                  <a:lnTo>
                    <a:pt x="7277" y="43903"/>
                  </a:lnTo>
                  <a:lnTo>
                    <a:pt x="8813" y="43484"/>
                  </a:lnTo>
                  <a:lnTo>
                    <a:pt x="9652" y="43345"/>
                  </a:lnTo>
                  <a:lnTo>
                    <a:pt x="11341" y="43192"/>
                  </a:lnTo>
                  <a:lnTo>
                    <a:pt x="13030" y="43243"/>
                  </a:lnTo>
                  <a:lnTo>
                    <a:pt x="14693" y="43484"/>
                  </a:lnTo>
                  <a:lnTo>
                    <a:pt x="16243" y="43903"/>
                  </a:lnTo>
                  <a:lnTo>
                    <a:pt x="16586" y="44056"/>
                  </a:lnTo>
                  <a:lnTo>
                    <a:pt x="16954" y="44170"/>
                  </a:lnTo>
                  <a:lnTo>
                    <a:pt x="17907" y="44665"/>
                  </a:lnTo>
                  <a:lnTo>
                    <a:pt x="18211" y="44831"/>
                  </a:lnTo>
                  <a:lnTo>
                    <a:pt x="20459" y="47967"/>
                  </a:lnTo>
                  <a:lnTo>
                    <a:pt x="20459" y="43675"/>
                  </a:lnTo>
                  <a:lnTo>
                    <a:pt x="20091" y="43421"/>
                  </a:lnTo>
                  <a:lnTo>
                    <a:pt x="12344" y="41427"/>
                  </a:lnTo>
                  <a:lnTo>
                    <a:pt x="11188" y="41427"/>
                  </a:lnTo>
                  <a:lnTo>
                    <a:pt x="0" y="47904"/>
                  </a:lnTo>
                  <a:lnTo>
                    <a:pt x="0" y="48564"/>
                  </a:lnTo>
                  <a:lnTo>
                    <a:pt x="3454" y="53022"/>
                  </a:lnTo>
                  <a:lnTo>
                    <a:pt x="3848" y="53263"/>
                  </a:lnTo>
                  <a:lnTo>
                    <a:pt x="11201" y="55003"/>
                  </a:lnTo>
                  <a:lnTo>
                    <a:pt x="13500" y="54952"/>
                  </a:lnTo>
                  <a:lnTo>
                    <a:pt x="21539" y="51981"/>
                  </a:lnTo>
                  <a:lnTo>
                    <a:pt x="21882" y="51714"/>
                  </a:lnTo>
                  <a:lnTo>
                    <a:pt x="23520" y="48552"/>
                  </a:lnTo>
                  <a:lnTo>
                    <a:pt x="23520" y="47891"/>
                  </a:lnTo>
                  <a:close/>
                </a:path>
                <a:path w="349250" h="100965">
                  <a:moveTo>
                    <a:pt x="79895" y="48018"/>
                  </a:moveTo>
                  <a:lnTo>
                    <a:pt x="79844" y="47650"/>
                  </a:lnTo>
                  <a:lnTo>
                    <a:pt x="79768" y="47472"/>
                  </a:lnTo>
                  <a:lnTo>
                    <a:pt x="79717" y="47282"/>
                  </a:lnTo>
                  <a:lnTo>
                    <a:pt x="79527" y="46913"/>
                  </a:lnTo>
                  <a:lnTo>
                    <a:pt x="79273" y="46570"/>
                  </a:lnTo>
                  <a:lnTo>
                    <a:pt x="78790" y="46075"/>
                  </a:lnTo>
                  <a:lnTo>
                    <a:pt x="77965" y="45504"/>
                  </a:lnTo>
                  <a:lnTo>
                    <a:pt x="77228" y="45135"/>
                  </a:lnTo>
                  <a:lnTo>
                    <a:pt x="76822" y="44996"/>
                  </a:lnTo>
                  <a:lnTo>
                    <a:pt x="76822" y="48120"/>
                  </a:lnTo>
                  <a:lnTo>
                    <a:pt x="76796" y="48526"/>
                  </a:lnTo>
                  <a:lnTo>
                    <a:pt x="75234" y="49923"/>
                  </a:lnTo>
                  <a:lnTo>
                    <a:pt x="75082" y="49999"/>
                  </a:lnTo>
                  <a:lnTo>
                    <a:pt x="74790" y="50101"/>
                  </a:lnTo>
                  <a:lnTo>
                    <a:pt x="74447" y="50177"/>
                  </a:lnTo>
                  <a:lnTo>
                    <a:pt x="73418" y="50292"/>
                  </a:lnTo>
                  <a:lnTo>
                    <a:pt x="72707" y="50266"/>
                  </a:lnTo>
                  <a:lnTo>
                    <a:pt x="72047" y="50177"/>
                  </a:lnTo>
                  <a:lnTo>
                    <a:pt x="71882" y="50126"/>
                  </a:lnTo>
                  <a:lnTo>
                    <a:pt x="71704" y="50101"/>
                  </a:lnTo>
                  <a:lnTo>
                    <a:pt x="71412" y="49999"/>
                  </a:lnTo>
                  <a:lnTo>
                    <a:pt x="70853" y="49758"/>
                  </a:lnTo>
                  <a:lnTo>
                    <a:pt x="70726" y="49682"/>
                  </a:lnTo>
                  <a:lnTo>
                    <a:pt x="70370" y="49466"/>
                  </a:lnTo>
                  <a:lnTo>
                    <a:pt x="70167" y="49301"/>
                  </a:lnTo>
                  <a:lnTo>
                    <a:pt x="70027" y="49098"/>
                  </a:lnTo>
                  <a:lnTo>
                    <a:pt x="69875" y="48933"/>
                  </a:lnTo>
                  <a:lnTo>
                    <a:pt x="69697" y="48539"/>
                  </a:lnTo>
                  <a:lnTo>
                    <a:pt x="69684" y="48323"/>
                  </a:lnTo>
                  <a:lnTo>
                    <a:pt x="69697" y="47929"/>
                  </a:lnTo>
                  <a:lnTo>
                    <a:pt x="69773" y="47726"/>
                  </a:lnTo>
                  <a:lnTo>
                    <a:pt x="69875" y="47536"/>
                  </a:lnTo>
                  <a:lnTo>
                    <a:pt x="70269" y="47066"/>
                  </a:lnTo>
                  <a:lnTo>
                    <a:pt x="70612" y="46824"/>
                  </a:lnTo>
                  <a:lnTo>
                    <a:pt x="70739" y="46774"/>
                  </a:lnTo>
                  <a:lnTo>
                    <a:pt x="71120" y="46558"/>
                  </a:lnTo>
                  <a:lnTo>
                    <a:pt x="71882" y="46304"/>
                  </a:lnTo>
                  <a:lnTo>
                    <a:pt x="72542" y="46189"/>
                  </a:lnTo>
                  <a:lnTo>
                    <a:pt x="73088" y="46164"/>
                  </a:lnTo>
                  <a:lnTo>
                    <a:pt x="73939" y="46189"/>
                  </a:lnTo>
                  <a:lnTo>
                    <a:pt x="74625" y="46304"/>
                  </a:lnTo>
                  <a:lnTo>
                    <a:pt x="75387" y="46558"/>
                  </a:lnTo>
                  <a:lnTo>
                    <a:pt x="75780" y="46774"/>
                  </a:lnTo>
                  <a:lnTo>
                    <a:pt x="76111" y="46990"/>
                  </a:lnTo>
                  <a:lnTo>
                    <a:pt x="76238" y="47066"/>
                  </a:lnTo>
                  <a:lnTo>
                    <a:pt x="76631" y="47523"/>
                  </a:lnTo>
                  <a:lnTo>
                    <a:pt x="76733" y="47726"/>
                  </a:lnTo>
                  <a:lnTo>
                    <a:pt x="76796" y="47917"/>
                  </a:lnTo>
                  <a:lnTo>
                    <a:pt x="76822" y="48120"/>
                  </a:lnTo>
                  <a:lnTo>
                    <a:pt x="76822" y="44996"/>
                  </a:lnTo>
                  <a:lnTo>
                    <a:pt x="76098" y="44742"/>
                  </a:lnTo>
                  <a:lnTo>
                    <a:pt x="75514" y="44589"/>
                  </a:lnTo>
                  <a:lnTo>
                    <a:pt x="74561" y="44450"/>
                  </a:lnTo>
                  <a:lnTo>
                    <a:pt x="73571" y="44373"/>
                  </a:lnTo>
                  <a:lnTo>
                    <a:pt x="72936" y="44373"/>
                  </a:lnTo>
                  <a:lnTo>
                    <a:pt x="66738" y="47485"/>
                  </a:lnTo>
                  <a:lnTo>
                    <a:pt x="66662" y="47650"/>
                  </a:lnTo>
                  <a:lnTo>
                    <a:pt x="66611" y="48018"/>
                  </a:lnTo>
                  <a:lnTo>
                    <a:pt x="66611" y="48412"/>
                  </a:lnTo>
                  <a:lnTo>
                    <a:pt x="72936" y="52057"/>
                  </a:lnTo>
                  <a:lnTo>
                    <a:pt x="73571" y="52057"/>
                  </a:lnTo>
                  <a:lnTo>
                    <a:pt x="79895" y="48412"/>
                  </a:lnTo>
                  <a:lnTo>
                    <a:pt x="79895" y="48018"/>
                  </a:lnTo>
                  <a:close/>
                </a:path>
                <a:path w="349250" h="100965">
                  <a:moveTo>
                    <a:pt x="85013" y="83388"/>
                  </a:moveTo>
                  <a:lnTo>
                    <a:pt x="81953" y="79171"/>
                  </a:lnTo>
                  <a:lnTo>
                    <a:pt x="81953" y="83464"/>
                  </a:lnTo>
                  <a:lnTo>
                    <a:pt x="81953" y="83959"/>
                  </a:lnTo>
                  <a:lnTo>
                    <a:pt x="73672" y="88734"/>
                  </a:lnTo>
                  <a:lnTo>
                    <a:pt x="71983" y="88684"/>
                  </a:lnTo>
                  <a:lnTo>
                    <a:pt x="67106" y="87261"/>
                  </a:lnTo>
                  <a:lnTo>
                    <a:pt x="66802" y="87096"/>
                  </a:lnTo>
                  <a:lnTo>
                    <a:pt x="64554" y="83959"/>
                  </a:lnTo>
                  <a:lnTo>
                    <a:pt x="64554" y="83464"/>
                  </a:lnTo>
                  <a:lnTo>
                    <a:pt x="68427" y="79552"/>
                  </a:lnTo>
                  <a:lnTo>
                    <a:pt x="68770" y="79400"/>
                  </a:lnTo>
                  <a:lnTo>
                    <a:pt x="70307" y="78981"/>
                  </a:lnTo>
                  <a:lnTo>
                    <a:pt x="71145" y="78841"/>
                  </a:lnTo>
                  <a:lnTo>
                    <a:pt x="72834" y="78689"/>
                  </a:lnTo>
                  <a:lnTo>
                    <a:pt x="74523" y="78740"/>
                  </a:lnTo>
                  <a:lnTo>
                    <a:pt x="76187" y="78981"/>
                  </a:lnTo>
                  <a:lnTo>
                    <a:pt x="77736" y="79400"/>
                  </a:lnTo>
                  <a:lnTo>
                    <a:pt x="78079" y="79552"/>
                  </a:lnTo>
                  <a:lnTo>
                    <a:pt x="78447" y="79667"/>
                  </a:lnTo>
                  <a:lnTo>
                    <a:pt x="79400" y="80162"/>
                  </a:lnTo>
                  <a:lnTo>
                    <a:pt x="80238" y="80721"/>
                  </a:lnTo>
                  <a:lnTo>
                    <a:pt x="81953" y="83464"/>
                  </a:lnTo>
                  <a:lnTo>
                    <a:pt x="81953" y="79171"/>
                  </a:lnTo>
                  <a:lnTo>
                    <a:pt x="81584" y="78917"/>
                  </a:lnTo>
                  <a:lnTo>
                    <a:pt x="73837" y="76923"/>
                  </a:lnTo>
                  <a:lnTo>
                    <a:pt x="72656" y="76923"/>
                  </a:lnTo>
                  <a:lnTo>
                    <a:pt x="61493" y="83400"/>
                  </a:lnTo>
                  <a:lnTo>
                    <a:pt x="61493" y="84061"/>
                  </a:lnTo>
                  <a:lnTo>
                    <a:pt x="64922" y="88519"/>
                  </a:lnTo>
                  <a:lnTo>
                    <a:pt x="65341" y="88760"/>
                  </a:lnTo>
                  <a:lnTo>
                    <a:pt x="72669" y="90525"/>
                  </a:lnTo>
                  <a:lnTo>
                    <a:pt x="73850" y="90525"/>
                  </a:lnTo>
                  <a:lnTo>
                    <a:pt x="85013" y="84048"/>
                  </a:lnTo>
                  <a:lnTo>
                    <a:pt x="85013" y="83388"/>
                  </a:lnTo>
                  <a:close/>
                </a:path>
                <a:path w="349250" h="100965">
                  <a:moveTo>
                    <a:pt x="85013" y="12382"/>
                  </a:moveTo>
                  <a:lnTo>
                    <a:pt x="81953" y="8166"/>
                  </a:lnTo>
                  <a:lnTo>
                    <a:pt x="81953" y="12458"/>
                  </a:lnTo>
                  <a:lnTo>
                    <a:pt x="81953" y="12954"/>
                  </a:lnTo>
                  <a:lnTo>
                    <a:pt x="73672" y="17729"/>
                  </a:lnTo>
                  <a:lnTo>
                    <a:pt x="71983" y="17678"/>
                  </a:lnTo>
                  <a:lnTo>
                    <a:pt x="67106" y="16256"/>
                  </a:lnTo>
                  <a:lnTo>
                    <a:pt x="66802" y="16090"/>
                  </a:lnTo>
                  <a:lnTo>
                    <a:pt x="64554" y="12954"/>
                  </a:lnTo>
                  <a:lnTo>
                    <a:pt x="64554" y="12458"/>
                  </a:lnTo>
                  <a:lnTo>
                    <a:pt x="68427" y="8547"/>
                  </a:lnTo>
                  <a:lnTo>
                    <a:pt x="68770" y="8394"/>
                  </a:lnTo>
                  <a:lnTo>
                    <a:pt x="70307" y="7975"/>
                  </a:lnTo>
                  <a:lnTo>
                    <a:pt x="71145" y="7835"/>
                  </a:lnTo>
                  <a:lnTo>
                    <a:pt x="72834" y="7683"/>
                  </a:lnTo>
                  <a:lnTo>
                    <a:pt x="74523" y="7734"/>
                  </a:lnTo>
                  <a:lnTo>
                    <a:pt x="76187" y="7975"/>
                  </a:lnTo>
                  <a:lnTo>
                    <a:pt x="77736" y="8394"/>
                  </a:lnTo>
                  <a:lnTo>
                    <a:pt x="78079" y="8547"/>
                  </a:lnTo>
                  <a:lnTo>
                    <a:pt x="78447" y="8661"/>
                  </a:lnTo>
                  <a:lnTo>
                    <a:pt x="79400" y="9156"/>
                  </a:lnTo>
                  <a:lnTo>
                    <a:pt x="79705" y="9321"/>
                  </a:lnTo>
                  <a:lnTo>
                    <a:pt x="81953" y="12458"/>
                  </a:lnTo>
                  <a:lnTo>
                    <a:pt x="81953" y="8166"/>
                  </a:lnTo>
                  <a:lnTo>
                    <a:pt x="81584" y="7912"/>
                  </a:lnTo>
                  <a:lnTo>
                    <a:pt x="73837" y="5918"/>
                  </a:lnTo>
                  <a:lnTo>
                    <a:pt x="72656" y="5918"/>
                  </a:lnTo>
                  <a:lnTo>
                    <a:pt x="61493" y="12395"/>
                  </a:lnTo>
                  <a:lnTo>
                    <a:pt x="61493" y="13055"/>
                  </a:lnTo>
                  <a:lnTo>
                    <a:pt x="64922" y="17513"/>
                  </a:lnTo>
                  <a:lnTo>
                    <a:pt x="65341" y="17754"/>
                  </a:lnTo>
                  <a:lnTo>
                    <a:pt x="72669" y="19494"/>
                  </a:lnTo>
                  <a:lnTo>
                    <a:pt x="74993" y="19443"/>
                  </a:lnTo>
                  <a:lnTo>
                    <a:pt x="85013" y="13042"/>
                  </a:lnTo>
                  <a:lnTo>
                    <a:pt x="85013" y="12382"/>
                  </a:lnTo>
                  <a:close/>
                </a:path>
                <a:path w="349250" h="100965">
                  <a:moveTo>
                    <a:pt x="86563" y="47853"/>
                  </a:moveTo>
                  <a:lnTo>
                    <a:pt x="86436" y="47091"/>
                  </a:lnTo>
                  <a:lnTo>
                    <a:pt x="86169" y="46355"/>
                  </a:lnTo>
                  <a:lnTo>
                    <a:pt x="85801" y="45618"/>
                  </a:lnTo>
                  <a:lnTo>
                    <a:pt x="85534" y="45275"/>
                  </a:lnTo>
                  <a:lnTo>
                    <a:pt x="85534" y="47866"/>
                  </a:lnTo>
                  <a:lnTo>
                    <a:pt x="85534" y="48564"/>
                  </a:lnTo>
                  <a:lnTo>
                    <a:pt x="73863" y="55321"/>
                  </a:lnTo>
                  <a:lnTo>
                    <a:pt x="72644" y="55321"/>
                  </a:lnTo>
                  <a:lnTo>
                    <a:pt x="64579" y="53238"/>
                  </a:lnTo>
                  <a:lnTo>
                    <a:pt x="64135" y="52997"/>
                  </a:lnTo>
                  <a:lnTo>
                    <a:pt x="60972" y="48564"/>
                  </a:lnTo>
                  <a:lnTo>
                    <a:pt x="60972" y="47879"/>
                  </a:lnTo>
                  <a:lnTo>
                    <a:pt x="72644" y="41135"/>
                  </a:lnTo>
                  <a:lnTo>
                    <a:pt x="73863" y="41135"/>
                  </a:lnTo>
                  <a:lnTo>
                    <a:pt x="81927" y="43218"/>
                  </a:lnTo>
                  <a:lnTo>
                    <a:pt x="82372" y="43459"/>
                  </a:lnTo>
                  <a:lnTo>
                    <a:pt x="85534" y="47866"/>
                  </a:lnTo>
                  <a:lnTo>
                    <a:pt x="85534" y="45275"/>
                  </a:lnTo>
                  <a:lnTo>
                    <a:pt x="82664" y="42799"/>
                  </a:lnTo>
                  <a:lnTo>
                    <a:pt x="81191" y="42037"/>
                  </a:lnTo>
                  <a:lnTo>
                    <a:pt x="73914" y="40551"/>
                  </a:lnTo>
                  <a:lnTo>
                    <a:pt x="72593" y="40551"/>
                  </a:lnTo>
                  <a:lnTo>
                    <a:pt x="59944" y="47853"/>
                  </a:lnTo>
                  <a:lnTo>
                    <a:pt x="59944" y="48602"/>
                  </a:lnTo>
                  <a:lnTo>
                    <a:pt x="72593" y="55905"/>
                  </a:lnTo>
                  <a:lnTo>
                    <a:pt x="73914" y="55905"/>
                  </a:lnTo>
                  <a:lnTo>
                    <a:pt x="86563" y="48602"/>
                  </a:lnTo>
                  <a:lnTo>
                    <a:pt x="86563" y="47853"/>
                  </a:lnTo>
                  <a:close/>
                </a:path>
                <a:path w="349250" h="100965">
                  <a:moveTo>
                    <a:pt x="144703" y="46837"/>
                  </a:moveTo>
                  <a:lnTo>
                    <a:pt x="141643" y="42583"/>
                  </a:lnTo>
                  <a:lnTo>
                    <a:pt x="141643" y="46939"/>
                  </a:lnTo>
                  <a:lnTo>
                    <a:pt x="141643" y="47434"/>
                  </a:lnTo>
                  <a:lnTo>
                    <a:pt x="133362" y="52184"/>
                  </a:lnTo>
                  <a:lnTo>
                    <a:pt x="131673" y="52158"/>
                  </a:lnTo>
                  <a:lnTo>
                    <a:pt x="130009" y="51917"/>
                  </a:lnTo>
                  <a:lnTo>
                    <a:pt x="128460" y="51498"/>
                  </a:lnTo>
                  <a:lnTo>
                    <a:pt x="127088" y="50901"/>
                  </a:lnTo>
                  <a:lnTo>
                    <a:pt x="126796" y="50711"/>
                  </a:lnTo>
                  <a:lnTo>
                    <a:pt x="125958" y="50177"/>
                  </a:lnTo>
                  <a:lnTo>
                    <a:pt x="124244" y="47434"/>
                  </a:lnTo>
                  <a:lnTo>
                    <a:pt x="124244" y="46939"/>
                  </a:lnTo>
                  <a:lnTo>
                    <a:pt x="132524" y="42164"/>
                  </a:lnTo>
                  <a:lnTo>
                    <a:pt x="134213" y="42214"/>
                  </a:lnTo>
                  <a:lnTo>
                    <a:pt x="135877" y="42430"/>
                  </a:lnTo>
                  <a:lnTo>
                    <a:pt x="137426" y="42875"/>
                  </a:lnTo>
                  <a:lnTo>
                    <a:pt x="138137" y="43141"/>
                  </a:lnTo>
                  <a:lnTo>
                    <a:pt x="139090" y="43637"/>
                  </a:lnTo>
                  <a:lnTo>
                    <a:pt x="141643" y="46939"/>
                  </a:lnTo>
                  <a:lnTo>
                    <a:pt x="141643" y="42583"/>
                  </a:lnTo>
                  <a:lnTo>
                    <a:pt x="141274" y="42392"/>
                  </a:lnTo>
                  <a:lnTo>
                    <a:pt x="133527" y="40373"/>
                  </a:lnTo>
                  <a:lnTo>
                    <a:pt x="132346" y="40373"/>
                  </a:lnTo>
                  <a:lnTo>
                    <a:pt x="121183" y="46850"/>
                  </a:lnTo>
                  <a:lnTo>
                    <a:pt x="121183" y="47510"/>
                  </a:lnTo>
                  <a:lnTo>
                    <a:pt x="132359" y="53975"/>
                  </a:lnTo>
                  <a:lnTo>
                    <a:pt x="133540" y="53975"/>
                  </a:lnTo>
                  <a:lnTo>
                    <a:pt x="144703" y="47498"/>
                  </a:lnTo>
                  <a:lnTo>
                    <a:pt x="144703" y="46837"/>
                  </a:lnTo>
                  <a:close/>
                </a:path>
                <a:path w="349250" h="100965">
                  <a:moveTo>
                    <a:pt x="212407" y="42557"/>
                  </a:moveTo>
                  <a:lnTo>
                    <a:pt x="210223" y="41313"/>
                  </a:lnTo>
                  <a:lnTo>
                    <a:pt x="210083" y="41402"/>
                  </a:lnTo>
                  <a:lnTo>
                    <a:pt x="209905" y="41579"/>
                  </a:lnTo>
                  <a:lnTo>
                    <a:pt x="209804" y="41744"/>
                  </a:lnTo>
                  <a:lnTo>
                    <a:pt x="209791" y="41871"/>
                  </a:lnTo>
                  <a:lnTo>
                    <a:pt x="209804" y="42049"/>
                  </a:lnTo>
                  <a:lnTo>
                    <a:pt x="209880" y="42214"/>
                  </a:lnTo>
                  <a:lnTo>
                    <a:pt x="210007" y="42392"/>
                  </a:lnTo>
                  <a:lnTo>
                    <a:pt x="210172" y="42506"/>
                  </a:lnTo>
                  <a:lnTo>
                    <a:pt x="210299" y="42583"/>
                  </a:lnTo>
                  <a:lnTo>
                    <a:pt x="210477" y="42659"/>
                  </a:lnTo>
                  <a:lnTo>
                    <a:pt x="210667" y="42735"/>
                  </a:lnTo>
                  <a:lnTo>
                    <a:pt x="210794" y="42748"/>
                  </a:lnTo>
                  <a:lnTo>
                    <a:pt x="210934" y="42773"/>
                  </a:lnTo>
                  <a:lnTo>
                    <a:pt x="211620" y="42799"/>
                  </a:lnTo>
                  <a:lnTo>
                    <a:pt x="211848" y="42748"/>
                  </a:lnTo>
                  <a:lnTo>
                    <a:pt x="212115" y="42684"/>
                  </a:lnTo>
                  <a:lnTo>
                    <a:pt x="212242" y="42633"/>
                  </a:lnTo>
                  <a:lnTo>
                    <a:pt x="212407" y="42557"/>
                  </a:lnTo>
                  <a:close/>
                </a:path>
                <a:path w="349250" h="100965">
                  <a:moveTo>
                    <a:pt x="238188" y="71120"/>
                  </a:moveTo>
                  <a:lnTo>
                    <a:pt x="238137" y="70942"/>
                  </a:lnTo>
                  <a:lnTo>
                    <a:pt x="238036" y="70802"/>
                  </a:lnTo>
                  <a:lnTo>
                    <a:pt x="237883" y="70624"/>
                  </a:lnTo>
                  <a:lnTo>
                    <a:pt x="237693" y="70510"/>
                  </a:lnTo>
                  <a:lnTo>
                    <a:pt x="237566" y="70459"/>
                  </a:lnTo>
                  <a:lnTo>
                    <a:pt x="237388" y="70396"/>
                  </a:lnTo>
                  <a:lnTo>
                    <a:pt x="221272" y="65227"/>
                  </a:lnTo>
                  <a:lnTo>
                    <a:pt x="210591" y="59042"/>
                  </a:lnTo>
                  <a:lnTo>
                    <a:pt x="210413" y="58966"/>
                  </a:lnTo>
                  <a:lnTo>
                    <a:pt x="210172" y="58864"/>
                  </a:lnTo>
                  <a:lnTo>
                    <a:pt x="210019" y="58839"/>
                  </a:lnTo>
                  <a:lnTo>
                    <a:pt x="209880" y="58813"/>
                  </a:lnTo>
                  <a:lnTo>
                    <a:pt x="209588" y="58788"/>
                  </a:lnTo>
                  <a:lnTo>
                    <a:pt x="209435" y="58788"/>
                  </a:lnTo>
                  <a:lnTo>
                    <a:pt x="209219" y="58788"/>
                  </a:lnTo>
                  <a:lnTo>
                    <a:pt x="208991" y="58839"/>
                  </a:lnTo>
                  <a:lnTo>
                    <a:pt x="208851" y="58864"/>
                  </a:lnTo>
                  <a:lnTo>
                    <a:pt x="208584" y="58966"/>
                  </a:lnTo>
                  <a:lnTo>
                    <a:pt x="208432" y="59042"/>
                  </a:lnTo>
                  <a:lnTo>
                    <a:pt x="208267" y="59131"/>
                  </a:lnTo>
                  <a:lnTo>
                    <a:pt x="208114" y="59283"/>
                  </a:lnTo>
                  <a:lnTo>
                    <a:pt x="207987" y="59499"/>
                  </a:lnTo>
                  <a:lnTo>
                    <a:pt x="207962" y="59626"/>
                  </a:lnTo>
                  <a:lnTo>
                    <a:pt x="207987" y="59791"/>
                  </a:lnTo>
                  <a:lnTo>
                    <a:pt x="208064" y="59969"/>
                  </a:lnTo>
                  <a:lnTo>
                    <a:pt x="208191" y="60121"/>
                  </a:lnTo>
                  <a:lnTo>
                    <a:pt x="208356" y="60261"/>
                  </a:lnTo>
                  <a:lnTo>
                    <a:pt x="219265" y="66560"/>
                  </a:lnTo>
                  <a:lnTo>
                    <a:pt x="219443" y="66636"/>
                  </a:lnTo>
                  <a:lnTo>
                    <a:pt x="219608" y="66713"/>
                  </a:lnTo>
                  <a:lnTo>
                    <a:pt x="235902" y="71932"/>
                  </a:lnTo>
                  <a:lnTo>
                    <a:pt x="236105" y="71970"/>
                  </a:lnTo>
                  <a:lnTo>
                    <a:pt x="236245" y="71996"/>
                  </a:lnTo>
                  <a:lnTo>
                    <a:pt x="236397" y="72021"/>
                  </a:lnTo>
                  <a:lnTo>
                    <a:pt x="236537" y="72047"/>
                  </a:lnTo>
                  <a:lnTo>
                    <a:pt x="236689" y="72047"/>
                  </a:lnTo>
                  <a:lnTo>
                    <a:pt x="236982" y="72021"/>
                  </a:lnTo>
                  <a:lnTo>
                    <a:pt x="237134" y="71996"/>
                  </a:lnTo>
                  <a:lnTo>
                    <a:pt x="237274" y="71958"/>
                  </a:lnTo>
                  <a:lnTo>
                    <a:pt x="237426" y="71932"/>
                  </a:lnTo>
                  <a:lnTo>
                    <a:pt x="237591" y="71856"/>
                  </a:lnTo>
                  <a:lnTo>
                    <a:pt x="237769" y="71755"/>
                  </a:lnTo>
                  <a:lnTo>
                    <a:pt x="237934" y="71628"/>
                  </a:lnTo>
                  <a:lnTo>
                    <a:pt x="238086" y="71462"/>
                  </a:lnTo>
                  <a:lnTo>
                    <a:pt x="238163" y="71285"/>
                  </a:lnTo>
                  <a:lnTo>
                    <a:pt x="238188" y="71120"/>
                  </a:lnTo>
                  <a:close/>
                </a:path>
                <a:path w="349250" h="100965">
                  <a:moveTo>
                    <a:pt x="247230" y="80505"/>
                  </a:moveTo>
                  <a:lnTo>
                    <a:pt x="247180" y="80340"/>
                  </a:lnTo>
                  <a:lnTo>
                    <a:pt x="247103" y="80213"/>
                  </a:lnTo>
                  <a:lnTo>
                    <a:pt x="246964" y="80073"/>
                  </a:lnTo>
                  <a:lnTo>
                    <a:pt x="246837" y="79971"/>
                  </a:lnTo>
                  <a:lnTo>
                    <a:pt x="235927" y="73685"/>
                  </a:lnTo>
                  <a:lnTo>
                    <a:pt x="235762" y="73571"/>
                  </a:lnTo>
                  <a:lnTo>
                    <a:pt x="235496" y="73494"/>
                  </a:lnTo>
                  <a:lnTo>
                    <a:pt x="235343" y="73444"/>
                  </a:lnTo>
                  <a:lnTo>
                    <a:pt x="235077" y="73418"/>
                  </a:lnTo>
                  <a:lnTo>
                    <a:pt x="234911" y="73393"/>
                  </a:lnTo>
                  <a:lnTo>
                    <a:pt x="234759" y="73393"/>
                  </a:lnTo>
                  <a:lnTo>
                    <a:pt x="234619" y="73418"/>
                  </a:lnTo>
                  <a:lnTo>
                    <a:pt x="234467" y="73418"/>
                  </a:lnTo>
                  <a:lnTo>
                    <a:pt x="234315" y="73444"/>
                  </a:lnTo>
                  <a:lnTo>
                    <a:pt x="234048" y="73520"/>
                  </a:lnTo>
                  <a:lnTo>
                    <a:pt x="233921" y="73571"/>
                  </a:lnTo>
                  <a:lnTo>
                    <a:pt x="233705" y="73698"/>
                  </a:lnTo>
                  <a:lnTo>
                    <a:pt x="233565" y="73787"/>
                  </a:lnTo>
                  <a:lnTo>
                    <a:pt x="233387" y="73990"/>
                  </a:lnTo>
                  <a:lnTo>
                    <a:pt x="233311" y="74155"/>
                  </a:lnTo>
                  <a:lnTo>
                    <a:pt x="233311" y="74422"/>
                  </a:lnTo>
                  <a:lnTo>
                    <a:pt x="233387" y="74599"/>
                  </a:lnTo>
                  <a:lnTo>
                    <a:pt x="233540" y="74752"/>
                  </a:lnTo>
                  <a:lnTo>
                    <a:pt x="244779" y="81267"/>
                  </a:lnTo>
                  <a:lnTo>
                    <a:pt x="245021" y="81368"/>
                  </a:lnTo>
                  <a:lnTo>
                    <a:pt x="245173" y="81394"/>
                  </a:lnTo>
                  <a:lnTo>
                    <a:pt x="245313" y="81419"/>
                  </a:lnTo>
                  <a:lnTo>
                    <a:pt x="245973" y="81445"/>
                  </a:lnTo>
                  <a:lnTo>
                    <a:pt x="246202" y="81394"/>
                  </a:lnTo>
                  <a:lnTo>
                    <a:pt x="246341" y="81368"/>
                  </a:lnTo>
                  <a:lnTo>
                    <a:pt x="246468" y="81318"/>
                  </a:lnTo>
                  <a:lnTo>
                    <a:pt x="246621" y="81267"/>
                  </a:lnTo>
                  <a:lnTo>
                    <a:pt x="246786" y="81191"/>
                  </a:lnTo>
                  <a:lnTo>
                    <a:pt x="246938" y="81102"/>
                  </a:lnTo>
                  <a:lnTo>
                    <a:pt x="247078" y="80949"/>
                  </a:lnTo>
                  <a:lnTo>
                    <a:pt x="247180" y="80784"/>
                  </a:lnTo>
                  <a:lnTo>
                    <a:pt x="247230" y="80606"/>
                  </a:lnTo>
                  <a:close/>
                </a:path>
                <a:path w="349250" h="100965">
                  <a:moveTo>
                    <a:pt x="248577" y="21653"/>
                  </a:moveTo>
                  <a:lnTo>
                    <a:pt x="246418" y="20408"/>
                  </a:lnTo>
                  <a:lnTo>
                    <a:pt x="210235" y="41300"/>
                  </a:lnTo>
                  <a:lnTo>
                    <a:pt x="212407" y="42557"/>
                  </a:lnTo>
                  <a:lnTo>
                    <a:pt x="248577" y="21653"/>
                  </a:lnTo>
                  <a:close/>
                </a:path>
                <a:path w="349250" h="100965">
                  <a:moveTo>
                    <a:pt x="249034" y="20980"/>
                  </a:moveTo>
                  <a:lnTo>
                    <a:pt x="248996" y="20815"/>
                  </a:lnTo>
                  <a:lnTo>
                    <a:pt x="248894" y="20637"/>
                  </a:lnTo>
                  <a:lnTo>
                    <a:pt x="248767" y="20548"/>
                  </a:lnTo>
                  <a:lnTo>
                    <a:pt x="248627" y="20421"/>
                  </a:lnTo>
                  <a:lnTo>
                    <a:pt x="248285" y="20269"/>
                  </a:lnTo>
                  <a:lnTo>
                    <a:pt x="248081" y="20205"/>
                  </a:lnTo>
                  <a:lnTo>
                    <a:pt x="247865" y="20180"/>
                  </a:lnTo>
                  <a:lnTo>
                    <a:pt x="247205" y="20154"/>
                  </a:lnTo>
                  <a:lnTo>
                    <a:pt x="246976" y="20205"/>
                  </a:lnTo>
                  <a:lnTo>
                    <a:pt x="246634" y="20294"/>
                  </a:lnTo>
                  <a:lnTo>
                    <a:pt x="246418" y="20396"/>
                  </a:lnTo>
                  <a:lnTo>
                    <a:pt x="248577" y="21640"/>
                  </a:lnTo>
                  <a:lnTo>
                    <a:pt x="248716" y="21551"/>
                  </a:lnTo>
                  <a:lnTo>
                    <a:pt x="248920" y="21374"/>
                  </a:lnTo>
                  <a:lnTo>
                    <a:pt x="248996" y="21209"/>
                  </a:lnTo>
                  <a:lnTo>
                    <a:pt x="249034" y="21082"/>
                  </a:lnTo>
                  <a:close/>
                </a:path>
                <a:path w="349250" h="100965">
                  <a:moveTo>
                    <a:pt x="258584" y="2273"/>
                  </a:moveTo>
                  <a:lnTo>
                    <a:pt x="256768" y="1244"/>
                  </a:lnTo>
                  <a:lnTo>
                    <a:pt x="177215" y="47180"/>
                  </a:lnTo>
                  <a:lnTo>
                    <a:pt x="177025" y="47282"/>
                  </a:lnTo>
                  <a:lnTo>
                    <a:pt x="176314" y="47752"/>
                  </a:lnTo>
                  <a:lnTo>
                    <a:pt x="175920" y="48094"/>
                  </a:lnTo>
                  <a:lnTo>
                    <a:pt x="175577" y="48463"/>
                  </a:lnTo>
                  <a:lnTo>
                    <a:pt x="175463" y="48653"/>
                  </a:lnTo>
                  <a:lnTo>
                    <a:pt x="175310" y="48856"/>
                  </a:lnTo>
                  <a:lnTo>
                    <a:pt x="175094" y="49237"/>
                  </a:lnTo>
                  <a:lnTo>
                    <a:pt x="175044" y="49441"/>
                  </a:lnTo>
                  <a:lnTo>
                    <a:pt x="174967" y="49657"/>
                  </a:lnTo>
                  <a:lnTo>
                    <a:pt x="174891" y="50076"/>
                  </a:lnTo>
                  <a:lnTo>
                    <a:pt x="174891" y="50495"/>
                  </a:lnTo>
                  <a:lnTo>
                    <a:pt x="174967" y="50888"/>
                  </a:lnTo>
                  <a:lnTo>
                    <a:pt x="175044" y="51104"/>
                  </a:lnTo>
                  <a:lnTo>
                    <a:pt x="175094" y="51295"/>
                  </a:lnTo>
                  <a:lnTo>
                    <a:pt x="175310" y="51689"/>
                  </a:lnTo>
                  <a:lnTo>
                    <a:pt x="175463" y="51892"/>
                  </a:lnTo>
                  <a:lnTo>
                    <a:pt x="175577" y="52082"/>
                  </a:lnTo>
                  <a:lnTo>
                    <a:pt x="175920" y="52451"/>
                  </a:lnTo>
                  <a:lnTo>
                    <a:pt x="176314" y="52793"/>
                  </a:lnTo>
                  <a:lnTo>
                    <a:pt x="176885" y="53187"/>
                  </a:lnTo>
                  <a:lnTo>
                    <a:pt x="177025" y="53263"/>
                  </a:lnTo>
                  <a:lnTo>
                    <a:pt x="198831" y="65862"/>
                  </a:lnTo>
                  <a:lnTo>
                    <a:pt x="235000" y="86728"/>
                  </a:lnTo>
                  <a:lnTo>
                    <a:pt x="235204" y="86829"/>
                  </a:lnTo>
                  <a:lnTo>
                    <a:pt x="235369" y="86880"/>
                  </a:lnTo>
                  <a:lnTo>
                    <a:pt x="235597" y="86918"/>
                  </a:lnTo>
                  <a:lnTo>
                    <a:pt x="235839" y="86944"/>
                  </a:lnTo>
                  <a:lnTo>
                    <a:pt x="235978" y="86944"/>
                  </a:lnTo>
                  <a:lnTo>
                    <a:pt x="236105" y="86918"/>
                  </a:lnTo>
                  <a:lnTo>
                    <a:pt x="236232" y="86918"/>
                  </a:lnTo>
                  <a:lnTo>
                    <a:pt x="236397" y="86880"/>
                  </a:lnTo>
                  <a:lnTo>
                    <a:pt x="236575" y="86829"/>
                  </a:lnTo>
                  <a:lnTo>
                    <a:pt x="236867" y="86702"/>
                  </a:lnTo>
                  <a:lnTo>
                    <a:pt x="237058" y="86537"/>
                  </a:lnTo>
                  <a:lnTo>
                    <a:pt x="237159" y="86385"/>
                  </a:lnTo>
                  <a:lnTo>
                    <a:pt x="237185" y="86093"/>
                  </a:lnTo>
                  <a:lnTo>
                    <a:pt x="237109" y="85940"/>
                  </a:lnTo>
                  <a:lnTo>
                    <a:pt x="236969" y="85801"/>
                  </a:lnTo>
                  <a:lnTo>
                    <a:pt x="236816" y="85674"/>
                  </a:lnTo>
                  <a:lnTo>
                    <a:pt x="200787" y="64909"/>
                  </a:lnTo>
                  <a:lnTo>
                    <a:pt x="200621" y="64808"/>
                  </a:lnTo>
                  <a:lnTo>
                    <a:pt x="200444" y="64693"/>
                  </a:lnTo>
                  <a:lnTo>
                    <a:pt x="178892" y="52247"/>
                  </a:lnTo>
                  <a:lnTo>
                    <a:pt x="178765" y="52184"/>
                  </a:lnTo>
                  <a:lnTo>
                    <a:pt x="178371" y="51917"/>
                  </a:lnTo>
                  <a:lnTo>
                    <a:pt x="178257" y="51790"/>
                  </a:lnTo>
                  <a:lnTo>
                    <a:pt x="178130" y="51689"/>
                  </a:lnTo>
                  <a:lnTo>
                    <a:pt x="177711" y="51206"/>
                  </a:lnTo>
                  <a:lnTo>
                    <a:pt x="177495" y="50685"/>
                  </a:lnTo>
                  <a:lnTo>
                    <a:pt x="177444" y="50419"/>
                  </a:lnTo>
                  <a:lnTo>
                    <a:pt x="177444" y="50152"/>
                  </a:lnTo>
                  <a:lnTo>
                    <a:pt x="178257" y="48755"/>
                  </a:lnTo>
                  <a:lnTo>
                    <a:pt x="178371" y="48628"/>
                  </a:lnTo>
                  <a:lnTo>
                    <a:pt x="178663" y="48437"/>
                  </a:lnTo>
                  <a:lnTo>
                    <a:pt x="178841" y="48336"/>
                  </a:lnTo>
                  <a:lnTo>
                    <a:pt x="258584" y="2273"/>
                  </a:lnTo>
                  <a:close/>
                </a:path>
                <a:path w="349250" h="100965">
                  <a:moveTo>
                    <a:pt x="275717" y="79082"/>
                  </a:moveTo>
                  <a:lnTo>
                    <a:pt x="273532" y="77838"/>
                  </a:lnTo>
                  <a:lnTo>
                    <a:pt x="273392" y="77927"/>
                  </a:lnTo>
                  <a:lnTo>
                    <a:pt x="273189" y="78130"/>
                  </a:lnTo>
                  <a:lnTo>
                    <a:pt x="273100" y="78320"/>
                  </a:lnTo>
                  <a:lnTo>
                    <a:pt x="273100" y="78587"/>
                  </a:lnTo>
                  <a:lnTo>
                    <a:pt x="273164" y="78765"/>
                  </a:lnTo>
                  <a:lnTo>
                    <a:pt x="273316" y="78917"/>
                  </a:lnTo>
                  <a:lnTo>
                    <a:pt x="273481" y="79057"/>
                  </a:lnTo>
                  <a:lnTo>
                    <a:pt x="273710" y="79184"/>
                  </a:lnTo>
                  <a:lnTo>
                    <a:pt x="273977" y="79273"/>
                  </a:lnTo>
                  <a:lnTo>
                    <a:pt x="274104" y="79298"/>
                  </a:lnTo>
                  <a:lnTo>
                    <a:pt x="274243" y="79324"/>
                  </a:lnTo>
                  <a:lnTo>
                    <a:pt x="274396" y="79349"/>
                  </a:lnTo>
                  <a:lnTo>
                    <a:pt x="274853" y="79349"/>
                  </a:lnTo>
                  <a:lnTo>
                    <a:pt x="275005" y="79324"/>
                  </a:lnTo>
                  <a:lnTo>
                    <a:pt x="275132" y="79298"/>
                  </a:lnTo>
                  <a:lnTo>
                    <a:pt x="275272" y="79273"/>
                  </a:lnTo>
                  <a:lnTo>
                    <a:pt x="275424" y="79235"/>
                  </a:lnTo>
                  <a:lnTo>
                    <a:pt x="275640" y="79133"/>
                  </a:lnTo>
                  <a:close/>
                </a:path>
                <a:path w="349250" h="100965">
                  <a:moveTo>
                    <a:pt x="298653" y="50317"/>
                  </a:moveTo>
                  <a:lnTo>
                    <a:pt x="298513" y="50076"/>
                  </a:lnTo>
                  <a:lnTo>
                    <a:pt x="297408" y="49441"/>
                  </a:lnTo>
                  <a:lnTo>
                    <a:pt x="297408" y="50292"/>
                  </a:lnTo>
                  <a:lnTo>
                    <a:pt x="261962" y="70751"/>
                  </a:lnTo>
                  <a:lnTo>
                    <a:pt x="226517" y="50292"/>
                  </a:lnTo>
                  <a:lnTo>
                    <a:pt x="261950" y="29806"/>
                  </a:lnTo>
                  <a:lnTo>
                    <a:pt x="297408" y="50292"/>
                  </a:lnTo>
                  <a:lnTo>
                    <a:pt x="297408" y="49441"/>
                  </a:lnTo>
                  <a:lnTo>
                    <a:pt x="262394" y="29235"/>
                  </a:lnTo>
                  <a:lnTo>
                    <a:pt x="262216" y="29121"/>
                  </a:lnTo>
                  <a:lnTo>
                    <a:pt x="261797" y="29095"/>
                  </a:lnTo>
                  <a:lnTo>
                    <a:pt x="261607" y="29171"/>
                  </a:lnTo>
                  <a:lnTo>
                    <a:pt x="225501" y="50025"/>
                  </a:lnTo>
                  <a:lnTo>
                    <a:pt x="225310" y="50393"/>
                  </a:lnTo>
                  <a:lnTo>
                    <a:pt x="261543" y="71348"/>
                  </a:lnTo>
                  <a:lnTo>
                    <a:pt x="261683" y="71424"/>
                  </a:lnTo>
                  <a:lnTo>
                    <a:pt x="261899" y="71450"/>
                  </a:lnTo>
                  <a:lnTo>
                    <a:pt x="262051" y="71450"/>
                  </a:lnTo>
                  <a:lnTo>
                    <a:pt x="262242" y="71424"/>
                  </a:lnTo>
                  <a:lnTo>
                    <a:pt x="298513" y="50495"/>
                  </a:lnTo>
                  <a:lnTo>
                    <a:pt x="298640" y="50368"/>
                  </a:lnTo>
                  <a:close/>
                </a:path>
                <a:path w="349250" h="100965">
                  <a:moveTo>
                    <a:pt x="312318" y="57454"/>
                  </a:moveTo>
                  <a:lnTo>
                    <a:pt x="312254" y="57277"/>
                  </a:lnTo>
                  <a:lnTo>
                    <a:pt x="312102" y="57137"/>
                  </a:lnTo>
                  <a:lnTo>
                    <a:pt x="311937" y="56984"/>
                  </a:lnTo>
                  <a:lnTo>
                    <a:pt x="311708" y="56857"/>
                  </a:lnTo>
                  <a:lnTo>
                    <a:pt x="311581" y="56807"/>
                  </a:lnTo>
                  <a:lnTo>
                    <a:pt x="311315" y="56743"/>
                  </a:lnTo>
                  <a:lnTo>
                    <a:pt x="311175" y="56718"/>
                  </a:lnTo>
                  <a:lnTo>
                    <a:pt x="311023" y="56718"/>
                  </a:lnTo>
                  <a:lnTo>
                    <a:pt x="310883" y="56692"/>
                  </a:lnTo>
                  <a:lnTo>
                    <a:pt x="310730" y="56692"/>
                  </a:lnTo>
                  <a:lnTo>
                    <a:pt x="310565" y="56718"/>
                  </a:lnTo>
                  <a:lnTo>
                    <a:pt x="310413" y="56718"/>
                  </a:lnTo>
                  <a:lnTo>
                    <a:pt x="310286" y="56743"/>
                  </a:lnTo>
                  <a:lnTo>
                    <a:pt x="310146" y="56794"/>
                  </a:lnTo>
                  <a:lnTo>
                    <a:pt x="309994" y="56807"/>
                  </a:lnTo>
                  <a:lnTo>
                    <a:pt x="309867" y="56857"/>
                  </a:lnTo>
                  <a:lnTo>
                    <a:pt x="309714" y="56959"/>
                  </a:lnTo>
                  <a:lnTo>
                    <a:pt x="273545" y="77838"/>
                  </a:lnTo>
                  <a:lnTo>
                    <a:pt x="275717" y="79082"/>
                  </a:lnTo>
                  <a:lnTo>
                    <a:pt x="311886" y="58216"/>
                  </a:lnTo>
                  <a:lnTo>
                    <a:pt x="310502" y="57416"/>
                  </a:lnTo>
                  <a:lnTo>
                    <a:pt x="311886" y="58204"/>
                  </a:lnTo>
                  <a:lnTo>
                    <a:pt x="312026" y="58115"/>
                  </a:lnTo>
                  <a:lnTo>
                    <a:pt x="312254" y="57886"/>
                  </a:lnTo>
                  <a:lnTo>
                    <a:pt x="312318" y="57721"/>
                  </a:lnTo>
                  <a:lnTo>
                    <a:pt x="312318" y="57454"/>
                  </a:lnTo>
                  <a:close/>
                </a:path>
                <a:path w="349250" h="100965">
                  <a:moveTo>
                    <a:pt x="349046" y="50076"/>
                  </a:moveTo>
                  <a:lnTo>
                    <a:pt x="346710" y="47180"/>
                  </a:lnTo>
                  <a:lnTo>
                    <a:pt x="325323" y="34836"/>
                  </a:lnTo>
                  <a:lnTo>
                    <a:pt x="325145" y="34734"/>
                  </a:lnTo>
                  <a:lnTo>
                    <a:pt x="324866" y="34582"/>
                  </a:lnTo>
                  <a:lnTo>
                    <a:pt x="289102" y="13931"/>
                  </a:lnTo>
                  <a:lnTo>
                    <a:pt x="288937" y="13804"/>
                  </a:lnTo>
                  <a:lnTo>
                    <a:pt x="288772" y="13728"/>
                  </a:lnTo>
                  <a:lnTo>
                    <a:pt x="267296" y="1346"/>
                  </a:lnTo>
                  <a:lnTo>
                    <a:pt x="267144" y="1257"/>
                  </a:lnTo>
                  <a:lnTo>
                    <a:pt x="266903" y="1117"/>
                  </a:lnTo>
                  <a:lnTo>
                    <a:pt x="263410" y="88"/>
                  </a:lnTo>
                  <a:lnTo>
                    <a:pt x="263042" y="38"/>
                  </a:lnTo>
                  <a:lnTo>
                    <a:pt x="262331" y="0"/>
                  </a:lnTo>
                  <a:lnTo>
                    <a:pt x="261620" y="0"/>
                  </a:lnTo>
                  <a:lnTo>
                    <a:pt x="260908" y="38"/>
                  </a:lnTo>
                  <a:lnTo>
                    <a:pt x="260540" y="88"/>
                  </a:lnTo>
                  <a:lnTo>
                    <a:pt x="260197" y="114"/>
                  </a:lnTo>
                  <a:lnTo>
                    <a:pt x="257022" y="1117"/>
                  </a:lnTo>
                  <a:lnTo>
                    <a:pt x="256794" y="1244"/>
                  </a:lnTo>
                  <a:lnTo>
                    <a:pt x="258584" y="2273"/>
                  </a:lnTo>
                  <a:lnTo>
                    <a:pt x="259334" y="1930"/>
                  </a:lnTo>
                  <a:lnTo>
                    <a:pt x="259537" y="1854"/>
                  </a:lnTo>
                  <a:lnTo>
                    <a:pt x="259930" y="1739"/>
                  </a:lnTo>
                  <a:lnTo>
                    <a:pt x="260807" y="1562"/>
                  </a:lnTo>
                  <a:lnTo>
                    <a:pt x="261734" y="1485"/>
                  </a:lnTo>
                  <a:lnTo>
                    <a:pt x="262674" y="1511"/>
                  </a:lnTo>
                  <a:lnTo>
                    <a:pt x="287108" y="14871"/>
                  </a:lnTo>
                  <a:lnTo>
                    <a:pt x="323202" y="35687"/>
                  </a:lnTo>
                  <a:lnTo>
                    <a:pt x="323392" y="35788"/>
                  </a:lnTo>
                  <a:lnTo>
                    <a:pt x="345033" y="48310"/>
                  </a:lnTo>
                  <a:lnTo>
                    <a:pt x="345567" y="48628"/>
                  </a:lnTo>
                  <a:lnTo>
                    <a:pt x="345681" y="48755"/>
                  </a:lnTo>
                  <a:lnTo>
                    <a:pt x="345833" y="48856"/>
                  </a:lnTo>
                  <a:lnTo>
                    <a:pt x="346049" y="49098"/>
                  </a:lnTo>
                  <a:lnTo>
                    <a:pt x="346125" y="49225"/>
                  </a:lnTo>
                  <a:lnTo>
                    <a:pt x="346392" y="49733"/>
                  </a:lnTo>
                  <a:lnTo>
                    <a:pt x="346443" y="49885"/>
                  </a:lnTo>
                  <a:lnTo>
                    <a:pt x="346494" y="50152"/>
                  </a:lnTo>
                  <a:lnTo>
                    <a:pt x="346494" y="50419"/>
                  </a:lnTo>
                  <a:lnTo>
                    <a:pt x="346443" y="50685"/>
                  </a:lnTo>
                  <a:lnTo>
                    <a:pt x="346227" y="51206"/>
                  </a:lnTo>
                  <a:lnTo>
                    <a:pt x="346125" y="51333"/>
                  </a:lnTo>
                  <a:lnTo>
                    <a:pt x="345833" y="51701"/>
                  </a:lnTo>
                  <a:lnTo>
                    <a:pt x="345681" y="51790"/>
                  </a:lnTo>
                  <a:lnTo>
                    <a:pt x="345567" y="51917"/>
                  </a:lnTo>
                  <a:lnTo>
                    <a:pt x="345262" y="52133"/>
                  </a:lnTo>
                  <a:lnTo>
                    <a:pt x="345097" y="52209"/>
                  </a:lnTo>
                  <a:lnTo>
                    <a:pt x="265582" y="98145"/>
                  </a:lnTo>
                  <a:lnTo>
                    <a:pt x="265341" y="98272"/>
                  </a:lnTo>
                  <a:lnTo>
                    <a:pt x="267131" y="99301"/>
                  </a:lnTo>
                  <a:lnTo>
                    <a:pt x="265328" y="98272"/>
                  </a:lnTo>
                  <a:lnTo>
                    <a:pt x="264807" y="98539"/>
                  </a:lnTo>
                  <a:lnTo>
                    <a:pt x="264414" y="98691"/>
                  </a:lnTo>
                  <a:lnTo>
                    <a:pt x="263563" y="98907"/>
                  </a:lnTo>
                  <a:lnTo>
                    <a:pt x="262877" y="99009"/>
                  </a:lnTo>
                  <a:lnTo>
                    <a:pt x="262648" y="99060"/>
                  </a:lnTo>
                  <a:lnTo>
                    <a:pt x="262191" y="99085"/>
                  </a:lnTo>
                  <a:lnTo>
                    <a:pt x="261251" y="99060"/>
                  </a:lnTo>
                  <a:lnTo>
                    <a:pt x="261035" y="99009"/>
                  </a:lnTo>
                  <a:lnTo>
                    <a:pt x="260350" y="98907"/>
                  </a:lnTo>
                  <a:lnTo>
                    <a:pt x="259511" y="98691"/>
                  </a:lnTo>
                  <a:lnTo>
                    <a:pt x="258749" y="98374"/>
                  </a:lnTo>
                  <a:lnTo>
                    <a:pt x="258584" y="98285"/>
                  </a:lnTo>
                  <a:lnTo>
                    <a:pt x="258343" y="98145"/>
                  </a:lnTo>
                  <a:lnTo>
                    <a:pt x="258178" y="98094"/>
                  </a:lnTo>
                  <a:lnTo>
                    <a:pt x="258000" y="98082"/>
                  </a:lnTo>
                  <a:lnTo>
                    <a:pt x="257441" y="98056"/>
                  </a:lnTo>
                  <a:lnTo>
                    <a:pt x="257276" y="98094"/>
                  </a:lnTo>
                  <a:lnTo>
                    <a:pt x="257149" y="98120"/>
                  </a:lnTo>
                  <a:lnTo>
                    <a:pt x="257022" y="98145"/>
                  </a:lnTo>
                  <a:lnTo>
                    <a:pt x="256781" y="98272"/>
                  </a:lnTo>
                  <a:lnTo>
                    <a:pt x="256654" y="98348"/>
                  </a:lnTo>
                  <a:lnTo>
                    <a:pt x="256514" y="98513"/>
                  </a:lnTo>
                  <a:lnTo>
                    <a:pt x="256438" y="98640"/>
                  </a:lnTo>
                  <a:lnTo>
                    <a:pt x="256413" y="98767"/>
                  </a:lnTo>
                  <a:lnTo>
                    <a:pt x="256438" y="98933"/>
                  </a:lnTo>
                  <a:lnTo>
                    <a:pt x="256514" y="99085"/>
                  </a:lnTo>
                  <a:lnTo>
                    <a:pt x="256654" y="99225"/>
                  </a:lnTo>
                  <a:lnTo>
                    <a:pt x="261594" y="100545"/>
                  </a:lnTo>
                  <a:lnTo>
                    <a:pt x="262305" y="100545"/>
                  </a:lnTo>
                  <a:lnTo>
                    <a:pt x="266903" y="99428"/>
                  </a:lnTo>
                  <a:lnTo>
                    <a:pt x="267144" y="99301"/>
                  </a:lnTo>
                  <a:lnTo>
                    <a:pt x="346913" y="53263"/>
                  </a:lnTo>
                  <a:lnTo>
                    <a:pt x="347624" y="52793"/>
                  </a:lnTo>
                  <a:lnTo>
                    <a:pt x="348018" y="52451"/>
                  </a:lnTo>
                  <a:lnTo>
                    <a:pt x="349046" y="50495"/>
                  </a:lnTo>
                  <a:lnTo>
                    <a:pt x="349046" y="5007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775983" y="1337766"/>
              <a:ext cx="256540" cy="148590"/>
            </a:xfrm>
            <a:custGeom>
              <a:avLst/>
              <a:gdLst/>
              <a:ahLst/>
              <a:cxnLst/>
              <a:rect l="l" t="t" r="r" b="b"/>
              <a:pathLst>
                <a:path w="256540" h="148590">
                  <a:moveTo>
                    <a:pt x="23507" y="41948"/>
                  </a:moveTo>
                  <a:lnTo>
                    <a:pt x="20447" y="37719"/>
                  </a:lnTo>
                  <a:lnTo>
                    <a:pt x="20447" y="42049"/>
                  </a:lnTo>
                  <a:lnTo>
                    <a:pt x="20447" y="42545"/>
                  </a:lnTo>
                  <a:lnTo>
                    <a:pt x="12166" y="47320"/>
                  </a:lnTo>
                  <a:lnTo>
                    <a:pt x="10477" y="47269"/>
                  </a:lnTo>
                  <a:lnTo>
                    <a:pt x="9613" y="47167"/>
                  </a:lnTo>
                  <a:lnTo>
                    <a:pt x="8026" y="46850"/>
                  </a:lnTo>
                  <a:lnTo>
                    <a:pt x="7264" y="46609"/>
                  </a:lnTo>
                  <a:lnTo>
                    <a:pt x="6921" y="46456"/>
                  </a:lnTo>
                  <a:lnTo>
                    <a:pt x="6553" y="46342"/>
                  </a:lnTo>
                  <a:lnTo>
                    <a:pt x="5892" y="46024"/>
                  </a:lnTo>
                  <a:lnTo>
                    <a:pt x="5600" y="45859"/>
                  </a:lnTo>
                  <a:lnTo>
                    <a:pt x="3060" y="42545"/>
                  </a:lnTo>
                  <a:lnTo>
                    <a:pt x="3060" y="42049"/>
                  </a:lnTo>
                  <a:lnTo>
                    <a:pt x="6934" y="38138"/>
                  </a:lnTo>
                  <a:lnTo>
                    <a:pt x="7277" y="37985"/>
                  </a:lnTo>
                  <a:lnTo>
                    <a:pt x="8813" y="37566"/>
                  </a:lnTo>
                  <a:lnTo>
                    <a:pt x="9626" y="37426"/>
                  </a:lnTo>
                  <a:lnTo>
                    <a:pt x="11315" y="37274"/>
                  </a:lnTo>
                  <a:lnTo>
                    <a:pt x="13030" y="37325"/>
                  </a:lnTo>
                  <a:lnTo>
                    <a:pt x="20447" y="42049"/>
                  </a:lnTo>
                  <a:lnTo>
                    <a:pt x="20447" y="37719"/>
                  </a:lnTo>
                  <a:lnTo>
                    <a:pt x="20066" y="37503"/>
                  </a:lnTo>
                  <a:lnTo>
                    <a:pt x="12319" y="35509"/>
                  </a:lnTo>
                  <a:lnTo>
                    <a:pt x="11163" y="35509"/>
                  </a:lnTo>
                  <a:lnTo>
                    <a:pt x="0" y="41960"/>
                  </a:lnTo>
                  <a:lnTo>
                    <a:pt x="0" y="42646"/>
                  </a:lnTo>
                  <a:lnTo>
                    <a:pt x="3429" y="47104"/>
                  </a:lnTo>
                  <a:lnTo>
                    <a:pt x="3835" y="47345"/>
                  </a:lnTo>
                  <a:lnTo>
                    <a:pt x="11163" y="49085"/>
                  </a:lnTo>
                  <a:lnTo>
                    <a:pt x="13462" y="49034"/>
                  </a:lnTo>
                  <a:lnTo>
                    <a:pt x="20053" y="47091"/>
                  </a:lnTo>
                  <a:lnTo>
                    <a:pt x="20472" y="46875"/>
                  </a:lnTo>
                  <a:lnTo>
                    <a:pt x="23507" y="42633"/>
                  </a:lnTo>
                  <a:lnTo>
                    <a:pt x="23507" y="41948"/>
                  </a:lnTo>
                  <a:close/>
                </a:path>
                <a:path w="256540" h="148590">
                  <a:moveTo>
                    <a:pt x="70231" y="90716"/>
                  </a:moveTo>
                  <a:lnTo>
                    <a:pt x="70154" y="90563"/>
                  </a:lnTo>
                  <a:lnTo>
                    <a:pt x="70027" y="90398"/>
                  </a:lnTo>
                  <a:lnTo>
                    <a:pt x="69862" y="90309"/>
                  </a:lnTo>
                  <a:lnTo>
                    <a:pt x="48094" y="77698"/>
                  </a:lnTo>
                  <a:lnTo>
                    <a:pt x="47942" y="77622"/>
                  </a:lnTo>
                  <a:lnTo>
                    <a:pt x="47726" y="77546"/>
                  </a:lnTo>
                  <a:lnTo>
                    <a:pt x="47498" y="77508"/>
                  </a:lnTo>
                  <a:lnTo>
                    <a:pt x="47256" y="77482"/>
                  </a:lnTo>
                  <a:lnTo>
                    <a:pt x="47117" y="77482"/>
                  </a:lnTo>
                  <a:lnTo>
                    <a:pt x="46990" y="77508"/>
                  </a:lnTo>
                  <a:lnTo>
                    <a:pt x="46863" y="77508"/>
                  </a:lnTo>
                  <a:lnTo>
                    <a:pt x="46697" y="77546"/>
                  </a:lnTo>
                  <a:lnTo>
                    <a:pt x="46520" y="77597"/>
                  </a:lnTo>
                  <a:lnTo>
                    <a:pt x="46228" y="77724"/>
                  </a:lnTo>
                  <a:lnTo>
                    <a:pt x="46088" y="77851"/>
                  </a:lnTo>
                  <a:lnTo>
                    <a:pt x="45935" y="78041"/>
                  </a:lnTo>
                  <a:lnTo>
                    <a:pt x="45910" y="78333"/>
                  </a:lnTo>
                  <a:lnTo>
                    <a:pt x="45986" y="78486"/>
                  </a:lnTo>
                  <a:lnTo>
                    <a:pt x="46126" y="78625"/>
                  </a:lnTo>
                  <a:lnTo>
                    <a:pt x="46278" y="78752"/>
                  </a:lnTo>
                  <a:lnTo>
                    <a:pt x="68046" y="91325"/>
                  </a:lnTo>
                  <a:lnTo>
                    <a:pt x="68249" y="91427"/>
                  </a:lnTo>
                  <a:lnTo>
                    <a:pt x="68414" y="91478"/>
                  </a:lnTo>
                  <a:lnTo>
                    <a:pt x="68541" y="91503"/>
                  </a:lnTo>
                  <a:lnTo>
                    <a:pt x="68707" y="91541"/>
                  </a:lnTo>
                  <a:lnTo>
                    <a:pt x="69202" y="91541"/>
                  </a:lnTo>
                  <a:lnTo>
                    <a:pt x="69392" y="91503"/>
                  </a:lnTo>
                  <a:lnTo>
                    <a:pt x="69519" y="91478"/>
                  </a:lnTo>
                  <a:lnTo>
                    <a:pt x="69659" y="91427"/>
                  </a:lnTo>
                  <a:lnTo>
                    <a:pt x="69913" y="91300"/>
                  </a:lnTo>
                  <a:lnTo>
                    <a:pt x="70053" y="91198"/>
                  </a:lnTo>
                  <a:lnTo>
                    <a:pt x="70154" y="91059"/>
                  </a:lnTo>
                  <a:lnTo>
                    <a:pt x="70231" y="90906"/>
                  </a:lnTo>
                  <a:lnTo>
                    <a:pt x="70231" y="90716"/>
                  </a:lnTo>
                  <a:close/>
                </a:path>
                <a:path w="256540" h="148590">
                  <a:moveTo>
                    <a:pt x="79883" y="42113"/>
                  </a:moveTo>
                  <a:lnTo>
                    <a:pt x="77952" y="39598"/>
                  </a:lnTo>
                  <a:lnTo>
                    <a:pt x="77203" y="39217"/>
                  </a:lnTo>
                  <a:lnTo>
                    <a:pt x="76822" y="39090"/>
                  </a:lnTo>
                  <a:lnTo>
                    <a:pt x="76822" y="42214"/>
                  </a:lnTo>
                  <a:lnTo>
                    <a:pt x="76822" y="42405"/>
                  </a:lnTo>
                  <a:lnTo>
                    <a:pt x="76733" y="42824"/>
                  </a:lnTo>
                  <a:lnTo>
                    <a:pt x="74764" y="44170"/>
                  </a:lnTo>
                  <a:lnTo>
                    <a:pt x="74447" y="44272"/>
                  </a:lnTo>
                  <a:lnTo>
                    <a:pt x="73761" y="44361"/>
                  </a:lnTo>
                  <a:lnTo>
                    <a:pt x="72707" y="44361"/>
                  </a:lnTo>
                  <a:lnTo>
                    <a:pt x="72021" y="44272"/>
                  </a:lnTo>
                  <a:lnTo>
                    <a:pt x="71386" y="44094"/>
                  </a:lnTo>
                  <a:lnTo>
                    <a:pt x="70827" y="43853"/>
                  </a:lnTo>
                  <a:lnTo>
                    <a:pt x="70700" y="43789"/>
                  </a:lnTo>
                  <a:lnTo>
                    <a:pt x="70167" y="43383"/>
                  </a:lnTo>
                  <a:lnTo>
                    <a:pt x="70002" y="43180"/>
                  </a:lnTo>
                  <a:lnTo>
                    <a:pt x="69875" y="43014"/>
                  </a:lnTo>
                  <a:lnTo>
                    <a:pt x="69723" y="42722"/>
                  </a:lnTo>
                  <a:lnTo>
                    <a:pt x="69659" y="42405"/>
                  </a:lnTo>
                  <a:lnTo>
                    <a:pt x="69659" y="42202"/>
                  </a:lnTo>
                  <a:lnTo>
                    <a:pt x="73063" y="40246"/>
                  </a:lnTo>
                  <a:lnTo>
                    <a:pt x="73939" y="40271"/>
                  </a:lnTo>
                  <a:lnTo>
                    <a:pt x="76822" y="42214"/>
                  </a:lnTo>
                  <a:lnTo>
                    <a:pt x="76822" y="39090"/>
                  </a:lnTo>
                  <a:lnTo>
                    <a:pt x="76098" y="38823"/>
                  </a:lnTo>
                  <a:lnTo>
                    <a:pt x="75488" y="38671"/>
                  </a:lnTo>
                  <a:lnTo>
                    <a:pt x="74561" y="38531"/>
                  </a:lnTo>
                  <a:lnTo>
                    <a:pt x="73571" y="38455"/>
                  </a:lnTo>
                  <a:lnTo>
                    <a:pt x="72910" y="38455"/>
                  </a:lnTo>
                  <a:lnTo>
                    <a:pt x="66586" y="42100"/>
                  </a:lnTo>
                  <a:lnTo>
                    <a:pt x="66586" y="42494"/>
                  </a:lnTo>
                  <a:lnTo>
                    <a:pt x="69545" y="45491"/>
                  </a:lnTo>
                  <a:lnTo>
                    <a:pt x="69811" y="45618"/>
                  </a:lnTo>
                  <a:lnTo>
                    <a:pt x="70993" y="45935"/>
                  </a:lnTo>
                  <a:lnTo>
                    <a:pt x="71628" y="46037"/>
                  </a:lnTo>
                  <a:lnTo>
                    <a:pt x="72910" y="46151"/>
                  </a:lnTo>
                  <a:lnTo>
                    <a:pt x="73571" y="46151"/>
                  </a:lnTo>
                  <a:lnTo>
                    <a:pt x="74549" y="46075"/>
                  </a:lnTo>
                  <a:lnTo>
                    <a:pt x="75476" y="45935"/>
                  </a:lnTo>
                  <a:lnTo>
                    <a:pt x="76657" y="45618"/>
                  </a:lnTo>
                  <a:lnTo>
                    <a:pt x="76923" y="45491"/>
                  </a:lnTo>
                  <a:lnTo>
                    <a:pt x="77190" y="45389"/>
                  </a:lnTo>
                  <a:lnTo>
                    <a:pt x="77952" y="45021"/>
                  </a:lnTo>
                  <a:lnTo>
                    <a:pt x="78587" y="44615"/>
                  </a:lnTo>
                  <a:lnTo>
                    <a:pt x="78765" y="44437"/>
                  </a:lnTo>
                  <a:lnTo>
                    <a:pt x="78955" y="44297"/>
                  </a:lnTo>
                  <a:lnTo>
                    <a:pt x="79883" y="42506"/>
                  </a:lnTo>
                  <a:lnTo>
                    <a:pt x="79883" y="42113"/>
                  </a:lnTo>
                  <a:close/>
                </a:path>
                <a:path w="256540" h="148590">
                  <a:moveTo>
                    <a:pt x="81559" y="72999"/>
                  </a:moveTo>
                  <a:lnTo>
                    <a:pt x="73812" y="71005"/>
                  </a:lnTo>
                  <a:lnTo>
                    <a:pt x="72656" y="71005"/>
                  </a:lnTo>
                  <a:lnTo>
                    <a:pt x="61468" y="77482"/>
                  </a:lnTo>
                  <a:lnTo>
                    <a:pt x="61468" y="78143"/>
                  </a:lnTo>
                  <a:lnTo>
                    <a:pt x="64922" y="82600"/>
                  </a:lnTo>
                  <a:lnTo>
                    <a:pt x="67094" y="81356"/>
                  </a:lnTo>
                  <a:lnTo>
                    <a:pt x="66776" y="81178"/>
                  </a:lnTo>
                  <a:lnTo>
                    <a:pt x="66001" y="80594"/>
                  </a:lnTo>
                  <a:lnTo>
                    <a:pt x="65366" y="79959"/>
                  </a:lnTo>
                  <a:lnTo>
                    <a:pt x="65036" y="79489"/>
                  </a:lnTo>
                  <a:lnTo>
                    <a:pt x="64693" y="78778"/>
                  </a:lnTo>
                  <a:lnTo>
                    <a:pt x="64554" y="78041"/>
                  </a:lnTo>
                  <a:lnTo>
                    <a:pt x="64554" y="77546"/>
                  </a:lnTo>
                  <a:lnTo>
                    <a:pt x="72809" y="72771"/>
                  </a:lnTo>
                  <a:lnTo>
                    <a:pt x="74523" y="72821"/>
                  </a:lnTo>
                  <a:lnTo>
                    <a:pt x="76161" y="73063"/>
                  </a:lnTo>
                  <a:lnTo>
                    <a:pt x="77711" y="73482"/>
                  </a:lnTo>
                  <a:lnTo>
                    <a:pt x="78422" y="73748"/>
                  </a:lnTo>
                  <a:lnTo>
                    <a:pt x="79400" y="74244"/>
                  </a:lnTo>
                  <a:lnTo>
                    <a:pt x="81559" y="72999"/>
                  </a:lnTo>
                  <a:close/>
                </a:path>
                <a:path w="256540" h="148590">
                  <a:moveTo>
                    <a:pt x="85013" y="77482"/>
                  </a:moveTo>
                  <a:lnTo>
                    <a:pt x="81559" y="72999"/>
                  </a:lnTo>
                  <a:lnTo>
                    <a:pt x="79413" y="74256"/>
                  </a:lnTo>
                  <a:lnTo>
                    <a:pt x="79705" y="74422"/>
                  </a:lnTo>
                  <a:lnTo>
                    <a:pt x="80479" y="75006"/>
                  </a:lnTo>
                  <a:lnTo>
                    <a:pt x="81127" y="75653"/>
                  </a:lnTo>
                  <a:lnTo>
                    <a:pt x="81267" y="75895"/>
                  </a:lnTo>
                  <a:lnTo>
                    <a:pt x="81445" y="76111"/>
                  </a:lnTo>
                  <a:lnTo>
                    <a:pt x="81788" y="76822"/>
                  </a:lnTo>
                  <a:lnTo>
                    <a:pt x="81953" y="77558"/>
                  </a:lnTo>
                  <a:lnTo>
                    <a:pt x="81953" y="78054"/>
                  </a:lnTo>
                  <a:lnTo>
                    <a:pt x="73672" y="82829"/>
                  </a:lnTo>
                  <a:lnTo>
                    <a:pt x="71958" y="82778"/>
                  </a:lnTo>
                  <a:lnTo>
                    <a:pt x="67106" y="81356"/>
                  </a:lnTo>
                  <a:lnTo>
                    <a:pt x="64922" y="82600"/>
                  </a:lnTo>
                  <a:lnTo>
                    <a:pt x="72669" y="84594"/>
                  </a:lnTo>
                  <a:lnTo>
                    <a:pt x="74968" y="84543"/>
                  </a:lnTo>
                  <a:lnTo>
                    <a:pt x="77228" y="84226"/>
                  </a:lnTo>
                  <a:lnTo>
                    <a:pt x="77736" y="84074"/>
                  </a:lnTo>
                  <a:lnTo>
                    <a:pt x="78282" y="83959"/>
                  </a:lnTo>
                  <a:lnTo>
                    <a:pt x="85013" y="78143"/>
                  </a:lnTo>
                  <a:lnTo>
                    <a:pt x="85013" y="77482"/>
                  </a:lnTo>
                  <a:close/>
                </a:path>
                <a:path w="256540" h="148590">
                  <a:moveTo>
                    <a:pt x="85013" y="6438"/>
                  </a:moveTo>
                  <a:lnTo>
                    <a:pt x="81953" y="2209"/>
                  </a:lnTo>
                  <a:lnTo>
                    <a:pt x="81953" y="6540"/>
                  </a:lnTo>
                  <a:lnTo>
                    <a:pt x="81953" y="7035"/>
                  </a:lnTo>
                  <a:lnTo>
                    <a:pt x="73672" y="11811"/>
                  </a:lnTo>
                  <a:lnTo>
                    <a:pt x="71958" y="11760"/>
                  </a:lnTo>
                  <a:lnTo>
                    <a:pt x="67106" y="10337"/>
                  </a:lnTo>
                  <a:lnTo>
                    <a:pt x="66776" y="10172"/>
                  </a:lnTo>
                  <a:lnTo>
                    <a:pt x="66001" y="9588"/>
                  </a:lnTo>
                  <a:lnTo>
                    <a:pt x="65366" y="8953"/>
                  </a:lnTo>
                  <a:lnTo>
                    <a:pt x="65214" y="8699"/>
                  </a:lnTo>
                  <a:lnTo>
                    <a:pt x="65036" y="8483"/>
                  </a:lnTo>
                  <a:lnTo>
                    <a:pt x="64693" y="7772"/>
                  </a:lnTo>
                  <a:lnTo>
                    <a:pt x="64554" y="7035"/>
                  </a:lnTo>
                  <a:lnTo>
                    <a:pt x="64554" y="6540"/>
                  </a:lnTo>
                  <a:lnTo>
                    <a:pt x="72809" y="1765"/>
                  </a:lnTo>
                  <a:lnTo>
                    <a:pt x="74523" y="1816"/>
                  </a:lnTo>
                  <a:lnTo>
                    <a:pt x="76161" y="2057"/>
                  </a:lnTo>
                  <a:lnTo>
                    <a:pt x="77711" y="2476"/>
                  </a:lnTo>
                  <a:lnTo>
                    <a:pt x="78422" y="2743"/>
                  </a:lnTo>
                  <a:lnTo>
                    <a:pt x="79400" y="3238"/>
                  </a:lnTo>
                  <a:lnTo>
                    <a:pt x="79705" y="3403"/>
                  </a:lnTo>
                  <a:lnTo>
                    <a:pt x="80479" y="3987"/>
                  </a:lnTo>
                  <a:lnTo>
                    <a:pt x="81127" y="4635"/>
                  </a:lnTo>
                  <a:lnTo>
                    <a:pt x="81267" y="4876"/>
                  </a:lnTo>
                  <a:lnTo>
                    <a:pt x="81445" y="5092"/>
                  </a:lnTo>
                  <a:lnTo>
                    <a:pt x="81788" y="5803"/>
                  </a:lnTo>
                  <a:lnTo>
                    <a:pt x="81953" y="6540"/>
                  </a:lnTo>
                  <a:lnTo>
                    <a:pt x="81953" y="2209"/>
                  </a:lnTo>
                  <a:lnTo>
                    <a:pt x="81559" y="1993"/>
                  </a:lnTo>
                  <a:lnTo>
                    <a:pt x="73812" y="0"/>
                  </a:lnTo>
                  <a:lnTo>
                    <a:pt x="71513" y="50"/>
                  </a:lnTo>
                  <a:lnTo>
                    <a:pt x="61468" y="6451"/>
                  </a:lnTo>
                  <a:lnTo>
                    <a:pt x="61468" y="7137"/>
                  </a:lnTo>
                  <a:lnTo>
                    <a:pt x="64922" y="11595"/>
                  </a:lnTo>
                  <a:lnTo>
                    <a:pt x="65341" y="11836"/>
                  </a:lnTo>
                  <a:lnTo>
                    <a:pt x="72669" y="13576"/>
                  </a:lnTo>
                  <a:lnTo>
                    <a:pt x="74968" y="13525"/>
                  </a:lnTo>
                  <a:lnTo>
                    <a:pt x="85013" y="7124"/>
                  </a:lnTo>
                  <a:lnTo>
                    <a:pt x="85013" y="6438"/>
                  </a:lnTo>
                  <a:close/>
                </a:path>
                <a:path w="256540" h="148590">
                  <a:moveTo>
                    <a:pt x="86537" y="41935"/>
                  </a:moveTo>
                  <a:lnTo>
                    <a:pt x="86410" y="41173"/>
                  </a:lnTo>
                  <a:lnTo>
                    <a:pt x="86169" y="40436"/>
                  </a:lnTo>
                  <a:lnTo>
                    <a:pt x="85775" y="39700"/>
                  </a:lnTo>
                  <a:lnTo>
                    <a:pt x="85521" y="39357"/>
                  </a:lnTo>
                  <a:lnTo>
                    <a:pt x="85521" y="41948"/>
                  </a:lnTo>
                  <a:lnTo>
                    <a:pt x="85521" y="42646"/>
                  </a:lnTo>
                  <a:lnTo>
                    <a:pt x="73837" y="49377"/>
                  </a:lnTo>
                  <a:lnTo>
                    <a:pt x="71437" y="49326"/>
                  </a:lnTo>
                  <a:lnTo>
                    <a:pt x="60960" y="42646"/>
                  </a:lnTo>
                  <a:lnTo>
                    <a:pt x="60960" y="41960"/>
                  </a:lnTo>
                  <a:lnTo>
                    <a:pt x="72644" y="35217"/>
                  </a:lnTo>
                  <a:lnTo>
                    <a:pt x="73837" y="35217"/>
                  </a:lnTo>
                  <a:lnTo>
                    <a:pt x="81927" y="37299"/>
                  </a:lnTo>
                  <a:lnTo>
                    <a:pt x="82346" y="37541"/>
                  </a:lnTo>
                  <a:lnTo>
                    <a:pt x="85521" y="41948"/>
                  </a:lnTo>
                  <a:lnTo>
                    <a:pt x="85521" y="39357"/>
                  </a:lnTo>
                  <a:lnTo>
                    <a:pt x="73888" y="34632"/>
                  </a:lnTo>
                  <a:lnTo>
                    <a:pt x="72593" y="34632"/>
                  </a:lnTo>
                  <a:lnTo>
                    <a:pt x="59944" y="41935"/>
                  </a:lnTo>
                  <a:lnTo>
                    <a:pt x="59944" y="42672"/>
                  </a:lnTo>
                  <a:lnTo>
                    <a:pt x="63842" y="47739"/>
                  </a:lnTo>
                  <a:lnTo>
                    <a:pt x="64312" y="48006"/>
                  </a:lnTo>
                  <a:lnTo>
                    <a:pt x="73253" y="49987"/>
                  </a:lnTo>
                  <a:lnTo>
                    <a:pt x="75184" y="49923"/>
                  </a:lnTo>
                  <a:lnTo>
                    <a:pt x="86537" y="42659"/>
                  </a:lnTo>
                  <a:lnTo>
                    <a:pt x="86537" y="41935"/>
                  </a:lnTo>
                  <a:close/>
                </a:path>
                <a:path w="256540" h="148590">
                  <a:moveTo>
                    <a:pt x="99644" y="27051"/>
                  </a:moveTo>
                  <a:lnTo>
                    <a:pt x="75069" y="20726"/>
                  </a:lnTo>
                  <a:lnTo>
                    <a:pt x="71412" y="20726"/>
                  </a:lnTo>
                  <a:lnTo>
                    <a:pt x="36969" y="37045"/>
                  </a:lnTo>
                  <a:lnTo>
                    <a:pt x="35890" y="41236"/>
                  </a:lnTo>
                  <a:lnTo>
                    <a:pt x="35890" y="43345"/>
                  </a:lnTo>
                  <a:lnTo>
                    <a:pt x="46837" y="57531"/>
                  </a:lnTo>
                  <a:lnTo>
                    <a:pt x="48996" y="56273"/>
                  </a:lnTo>
                  <a:lnTo>
                    <a:pt x="47815" y="55587"/>
                  </a:lnTo>
                  <a:lnTo>
                    <a:pt x="45681" y="54102"/>
                  </a:lnTo>
                  <a:lnTo>
                    <a:pt x="38976" y="43268"/>
                  </a:lnTo>
                  <a:lnTo>
                    <a:pt x="38976" y="41313"/>
                  </a:lnTo>
                  <a:lnTo>
                    <a:pt x="71564" y="22491"/>
                  </a:lnTo>
                  <a:lnTo>
                    <a:pt x="78270" y="22682"/>
                  </a:lnTo>
                  <a:lnTo>
                    <a:pt x="97485" y="28295"/>
                  </a:lnTo>
                  <a:lnTo>
                    <a:pt x="99644" y="27051"/>
                  </a:lnTo>
                  <a:close/>
                </a:path>
                <a:path w="256540" h="148590">
                  <a:moveTo>
                    <a:pt x="110591" y="41236"/>
                  </a:moveTo>
                  <a:lnTo>
                    <a:pt x="99644" y="27051"/>
                  </a:lnTo>
                  <a:lnTo>
                    <a:pt x="97485" y="28308"/>
                  </a:lnTo>
                  <a:lnTo>
                    <a:pt x="98666" y="28994"/>
                  </a:lnTo>
                  <a:lnTo>
                    <a:pt x="100825" y="30480"/>
                  </a:lnTo>
                  <a:lnTo>
                    <a:pt x="107530" y="41313"/>
                  </a:lnTo>
                  <a:lnTo>
                    <a:pt x="107530" y="43281"/>
                  </a:lnTo>
                  <a:lnTo>
                    <a:pt x="74917" y="62090"/>
                  </a:lnTo>
                  <a:lnTo>
                    <a:pt x="71564" y="62090"/>
                  </a:lnTo>
                  <a:lnTo>
                    <a:pt x="48996" y="56286"/>
                  </a:lnTo>
                  <a:lnTo>
                    <a:pt x="46837" y="57531"/>
                  </a:lnTo>
                  <a:lnTo>
                    <a:pt x="71412" y="63855"/>
                  </a:lnTo>
                  <a:lnTo>
                    <a:pt x="78714" y="63665"/>
                  </a:lnTo>
                  <a:lnTo>
                    <a:pt x="110591" y="43345"/>
                  </a:lnTo>
                  <a:lnTo>
                    <a:pt x="110591" y="41236"/>
                  </a:lnTo>
                  <a:close/>
                </a:path>
                <a:path w="256540" h="148590">
                  <a:moveTo>
                    <a:pt x="136398" y="26733"/>
                  </a:moveTo>
                  <a:lnTo>
                    <a:pt x="136144" y="26606"/>
                  </a:lnTo>
                  <a:lnTo>
                    <a:pt x="135978" y="26555"/>
                  </a:lnTo>
                  <a:lnTo>
                    <a:pt x="135788" y="26543"/>
                  </a:lnTo>
                  <a:lnTo>
                    <a:pt x="135242" y="26517"/>
                  </a:lnTo>
                  <a:lnTo>
                    <a:pt x="135051" y="26555"/>
                  </a:lnTo>
                  <a:lnTo>
                    <a:pt x="134924" y="26581"/>
                  </a:lnTo>
                  <a:lnTo>
                    <a:pt x="134772" y="26631"/>
                  </a:lnTo>
                  <a:lnTo>
                    <a:pt x="134531" y="26758"/>
                  </a:lnTo>
                  <a:lnTo>
                    <a:pt x="134391" y="26860"/>
                  </a:lnTo>
                  <a:lnTo>
                    <a:pt x="134289" y="27000"/>
                  </a:lnTo>
                  <a:lnTo>
                    <a:pt x="134213" y="27152"/>
                  </a:lnTo>
                  <a:lnTo>
                    <a:pt x="134213" y="27343"/>
                  </a:lnTo>
                  <a:lnTo>
                    <a:pt x="134289" y="27495"/>
                  </a:lnTo>
                  <a:lnTo>
                    <a:pt x="134416" y="27660"/>
                  </a:lnTo>
                  <a:lnTo>
                    <a:pt x="134581" y="27762"/>
                  </a:lnTo>
                  <a:lnTo>
                    <a:pt x="136398" y="26733"/>
                  </a:lnTo>
                  <a:close/>
                </a:path>
                <a:path w="256540" h="148590">
                  <a:moveTo>
                    <a:pt x="144602" y="133692"/>
                  </a:moveTo>
                  <a:lnTo>
                    <a:pt x="144500" y="133438"/>
                  </a:lnTo>
                  <a:lnTo>
                    <a:pt x="144373" y="133324"/>
                  </a:lnTo>
                  <a:lnTo>
                    <a:pt x="144221" y="133223"/>
                  </a:lnTo>
                  <a:lnTo>
                    <a:pt x="108051" y="112318"/>
                  </a:lnTo>
                  <a:lnTo>
                    <a:pt x="107848" y="112217"/>
                  </a:lnTo>
                  <a:lnTo>
                    <a:pt x="86385" y="99822"/>
                  </a:lnTo>
                  <a:lnTo>
                    <a:pt x="86258" y="99758"/>
                  </a:lnTo>
                  <a:lnTo>
                    <a:pt x="84861" y="97942"/>
                  </a:lnTo>
                  <a:lnTo>
                    <a:pt x="84861" y="97675"/>
                  </a:lnTo>
                  <a:lnTo>
                    <a:pt x="86258" y="95859"/>
                  </a:lnTo>
                  <a:lnTo>
                    <a:pt x="84442" y="94805"/>
                  </a:lnTo>
                  <a:lnTo>
                    <a:pt x="84175" y="94957"/>
                  </a:lnTo>
                  <a:lnTo>
                    <a:pt x="82435" y="96989"/>
                  </a:lnTo>
                  <a:lnTo>
                    <a:pt x="82359" y="97180"/>
                  </a:lnTo>
                  <a:lnTo>
                    <a:pt x="82283" y="97599"/>
                  </a:lnTo>
                  <a:lnTo>
                    <a:pt x="82283" y="98018"/>
                  </a:lnTo>
                  <a:lnTo>
                    <a:pt x="82359" y="98437"/>
                  </a:lnTo>
                  <a:lnTo>
                    <a:pt x="82511" y="98818"/>
                  </a:lnTo>
                  <a:lnTo>
                    <a:pt x="82702" y="99237"/>
                  </a:lnTo>
                  <a:lnTo>
                    <a:pt x="82854" y="99415"/>
                  </a:lnTo>
                  <a:lnTo>
                    <a:pt x="82994" y="99606"/>
                  </a:lnTo>
                  <a:lnTo>
                    <a:pt x="83312" y="99974"/>
                  </a:lnTo>
                  <a:lnTo>
                    <a:pt x="83540" y="100152"/>
                  </a:lnTo>
                  <a:lnTo>
                    <a:pt x="83731" y="100317"/>
                  </a:lnTo>
                  <a:lnTo>
                    <a:pt x="84175" y="100634"/>
                  </a:lnTo>
                  <a:lnTo>
                    <a:pt x="84442" y="100787"/>
                  </a:lnTo>
                  <a:lnTo>
                    <a:pt x="106222" y="113372"/>
                  </a:lnTo>
                  <a:lnTo>
                    <a:pt x="142405" y="134251"/>
                  </a:lnTo>
                  <a:lnTo>
                    <a:pt x="142595" y="134353"/>
                  </a:lnTo>
                  <a:lnTo>
                    <a:pt x="142811" y="134416"/>
                  </a:lnTo>
                  <a:lnTo>
                    <a:pt x="143002" y="134442"/>
                  </a:lnTo>
                  <a:lnTo>
                    <a:pt x="143129" y="134467"/>
                  </a:lnTo>
                  <a:lnTo>
                    <a:pt x="143497" y="134467"/>
                  </a:lnTo>
                  <a:lnTo>
                    <a:pt x="143624" y="134442"/>
                  </a:lnTo>
                  <a:lnTo>
                    <a:pt x="143789" y="134416"/>
                  </a:lnTo>
                  <a:lnTo>
                    <a:pt x="143967" y="134378"/>
                  </a:lnTo>
                  <a:lnTo>
                    <a:pt x="144157" y="134277"/>
                  </a:lnTo>
                  <a:lnTo>
                    <a:pt x="144373" y="134150"/>
                  </a:lnTo>
                  <a:lnTo>
                    <a:pt x="144500" y="134010"/>
                  </a:lnTo>
                  <a:lnTo>
                    <a:pt x="144576" y="133883"/>
                  </a:lnTo>
                  <a:lnTo>
                    <a:pt x="144602" y="133756"/>
                  </a:lnTo>
                  <a:close/>
                </a:path>
                <a:path w="256540" h="148590">
                  <a:moveTo>
                    <a:pt x="144703" y="40932"/>
                  </a:moveTo>
                  <a:lnTo>
                    <a:pt x="141249" y="36449"/>
                  </a:lnTo>
                  <a:lnTo>
                    <a:pt x="140855" y="36220"/>
                  </a:lnTo>
                  <a:lnTo>
                    <a:pt x="133502" y="34455"/>
                  </a:lnTo>
                  <a:lnTo>
                    <a:pt x="132346" y="34455"/>
                  </a:lnTo>
                  <a:lnTo>
                    <a:pt x="121158" y="40932"/>
                  </a:lnTo>
                  <a:lnTo>
                    <a:pt x="121158" y="41592"/>
                  </a:lnTo>
                  <a:lnTo>
                    <a:pt x="124612" y="46075"/>
                  </a:lnTo>
                  <a:lnTo>
                    <a:pt x="126784" y="44805"/>
                  </a:lnTo>
                  <a:lnTo>
                    <a:pt x="126466" y="44627"/>
                  </a:lnTo>
                  <a:lnTo>
                    <a:pt x="125933" y="44259"/>
                  </a:lnTo>
                  <a:lnTo>
                    <a:pt x="124244" y="41516"/>
                  </a:lnTo>
                  <a:lnTo>
                    <a:pt x="124244" y="41008"/>
                  </a:lnTo>
                  <a:lnTo>
                    <a:pt x="125717" y="38481"/>
                  </a:lnTo>
                  <a:lnTo>
                    <a:pt x="125933" y="38252"/>
                  </a:lnTo>
                  <a:lnTo>
                    <a:pt x="132499" y="36245"/>
                  </a:lnTo>
                  <a:lnTo>
                    <a:pt x="134632" y="36322"/>
                  </a:lnTo>
                  <a:lnTo>
                    <a:pt x="135851" y="36512"/>
                  </a:lnTo>
                  <a:lnTo>
                    <a:pt x="137401" y="36931"/>
                  </a:lnTo>
                  <a:lnTo>
                    <a:pt x="138772" y="37528"/>
                  </a:lnTo>
                  <a:lnTo>
                    <a:pt x="139090" y="37719"/>
                  </a:lnTo>
                  <a:lnTo>
                    <a:pt x="141643" y="41008"/>
                  </a:lnTo>
                  <a:lnTo>
                    <a:pt x="141643" y="41516"/>
                  </a:lnTo>
                  <a:lnTo>
                    <a:pt x="133362" y="46278"/>
                  </a:lnTo>
                  <a:lnTo>
                    <a:pt x="132511" y="46278"/>
                  </a:lnTo>
                  <a:lnTo>
                    <a:pt x="126796" y="44805"/>
                  </a:lnTo>
                  <a:lnTo>
                    <a:pt x="124612" y="46075"/>
                  </a:lnTo>
                  <a:lnTo>
                    <a:pt x="132359" y="48069"/>
                  </a:lnTo>
                  <a:lnTo>
                    <a:pt x="133515" y="48069"/>
                  </a:lnTo>
                  <a:lnTo>
                    <a:pt x="144703" y="41592"/>
                  </a:lnTo>
                  <a:lnTo>
                    <a:pt x="144703" y="40932"/>
                  </a:lnTo>
                  <a:close/>
                </a:path>
                <a:path w="256540" h="148590">
                  <a:moveTo>
                    <a:pt x="145592" y="118567"/>
                  </a:moveTo>
                  <a:lnTo>
                    <a:pt x="145542" y="118440"/>
                  </a:lnTo>
                  <a:lnTo>
                    <a:pt x="145389" y="118249"/>
                  </a:lnTo>
                  <a:lnTo>
                    <a:pt x="145275" y="118122"/>
                  </a:lnTo>
                  <a:lnTo>
                    <a:pt x="145046" y="118008"/>
                  </a:lnTo>
                  <a:lnTo>
                    <a:pt x="144881" y="117932"/>
                  </a:lnTo>
                  <a:lnTo>
                    <a:pt x="128778" y="112788"/>
                  </a:lnTo>
                  <a:lnTo>
                    <a:pt x="118021" y="106565"/>
                  </a:lnTo>
                  <a:lnTo>
                    <a:pt x="117843" y="106489"/>
                  </a:lnTo>
                  <a:lnTo>
                    <a:pt x="117500" y="106362"/>
                  </a:lnTo>
                  <a:lnTo>
                    <a:pt x="117309" y="106337"/>
                  </a:lnTo>
                  <a:lnTo>
                    <a:pt x="116624" y="106311"/>
                  </a:lnTo>
                  <a:lnTo>
                    <a:pt x="116395" y="106362"/>
                  </a:lnTo>
                  <a:lnTo>
                    <a:pt x="116128" y="106438"/>
                  </a:lnTo>
                  <a:lnTo>
                    <a:pt x="115887" y="106540"/>
                  </a:lnTo>
                  <a:lnTo>
                    <a:pt x="115684" y="106654"/>
                  </a:lnTo>
                  <a:lnTo>
                    <a:pt x="115493" y="106857"/>
                  </a:lnTo>
                  <a:lnTo>
                    <a:pt x="115392" y="107073"/>
                  </a:lnTo>
                  <a:lnTo>
                    <a:pt x="115392" y="107315"/>
                  </a:lnTo>
                  <a:lnTo>
                    <a:pt x="115468" y="107492"/>
                  </a:lnTo>
                  <a:lnTo>
                    <a:pt x="115646" y="107683"/>
                  </a:lnTo>
                  <a:lnTo>
                    <a:pt x="115785" y="107784"/>
                  </a:lnTo>
                  <a:lnTo>
                    <a:pt x="126492" y="113969"/>
                  </a:lnTo>
                  <a:lnTo>
                    <a:pt x="126619" y="114071"/>
                  </a:lnTo>
                  <a:lnTo>
                    <a:pt x="126771" y="114134"/>
                  </a:lnTo>
                  <a:lnTo>
                    <a:pt x="126987" y="114236"/>
                  </a:lnTo>
                  <a:lnTo>
                    <a:pt x="143294" y="119468"/>
                  </a:lnTo>
                  <a:lnTo>
                    <a:pt x="143535" y="119519"/>
                  </a:lnTo>
                  <a:lnTo>
                    <a:pt x="143802" y="119545"/>
                  </a:lnTo>
                  <a:lnTo>
                    <a:pt x="144272" y="119570"/>
                  </a:lnTo>
                  <a:lnTo>
                    <a:pt x="144411" y="119545"/>
                  </a:lnTo>
                  <a:lnTo>
                    <a:pt x="144564" y="119519"/>
                  </a:lnTo>
                  <a:lnTo>
                    <a:pt x="145173" y="119278"/>
                  </a:lnTo>
                  <a:lnTo>
                    <a:pt x="145364" y="119151"/>
                  </a:lnTo>
                  <a:lnTo>
                    <a:pt x="145491" y="118986"/>
                  </a:lnTo>
                  <a:lnTo>
                    <a:pt x="145567" y="118833"/>
                  </a:lnTo>
                  <a:lnTo>
                    <a:pt x="145592" y="118567"/>
                  </a:lnTo>
                  <a:close/>
                </a:path>
                <a:path w="256540" h="148590">
                  <a:moveTo>
                    <a:pt x="154635" y="127965"/>
                  </a:moveTo>
                  <a:lnTo>
                    <a:pt x="154559" y="127787"/>
                  </a:lnTo>
                  <a:lnTo>
                    <a:pt x="154406" y="127635"/>
                  </a:lnTo>
                  <a:lnTo>
                    <a:pt x="154241" y="127495"/>
                  </a:lnTo>
                  <a:lnTo>
                    <a:pt x="143332" y="121196"/>
                  </a:lnTo>
                  <a:lnTo>
                    <a:pt x="143154" y="121094"/>
                  </a:lnTo>
                  <a:lnTo>
                    <a:pt x="142913" y="121018"/>
                  </a:lnTo>
                  <a:lnTo>
                    <a:pt x="142760" y="120967"/>
                  </a:lnTo>
                  <a:lnTo>
                    <a:pt x="142621" y="120942"/>
                  </a:lnTo>
                  <a:lnTo>
                    <a:pt x="142468" y="120942"/>
                  </a:lnTo>
                  <a:lnTo>
                    <a:pt x="142328" y="120916"/>
                  </a:lnTo>
                  <a:lnTo>
                    <a:pt x="142176" y="120916"/>
                  </a:lnTo>
                  <a:lnTo>
                    <a:pt x="142024" y="120942"/>
                  </a:lnTo>
                  <a:lnTo>
                    <a:pt x="141884" y="120942"/>
                  </a:lnTo>
                  <a:lnTo>
                    <a:pt x="141732" y="120967"/>
                  </a:lnTo>
                  <a:lnTo>
                    <a:pt x="141592" y="121018"/>
                  </a:lnTo>
                  <a:lnTo>
                    <a:pt x="141465" y="121069"/>
                  </a:lnTo>
                  <a:lnTo>
                    <a:pt x="141312" y="121094"/>
                  </a:lnTo>
                  <a:lnTo>
                    <a:pt x="141147" y="121196"/>
                  </a:lnTo>
                  <a:lnTo>
                    <a:pt x="140995" y="121285"/>
                  </a:lnTo>
                  <a:lnTo>
                    <a:pt x="140855" y="121437"/>
                  </a:lnTo>
                  <a:lnTo>
                    <a:pt x="140754" y="121602"/>
                  </a:lnTo>
                  <a:lnTo>
                    <a:pt x="140703" y="121780"/>
                  </a:lnTo>
                  <a:lnTo>
                    <a:pt x="140728" y="121945"/>
                  </a:lnTo>
                  <a:lnTo>
                    <a:pt x="140804" y="122123"/>
                  </a:lnTo>
                  <a:lnTo>
                    <a:pt x="140995" y="122339"/>
                  </a:lnTo>
                  <a:lnTo>
                    <a:pt x="141147" y="122440"/>
                  </a:lnTo>
                  <a:lnTo>
                    <a:pt x="152006" y="128714"/>
                  </a:lnTo>
                  <a:lnTo>
                    <a:pt x="152184" y="128790"/>
                  </a:lnTo>
                  <a:lnTo>
                    <a:pt x="152527" y="128917"/>
                  </a:lnTo>
                  <a:lnTo>
                    <a:pt x="152717" y="128943"/>
                  </a:lnTo>
                  <a:lnTo>
                    <a:pt x="153403" y="128968"/>
                  </a:lnTo>
                  <a:lnTo>
                    <a:pt x="153631" y="128917"/>
                  </a:lnTo>
                  <a:lnTo>
                    <a:pt x="153898" y="128841"/>
                  </a:lnTo>
                  <a:lnTo>
                    <a:pt x="154025" y="128790"/>
                  </a:lnTo>
                  <a:lnTo>
                    <a:pt x="154241" y="128689"/>
                  </a:lnTo>
                  <a:lnTo>
                    <a:pt x="154381" y="128574"/>
                  </a:lnTo>
                  <a:lnTo>
                    <a:pt x="154533" y="128422"/>
                  </a:lnTo>
                  <a:lnTo>
                    <a:pt x="154609" y="128257"/>
                  </a:lnTo>
                  <a:lnTo>
                    <a:pt x="154635" y="127965"/>
                  </a:lnTo>
                  <a:close/>
                </a:path>
                <a:path w="256540" h="148590">
                  <a:moveTo>
                    <a:pt x="155994" y="69189"/>
                  </a:moveTo>
                  <a:lnTo>
                    <a:pt x="153809" y="67919"/>
                  </a:lnTo>
                  <a:lnTo>
                    <a:pt x="117652" y="88811"/>
                  </a:lnTo>
                  <a:lnTo>
                    <a:pt x="117513" y="88912"/>
                  </a:lnTo>
                  <a:lnTo>
                    <a:pt x="117335" y="89065"/>
                  </a:lnTo>
                  <a:lnTo>
                    <a:pt x="117233" y="89230"/>
                  </a:lnTo>
                  <a:lnTo>
                    <a:pt x="117221" y="89408"/>
                  </a:lnTo>
                  <a:lnTo>
                    <a:pt x="117221" y="89573"/>
                  </a:lnTo>
                  <a:lnTo>
                    <a:pt x="117284" y="89750"/>
                  </a:lnTo>
                  <a:lnTo>
                    <a:pt x="117411" y="89903"/>
                  </a:lnTo>
                  <a:lnTo>
                    <a:pt x="117602" y="90043"/>
                  </a:lnTo>
                  <a:lnTo>
                    <a:pt x="117881" y="90170"/>
                  </a:lnTo>
                  <a:lnTo>
                    <a:pt x="118071" y="90246"/>
                  </a:lnTo>
                  <a:lnTo>
                    <a:pt x="118224" y="90258"/>
                  </a:lnTo>
                  <a:lnTo>
                    <a:pt x="118364" y="90284"/>
                  </a:lnTo>
                  <a:lnTo>
                    <a:pt x="118656" y="90309"/>
                  </a:lnTo>
                  <a:lnTo>
                    <a:pt x="118808" y="90309"/>
                  </a:lnTo>
                  <a:lnTo>
                    <a:pt x="119024" y="90309"/>
                  </a:lnTo>
                  <a:lnTo>
                    <a:pt x="119253" y="90258"/>
                  </a:lnTo>
                  <a:lnTo>
                    <a:pt x="119392" y="90246"/>
                  </a:lnTo>
                  <a:lnTo>
                    <a:pt x="119659" y="90144"/>
                  </a:lnTo>
                  <a:lnTo>
                    <a:pt x="119811" y="90068"/>
                  </a:lnTo>
                  <a:lnTo>
                    <a:pt x="155994" y="69189"/>
                  </a:lnTo>
                  <a:close/>
                </a:path>
                <a:path w="256540" h="148590">
                  <a:moveTo>
                    <a:pt x="156438" y="68440"/>
                  </a:moveTo>
                  <a:lnTo>
                    <a:pt x="156375" y="68262"/>
                  </a:lnTo>
                  <a:lnTo>
                    <a:pt x="156222" y="68097"/>
                  </a:lnTo>
                  <a:lnTo>
                    <a:pt x="156057" y="67970"/>
                  </a:lnTo>
                  <a:lnTo>
                    <a:pt x="155829" y="67843"/>
                  </a:lnTo>
                  <a:lnTo>
                    <a:pt x="155702" y="67792"/>
                  </a:lnTo>
                  <a:lnTo>
                    <a:pt x="155562" y="67754"/>
                  </a:lnTo>
                  <a:lnTo>
                    <a:pt x="155435" y="67729"/>
                  </a:lnTo>
                  <a:lnTo>
                    <a:pt x="155295" y="67703"/>
                  </a:lnTo>
                  <a:lnTo>
                    <a:pt x="154609" y="67678"/>
                  </a:lnTo>
                  <a:lnTo>
                    <a:pt x="154381" y="67729"/>
                  </a:lnTo>
                  <a:lnTo>
                    <a:pt x="154114" y="67792"/>
                  </a:lnTo>
                  <a:lnTo>
                    <a:pt x="153987" y="67843"/>
                  </a:lnTo>
                  <a:lnTo>
                    <a:pt x="153822" y="67919"/>
                  </a:lnTo>
                  <a:lnTo>
                    <a:pt x="155994" y="69189"/>
                  </a:lnTo>
                  <a:lnTo>
                    <a:pt x="156146" y="69100"/>
                  </a:lnTo>
                  <a:lnTo>
                    <a:pt x="156298" y="68922"/>
                  </a:lnTo>
                  <a:lnTo>
                    <a:pt x="156400" y="68783"/>
                  </a:lnTo>
                  <a:lnTo>
                    <a:pt x="156438" y="68440"/>
                  </a:lnTo>
                  <a:close/>
                </a:path>
                <a:path w="256540" h="148590">
                  <a:moveTo>
                    <a:pt x="158546" y="39725"/>
                  </a:moveTo>
                  <a:lnTo>
                    <a:pt x="158470" y="39573"/>
                  </a:lnTo>
                  <a:lnTo>
                    <a:pt x="158330" y="39433"/>
                  </a:lnTo>
                  <a:lnTo>
                    <a:pt x="158178" y="39306"/>
                  </a:lnTo>
                  <a:lnTo>
                    <a:pt x="156362" y="40360"/>
                  </a:lnTo>
                  <a:lnTo>
                    <a:pt x="156514" y="40436"/>
                  </a:lnTo>
                  <a:lnTo>
                    <a:pt x="156730" y="40513"/>
                  </a:lnTo>
                  <a:lnTo>
                    <a:pt x="156959" y="40551"/>
                  </a:lnTo>
                  <a:lnTo>
                    <a:pt x="157200" y="40576"/>
                  </a:lnTo>
                  <a:lnTo>
                    <a:pt x="157340" y="40576"/>
                  </a:lnTo>
                  <a:lnTo>
                    <a:pt x="157467" y="40551"/>
                  </a:lnTo>
                  <a:lnTo>
                    <a:pt x="157594" y="40551"/>
                  </a:lnTo>
                  <a:lnTo>
                    <a:pt x="157759" y="40513"/>
                  </a:lnTo>
                  <a:lnTo>
                    <a:pt x="157937" y="40462"/>
                  </a:lnTo>
                  <a:lnTo>
                    <a:pt x="158229" y="40335"/>
                  </a:lnTo>
                  <a:lnTo>
                    <a:pt x="158381" y="40208"/>
                  </a:lnTo>
                  <a:lnTo>
                    <a:pt x="158521" y="40017"/>
                  </a:lnTo>
                  <a:lnTo>
                    <a:pt x="158546" y="39725"/>
                  </a:lnTo>
                  <a:close/>
                </a:path>
                <a:path w="256540" h="148590">
                  <a:moveTo>
                    <a:pt x="174942" y="49250"/>
                  </a:moveTo>
                  <a:lnTo>
                    <a:pt x="174917" y="49123"/>
                  </a:lnTo>
                  <a:lnTo>
                    <a:pt x="174840" y="48996"/>
                  </a:lnTo>
                  <a:lnTo>
                    <a:pt x="174713" y="48882"/>
                  </a:lnTo>
                  <a:lnTo>
                    <a:pt x="174548" y="48755"/>
                  </a:lnTo>
                  <a:lnTo>
                    <a:pt x="174307" y="48602"/>
                  </a:lnTo>
                  <a:lnTo>
                    <a:pt x="173736" y="48336"/>
                  </a:lnTo>
                  <a:lnTo>
                    <a:pt x="173443" y="48247"/>
                  </a:lnTo>
                  <a:lnTo>
                    <a:pt x="173151" y="48120"/>
                  </a:lnTo>
                  <a:lnTo>
                    <a:pt x="172516" y="47917"/>
                  </a:lnTo>
                  <a:lnTo>
                    <a:pt x="172173" y="47853"/>
                  </a:lnTo>
                  <a:lnTo>
                    <a:pt x="171856" y="47752"/>
                  </a:lnTo>
                  <a:lnTo>
                    <a:pt x="171170" y="47625"/>
                  </a:lnTo>
                  <a:lnTo>
                    <a:pt x="169748" y="47510"/>
                  </a:lnTo>
                  <a:lnTo>
                    <a:pt x="169379" y="47536"/>
                  </a:lnTo>
                  <a:lnTo>
                    <a:pt x="169011" y="47510"/>
                  </a:lnTo>
                  <a:lnTo>
                    <a:pt x="167589" y="47625"/>
                  </a:lnTo>
                  <a:lnTo>
                    <a:pt x="166903" y="47752"/>
                  </a:lnTo>
                  <a:lnTo>
                    <a:pt x="166585" y="47853"/>
                  </a:lnTo>
                  <a:lnTo>
                    <a:pt x="166243" y="47917"/>
                  </a:lnTo>
                  <a:lnTo>
                    <a:pt x="165608" y="48120"/>
                  </a:lnTo>
                  <a:lnTo>
                    <a:pt x="165315" y="48247"/>
                  </a:lnTo>
                  <a:lnTo>
                    <a:pt x="165011" y="48336"/>
                  </a:lnTo>
                  <a:lnTo>
                    <a:pt x="164452" y="48602"/>
                  </a:lnTo>
                  <a:lnTo>
                    <a:pt x="164211" y="48755"/>
                  </a:lnTo>
                  <a:lnTo>
                    <a:pt x="84455" y="94792"/>
                  </a:lnTo>
                  <a:lnTo>
                    <a:pt x="86258" y="95859"/>
                  </a:lnTo>
                  <a:lnTo>
                    <a:pt x="86385" y="95783"/>
                  </a:lnTo>
                  <a:lnTo>
                    <a:pt x="166027" y="49809"/>
                  </a:lnTo>
                  <a:lnTo>
                    <a:pt x="166166" y="49707"/>
                  </a:lnTo>
                  <a:lnTo>
                    <a:pt x="169151" y="48996"/>
                  </a:lnTo>
                  <a:lnTo>
                    <a:pt x="170091" y="49022"/>
                  </a:lnTo>
                  <a:lnTo>
                    <a:pt x="172783" y="49834"/>
                  </a:lnTo>
                  <a:lnTo>
                    <a:pt x="172961" y="49885"/>
                  </a:lnTo>
                  <a:lnTo>
                    <a:pt x="173101" y="49961"/>
                  </a:lnTo>
                  <a:lnTo>
                    <a:pt x="173342" y="49999"/>
                  </a:lnTo>
                  <a:lnTo>
                    <a:pt x="173964" y="49999"/>
                  </a:lnTo>
                  <a:lnTo>
                    <a:pt x="174129" y="49961"/>
                  </a:lnTo>
                  <a:lnTo>
                    <a:pt x="174307" y="49911"/>
                  </a:lnTo>
                  <a:lnTo>
                    <a:pt x="174523" y="49834"/>
                  </a:lnTo>
                  <a:lnTo>
                    <a:pt x="174675" y="49707"/>
                  </a:lnTo>
                  <a:lnTo>
                    <a:pt x="174866" y="49542"/>
                  </a:lnTo>
                  <a:lnTo>
                    <a:pt x="174917" y="49415"/>
                  </a:lnTo>
                  <a:lnTo>
                    <a:pt x="174942" y="49250"/>
                  </a:lnTo>
                  <a:close/>
                </a:path>
                <a:path w="256540" h="148590">
                  <a:moveTo>
                    <a:pt x="183121" y="126631"/>
                  </a:moveTo>
                  <a:lnTo>
                    <a:pt x="180962" y="125361"/>
                  </a:lnTo>
                  <a:lnTo>
                    <a:pt x="180797" y="125450"/>
                  </a:lnTo>
                  <a:lnTo>
                    <a:pt x="180644" y="125628"/>
                  </a:lnTo>
                  <a:lnTo>
                    <a:pt x="180543" y="125768"/>
                  </a:lnTo>
                  <a:lnTo>
                    <a:pt x="180505" y="125945"/>
                  </a:lnTo>
                  <a:lnTo>
                    <a:pt x="180517" y="126111"/>
                  </a:lnTo>
                  <a:lnTo>
                    <a:pt x="180594" y="126288"/>
                  </a:lnTo>
                  <a:lnTo>
                    <a:pt x="180721" y="126466"/>
                  </a:lnTo>
                  <a:lnTo>
                    <a:pt x="180886" y="126580"/>
                  </a:lnTo>
                  <a:lnTo>
                    <a:pt x="181114" y="126707"/>
                  </a:lnTo>
                  <a:lnTo>
                    <a:pt x="181381" y="126809"/>
                  </a:lnTo>
                  <a:lnTo>
                    <a:pt x="181673" y="126847"/>
                  </a:lnTo>
                  <a:lnTo>
                    <a:pt x="182333" y="126873"/>
                  </a:lnTo>
                  <a:lnTo>
                    <a:pt x="182626" y="126809"/>
                  </a:lnTo>
                  <a:lnTo>
                    <a:pt x="182829" y="126758"/>
                  </a:lnTo>
                  <a:lnTo>
                    <a:pt x="183121" y="126631"/>
                  </a:lnTo>
                  <a:close/>
                </a:path>
                <a:path w="256540" h="148590">
                  <a:moveTo>
                    <a:pt x="206070" y="97726"/>
                  </a:moveTo>
                  <a:lnTo>
                    <a:pt x="205917" y="97599"/>
                  </a:lnTo>
                  <a:lnTo>
                    <a:pt x="205765" y="97523"/>
                  </a:lnTo>
                  <a:lnTo>
                    <a:pt x="204838" y="96989"/>
                  </a:lnTo>
                  <a:lnTo>
                    <a:pt x="204838" y="97815"/>
                  </a:lnTo>
                  <a:lnTo>
                    <a:pt x="169379" y="118275"/>
                  </a:lnTo>
                  <a:lnTo>
                    <a:pt x="133908" y="97815"/>
                  </a:lnTo>
                  <a:lnTo>
                    <a:pt x="169367" y="77330"/>
                  </a:lnTo>
                  <a:lnTo>
                    <a:pt x="204838" y="97815"/>
                  </a:lnTo>
                  <a:lnTo>
                    <a:pt x="204838" y="96989"/>
                  </a:lnTo>
                  <a:lnTo>
                    <a:pt x="169773" y="76733"/>
                  </a:lnTo>
                  <a:lnTo>
                    <a:pt x="169506" y="76619"/>
                  </a:lnTo>
                  <a:lnTo>
                    <a:pt x="169252" y="76619"/>
                  </a:lnTo>
                  <a:lnTo>
                    <a:pt x="169011" y="76695"/>
                  </a:lnTo>
                  <a:lnTo>
                    <a:pt x="132994" y="97523"/>
                  </a:lnTo>
                  <a:lnTo>
                    <a:pt x="132842" y="97599"/>
                  </a:lnTo>
                  <a:lnTo>
                    <a:pt x="132715" y="97917"/>
                  </a:lnTo>
                  <a:lnTo>
                    <a:pt x="132842" y="98018"/>
                  </a:lnTo>
                  <a:lnTo>
                    <a:pt x="168986" y="118897"/>
                  </a:lnTo>
                  <a:lnTo>
                    <a:pt x="169164" y="118973"/>
                  </a:lnTo>
                  <a:lnTo>
                    <a:pt x="169481" y="118999"/>
                  </a:lnTo>
                  <a:lnTo>
                    <a:pt x="169710" y="118922"/>
                  </a:lnTo>
                  <a:lnTo>
                    <a:pt x="205917" y="98018"/>
                  </a:lnTo>
                  <a:lnTo>
                    <a:pt x="206044" y="97917"/>
                  </a:lnTo>
                  <a:lnTo>
                    <a:pt x="206070" y="97726"/>
                  </a:lnTo>
                  <a:close/>
                </a:path>
                <a:path w="256540" h="148590">
                  <a:moveTo>
                    <a:pt x="219748" y="105067"/>
                  </a:moveTo>
                  <a:lnTo>
                    <a:pt x="219710" y="104902"/>
                  </a:lnTo>
                  <a:lnTo>
                    <a:pt x="219633" y="104775"/>
                  </a:lnTo>
                  <a:lnTo>
                    <a:pt x="219532" y="104648"/>
                  </a:lnTo>
                  <a:lnTo>
                    <a:pt x="219367" y="104508"/>
                  </a:lnTo>
                  <a:lnTo>
                    <a:pt x="219138" y="104406"/>
                  </a:lnTo>
                  <a:lnTo>
                    <a:pt x="218998" y="104355"/>
                  </a:lnTo>
                  <a:lnTo>
                    <a:pt x="218795" y="104292"/>
                  </a:lnTo>
                  <a:lnTo>
                    <a:pt x="218579" y="104267"/>
                  </a:lnTo>
                  <a:lnTo>
                    <a:pt x="218287" y="104241"/>
                  </a:lnTo>
                  <a:lnTo>
                    <a:pt x="218135" y="104241"/>
                  </a:lnTo>
                  <a:lnTo>
                    <a:pt x="217919" y="104241"/>
                  </a:lnTo>
                  <a:lnTo>
                    <a:pt x="217690" y="104292"/>
                  </a:lnTo>
                  <a:lnTo>
                    <a:pt x="217347" y="104381"/>
                  </a:lnTo>
                  <a:lnTo>
                    <a:pt x="217131" y="104482"/>
                  </a:lnTo>
                  <a:lnTo>
                    <a:pt x="180962" y="125349"/>
                  </a:lnTo>
                  <a:lnTo>
                    <a:pt x="183121" y="126619"/>
                  </a:lnTo>
                  <a:lnTo>
                    <a:pt x="219278" y="105727"/>
                  </a:lnTo>
                  <a:lnTo>
                    <a:pt x="219456" y="105638"/>
                  </a:lnTo>
                  <a:lnTo>
                    <a:pt x="219608" y="105486"/>
                  </a:lnTo>
                  <a:lnTo>
                    <a:pt x="219722" y="105295"/>
                  </a:lnTo>
                  <a:lnTo>
                    <a:pt x="219748" y="105143"/>
                  </a:lnTo>
                  <a:close/>
                </a:path>
                <a:path w="256540" h="148590">
                  <a:moveTo>
                    <a:pt x="232892" y="82651"/>
                  </a:moveTo>
                  <a:lnTo>
                    <a:pt x="232816" y="82499"/>
                  </a:lnTo>
                  <a:lnTo>
                    <a:pt x="232689" y="82334"/>
                  </a:lnTo>
                  <a:lnTo>
                    <a:pt x="232524" y="82232"/>
                  </a:lnTo>
                  <a:lnTo>
                    <a:pt x="196354" y="61341"/>
                  </a:lnTo>
                  <a:lnTo>
                    <a:pt x="196215" y="61277"/>
                  </a:lnTo>
                  <a:lnTo>
                    <a:pt x="195999" y="61201"/>
                  </a:lnTo>
                  <a:lnTo>
                    <a:pt x="195872" y="61163"/>
                  </a:lnTo>
                  <a:lnTo>
                    <a:pt x="195211" y="61137"/>
                  </a:lnTo>
                  <a:lnTo>
                    <a:pt x="195021" y="61163"/>
                  </a:lnTo>
                  <a:lnTo>
                    <a:pt x="194894" y="61175"/>
                  </a:lnTo>
                  <a:lnTo>
                    <a:pt x="194741" y="61252"/>
                  </a:lnTo>
                  <a:lnTo>
                    <a:pt x="194602" y="61302"/>
                  </a:lnTo>
                  <a:lnTo>
                    <a:pt x="194386" y="61455"/>
                  </a:lnTo>
                  <a:lnTo>
                    <a:pt x="194259" y="61620"/>
                  </a:lnTo>
                  <a:lnTo>
                    <a:pt x="194183" y="61747"/>
                  </a:lnTo>
                  <a:lnTo>
                    <a:pt x="194183" y="61963"/>
                  </a:lnTo>
                  <a:lnTo>
                    <a:pt x="194259" y="62115"/>
                  </a:lnTo>
                  <a:lnTo>
                    <a:pt x="194386" y="62280"/>
                  </a:lnTo>
                  <a:lnTo>
                    <a:pt x="194538" y="62382"/>
                  </a:lnTo>
                  <a:lnTo>
                    <a:pt x="230708" y="83261"/>
                  </a:lnTo>
                  <a:lnTo>
                    <a:pt x="230860" y="83337"/>
                  </a:lnTo>
                  <a:lnTo>
                    <a:pt x="231076" y="83413"/>
                  </a:lnTo>
                  <a:lnTo>
                    <a:pt x="231203" y="83451"/>
                  </a:lnTo>
                  <a:lnTo>
                    <a:pt x="231368" y="83477"/>
                  </a:lnTo>
                  <a:lnTo>
                    <a:pt x="231863" y="83477"/>
                  </a:lnTo>
                  <a:lnTo>
                    <a:pt x="232054" y="83451"/>
                  </a:lnTo>
                  <a:lnTo>
                    <a:pt x="232181" y="83413"/>
                  </a:lnTo>
                  <a:lnTo>
                    <a:pt x="232321" y="83362"/>
                  </a:lnTo>
                  <a:lnTo>
                    <a:pt x="232473" y="83312"/>
                  </a:lnTo>
                  <a:lnTo>
                    <a:pt x="232689" y="83159"/>
                  </a:lnTo>
                  <a:lnTo>
                    <a:pt x="232816" y="82994"/>
                  </a:lnTo>
                  <a:lnTo>
                    <a:pt x="232892" y="82867"/>
                  </a:lnTo>
                  <a:lnTo>
                    <a:pt x="232892" y="82651"/>
                  </a:lnTo>
                  <a:close/>
                </a:path>
                <a:path w="256540" h="148590">
                  <a:moveTo>
                    <a:pt x="256463" y="97586"/>
                  </a:moveTo>
                  <a:lnTo>
                    <a:pt x="256387" y="97167"/>
                  </a:lnTo>
                  <a:lnTo>
                    <a:pt x="256235" y="96761"/>
                  </a:lnTo>
                  <a:lnTo>
                    <a:pt x="256044" y="96367"/>
                  </a:lnTo>
                  <a:lnTo>
                    <a:pt x="255892" y="96164"/>
                  </a:lnTo>
                  <a:lnTo>
                    <a:pt x="255778" y="95973"/>
                  </a:lnTo>
                  <a:lnTo>
                    <a:pt x="255231" y="95427"/>
                  </a:lnTo>
                  <a:lnTo>
                    <a:pt x="254571" y="94945"/>
                  </a:lnTo>
                  <a:lnTo>
                    <a:pt x="254304" y="94805"/>
                  </a:lnTo>
                  <a:lnTo>
                    <a:pt x="254177" y="94729"/>
                  </a:lnTo>
                  <a:lnTo>
                    <a:pt x="253961" y="94653"/>
                  </a:lnTo>
                  <a:lnTo>
                    <a:pt x="253720" y="94615"/>
                  </a:lnTo>
                  <a:lnTo>
                    <a:pt x="253593" y="94615"/>
                  </a:lnTo>
                  <a:lnTo>
                    <a:pt x="253466" y="94589"/>
                  </a:lnTo>
                  <a:lnTo>
                    <a:pt x="253098" y="94615"/>
                  </a:lnTo>
                  <a:lnTo>
                    <a:pt x="252933" y="94653"/>
                  </a:lnTo>
                  <a:lnTo>
                    <a:pt x="252755" y="94703"/>
                  </a:lnTo>
                  <a:lnTo>
                    <a:pt x="252539" y="94780"/>
                  </a:lnTo>
                  <a:lnTo>
                    <a:pt x="252387" y="94907"/>
                  </a:lnTo>
                  <a:lnTo>
                    <a:pt x="252196" y="95072"/>
                  </a:lnTo>
                  <a:lnTo>
                    <a:pt x="252145" y="95199"/>
                  </a:lnTo>
                  <a:lnTo>
                    <a:pt x="252120" y="95364"/>
                  </a:lnTo>
                  <a:lnTo>
                    <a:pt x="252171" y="95516"/>
                  </a:lnTo>
                  <a:lnTo>
                    <a:pt x="252247" y="95669"/>
                  </a:lnTo>
                  <a:lnTo>
                    <a:pt x="252387" y="95783"/>
                  </a:lnTo>
                  <a:lnTo>
                    <a:pt x="253885" y="97663"/>
                  </a:lnTo>
                  <a:lnTo>
                    <a:pt x="253885" y="97929"/>
                  </a:lnTo>
                  <a:lnTo>
                    <a:pt x="252539" y="99720"/>
                  </a:lnTo>
                  <a:lnTo>
                    <a:pt x="252399" y="99822"/>
                  </a:lnTo>
                  <a:lnTo>
                    <a:pt x="172999" y="145669"/>
                  </a:lnTo>
                  <a:lnTo>
                    <a:pt x="172783" y="145770"/>
                  </a:lnTo>
                  <a:lnTo>
                    <a:pt x="172618" y="145872"/>
                  </a:lnTo>
                  <a:lnTo>
                    <a:pt x="172224" y="146062"/>
                  </a:lnTo>
                  <a:lnTo>
                    <a:pt x="171831" y="146215"/>
                  </a:lnTo>
                  <a:lnTo>
                    <a:pt x="171411" y="146329"/>
                  </a:lnTo>
                  <a:lnTo>
                    <a:pt x="170535" y="146532"/>
                  </a:lnTo>
                  <a:lnTo>
                    <a:pt x="169633" y="146608"/>
                  </a:lnTo>
                  <a:lnTo>
                    <a:pt x="168694" y="146583"/>
                  </a:lnTo>
                  <a:lnTo>
                    <a:pt x="168236" y="146532"/>
                  </a:lnTo>
                  <a:lnTo>
                    <a:pt x="166928" y="146215"/>
                  </a:lnTo>
                  <a:lnTo>
                    <a:pt x="166179" y="145897"/>
                  </a:lnTo>
                  <a:lnTo>
                    <a:pt x="166027" y="145796"/>
                  </a:lnTo>
                  <a:lnTo>
                    <a:pt x="165773" y="145669"/>
                  </a:lnTo>
                  <a:lnTo>
                    <a:pt x="165608" y="145630"/>
                  </a:lnTo>
                  <a:lnTo>
                    <a:pt x="165404" y="145605"/>
                  </a:lnTo>
                  <a:lnTo>
                    <a:pt x="164922" y="145580"/>
                  </a:lnTo>
                  <a:lnTo>
                    <a:pt x="164795" y="145605"/>
                  </a:lnTo>
                  <a:lnTo>
                    <a:pt x="164630" y="145630"/>
                  </a:lnTo>
                  <a:lnTo>
                    <a:pt x="164452" y="145669"/>
                  </a:lnTo>
                  <a:lnTo>
                    <a:pt x="164160" y="145821"/>
                  </a:lnTo>
                  <a:lnTo>
                    <a:pt x="164007" y="145948"/>
                  </a:lnTo>
                  <a:lnTo>
                    <a:pt x="163868" y="146138"/>
                  </a:lnTo>
                  <a:lnTo>
                    <a:pt x="163842" y="146431"/>
                  </a:lnTo>
                  <a:lnTo>
                    <a:pt x="163918" y="146558"/>
                  </a:lnTo>
                  <a:lnTo>
                    <a:pt x="164007" y="146697"/>
                  </a:lnTo>
                  <a:lnTo>
                    <a:pt x="164160" y="146824"/>
                  </a:lnTo>
                  <a:lnTo>
                    <a:pt x="164465" y="147002"/>
                  </a:lnTo>
                  <a:lnTo>
                    <a:pt x="165608" y="147485"/>
                  </a:lnTo>
                  <a:lnTo>
                    <a:pt x="169011" y="148069"/>
                  </a:lnTo>
                  <a:lnTo>
                    <a:pt x="169748" y="148069"/>
                  </a:lnTo>
                  <a:lnTo>
                    <a:pt x="174421" y="146926"/>
                  </a:lnTo>
                  <a:lnTo>
                    <a:pt x="174548" y="146850"/>
                  </a:lnTo>
                  <a:lnTo>
                    <a:pt x="254279" y="100799"/>
                  </a:lnTo>
                  <a:lnTo>
                    <a:pt x="255892" y="99402"/>
                  </a:lnTo>
                  <a:lnTo>
                    <a:pt x="256044" y="99237"/>
                  </a:lnTo>
                  <a:lnTo>
                    <a:pt x="256235" y="98818"/>
                  </a:lnTo>
                  <a:lnTo>
                    <a:pt x="256387" y="98425"/>
                  </a:lnTo>
                  <a:lnTo>
                    <a:pt x="256463" y="98005"/>
                  </a:lnTo>
                  <a:lnTo>
                    <a:pt x="256463" y="9758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860044" y="1386306"/>
              <a:ext cx="267335" cy="154305"/>
            </a:xfrm>
            <a:custGeom>
              <a:avLst/>
              <a:gdLst/>
              <a:ahLst/>
              <a:cxnLst/>
              <a:rect l="l" t="t" r="r" b="b"/>
              <a:pathLst>
                <a:path w="267334" h="154305">
                  <a:moveTo>
                    <a:pt x="23977" y="63779"/>
                  </a:moveTo>
                  <a:lnTo>
                    <a:pt x="2197" y="51219"/>
                  </a:lnTo>
                  <a:lnTo>
                    <a:pt x="1955" y="51079"/>
                  </a:lnTo>
                  <a:lnTo>
                    <a:pt x="1790" y="51028"/>
                  </a:lnTo>
                  <a:lnTo>
                    <a:pt x="1587" y="51015"/>
                  </a:lnTo>
                  <a:lnTo>
                    <a:pt x="1028" y="50990"/>
                  </a:lnTo>
                  <a:lnTo>
                    <a:pt x="863" y="51028"/>
                  </a:lnTo>
                  <a:lnTo>
                    <a:pt x="736" y="51054"/>
                  </a:lnTo>
                  <a:lnTo>
                    <a:pt x="342" y="51231"/>
                  </a:lnTo>
                  <a:lnTo>
                    <a:pt x="215" y="51308"/>
                  </a:lnTo>
                  <a:lnTo>
                    <a:pt x="76" y="51473"/>
                  </a:lnTo>
                  <a:lnTo>
                    <a:pt x="25" y="51625"/>
                  </a:lnTo>
                  <a:lnTo>
                    <a:pt x="25" y="51816"/>
                  </a:lnTo>
                  <a:lnTo>
                    <a:pt x="76" y="51968"/>
                  </a:lnTo>
                  <a:lnTo>
                    <a:pt x="215" y="52133"/>
                  </a:lnTo>
                  <a:lnTo>
                    <a:pt x="342" y="52209"/>
                  </a:lnTo>
                  <a:lnTo>
                    <a:pt x="22161" y="64833"/>
                  </a:lnTo>
                  <a:lnTo>
                    <a:pt x="23977" y="63779"/>
                  </a:lnTo>
                  <a:close/>
                </a:path>
                <a:path w="267334" h="154305">
                  <a:moveTo>
                    <a:pt x="24358" y="64198"/>
                  </a:moveTo>
                  <a:lnTo>
                    <a:pt x="24282" y="64046"/>
                  </a:lnTo>
                  <a:lnTo>
                    <a:pt x="24142" y="63906"/>
                  </a:lnTo>
                  <a:lnTo>
                    <a:pt x="23990" y="63779"/>
                  </a:lnTo>
                  <a:lnTo>
                    <a:pt x="22174" y="64833"/>
                  </a:lnTo>
                  <a:lnTo>
                    <a:pt x="22326" y="64909"/>
                  </a:lnTo>
                  <a:lnTo>
                    <a:pt x="22542" y="64985"/>
                  </a:lnTo>
                  <a:lnTo>
                    <a:pt x="22771" y="65024"/>
                  </a:lnTo>
                  <a:lnTo>
                    <a:pt x="23012" y="65049"/>
                  </a:lnTo>
                  <a:lnTo>
                    <a:pt x="23152" y="65049"/>
                  </a:lnTo>
                  <a:lnTo>
                    <a:pt x="23279" y="65024"/>
                  </a:lnTo>
                  <a:lnTo>
                    <a:pt x="23406" y="65024"/>
                  </a:lnTo>
                  <a:lnTo>
                    <a:pt x="23571" y="64985"/>
                  </a:lnTo>
                  <a:lnTo>
                    <a:pt x="23749" y="64935"/>
                  </a:lnTo>
                  <a:lnTo>
                    <a:pt x="24041" y="64808"/>
                  </a:lnTo>
                  <a:lnTo>
                    <a:pt x="24180" y="64681"/>
                  </a:lnTo>
                  <a:lnTo>
                    <a:pt x="24333" y="64490"/>
                  </a:lnTo>
                  <a:lnTo>
                    <a:pt x="24358" y="64198"/>
                  </a:lnTo>
                  <a:close/>
                </a:path>
                <a:path w="267334" h="154305">
                  <a:moveTo>
                    <a:pt x="35572" y="48933"/>
                  </a:moveTo>
                  <a:lnTo>
                    <a:pt x="32512" y="44704"/>
                  </a:lnTo>
                  <a:lnTo>
                    <a:pt x="32512" y="49009"/>
                  </a:lnTo>
                  <a:lnTo>
                    <a:pt x="32512" y="49504"/>
                  </a:lnTo>
                  <a:lnTo>
                    <a:pt x="31038" y="52044"/>
                  </a:lnTo>
                  <a:lnTo>
                    <a:pt x="30822" y="52273"/>
                  </a:lnTo>
                  <a:lnTo>
                    <a:pt x="24257" y="54279"/>
                  </a:lnTo>
                  <a:lnTo>
                    <a:pt x="22542" y="54229"/>
                  </a:lnTo>
                  <a:lnTo>
                    <a:pt x="20485" y="53911"/>
                  </a:lnTo>
                  <a:lnTo>
                    <a:pt x="19329" y="53568"/>
                  </a:lnTo>
                  <a:lnTo>
                    <a:pt x="18643" y="53301"/>
                  </a:lnTo>
                  <a:lnTo>
                    <a:pt x="17665" y="52819"/>
                  </a:lnTo>
                  <a:lnTo>
                    <a:pt x="15125" y="49504"/>
                  </a:lnTo>
                  <a:lnTo>
                    <a:pt x="15125" y="49009"/>
                  </a:lnTo>
                  <a:lnTo>
                    <a:pt x="23406" y="44234"/>
                  </a:lnTo>
                  <a:lnTo>
                    <a:pt x="25095" y="44284"/>
                  </a:lnTo>
                  <a:lnTo>
                    <a:pt x="32512" y="49009"/>
                  </a:lnTo>
                  <a:lnTo>
                    <a:pt x="32512" y="44704"/>
                  </a:lnTo>
                  <a:lnTo>
                    <a:pt x="32156" y="44462"/>
                  </a:lnTo>
                  <a:lnTo>
                    <a:pt x="24409" y="42468"/>
                  </a:lnTo>
                  <a:lnTo>
                    <a:pt x="23253" y="42468"/>
                  </a:lnTo>
                  <a:lnTo>
                    <a:pt x="12065" y="48945"/>
                  </a:lnTo>
                  <a:lnTo>
                    <a:pt x="12065" y="49606"/>
                  </a:lnTo>
                  <a:lnTo>
                    <a:pt x="15519" y="54063"/>
                  </a:lnTo>
                  <a:lnTo>
                    <a:pt x="15900" y="54305"/>
                  </a:lnTo>
                  <a:lnTo>
                    <a:pt x="23253" y="56070"/>
                  </a:lnTo>
                  <a:lnTo>
                    <a:pt x="24409" y="56070"/>
                  </a:lnTo>
                  <a:lnTo>
                    <a:pt x="35572" y="49593"/>
                  </a:lnTo>
                  <a:lnTo>
                    <a:pt x="35572" y="48933"/>
                  </a:lnTo>
                  <a:close/>
                </a:path>
                <a:path w="267334" h="154305">
                  <a:moveTo>
                    <a:pt x="82334" y="97751"/>
                  </a:moveTo>
                  <a:lnTo>
                    <a:pt x="82308" y="97624"/>
                  </a:lnTo>
                  <a:lnTo>
                    <a:pt x="82232" y="97497"/>
                  </a:lnTo>
                  <a:lnTo>
                    <a:pt x="82092" y="97332"/>
                  </a:lnTo>
                  <a:lnTo>
                    <a:pt x="81965" y="97256"/>
                  </a:lnTo>
                  <a:lnTo>
                    <a:pt x="60159" y="84683"/>
                  </a:lnTo>
                  <a:lnTo>
                    <a:pt x="58674" y="85521"/>
                  </a:lnTo>
                  <a:lnTo>
                    <a:pt x="60147" y="84658"/>
                  </a:lnTo>
                  <a:lnTo>
                    <a:pt x="60020" y="84607"/>
                  </a:lnTo>
                  <a:lnTo>
                    <a:pt x="59804" y="84531"/>
                  </a:lnTo>
                  <a:lnTo>
                    <a:pt x="59677" y="84493"/>
                  </a:lnTo>
                  <a:lnTo>
                    <a:pt x="59512" y="84467"/>
                  </a:lnTo>
                  <a:lnTo>
                    <a:pt x="58991" y="84467"/>
                  </a:lnTo>
                  <a:lnTo>
                    <a:pt x="58826" y="84493"/>
                  </a:lnTo>
                  <a:lnTo>
                    <a:pt x="58699" y="84531"/>
                  </a:lnTo>
                  <a:lnTo>
                    <a:pt x="58521" y="84582"/>
                  </a:lnTo>
                  <a:lnTo>
                    <a:pt x="58381" y="84632"/>
                  </a:lnTo>
                  <a:lnTo>
                    <a:pt x="58204" y="84759"/>
                  </a:lnTo>
                  <a:lnTo>
                    <a:pt x="58064" y="84899"/>
                  </a:lnTo>
                  <a:lnTo>
                    <a:pt x="57988" y="85051"/>
                  </a:lnTo>
                  <a:lnTo>
                    <a:pt x="57962" y="85217"/>
                  </a:lnTo>
                  <a:lnTo>
                    <a:pt x="57988" y="85344"/>
                  </a:lnTo>
                  <a:lnTo>
                    <a:pt x="58064" y="85471"/>
                  </a:lnTo>
                  <a:lnTo>
                    <a:pt x="58204" y="85636"/>
                  </a:lnTo>
                  <a:lnTo>
                    <a:pt x="58343" y="85712"/>
                  </a:lnTo>
                  <a:lnTo>
                    <a:pt x="80149" y="98310"/>
                  </a:lnTo>
                  <a:lnTo>
                    <a:pt x="80302" y="98361"/>
                  </a:lnTo>
                  <a:lnTo>
                    <a:pt x="80492" y="98463"/>
                  </a:lnTo>
                  <a:lnTo>
                    <a:pt x="80746" y="98501"/>
                  </a:lnTo>
                  <a:lnTo>
                    <a:pt x="81356" y="98501"/>
                  </a:lnTo>
                  <a:lnTo>
                    <a:pt x="81546" y="98463"/>
                  </a:lnTo>
                  <a:lnTo>
                    <a:pt x="81724" y="98412"/>
                  </a:lnTo>
                  <a:lnTo>
                    <a:pt x="81965" y="98310"/>
                  </a:lnTo>
                  <a:lnTo>
                    <a:pt x="82092" y="98209"/>
                  </a:lnTo>
                  <a:lnTo>
                    <a:pt x="82232" y="98069"/>
                  </a:lnTo>
                  <a:lnTo>
                    <a:pt x="82308" y="97917"/>
                  </a:lnTo>
                  <a:lnTo>
                    <a:pt x="82334" y="97751"/>
                  </a:lnTo>
                  <a:close/>
                </a:path>
                <a:path w="267334" h="154305">
                  <a:moveTo>
                    <a:pt x="91986" y="49085"/>
                  </a:moveTo>
                  <a:lnTo>
                    <a:pt x="91909" y="48691"/>
                  </a:lnTo>
                  <a:lnTo>
                    <a:pt x="91833" y="48514"/>
                  </a:lnTo>
                  <a:lnTo>
                    <a:pt x="91782" y="48323"/>
                  </a:lnTo>
                  <a:lnTo>
                    <a:pt x="90017" y="46570"/>
                  </a:lnTo>
                  <a:lnTo>
                    <a:pt x="89789" y="46418"/>
                  </a:lnTo>
                  <a:lnTo>
                    <a:pt x="89281" y="46177"/>
                  </a:lnTo>
                  <a:lnTo>
                    <a:pt x="88887" y="46050"/>
                  </a:lnTo>
                  <a:lnTo>
                    <a:pt x="88887" y="49161"/>
                  </a:lnTo>
                  <a:lnTo>
                    <a:pt x="88874" y="49568"/>
                  </a:lnTo>
                  <a:lnTo>
                    <a:pt x="88798" y="49771"/>
                  </a:lnTo>
                  <a:lnTo>
                    <a:pt x="88696" y="49961"/>
                  </a:lnTo>
                  <a:lnTo>
                    <a:pt x="88404" y="50330"/>
                  </a:lnTo>
                  <a:lnTo>
                    <a:pt x="88201" y="50507"/>
                  </a:lnTo>
                  <a:lnTo>
                    <a:pt x="87718" y="50800"/>
                  </a:lnTo>
                  <a:lnTo>
                    <a:pt x="87299" y="50965"/>
                  </a:lnTo>
                  <a:lnTo>
                    <a:pt x="87147" y="51041"/>
                  </a:lnTo>
                  <a:lnTo>
                    <a:pt x="86855" y="51142"/>
                  </a:lnTo>
                  <a:lnTo>
                    <a:pt x="86512" y="51219"/>
                  </a:lnTo>
                  <a:lnTo>
                    <a:pt x="85483" y="51333"/>
                  </a:lnTo>
                  <a:lnTo>
                    <a:pt x="84797" y="51308"/>
                  </a:lnTo>
                  <a:lnTo>
                    <a:pt x="82791" y="50736"/>
                  </a:lnTo>
                  <a:lnTo>
                    <a:pt x="82448" y="50507"/>
                  </a:lnTo>
                  <a:lnTo>
                    <a:pt x="82245" y="50342"/>
                  </a:lnTo>
                  <a:lnTo>
                    <a:pt x="81927" y="49974"/>
                  </a:lnTo>
                  <a:lnTo>
                    <a:pt x="81749" y="49580"/>
                  </a:lnTo>
                  <a:lnTo>
                    <a:pt x="81737" y="49364"/>
                  </a:lnTo>
                  <a:lnTo>
                    <a:pt x="81749" y="48971"/>
                  </a:lnTo>
                  <a:lnTo>
                    <a:pt x="81826" y="48768"/>
                  </a:lnTo>
                  <a:lnTo>
                    <a:pt x="84455" y="47256"/>
                  </a:lnTo>
                  <a:lnTo>
                    <a:pt x="84620" y="47256"/>
                  </a:lnTo>
                  <a:lnTo>
                    <a:pt x="85140" y="47205"/>
                  </a:lnTo>
                  <a:lnTo>
                    <a:pt x="85483" y="47205"/>
                  </a:lnTo>
                  <a:lnTo>
                    <a:pt x="86017" y="47256"/>
                  </a:lnTo>
                  <a:lnTo>
                    <a:pt x="86194" y="47256"/>
                  </a:lnTo>
                  <a:lnTo>
                    <a:pt x="88887" y="49161"/>
                  </a:lnTo>
                  <a:lnTo>
                    <a:pt x="88887" y="46050"/>
                  </a:lnTo>
                  <a:lnTo>
                    <a:pt x="88150" y="45783"/>
                  </a:lnTo>
                  <a:lnTo>
                    <a:pt x="87858" y="45732"/>
                  </a:lnTo>
                  <a:lnTo>
                    <a:pt x="87566" y="45656"/>
                  </a:lnTo>
                  <a:lnTo>
                    <a:pt x="86931" y="45542"/>
                  </a:lnTo>
                  <a:lnTo>
                    <a:pt x="86614" y="45516"/>
                  </a:lnTo>
                  <a:lnTo>
                    <a:pt x="86283" y="45466"/>
                  </a:lnTo>
                  <a:lnTo>
                    <a:pt x="85623" y="45440"/>
                  </a:lnTo>
                  <a:lnTo>
                    <a:pt x="84328" y="45466"/>
                  </a:lnTo>
                  <a:lnTo>
                    <a:pt x="84010" y="45516"/>
                  </a:lnTo>
                  <a:lnTo>
                    <a:pt x="83693" y="45542"/>
                  </a:lnTo>
                  <a:lnTo>
                    <a:pt x="83058" y="45656"/>
                  </a:lnTo>
                  <a:lnTo>
                    <a:pt x="82765" y="45732"/>
                  </a:lnTo>
                  <a:lnTo>
                    <a:pt x="82461" y="45783"/>
                  </a:lnTo>
                  <a:lnTo>
                    <a:pt x="81876" y="45974"/>
                  </a:lnTo>
                  <a:lnTo>
                    <a:pt x="81343" y="46177"/>
                  </a:lnTo>
                  <a:lnTo>
                    <a:pt x="80848" y="46418"/>
                  </a:lnTo>
                  <a:lnTo>
                    <a:pt x="80606" y="46570"/>
                  </a:lnTo>
                  <a:lnTo>
                    <a:pt x="80378" y="46685"/>
                  </a:lnTo>
                  <a:lnTo>
                    <a:pt x="78790" y="48526"/>
                  </a:lnTo>
                  <a:lnTo>
                    <a:pt x="78714" y="48691"/>
                  </a:lnTo>
                  <a:lnTo>
                    <a:pt x="78663" y="49085"/>
                  </a:lnTo>
                  <a:lnTo>
                    <a:pt x="78663" y="49453"/>
                  </a:lnTo>
                  <a:lnTo>
                    <a:pt x="85001" y="53098"/>
                  </a:lnTo>
                  <a:lnTo>
                    <a:pt x="85636" y="53098"/>
                  </a:lnTo>
                  <a:lnTo>
                    <a:pt x="90017" y="51968"/>
                  </a:lnTo>
                  <a:lnTo>
                    <a:pt x="90246" y="51854"/>
                  </a:lnTo>
                  <a:lnTo>
                    <a:pt x="91986" y="49453"/>
                  </a:lnTo>
                  <a:lnTo>
                    <a:pt x="91986" y="49085"/>
                  </a:lnTo>
                  <a:close/>
                </a:path>
                <a:path w="267334" h="154305">
                  <a:moveTo>
                    <a:pt x="97066" y="84442"/>
                  </a:moveTo>
                  <a:lnTo>
                    <a:pt x="94005" y="80225"/>
                  </a:lnTo>
                  <a:lnTo>
                    <a:pt x="94005" y="84518"/>
                  </a:lnTo>
                  <a:lnTo>
                    <a:pt x="94005" y="85013"/>
                  </a:lnTo>
                  <a:lnTo>
                    <a:pt x="85750" y="89789"/>
                  </a:lnTo>
                  <a:lnTo>
                    <a:pt x="84035" y="89738"/>
                  </a:lnTo>
                  <a:lnTo>
                    <a:pt x="76619" y="85001"/>
                  </a:lnTo>
                  <a:lnTo>
                    <a:pt x="76619" y="84505"/>
                  </a:lnTo>
                  <a:lnTo>
                    <a:pt x="84899" y="79730"/>
                  </a:lnTo>
                  <a:lnTo>
                    <a:pt x="86588" y="79781"/>
                  </a:lnTo>
                  <a:lnTo>
                    <a:pt x="88252" y="80022"/>
                  </a:lnTo>
                  <a:lnTo>
                    <a:pt x="89801" y="80441"/>
                  </a:lnTo>
                  <a:lnTo>
                    <a:pt x="90512" y="80733"/>
                  </a:lnTo>
                  <a:lnTo>
                    <a:pt x="91465" y="81203"/>
                  </a:lnTo>
                  <a:lnTo>
                    <a:pt x="92837" y="80416"/>
                  </a:lnTo>
                  <a:lnTo>
                    <a:pt x="91465" y="81216"/>
                  </a:lnTo>
                  <a:lnTo>
                    <a:pt x="92290" y="81775"/>
                  </a:lnTo>
                  <a:lnTo>
                    <a:pt x="92786" y="82194"/>
                  </a:lnTo>
                  <a:lnTo>
                    <a:pt x="94005" y="84518"/>
                  </a:lnTo>
                  <a:lnTo>
                    <a:pt x="94005" y="80225"/>
                  </a:lnTo>
                  <a:lnTo>
                    <a:pt x="93637" y="79971"/>
                  </a:lnTo>
                  <a:lnTo>
                    <a:pt x="85902" y="77965"/>
                  </a:lnTo>
                  <a:lnTo>
                    <a:pt x="84721" y="77965"/>
                  </a:lnTo>
                  <a:lnTo>
                    <a:pt x="73558" y="84442"/>
                  </a:lnTo>
                  <a:lnTo>
                    <a:pt x="73558" y="85102"/>
                  </a:lnTo>
                  <a:lnTo>
                    <a:pt x="77000" y="89560"/>
                  </a:lnTo>
                  <a:lnTo>
                    <a:pt x="77393" y="89814"/>
                  </a:lnTo>
                  <a:lnTo>
                    <a:pt x="84721" y="91579"/>
                  </a:lnTo>
                  <a:lnTo>
                    <a:pt x="85902" y="91579"/>
                  </a:lnTo>
                  <a:lnTo>
                    <a:pt x="97066" y="85102"/>
                  </a:lnTo>
                  <a:lnTo>
                    <a:pt x="97066" y="84442"/>
                  </a:lnTo>
                  <a:close/>
                </a:path>
                <a:path w="267334" h="154305">
                  <a:moveTo>
                    <a:pt x="97066" y="13436"/>
                  </a:moveTo>
                  <a:lnTo>
                    <a:pt x="94005" y="9220"/>
                  </a:lnTo>
                  <a:lnTo>
                    <a:pt x="94005" y="13512"/>
                  </a:lnTo>
                  <a:lnTo>
                    <a:pt x="94005" y="14008"/>
                  </a:lnTo>
                  <a:lnTo>
                    <a:pt x="85750" y="18783"/>
                  </a:lnTo>
                  <a:lnTo>
                    <a:pt x="84035" y="18732"/>
                  </a:lnTo>
                  <a:lnTo>
                    <a:pt x="79159" y="17310"/>
                  </a:lnTo>
                  <a:lnTo>
                    <a:pt x="78867" y="17132"/>
                  </a:lnTo>
                  <a:lnTo>
                    <a:pt x="77838" y="16344"/>
                  </a:lnTo>
                  <a:lnTo>
                    <a:pt x="77444" y="15913"/>
                  </a:lnTo>
                  <a:lnTo>
                    <a:pt x="76860" y="14973"/>
                  </a:lnTo>
                  <a:lnTo>
                    <a:pt x="76619" y="13995"/>
                  </a:lnTo>
                  <a:lnTo>
                    <a:pt x="76619" y="13500"/>
                  </a:lnTo>
                  <a:lnTo>
                    <a:pt x="80492" y="9588"/>
                  </a:lnTo>
                  <a:lnTo>
                    <a:pt x="80835" y="9436"/>
                  </a:lnTo>
                  <a:lnTo>
                    <a:pt x="82372" y="9017"/>
                  </a:lnTo>
                  <a:lnTo>
                    <a:pt x="83210" y="8877"/>
                  </a:lnTo>
                  <a:lnTo>
                    <a:pt x="84899" y="8724"/>
                  </a:lnTo>
                  <a:lnTo>
                    <a:pt x="86588" y="8775"/>
                  </a:lnTo>
                  <a:lnTo>
                    <a:pt x="88252" y="9017"/>
                  </a:lnTo>
                  <a:lnTo>
                    <a:pt x="89801" y="9436"/>
                  </a:lnTo>
                  <a:lnTo>
                    <a:pt x="90144" y="9588"/>
                  </a:lnTo>
                  <a:lnTo>
                    <a:pt x="90512" y="9702"/>
                  </a:lnTo>
                  <a:lnTo>
                    <a:pt x="94005" y="13512"/>
                  </a:lnTo>
                  <a:lnTo>
                    <a:pt x="94005" y="9220"/>
                  </a:lnTo>
                  <a:lnTo>
                    <a:pt x="93637" y="8966"/>
                  </a:lnTo>
                  <a:lnTo>
                    <a:pt x="85902" y="6959"/>
                  </a:lnTo>
                  <a:lnTo>
                    <a:pt x="84721" y="6959"/>
                  </a:lnTo>
                  <a:lnTo>
                    <a:pt x="73558" y="13436"/>
                  </a:lnTo>
                  <a:lnTo>
                    <a:pt x="73558" y="14097"/>
                  </a:lnTo>
                  <a:lnTo>
                    <a:pt x="77000" y="18554"/>
                  </a:lnTo>
                  <a:lnTo>
                    <a:pt x="77393" y="18808"/>
                  </a:lnTo>
                  <a:lnTo>
                    <a:pt x="84721" y="20574"/>
                  </a:lnTo>
                  <a:lnTo>
                    <a:pt x="85902" y="20574"/>
                  </a:lnTo>
                  <a:lnTo>
                    <a:pt x="97066" y="14097"/>
                  </a:lnTo>
                  <a:lnTo>
                    <a:pt x="97066" y="13436"/>
                  </a:lnTo>
                  <a:close/>
                </a:path>
                <a:path w="267334" h="154305">
                  <a:moveTo>
                    <a:pt x="98615" y="48895"/>
                  </a:moveTo>
                  <a:lnTo>
                    <a:pt x="98488" y="48133"/>
                  </a:lnTo>
                  <a:lnTo>
                    <a:pt x="98221" y="47396"/>
                  </a:lnTo>
                  <a:lnTo>
                    <a:pt x="97853" y="46685"/>
                  </a:lnTo>
                  <a:lnTo>
                    <a:pt x="97586" y="46329"/>
                  </a:lnTo>
                  <a:lnTo>
                    <a:pt x="97586" y="48907"/>
                  </a:lnTo>
                  <a:lnTo>
                    <a:pt x="97586" y="49618"/>
                  </a:lnTo>
                  <a:lnTo>
                    <a:pt x="85915" y="56362"/>
                  </a:lnTo>
                  <a:lnTo>
                    <a:pt x="84696" y="56362"/>
                  </a:lnTo>
                  <a:lnTo>
                    <a:pt x="76631" y="54279"/>
                  </a:lnTo>
                  <a:lnTo>
                    <a:pt x="76187" y="54038"/>
                  </a:lnTo>
                  <a:lnTo>
                    <a:pt x="73025" y="49631"/>
                  </a:lnTo>
                  <a:lnTo>
                    <a:pt x="73025" y="48920"/>
                  </a:lnTo>
                  <a:lnTo>
                    <a:pt x="84696" y="42176"/>
                  </a:lnTo>
                  <a:lnTo>
                    <a:pt x="85915" y="42176"/>
                  </a:lnTo>
                  <a:lnTo>
                    <a:pt x="93980" y="44259"/>
                  </a:lnTo>
                  <a:lnTo>
                    <a:pt x="94424" y="44500"/>
                  </a:lnTo>
                  <a:lnTo>
                    <a:pt x="97586" y="48907"/>
                  </a:lnTo>
                  <a:lnTo>
                    <a:pt x="97586" y="46329"/>
                  </a:lnTo>
                  <a:lnTo>
                    <a:pt x="85966" y="41592"/>
                  </a:lnTo>
                  <a:lnTo>
                    <a:pt x="84645" y="41592"/>
                  </a:lnTo>
                  <a:lnTo>
                    <a:pt x="71996" y="48895"/>
                  </a:lnTo>
                  <a:lnTo>
                    <a:pt x="71996" y="49644"/>
                  </a:lnTo>
                  <a:lnTo>
                    <a:pt x="84645" y="56946"/>
                  </a:lnTo>
                  <a:lnTo>
                    <a:pt x="85966" y="56946"/>
                  </a:lnTo>
                  <a:lnTo>
                    <a:pt x="98615" y="49644"/>
                  </a:lnTo>
                  <a:lnTo>
                    <a:pt x="98615" y="48895"/>
                  </a:lnTo>
                  <a:close/>
                </a:path>
                <a:path w="267334" h="154305">
                  <a:moveTo>
                    <a:pt x="112661" y="13208"/>
                  </a:moveTo>
                  <a:lnTo>
                    <a:pt x="112585" y="13081"/>
                  </a:lnTo>
                  <a:lnTo>
                    <a:pt x="112496" y="12941"/>
                  </a:lnTo>
                  <a:lnTo>
                    <a:pt x="112344" y="12814"/>
                  </a:lnTo>
                  <a:lnTo>
                    <a:pt x="90487" y="215"/>
                  </a:lnTo>
                  <a:lnTo>
                    <a:pt x="90360" y="139"/>
                  </a:lnTo>
                  <a:lnTo>
                    <a:pt x="90144" y="63"/>
                  </a:lnTo>
                  <a:lnTo>
                    <a:pt x="90017" y="50"/>
                  </a:lnTo>
                  <a:lnTo>
                    <a:pt x="89852" y="25"/>
                  </a:lnTo>
                  <a:lnTo>
                    <a:pt x="89408" y="0"/>
                  </a:lnTo>
                  <a:lnTo>
                    <a:pt x="89281" y="25"/>
                  </a:lnTo>
                  <a:lnTo>
                    <a:pt x="89115" y="50"/>
                  </a:lnTo>
                  <a:lnTo>
                    <a:pt x="88938" y="88"/>
                  </a:lnTo>
                  <a:lnTo>
                    <a:pt x="88722" y="190"/>
                  </a:lnTo>
                  <a:lnTo>
                    <a:pt x="88544" y="292"/>
                  </a:lnTo>
                  <a:lnTo>
                    <a:pt x="88404" y="457"/>
                  </a:lnTo>
                  <a:lnTo>
                    <a:pt x="88328" y="584"/>
                  </a:lnTo>
                  <a:lnTo>
                    <a:pt x="88303" y="711"/>
                  </a:lnTo>
                  <a:lnTo>
                    <a:pt x="88328" y="850"/>
                  </a:lnTo>
                  <a:lnTo>
                    <a:pt x="88404" y="1028"/>
                  </a:lnTo>
                  <a:lnTo>
                    <a:pt x="88531" y="1143"/>
                  </a:lnTo>
                  <a:lnTo>
                    <a:pt x="88696" y="1270"/>
                  </a:lnTo>
                  <a:lnTo>
                    <a:pt x="110477" y="13843"/>
                  </a:lnTo>
                  <a:lnTo>
                    <a:pt x="110731" y="13970"/>
                  </a:lnTo>
                  <a:lnTo>
                    <a:pt x="110896" y="14008"/>
                  </a:lnTo>
                  <a:lnTo>
                    <a:pt x="111074" y="14033"/>
                  </a:lnTo>
                  <a:lnTo>
                    <a:pt x="111582" y="14058"/>
                  </a:lnTo>
                  <a:lnTo>
                    <a:pt x="111709" y="14033"/>
                  </a:lnTo>
                  <a:lnTo>
                    <a:pt x="111874" y="14008"/>
                  </a:lnTo>
                  <a:lnTo>
                    <a:pt x="112052" y="13970"/>
                  </a:lnTo>
                  <a:lnTo>
                    <a:pt x="112344" y="13817"/>
                  </a:lnTo>
                  <a:lnTo>
                    <a:pt x="112534" y="13652"/>
                  </a:lnTo>
                  <a:lnTo>
                    <a:pt x="112610" y="13500"/>
                  </a:lnTo>
                  <a:lnTo>
                    <a:pt x="112661" y="13208"/>
                  </a:lnTo>
                  <a:close/>
                </a:path>
                <a:path w="267334" h="154305">
                  <a:moveTo>
                    <a:pt x="120116" y="119278"/>
                  </a:moveTo>
                  <a:lnTo>
                    <a:pt x="119989" y="119202"/>
                  </a:lnTo>
                  <a:lnTo>
                    <a:pt x="119773" y="119126"/>
                  </a:lnTo>
                  <a:lnTo>
                    <a:pt x="119227" y="119062"/>
                  </a:lnTo>
                  <a:lnTo>
                    <a:pt x="118910" y="119087"/>
                  </a:lnTo>
                  <a:lnTo>
                    <a:pt x="118668" y="119126"/>
                  </a:lnTo>
                  <a:lnTo>
                    <a:pt x="118452" y="119202"/>
                  </a:lnTo>
                  <a:lnTo>
                    <a:pt x="118313" y="119278"/>
                  </a:lnTo>
                  <a:lnTo>
                    <a:pt x="118008" y="119545"/>
                  </a:lnTo>
                  <a:lnTo>
                    <a:pt x="118059" y="120142"/>
                  </a:lnTo>
                  <a:lnTo>
                    <a:pt x="118325" y="120332"/>
                  </a:lnTo>
                  <a:lnTo>
                    <a:pt x="120116" y="119278"/>
                  </a:lnTo>
                  <a:close/>
                </a:path>
                <a:path w="267334" h="154305">
                  <a:moveTo>
                    <a:pt x="122656" y="48196"/>
                  </a:moveTo>
                  <a:lnTo>
                    <a:pt x="122313" y="46088"/>
                  </a:lnTo>
                  <a:lnTo>
                    <a:pt x="121577" y="44018"/>
                  </a:lnTo>
                  <a:lnTo>
                    <a:pt x="120535" y="41973"/>
                  </a:lnTo>
                  <a:lnTo>
                    <a:pt x="119595" y="40678"/>
                  </a:lnTo>
                  <a:lnTo>
                    <a:pt x="119595" y="48298"/>
                  </a:lnTo>
                  <a:lnTo>
                    <a:pt x="119595" y="50241"/>
                  </a:lnTo>
                  <a:lnTo>
                    <a:pt x="87007" y="69049"/>
                  </a:lnTo>
                  <a:lnTo>
                    <a:pt x="83629" y="69049"/>
                  </a:lnTo>
                  <a:lnTo>
                    <a:pt x="61087" y="63246"/>
                  </a:lnTo>
                  <a:lnTo>
                    <a:pt x="59880" y="62560"/>
                  </a:lnTo>
                  <a:lnTo>
                    <a:pt x="51041" y="50241"/>
                  </a:lnTo>
                  <a:lnTo>
                    <a:pt x="51041" y="48298"/>
                  </a:lnTo>
                  <a:lnTo>
                    <a:pt x="83629" y="29489"/>
                  </a:lnTo>
                  <a:lnTo>
                    <a:pt x="90360" y="29654"/>
                  </a:lnTo>
                  <a:lnTo>
                    <a:pt x="109550" y="35267"/>
                  </a:lnTo>
                  <a:lnTo>
                    <a:pt x="110756" y="35953"/>
                  </a:lnTo>
                  <a:lnTo>
                    <a:pt x="119595" y="48298"/>
                  </a:lnTo>
                  <a:lnTo>
                    <a:pt x="119595" y="40678"/>
                  </a:lnTo>
                  <a:lnTo>
                    <a:pt x="111734" y="34023"/>
                  </a:lnTo>
                  <a:lnTo>
                    <a:pt x="110426" y="33261"/>
                  </a:lnTo>
                  <a:lnTo>
                    <a:pt x="107594" y="31940"/>
                  </a:lnTo>
                  <a:lnTo>
                    <a:pt x="87160" y="27698"/>
                  </a:lnTo>
                  <a:lnTo>
                    <a:pt x="83477" y="27698"/>
                  </a:lnTo>
                  <a:lnTo>
                    <a:pt x="48348" y="46101"/>
                  </a:lnTo>
                  <a:lnTo>
                    <a:pt x="47980" y="48209"/>
                  </a:lnTo>
                  <a:lnTo>
                    <a:pt x="47980" y="50342"/>
                  </a:lnTo>
                  <a:lnTo>
                    <a:pt x="83477" y="70815"/>
                  </a:lnTo>
                  <a:lnTo>
                    <a:pt x="87160" y="70815"/>
                  </a:lnTo>
                  <a:lnTo>
                    <a:pt x="122313" y="52438"/>
                  </a:lnTo>
                  <a:lnTo>
                    <a:pt x="122656" y="50330"/>
                  </a:lnTo>
                  <a:lnTo>
                    <a:pt x="122656" y="48196"/>
                  </a:lnTo>
                  <a:close/>
                </a:path>
                <a:path w="267334" h="154305">
                  <a:moveTo>
                    <a:pt x="156667" y="140614"/>
                  </a:moveTo>
                  <a:lnTo>
                    <a:pt x="156591" y="140462"/>
                  </a:lnTo>
                  <a:lnTo>
                    <a:pt x="156489" y="140322"/>
                  </a:lnTo>
                  <a:lnTo>
                    <a:pt x="156349" y="140195"/>
                  </a:lnTo>
                  <a:lnTo>
                    <a:pt x="120116" y="119291"/>
                  </a:lnTo>
                  <a:lnTo>
                    <a:pt x="118325" y="120345"/>
                  </a:lnTo>
                  <a:lnTo>
                    <a:pt x="154495" y="141224"/>
                  </a:lnTo>
                  <a:lnTo>
                    <a:pt x="154736" y="141325"/>
                  </a:lnTo>
                  <a:lnTo>
                    <a:pt x="154901" y="141376"/>
                  </a:lnTo>
                  <a:lnTo>
                    <a:pt x="155079" y="141414"/>
                  </a:lnTo>
                  <a:lnTo>
                    <a:pt x="155638" y="141439"/>
                  </a:lnTo>
                  <a:lnTo>
                    <a:pt x="155829" y="141376"/>
                  </a:lnTo>
                  <a:lnTo>
                    <a:pt x="156057" y="141325"/>
                  </a:lnTo>
                  <a:lnTo>
                    <a:pt x="156349" y="141173"/>
                  </a:lnTo>
                  <a:lnTo>
                    <a:pt x="156489" y="141071"/>
                  </a:lnTo>
                  <a:lnTo>
                    <a:pt x="156591" y="140931"/>
                  </a:lnTo>
                  <a:lnTo>
                    <a:pt x="156667" y="140779"/>
                  </a:lnTo>
                  <a:lnTo>
                    <a:pt x="156667" y="140614"/>
                  </a:lnTo>
                  <a:close/>
                </a:path>
                <a:path w="267334" h="154305">
                  <a:moveTo>
                    <a:pt x="156756" y="47879"/>
                  </a:moveTo>
                  <a:lnTo>
                    <a:pt x="153695" y="43624"/>
                  </a:lnTo>
                  <a:lnTo>
                    <a:pt x="153695" y="47980"/>
                  </a:lnTo>
                  <a:lnTo>
                    <a:pt x="153695" y="48475"/>
                  </a:lnTo>
                  <a:lnTo>
                    <a:pt x="145440" y="53251"/>
                  </a:lnTo>
                  <a:lnTo>
                    <a:pt x="143725" y="53200"/>
                  </a:lnTo>
                  <a:lnTo>
                    <a:pt x="142062" y="52959"/>
                  </a:lnTo>
                  <a:lnTo>
                    <a:pt x="140512" y="52539"/>
                  </a:lnTo>
                  <a:lnTo>
                    <a:pt x="139141" y="51955"/>
                  </a:lnTo>
                  <a:lnTo>
                    <a:pt x="138849" y="51790"/>
                  </a:lnTo>
                  <a:lnTo>
                    <a:pt x="136309" y="48475"/>
                  </a:lnTo>
                  <a:lnTo>
                    <a:pt x="136309" y="47980"/>
                  </a:lnTo>
                  <a:lnTo>
                    <a:pt x="144589" y="43205"/>
                  </a:lnTo>
                  <a:lnTo>
                    <a:pt x="146278" y="43256"/>
                  </a:lnTo>
                  <a:lnTo>
                    <a:pt x="153695" y="47980"/>
                  </a:lnTo>
                  <a:lnTo>
                    <a:pt x="153695" y="43624"/>
                  </a:lnTo>
                  <a:lnTo>
                    <a:pt x="153339" y="43434"/>
                  </a:lnTo>
                  <a:lnTo>
                    <a:pt x="145592" y="41414"/>
                  </a:lnTo>
                  <a:lnTo>
                    <a:pt x="144437" y="41414"/>
                  </a:lnTo>
                  <a:lnTo>
                    <a:pt x="136702" y="43434"/>
                  </a:lnTo>
                  <a:lnTo>
                    <a:pt x="136283" y="43649"/>
                  </a:lnTo>
                  <a:lnTo>
                    <a:pt x="133248" y="47891"/>
                  </a:lnTo>
                  <a:lnTo>
                    <a:pt x="133248" y="48552"/>
                  </a:lnTo>
                  <a:lnTo>
                    <a:pt x="144437" y="55016"/>
                  </a:lnTo>
                  <a:lnTo>
                    <a:pt x="145592" y="55016"/>
                  </a:lnTo>
                  <a:lnTo>
                    <a:pt x="156756" y="48539"/>
                  </a:lnTo>
                  <a:lnTo>
                    <a:pt x="156756" y="47879"/>
                  </a:lnTo>
                  <a:close/>
                </a:path>
                <a:path w="267334" h="154305">
                  <a:moveTo>
                    <a:pt x="157683" y="125628"/>
                  </a:moveTo>
                  <a:lnTo>
                    <a:pt x="157632" y="125450"/>
                  </a:lnTo>
                  <a:lnTo>
                    <a:pt x="157530" y="125310"/>
                  </a:lnTo>
                  <a:lnTo>
                    <a:pt x="157391" y="125158"/>
                  </a:lnTo>
                  <a:lnTo>
                    <a:pt x="156883" y="124879"/>
                  </a:lnTo>
                  <a:lnTo>
                    <a:pt x="140792" y="119710"/>
                  </a:lnTo>
                  <a:lnTo>
                    <a:pt x="130086" y="113538"/>
                  </a:lnTo>
                  <a:lnTo>
                    <a:pt x="129908" y="113436"/>
                  </a:lnTo>
                  <a:lnTo>
                    <a:pt x="129667" y="113334"/>
                  </a:lnTo>
                  <a:lnTo>
                    <a:pt x="129514" y="113309"/>
                  </a:lnTo>
                  <a:lnTo>
                    <a:pt x="129374" y="113284"/>
                  </a:lnTo>
                  <a:lnTo>
                    <a:pt x="129222" y="113258"/>
                  </a:lnTo>
                  <a:lnTo>
                    <a:pt x="128778" y="113258"/>
                  </a:lnTo>
                  <a:lnTo>
                    <a:pt x="128638" y="113284"/>
                  </a:lnTo>
                  <a:lnTo>
                    <a:pt x="128485" y="113309"/>
                  </a:lnTo>
                  <a:lnTo>
                    <a:pt x="128346" y="113334"/>
                  </a:lnTo>
                  <a:lnTo>
                    <a:pt x="128219" y="113385"/>
                  </a:lnTo>
                  <a:lnTo>
                    <a:pt x="128066" y="113436"/>
                  </a:lnTo>
                  <a:lnTo>
                    <a:pt x="127901" y="113538"/>
                  </a:lnTo>
                  <a:lnTo>
                    <a:pt x="127749" y="113626"/>
                  </a:lnTo>
                  <a:lnTo>
                    <a:pt x="127609" y="113779"/>
                  </a:lnTo>
                  <a:lnTo>
                    <a:pt x="127508" y="113944"/>
                  </a:lnTo>
                  <a:lnTo>
                    <a:pt x="127457" y="114122"/>
                  </a:lnTo>
                  <a:lnTo>
                    <a:pt x="127482" y="114261"/>
                  </a:lnTo>
                  <a:lnTo>
                    <a:pt x="127558" y="114439"/>
                  </a:lnTo>
                  <a:lnTo>
                    <a:pt x="127685" y="114617"/>
                  </a:lnTo>
                  <a:lnTo>
                    <a:pt x="127850" y="114731"/>
                  </a:lnTo>
                  <a:lnTo>
                    <a:pt x="138747" y="121056"/>
                  </a:lnTo>
                  <a:lnTo>
                    <a:pt x="138925" y="121158"/>
                  </a:lnTo>
                  <a:lnTo>
                    <a:pt x="139192" y="121259"/>
                  </a:lnTo>
                  <a:lnTo>
                    <a:pt x="139344" y="121285"/>
                  </a:lnTo>
                  <a:lnTo>
                    <a:pt x="155397" y="126428"/>
                  </a:lnTo>
                  <a:lnTo>
                    <a:pt x="155600" y="126479"/>
                  </a:lnTo>
                  <a:lnTo>
                    <a:pt x="155740" y="126504"/>
                  </a:lnTo>
                  <a:lnTo>
                    <a:pt x="155892" y="126530"/>
                  </a:lnTo>
                  <a:lnTo>
                    <a:pt x="156337" y="126530"/>
                  </a:lnTo>
                  <a:lnTo>
                    <a:pt x="156476" y="126504"/>
                  </a:lnTo>
                  <a:lnTo>
                    <a:pt x="156629" y="126479"/>
                  </a:lnTo>
                  <a:lnTo>
                    <a:pt x="156845" y="126441"/>
                  </a:lnTo>
                  <a:lnTo>
                    <a:pt x="157048" y="126390"/>
                  </a:lnTo>
                  <a:lnTo>
                    <a:pt x="157264" y="126288"/>
                  </a:lnTo>
                  <a:lnTo>
                    <a:pt x="157480" y="126072"/>
                  </a:lnTo>
                  <a:lnTo>
                    <a:pt x="157632" y="125869"/>
                  </a:lnTo>
                  <a:lnTo>
                    <a:pt x="157657" y="125742"/>
                  </a:lnTo>
                  <a:close/>
                </a:path>
                <a:path w="267334" h="154305">
                  <a:moveTo>
                    <a:pt x="166725" y="134988"/>
                  </a:moveTo>
                  <a:lnTo>
                    <a:pt x="166674" y="134848"/>
                  </a:lnTo>
                  <a:lnTo>
                    <a:pt x="166598" y="134721"/>
                  </a:lnTo>
                  <a:lnTo>
                    <a:pt x="166446" y="134556"/>
                  </a:lnTo>
                  <a:lnTo>
                    <a:pt x="166255" y="134442"/>
                  </a:lnTo>
                  <a:lnTo>
                    <a:pt x="155422" y="128168"/>
                  </a:lnTo>
                  <a:lnTo>
                    <a:pt x="155244" y="128066"/>
                  </a:lnTo>
                  <a:lnTo>
                    <a:pt x="154901" y="127939"/>
                  </a:lnTo>
                  <a:lnTo>
                    <a:pt x="154686" y="127914"/>
                  </a:lnTo>
                  <a:lnTo>
                    <a:pt x="154025" y="127889"/>
                  </a:lnTo>
                  <a:lnTo>
                    <a:pt x="153797" y="127939"/>
                  </a:lnTo>
                  <a:lnTo>
                    <a:pt x="153657" y="127965"/>
                  </a:lnTo>
                  <a:lnTo>
                    <a:pt x="153530" y="128016"/>
                  </a:lnTo>
                  <a:lnTo>
                    <a:pt x="153289" y="128117"/>
                  </a:lnTo>
                  <a:lnTo>
                    <a:pt x="153085" y="128257"/>
                  </a:lnTo>
                  <a:lnTo>
                    <a:pt x="152946" y="128409"/>
                  </a:lnTo>
                  <a:lnTo>
                    <a:pt x="152819" y="128574"/>
                  </a:lnTo>
                  <a:lnTo>
                    <a:pt x="152793" y="128905"/>
                  </a:lnTo>
                  <a:lnTo>
                    <a:pt x="152869" y="129070"/>
                  </a:lnTo>
                  <a:lnTo>
                    <a:pt x="152996" y="129247"/>
                  </a:lnTo>
                  <a:lnTo>
                    <a:pt x="153187" y="129387"/>
                  </a:lnTo>
                  <a:lnTo>
                    <a:pt x="164096" y="135686"/>
                  </a:lnTo>
                  <a:lnTo>
                    <a:pt x="164274" y="135775"/>
                  </a:lnTo>
                  <a:lnTo>
                    <a:pt x="164515" y="135851"/>
                  </a:lnTo>
                  <a:lnTo>
                    <a:pt x="164668" y="135902"/>
                  </a:lnTo>
                  <a:lnTo>
                    <a:pt x="164807" y="135928"/>
                  </a:lnTo>
                  <a:lnTo>
                    <a:pt x="164960" y="135928"/>
                  </a:lnTo>
                  <a:lnTo>
                    <a:pt x="165100" y="135953"/>
                  </a:lnTo>
                  <a:lnTo>
                    <a:pt x="165252" y="135953"/>
                  </a:lnTo>
                  <a:lnTo>
                    <a:pt x="165392" y="135928"/>
                  </a:lnTo>
                  <a:lnTo>
                    <a:pt x="165544" y="135928"/>
                  </a:lnTo>
                  <a:lnTo>
                    <a:pt x="165696" y="135902"/>
                  </a:lnTo>
                  <a:lnTo>
                    <a:pt x="165836" y="135851"/>
                  </a:lnTo>
                  <a:lnTo>
                    <a:pt x="165963" y="135826"/>
                  </a:lnTo>
                  <a:lnTo>
                    <a:pt x="166103" y="135775"/>
                  </a:lnTo>
                  <a:lnTo>
                    <a:pt x="166255" y="135674"/>
                  </a:lnTo>
                  <a:lnTo>
                    <a:pt x="166420" y="135585"/>
                  </a:lnTo>
                  <a:lnTo>
                    <a:pt x="166573" y="135432"/>
                  </a:lnTo>
                  <a:lnTo>
                    <a:pt x="166674" y="135242"/>
                  </a:lnTo>
                  <a:lnTo>
                    <a:pt x="166725" y="135064"/>
                  </a:lnTo>
                  <a:close/>
                </a:path>
                <a:path w="267334" h="154305">
                  <a:moveTo>
                    <a:pt x="168516" y="75476"/>
                  </a:moveTo>
                  <a:lnTo>
                    <a:pt x="168478" y="75311"/>
                  </a:lnTo>
                  <a:lnTo>
                    <a:pt x="168402" y="75184"/>
                  </a:lnTo>
                  <a:lnTo>
                    <a:pt x="168249" y="75044"/>
                  </a:lnTo>
                  <a:lnTo>
                    <a:pt x="168109" y="74942"/>
                  </a:lnTo>
                  <a:lnTo>
                    <a:pt x="167767" y="74764"/>
                  </a:lnTo>
                  <a:lnTo>
                    <a:pt x="167640" y="74726"/>
                  </a:lnTo>
                  <a:lnTo>
                    <a:pt x="167487" y="74701"/>
                  </a:lnTo>
                  <a:lnTo>
                    <a:pt x="167347" y="74676"/>
                  </a:lnTo>
                  <a:lnTo>
                    <a:pt x="167195" y="74650"/>
                  </a:lnTo>
                  <a:lnTo>
                    <a:pt x="166763" y="74650"/>
                  </a:lnTo>
                  <a:lnTo>
                    <a:pt x="166611" y="74676"/>
                  </a:lnTo>
                  <a:lnTo>
                    <a:pt x="166458" y="74701"/>
                  </a:lnTo>
                  <a:lnTo>
                    <a:pt x="166319" y="74726"/>
                  </a:lnTo>
                  <a:lnTo>
                    <a:pt x="166116" y="74790"/>
                  </a:lnTo>
                  <a:lnTo>
                    <a:pt x="165950" y="74866"/>
                  </a:lnTo>
                  <a:lnTo>
                    <a:pt x="129717" y="95783"/>
                  </a:lnTo>
                  <a:lnTo>
                    <a:pt x="129578" y="95885"/>
                  </a:lnTo>
                  <a:lnTo>
                    <a:pt x="129425" y="96037"/>
                  </a:lnTo>
                  <a:lnTo>
                    <a:pt x="129324" y="96202"/>
                  </a:lnTo>
                  <a:lnTo>
                    <a:pt x="129286" y="96380"/>
                  </a:lnTo>
                  <a:lnTo>
                    <a:pt x="129298" y="96545"/>
                  </a:lnTo>
                  <a:lnTo>
                    <a:pt x="129374" y="96723"/>
                  </a:lnTo>
                  <a:lnTo>
                    <a:pt x="129501" y="96875"/>
                  </a:lnTo>
                  <a:lnTo>
                    <a:pt x="129667" y="97015"/>
                  </a:lnTo>
                  <a:lnTo>
                    <a:pt x="129895" y="97142"/>
                  </a:lnTo>
                  <a:lnTo>
                    <a:pt x="130162" y="97205"/>
                  </a:lnTo>
                  <a:lnTo>
                    <a:pt x="130289" y="97256"/>
                  </a:lnTo>
                  <a:lnTo>
                    <a:pt x="130429" y="97282"/>
                  </a:lnTo>
                  <a:lnTo>
                    <a:pt x="130581" y="97282"/>
                  </a:lnTo>
                  <a:lnTo>
                    <a:pt x="130746" y="97307"/>
                  </a:lnTo>
                  <a:lnTo>
                    <a:pt x="130898" y="97307"/>
                  </a:lnTo>
                  <a:lnTo>
                    <a:pt x="131038" y="97282"/>
                  </a:lnTo>
                  <a:lnTo>
                    <a:pt x="131191" y="97282"/>
                  </a:lnTo>
                  <a:lnTo>
                    <a:pt x="131343" y="97256"/>
                  </a:lnTo>
                  <a:lnTo>
                    <a:pt x="131610" y="97193"/>
                  </a:lnTo>
                  <a:lnTo>
                    <a:pt x="131851" y="97066"/>
                  </a:lnTo>
                  <a:lnTo>
                    <a:pt x="168059" y="76161"/>
                  </a:lnTo>
                  <a:lnTo>
                    <a:pt x="168198" y="76073"/>
                  </a:lnTo>
                  <a:lnTo>
                    <a:pt x="168376" y="75920"/>
                  </a:lnTo>
                  <a:lnTo>
                    <a:pt x="168478" y="75755"/>
                  </a:lnTo>
                  <a:lnTo>
                    <a:pt x="168516" y="75577"/>
                  </a:lnTo>
                  <a:close/>
                </a:path>
                <a:path w="267334" h="154305">
                  <a:moveTo>
                    <a:pt x="170637" y="46761"/>
                  </a:moveTo>
                  <a:lnTo>
                    <a:pt x="170586" y="46609"/>
                  </a:lnTo>
                  <a:lnTo>
                    <a:pt x="170421" y="46393"/>
                  </a:lnTo>
                  <a:lnTo>
                    <a:pt x="170294" y="46291"/>
                  </a:lnTo>
                  <a:lnTo>
                    <a:pt x="148463" y="33693"/>
                  </a:lnTo>
                  <a:lnTo>
                    <a:pt x="148209" y="33566"/>
                  </a:lnTo>
                  <a:lnTo>
                    <a:pt x="148043" y="33515"/>
                  </a:lnTo>
                  <a:lnTo>
                    <a:pt x="147866" y="33502"/>
                  </a:lnTo>
                  <a:lnTo>
                    <a:pt x="147358" y="33477"/>
                  </a:lnTo>
                  <a:lnTo>
                    <a:pt x="147231" y="33502"/>
                  </a:lnTo>
                  <a:lnTo>
                    <a:pt x="147066" y="33515"/>
                  </a:lnTo>
                  <a:lnTo>
                    <a:pt x="146888" y="33566"/>
                  </a:lnTo>
                  <a:lnTo>
                    <a:pt x="146596" y="33718"/>
                  </a:lnTo>
                  <a:lnTo>
                    <a:pt x="146456" y="33845"/>
                  </a:lnTo>
                  <a:lnTo>
                    <a:pt x="146329" y="34036"/>
                  </a:lnTo>
                  <a:lnTo>
                    <a:pt x="146278" y="34328"/>
                  </a:lnTo>
                  <a:lnTo>
                    <a:pt x="146354" y="34455"/>
                  </a:lnTo>
                  <a:lnTo>
                    <a:pt x="146456" y="34594"/>
                  </a:lnTo>
                  <a:lnTo>
                    <a:pt x="146621" y="34696"/>
                  </a:lnTo>
                  <a:lnTo>
                    <a:pt x="168452" y="47320"/>
                  </a:lnTo>
                  <a:lnTo>
                    <a:pt x="168579" y="47396"/>
                  </a:lnTo>
                  <a:lnTo>
                    <a:pt x="168795" y="47472"/>
                  </a:lnTo>
                  <a:lnTo>
                    <a:pt x="169037" y="47510"/>
                  </a:lnTo>
                  <a:lnTo>
                    <a:pt x="169164" y="47510"/>
                  </a:lnTo>
                  <a:lnTo>
                    <a:pt x="169291" y="47536"/>
                  </a:lnTo>
                  <a:lnTo>
                    <a:pt x="169532" y="47510"/>
                  </a:lnTo>
                  <a:lnTo>
                    <a:pt x="169659" y="47510"/>
                  </a:lnTo>
                  <a:lnTo>
                    <a:pt x="169824" y="47472"/>
                  </a:lnTo>
                  <a:lnTo>
                    <a:pt x="170002" y="47447"/>
                  </a:lnTo>
                  <a:lnTo>
                    <a:pt x="170218" y="47345"/>
                  </a:lnTo>
                  <a:lnTo>
                    <a:pt x="170395" y="47244"/>
                  </a:lnTo>
                  <a:lnTo>
                    <a:pt x="170535" y="47078"/>
                  </a:lnTo>
                  <a:lnTo>
                    <a:pt x="170611" y="46951"/>
                  </a:lnTo>
                  <a:lnTo>
                    <a:pt x="170637" y="46824"/>
                  </a:lnTo>
                  <a:close/>
                </a:path>
                <a:path w="267334" h="154305">
                  <a:moveTo>
                    <a:pt x="178079" y="56769"/>
                  </a:moveTo>
                  <a:lnTo>
                    <a:pt x="176263" y="55714"/>
                  </a:lnTo>
                  <a:lnTo>
                    <a:pt x="96748" y="101650"/>
                  </a:lnTo>
                  <a:lnTo>
                    <a:pt x="96596" y="101739"/>
                  </a:lnTo>
                  <a:lnTo>
                    <a:pt x="96469" y="101803"/>
                  </a:lnTo>
                  <a:lnTo>
                    <a:pt x="96329" y="101904"/>
                  </a:lnTo>
                  <a:lnTo>
                    <a:pt x="95808" y="102247"/>
                  </a:lnTo>
                  <a:lnTo>
                    <a:pt x="94386" y="104546"/>
                  </a:lnTo>
                  <a:lnTo>
                    <a:pt x="94386" y="104965"/>
                  </a:lnTo>
                  <a:lnTo>
                    <a:pt x="94462" y="105384"/>
                  </a:lnTo>
                  <a:lnTo>
                    <a:pt x="94538" y="105575"/>
                  </a:lnTo>
                  <a:lnTo>
                    <a:pt x="94589" y="105791"/>
                  </a:lnTo>
                  <a:lnTo>
                    <a:pt x="96520" y="107759"/>
                  </a:lnTo>
                  <a:lnTo>
                    <a:pt x="96672" y="107823"/>
                  </a:lnTo>
                  <a:lnTo>
                    <a:pt x="96888" y="107899"/>
                  </a:lnTo>
                  <a:lnTo>
                    <a:pt x="97015" y="107937"/>
                  </a:lnTo>
                  <a:lnTo>
                    <a:pt x="97180" y="107962"/>
                  </a:lnTo>
                  <a:lnTo>
                    <a:pt x="97675" y="107962"/>
                  </a:lnTo>
                  <a:lnTo>
                    <a:pt x="97866" y="107937"/>
                  </a:lnTo>
                  <a:lnTo>
                    <a:pt x="97993" y="107899"/>
                  </a:lnTo>
                  <a:lnTo>
                    <a:pt x="98145" y="107848"/>
                  </a:lnTo>
                  <a:lnTo>
                    <a:pt x="98285" y="107797"/>
                  </a:lnTo>
                  <a:lnTo>
                    <a:pt x="98501" y="107645"/>
                  </a:lnTo>
                  <a:lnTo>
                    <a:pt x="98628" y="107480"/>
                  </a:lnTo>
                  <a:lnTo>
                    <a:pt x="98704" y="107353"/>
                  </a:lnTo>
                  <a:lnTo>
                    <a:pt x="98704" y="107137"/>
                  </a:lnTo>
                  <a:lnTo>
                    <a:pt x="98628" y="106984"/>
                  </a:lnTo>
                  <a:lnTo>
                    <a:pt x="98501" y="106819"/>
                  </a:lnTo>
                  <a:lnTo>
                    <a:pt x="98336" y="106718"/>
                  </a:lnTo>
                  <a:lnTo>
                    <a:pt x="97421" y="107238"/>
                  </a:lnTo>
                  <a:lnTo>
                    <a:pt x="98336" y="106705"/>
                  </a:lnTo>
                  <a:lnTo>
                    <a:pt x="97307" y="105791"/>
                  </a:lnTo>
                  <a:lnTo>
                    <a:pt x="97091" y="105422"/>
                  </a:lnTo>
                  <a:lnTo>
                    <a:pt x="96989" y="105156"/>
                  </a:lnTo>
                  <a:lnTo>
                    <a:pt x="96939" y="104889"/>
                  </a:lnTo>
                  <a:lnTo>
                    <a:pt x="96939" y="104622"/>
                  </a:lnTo>
                  <a:lnTo>
                    <a:pt x="98336" y="102806"/>
                  </a:lnTo>
                  <a:lnTo>
                    <a:pt x="178079" y="56769"/>
                  </a:lnTo>
                  <a:close/>
                </a:path>
                <a:path w="267334" h="154305">
                  <a:moveTo>
                    <a:pt x="187007" y="56134"/>
                  </a:moveTo>
                  <a:lnTo>
                    <a:pt x="186931" y="55981"/>
                  </a:lnTo>
                  <a:lnTo>
                    <a:pt x="186791" y="55841"/>
                  </a:lnTo>
                  <a:lnTo>
                    <a:pt x="186639" y="55714"/>
                  </a:lnTo>
                  <a:lnTo>
                    <a:pt x="186372" y="55562"/>
                  </a:lnTo>
                  <a:lnTo>
                    <a:pt x="181813" y="54495"/>
                  </a:lnTo>
                  <a:lnTo>
                    <a:pt x="180390" y="54521"/>
                  </a:lnTo>
                  <a:lnTo>
                    <a:pt x="176428" y="55638"/>
                  </a:lnTo>
                  <a:lnTo>
                    <a:pt x="176276" y="55714"/>
                  </a:lnTo>
                  <a:lnTo>
                    <a:pt x="178079" y="56769"/>
                  </a:lnTo>
                  <a:lnTo>
                    <a:pt x="178206" y="56692"/>
                  </a:lnTo>
                  <a:lnTo>
                    <a:pt x="178993" y="56349"/>
                  </a:lnTo>
                  <a:lnTo>
                    <a:pt x="179628" y="56184"/>
                  </a:lnTo>
                  <a:lnTo>
                    <a:pt x="179844" y="56108"/>
                  </a:lnTo>
                  <a:lnTo>
                    <a:pt x="180289" y="56032"/>
                  </a:lnTo>
                  <a:lnTo>
                    <a:pt x="181216" y="55956"/>
                  </a:lnTo>
                  <a:lnTo>
                    <a:pt x="182156" y="55981"/>
                  </a:lnTo>
                  <a:lnTo>
                    <a:pt x="183057" y="56108"/>
                  </a:lnTo>
                  <a:lnTo>
                    <a:pt x="183273" y="56184"/>
                  </a:lnTo>
                  <a:lnTo>
                    <a:pt x="183921" y="56349"/>
                  </a:lnTo>
                  <a:lnTo>
                    <a:pt x="184658" y="56667"/>
                  </a:lnTo>
                  <a:lnTo>
                    <a:pt x="184823" y="56769"/>
                  </a:lnTo>
                  <a:lnTo>
                    <a:pt x="185026" y="56870"/>
                  </a:lnTo>
                  <a:lnTo>
                    <a:pt x="185191" y="56921"/>
                  </a:lnTo>
                  <a:lnTo>
                    <a:pt x="185420" y="56959"/>
                  </a:lnTo>
                  <a:lnTo>
                    <a:pt x="185661" y="56984"/>
                  </a:lnTo>
                  <a:lnTo>
                    <a:pt x="185801" y="56984"/>
                  </a:lnTo>
                  <a:lnTo>
                    <a:pt x="185928" y="56959"/>
                  </a:lnTo>
                  <a:lnTo>
                    <a:pt x="186055" y="56959"/>
                  </a:lnTo>
                  <a:lnTo>
                    <a:pt x="186220" y="56921"/>
                  </a:lnTo>
                  <a:lnTo>
                    <a:pt x="186397" y="56870"/>
                  </a:lnTo>
                  <a:lnTo>
                    <a:pt x="186690" y="56743"/>
                  </a:lnTo>
                  <a:lnTo>
                    <a:pt x="186829" y="56616"/>
                  </a:lnTo>
                  <a:lnTo>
                    <a:pt x="186982" y="56426"/>
                  </a:lnTo>
                  <a:lnTo>
                    <a:pt x="187007" y="56134"/>
                  </a:lnTo>
                  <a:close/>
                </a:path>
                <a:path w="267334" h="154305">
                  <a:moveTo>
                    <a:pt x="218122" y="104876"/>
                  </a:moveTo>
                  <a:lnTo>
                    <a:pt x="218097" y="104660"/>
                  </a:lnTo>
                  <a:lnTo>
                    <a:pt x="217932" y="104533"/>
                  </a:lnTo>
                  <a:lnTo>
                    <a:pt x="216890" y="103924"/>
                  </a:lnTo>
                  <a:lnTo>
                    <a:pt x="216890" y="104775"/>
                  </a:lnTo>
                  <a:lnTo>
                    <a:pt x="181444" y="125234"/>
                  </a:lnTo>
                  <a:lnTo>
                    <a:pt x="145999" y="104775"/>
                  </a:lnTo>
                  <a:lnTo>
                    <a:pt x="181444" y="84315"/>
                  </a:lnTo>
                  <a:lnTo>
                    <a:pt x="216890" y="104775"/>
                  </a:lnTo>
                  <a:lnTo>
                    <a:pt x="216890" y="103924"/>
                  </a:lnTo>
                  <a:lnTo>
                    <a:pt x="181914" y="83756"/>
                  </a:lnTo>
                  <a:lnTo>
                    <a:pt x="181635" y="83604"/>
                  </a:lnTo>
                  <a:lnTo>
                    <a:pt x="181317" y="83578"/>
                  </a:lnTo>
                  <a:lnTo>
                    <a:pt x="181102" y="83654"/>
                  </a:lnTo>
                  <a:lnTo>
                    <a:pt x="145008" y="104508"/>
                  </a:lnTo>
                  <a:lnTo>
                    <a:pt x="144805" y="104660"/>
                  </a:lnTo>
                  <a:lnTo>
                    <a:pt x="144780" y="104876"/>
                  </a:lnTo>
                  <a:lnTo>
                    <a:pt x="144907" y="104978"/>
                  </a:lnTo>
                  <a:lnTo>
                    <a:pt x="180987" y="125806"/>
                  </a:lnTo>
                  <a:lnTo>
                    <a:pt x="181279" y="125933"/>
                  </a:lnTo>
                  <a:lnTo>
                    <a:pt x="181584" y="125958"/>
                  </a:lnTo>
                  <a:lnTo>
                    <a:pt x="181800" y="125882"/>
                  </a:lnTo>
                  <a:lnTo>
                    <a:pt x="181927" y="125780"/>
                  </a:lnTo>
                  <a:lnTo>
                    <a:pt x="217906" y="105029"/>
                  </a:lnTo>
                  <a:lnTo>
                    <a:pt x="218059" y="104927"/>
                  </a:lnTo>
                  <a:close/>
                </a:path>
                <a:path w="267334" h="154305">
                  <a:moveTo>
                    <a:pt x="231813" y="111963"/>
                  </a:moveTo>
                  <a:lnTo>
                    <a:pt x="231749" y="111785"/>
                  </a:lnTo>
                  <a:lnTo>
                    <a:pt x="231521" y="111544"/>
                  </a:lnTo>
                  <a:lnTo>
                    <a:pt x="231381" y="111442"/>
                  </a:lnTo>
                  <a:lnTo>
                    <a:pt x="231203" y="111366"/>
                  </a:lnTo>
                  <a:lnTo>
                    <a:pt x="230936" y="111277"/>
                  </a:lnTo>
                  <a:lnTo>
                    <a:pt x="230809" y="111252"/>
                  </a:lnTo>
                  <a:lnTo>
                    <a:pt x="230670" y="111226"/>
                  </a:lnTo>
                  <a:lnTo>
                    <a:pt x="229984" y="111201"/>
                  </a:lnTo>
                  <a:lnTo>
                    <a:pt x="229781" y="111252"/>
                  </a:lnTo>
                  <a:lnTo>
                    <a:pt x="229641" y="111277"/>
                  </a:lnTo>
                  <a:lnTo>
                    <a:pt x="229489" y="111315"/>
                  </a:lnTo>
                  <a:lnTo>
                    <a:pt x="229273" y="111417"/>
                  </a:lnTo>
                  <a:lnTo>
                    <a:pt x="193027" y="132346"/>
                  </a:lnTo>
                  <a:lnTo>
                    <a:pt x="192887" y="132435"/>
                  </a:lnTo>
                  <a:lnTo>
                    <a:pt x="192735" y="132588"/>
                  </a:lnTo>
                  <a:lnTo>
                    <a:pt x="192620" y="132727"/>
                  </a:lnTo>
                  <a:lnTo>
                    <a:pt x="192595" y="133083"/>
                  </a:lnTo>
                  <a:lnTo>
                    <a:pt x="192659" y="133248"/>
                  </a:lnTo>
                  <a:lnTo>
                    <a:pt x="193281" y="133692"/>
                  </a:lnTo>
                  <a:lnTo>
                    <a:pt x="193446" y="133769"/>
                  </a:lnTo>
                  <a:lnTo>
                    <a:pt x="193598" y="133781"/>
                  </a:lnTo>
                  <a:lnTo>
                    <a:pt x="193738" y="133807"/>
                  </a:lnTo>
                  <a:lnTo>
                    <a:pt x="194424" y="133832"/>
                  </a:lnTo>
                  <a:lnTo>
                    <a:pt x="194627" y="133781"/>
                  </a:lnTo>
                  <a:lnTo>
                    <a:pt x="194767" y="133769"/>
                  </a:lnTo>
                  <a:lnTo>
                    <a:pt x="194919" y="133718"/>
                  </a:lnTo>
                  <a:lnTo>
                    <a:pt x="195046" y="133667"/>
                  </a:lnTo>
                  <a:lnTo>
                    <a:pt x="195211" y="133591"/>
                  </a:lnTo>
                  <a:lnTo>
                    <a:pt x="231355" y="112687"/>
                  </a:lnTo>
                  <a:lnTo>
                    <a:pt x="231521" y="112598"/>
                  </a:lnTo>
                  <a:lnTo>
                    <a:pt x="231673" y="112445"/>
                  </a:lnTo>
                  <a:lnTo>
                    <a:pt x="231775" y="112306"/>
                  </a:lnTo>
                  <a:lnTo>
                    <a:pt x="231813" y="111963"/>
                  </a:lnTo>
                  <a:close/>
                </a:path>
                <a:path w="267334" h="154305">
                  <a:moveTo>
                    <a:pt x="244970" y="89687"/>
                  </a:moveTo>
                  <a:lnTo>
                    <a:pt x="244919" y="89535"/>
                  </a:lnTo>
                  <a:lnTo>
                    <a:pt x="244843" y="89382"/>
                  </a:lnTo>
                  <a:lnTo>
                    <a:pt x="244627" y="89217"/>
                  </a:lnTo>
                  <a:lnTo>
                    <a:pt x="208419" y="68326"/>
                  </a:lnTo>
                  <a:lnTo>
                    <a:pt x="208165" y="68199"/>
                  </a:lnTo>
                  <a:lnTo>
                    <a:pt x="208000" y="68148"/>
                  </a:lnTo>
                  <a:lnTo>
                    <a:pt x="207822" y="68135"/>
                  </a:lnTo>
                  <a:lnTo>
                    <a:pt x="207264" y="68110"/>
                  </a:lnTo>
                  <a:lnTo>
                    <a:pt x="207098" y="68148"/>
                  </a:lnTo>
                  <a:lnTo>
                    <a:pt x="206971" y="68173"/>
                  </a:lnTo>
                  <a:lnTo>
                    <a:pt x="206844" y="68199"/>
                  </a:lnTo>
                  <a:lnTo>
                    <a:pt x="206603" y="68326"/>
                  </a:lnTo>
                  <a:lnTo>
                    <a:pt x="206476" y="68402"/>
                  </a:lnTo>
                  <a:lnTo>
                    <a:pt x="206336" y="68541"/>
                  </a:lnTo>
                  <a:lnTo>
                    <a:pt x="206286" y="68668"/>
                  </a:lnTo>
                  <a:lnTo>
                    <a:pt x="206235" y="68821"/>
                  </a:lnTo>
                  <a:lnTo>
                    <a:pt x="206260" y="68986"/>
                  </a:lnTo>
                  <a:lnTo>
                    <a:pt x="206336" y="69138"/>
                  </a:lnTo>
                  <a:lnTo>
                    <a:pt x="206476" y="69278"/>
                  </a:lnTo>
                  <a:lnTo>
                    <a:pt x="206603" y="69354"/>
                  </a:lnTo>
                  <a:lnTo>
                    <a:pt x="242785" y="90246"/>
                  </a:lnTo>
                  <a:lnTo>
                    <a:pt x="242938" y="90322"/>
                  </a:lnTo>
                  <a:lnTo>
                    <a:pt x="243128" y="90398"/>
                  </a:lnTo>
                  <a:lnTo>
                    <a:pt x="243382" y="90436"/>
                  </a:lnTo>
                  <a:lnTo>
                    <a:pt x="243624" y="90462"/>
                  </a:lnTo>
                  <a:lnTo>
                    <a:pt x="243865" y="90436"/>
                  </a:lnTo>
                  <a:lnTo>
                    <a:pt x="243992" y="90436"/>
                  </a:lnTo>
                  <a:lnTo>
                    <a:pt x="244182" y="90398"/>
                  </a:lnTo>
                  <a:lnTo>
                    <a:pt x="244360" y="90347"/>
                  </a:lnTo>
                  <a:lnTo>
                    <a:pt x="244602" y="90246"/>
                  </a:lnTo>
                  <a:lnTo>
                    <a:pt x="244729" y="90144"/>
                  </a:lnTo>
                  <a:lnTo>
                    <a:pt x="244894" y="89979"/>
                  </a:lnTo>
                  <a:lnTo>
                    <a:pt x="244944" y="89852"/>
                  </a:lnTo>
                  <a:lnTo>
                    <a:pt x="244970" y="89687"/>
                  </a:lnTo>
                  <a:close/>
                </a:path>
                <a:path w="267334" h="154305">
                  <a:moveTo>
                    <a:pt x="266395" y="107784"/>
                  </a:moveTo>
                  <a:lnTo>
                    <a:pt x="264579" y="106730"/>
                  </a:lnTo>
                  <a:lnTo>
                    <a:pt x="184823" y="152768"/>
                  </a:lnTo>
                  <a:lnTo>
                    <a:pt x="184683" y="152895"/>
                  </a:lnTo>
                  <a:lnTo>
                    <a:pt x="184531" y="153035"/>
                  </a:lnTo>
                  <a:lnTo>
                    <a:pt x="184480" y="153162"/>
                  </a:lnTo>
                  <a:lnTo>
                    <a:pt x="184454" y="153377"/>
                  </a:lnTo>
                  <a:lnTo>
                    <a:pt x="184531" y="153530"/>
                  </a:lnTo>
                  <a:lnTo>
                    <a:pt x="184632" y="153670"/>
                  </a:lnTo>
                  <a:lnTo>
                    <a:pt x="184772" y="153797"/>
                  </a:lnTo>
                  <a:lnTo>
                    <a:pt x="185026" y="153924"/>
                  </a:lnTo>
                  <a:lnTo>
                    <a:pt x="185191" y="153974"/>
                  </a:lnTo>
                  <a:lnTo>
                    <a:pt x="185420" y="154012"/>
                  </a:lnTo>
                  <a:lnTo>
                    <a:pt x="185661" y="154038"/>
                  </a:lnTo>
                  <a:lnTo>
                    <a:pt x="185928" y="154012"/>
                  </a:lnTo>
                  <a:lnTo>
                    <a:pt x="186055" y="154012"/>
                  </a:lnTo>
                  <a:lnTo>
                    <a:pt x="186220" y="153974"/>
                  </a:lnTo>
                  <a:lnTo>
                    <a:pt x="186397" y="153924"/>
                  </a:lnTo>
                  <a:lnTo>
                    <a:pt x="186639" y="153822"/>
                  </a:lnTo>
                  <a:lnTo>
                    <a:pt x="266395" y="107784"/>
                  </a:lnTo>
                  <a:close/>
                </a:path>
                <a:path w="267334" h="154305">
                  <a:moveTo>
                    <a:pt x="266750" y="107137"/>
                  </a:moveTo>
                  <a:lnTo>
                    <a:pt x="266674" y="106984"/>
                  </a:lnTo>
                  <a:lnTo>
                    <a:pt x="266496" y="106794"/>
                  </a:lnTo>
                  <a:lnTo>
                    <a:pt x="266128" y="106591"/>
                  </a:lnTo>
                  <a:lnTo>
                    <a:pt x="265963" y="106553"/>
                  </a:lnTo>
                  <a:lnTo>
                    <a:pt x="265785" y="106527"/>
                  </a:lnTo>
                  <a:lnTo>
                    <a:pt x="265277" y="106502"/>
                  </a:lnTo>
                  <a:lnTo>
                    <a:pt x="265150" y="106527"/>
                  </a:lnTo>
                  <a:lnTo>
                    <a:pt x="264985" y="106553"/>
                  </a:lnTo>
                  <a:lnTo>
                    <a:pt x="264807" y="106591"/>
                  </a:lnTo>
                  <a:lnTo>
                    <a:pt x="264566" y="106718"/>
                  </a:lnTo>
                  <a:lnTo>
                    <a:pt x="266382" y="107772"/>
                  </a:lnTo>
                  <a:lnTo>
                    <a:pt x="266522" y="107645"/>
                  </a:lnTo>
                  <a:lnTo>
                    <a:pt x="266649" y="107530"/>
                  </a:lnTo>
                  <a:lnTo>
                    <a:pt x="266725" y="107378"/>
                  </a:lnTo>
                  <a:lnTo>
                    <a:pt x="266750" y="10713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956183" y="1441805"/>
              <a:ext cx="174625" cy="207645"/>
            </a:xfrm>
            <a:custGeom>
              <a:avLst/>
              <a:gdLst/>
              <a:ahLst/>
              <a:cxnLst/>
              <a:rect l="l" t="t" r="r" b="b"/>
              <a:pathLst>
                <a:path w="174625" h="207644">
                  <a:moveTo>
                    <a:pt x="2184" y="51219"/>
                  </a:moveTo>
                  <a:lnTo>
                    <a:pt x="1930" y="51092"/>
                  </a:lnTo>
                  <a:lnTo>
                    <a:pt x="1765" y="51041"/>
                  </a:lnTo>
                  <a:lnTo>
                    <a:pt x="1587" y="51028"/>
                  </a:lnTo>
                  <a:lnTo>
                    <a:pt x="1079" y="51003"/>
                  </a:lnTo>
                  <a:lnTo>
                    <a:pt x="952" y="51028"/>
                  </a:lnTo>
                  <a:lnTo>
                    <a:pt x="787" y="51041"/>
                  </a:lnTo>
                  <a:lnTo>
                    <a:pt x="609" y="51092"/>
                  </a:lnTo>
                  <a:lnTo>
                    <a:pt x="317" y="51244"/>
                  </a:lnTo>
                  <a:lnTo>
                    <a:pt x="177" y="51371"/>
                  </a:lnTo>
                  <a:lnTo>
                    <a:pt x="50" y="51562"/>
                  </a:lnTo>
                  <a:lnTo>
                    <a:pt x="0" y="51854"/>
                  </a:lnTo>
                  <a:lnTo>
                    <a:pt x="76" y="51981"/>
                  </a:lnTo>
                  <a:lnTo>
                    <a:pt x="177" y="52120"/>
                  </a:lnTo>
                  <a:lnTo>
                    <a:pt x="317" y="52222"/>
                  </a:lnTo>
                  <a:lnTo>
                    <a:pt x="2184" y="51219"/>
                  </a:lnTo>
                  <a:close/>
                </a:path>
                <a:path w="174625" h="207644">
                  <a:moveTo>
                    <a:pt x="24371" y="64287"/>
                  </a:moveTo>
                  <a:lnTo>
                    <a:pt x="24320" y="64135"/>
                  </a:lnTo>
                  <a:lnTo>
                    <a:pt x="24142" y="63919"/>
                  </a:lnTo>
                  <a:lnTo>
                    <a:pt x="23977" y="63792"/>
                  </a:lnTo>
                  <a:lnTo>
                    <a:pt x="2362" y="51320"/>
                  </a:lnTo>
                  <a:lnTo>
                    <a:pt x="2197" y="51219"/>
                  </a:lnTo>
                  <a:lnTo>
                    <a:pt x="381" y="52247"/>
                  </a:lnTo>
                  <a:lnTo>
                    <a:pt x="22186" y="64846"/>
                  </a:lnTo>
                  <a:lnTo>
                    <a:pt x="22313" y="64922"/>
                  </a:lnTo>
                  <a:lnTo>
                    <a:pt x="22529" y="64998"/>
                  </a:lnTo>
                  <a:lnTo>
                    <a:pt x="22771" y="65036"/>
                  </a:lnTo>
                  <a:lnTo>
                    <a:pt x="22898" y="65036"/>
                  </a:lnTo>
                  <a:lnTo>
                    <a:pt x="23025" y="65062"/>
                  </a:lnTo>
                  <a:lnTo>
                    <a:pt x="23266" y="65036"/>
                  </a:lnTo>
                  <a:lnTo>
                    <a:pt x="23393" y="65036"/>
                  </a:lnTo>
                  <a:lnTo>
                    <a:pt x="23558" y="65011"/>
                  </a:lnTo>
                  <a:lnTo>
                    <a:pt x="23736" y="64973"/>
                  </a:lnTo>
                  <a:lnTo>
                    <a:pt x="23952" y="64871"/>
                  </a:lnTo>
                  <a:lnTo>
                    <a:pt x="24104" y="64770"/>
                  </a:lnTo>
                  <a:lnTo>
                    <a:pt x="24244" y="64655"/>
                  </a:lnTo>
                  <a:lnTo>
                    <a:pt x="24320" y="64503"/>
                  </a:lnTo>
                  <a:lnTo>
                    <a:pt x="24371" y="64325"/>
                  </a:lnTo>
                  <a:close/>
                </a:path>
                <a:path w="174625" h="207644">
                  <a:moveTo>
                    <a:pt x="35572" y="48933"/>
                  </a:moveTo>
                  <a:lnTo>
                    <a:pt x="32512" y="44678"/>
                  </a:lnTo>
                  <a:lnTo>
                    <a:pt x="32512" y="49009"/>
                  </a:lnTo>
                  <a:lnTo>
                    <a:pt x="32512" y="49517"/>
                  </a:lnTo>
                  <a:lnTo>
                    <a:pt x="24231" y="54305"/>
                  </a:lnTo>
                  <a:lnTo>
                    <a:pt x="23380" y="54305"/>
                  </a:lnTo>
                  <a:lnTo>
                    <a:pt x="17665" y="52806"/>
                  </a:lnTo>
                  <a:lnTo>
                    <a:pt x="17348" y="52628"/>
                  </a:lnTo>
                  <a:lnTo>
                    <a:pt x="15125" y="49517"/>
                  </a:lnTo>
                  <a:lnTo>
                    <a:pt x="15125" y="49009"/>
                  </a:lnTo>
                  <a:lnTo>
                    <a:pt x="16598" y="46482"/>
                  </a:lnTo>
                  <a:lnTo>
                    <a:pt x="16814" y="46253"/>
                  </a:lnTo>
                  <a:lnTo>
                    <a:pt x="23380" y="44246"/>
                  </a:lnTo>
                  <a:lnTo>
                    <a:pt x="24244" y="44246"/>
                  </a:lnTo>
                  <a:lnTo>
                    <a:pt x="32512" y="49009"/>
                  </a:lnTo>
                  <a:lnTo>
                    <a:pt x="32512" y="44678"/>
                  </a:lnTo>
                  <a:lnTo>
                    <a:pt x="32118" y="44462"/>
                  </a:lnTo>
                  <a:lnTo>
                    <a:pt x="24384" y="42456"/>
                  </a:lnTo>
                  <a:lnTo>
                    <a:pt x="23228" y="42456"/>
                  </a:lnTo>
                  <a:lnTo>
                    <a:pt x="12039" y="48933"/>
                  </a:lnTo>
                  <a:lnTo>
                    <a:pt x="12039" y="49593"/>
                  </a:lnTo>
                  <a:lnTo>
                    <a:pt x="15481" y="54076"/>
                  </a:lnTo>
                  <a:lnTo>
                    <a:pt x="15900" y="54330"/>
                  </a:lnTo>
                  <a:lnTo>
                    <a:pt x="23228" y="56070"/>
                  </a:lnTo>
                  <a:lnTo>
                    <a:pt x="24384" y="56070"/>
                  </a:lnTo>
                  <a:lnTo>
                    <a:pt x="35572" y="49593"/>
                  </a:lnTo>
                  <a:lnTo>
                    <a:pt x="35572" y="48933"/>
                  </a:lnTo>
                  <a:close/>
                </a:path>
                <a:path w="174625" h="207644">
                  <a:moveTo>
                    <a:pt x="64071" y="194043"/>
                  </a:moveTo>
                  <a:lnTo>
                    <a:pt x="63995" y="193890"/>
                  </a:lnTo>
                  <a:lnTo>
                    <a:pt x="63868" y="193751"/>
                  </a:lnTo>
                  <a:lnTo>
                    <a:pt x="63715" y="193636"/>
                  </a:lnTo>
                  <a:lnTo>
                    <a:pt x="27546" y="172758"/>
                  </a:lnTo>
                  <a:lnTo>
                    <a:pt x="25730" y="173812"/>
                  </a:lnTo>
                  <a:lnTo>
                    <a:pt x="61899" y="194691"/>
                  </a:lnTo>
                  <a:lnTo>
                    <a:pt x="62090" y="194779"/>
                  </a:lnTo>
                  <a:lnTo>
                    <a:pt x="62255" y="194830"/>
                  </a:lnTo>
                  <a:lnTo>
                    <a:pt x="62382" y="194843"/>
                  </a:lnTo>
                  <a:lnTo>
                    <a:pt x="62623" y="194868"/>
                  </a:lnTo>
                  <a:lnTo>
                    <a:pt x="62750" y="194894"/>
                  </a:lnTo>
                  <a:lnTo>
                    <a:pt x="62992" y="194868"/>
                  </a:lnTo>
                  <a:lnTo>
                    <a:pt x="63119" y="194868"/>
                  </a:lnTo>
                  <a:lnTo>
                    <a:pt x="63284" y="194830"/>
                  </a:lnTo>
                  <a:lnTo>
                    <a:pt x="63461" y="194779"/>
                  </a:lnTo>
                  <a:lnTo>
                    <a:pt x="63754" y="194652"/>
                  </a:lnTo>
                  <a:lnTo>
                    <a:pt x="63893" y="194525"/>
                  </a:lnTo>
                  <a:lnTo>
                    <a:pt x="64046" y="194335"/>
                  </a:lnTo>
                  <a:lnTo>
                    <a:pt x="64071" y="194043"/>
                  </a:lnTo>
                  <a:close/>
                </a:path>
                <a:path w="174625" h="207644">
                  <a:moveTo>
                    <a:pt x="77749" y="129984"/>
                  </a:moveTo>
                  <a:lnTo>
                    <a:pt x="77660" y="129717"/>
                  </a:lnTo>
                  <a:lnTo>
                    <a:pt x="77533" y="129578"/>
                  </a:lnTo>
                  <a:lnTo>
                    <a:pt x="77368" y="129425"/>
                  </a:lnTo>
                  <a:lnTo>
                    <a:pt x="77241" y="129374"/>
                  </a:lnTo>
                  <a:lnTo>
                    <a:pt x="77000" y="129247"/>
                  </a:lnTo>
                  <a:lnTo>
                    <a:pt x="76873" y="129235"/>
                  </a:lnTo>
                  <a:lnTo>
                    <a:pt x="76720" y="129184"/>
                  </a:lnTo>
                  <a:lnTo>
                    <a:pt x="76581" y="129159"/>
                  </a:lnTo>
                  <a:lnTo>
                    <a:pt x="76428" y="129159"/>
                  </a:lnTo>
                  <a:lnTo>
                    <a:pt x="76288" y="129133"/>
                  </a:lnTo>
                  <a:lnTo>
                    <a:pt x="76136" y="129133"/>
                  </a:lnTo>
                  <a:lnTo>
                    <a:pt x="75996" y="129159"/>
                  </a:lnTo>
                  <a:lnTo>
                    <a:pt x="75844" y="129159"/>
                  </a:lnTo>
                  <a:lnTo>
                    <a:pt x="75692" y="129184"/>
                  </a:lnTo>
                  <a:lnTo>
                    <a:pt x="75552" y="129235"/>
                  </a:lnTo>
                  <a:lnTo>
                    <a:pt x="75425" y="129247"/>
                  </a:lnTo>
                  <a:lnTo>
                    <a:pt x="75298" y="129298"/>
                  </a:lnTo>
                  <a:lnTo>
                    <a:pt x="75133" y="129400"/>
                  </a:lnTo>
                  <a:lnTo>
                    <a:pt x="38950" y="150291"/>
                  </a:lnTo>
                  <a:lnTo>
                    <a:pt x="39738" y="150749"/>
                  </a:lnTo>
                  <a:lnTo>
                    <a:pt x="38938" y="150291"/>
                  </a:lnTo>
                  <a:lnTo>
                    <a:pt x="38798" y="150380"/>
                  </a:lnTo>
                  <a:lnTo>
                    <a:pt x="38646" y="150533"/>
                  </a:lnTo>
                  <a:lnTo>
                    <a:pt x="38544" y="150698"/>
                  </a:lnTo>
                  <a:lnTo>
                    <a:pt x="38506" y="150876"/>
                  </a:lnTo>
                  <a:lnTo>
                    <a:pt x="38519" y="151028"/>
                  </a:lnTo>
                  <a:lnTo>
                    <a:pt x="38595" y="151193"/>
                  </a:lnTo>
                  <a:lnTo>
                    <a:pt x="38887" y="151511"/>
                  </a:lnTo>
                  <a:lnTo>
                    <a:pt x="39014" y="151587"/>
                  </a:lnTo>
                  <a:lnTo>
                    <a:pt x="39192" y="151663"/>
                  </a:lnTo>
                  <a:lnTo>
                    <a:pt x="39458" y="151726"/>
                  </a:lnTo>
                  <a:lnTo>
                    <a:pt x="39674" y="151777"/>
                  </a:lnTo>
                  <a:lnTo>
                    <a:pt x="39801" y="151803"/>
                  </a:lnTo>
                  <a:lnTo>
                    <a:pt x="40259" y="151803"/>
                  </a:lnTo>
                  <a:lnTo>
                    <a:pt x="40411" y="151777"/>
                  </a:lnTo>
                  <a:lnTo>
                    <a:pt x="40563" y="151752"/>
                  </a:lnTo>
                  <a:lnTo>
                    <a:pt x="40830" y="151688"/>
                  </a:lnTo>
                  <a:lnTo>
                    <a:pt x="40957" y="151638"/>
                  </a:lnTo>
                  <a:lnTo>
                    <a:pt x="41109" y="151549"/>
                  </a:lnTo>
                  <a:lnTo>
                    <a:pt x="77292" y="130644"/>
                  </a:lnTo>
                  <a:lnTo>
                    <a:pt x="77457" y="130556"/>
                  </a:lnTo>
                  <a:lnTo>
                    <a:pt x="77609" y="130403"/>
                  </a:lnTo>
                  <a:lnTo>
                    <a:pt x="77711" y="130238"/>
                  </a:lnTo>
                  <a:lnTo>
                    <a:pt x="77749" y="130060"/>
                  </a:lnTo>
                  <a:close/>
                </a:path>
                <a:path w="174625" h="207644">
                  <a:moveTo>
                    <a:pt x="85788" y="109994"/>
                  </a:moveTo>
                  <a:lnTo>
                    <a:pt x="85686" y="109334"/>
                  </a:lnTo>
                  <a:lnTo>
                    <a:pt x="85255" y="109054"/>
                  </a:lnTo>
                  <a:lnTo>
                    <a:pt x="84785" y="108966"/>
                  </a:lnTo>
                  <a:lnTo>
                    <a:pt x="84416" y="108966"/>
                  </a:lnTo>
                  <a:lnTo>
                    <a:pt x="83870" y="109080"/>
                  </a:lnTo>
                  <a:lnTo>
                    <a:pt x="83705" y="109181"/>
                  </a:lnTo>
                  <a:lnTo>
                    <a:pt x="3949" y="155219"/>
                  </a:lnTo>
                  <a:lnTo>
                    <a:pt x="3810" y="155295"/>
                  </a:lnTo>
                  <a:lnTo>
                    <a:pt x="3683" y="155435"/>
                  </a:lnTo>
                  <a:lnTo>
                    <a:pt x="3606" y="155587"/>
                  </a:lnTo>
                  <a:lnTo>
                    <a:pt x="3556" y="155740"/>
                  </a:lnTo>
                  <a:lnTo>
                    <a:pt x="3581" y="155879"/>
                  </a:lnTo>
                  <a:lnTo>
                    <a:pt x="3632" y="156006"/>
                  </a:lnTo>
                  <a:lnTo>
                    <a:pt x="3898" y="156248"/>
                  </a:lnTo>
                  <a:lnTo>
                    <a:pt x="4076" y="156375"/>
                  </a:lnTo>
                  <a:lnTo>
                    <a:pt x="4292" y="156451"/>
                  </a:lnTo>
                  <a:lnTo>
                    <a:pt x="4419" y="156464"/>
                  </a:lnTo>
                  <a:lnTo>
                    <a:pt x="4660" y="156489"/>
                  </a:lnTo>
                  <a:lnTo>
                    <a:pt x="4787" y="156514"/>
                  </a:lnTo>
                  <a:lnTo>
                    <a:pt x="5029" y="156489"/>
                  </a:lnTo>
                  <a:lnTo>
                    <a:pt x="5156" y="156489"/>
                  </a:lnTo>
                  <a:lnTo>
                    <a:pt x="5321" y="156451"/>
                  </a:lnTo>
                  <a:lnTo>
                    <a:pt x="5549" y="156375"/>
                  </a:lnTo>
                  <a:lnTo>
                    <a:pt x="5715" y="156298"/>
                  </a:lnTo>
                  <a:lnTo>
                    <a:pt x="85496" y="110210"/>
                  </a:lnTo>
                  <a:lnTo>
                    <a:pt x="85788" y="109994"/>
                  </a:lnTo>
                  <a:close/>
                </a:path>
                <a:path w="174625" h="207644">
                  <a:moveTo>
                    <a:pt x="90868" y="97688"/>
                  </a:moveTo>
                  <a:lnTo>
                    <a:pt x="90792" y="97536"/>
                  </a:lnTo>
                  <a:lnTo>
                    <a:pt x="90639" y="97396"/>
                  </a:lnTo>
                  <a:lnTo>
                    <a:pt x="90297" y="97167"/>
                  </a:lnTo>
                  <a:lnTo>
                    <a:pt x="90131" y="97104"/>
                  </a:lnTo>
                  <a:lnTo>
                    <a:pt x="89903" y="97053"/>
                  </a:lnTo>
                  <a:lnTo>
                    <a:pt x="89636" y="97028"/>
                  </a:lnTo>
                  <a:lnTo>
                    <a:pt x="89395" y="97053"/>
                  </a:lnTo>
                  <a:lnTo>
                    <a:pt x="89268" y="97053"/>
                  </a:lnTo>
                  <a:lnTo>
                    <a:pt x="89103" y="97104"/>
                  </a:lnTo>
                  <a:lnTo>
                    <a:pt x="88925" y="97167"/>
                  </a:lnTo>
                  <a:lnTo>
                    <a:pt x="88684" y="97269"/>
                  </a:lnTo>
                  <a:lnTo>
                    <a:pt x="88163" y="97536"/>
                  </a:lnTo>
                  <a:lnTo>
                    <a:pt x="87769" y="97688"/>
                  </a:lnTo>
                  <a:lnTo>
                    <a:pt x="87134" y="97853"/>
                  </a:lnTo>
                  <a:lnTo>
                    <a:pt x="86474" y="97980"/>
                  </a:lnTo>
                  <a:lnTo>
                    <a:pt x="85547" y="98056"/>
                  </a:lnTo>
                  <a:lnTo>
                    <a:pt x="84607" y="98031"/>
                  </a:lnTo>
                  <a:lnTo>
                    <a:pt x="81991" y="97294"/>
                  </a:lnTo>
                  <a:lnTo>
                    <a:pt x="81749" y="97167"/>
                  </a:lnTo>
                  <a:lnTo>
                    <a:pt x="60172" y="84683"/>
                  </a:lnTo>
                  <a:lnTo>
                    <a:pt x="59753" y="84505"/>
                  </a:lnTo>
                  <a:lnTo>
                    <a:pt x="59512" y="84467"/>
                  </a:lnTo>
                  <a:lnTo>
                    <a:pt x="59016" y="84467"/>
                  </a:lnTo>
                  <a:lnTo>
                    <a:pt x="58775" y="84505"/>
                  </a:lnTo>
                  <a:lnTo>
                    <a:pt x="58547" y="84582"/>
                  </a:lnTo>
                  <a:lnTo>
                    <a:pt x="58178" y="84785"/>
                  </a:lnTo>
                  <a:lnTo>
                    <a:pt x="57988" y="85128"/>
                  </a:lnTo>
                  <a:lnTo>
                    <a:pt x="58013" y="85369"/>
                  </a:lnTo>
                  <a:lnTo>
                    <a:pt x="58153" y="85585"/>
                  </a:lnTo>
                  <a:lnTo>
                    <a:pt x="58356" y="85712"/>
                  </a:lnTo>
                  <a:lnTo>
                    <a:pt x="80111" y="98323"/>
                  </a:lnTo>
                  <a:lnTo>
                    <a:pt x="80391" y="98475"/>
                  </a:lnTo>
                  <a:lnTo>
                    <a:pt x="80937" y="98742"/>
                  </a:lnTo>
                  <a:lnTo>
                    <a:pt x="81254" y="98818"/>
                  </a:lnTo>
                  <a:lnTo>
                    <a:pt x="81546" y="98933"/>
                  </a:lnTo>
                  <a:lnTo>
                    <a:pt x="82499" y="99225"/>
                  </a:lnTo>
                  <a:lnTo>
                    <a:pt x="83527" y="99428"/>
                  </a:lnTo>
                  <a:lnTo>
                    <a:pt x="84239" y="99529"/>
                  </a:lnTo>
                  <a:lnTo>
                    <a:pt x="84950" y="99542"/>
                  </a:lnTo>
                  <a:lnTo>
                    <a:pt x="86372" y="99529"/>
                  </a:lnTo>
                  <a:lnTo>
                    <a:pt x="87769" y="99301"/>
                  </a:lnTo>
                  <a:lnTo>
                    <a:pt x="88430" y="99136"/>
                  </a:lnTo>
                  <a:lnTo>
                    <a:pt x="89395" y="98818"/>
                  </a:lnTo>
                  <a:lnTo>
                    <a:pt x="89687" y="98742"/>
                  </a:lnTo>
                  <a:lnTo>
                    <a:pt x="90220" y="98475"/>
                  </a:lnTo>
                  <a:lnTo>
                    <a:pt x="90487" y="98323"/>
                  </a:lnTo>
                  <a:lnTo>
                    <a:pt x="90614" y="98221"/>
                  </a:lnTo>
                  <a:lnTo>
                    <a:pt x="90741" y="98082"/>
                  </a:lnTo>
                  <a:lnTo>
                    <a:pt x="90843" y="97955"/>
                  </a:lnTo>
                  <a:lnTo>
                    <a:pt x="90868" y="97688"/>
                  </a:lnTo>
                  <a:close/>
                </a:path>
                <a:path w="174625" h="207644">
                  <a:moveTo>
                    <a:pt x="91973" y="49085"/>
                  </a:moveTo>
                  <a:lnTo>
                    <a:pt x="90004" y="46570"/>
                  </a:lnTo>
                  <a:lnTo>
                    <a:pt x="89789" y="46405"/>
                  </a:lnTo>
                  <a:lnTo>
                    <a:pt x="89014" y="46062"/>
                  </a:lnTo>
                  <a:lnTo>
                    <a:pt x="88900" y="49161"/>
                  </a:lnTo>
                  <a:lnTo>
                    <a:pt x="88900" y="49377"/>
                  </a:lnTo>
                  <a:lnTo>
                    <a:pt x="85496" y="51333"/>
                  </a:lnTo>
                  <a:lnTo>
                    <a:pt x="84785" y="51308"/>
                  </a:lnTo>
                  <a:lnTo>
                    <a:pt x="84099" y="51219"/>
                  </a:lnTo>
                  <a:lnTo>
                    <a:pt x="83959" y="51168"/>
                  </a:lnTo>
                  <a:lnTo>
                    <a:pt x="83781" y="51142"/>
                  </a:lnTo>
                  <a:lnTo>
                    <a:pt x="83312" y="50990"/>
                  </a:lnTo>
                  <a:lnTo>
                    <a:pt x="82905" y="50800"/>
                  </a:lnTo>
                  <a:lnTo>
                    <a:pt x="82778" y="50736"/>
                  </a:lnTo>
                  <a:lnTo>
                    <a:pt x="81737" y="49377"/>
                  </a:lnTo>
                  <a:lnTo>
                    <a:pt x="81737" y="49149"/>
                  </a:lnTo>
                  <a:lnTo>
                    <a:pt x="83959" y="47358"/>
                  </a:lnTo>
                  <a:lnTo>
                    <a:pt x="84112" y="47307"/>
                  </a:lnTo>
                  <a:lnTo>
                    <a:pt x="85140" y="47193"/>
                  </a:lnTo>
                  <a:lnTo>
                    <a:pt x="85852" y="47218"/>
                  </a:lnTo>
                  <a:lnTo>
                    <a:pt x="86537" y="47307"/>
                  </a:lnTo>
                  <a:lnTo>
                    <a:pt x="86855" y="47383"/>
                  </a:lnTo>
                  <a:lnTo>
                    <a:pt x="87325" y="47536"/>
                  </a:lnTo>
                  <a:lnTo>
                    <a:pt x="87731" y="47726"/>
                  </a:lnTo>
                  <a:lnTo>
                    <a:pt x="88188" y="48031"/>
                  </a:lnTo>
                  <a:lnTo>
                    <a:pt x="88392" y="48196"/>
                  </a:lnTo>
                  <a:lnTo>
                    <a:pt x="88633" y="48475"/>
                  </a:lnTo>
                  <a:lnTo>
                    <a:pt x="88836" y="48856"/>
                  </a:lnTo>
                  <a:lnTo>
                    <a:pt x="88900" y="49161"/>
                  </a:lnTo>
                  <a:lnTo>
                    <a:pt x="88900" y="46024"/>
                  </a:lnTo>
                  <a:lnTo>
                    <a:pt x="86626" y="45504"/>
                  </a:lnTo>
                  <a:lnTo>
                    <a:pt x="86283" y="45453"/>
                  </a:lnTo>
                  <a:lnTo>
                    <a:pt x="85648" y="45427"/>
                  </a:lnTo>
                  <a:lnTo>
                    <a:pt x="84353" y="45453"/>
                  </a:lnTo>
                  <a:lnTo>
                    <a:pt x="84035" y="45504"/>
                  </a:lnTo>
                  <a:lnTo>
                    <a:pt x="83718" y="45529"/>
                  </a:lnTo>
                  <a:lnTo>
                    <a:pt x="83083" y="45643"/>
                  </a:lnTo>
                  <a:lnTo>
                    <a:pt x="81902" y="45961"/>
                  </a:lnTo>
                  <a:lnTo>
                    <a:pt x="80848" y="46405"/>
                  </a:lnTo>
                  <a:lnTo>
                    <a:pt x="80632" y="46558"/>
                  </a:lnTo>
                  <a:lnTo>
                    <a:pt x="80378" y="46672"/>
                  </a:lnTo>
                  <a:lnTo>
                    <a:pt x="78663" y="49072"/>
                  </a:lnTo>
                  <a:lnTo>
                    <a:pt x="78663" y="49441"/>
                  </a:lnTo>
                  <a:lnTo>
                    <a:pt x="80619" y="51968"/>
                  </a:lnTo>
                  <a:lnTo>
                    <a:pt x="80848" y="52120"/>
                  </a:lnTo>
                  <a:lnTo>
                    <a:pt x="84023" y="53022"/>
                  </a:lnTo>
                  <a:lnTo>
                    <a:pt x="84353" y="53073"/>
                  </a:lnTo>
                  <a:lnTo>
                    <a:pt x="84988" y="53098"/>
                  </a:lnTo>
                  <a:lnTo>
                    <a:pt x="86283" y="53073"/>
                  </a:lnTo>
                  <a:lnTo>
                    <a:pt x="86944" y="52997"/>
                  </a:lnTo>
                  <a:lnTo>
                    <a:pt x="90004" y="51968"/>
                  </a:lnTo>
                  <a:lnTo>
                    <a:pt x="90258" y="51854"/>
                  </a:lnTo>
                  <a:lnTo>
                    <a:pt x="91973" y="49453"/>
                  </a:lnTo>
                  <a:lnTo>
                    <a:pt x="91973" y="49085"/>
                  </a:lnTo>
                  <a:close/>
                </a:path>
                <a:path w="174625" h="207644">
                  <a:moveTo>
                    <a:pt x="93637" y="79984"/>
                  </a:moveTo>
                  <a:lnTo>
                    <a:pt x="85890" y="77965"/>
                  </a:lnTo>
                  <a:lnTo>
                    <a:pt x="84734" y="77965"/>
                  </a:lnTo>
                  <a:lnTo>
                    <a:pt x="77000" y="79984"/>
                  </a:lnTo>
                  <a:lnTo>
                    <a:pt x="76581" y="80200"/>
                  </a:lnTo>
                  <a:lnTo>
                    <a:pt x="73545" y="84442"/>
                  </a:lnTo>
                  <a:lnTo>
                    <a:pt x="73545" y="85102"/>
                  </a:lnTo>
                  <a:lnTo>
                    <a:pt x="77000" y="89585"/>
                  </a:lnTo>
                  <a:lnTo>
                    <a:pt x="79171" y="88341"/>
                  </a:lnTo>
                  <a:lnTo>
                    <a:pt x="78320" y="87769"/>
                  </a:lnTo>
                  <a:lnTo>
                    <a:pt x="77851" y="87350"/>
                  </a:lnTo>
                  <a:lnTo>
                    <a:pt x="77431" y="86893"/>
                  </a:lnTo>
                  <a:lnTo>
                    <a:pt x="77114" y="86474"/>
                  </a:lnTo>
                  <a:lnTo>
                    <a:pt x="76771" y="85763"/>
                  </a:lnTo>
                  <a:lnTo>
                    <a:pt x="76631" y="85026"/>
                  </a:lnTo>
                  <a:lnTo>
                    <a:pt x="76631" y="84531"/>
                  </a:lnTo>
                  <a:lnTo>
                    <a:pt x="84886" y="79730"/>
                  </a:lnTo>
                  <a:lnTo>
                    <a:pt x="85750" y="79730"/>
                  </a:lnTo>
                  <a:lnTo>
                    <a:pt x="91478" y="81229"/>
                  </a:lnTo>
                  <a:lnTo>
                    <a:pt x="93637" y="79984"/>
                  </a:lnTo>
                  <a:close/>
                </a:path>
                <a:path w="174625" h="207644">
                  <a:moveTo>
                    <a:pt x="94716" y="43827"/>
                  </a:moveTo>
                  <a:lnTo>
                    <a:pt x="85966" y="41579"/>
                  </a:lnTo>
                  <a:lnTo>
                    <a:pt x="84670" y="41579"/>
                  </a:lnTo>
                  <a:lnTo>
                    <a:pt x="72021" y="48882"/>
                  </a:lnTo>
                  <a:lnTo>
                    <a:pt x="72021" y="49631"/>
                  </a:lnTo>
                  <a:lnTo>
                    <a:pt x="75920" y="54686"/>
                  </a:lnTo>
                  <a:lnTo>
                    <a:pt x="76631" y="54292"/>
                  </a:lnTo>
                  <a:lnTo>
                    <a:pt x="75450" y="53479"/>
                  </a:lnTo>
                  <a:lnTo>
                    <a:pt x="74764" y="52895"/>
                  </a:lnTo>
                  <a:lnTo>
                    <a:pt x="73037" y="49618"/>
                  </a:lnTo>
                  <a:lnTo>
                    <a:pt x="73037" y="48907"/>
                  </a:lnTo>
                  <a:lnTo>
                    <a:pt x="84721" y="42164"/>
                  </a:lnTo>
                  <a:lnTo>
                    <a:pt x="85915" y="42164"/>
                  </a:lnTo>
                  <a:lnTo>
                    <a:pt x="94005" y="44246"/>
                  </a:lnTo>
                  <a:lnTo>
                    <a:pt x="94716" y="43827"/>
                  </a:lnTo>
                  <a:close/>
                </a:path>
                <a:path w="174625" h="207644">
                  <a:moveTo>
                    <a:pt x="97091" y="84442"/>
                  </a:moveTo>
                  <a:lnTo>
                    <a:pt x="93637" y="79984"/>
                  </a:lnTo>
                  <a:lnTo>
                    <a:pt x="91490" y="81241"/>
                  </a:lnTo>
                  <a:lnTo>
                    <a:pt x="92316" y="81749"/>
                  </a:lnTo>
                  <a:lnTo>
                    <a:pt x="93205" y="82638"/>
                  </a:lnTo>
                  <a:lnTo>
                    <a:pt x="93522" y="83070"/>
                  </a:lnTo>
                  <a:lnTo>
                    <a:pt x="93865" y="83781"/>
                  </a:lnTo>
                  <a:lnTo>
                    <a:pt x="94005" y="84543"/>
                  </a:lnTo>
                  <a:lnTo>
                    <a:pt x="94005" y="85039"/>
                  </a:lnTo>
                  <a:lnTo>
                    <a:pt x="90157" y="88925"/>
                  </a:lnTo>
                  <a:lnTo>
                    <a:pt x="89789" y="89103"/>
                  </a:lnTo>
                  <a:lnTo>
                    <a:pt x="88252" y="89522"/>
                  </a:lnTo>
                  <a:lnTo>
                    <a:pt x="87439" y="89662"/>
                  </a:lnTo>
                  <a:lnTo>
                    <a:pt x="85750" y="89814"/>
                  </a:lnTo>
                  <a:lnTo>
                    <a:pt x="84035" y="89763"/>
                  </a:lnTo>
                  <a:lnTo>
                    <a:pt x="82397" y="89522"/>
                  </a:lnTo>
                  <a:lnTo>
                    <a:pt x="80848" y="89103"/>
                  </a:lnTo>
                  <a:lnTo>
                    <a:pt x="80479" y="88925"/>
                  </a:lnTo>
                  <a:lnTo>
                    <a:pt x="80137" y="88811"/>
                  </a:lnTo>
                  <a:lnTo>
                    <a:pt x="79476" y="88519"/>
                  </a:lnTo>
                  <a:lnTo>
                    <a:pt x="79184" y="88341"/>
                  </a:lnTo>
                  <a:lnTo>
                    <a:pt x="77000" y="89585"/>
                  </a:lnTo>
                  <a:lnTo>
                    <a:pt x="84747" y="91579"/>
                  </a:lnTo>
                  <a:lnTo>
                    <a:pt x="85902" y="91579"/>
                  </a:lnTo>
                  <a:lnTo>
                    <a:pt x="97091" y="85102"/>
                  </a:lnTo>
                  <a:lnTo>
                    <a:pt x="97091" y="84442"/>
                  </a:lnTo>
                  <a:close/>
                </a:path>
                <a:path w="174625" h="207644">
                  <a:moveTo>
                    <a:pt x="97091" y="13436"/>
                  </a:moveTo>
                  <a:lnTo>
                    <a:pt x="85890" y="6959"/>
                  </a:lnTo>
                  <a:lnTo>
                    <a:pt x="84734" y="6959"/>
                  </a:lnTo>
                  <a:lnTo>
                    <a:pt x="73545" y="13436"/>
                  </a:lnTo>
                  <a:lnTo>
                    <a:pt x="73545" y="14097"/>
                  </a:lnTo>
                  <a:lnTo>
                    <a:pt x="77000" y="18580"/>
                  </a:lnTo>
                  <a:lnTo>
                    <a:pt x="79171" y="17310"/>
                  </a:lnTo>
                  <a:lnTo>
                    <a:pt x="78854" y="17132"/>
                  </a:lnTo>
                  <a:lnTo>
                    <a:pt x="78320" y="16764"/>
                  </a:lnTo>
                  <a:lnTo>
                    <a:pt x="76631" y="14020"/>
                  </a:lnTo>
                  <a:lnTo>
                    <a:pt x="76631" y="13512"/>
                  </a:lnTo>
                  <a:lnTo>
                    <a:pt x="84886" y="8750"/>
                  </a:lnTo>
                  <a:lnTo>
                    <a:pt x="87020" y="8826"/>
                  </a:lnTo>
                  <a:lnTo>
                    <a:pt x="88239" y="9017"/>
                  </a:lnTo>
                  <a:lnTo>
                    <a:pt x="89789" y="9436"/>
                  </a:lnTo>
                  <a:lnTo>
                    <a:pt x="91160" y="10033"/>
                  </a:lnTo>
                  <a:lnTo>
                    <a:pt x="91478" y="10223"/>
                  </a:lnTo>
                  <a:lnTo>
                    <a:pt x="94005" y="13512"/>
                  </a:lnTo>
                  <a:lnTo>
                    <a:pt x="94005" y="14033"/>
                  </a:lnTo>
                  <a:lnTo>
                    <a:pt x="85750" y="18783"/>
                  </a:lnTo>
                  <a:lnTo>
                    <a:pt x="84899" y="18783"/>
                  </a:lnTo>
                  <a:lnTo>
                    <a:pt x="79184" y="17310"/>
                  </a:lnTo>
                  <a:lnTo>
                    <a:pt x="77000" y="18580"/>
                  </a:lnTo>
                  <a:lnTo>
                    <a:pt x="84747" y="20574"/>
                  </a:lnTo>
                  <a:lnTo>
                    <a:pt x="85902" y="20574"/>
                  </a:lnTo>
                  <a:lnTo>
                    <a:pt x="97091" y="14097"/>
                  </a:lnTo>
                  <a:lnTo>
                    <a:pt x="97091" y="13436"/>
                  </a:lnTo>
                  <a:close/>
                </a:path>
                <a:path w="174625" h="207644">
                  <a:moveTo>
                    <a:pt x="98615" y="48882"/>
                  </a:moveTo>
                  <a:lnTo>
                    <a:pt x="94716" y="43853"/>
                  </a:lnTo>
                  <a:lnTo>
                    <a:pt x="94005" y="44246"/>
                  </a:lnTo>
                  <a:lnTo>
                    <a:pt x="95199" y="45059"/>
                  </a:lnTo>
                  <a:lnTo>
                    <a:pt x="95859" y="45618"/>
                  </a:lnTo>
                  <a:lnTo>
                    <a:pt x="97599" y="48920"/>
                  </a:lnTo>
                  <a:lnTo>
                    <a:pt x="97599" y="49631"/>
                  </a:lnTo>
                  <a:lnTo>
                    <a:pt x="85915" y="56375"/>
                  </a:lnTo>
                  <a:lnTo>
                    <a:pt x="84721" y="56375"/>
                  </a:lnTo>
                  <a:lnTo>
                    <a:pt x="76631" y="54292"/>
                  </a:lnTo>
                  <a:lnTo>
                    <a:pt x="75920" y="54711"/>
                  </a:lnTo>
                  <a:lnTo>
                    <a:pt x="84670" y="56934"/>
                  </a:lnTo>
                  <a:lnTo>
                    <a:pt x="87261" y="56870"/>
                  </a:lnTo>
                  <a:lnTo>
                    <a:pt x="98615" y="49657"/>
                  </a:lnTo>
                  <a:lnTo>
                    <a:pt x="98615" y="48882"/>
                  </a:lnTo>
                  <a:close/>
                </a:path>
                <a:path w="174625" h="207644">
                  <a:moveTo>
                    <a:pt x="104432" y="188099"/>
                  </a:moveTo>
                  <a:lnTo>
                    <a:pt x="102247" y="186829"/>
                  </a:lnTo>
                  <a:lnTo>
                    <a:pt x="102108" y="186918"/>
                  </a:lnTo>
                  <a:lnTo>
                    <a:pt x="101955" y="187096"/>
                  </a:lnTo>
                  <a:lnTo>
                    <a:pt x="101854" y="187261"/>
                  </a:lnTo>
                  <a:lnTo>
                    <a:pt x="101815" y="187591"/>
                  </a:lnTo>
                  <a:lnTo>
                    <a:pt x="101879" y="187756"/>
                  </a:lnTo>
                  <a:lnTo>
                    <a:pt x="102057" y="187934"/>
                  </a:lnTo>
                  <a:lnTo>
                    <a:pt x="102196" y="188074"/>
                  </a:lnTo>
                  <a:lnTo>
                    <a:pt x="102425" y="188201"/>
                  </a:lnTo>
                  <a:lnTo>
                    <a:pt x="102819" y="188315"/>
                  </a:lnTo>
                  <a:lnTo>
                    <a:pt x="102958" y="188341"/>
                  </a:lnTo>
                  <a:lnTo>
                    <a:pt x="103111" y="188341"/>
                  </a:lnTo>
                  <a:lnTo>
                    <a:pt x="103251" y="188366"/>
                  </a:lnTo>
                  <a:lnTo>
                    <a:pt x="103403" y="188366"/>
                  </a:lnTo>
                  <a:lnTo>
                    <a:pt x="103568" y="188341"/>
                  </a:lnTo>
                  <a:lnTo>
                    <a:pt x="103720" y="188341"/>
                  </a:lnTo>
                  <a:lnTo>
                    <a:pt x="103873" y="188315"/>
                  </a:lnTo>
                  <a:lnTo>
                    <a:pt x="104140" y="188226"/>
                  </a:lnTo>
                  <a:lnTo>
                    <a:pt x="104381" y="188125"/>
                  </a:lnTo>
                  <a:close/>
                </a:path>
                <a:path w="174625" h="207644">
                  <a:moveTo>
                    <a:pt x="106248" y="127317"/>
                  </a:moveTo>
                  <a:lnTo>
                    <a:pt x="106070" y="127215"/>
                  </a:lnTo>
                  <a:lnTo>
                    <a:pt x="105803" y="127114"/>
                  </a:lnTo>
                  <a:lnTo>
                    <a:pt x="105651" y="127088"/>
                  </a:lnTo>
                  <a:lnTo>
                    <a:pt x="105511" y="127063"/>
                  </a:lnTo>
                  <a:lnTo>
                    <a:pt x="105359" y="127038"/>
                  </a:lnTo>
                  <a:lnTo>
                    <a:pt x="104927" y="127038"/>
                  </a:lnTo>
                  <a:lnTo>
                    <a:pt x="104775" y="127063"/>
                  </a:lnTo>
                  <a:lnTo>
                    <a:pt x="104622" y="127088"/>
                  </a:lnTo>
                  <a:lnTo>
                    <a:pt x="104482" y="127114"/>
                  </a:lnTo>
                  <a:lnTo>
                    <a:pt x="104355" y="127165"/>
                  </a:lnTo>
                  <a:lnTo>
                    <a:pt x="104114" y="127266"/>
                  </a:lnTo>
                  <a:lnTo>
                    <a:pt x="103873" y="127431"/>
                  </a:lnTo>
                  <a:lnTo>
                    <a:pt x="103771" y="127558"/>
                  </a:lnTo>
                  <a:lnTo>
                    <a:pt x="103644" y="127698"/>
                  </a:lnTo>
                  <a:lnTo>
                    <a:pt x="103619" y="127825"/>
                  </a:lnTo>
                  <a:lnTo>
                    <a:pt x="103619" y="128054"/>
                  </a:lnTo>
                  <a:lnTo>
                    <a:pt x="103695" y="128219"/>
                  </a:lnTo>
                  <a:lnTo>
                    <a:pt x="103822" y="128397"/>
                  </a:lnTo>
                  <a:lnTo>
                    <a:pt x="104013" y="128511"/>
                  </a:lnTo>
                  <a:lnTo>
                    <a:pt x="106248" y="127317"/>
                  </a:lnTo>
                  <a:close/>
                </a:path>
                <a:path w="174625" h="207644">
                  <a:moveTo>
                    <a:pt x="112661" y="13322"/>
                  </a:moveTo>
                  <a:lnTo>
                    <a:pt x="112610" y="13195"/>
                  </a:lnTo>
                  <a:lnTo>
                    <a:pt x="112534" y="13042"/>
                  </a:lnTo>
                  <a:lnTo>
                    <a:pt x="112318" y="12852"/>
                  </a:lnTo>
                  <a:lnTo>
                    <a:pt x="90500" y="215"/>
                  </a:lnTo>
                  <a:lnTo>
                    <a:pt x="90297" y="114"/>
                  </a:lnTo>
                  <a:lnTo>
                    <a:pt x="90131" y="63"/>
                  </a:lnTo>
                  <a:lnTo>
                    <a:pt x="89903" y="25"/>
                  </a:lnTo>
                  <a:lnTo>
                    <a:pt x="89662" y="0"/>
                  </a:lnTo>
                  <a:lnTo>
                    <a:pt x="89522" y="0"/>
                  </a:lnTo>
                  <a:lnTo>
                    <a:pt x="89395" y="25"/>
                  </a:lnTo>
                  <a:lnTo>
                    <a:pt x="89268" y="25"/>
                  </a:lnTo>
                  <a:lnTo>
                    <a:pt x="89103" y="63"/>
                  </a:lnTo>
                  <a:lnTo>
                    <a:pt x="88925" y="114"/>
                  </a:lnTo>
                  <a:lnTo>
                    <a:pt x="88633" y="241"/>
                  </a:lnTo>
                  <a:lnTo>
                    <a:pt x="88493" y="368"/>
                  </a:lnTo>
                  <a:lnTo>
                    <a:pt x="88341" y="558"/>
                  </a:lnTo>
                  <a:lnTo>
                    <a:pt x="88315" y="850"/>
                  </a:lnTo>
                  <a:lnTo>
                    <a:pt x="88392" y="1003"/>
                  </a:lnTo>
                  <a:lnTo>
                    <a:pt x="88531" y="1143"/>
                  </a:lnTo>
                  <a:lnTo>
                    <a:pt x="88684" y="1270"/>
                  </a:lnTo>
                  <a:lnTo>
                    <a:pt x="110464" y="13843"/>
                  </a:lnTo>
                  <a:lnTo>
                    <a:pt x="110655" y="13957"/>
                  </a:lnTo>
                  <a:lnTo>
                    <a:pt x="110820" y="14008"/>
                  </a:lnTo>
                  <a:lnTo>
                    <a:pt x="110947" y="14033"/>
                  </a:lnTo>
                  <a:lnTo>
                    <a:pt x="111112" y="14071"/>
                  </a:lnTo>
                  <a:lnTo>
                    <a:pt x="111607" y="14071"/>
                  </a:lnTo>
                  <a:lnTo>
                    <a:pt x="111798" y="14033"/>
                  </a:lnTo>
                  <a:lnTo>
                    <a:pt x="111925" y="14008"/>
                  </a:lnTo>
                  <a:lnTo>
                    <a:pt x="112064" y="13957"/>
                  </a:lnTo>
                  <a:lnTo>
                    <a:pt x="112318" y="13830"/>
                  </a:lnTo>
                  <a:lnTo>
                    <a:pt x="112458" y="13728"/>
                  </a:lnTo>
                  <a:lnTo>
                    <a:pt x="112560" y="13589"/>
                  </a:lnTo>
                  <a:lnTo>
                    <a:pt x="112636" y="13436"/>
                  </a:lnTo>
                  <a:close/>
                </a:path>
                <a:path w="174625" h="207644">
                  <a:moveTo>
                    <a:pt x="114960" y="136563"/>
                  </a:moveTo>
                  <a:lnTo>
                    <a:pt x="114731" y="136525"/>
                  </a:lnTo>
                  <a:lnTo>
                    <a:pt x="114592" y="136499"/>
                  </a:lnTo>
                  <a:lnTo>
                    <a:pt x="114439" y="136474"/>
                  </a:lnTo>
                  <a:lnTo>
                    <a:pt x="113855" y="136474"/>
                  </a:lnTo>
                  <a:lnTo>
                    <a:pt x="113703" y="136499"/>
                  </a:lnTo>
                  <a:lnTo>
                    <a:pt x="113563" y="136550"/>
                  </a:lnTo>
                  <a:lnTo>
                    <a:pt x="113436" y="136563"/>
                  </a:lnTo>
                  <a:lnTo>
                    <a:pt x="113309" y="136588"/>
                  </a:lnTo>
                  <a:lnTo>
                    <a:pt x="113093" y="136715"/>
                  </a:lnTo>
                  <a:lnTo>
                    <a:pt x="112877" y="136893"/>
                  </a:lnTo>
                  <a:lnTo>
                    <a:pt x="112750" y="137083"/>
                  </a:lnTo>
                  <a:lnTo>
                    <a:pt x="112674" y="137210"/>
                  </a:lnTo>
                  <a:lnTo>
                    <a:pt x="112674" y="137452"/>
                  </a:lnTo>
                  <a:lnTo>
                    <a:pt x="112725" y="137591"/>
                  </a:lnTo>
                  <a:lnTo>
                    <a:pt x="112852" y="137718"/>
                  </a:lnTo>
                  <a:lnTo>
                    <a:pt x="112941" y="137845"/>
                  </a:lnTo>
                  <a:lnTo>
                    <a:pt x="113385" y="138087"/>
                  </a:lnTo>
                  <a:lnTo>
                    <a:pt x="114960" y="136563"/>
                  </a:lnTo>
                  <a:close/>
                </a:path>
                <a:path w="174625" h="207644">
                  <a:moveTo>
                    <a:pt x="117551" y="134150"/>
                  </a:moveTo>
                  <a:lnTo>
                    <a:pt x="117500" y="134010"/>
                  </a:lnTo>
                  <a:lnTo>
                    <a:pt x="117424" y="133858"/>
                  </a:lnTo>
                  <a:lnTo>
                    <a:pt x="117271" y="133718"/>
                  </a:lnTo>
                  <a:lnTo>
                    <a:pt x="117157" y="133591"/>
                  </a:lnTo>
                  <a:lnTo>
                    <a:pt x="106260" y="127317"/>
                  </a:lnTo>
                  <a:lnTo>
                    <a:pt x="104076" y="128562"/>
                  </a:lnTo>
                  <a:lnTo>
                    <a:pt x="114922" y="134810"/>
                  </a:lnTo>
                  <a:lnTo>
                    <a:pt x="115100" y="134937"/>
                  </a:lnTo>
                  <a:lnTo>
                    <a:pt x="115341" y="135039"/>
                  </a:lnTo>
                  <a:lnTo>
                    <a:pt x="115493" y="135064"/>
                  </a:lnTo>
                  <a:lnTo>
                    <a:pt x="115633" y="135089"/>
                  </a:lnTo>
                  <a:lnTo>
                    <a:pt x="116370" y="135089"/>
                  </a:lnTo>
                  <a:lnTo>
                    <a:pt x="116522" y="135064"/>
                  </a:lnTo>
                  <a:lnTo>
                    <a:pt x="116662" y="135039"/>
                  </a:lnTo>
                  <a:lnTo>
                    <a:pt x="116928" y="134937"/>
                  </a:lnTo>
                  <a:lnTo>
                    <a:pt x="117081" y="134810"/>
                  </a:lnTo>
                  <a:lnTo>
                    <a:pt x="117246" y="134721"/>
                  </a:lnTo>
                  <a:lnTo>
                    <a:pt x="117424" y="134543"/>
                  </a:lnTo>
                  <a:lnTo>
                    <a:pt x="117525" y="134378"/>
                  </a:lnTo>
                  <a:lnTo>
                    <a:pt x="117551" y="134251"/>
                  </a:lnTo>
                  <a:close/>
                </a:path>
                <a:path w="174625" h="207644">
                  <a:moveTo>
                    <a:pt x="122656" y="48183"/>
                  </a:moveTo>
                  <a:lnTo>
                    <a:pt x="122288" y="46088"/>
                  </a:lnTo>
                  <a:lnTo>
                    <a:pt x="121577" y="44005"/>
                  </a:lnTo>
                  <a:lnTo>
                    <a:pt x="120510" y="41986"/>
                  </a:lnTo>
                  <a:lnTo>
                    <a:pt x="119570" y="40678"/>
                  </a:lnTo>
                  <a:lnTo>
                    <a:pt x="119570" y="48285"/>
                  </a:lnTo>
                  <a:lnTo>
                    <a:pt x="119570" y="50228"/>
                  </a:lnTo>
                  <a:lnTo>
                    <a:pt x="86982" y="69037"/>
                  </a:lnTo>
                  <a:lnTo>
                    <a:pt x="80276" y="68872"/>
                  </a:lnTo>
                  <a:lnTo>
                    <a:pt x="61061" y="63271"/>
                  </a:lnTo>
                  <a:lnTo>
                    <a:pt x="51041" y="50241"/>
                  </a:lnTo>
                  <a:lnTo>
                    <a:pt x="51041" y="48298"/>
                  </a:lnTo>
                  <a:lnTo>
                    <a:pt x="83629" y="29489"/>
                  </a:lnTo>
                  <a:lnTo>
                    <a:pt x="90335" y="29679"/>
                  </a:lnTo>
                  <a:lnTo>
                    <a:pt x="119570" y="48285"/>
                  </a:lnTo>
                  <a:lnTo>
                    <a:pt x="119570" y="40678"/>
                  </a:lnTo>
                  <a:lnTo>
                    <a:pt x="111709" y="33997"/>
                  </a:lnTo>
                  <a:lnTo>
                    <a:pt x="110413" y="33286"/>
                  </a:lnTo>
                  <a:lnTo>
                    <a:pt x="87134" y="27724"/>
                  </a:lnTo>
                  <a:lnTo>
                    <a:pt x="83477" y="27724"/>
                  </a:lnTo>
                  <a:lnTo>
                    <a:pt x="49034" y="44018"/>
                  </a:lnTo>
                  <a:lnTo>
                    <a:pt x="47955" y="48209"/>
                  </a:lnTo>
                  <a:lnTo>
                    <a:pt x="47955" y="50342"/>
                  </a:lnTo>
                  <a:lnTo>
                    <a:pt x="83477" y="70853"/>
                  </a:lnTo>
                  <a:lnTo>
                    <a:pt x="87134" y="70853"/>
                  </a:lnTo>
                  <a:lnTo>
                    <a:pt x="121577" y="54533"/>
                  </a:lnTo>
                  <a:lnTo>
                    <a:pt x="122656" y="50317"/>
                  </a:lnTo>
                  <a:lnTo>
                    <a:pt x="122656" y="48183"/>
                  </a:lnTo>
                  <a:close/>
                </a:path>
                <a:path w="174625" h="207644">
                  <a:moveTo>
                    <a:pt x="125514" y="158089"/>
                  </a:moveTo>
                  <a:lnTo>
                    <a:pt x="125387" y="158000"/>
                  </a:lnTo>
                  <a:lnTo>
                    <a:pt x="124282" y="157365"/>
                  </a:lnTo>
                  <a:lnTo>
                    <a:pt x="124282" y="158229"/>
                  </a:lnTo>
                  <a:lnTo>
                    <a:pt x="88849" y="178714"/>
                  </a:lnTo>
                  <a:lnTo>
                    <a:pt x="53428" y="158242"/>
                  </a:lnTo>
                  <a:lnTo>
                    <a:pt x="88874" y="137756"/>
                  </a:lnTo>
                  <a:lnTo>
                    <a:pt x="124282" y="158229"/>
                  </a:lnTo>
                  <a:lnTo>
                    <a:pt x="124282" y="157365"/>
                  </a:lnTo>
                  <a:lnTo>
                    <a:pt x="89293" y="137172"/>
                  </a:lnTo>
                  <a:lnTo>
                    <a:pt x="89141" y="137071"/>
                  </a:lnTo>
                  <a:lnTo>
                    <a:pt x="88696" y="137033"/>
                  </a:lnTo>
                  <a:lnTo>
                    <a:pt x="88519" y="137109"/>
                  </a:lnTo>
                  <a:lnTo>
                    <a:pt x="52501" y="157937"/>
                  </a:lnTo>
                  <a:lnTo>
                    <a:pt x="52349" y="158000"/>
                  </a:lnTo>
                  <a:lnTo>
                    <a:pt x="52209" y="158318"/>
                  </a:lnTo>
                  <a:lnTo>
                    <a:pt x="52336" y="158445"/>
                  </a:lnTo>
                  <a:lnTo>
                    <a:pt x="88442" y="179285"/>
                  </a:lnTo>
                  <a:lnTo>
                    <a:pt x="88582" y="179374"/>
                  </a:lnTo>
                  <a:lnTo>
                    <a:pt x="88798" y="179400"/>
                  </a:lnTo>
                  <a:lnTo>
                    <a:pt x="88950" y="179400"/>
                  </a:lnTo>
                  <a:lnTo>
                    <a:pt x="89077" y="179400"/>
                  </a:lnTo>
                  <a:lnTo>
                    <a:pt x="89230" y="179324"/>
                  </a:lnTo>
                  <a:lnTo>
                    <a:pt x="125361" y="158483"/>
                  </a:lnTo>
                  <a:lnTo>
                    <a:pt x="125488" y="158381"/>
                  </a:lnTo>
                  <a:lnTo>
                    <a:pt x="125514" y="158089"/>
                  </a:lnTo>
                  <a:close/>
                </a:path>
                <a:path w="174625" h="207644">
                  <a:moveTo>
                    <a:pt x="141046" y="166458"/>
                  </a:moveTo>
                  <a:lnTo>
                    <a:pt x="140982" y="166281"/>
                  </a:lnTo>
                  <a:lnTo>
                    <a:pt x="140855" y="166103"/>
                  </a:lnTo>
                  <a:lnTo>
                    <a:pt x="140665" y="165989"/>
                  </a:lnTo>
                  <a:lnTo>
                    <a:pt x="140322" y="165811"/>
                  </a:lnTo>
                  <a:lnTo>
                    <a:pt x="140195" y="165773"/>
                  </a:lnTo>
                  <a:lnTo>
                    <a:pt x="140042" y="165747"/>
                  </a:lnTo>
                  <a:lnTo>
                    <a:pt x="139903" y="165722"/>
                  </a:lnTo>
                  <a:lnTo>
                    <a:pt x="139750" y="165696"/>
                  </a:lnTo>
                  <a:lnTo>
                    <a:pt x="139319" y="165696"/>
                  </a:lnTo>
                  <a:lnTo>
                    <a:pt x="139166" y="165722"/>
                  </a:lnTo>
                  <a:lnTo>
                    <a:pt x="139014" y="165747"/>
                  </a:lnTo>
                  <a:lnTo>
                    <a:pt x="138874" y="165773"/>
                  </a:lnTo>
                  <a:lnTo>
                    <a:pt x="138747" y="165811"/>
                  </a:lnTo>
                  <a:lnTo>
                    <a:pt x="138607" y="165862"/>
                  </a:lnTo>
                  <a:lnTo>
                    <a:pt x="138455" y="165938"/>
                  </a:lnTo>
                  <a:lnTo>
                    <a:pt x="102260" y="186829"/>
                  </a:lnTo>
                  <a:lnTo>
                    <a:pt x="104432" y="188099"/>
                  </a:lnTo>
                  <a:lnTo>
                    <a:pt x="140601" y="167208"/>
                  </a:lnTo>
                  <a:lnTo>
                    <a:pt x="140754" y="167119"/>
                  </a:lnTo>
                  <a:lnTo>
                    <a:pt x="140906" y="166966"/>
                  </a:lnTo>
                  <a:lnTo>
                    <a:pt x="141033" y="166801"/>
                  </a:lnTo>
                  <a:lnTo>
                    <a:pt x="141046" y="166458"/>
                  </a:lnTo>
                  <a:close/>
                </a:path>
                <a:path w="174625" h="207644">
                  <a:moveTo>
                    <a:pt x="142862" y="148704"/>
                  </a:moveTo>
                  <a:lnTo>
                    <a:pt x="142786" y="148526"/>
                  </a:lnTo>
                  <a:lnTo>
                    <a:pt x="142633" y="148386"/>
                  </a:lnTo>
                  <a:lnTo>
                    <a:pt x="142468" y="148234"/>
                  </a:lnTo>
                  <a:lnTo>
                    <a:pt x="131699" y="141998"/>
                  </a:lnTo>
                  <a:lnTo>
                    <a:pt x="131559" y="141909"/>
                  </a:lnTo>
                  <a:lnTo>
                    <a:pt x="131394" y="141846"/>
                  </a:lnTo>
                  <a:lnTo>
                    <a:pt x="131267" y="141782"/>
                  </a:lnTo>
                  <a:lnTo>
                    <a:pt x="131140" y="141732"/>
                  </a:lnTo>
                  <a:lnTo>
                    <a:pt x="130987" y="141706"/>
                  </a:lnTo>
                  <a:lnTo>
                    <a:pt x="114960" y="136575"/>
                  </a:lnTo>
                  <a:lnTo>
                    <a:pt x="113461" y="138112"/>
                  </a:lnTo>
                  <a:lnTo>
                    <a:pt x="129514" y="143268"/>
                  </a:lnTo>
                  <a:lnTo>
                    <a:pt x="140233" y="149453"/>
                  </a:lnTo>
                  <a:lnTo>
                    <a:pt x="140411" y="149555"/>
                  </a:lnTo>
                  <a:lnTo>
                    <a:pt x="140677" y="149631"/>
                  </a:lnTo>
                  <a:lnTo>
                    <a:pt x="140804" y="149682"/>
                  </a:lnTo>
                  <a:lnTo>
                    <a:pt x="140944" y="149707"/>
                  </a:lnTo>
                  <a:lnTo>
                    <a:pt x="141097" y="149707"/>
                  </a:lnTo>
                  <a:lnTo>
                    <a:pt x="141262" y="149733"/>
                  </a:lnTo>
                  <a:lnTo>
                    <a:pt x="141414" y="149733"/>
                  </a:lnTo>
                  <a:lnTo>
                    <a:pt x="141554" y="149707"/>
                  </a:lnTo>
                  <a:lnTo>
                    <a:pt x="141706" y="149707"/>
                  </a:lnTo>
                  <a:lnTo>
                    <a:pt x="141859" y="149682"/>
                  </a:lnTo>
                  <a:lnTo>
                    <a:pt x="142125" y="149606"/>
                  </a:lnTo>
                  <a:lnTo>
                    <a:pt x="142252" y="149555"/>
                  </a:lnTo>
                  <a:lnTo>
                    <a:pt x="142468" y="149428"/>
                  </a:lnTo>
                  <a:lnTo>
                    <a:pt x="142608" y="149339"/>
                  </a:lnTo>
                  <a:lnTo>
                    <a:pt x="142709" y="149186"/>
                  </a:lnTo>
                  <a:lnTo>
                    <a:pt x="142811" y="149021"/>
                  </a:lnTo>
                  <a:lnTo>
                    <a:pt x="142862" y="148704"/>
                  </a:lnTo>
                  <a:close/>
                </a:path>
                <a:path w="174625" h="207644">
                  <a:moveTo>
                    <a:pt x="152387" y="143078"/>
                  </a:moveTo>
                  <a:lnTo>
                    <a:pt x="152311" y="142925"/>
                  </a:lnTo>
                  <a:lnTo>
                    <a:pt x="152209" y="142786"/>
                  </a:lnTo>
                  <a:lnTo>
                    <a:pt x="152069" y="142684"/>
                  </a:lnTo>
                  <a:lnTo>
                    <a:pt x="115849" y="121780"/>
                  </a:lnTo>
                  <a:lnTo>
                    <a:pt x="115658" y="121666"/>
                  </a:lnTo>
                  <a:lnTo>
                    <a:pt x="115493" y="121602"/>
                  </a:lnTo>
                  <a:lnTo>
                    <a:pt x="115366" y="121577"/>
                  </a:lnTo>
                  <a:lnTo>
                    <a:pt x="114884" y="121526"/>
                  </a:lnTo>
                  <a:lnTo>
                    <a:pt x="114630" y="121551"/>
                  </a:lnTo>
                  <a:lnTo>
                    <a:pt x="114465" y="121602"/>
                  </a:lnTo>
                  <a:lnTo>
                    <a:pt x="114287" y="121666"/>
                  </a:lnTo>
                  <a:lnTo>
                    <a:pt x="113995" y="121793"/>
                  </a:lnTo>
                  <a:lnTo>
                    <a:pt x="113728" y="122034"/>
                  </a:lnTo>
                  <a:lnTo>
                    <a:pt x="113728" y="122529"/>
                  </a:lnTo>
                  <a:lnTo>
                    <a:pt x="113842" y="122669"/>
                  </a:lnTo>
                  <a:lnTo>
                    <a:pt x="114046" y="122821"/>
                  </a:lnTo>
                  <a:lnTo>
                    <a:pt x="150202" y="143687"/>
                  </a:lnTo>
                  <a:lnTo>
                    <a:pt x="150406" y="143789"/>
                  </a:lnTo>
                  <a:lnTo>
                    <a:pt x="150571" y="143840"/>
                  </a:lnTo>
                  <a:lnTo>
                    <a:pt x="150787" y="143878"/>
                  </a:lnTo>
                  <a:lnTo>
                    <a:pt x="150914" y="143903"/>
                  </a:lnTo>
                  <a:lnTo>
                    <a:pt x="151307" y="143903"/>
                  </a:lnTo>
                  <a:lnTo>
                    <a:pt x="151434" y="143878"/>
                  </a:lnTo>
                  <a:lnTo>
                    <a:pt x="151599" y="143865"/>
                  </a:lnTo>
                  <a:lnTo>
                    <a:pt x="151777" y="143814"/>
                  </a:lnTo>
                  <a:lnTo>
                    <a:pt x="152069" y="143662"/>
                  </a:lnTo>
                  <a:lnTo>
                    <a:pt x="152209" y="143535"/>
                  </a:lnTo>
                  <a:lnTo>
                    <a:pt x="152361" y="143344"/>
                  </a:lnTo>
                  <a:lnTo>
                    <a:pt x="152387" y="143078"/>
                  </a:lnTo>
                  <a:close/>
                </a:path>
                <a:path w="174625" h="207644">
                  <a:moveTo>
                    <a:pt x="156781" y="47879"/>
                  </a:moveTo>
                  <a:lnTo>
                    <a:pt x="153327" y="43421"/>
                  </a:lnTo>
                  <a:lnTo>
                    <a:pt x="152908" y="43167"/>
                  </a:lnTo>
                  <a:lnTo>
                    <a:pt x="145580" y="41427"/>
                  </a:lnTo>
                  <a:lnTo>
                    <a:pt x="143281" y="41478"/>
                  </a:lnTo>
                  <a:lnTo>
                    <a:pt x="133235" y="47879"/>
                  </a:lnTo>
                  <a:lnTo>
                    <a:pt x="133235" y="48564"/>
                  </a:lnTo>
                  <a:lnTo>
                    <a:pt x="136690" y="53022"/>
                  </a:lnTo>
                  <a:lnTo>
                    <a:pt x="138861" y="51777"/>
                  </a:lnTo>
                  <a:lnTo>
                    <a:pt x="138544" y="51600"/>
                  </a:lnTo>
                  <a:lnTo>
                    <a:pt x="137769" y="51015"/>
                  </a:lnTo>
                  <a:lnTo>
                    <a:pt x="137121" y="50380"/>
                  </a:lnTo>
                  <a:lnTo>
                    <a:pt x="136982" y="50126"/>
                  </a:lnTo>
                  <a:lnTo>
                    <a:pt x="136804" y="49911"/>
                  </a:lnTo>
                  <a:lnTo>
                    <a:pt x="136461" y="49199"/>
                  </a:lnTo>
                  <a:lnTo>
                    <a:pt x="136321" y="48463"/>
                  </a:lnTo>
                  <a:lnTo>
                    <a:pt x="136321" y="47967"/>
                  </a:lnTo>
                  <a:lnTo>
                    <a:pt x="144576" y="43192"/>
                  </a:lnTo>
                  <a:lnTo>
                    <a:pt x="146291" y="43243"/>
                  </a:lnTo>
                  <a:lnTo>
                    <a:pt x="147129" y="43345"/>
                  </a:lnTo>
                  <a:lnTo>
                    <a:pt x="148742" y="43662"/>
                  </a:lnTo>
                  <a:lnTo>
                    <a:pt x="150190" y="44170"/>
                  </a:lnTo>
                  <a:lnTo>
                    <a:pt x="151168" y="44665"/>
                  </a:lnTo>
                  <a:lnTo>
                    <a:pt x="153720" y="47980"/>
                  </a:lnTo>
                  <a:lnTo>
                    <a:pt x="153720" y="48475"/>
                  </a:lnTo>
                  <a:lnTo>
                    <a:pt x="145440" y="53251"/>
                  </a:lnTo>
                  <a:lnTo>
                    <a:pt x="143725" y="53200"/>
                  </a:lnTo>
                  <a:lnTo>
                    <a:pt x="138874" y="51777"/>
                  </a:lnTo>
                  <a:lnTo>
                    <a:pt x="136690" y="53022"/>
                  </a:lnTo>
                  <a:lnTo>
                    <a:pt x="144437" y="55016"/>
                  </a:lnTo>
                  <a:lnTo>
                    <a:pt x="145592" y="55016"/>
                  </a:lnTo>
                  <a:lnTo>
                    <a:pt x="156781" y="48564"/>
                  </a:lnTo>
                  <a:lnTo>
                    <a:pt x="156781" y="47879"/>
                  </a:lnTo>
                  <a:close/>
                </a:path>
                <a:path w="174625" h="207644">
                  <a:moveTo>
                    <a:pt x="170243" y="46278"/>
                  </a:moveTo>
                  <a:lnTo>
                    <a:pt x="170116" y="46215"/>
                  </a:lnTo>
                  <a:lnTo>
                    <a:pt x="169989" y="46151"/>
                  </a:lnTo>
                  <a:lnTo>
                    <a:pt x="148475" y="33693"/>
                  </a:lnTo>
                  <a:lnTo>
                    <a:pt x="148272" y="33591"/>
                  </a:lnTo>
                  <a:lnTo>
                    <a:pt x="148107" y="33540"/>
                  </a:lnTo>
                  <a:lnTo>
                    <a:pt x="147980" y="33528"/>
                  </a:lnTo>
                  <a:lnTo>
                    <a:pt x="147739" y="33502"/>
                  </a:lnTo>
                  <a:lnTo>
                    <a:pt x="147612" y="33477"/>
                  </a:lnTo>
                  <a:lnTo>
                    <a:pt x="147370" y="33502"/>
                  </a:lnTo>
                  <a:lnTo>
                    <a:pt x="147243" y="33502"/>
                  </a:lnTo>
                  <a:lnTo>
                    <a:pt x="147078" y="33540"/>
                  </a:lnTo>
                  <a:lnTo>
                    <a:pt x="146900" y="33566"/>
                  </a:lnTo>
                  <a:lnTo>
                    <a:pt x="146608" y="33718"/>
                  </a:lnTo>
                  <a:lnTo>
                    <a:pt x="146481" y="33820"/>
                  </a:lnTo>
                  <a:lnTo>
                    <a:pt x="146342" y="33959"/>
                  </a:lnTo>
                  <a:lnTo>
                    <a:pt x="146291" y="34112"/>
                  </a:lnTo>
                  <a:lnTo>
                    <a:pt x="146265" y="34251"/>
                  </a:lnTo>
                  <a:lnTo>
                    <a:pt x="146316" y="34404"/>
                  </a:lnTo>
                  <a:lnTo>
                    <a:pt x="146481" y="34620"/>
                  </a:lnTo>
                  <a:lnTo>
                    <a:pt x="146608" y="34721"/>
                  </a:lnTo>
                  <a:lnTo>
                    <a:pt x="168325" y="47256"/>
                  </a:lnTo>
                  <a:lnTo>
                    <a:pt x="170243" y="46278"/>
                  </a:lnTo>
                  <a:close/>
                </a:path>
                <a:path w="174625" h="207644">
                  <a:moveTo>
                    <a:pt x="172377" y="49060"/>
                  </a:moveTo>
                  <a:lnTo>
                    <a:pt x="170522" y="46494"/>
                  </a:lnTo>
                  <a:lnTo>
                    <a:pt x="170383" y="46355"/>
                  </a:lnTo>
                  <a:lnTo>
                    <a:pt x="170256" y="46278"/>
                  </a:lnTo>
                  <a:lnTo>
                    <a:pt x="168440" y="47307"/>
                  </a:lnTo>
                  <a:lnTo>
                    <a:pt x="168592" y="47421"/>
                  </a:lnTo>
                  <a:lnTo>
                    <a:pt x="168897" y="47637"/>
                  </a:lnTo>
                  <a:lnTo>
                    <a:pt x="169164" y="47866"/>
                  </a:lnTo>
                  <a:lnTo>
                    <a:pt x="169379" y="48107"/>
                  </a:lnTo>
                  <a:lnTo>
                    <a:pt x="169456" y="48234"/>
                  </a:lnTo>
                  <a:lnTo>
                    <a:pt x="169672" y="48602"/>
                  </a:lnTo>
                  <a:lnTo>
                    <a:pt x="169773" y="48869"/>
                  </a:lnTo>
                  <a:lnTo>
                    <a:pt x="169824" y="49136"/>
                  </a:lnTo>
                  <a:lnTo>
                    <a:pt x="169824" y="49403"/>
                  </a:lnTo>
                  <a:lnTo>
                    <a:pt x="169773" y="49669"/>
                  </a:lnTo>
                  <a:lnTo>
                    <a:pt x="169672" y="49949"/>
                  </a:lnTo>
                  <a:lnTo>
                    <a:pt x="169557" y="50190"/>
                  </a:lnTo>
                  <a:lnTo>
                    <a:pt x="169456" y="50317"/>
                  </a:lnTo>
                  <a:lnTo>
                    <a:pt x="169379" y="50457"/>
                  </a:lnTo>
                  <a:lnTo>
                    <a:pt x="169164" y="50685"/>
                  </a:lnTo>
                  <a:lnTo>
                    <a:pt x="169011" y="50800"/>
                  </a:lnTo>
                  <a:lnTo>
                    <a:pt x="168592" y="51117"/>
                  </a:lnTo>
                  <a:lnTo>
                    <a:pt x="168440" y="51219"/>
                  </a:lnTo>
                  <a:lnTo>
                    <a:pt x="168249" y="51371"/>
                  </a:lnTo>
                  <a:lnTo>
                    <a:pt x="168097" y="51562"/>
                  </a:lnTo>
                  <a:lnTo>
                    <a:pt x="168071" y="51854"/>
                  </a:lnTo>
                  <a:lnTo>
                    <a:pt x="168148" y="51981"/>
                  </a:lnTo>
                  <a:lnTo>
                    <a:pt x="168249" y="52120"/>
                  </a:lnTo>
                  <a:lnTo>
                    <a:pt x="168389" y="52222"/>
                  </a:lnTo>
                  <a:lnTo>
                    <a:pt x="168592" y="52324"/>
                  </a:lnTo>
                  <a:lnTo>
                    <a:pt x="168808" y="52400"/>
                  </a:lnTo>
                  <a:lnTo>
                    <a:pt x="169037" y="52463"/>
                  </a:lnTo>
                  <a:lnTo>
                    <a:pt x="169672" y="52463"/>
                  </a:lnTo>
                  <a:lnTo>
                    <a:pt x="169887" y="52400"/>
                  </a:lnTo>
                  <a:lnTo>
                    <a:pt x="170014" y="52374"/>
                  </a:lnTo>
                  <a:lnTo>
                    <a:pt x="170205" y="52298"/>
                  </a:lnTo>
                  <a:lnTo>
                    <a:pt x="172377" y="49479"/>
                  </a:lnTo>
                  <a:lnTo>
                    <a:pt x="172377" y="49060"/>
                  </a:lnTo>
                  <a:close/>
                </a:path>
                <a:path w="174625" h="207644">
                  <a:moveTo>
                    <a:pt x="174193" y="160680"/>
                  </a:moveTo>
                  <a:lnTo>
                    <a:pt x="174142" y="160515"/>
                  </a:lnTo>
                  <a:lnTo>
                    <a:pt x="174091" y="160388"/>
                  </a:lnTo>
                  <a:lnTo>
                    <a:pt x="173964" y="160274"/>
                  </a:lnTo>
                  <a:lnTo>
                    <a:pt x="173799" y="160147"/>
                  </a:lnTo>
                  <a:lnTo>
                    <a:pt x="173647" y="160096"/>
                  </a:lnTo>
                  <a:lnTo>
                    <a:pt x="173456" y="159994"/>
                  </a:lnTo>
                  <a:lnTo>
                    <a:pt x="173329" y="159981"/>
                  </a:lnTo>
                  <a:lnTo>
                    <a:pt x="173202" y="159981"/>
                  </a:lnTo>
                  <a:lnTo>
                    <a:pt x="172593" y="159956"/>
                  </a:lnTo>
                  <a:lnTo>
                    <a:pt x="172402" y="159994"/>
                  </a:lnTo>
                  <a:lnTo>
                    <a:pt x="172224" y="160045"/>
                  </a:lnTo>
                  <a:lnTo>
                    <a:pt x="172034" y="160121"/>
                  </a:lnTo>
                  <a:lnTo>
                    <a:pt x="92240" y="206209"/>
                  </a:lnTo>
                  <a:lnTo>
                    <a:pt x="91897" y="206603"/>
                  </a:lnTo>
                  <a:lnTo>
                    <a:pt x="91897" y="206870"/>
                  </a:lnTo>
                  <a:lnTo>
                    <a:pt x="92049" y="207111"/>
                  </a:lnTo>
                  <a:lnTo>
                    <a:pt x="92481" y="207365"/>
                  </a:lnTo>
                  <a:lnTo>
                    <a:pt x="92608" y="207391"/>
                  </a:lnTo>
                  <a:lnTo>
                    <a:pt x="92735" y="207429"/>
                  </a:lnTo>
                  <a:lnTo>
                    <a:pt x="92900" y="207479"/>
                  </a:lnTo>
                  <a:lnTo>
                    <a:pt x="93395" y="207479"/>
                  </a:lnTo>
                  <a:lnTo>
                    <a:pt x="93814" y="207365"/>
                  </a:lnTo>
                  <a:lnTo>
                    <a:pt x="94056" y="207238"/>
                  </a:lnTo>
                  <a:lnTo>
                    <a:pt x="173799" y="161201"/>
                  </a:lnTo>
                  <a:lnTo>
                    <a:pt x="173990" y="161048"/>
                  </a:lnTo>
                  <a:lnTo>
                    <a:pt x="174117" y="160934"/>
                  </a:lnTo>
                  <a:lnTo>
                    <a:pt x="174167" y="16078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870941" y="1054061"/>
              <a:ext cx="261620" cy="597535"/>
            </a:xfrm>
            <a:custGeom>
              <a:avLst/>
              <a:gdLst/>
              <a:ahLst/>
              <a:cxnLst/>
              <a:rect l="l" t="t" r="r" b="b"/>
              <a:pathLst>
                <a:path w="261620" h="597535">
                  <a:moveTo>
                    <a:pt x="53962" y="573608"/>
                  </a:moveTo>
                  <a:lnTo>
                    <a:pt x="52146" y="572554"/>
                  </a:lnTo>
                  <a:lnTo>
                    <a:pt x="22250" y="589826"/>
                  </a:lnTo>
                  <a:lnTo>
                    <a:pt x="24041" y="590880"/>
                  </a:lnTo>
                  <a:lnTo>
                    <a:pt x="53962" y="573608"/>
                  </a:lnTo>
                  <a:close/>
                </a:path>
                <a:path w="261620" h="597535">
                  <a:moveTo>
                    <a:pt x="62166" y="573824"/>
                  </a:moveTo>
                  <a:lnTo>
                    <a:pt x="60350" y="572770"/>
                  </a:lnTo>
                  <a:lnTo>
                    <a:pt x="22479" y="594652"/>
                  </a:lnTo>
                  <a:lnTo>
                    <a:pt x="22352" y="594728"/>
                  </a:lnTo>
                  <a:lnTo>
                    <a:pt x="21907" y="594944"/>
                  </a:lnTo>
                  <a:lnTo>
                    <a:pt x="21043" y="595236"/>
                  </a:lnTo>
                  <a:lnTo>
                    <a:pt x="20116" y="595439"/>
                  </a:lnTo>
                  <a:lnTo>
                    <a:pt x="19113" y="595515"/>
                  </a:lnTo>
                  <a:lnTo>
                    <a:pt x="18135" y="595490"/>
                  </a:lnTo>
                  <a:lnTo>
                    <a:pt x="15392" y="594728"/>
                  </a:lnTo>
                  <a:lnTo>
                    <a:pt x="15265" y="594664"/>
                  </a:lnTo>
                  <a:lnTo>
                    <a:pt x="15138" y="594575"/>
                  </a:lnTo>
                  <a:lnTo>
                    <a:pt x="4000" y="588137"/>
                  </a:lnTo>
                  <a:lnTo>
                    <a:pt x="3873" y="588060"/>
                  </a:lnTo>
                  <a:lnTo>
                    <a:pt x="3733" y="587959"/>
                  </a:lnTo>
                  <a:lnTo>
                    <a:pt x="3606" y="587908"/>
                  </a:lnTo>
                  <a:lnTo>
                    <a:pt x="3429" y="587781"/>
                  </a:lnTo>
                  <a:lnTo>
                    <a:pt x="3187" y="587565"/>
                  </a:lnTo>
                  <a:lnTo>
                    <a:pt x="2997" y="587349"/>
                  </a:lnTo>
                  <a:lnTo>
                    <a:pt x="2921" y="587222"/>
                  </a:lnTo>
                  <a:lnTo>
                    <a:pt x="2692" y="586879"/>
                  </a:lnTo>
                  <a:lnTo>
                    <a:pt x="2654" y="586752"/>
                  </a:lnTo>
                  <a:lnTo>
                    <a:pt x="2578" y="586384"/>
                  </a:lnTo>
                  <a:lnTo>
                    <a:pt x="2578" y="586117"/>
                  </a:lnTo>
                  <a:lnTo>
                    <a:pt x="2654" y="585749"/>
                  </a:lnTo>
                  <a:lnTo>
                    <a:pt x="2819" y="585381"/>
                  </a:lnTo>
                  <a:lnTo>
                    <a:pt x="2997" y="585165"/>
                  </a:lnTo>
                  <a:lnTo>
                    <a:pt x="3429" y="584720"/>
                  </a:lnTo>
                  <a:lnTo>
                    <a:pt x="3657" y="584555"/>
                  </a:lnTo>
                  <a:lnTo>
                    <a:pt x="3873" y="584454"/>
                  </a:lnTo>
                  <a:lnTo>
                    <a:pt x="2057" y="583399"/>
                  </a:lnTo>
                  <a:lnTo>
                    <a:pt x="1371" y="583844"/>
                  </a:lnTo>
                  <a:lnTo>
                    <a:pt x="0" y="586244"/>
                  </a:lnTo>
                  <a:lnTo>
                    <a:pt x="76" y="586854"/>
                  </a:lnTo>
                  <a:lnTo>
                    <a:pt x="152" y="587057"/>
                  </a:lnTo>
                  <a:lnTo>
                    <a:pt x="419" y="587616"/>
                  </a:lnTo>
                  <a:lnTo>
                    <a:pt x="546" y="587781"/>
                  </a:lnTo>
                  <a:lnTo>
                    <a:pt x="685" y="587984"/>
                  </a:lnTo>
                  <a:lnTo>
                    <a:pt x="1003" y="588327"/>
                  </a:lnTo>
                  <a:lnTo>
                    <a:pt x="1206" y="588492"/>
                  </a:lnTo>
                  <a:lnTo>
                    <a:pt x="1371" y="588645"/>
                  </a:lnTo>
                  <a:lnTo>
                    <a:pt x="1816" y="588962"/>
                  </a:lnTo>
                  <a:lnTo>
                    <a:pt x="2057" y="589114"/>
                  </a:lnTo>
                  <a:lnTo>
                    <a:pt x="13436" y="595680"/>
                  </a:lnTo>
                  <a:lnTo>
                    <a:pt x="18503" y="596976"/>
                  </a:lnTo>
                  <a:lnTo>
                    <a:pt x="19253" y="596976"/>
                  </a:lnTo>
                  <a:lnTo>
                    <a:pt x="24180" y="595744"/>
                  </a:lnTo>
                  <a:lnTo>
                    <a:pt x="24345" y="595655"/>
                  </a:lnTo>
                  <a:lnTo>
                    <a:pt x="62166" y="573824"/>
                  </a:lnTo>
                  <a:close/>
                </a:path>
                <a:path w="261620" h="597535">
                  <a:moveTo>
                    <a:pt x="63868" y="571271"/>
                  </a:moveTo>
                  <a:lnTo>
                    <a:pt x="63817" y="570953"/>
                  </a:lnTo>
                  <a:lnTo>
                    <a:pt x="63766" y="570814"/>
                  </a:lnTo>
                  <a:lnTo>
                    <a:pt x="63715" y="570611"/>
                  </a:lnTo>
                  <a:lnTo>
                    <a:pt x="63550" y="570293"/>
                  </a:lnTo>
                  <a:lnTo>
                    <a:pt x="63423" y="570179"/>
                  </a:lnTo>
                  <a:lnTo>
                    <a:pt x="63322" y="570026"/>
                  </a:lnTo>
                  <a:lnTo>
                    <a:pt x="63055" y="569734"/>
                  </a:lnTo>
                  <a:lnTo>
                    <a:pt x="62738" y="569442"/>
                  </a:lnTo>
                  <a:lnTo>
                    <a:pt x="62369" y="569188"/>
                  </a:lnTo>
                  <a:lnTo>
                    <a:pt x="62242" y="569137"/>
                  </a:lnTo>
                  <a:lnTo>
                    <a:pt x="61925" y="568960"/>
                  </a:lnTo>
                  <a:lnTo>
                    <a:pt x="49580" y="561822"/>
                  </a:lnTo>
                  <a:lnTo>
                    <a:pt x="49453" y="561746"/>
                  </a:lnTo>
                  <a:lnTo>
                    <a:pt x="49199" y="561594"/>
                  </a:lnTo>
                  <a:lnTo>
                    <a:pt x="48666" y="561327"/>
                  </a:lnTo>
                  <a:lnTo>
                    <a:pt x="48399" y="561251"/>
                  </a:lnTo>
                  <a:lnTo>
                    <a:pt x="48107" y="561136"/>
                  </a:lnTo>
                  <a:lnTo>
                    <a:pt x="47485" y="560959"/>
                  </a:lnTo>
                  <a:lnTo>
                    <a:pt x="47167" y="560895"/>
                  </a:lnTo>
                  <a:lnTo>
                    <a:pt x="46850" y="560793"/>
                  </a:lnTo>
                  <a:lnTo>
                    <a:pt x="45872" y="560641"/>
                  </a:lnTo>
                  <a:lnTo>
                    <a:pt x="44843" y="560565"/>
                  </a:lnTo>
                  <a:lnTo>
                    <a:pt x="44157" y="560565"/>
                  </a:lnTo>
                  <a:lnTo>
                    <a:pt x="43154" y="560641"/>
                  </a:lnTo>
                  <a:lnTo>
                    <a:pt x="42151" y="560793"/>
                  </a:lnTo>
                  <a:lnTo>
                    <a:pt x="41859" y="560895"/>
                  </a:lnTo>
                  <a:lnTo>
                    <a:pt x="41541" y="560959"/>
                  </a:lnTo>
                  <a:lnTo>
                    <a:pt x="40919" y="561136"/>
                  </a:lnTo>
                  <a:lnTo>
                    <a:pt x="40627" y="561251"/>
                  </a:lnTo>
                  <a:lnTo>
                    <a:pt x="40360" y="561327"/>
                  </a:lnTo>
                  <a:lnTo>
                    <a:pt x="39827" y="561594"/>
                  </a:lnTo>
                  <a:lnTo>
                    <a:pt x="39636" y="561708"/>
                  </a:lnTo>
                  <a:lnTo>
                    <a:pt x="2222" y="583323"/>
                  </a:lnTo>
                  <a:lnTo>
                    <a:pt x="2070" y="583399"/>
                  </a:lnTo>
                  <a:lnTo>
                    <a:pt x="3873" y="584454"/>
                  </a:lnTo>
                  <a:lnTo>
                    <a:pt x="41198" y="562902"/>
                  </a:lnTo>
                  <a:lnTo>
                    <a:pt x="41402" y="562800"/>
                  </a:lnTo>
                  <a:lnTo>
                    <a:pt x="41541" y="562698"/>
                  </a:lnTo>
                  <a:lnTo>
                    <a:pt x="41884" y="562559"/>
                  </a:lnTo>
                  <a:lnTo>
                    <a:pt x="42252" y="562381"/>
                  </a:lnTo>
                  <a:lnTo>
                    <a:pt x="43446" y="562114"/>
                  </a:lnTo>
                  <a:lnTo>
                    <a:pt x="44310" y="562038"/>
                  </a:lnTo>
                  <a:lnTo>
                    <a:pt x="45161" y="562063"/>
                  </a:lnTo>
                  <a:lnTo>
                    <a:pt x="45999" y="562190"/>
                  </a:lnTo>
                  <a:lnTo>
                    <a:pt x="46774" y="562381"/>
                  </a:lnTo>
                  <a:lnTo>
                    <a:pt x="46977" y="562483"/>
                  </a:lnTo>
                  <a:lnTo>
                    <a:pt x="47485" y="562698"/>
                  </a:lnTo>
                  <a:lnTo>
                    <a:pt x="47637" y="562800"/>
                  </a:lnTo>
                  <a:lnTo>
                    <a:pt x="60363" y="570153"/>
                  </a:lnTo>
                  <a:lnTo>
                    <a:pt x="60502" y="570217"/>
                  </a:lnTo>
                  <a:lnTo>
                    <a:pt x="60782" y="570395"/>
                  </a:lnTo>
                  <a:lnTo>
                    <a:pt x="60998" y="570661"/>
                  </a:lnTo>
                  <a:lnTo>
                    <a:pt x="61125" y="570839"/>
                  </a:lnTo>
                  <a:lnTo>
                    <a:pt x="61226" y="571004"/>
                  </a:lnTo>
                  <a:lnTo>
                    <a:pt x="61290" y="571182"/>
                  </a:lnTo>
                  <a:lnTo>
                    <a:pt x="61315" y="571347"/>
                  </a:lnTo>
                  <a:lnTo>
                    <a:pt x="61315" y="571525"/>
                  </a:lnTo>
                  <a:lnTo>
                    <a:pt x="61290" y="571741"/>
                  </a:lnTo>
                  <a:lnTo>
                    <a:pt x="61226" y="571906"/>
                  </a:lnTo>
                  <a:lnTo>
                    <a:pt x="61125" y="572084"/>
                  </a:lnTo>
                  <a:lnTo>
                    <a:pt x="60998" y="572262"/>
                  </a:lnTo>
                  <a:lnTo>
                    <a:pt x="60782" y="572477"/>
                  </a:lnTo>
                  <a:lnTo>
                    <a:pt x="60553" y="572643"/>
                  </a:lnTo>
                  <a:lnTo>
                    <a:pt x="60363" y="572770"/>
                  </a:lnTo>
                  <a:lnTo>
                    <a:pt x="62166" y="573824"/>
                  </a:lnTo>
                  <a:lnTo>
                    <a:pt x="62369" y="573671"/>
                  </a:lnTo>
                  <a:lnTo>
                    <a:pt x="62738" y="573430"/>
                  </a:lnTo>
                  <a:lnTo>
                    <a:pt x="62890" y="573290"/>
                  </a:lnTo>
                  <a:lnTo>
                    <a:pt x="63055" y="573189"/>
                  </a:lnTo>
                  <a:lnTo>
                    <a:pt x="63868" y="571588"/>
                  </a:lnTo>
                  <a:lnTo>
                    <a:pt x="63868" y="571271"/>
                  </a:lnTo>
                  <a:close/>
                </a:path>
                <a:path w="261620" h="597535">
                  <a:moveTo>
                    <a:pt x="113157" y="560920"/>
                  </a:moveTo>
                  <a:lnTo>
                    <a:pt x="113080" y="560768"/>
                  </a:lnTo>
                  <a:lnTo>
                    <a:pt x="112941" y="560603"/>
                  </a:lnTo>
                  <a:lnTo>
                    <a:pt x="112788" y="560514"/>
                  </a:lnTo>
                  <a:lnTo>
                    <a:pt x="112636" y="560400"/>
                  </a:lnTo>
                  <a:lnTo>
                    <a:pt x="112471" y="560349"/>
                  </a:lnTo>
                  <a:lnTo>
                    <a:pt x="91033" y="547928"/>
                  </a:lnTo>
                  <a:lnTo>
                    <a:pt x="90906" y="547852"/>
                  </a:lnTo>
                  <a:lnTo>
                    <a:pt x="90271" y="547395"/>
                  </a:lnTo>
                  <a:lnTo>
                    <a:pt x="89954" y="547001"/>
                  </a:lnTo>
                  <a:lnTo>
                    <a:pt x="89738" y="546620"/>
                  </a:lnTo>
                  <a:lnTo>
                    <a:pt x="89636" y="546392"/>
                  </a:lnTo>
                  <a:lnTo>
                    <a:pt x="89585" y="546100"/>
                  </a:lnTo>
                  <a:lnTo>
                    <a:pt x="89585" y="545833"/>
                  </a:lnTo>
                  <a:lnTo>
                    <a:pt x="90398" y="544461"/>
                  </a:lnTo>
                  <a:lnTo>
                    <a:pt x="90538" y="544334"/>
                  </a:lnTo>
                  <a:lnTo>
                    <a:pt x="90830" y="544144"/>
                  </a:lnTo>
                  <a:lnTo>
                    <a:pt x="90982" y="544017"/>
                  </a:lnTo>
                  <a:lnTo>
                    <a:pt x="91300" y="543750"/>
                  </a:lnTo>
                  <a:lnTo>
                    <a:pt x="91249" y="543179"/>
                  </a:lnTo>
                  <a:lnTo>
                    <a:pt x="91109" y="543039"/>
                  </a:lnTo>
                  <a:lnTo>
                    <a:pt x="90741" y="542836"/>
                  </a:lnTo>
                  <a:lnTo>
                    <a:pt x="90398" y="542772"/>
                  </a:lnTo>
                  <a:lnTo>
                    <a:pt x="90030" y="542747"/>
                  </a:lnTo>
                  <a:lnTo>
                    <a:pt x="89433" y="542836"/>
                  </a:lnTo>
                  <a:lnTo>
                    <a:pt x="89192" y="542963"/>
                  </a:lnTo>
                  <a:lnTo>
                    <a:pt x="88925" y="543140"/>
                  </a:lnTo>
                  <a:lnTo>
                    <a:pt x="88480" y="543458"/>
                  </a:lnTo>
                  <a:lnTo>
                    <a:pt x="88265" y="543598"/>
                  </a:lnTo>
                  <a:lnTo>
                    <a:pt x="88061" y="543775"/>
                  </a:lnTo>
                  <a:lnTo>
                    <a:pt x="87718" y="544169"/>
                  </a:lnTo>
                  <a:lnTo>
                    <a:pt x="87604" y="544360"/>
                  </a:lnTo>
                  <a:lnTo>
                    <a:pt x="87452" y="544537"/>
                  </a:lnTo>
                  <a:lnTo>
                    <a:pt x="87261" y="544918"/>
                  </a:lnTo>
                  <a:lnTo>
                    <a:pt x="87109" y="545363"/>
                  </a:lnTo>
                  <a:lnTo>
                    <a:pt x="87033" y="545757"/>
                  </a:lnTo>
                  <a:lnTo>
                    <a:pt x="87033" y="546201"/>
                  </a:lnTo>
                  <a:lnTo>
                    <a:pt x="89103" y="548894"/>
                  </a:lnTo>
                  <a:lnTo>
                    <a:pt x="89319" y="549021"/>
                  </a:lnTo>
                  <a:lnTo>
                    <a:pt x="110972" y="561568"/>
                  </a:lnTo>
                  <a:lnTo>
                    <a:pt x="111125" y="561606"/>
                  </a:lnTo>
                  <a:lnTo>
                    <a:pt x="111391" y="561708"/>
                  </a:lnTo>
                  <a:lnTo>
                    <a:pt x="111569" y="561721"/>
                  </a:lnTo>
                  <a:lnTo>
                    <a:pt x="112128" y="561746"/>
                  </a:lnTo>
                  <a:lnTo>
                    <a:pt x="112293" y="561721"/>
                  </a:lnTo>
                  <a:lnTo>
                    <a:pt x="112420" y="561682"/>
                  </a:lnTo>
                  <a:lnTo>
                    <a:pt x="112547" y="561657"/>
                  </a:lnTo>
                  <a:lnTo>
                    <a:pt x="112737" y="561581"/>
                  </a:lnTo>
                  <a:lnTo>
                    <a:pt x="112941" y="561403"/>
                  </a:lnTo>
                  <a:lnTo>
                    <a:pt x="113131" y="561136"/>
                  </a:lnTo>
                  <a:lnTo>
                    <a:pt x="113157" y="560920"/>
                  </a:lnTo>
                  <a:close/>
                </a:path>
                <a:path w="261620" h="597535">
                  <a:moveTo>
                    <a:pt x="122745" y="542213"/>
                  </a:moveTo>
                  <a:lnTo>
                    <a:pt x="114998" y="540194"/>
                  </a:lnTo>
                  <a:lnTo>
                    <a:pt x="113842" y="540194"/>
                  </a:lnTo>
                  <a:lnTo>
                    <a:pt x="106108" y="542213"/>
                  </a:lnTo>
                  <a:lnTo>
                    <a:pt x="105714" y="542429"/>
                  </a:lnTo>
                  <a:lnTo>
                    <a:pt x="102679" y="546671"/>
                  </a:lnTo>
                  <a:lnTo>
                    <a:pt x="102679" y="547331"/>
                  </a:lnTo>
                  <a:lnTo>
                    <a:pt x="106108" y="551815"/>
                  </a:lnTo>
                  <a:lnTo>
                    <a:pt x="108280" y="550570"/>
                  </a:lnTo>
                  <a:lnTo>
                    <a:pt x="107429" y="549998"/>
                  </a:lnTo>
                  <a:lnTo>
                    <a:pt x="106959" y="549579"/>
                  </a:lnTo>
                  <a:lnTo>
                    <a:pt x="106222" y="548703"/>
                  </a:lnTo>
                  <a:lnTo>
                    <a:pt x="105981" y="548233"/>
                  </a:lnTo>
                  <a:lnTo>
                    <a:pt x="105816" y="547751"/>
                  </a:lnTo>
                  <a:lnTo>
                    <a:pt x="105740" y="547255"/>
                  </a:lnTo>
                  <a:lnTo>
                    <a:pt x="105740" y="546760"/>
                  </a:lnTo>
                  <a:lnTo>
                    <a:pt x="107213" y="544220"/>
                  </a:lnTo>
                  <a:lnTo>
                    <a:pt x="107429" y="543979"/>
                  </a:lnTo>
                  <a:lnTo>
                    <a:pt x="113995" y="541959"/>
                  </a:lnTo>
                  <a:lnTo>
                    <a:pt x="115709" y="542010"/>
                  </a:lnTo>
                  <a:lnTo>
                    <a:pt x="117373" y="542277"/>
                  </a:lnTo>
                  <a:lnTo>
                    <a:pt x="118160" y="542455"/>
                  </a:lnTo>
                  <a:lnTo>
                    <a:pt x="119634" y="542950"/>
                  </a:lnTo>
                  <a:lnTo>
                    <a:pt x="120586" y="543458"/>
                  </a:lnTo>
                  <a:lnTo>
                    <a:pt x="122745" y="542213"/>
                  </a:lnTo>
                  <a:close/>
                </a:path>
                <a:path w="261620" h="597535">
                  <a:moveTo>
                    <a:pt x="126199" y="546671"/>
                  </a:moveTo>
                  <a:lnTo>
                    <a:pt x="122745" y="542213"/>
                  </a:lnTo>
                  <a:lnTo>
                    <a:pt x="120599" y="543471"/>
                  </a:lnTo>
                  <a:lnTo>
                    <a:pt x="121424" y="543979"/>
                  </a:lnTo>
                  <a:lnTo>
                    <a:pt x="121920" y="544423"/>
                  </a:lnTo>
                  <a:lnTo>
                    <a:pt x="122478" y="545058"/>
                  </a:lnTo>
                  <a:lnTo>
                    <a:pt x="122897" y="545795"/>
                  </a:lnTo>
                  <a:lnTo>
                    <a:pt x="122974" y="546011"/>
                  </a:lnTo>
                  <a:lnTo>
                    <a:pt x="123139" y="546773"/>
                  </a:lnTo>
                  <a:lnTo>
                    <a:pt x="123139" y="547268"/>
                  </a:lnTo>
                  <a:lnTo>
                    <a:pt x="119265" y="551154"/>
                  </a:lnTo>
                  <a:lnTo>
                    <a:pt x="118922" y="551332"/>
                  </a:lnTo>
                  <a:lnTo>
                    <a:pt x="117386" y="551751"/>
                  </a:lnTo>
                  <a:lnTo>
                    <a:pt x="116547" y="551891"/>
                  </a:lnTo>
                  <a:lnTo>
                    <a:pt x="114858" y="552043"/>
                  </a:lnTo>
                  <a:lnTo>
                    <a:pt x="113169" y="551992"/>
                  </a:lnTo>
                  <a:lnTo>
                    <a:pt x="111506" y="551751"/>
                  </a:lnTo>
                  <a:lnTo>
                    <a:pt x="109956" y="551332"/>
                  </a:lnTo>
                  <a:lnTo>
                    <a:pt x="109613" y="551154"/>
                  </a:lnTo>
                  <a:lnTo>
                    <a:pt x="109245" y="551040"/>
                  </a:lnTo>
                  <a:lnTo>
                    <a:pt x="108585" y="550748"/>
                  </a:lnTo>
                  <a:lnTo>
                    <a:pt x="108292" y="550570"/>
                  </a:lnTo>
                  <a:lnTo>
                    <a:pt x="106108" y="551815"/>
                  </a:lnTo>
                  <a:lnTo>
                    <a:pt x="113855" y="553808"/>
                  </a:lnTo>
                  <a:lnTo>
                    <a:pt x="115011" y="553808"/>
                  </a:lnTo>
                  <a:lnTo>
                    <a:pt x="126199" y="547331"/>
                  </a:lnTo>
                  <a:lnTo>
                    <a:pt x="126199" y="546671"/>
                  </a:lnTo>
                  <a:close/>
                </a:path>
                <a:path w="261620" h="597535">
                  <a:moveTo>
                    <a:pt x="179285" y="496925"/>
                  </a:moveTo>
                  <a:lnTo>
                    <a:pt x="179031" y="496773"/>
                  </a:lnTo>
                  <a:lnTo>
                    <a:pt x="178473" y="496506"/>
                  </a:lnTo>
                  <a:lnTo>
                    <a:pt x="177888" y="496316"/>
                  </a:lnTo>
                  <a:lnTo>
                    <a:pt x="177253" y="496087"/>
                  </a:lnTo>
                  <a:lnTo>
                    <a:pt x="176593" y="495922"/>
                  </a:lnTo>
                  <a:lnTo>
                    <a:pt x="175895" y="495795"/>
                  </a:lnTo>
                  <a:lnTo>
                    <a:pt x="175539" y="495769"/>
                  </a:lnTo>
                  <a:lnTo>
                    <a:pt x="175196" y="495719"/>
                  </a:lnTo>
                  <a:lnTo>
                    <a:pt x="174485" y="495681"/>
                  </a:lnTo>
                  <a:lnTo>
                    <a:pt x="173748" y="495681"/>
                  </a:lnTo>
                  <a:lnTo>
                    <a:pt x="173037" y="495719"/>
                  </a:lnTo>
                  <a:lnTo>
                    <a:pt x="172694" y="495769"/>
                  </a:lnTo>
                  <a:lnTo>
                    <a:pt x="172326" y="495795"/>
                  </a:lnTo>
                  <a:lnTo>
                    <a:pt x="171640" y="495922"/>
                  </a:lnTo>
                  <a:lnTo>
                    <a:pt x="170980" y="496087"/>
                  </a:lnTo>
                  <a:lnTo>
                    <a:pt x="170345" y="496316"/>
                  </a:lnTo>
                  <a:lnTo>
                    <a:pt x="169748" y="496506"/>
                  </a:lnTo>
                  <a:lnTo>
                    <a:pt x="169189" y="496773"/>
                  </a:lnTo>
                  <a:lnTo>
                    <a:pt x="168948" y="496925"/>
                  </a:lnTo>
                  <a:lnTo>
                    <a:pt x="168783" y="497027"/>
                  </a:lnTo>
                  <a:lnTo>
                    <a:pt x="168656" y="497738"/>
                  </a:lnTo>
                  <a:lnTo>
                    <a:pt x="168783" y="497852"/>
                  </a:lnTo>
                  <a:lnTo>
                    <a:pt x="169418" y="498170"/>
                  </a:lnTo>
                  <a:lnTo>
                    <a:pt x="169583" y="498195"/>
                  </a:lnTo>
                  <a:lnTo>
                    <a:pt x="170103" y="498195"/>
                  </a:lnTo>
                  <a:lnTo>
                    <a:pt x="170268" y="498170"/>
                  </a:lnTo>
                  <a:lnTo>
                    <a:pt x="170497" y="498081"/>
                  </a:lnTo>
                  <a:lnTo>
                    <a:pt x="170738" y="497954"/>
                  </a:lnTo>
                  <a:lnTo>
                    <a:pt x="173863" y="497192"/>
                  </a:lnTo>
                  <a:lnTo>
                    <a:pt x="174802" y="497217"/>
                  </a:lnTo>
                  <a:lnTo>
                    <a:pt x="175704" y="497344"/>
                  </a:lnTo>
                  <a:lnTo>
                    <a:pt x="176568" y="497535"/>
                  </a:lnTo>
                  <a:lnTo>
                    <a:pt x="176758" y="497611"/>
                  </a:lnTo>
                  <a:lnTo>
                    <a:pt x="177469" y="497954"/>
                  </a:lnTo>
                  <a:lnTo>
                    <a:pt x="179285" y="496925"/>
                  </a:lnTo>
                  <a:close/>
                </a:path>
                <a:path w="261620" h="597535">
                  <a:moveTo>
                    <a:pt x="179654" y="594398"/>
                  </a:moveTo>
                  <a:lnTo>
                    <a:pt x="179578" y="594245"/>
                  </a:lnTo>
                  <a:lnTo>
                    <a:pt x="179476" y="594106"/>
                  </a:lnTo>
                  <a:lnTo>
                    <a:pt x="179336" y="593979"/>
                  </a:lnTo>
                  <a:lnTo>
                    <a:pt x="179031" y="593826"/>
                  </a:lnTo>
                  <a:lnTo>
                    <a:pt x="178866" y="593788"/>
                  </a:lnTo>
                  <a:lnTo>
                    <a:pt x="178689" y="593763"/>
                  </a:lnTo>
                  <a:lnTo>
                    <a:pt x="178206" y="593737"/>
                  </a:lnTo>
                  <a:lnTo>
                    <a:pt x="178079" y="593763"/>
                  </a:lnTo>
                  <a:lnTo>
                    <a:pt x="177888" y="593788"/>
                  </a:lnTo>
                  <a:lnTo>
                    <a:pt x="177711" y="593826"/>
                  </a:lnTo>
                  <a:lnTo>
                    <a:pt x="177482" y="593953"/>
                  </a:lnTo>
                  <a:lnTo>
                    <a:pt x="177330" y="594055"/>
                  </a:lnTo>
                  <a:lnTo>
                    <a:pt x="174345" y="594766"/>
                  </a:lnTo>
                  <a:lnTo>
                    <a:pt x="173405" y="594741"/>
                  </a:lnTo>
                  <a:lnTo>
                    <a:pt x="173189" y="594690"/>
                  </a:lnTo>
                  <a:lnTo>
                    <a:pt x="172504" y="594588"/>
                  </a:lnTo>
                  <a:lnTo>
                    <a:pt x="171665" y="594398"/>
                  </a:lnTo>
                  <a:lnTo>
                    <a:pt x="171272" y="594245"/>
                  </a:lnTo>
                  <a:lnTo>
                    <a:pt x="170903" y="594055"/>
                  </a:lnTo>
                  <a:lnTo>
                    <a:pt x="170738" y="593953"/>
                  </a:lnTo>
                  <a:lnTo>
                    <a:pt x="170497" y="593826"/>
                  </a:lnTo>
                  <a:lnTo>
                    <a:pt x="148996" y="581393"/>
                  </a:lnTo>
                  <a:lnTo>
                    <a:pt x="148805" y="581291"/>
                  </a:lnTo>
                  <a:lnTo>
                    <a:pt x="148615" y="581215"/>
                  </a:lnTo>
                  <a:lnTo>
                    <a:pt x="148361" y="581177"/>
                  </a:lnTo>
                  <a:lnTo>
                    <a:pt x="148120" y="581152"/>
                  </a:lnTo>
                  <a:lnTo>
                    <a:pt x="147853" y="581177"/>
                  </a:lnTo>
                  <a:lnTo>
                    <a:pt x="147726" y="581177"/>
                  </a:lnTo>
                  <a:lnTo>
                    <a:pt x="147561" y="581215"/>
                  </a:lnTo>
                  <a:lnTo>
                    <a:pt x="147383" y="581266"/>
                  </a:lnTo>
                  <a:lnTo>
                    <a:pt x="147091" y="581393"/>
                  </a:lnTo>
                  <a:lnTo>
                    <a:pt x="146951" y="581520"/>
                  </a:lnTo>
                  <a:lnTo>
                    <a:pt x="146824" y="581710"/>
                  </a:lnTo>
                  <a:lnTo>
                    <a:pt x="146773" y="582002"/>
                  </a:lnTo>
                  <a:lnTo>
                    <a:pt x="146850" y="582155"/>
                  </a:lnTo>
                  <a:lnTo>
                    <a:pt x="146989" y="582295"/>
                  </a:lnTo>
                  <a:lnTo>
                    <a:pt x="147116" y="582396"/>
                  </a:lnTo>
                  <a:lnTo>
                    <a:pt x="147332" y="582523"/>
                  </a:lnTo>
                  <a:lnTo>
                    <a:pt x="168948" y="594982"/>
                  </a:lnTo>
                  <a:lnTo>
                    <a:pt x="169189" y="595134"/>
                  </a:lnTo>
                  <a:lnTo>
                    <a:pt x="169760" y="595426"/>
                  </a:lnTo>
                  <a:lnTo>
                    <a:pt x="170345" y="595617"/>
                  </a:lnTo>
                  <a:lnTo>
                    <a:pt x="170980" y="595845"/>
                  </a:lnTo>
                  <a:lnTo>
                    <a:pt x="171640" y="595985"/>
                  </a:lnTo>
                  <a:lnTo>
                    <a:pt x="172694" y="596188"/>
                  </a:lnTo>
                  <a:lnTo>
                    <a:pt x="173748" y="596252"/>
                  </a:lnTo>
                  <a:lnTo>
                    <a:pt x="174485" y="596252"/>
                  </a:lnTo>
                  <a:lnTo>
                    <a:pt x="175539" y="596188"/>
                  </a:lnTo>
                  <a:lnTo>
                    <a:pt x="177253" y="595845"/>
                  </a:lnTo>
                  <a:lnTo>
                    <a:pt x="177888" y="595617"/>
                  </a:lnTo>
                  <a:lnTo>
                    <a:pt x="178485" y="595426"/>
                  </a:lnTo>
                  <a:lnTo>
                    <a:pt x="179044" y="595134"/>
                  </a:lnTo>
                  <a:lnTo>
                    <a:pt x="179285" y="594982"/>
                  </a:lnTo>
                  <a:lnTo>
                    <a:pt x="179451" y="594880"/>
                  </a:lnTo>
                  <a:lnTo>
                    <a:pt x="179578" y="594715"/>
                  </a:lnTo>
                  <a:lnTo>
                    <a:pt x="179654" y="594563"/>
                  </a:lnTo>
                  <a:lnTo>
                    <a:pt x="179654" y="594398"/>
                  </a:lnTo>
                  <a:close/>
                </a:path>
                <a:path w="261620" h="597535">
                  <a:moveTo>
                    <a:pt x="180771" y="545769"/>
                  </a:moveTo>
                  <a:lnTo>
                    <a:pt x="177698" y="542747"/>
                  </a:lnTo>
                  <a:lnTo>
                    <a:pt x="177698" y="545871"/>
                  </a:lnTo>
                  <a:lnTo>
                    <a:pt x="177673" y="546252"/>
                  </a:lnTo>
                  <a:lnTo>
                    <a:pt x="176110" y="547674"/>
                  </a:lnTo>
                  <a:lnTo>
                    <a:pt x="175958" y="547751"/>
                  </a:lnTo>
                  <a:lnTo>
                    <a:pt x="175641" y="547827"/>
                  </a:lnTo>
                  <a:lnTo>
                    <a:pt x="175323" y="547928"/>
                  </a:lnTo>
                  <a:lnTo>
                    <a:pt x="174637" y="547992"/>
                  </a:lnTo>
                  <a:lnTo>
                    <a:pt x="173583" y="547992"/>
                  </a:lnTo>
                  <a:lnTo>
                    <a:pt x="172923" y="547928"/>
                  </a:lnTo>
                  <a:lnTo>
                    <a:pt x="172288" y="547751"/>
                  </a:lnTo>
                  <a:lnTo>
                    <a:pt x="171729" y="547509"/>
                  </a:lnTo>
                  <a:lnTo>
                    <a:pt x="171602" y="547433"/>
                  </a:lnTo>
                  <a:lnTo>
                    <a:pt x="171450" y="547357"/>
                  </a:lnTo>
                  <a:lnTo>
                    <a:pt x="171132" y="547077"/>
                  </a:lnTo>
                  <a:lnTo>
                    <a:pt x="170738" y="546671"/>
                  </a:lnTo>
                  <a:lnTo>
                    <a:pt x="170637" y="546468"/>
                  </a:lnTo>
                  <a:lnTo>
                    <a:pt x="170573" y="546252"/>
                  </a:lnTo>
                  <a:lnTo>
                    <a:pt x="170548" y="546036"/>
                  </a:lnTo>
                  <a:lnTo>
                    <a:pt x="170573" y="545668"/>
                  </a:lnTo>
                  <a:lnTo>
                    <a:pt x="173951" y="543902"/>
                  </a:lnTo>
                  <a:lnTo>
                    <a:pt x="174802" y="543928"/>
                  </a:lnTo>
                  <a:lnTo>
                    <a:pt x="175488" y="544017"/>
                  </a:lnTo>
                  <a:lnTo>
                    <a:pt x="175641" y="544093"/>
                  </a:lnTo>
                  <a:lnTo>
                    <a:pt x="175958" y="544195"/>
                  </a:lnTo>
                  <a:lnTo>
                    <a:pt x="176517" y="544410"/>
                  </a:lnTo>
                  <a:lnTo>
                    <a:pt x="176644" y="544487"/>
                  </a:lnTo>
                  <a:lnTo>
                    <a:pt x="176771" y="544563"/>
                  </a:lnTo>
                  <a:lnTo>
                    <a:pt x="177698" y="545871"/>
                  </a:lnTo>
                  <a:lnTo>
                    <a:pt x="177698" y="542747"/>
                  </a:lnTo>
                  <a:lnTo>
                    <a:pt x="176961" y="542480"/>
                  </a:lnTo>
                  <a:lnTo>
                    <a:pt x="176352" y="542328"/>
                  </a:lnTo>
                  <a:lnTo>
                    <a:pt x="175425" y="542188"/>
                  </a:lnTo>
                  <a:lnTo>
                    <a:pt x="174434" y="542112"/>
                  </a:lnTo>
                  <a:lnTo>
                    <a:pt x="173774" y="542112"/>
                  </a:lnTo>
                  <a:lnTo>
                    <a:pt x="167601" y="545198"/>
                  </a:lnTo>
                  <a:lnTo>
                    <a:pt x="167525" y="545388"/>
                  </a:lnTo>
                  <a:lnTo>
                    <a:pt x="167449" y="545757"/>
                  </a:lnTo>
                  <a:lnTo>
                    <a:pt x="167449" y="546150"/>
                  </a:lnTo>
                  <a:lnTo>
                    <a:pt x="168579" y="548068"/>
                  </a:lnTo>
                  <a:lnTo>
                    <a:pt x="168783" y="548259"/>
                  </a:lnTo>
                  <a:lnTo>
                    <a:pt x="169418" y="548678"/>
                  </a:lnTo>
                  <a:lnTo>
                    <a:pt x="169646" y="548805"/>
                  </a:lnTo>
                  <a:lnTo>
                    <a:pt x="170421" y="549122"/>
                  </a:lnTo>
                  <a:lnTo>
                    <a:pt x="170700" y="549275"/>
                  </a:lnTo>
                  <a:lnTo>
                    <a:pt x="171869" y="549592"/>
                  </a:lnTo>
                  <a:lnTo>
                    <a:pt x="172504" y="549694"/>
                  </a:lnTo>
                  <a:lnTo>
                    <a:pt x="173786" y="549808"/>
                  </a:lnTo>
                  <a:lnTo>
                    <a:pt x="174447" y="549808"/>
                  </a:lnTo>
                  <a:lnTo>
                    <a:pt x="175425" y="549732"/>
                  </a:lnTo>
                  <a:lnTo>
                    <a:pt x="176352" y="549592"/>
                  </a:lnTo>
                  <a:lnTo>
                    <a:pt x="177558" y="549275"/>
                  </a:lnTo>
                  <a:lnTo>
                    <a:pt x="177825" y="549122"/>
                  </a:lnTo>
                  <a:lnTo>
                    <a:pt x="178587" y="548805"/>
                  </a:lnTo>
                  <a:lnTo>
                    <a:pt x="178828" y="548678"/>
                  </a:lnTo>
                  <a:lnTo>
                    <a:pt x="179463" y="548271"/>
                  </a:lnTo>
                  <a:lnTo>
                    <a:pt x="179666" y="548068"/>
                  </a:lnTo>
                  <a:lnTo>
                    <a:pt x="179832" y="547954"/>
                  </a:lnTo>
                  <a:lnTo>
                    <a:pt x="180771" y="546163"/>
                  </a:lnTo>
                  <a:lnTo>
                    <a:pt x="180771" y="545769"/>
                  </a:lnTo>
                  <a:close/>
                </a:path>
                <a:path w="261620" h="597535">
                  <a:moveTo>
                    <a:pt x="185877" y="581152"/>
                  </a:moveTo>
                  <a:lnTo>
                    <a:pt x="182816" y="576910"/>
                  </a:lnTo>
                  <a:lnTo>
                    <a:pt x="182816" y="581228"/>
                  </a:lnTo>
                  <a:lnTo>
                    <a:pt x="182816" y="581698"/>
                  </a:lnTo>
                  <a:lnTo>
                    <a:pt x="174536" y="586498"/>
                  </a:lnTo>
                  <a:lnTo>
                    <a:pt x="172847" y="586447"/>
                  </a:lnTo>
                  <a:lnTo>
                    <a:pt x="167970" y="585038"/>
                  </a:lnTo>
                  <a:lnTo>
                    <a:pt x="165430" y="581698"/>
                  </a:lnTo>
                  <a:lnTo>
                    <a:pt x="165430" y="581228"/>
                  </a:lnTo>
                  <a:lnTo>
                    <a:pt x="169303" y="577316"/>
                  </a:lnTo>
                  <a:lnTo>
                    <a:pt x="169646" y="577164"/>
                  </a:lnTo>
                  <a:lnTo>
                    <a:pt x="171183" y="576719"/>
                  </a:lnTo>
                  <a:lnTo>
                    <a:pt x="172021" y="576580"/>
                  </a:lnTo>
                  <a:lnTo>
                    <a:pt x="173685" y="576427"/>
                  </a:lnTo>
                  <a:lnTo>
                    <a:pt x="175399" y="576478"/>
                  </a:lnTo>
                  <a:lnTo>
                    <a:pt x="177063" y="576719"/>
                  </a:lnTo>
                  <a:lnTo>
                    <a:pt x="178612" y="577164"/>
                  </a:lnTo>
                  <a:lnTo>
                    <a:pt x="178955" y="577316"/>
                  </a:lnTo>
                  <a:lnTo>
                    <a:pt x="179324" y="577405"/>
                  </a:lnTo>
                  <a:lnTo>
                    <a:pt x="179984" y="577735"/>
                  </a:lnTo>
                  <a:lnTo>
                    <a:pt x="180276" y="577926"/>
                  </a:lnTo>
                  <a:lnTo>
                    <a:pt x="180568" y="578091"/>
                  </a:lnTo>
                  <a:lnTo>
                    <a:pt x="182816" y="581228"/>
                  </a:lnTo>
                  <a:lnTo>
                    <a:pt x="182816" y="576910"/>
                  </a:lnTo>
                  <a:lnTo>
                    <a:pt x="182435" y="576656"/>
                  </a:lnTo>
                  <a:lnTo>
                    <a:pt x="174688" y="574662"/>
                  </a:lnTo>
                  <a:lnTo>
                    <a:pt x="173532" y="574662"/>
                  </a:lnTo>
                  <a:lnTo>
                    <a:pt x="162369" y="581164"/>
                  </a:lnTo>
                  <a:lnTo>
                    <a:pt x="162369" y="581799"/>
                  </a:lnTo>
                  <a:lnTo>
                    <a:pt x="162458" y="582485"/>
                  </a:lnTo>
                  <a:lnTo>
                    <a:pt x="162585" y="582777"/>
                  </a:lnTo>
                  <a:lnTo>
                    <a:pt x="162687" y="583145"/>
                  </a:lnTo>
                  <a:lnTo>
                    <a:pt x="165798" y="586282"/>
                  </a:lnTo>
                  <a:lnTo>
                    <a:pt x="166204" y="586524"/>
                  </a:lnTo>
                  <a:lnTo>
                    <a:pt x="173532" y="588264"/>
                  </a:lnTo>
                  <a:lnTo>
                    <a:pt x="175831" y="588213"/>
                  </a:lnTo>
                  <a:lnTo>
                    <a:pt x="182422" y="586270"/>
                  </a:lnTo>
                  <a:lnTo>
                    <a:pt x="182841" y="586054"/>
                  </a:lnTo>
                  <a:lnTo>
                    <a:pt x="185877" y="581787"/>
                  </a:lnTo>
                  <a:lnTo>
                    <a:pt x="185877" y="581152"/>
                  </a:lnTo>
                  <a:close/>
                </a:path>
                <a:path w="261620" h="597535">
                  <a:moveTo>
                    <a:pt x="185877" y="510108"/>
                  </a:moveTo>
                  <a:lnTo>
                    <a:pt x="182816" y="505879"/>
                  </a:lnTo>
                  <a:lnTo>
                    <a:pt x="182816" y="510209"/>
                  </a:lnTo>
                  <a:lnTo>
                    <a:pt x="182816" y="510705"/>
                  </a:lnTo>
                  <a:lnTo>
                    <a:pt x="178943" y="514616"/>
                  </a:lnTo>
                  <a:lnTo>
                    <a:pt x="178600" y="514769"/>
                  </a:lnTo>
                  <a:lnTo>
                    <a:pt x="177063" y="515188"/>
                  </a:lnTo>
                  <a:lnTo>
                    <a:pt x="176225" y="515327"/>
                  </a:lnTo>
                  <a:lnTo>
                    <a:pt x="174536" y="515480"/>
                  </a:lnTo>
                  <a:lnTo>
                    <a:pt x="172847" y="515429"/>
                  </a:lnTo>
                  <a:lnTo>
                    <a:pt x="171183" y="515188"/>
                  </a:lnTo>
                  <a:lnTo>
                    <a:pt x="169633" y="514769"/>
                  </a:lnTo>
                  <a:lnTo>
                    <a:pt x="169291" y="514616"/>
                  </a:lnTo>
                  <a:lnTo>
                    <a:pt x="168922" y="514527"/>
                  </a:lnTo>
                  <a:lnTo>
                    <a:pt x="165430" y="510692"/>
                  </a:lnTo>
                  <a:lnTo>
                    <a:pt x="165430" y="510197"/>
                  </a:lnTo>
                  <a:lnTo>
                    <a:pt x="169303" y="506285"/>
                  </a:lnTo>
                  <a:lnTo>
                    <a:pt x="169646" y="506133"/>
                  </a:lnTo>
                  <a:lnTo>
                    <a:pt x="171183" y="505714"/>
                  </a:lnTo>
                  <a:lnTo>
                    <a:pt x="172021" y="505574"/>
                  </a:lnTo>
                  <a:lnTo>
                    <a:pt x="173685" y="505421"/>
                  </a:lnTo>
                  <a:lnTo>
                    <a:pt x="175399" y="505472"/>
                  </a:lnTo>
                  <a:lnTo>
                    <a:pt x="177063" y="505714"/>
                  </a:lnTo>
                  <a:lnTo>
                    <a:pt x="178612" y="506133"/>
                  </a:lnTo>
                  <a:lnTo>
                    <a:pt x="178955" y="506285"/>
                  </a:lnTo>
                  <a:lnTo>
                    <a:pt x="179324" y="506399"/>
                  </a:lnTo>
                  <a:lnTo>
                    <a:pt x="182816" y="510209"/>
                  </a:lnTo>
                  <a:lnTo>
                    <a:pt x="182816" y="505879"/>
                  </a:lnTo>
                  <a:lnTo>
                    <a:pt x="182422" y="505663"/>
                  </a:lnTo>
                  <a:lnTo>
                    <a:pt x="174688" y="503656"/>
                  </a:lnTo>
                  <a:lnTo>
                    <a:pt x="172389" y="503707"/>
                  </a:lnTo>
                  <a:lnTo>
                    <a:pt x="162369" y="510108"/>
                  </a:lnTo>
                  <a:lnTo>
                    <a:pt x="162369" y="510794"/>
                  </a:lnTo>
                  <a:lnTo>
                    <a:pt x="173532" y="517245"/>
                  </a:lnTo>
                  <a:lnTo>
                    <a:pt x="175831" y="517194"/>
                  </a:lnTo>
                  <a:lnTo>
                    <a:pt x="185877" y="510794"/>
                  </a:lnTo>
                  <a:lnTo>
                    <a:pt x="185877" y="510108"/>
                  </a:lnTo>
                  <a:close/>
                </a:path>
                <a:path w="261620" h="597535">
                  <a:moveTo>
                    <a:pt x="187439" y="545592"/>
                  </a:moveTo>
                  <a:lnTo>
                    <a:pt x="187312" y="544830"/>
                  </a:lnTo>
                  <a:lnTo>
                    <a:pt x="187045" y="544118"/>
                  </a:lnTo>
                  <a:lnTo>
                    <a:pt x="186677" y="543356"/>
                  </a:lnTo>
                  <a:lnTo>
                    <a:pt x="186410" y="543013"/>
                  </a:lnTo>
                  <a:lnTo>
                    <a:pt x="186410" y="545604"/>
                  </a:lnTo>
                  <a:lnTo>
                    <a:pt x="186410" y="546315"/>
                  </a:lnTo>
                  <a:lnTo>
                    <a:pt x="174713" y="553034"/>
                  </a:lnTo>
                  <a:lnTo>
                    <a:pt x="172313" y="552983"/>
                  </a:lnTo>
                  <a:lnTo>
                    <a:pt x="165455" y="550976"/>
                  </a:lnTo>
                  <a:lnTo>
                    <a:pt x="165011" y="550735"/>
                  </a:lnTo>
                  <a:lnTo>
                    <a:pt x="164249" y="550189"/>
                  </a:lnTo>
                  <a:lnTo>
                    <a:pt x="163906" y="549897"/>
                  </a:lnTo>
                  <a:lnTo>
                    <a:pt x="163004" y="548995"/>
                  </a:lnTo>
                  <a:lnTo>
                    <a:pt x="162788" y="548678"/>
                  </a:lnTo>
                  <a:lnTo>
                    <a:pt x="162534" y="548386"/>
                  </a:lnTo>
                  <a:lnTo>
                    <a:pt x="162077" y="547370"/>
                  </a:lnTo>
                  <a:lnTo>
                    <a:pt x="161848" y="546315"/>
                  </a:lnTo>
                  <a:lnTo>
                    <a:pt x="161848" y="545617"/>
                  </a:lnTo>
                  <a:lnTo>
                    <a:pt x="161975" y="544918"/>
                  </a:lnTo>
                  <a:lnTo>
                    <a:pt x="162191" y="544258"/>
                  </a:lnTo>
                  <a:lnTo>
                    <a:pt x="162534" y="543572"/>
                  </a:lnTo>
                  <a:lnTo>
                    <a:pt x="162788" y="543255"/>
                  </a:lnTo>
                  <a:lnTo>
                    <a:pt x="163004" y="542912"/>
                  </a:lnTo>
                  <a:lnTo>
                    <a:pt x="173520" y="538873"/>
                  </a:lnTo>
                  <a:lnTo>
                    <a:pt x="174713" y="538873"/>
                  </a:lnTo>
                  <a:lnTo>
                    <a:pt x="180936" y="540092"/>
                  </a:lnTo>
                  <a:lnTo>
                    <a:pt x="181457" y="540270"/>
                  </a:lnTo>
                  <a:lnTo>
                    <a:pt x="186410" y="545604"/>
                  </a:lnTo>
                  <a:lnTo>
                    <a:pt x="186410" y="543013"/>
                  </a:lnTo>
                  <a:lnTo>
                    <a:pt x="174790" y="538314"/>
                  </a:lnTo>
                  <a:lnTo>
                    <a:pt x="173469" y="538314"/>
                  </a:lnTo>
                  <a:lnTo>
                    <a:pt x="160820" y="545592"/>
                  </a:lnTo>
                  <a:lnTo>
                    <a:pt x="160820" y="546341"/>
                  </a:lnTo>
                  <a:lnTo>
                    <a:pt x="174129" y="553643"/>
                  </a:lnTo>
                  <a:lnTo>
                    <a:pt x="176733" y="553504"/>
                  </a:lnTo>
                  <a:lnTo>
                    <a:pt x="187439" y="546341"/>
                  </a:lnTo>
                  <a:lnTo>
                    <a:pt x="187439" y="545592"/>
                  </a:lnTo>
                  <a:close/>
                </a:path>
                <a:path w="261620" h="597535">
                  <a:moveTo>
                    <a:pt x="200533" y="530707"/>
                  </a:moveTo>
                  <a:lnTo>
                    <a:pt x="175958" y="524383"/>
                  </a:lnTo>
                  <a:lnTo>
                    <a:pt x="172275" y="524383"/>
                  </a:lnTo>
                  <a:lnTo>
                    <a:pt x="137845" y="540702"/>
                  </a:lnTo>
                  <a:lnTo>
                    <a:pt x="136779" y="544893"/>
                  </a:lnTo>
                  <a:lnTo>
                    <a:pt x="136779" y="547001"/>
                  </a:lnTo>
                  <a:lnTo>
                    <a:pt x="147701" y="561187"/>
                  </a:lnTo>
                  <a:lnTo>
                    <a:pt x="149885" y="559955"/>
                  </a:lnTo>
                  <a:lnTo>
                    <a:pt x="146545" y="557784"/>
                  </a:lnTo>
                  <a:lnTo>
                    <a:pt x="143090" y="554443"/>
                  </a:lnTo>
                  <a:lnTo>
                    <a:pt x="141795" y="552653"/>
                  </a:lnTo>
                  <a:lnTo>
                    <a:pt x="140817" y="550799"/>
                  </a:lnTo>
                  <a:lnTo>
                    <a:pt x="140157" y="548855"/>
                  </a:lnTo>
                  <a:lnTo>
                    <a:pt x="139839" y="546925"/>
                  </a:lnTo>
                  <a:lnTo>
                    <a:pt x="139839" y="544969"/>
                  </a:lnTo>
                  <a:lnTo>
                    <a:pt x="172427" y="526173"/>
                  </a:lnTo>
                  <a:lnTo>
                    <a:pt x="175806" y="526173"/>
                  </a:lnTo>
                  <a:lnTo>
                    <a:pt x="198348" y="531977"/>
                  </a:lnTo>
                  <a:lnTo>
                    <a:pt x="200533" y="530707"/>
                  </a:lnTo>
                  <a:close/>
                </a:path>
                <a:path w="261620" h="597535">
                  <a:moveTo>
                    <a:pt x="201472" y="510006"/>
                  </a:moveTo>
                  <a:lnTo>
                    <a:pt x="201422" y="509854"/>
                  </a:lnTo>
                  <a:lnTo>
                    <a:pt x="201231" y="509612"/>
                  </a:lnTo>
                  <a:lnTo>
                    <a:pt x="201104" y="509511"/>
                  </a:lnTo>
                  <a:lnTo>
                    <a:pt x="179463" y="497027"/>
                  </a:lnTo>
                  <a:lnTo>
                    <a:pt x="179298" y="496925"/>
                  </a:lnTo>
                  <a:lnTo>
                    <a:pt x="177482" y="497954"/>
                  </a:lnTo>
                  <a:lnTo>
                    <a:pt x="199288" y="510578"/>
                  </a:lnTo>
                  <a:lnTo>
                    <a:pt x="199415" y="510641"/>
                  </a:lnTo>
                  <a:lnTo>
                    <a:pt x="199631" y="510717"/>
                  </a:lnTo>
                  <a:lnTo>
                    <a:pt x="199885" y="510755"/>
                  </a:lnTo>
                  <a:lnTo>
                    <a:pt x="200126" y="510781"/>
                  </a:lnTo>
                  <a:lnTo>
                    <a:pt x="200367" y="510755"/>
                  </a:lnTo>
                  <a:lnTo>
                    <a:pt x="200494" y="510755"/>
                  </a:lnTo>
                  <a:lnTo>
                    <a:pt x="200685" y="510717"/>
                  </a:lnTo>
                  <a:lnTo>
                    <a:pt x="200837" y="510667"/>
                  </a:lnTo>
                  <a:lnTo>
                    <a:pt x="201104" y="510565"/>
                  </a:lnTo>
                  <a:lnTo>
                    <a:pt x="201231" y="510489"/>
                  </a:lnTo>
                  <a:lnTo>
                    <a:pt x="201345" y="510324"/>
                  </a:lnTo>
                  <a:lnTo>
                    <a:pt x="201422" y="510197"/>
                  </a:lnTo>
                  <a:lnTo>
                    <a:pt x="201472" y="510044"/>
                  </a:lnTo>
                  <a:close/>
                </a:path>
                <a:path w="261620" h="597535">
                  <a:moveTo>
                    <a:pt x="211455" y="544906"/>
                  </a:moveTo>
                  <a:lnTo>
                    <a:pt x="200533" y="530720"/>
                  </a:lnTo>
                  <a:lnTo>
                    <a:pt x="198348" y="531977"/>
                  </a:lnTo>
                  <a:lnTo>
                    <a:pt x="199555" y="532663"/>
                  </a:lnTo>
                  <a:lnTo>
                    <a:pt x="201688" y="534149"/>
                  </a:lnTo>
                  <a:lnTo>
                    <a:pt x="208394" y="544982"/>
                  </a:lnTo>
                  <a:lnTo>
                    <a:pt x="208394" y="546950"/>
                  </a:lnTo>
                  <a:lnTo>
                    <a:pt x="175806" y="565759"/>
                  </a:lnTo>
                  <a:lnTo>
                    <a:pt x="172427" y="565759"/>
                  </a:lnTo>
                  <a:lnTo>
                    <a:pt x="149885" y="559955"/>
                  </a:lnTo>
                  <a:lnTo>
                    <a:pt x="147701" y="561200"/>
                  </a:lnTo>
                  <a:lnTo>
                    <a:pt x="172275" y="567524"/>
                  </a:lnTo>
                  <a:lnTo>
                    <a:pt x="175958" y="567524"/>
                  </a:lnTo>
                  <a:lnTo>
                    <a:pt x="210388" y="551205"/>
                  </a:lnTo>
                  <a:lnTo>
                    <a:pt x="211455" y="547014"/>
                  </a:lnTo>
                  <a:lnTo>
                    <a:pt x="211455" y="544906"/>
                  </a:lnTo>
                  <a:close/>
                </a:path>
                <a:path w="261620" h="597535">
                  <a:moveTo>
                    <a:pt x="213829" y="8623"/>
                  </a:moveTo>
                  <a:lnTo>
                    <a:pt x="211645" y="7378"/>
                  </a:lnTo>
                  <a:lnTo>
                    <a:pt x="211505" y="7467"/>
                  </a:lnTo>
                  <a:lnTo>
                    <a:pt x="211353" y="7620"/>
                  </a:lnTo>
                  <a:lnTo>
                    <a:pt x="211239" y="7785"/>
                  </a:lnTo>
                  <a:lnTo>
                    <a:pt x="211213" y="8128"/>
                  </a:lnTo>
                  <a:lnTo>
                    <a:pt x="211277" y="8305"/>
                  </a:lnTo>
                  <a:lnTo>
                    <a:pt x="211404" y="8458"/>
                  </a:lnTo>
                  <a:lnTo>
                    <a:pt x="211594" y="8597"/>
                  </a:lnTo>
                  <a:lnTo>
                    <a:pt x="211823" y="8724"/>
                  </a:lnTo>
                  <a:lnTo>
                    <a:pt x="212140" y="8813"/>
                  </a:lnTo>
                  <a:lnTo>
                    <a:pt x="212356" y="8864"/>
                  </a:lnTo>
                  <a:lnTo>
                    <a:pt x="212509" y="8864"/>
                  </a:lnTo>
                  <a:lnTo>
                    <a:pt x="212648" y="8890"/>
                  </a:lnTo>
                  <a:lnTo>
                    <a:pt x="212801" y="8890"/>
                  </a:lnTo>
                  <a:lnTo>
                    <a:pt x="212953" y="8864"/>
                  </a:lnTo>
                  <a:lnTo>
                    <a:pt x="213093" y="8864"/>
                  </a:lnTo>
                  <a:lnTo>
                    <a:pt x="213245" y="8839"/>
                  </a:lnTo>
                  <a:lnTo>
                    <a:pt x="213512" y="8775"/>
                  </a:lnTo>
                  <a:lnTo>
                    <a:pt x="213664" y="8724"/>
                  </a:lnTo>
                  <a:lnTo>
                    <a:pt x="213829" y="8623"/>
                  </a:lnTo>
                  <a:close/>
                </a:path>
                <a:path w="261620" h="597535">
                  <a:moveTo>
                    <a:pt x="226568" y="850"/>
                  </a:moveTo>
                  <a:lnTo>
                    <a:pt x="226529" y="685"/>
                  </a:lnTo>
                  <a:lnTo>
                    <a:pt x="226453" y="558"/>
                  </a:lnTo>
                  <a:lnTo>
                    <a:pt x="226352" y="431"/>
                  </a:lnTo>
                  <a:lnTo>
                    <a:pt x="226187" y="292"/>
                  </a:lnTo>
                  <a:lnTo>
                    <a:pt x="225958" y="190"/>
                  </a:lnTo>
                  <a:lnTo>
                    <a:pt x="225691" y="88"/>
                  </a:lnTo>
                  <a:lnTo>
                    <a:pt x="225564" y="76"/>
                  </a:lnTo>
                  <a:lnTo>
                    <a:pt x="225425" y="50"/>
                  </a:lnTo>
                  <a:lnTo>
                    <a:pt x="225272" y="25"/>
                  </a:lnTo>
                  <a:lnTo>
                    <a:pt x="225132" y="0"/>
                  </a:lnTo>
                  <a:lnTo>
                    <a:pt x="224955" y="0"/>
                  </a:lnTo>
                  <a:lnTo>
                    <a:pt x="224815" y="25"/>
                  </a:lnTo>
                  <a:lnTo>
                    <a:pt x="224663" y="50"/>
                  </a:lnTo>
                  <a:lnTo>
                    <a:pt x="224510" y="76"/>
                  </a:lnTo>
                  <a:lnTo>
                    <a:pt x="224243" y="139"/>
                  </a:lnTo>
                  <a:lnTo>
                    <a:pt x="224002" y="241"/>
                  </a:lnTo>
                  <a:lnTo>
                    <a:pt x="211670" y="7366"/>
                  </a:lnTo>
                  <a:lnTo>
                    <a:pt x="213829" y="8623"/>
                  </a:lnTo>
                  <a:lnTo>
                    <a:pt x="226148" y="1511"/>
                  </a:lnTo>
                  <a:lnTo>
                    <a:pt x="226275" y="1422"/>
                  </a:lnTo>
                  <a:lnTo>
                    <a:pt x="226428" y="1270"/>
                  </a:lnTo>
                  <a:lnTo>
                    <a:pt x="226542" y="1079"/>
                  </a:lnTo>
                  <a:lnTo>
                    <a:pt x="226568" y="927"/>
                  </a:lnTo>
                  <a:close/>
                </a:path>
                <a:path w="261620" h="597535">
                  <a:moveTo>
                    <a:pt x="236715" y="6705"/>
                  </a:moveTo>
                  <a:lnTo>
                    <a:pt x="236702" y="6565"/>
                  </a:lnTo>
                  <a:lnTo>
                    <a:pt x="236626" y="6438"/>
                  </a:lnTo>
                  <a:lnTo>
                    <a:pt x="236499" y="6299"/>
                  </a:lnTo>
                  <a:lnTo>
                    <a:pt x="236334" y="6146"/>
                  </a:lnTo>
                  <a:lnTo>
                    <a:pt x="236207" y="6096"/>
                  </a:lnTo>
                  <a:lnTo>
                    <a:pt x="236029" y="5994"/>
                  </a:lnTo>
                  <a:lnTo>
                    <a:pt x="235839" y="5956"/>
                  </a:lnTo>
                  <a:lnTo>
                    <a:pt x="235686" y="5905"/>
                  </a:lnTo>
                  <a:lnTo>
                    <a:pt x="235419" y="5880"/>
                  </a:lnTo>
                  <a:lnTo>
                    <a:pt x="235254" y="5854"/>
                  </a:lnTo>
                  <a:lnTo>
                    <a:pt x="235102" y="5854"/>
                  </a:lnTo>
                  <a:lnTo>
                    <a:pt x="234962" y="5880"/>
                  </a:lnTo>
                  <a:lnTo>
                    <a:pt x="234810" y="5880"/>
                  </a:lnTo>
                  <a:lnTo>
                    <a:pt x="234657" y="5905"/>
                  </a:lnTo>
                  <a:lnTo>
                    <a:pt x="234391" y="5994"/>
                  </a:lnTo>
                  <a:lnTo>
                    <a:pt x="234264" y="6019"/>
                  </a:lnTo>
                  <a:lnTo>
                    <a:pt x="234111" y="6121"/>
                  </a:lnTo>
                  <a:lnTo>
                    <a:pt x="221805" y="13233"/>
                  </a:lnTo>
                  <a:lnTo>
                    <a:pt x="221653" y="13309"/>
                  </a:lnTo>
                  <a:lnTo>
                    <a:pt x="221475" y="13462"/>
                  </a:lnTo>
                  <a:lnTo>
                    <a:pt x="221373" y="13627"/>
                  </a:lnTo>
                  <a:lnTo>
                    <a:pt x="221335" y="13804"/>
                  </a:lnTo>
                  <a:lnTo>
                    <a:pt x="221373" y="14020"/>
                  </a:lnTo>
                  <a:lnTo>
                    <a:pt x="221424" y="14147"/>
                  </a:lnTo>
                  <a:lnTo>
                    <a:pt x="221551" y="14300"/>
                  </a:lnTo>
                  <a:lnTo>
                    <a:pt x="221742" y="14439"/>
                  </a:lnTo>
                  <a:lnTo>
                    <a:pt x="221970" y="14566"/>
                  </a:lnTo>
                  <a:lnTo>
                    <a:pt x="222288" y="14655"/>
                  </a:lnTo>
                  <a:lnTo>
                    <a:pt x="222504" y="14706"/>
                  </a:lnTo>
                  <a:lnTo>
                    <a:pt x="222656" y="14706"/>
                  </a:lnTo>
                  <a:lnTo>
                    <a:pt x="222796" y="14732"/>
                  </a:lnTo>
                  <a:lnTo>
                    <a:pt x="222948" y="14732"/>
                  </a:lnTo>
                  <a:lnTo>
                    <a:pt x="223088" y="14706"/>
                  </a:lnTo>
                  <a:lnTo>
                    <a:pt x="223240" y="14706"/>
                  </a:lnTo>
                  <a:lnTo>
                    <a:pt x="223393" y="14681"/>
                  </a:lnTo>
                  <a:lnTo>
                    <a:pt x="223659" y="14617"/>
                  </a:lnTo>
                  <a:lnTo>
                    <a:pt x="223786" y="14566"/>
                  </a:lnTo>
                  <a:lnTo>
                    <a:pt x="223939" y="14478"/>
                  </a:lnTo>
                  <a:lnTo>
                    <a:pt x="236283" y="7378"/>
                  </a:lnTo>
                  <a:lnTo>
                    <a:pt x="234899" y="6578"/>
                  </a:lnTo>
                  <a:lnTo>
                    <a:pt x="236283" y="7366"/>
                  </a:lnTo>
                  <a:lnTo>
                    <a:pt x="236423" y="7277"/>
                  </a:lnTo>
                  <a:lnTo>
                    <a:pt x="236575" y="7124"/>
                  </a:lnTo>
                  <a:lnTo>
                    <a:pt x="236677" y="6959"/>
                  </a:lnTo>
                  <a:lnTo>
                    <a:pt x="236715" y="6781"/>
                  </a:lnTo>
                  <a:close/>
                </a:path>
                <a:path w="261620" h="597535">
                  <a:moveTo>
                    <a:pt x="247383" y="545617"/>
                  </a:moveTo>
                  <a:lnTo>
                    <a:pt x="244322" y="541388"/>
                  </a:lnTo>
                  <a:lnTo>
                    <a:pt x="244322" y="545719"/>
                  </a:lnTo>
                  <a:lnTo>
                    <a:pt x="244322" y="546214"/>
                  </a:lnTo>
                  <a:lnTo>
                    <a:pt x="240449" y="550100"/>
                  </a:lnTo>
                  <a:lnTo>
                    <a:pt x="240080" y="550278"/>
                  </a:lnTo>
                  <a:lnTo>
                    <a:pt x="239344" y="550519"/>
                  </a:lnTo>
                  <a:lnTo>
                    <a:pt x="237731" y="550837"/>
                  </a:lnTo>
                  <a:lnTo>
                    <a:pt x="236042" y="550989"/>
                  </a:lnTo>
                  <a:lnTo>
                    <a:pt x="234353" y="550938"/>
                  </a:lnTo>
                  <a:lnTo>
                    <a:pt x="233489" y="550837"/>
                  </a:lnTo>
                  <a:lnTo>
                    <a:pt x="231902" y="550519"/>
                  </a:lnTo>
                  <a:lnTo>
                    <a:pt x="231140" y="550278"/>
                  </a:lnTo>
                  <a:lnTo>
                    <a:pt x="230797" y="550100"/>
                  </a:lnTo>
                  <a:lnTo>
                    <a:pt x="230428" y="550011"/>
                  </a:lnTo>
                  <a:lnTo>
                    <a:pt x="229768" y="549694"/>
                  </a:lnTo>
                  <a:lnTo>
                    <a:pt x="229476" y="549516"/>
                  </a:lnTo>
                  <a:lnTo>
                    <a:pt x="229146" y="549351"/>
                  </a:lnTo>
                  <a:lnTo>
                    <a:pt x="226923" y="546214"/>
                  </a:lnTo>
                  <a:lnTo>
                    <a:pt x="226923" y="545719"/>
                  </a:lnTo>
                  <a:lnTo>
                    <a:pt x="230797" y="541807"/>
                  </a:lnTo>
                  <a:lnTo>
                    <a:pt x="231140" y="541655"/>
                  </a:lnTo>
                  <a:lnTo>
                    <a:pt x="232676" y="541235"/>
                  </a:lnTo>
                  <a:lnTo>
                    <a:pt x="234340" y="540969"/>
                  </a:lnTo>
                  <a:lnTo>
                    <a:pt x="235178" y="540918"/>
                  </a:lnTo>
                  <a:lnTo>
                    <a:pt x="236893" y="540969"/>
                  </a:lnTo>
                  <a:lnTo>
                    <a:pt x="238531" y="541235"/>
                  </a:lnTo>
                  <a:lnTo>
                    <a:pt x="240080" y="541655"/>
                  </a:lnTo>
                  <a:lnTo>
                    <a:pt x="240449" y="541807"/>
                  </a:lnTo>
                  <a:lnTo>
                    <a:pt x="240792" y="541896"/>
                  </a:lnTo>
                  <a:lnTo>
                    <a:pt x="241769" y="542417"/>
                  </a:lnTo>
                  <a:lnTo>
                    <a:pt x="242608" y="542950"/>
                  </a:lnTo>
                  <a:lnTo>
                    <a:pt x="243497" y="543814"/>
                  </a:lnTo>
                  <a:lnTo>
                    <a:pt x="243814" y="544271"/>
                  </a:lnTo>
                  <a:lnTo>
                    <a:pt x="244157" y="544957"/>
                  </a:lnTo>
                  <a:lnTo>
                    <a:pt x="244322" y="545719"/>
                  </a:lnTo>
                  <a:lnTo>
                    <a:pt x="244322" y="541388"/>
                  </a:lnTo>
                  <a:lnTo>
                    <a:pt x="243928" y="541172"/>
                  </a:lnTo>
                  <a:lnTo>
                    <a:pt x="236181" y="539178"/>
                  </a:lnTo>
                  <a:lnTo>
                    <a:pt x="233883" y="539229"/>
                  </a:lnTo>
                  <a:lnTo>
                    <a:pt x="223837" y="545630"/>
                  </a:lnTo>
                  <a:lnTo>
                    <a:pt x="223837" y="546315"/>
                  </a:lnTo>
                  <a:lnTo>
                    <a:pt x="227291" y="550773"/>
                  </a:lnTo>
                  <a:lnTo>
                    <a:pt x="227711" y="551014"/>
                  </a:lnTo>
                  <a:lnTo>
                    <a:pt x="235038" y="552754"/>
                  </a:lnTo>
                  <a:lnTo>
                    <a:pt x="237337" y="552704"/>
                  </a:lnTo>
                  <a:lnTo>
                    <a:pt x="239598" y="552361"/>
                  </a:lnTo>
                  <a:lnTo>
                    <a:pt x="240106" y="552208"/>
                  </a:lnTo>
                  <a:lnTo>
                    <a:pt x="240652" y="552094"/>
                  </a:lnTo>
                  <a:lnTo>
                    <a:pt x="247383" y="546303"/>
                  </a:lnTo>
                  <a:lnTo>
                    <a:pt x="247383" y="545617"/>
                  </a:lnTo>
                  <a:close/>
                </a:path>
                <a:path w="261620" h="597535">
                  <a:moveTo>
                    <a:pt x="261188" y="545757"/>
                  </a:moveTo>
                  <a:lnTo>
                    <a:pt x="259168" y="543052"/>
                  </a:lnTo>
                  <a:lnTo>
                    <a:pt x="259041" y="542963"/>
                  </a:lnTo>
                  <a:lnTo>
                    <a:pt x="258838" y="542861"/>
                  </a:lnTo>
                  <a:lnTo>
                    <a:pt x="237274" y="530402"/>
                  </a:lnTo>
                  <a:lnTo>
                    <a:pt x="237020" y="530275"/>
                  </a:lnTo>
                  <a:lnTo>
                    <a:pt x="236855" y="530225"/>
                  </a:lnTo>
                  <a:lnTo>
                    <a:pt x="236677" y="530212"/>
                  </a:lnTo>
                  <a:lnTo>
                    <a:pt x="236118" y="530186"/>
                  </a:lnTo>
                  <a:lnTo>
                    <a:pt x="235927" y="530225"/>
                  </a:lnTo>
                  <a:lnTo>
                    <a:pt x="235699" y="530275"/>
                  </a:lnTo>
                  <a:lnTo>
                    <a:pt x="235407" y="530428"/>
                  </a:lnTo>
                  <a:lnTo>
                    <a:pt x="235254" y="530529"/>
                  </a:lnTo>
                  <a:lnTo>
                    <a:pt x="235165" y="530669"/>
                  </a:lnTo>
                  <a:lnTo>
                    <a:pt x="235089" y="530796"/>
                  </a:lnTo>
                  <a:lnTo>
                    <a:pt x="235089" y="531012"/>
                  </a:lnTo>
                  <a:lnTo>
                    <a:pt x="235165" y="531164"/>
                  </a:lnTo>
                  <a:lnTo>
                    <a:pt x="235331" y="531355"/>
                  </a:lnTo>
                  <a:lnTo>
                    <a:pt x="235458" y="531431"/>
                  </a:lnTo>
                  <a:lnTo>
                    <a:pt x="257225" y="544017"/>
                  </a:lnTo>
                  <a:lnTo>
                    <a:pt x="257390" y="544144"/>
                  </a:lnTo>
                  <a:lnTo>
                    <a:pt x="257695" y="544309"/>
                  </a:lnTo>
                  <a:lnTo>
                    <a:pt x="257962" y="544537"/>
                  </a:lnTo>
                  <a:lnTo>
                    <a:pt x="258279" y="544906"/>
                  </a:lnTo>
                  <a:lnTo>
                    <a:pt x="258546" y="545414"/>
                  </a:lnTo>
                  <a:lnTo>
                    <a:pt x="258622" y="545833"/>
                  </a:lnTo>
                  <a:lnTo>
                    <a:pt x="258622" y="546100"/>
                  </a:lnTo>
                  <a:lnTo>
                    <a:pt x="257225" y="547890"/>
                  </a:lnTo>
                  <a:lnTo>
                    <a:pt x="256959" y="548132"/>
                  </a:lnTo>
                  <a:lnTo>
                    <a:pt x="256882" y="548309"/>
                  </a:lnTo>
                  <a:lnTo>
                    <a:pt x="256857" y="548449"/>
                  </a:lnTo>
                  <a:lnTo>
                    <a:pt x="256882" y="548576"/>
                  </a:lnTo>
                  <a:lnTo>
                    <a:pt x="256959" y="548703"/>
                  </a:lnTo>
                  <a:lnTo>
                    <a:pt x="257111" y="548868"/>
                  </a:lnTo>
                  <a:lnTo>
                    <a:pt x="257429" y="549046"/>
                  </a:lnTo>
                  <a:lnTo>
                    <a:pt x="257594" y="549097"/>
                  </a:lnTo>
                  <a:lnTo>
                    <a:pt x="257721" y="549122"/>
                  </a:lnTo>
                  <a:lnTo>
                    <a:pt x="257886" y="549135"/>
                  </a:lnTo>
                  <a:lnTo>
                    <a:pt x="258330" y="549160"/>
                  </a:lnTo>
                  <a:lnTo>
                    <a:pt x="258457" y="549135"/>
                  </a:lnTo>
                  <a:lnTo>
                    <a:pt x="258622" y="549122"/>
                  </a:lnTo>
                  <a:lnTo>
                    <a:pt x="258800" y="549071"/>
                  </a:lnTo>
                  <a:lnTo>
                    <a:pt x="259041" y="548944"/>
                  </a:lnTo>
                  <a:lnTo>
                    <a:pt x="261188" y="546201"/>
                  </a:lnTo>
                  <a:lnTo>
                    <a:pt x="261188" y="54575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879640" y="1619351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90" h="27305">
                  <a:moveTo>
                    <a:pt x="46507" y="5969"/>
                  </a:moveTo>
                  <a:lnTo>
                    <a:pt x="46431" y="5626"/>
                  </a:lnTo>
                  <a:lnTo>
                    <a:pt x="46355" y="5461"/>
                  </a:lnTo>
                  <a:lnTo>
                    <a:pt x="46304" y="5257"/>
                  </a:lnTo>
                  <a:lnTo>
                    <a:pt x="43929" y="3200"/>
                  </a:lnTo>
                  <a:lnTo>
                    <a:pt x="43929" y="6045"/>
                  </a:lnTo>
                  <a:lnTo>
                    <a:pt x="43929" y="6261"/>
                  </a:lnTo>
                  <a:lnTo>
                    <a:pt x="43903" y="6515"/>
                  </a:lnTo>
                  <a:lnTo>
                    <a:pt x="43827" y="6705"/>
                  </a:lnTo>
                  <a:lnTo>
                    <a:pt x="43713" y="6896"/>
                  </a:lnTo>
                  <a:lnTo>
                    <a:pt x="43561" y="7099"/>
                  </a:lnTo>
                  <a:lnTo>
                    <a:pt x="43395" y="7302"/>
                  </a:lnTo>
                  <a:lnTo>
                    <a:pt x="13550" y="24536"/>
                  </a:lnTo>
                  <a:lnTo>
                    <a:pt x="13017" y="24841"/>
                  </a:lnTo>
                  <a:lnTo>
                    <a:pt x="12623" y="24993"/>
                  </a:lnTo>
                  <a:lnTo>
                    <a:pt x="11353" y="25285"/>
                  </a:lnTo>
                  <a:lnTo>
                    <a:pt x="10426" y="25361"/>
                  </a:lnTo>
                  <a:lnTo>
                    <a:pt x="9486" y="25336"/>
                  </a:lnTo>
                  <a:lnTo>
                    <a:pt x="9029" y="25285"/>
                  </a:lnTo>
                  <a:lnTo>
                    <a:pt x="7721" y="24993"/>
                  </a:lnTo>
                  <a:lnTo>
                    <a:pt x="7340" y="24841"/>
                  </a:lnTo>
                  <a:lnTo>
                    <a:pt x="6972" y="24650"/>
                  </a:lnTo>
                  <a:lnTo>
                    <a:pt x="6819" y="24549"/>
                  </a:lnTo>
                  <a:lnTo>
                    <a:pt x="6616" y="24447"/>
                  </a:lnTo>
                  <a:lnTo>
                    <a:pt x="4216" y="23114"/>
                  </a:lnTo>
                  <a:lnTo>
                    <a:pt x="4000" y="22948"/>
                  </a:lnTo>
                  <a:lnTo>
                    <a:pt x="3873" y="22872"/>
                  </a:lnTo>
                  <a:lnTo>
                    <a:pt x="3365" y="22504"/>
                  </a:lnTo>
                  <a:lnTo>
                    <a:pt x="2578" y="21107"/>
                  </a:lnTo>
                  <a:lnTo>
                    <a:pt x="2578" y="20840"/>
                  </a:lnTo>
                  <a:lnTo>
                    <a:pt x="2603" y="20548"/>
                  </a:lnTo>
                  <a:lnTo>
                    <a:pt x="2705" y="20294"/>
                  </a:lnTo>
                  <a:lnTo>
                    <a:pt x="2844" y="20053"/>
                  </a:lnTo>
                  <a:lnTo>
                    <a:pt x="2921" y="19900"/>
                  </a:lnTo>
                  <a:lnTo>
                    <a:pt x="3238" y="19545"/>
                  </a:lnTo>
                  <a:lnTo>
                    <a:pt x="3365" y="19443"/>
                  </a:lnTo>
                  <a:lnTo>
                    <a:pt x="3898" y="19062"/>
                  </a:lnTo>
                  <a:lnTo>
                    <a:pt x="4089" y="18948"/>
                  </a:lnTo>
                  <a:lnTo>
                    <a:pt x="32385" y="2616"/>
                  </a:lnTo>
                  <a:lnTo>
                    <a:pt x="32562" y="2514"/>
                  </a:lnTo>
                  <a:lnTo>
                    <a:pt x="33083" y="2133"/>
                  </a:lnTo>
                  <a:lnTo>
                    <a:pt x="33210" y="2032"/>
                  </a:lnTo>
                  <a:lnTo>
                    <a:pt x="33667" y="1841"/>
                  </a:lnTo>
                  <a:lnTo>
                    <a:pt x="34505" y="1600"/>
                  </a:lnTo>
                  <a:lnTo>
                    <a:pt x="34874" y="1524"/>
                  </a:lnTo>
                  <a:lnTo>
                    <a:pt x="35064" y="1524"/>
                  </a:lnTo>
                  <a:lnTo>
                    <a:pt x="35242" y="1498"/>
                  </a:lnTo>
                  <a:lnTo>
                    <a:pt x="35636" y="1473"/>
                  </a:lnTo>
                  <a:lnTo>
                    <a:pt x="36004" y="1473"/>
                  </a:lnTo>
                  <a:lnTo>
                    <a:pt x="36563" y="1524"/>
                  </a:lnTo>
                  <a:lnTo>
                    <a:pt x="36766" y="1524"/>
                  </a:lnTo>
                  <a:lnTo>
                    <a:pt x="37465" y="1676"/>
                  </a:lnTo>
                  <a:lnTo>
                    <a:pt x="37884" y="1828"/>
                  </a:lnTo>
                  <a:lnTo>
                    <a:pt x="42024" y="4216"/>
                  </a:lnTo>
                  <a:lnTo>
                    <a:pt x="42227" y="4318"/>
                  </a:lnTo>
                  <a:lnTo>
                    <a:pt x="42367" y="4381"/>
                  </a:lnTo>
                  <a:lnTo>
                    <a:pt x="42684" y="4521"/>
                  </a:lnTo>
                  <a:lnTo>
                    <a:pt x="42951" y="4673"/>
                  </a:lnTo>
                  <a:lnTo>
                    <a:pt x="43167" y="4838"/>
                  </a:lnTo>
                  <a:lnTo>
                    <a:pt x="43294" y="4914"/>
                  </a:lnTo>
                  <a:lnTo>
                    <a:pt x="43561" y="5181"/>
                  </a:lnTo>
                  <a:lnTo>
                    <a:pt x="43827" y="5626"/>
                  </a:lnTo>
                  <a:lnTo>
                    <a:pt x="43853" y="5753"/>
                  </a:lnTo>
                  <a:lnTo>
                    <a:pt x="43929" y="6045"/>
                  </a:lnTo>
                  <a:lnTo>
                    <a:pt x="43929" y="3200"/>
                  </a:lnTo>
                  <a:lnTo>
                    <a:pt x="43802" y="3149"/>
                  </a:lnTo>
                  <a:lnTo>
                    <a:pt x="39725" y="812"/>
                  </a:lnTo>
                  <a:lnTo>
                    <a:pt x="39573" y="723"/>
                  </a:lnTo>
                  <a:lnTo>
                    <a:pt x="39382" y="622"/>
                  </a:lnTo>
                  <a:lnTo>
                    <a:pt x="39217" y="558"/>
                  </a:lnTo>
                  <a:lnTo>
                    <a:pt x="38544" y="342"/>
                  </a:lnTo>
                  <a:lnTo>
                    <a:pt x="38252" y="292"/>
                  </a:lnTo>
                  <a:lnTo>
                    <a:pt x="37960" y="203"/>
                  </a:lnTo>
                  <a:lnTo>
                    <a:pt x="37058" y="50"/>
                  </a:lnTo>
                  <a:lnTo>
                    <a:pt x="36766" y="25"/>
                  </a:lnTo>
                  <a:lnTo>
                    <a:pt x="36118" y="0"/>
                  </a:lnTo>
                  <a:lnTo>
                    <a:pt x="34874" y="25"/>
                  </a:lnTo>
                  <a:lnTo>
                    <a:pt x="34556" y="76"/>
                  </a:lnTo>
                  <a:lnTo>
                    <a:pt x="34264" y="101"/>
                  </a:lnTo>
                  <a:lnTo>
                    <a:pt x="33642" y="203"/>
                  </a:lnTo>
                  <a:lnTo>
                    <a:pt x="33350" y="292"/>
                  </a:lnTo>
                  <a:lnTo>
                    <a:pt x="33058" y="342"/>
                  </a:lnTo>
                  <a:lnTo>
                    <a:pt x="32499" y="520"/>
                  </a:lnTo>
                  <a:lnTo>
                    <a:pt x="32258" y="622"/>
                  </a:lnTo>
                  <a:lnTo>
                    <a:pt x="31978" y="711"/>
                  </a:lnTo>
                  <a:lnTo>
                    <a:pt x="31051" y="1206"/>
                  </a:lnTo>
                  <a:lnTo>
                    <a:pt x="30657" y="1498"/>
                  </a:lnTo>
                  <a:lnTo>
                    <a:pt x="2209" y="17945"/>
                  </a:lnTo>
                  <a:lnTo>
                    <a:pt x="152" y="20154"/>
                  </a:lnTo>
                  <a:lnTo>
                    <a:pt x="76" y="20345"/>
                  </a:lnTo>
                  <a:lnTo>
                    <a:pt x="0" y="20764"/>
                  </a:lnTo>
                  <a:lnTo>
                    <a:pt x="0" y="21183"/>
                  </a:lnTo>
                  <a:lnTo>
                    <a:pt x="76" y="21577"/>
                  </a:lnTo>
                  <a:lnTo>
                    <a:pt x="228" y="21983"/>
                  </a:lnTo>
                  <a:lnTo>
                    <a:pt x="419" y="22402"/>
                  </a:lnTo>
                  <a:lnTo>
                    <a:pt x="571" y="22580"/>
                  </a:lnTo>
                  <a:lnTo>
                    <a:pt x="685" y="22771"/>
                  </a:lnTo>
                  <a:lnTo>
                    <a:pt x="1028" y="23139"/>
                  </a:lnTo>
                  <a:lnTo>
                    <a:pt x="1231" y="23317"/>
                  </a:lnTo>
                  <a:lnTo>
                    <a:pt x="1892" y="23799"/>
                  </a:lnTo>
                  <a:lnTo>
                    <a:pt x="2070" y="23901"/>
                  </a:lnTo>
                  <a:lnTo>
                    <a:pt x="5003" y="25603"/>
                  </a:lnTo>
                  <a:lnTo>
                    <a:pt x="9829" y="26847"/>
                  </a:lnTo>
                  <a:lnTo>
                    <a:pt x="10541" y="26847"/>
                  </a:lnTo>
                  <a:lnTo>
                    <a:pt x="15290" y="25641"/>
                  </a:lnTo>
                  <a:lnTo>
                    <a:pt x="45034" y="8445"/>
                  </a:lnTo>
                  <a:lnTo>
                    <a:pt x="45224" y="8356"/>
                  </a:lnTo>
                  <a:lnTo>
                    <a:pt x="45364" y="8255"/>
                  </a:lnTo>
                  <a:lnTo>
                    <a:pt x="45593" y="8051"/>
                  </a:lnTo>
                  <a:lnTo>
                    <a:pt x="46507" y="6337"/>
                  </a:lnTo>
                  <a:lnTo>
                    <a:pt x="46507" y="596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590080" y="1145171"/>
              <a:ext cx="988060" cy="531495"/>
            </a:xfrm>
            <a:custGeom>
              <a:avLst/>
              <a:gdLst/>
              <a:ahLst/>
              <a:cxnLst/>
              <a:rect l="l" t="t" r="r" b="b"/>
              <a:pathLst>
                <a:path w="988059" h="531494">
                  <a:moveTo>
                    <a:pt x="21094" y="414782"/>
                  </a:moveTo>
                  <a:lnTo>
                    <a:pt x="2616" y="411911"/>
                  </a:lnTo>
                  <a:lnTo>
                    <a:pt x="0" y="417525"/>
                  </a:lnTo>
                  <a:lnTo>
                    <a:pt x="18465" y="420408"/>
                  </a:lnTo>
                  <a:lnTo>
                    <a:pt x="21094" y="414782"/>
                  </a:lnTo>
                  <a:close/>
                </a:path>
                <a:path w="988059" h="531494">
                  <a:moveTo>
                    <a:pt x="27165" y="401650"/>
                  </a:moveTo>
                  <a:lnTo>
                    <a:pt x="8686" y="398780"/>
                  </a:lnTo>
                  <a:lnTo>
                    <a:pt x="6083" y="404418"/>
                  </a:lnTo>
                  <a:lnTo>
                    <a:pt x="24561" y="407276"/>
                  </a:lnTo>
                  <a:lnTo>
                    <a:pt x="27165" y="401650"/>
                  </a:lnTo>
                  <a:close/>
                </a:path>
                <a:path w="988059" h="531494">
                  <a:moveTo>
                    <a:pt x="31978" y="334670"/>
                  </a:moveTo>
                  <a:lnTo>
                    <a:pt x="17373" y="332422"/>
                  </a:lnTo>
                  <a:lnTo>
                    <a:pt x="9829" y="348691"/>
                  </a:lnTo>
                  <a:lnTo>
                    <a:pt x="24409" y="350951"/>
                  </a:lnTo>
                  <a:lnTo>
                    <a:pt x="31978" y="334670"/>
                  </a:lnTo>
                  <a:close/>
                </a:path>
                <a:path w="988059" h="531494">
                  <a:moveTo>
                    <a:pt x="60121" y="339026"/>
                  </a:moveTo>
                  <a:lnTo>
                    <a:pt x="45542" y="336727"/>
                  </a:lnTo>
                  <a:lnTo>
                    <a:pt x="37973" y="353047"/>
                  </a:lnTo>
                  <a:lnTo>
                    <a:pt x="52578" y="355307"/>
                  </a:lnTo>
                  <a:lnTo>
                    <a:pt x="60121" y="339026"/>
                  </a:lnTo>
                  <a:close/>
                </a:path>
                <a:path w="988059" h="531494">
                  <a:moveTo>
                    <a:pt x="68389" y="433197"/>
                  </a:moveTo>
                  <a:lnTo>
                    <a:pt x="56451" y="426288"/>
                  </a:lnTo>
                  <a:lnTo>
                    <a:pt x="53555" y="427977"/>
                  </a:lnTo>
                  <a:lnTo>
                    <a:pt x="65493" y="434886"/>
                  </a:lnTo>
                  <a:lnTo>
                    <a:pt x="68389" y="433197"/>
                  </a:lnTo>
                  <a:close/>
                </a:path>
                <a:path w="988059" h="531494">
                  <a:moveTo>
                    <a:pt x="77419" y="427977"/>
                  </a:moveTo>
                  <a:lnTo>
                    <a:pt x="65481" y="421068"/>
                  </a:lnTo>
                  <a:lnTo>
                    <a:pt x="62585" y="422757"/>
                  </a:lnTo>
                  <a:lnTo>
                    <a:pt x="74523" y="429641"/>
                  </a:lnTo>
                  <a:lnTo>
                    <a:pt x="77419" y="427977"/>
                  </a:lnTo>
                  <a:close/>
                </a:path>
                <a:path w="988059" h="531494">
                  <a:moveTo>
                    <a:pt x="86474" y="422770"/>
                  </a:moveTo>
                  <a:lnTo>
                    <a:pt x="74536" y="415861"/>
                  </a:lnTo>
                  <a:lnTo>
                    <a:pt x="71640" y="417550"/>
                  </a:lnTo>
                  <a:lnTo>
                    <a:pt x="83578" y="424434"/>
                  </a:lnTo>
                  <a:lnTo>
                    <a:pt x="86474" y="422770"/>
                  </a:lnTo>
                  <a:close/>
                </a:path>
                <a:path w="988059" h="531494">
                  <a:moveTo>
                    <a:pt x="95516" y="417550"/>
                  </a:moveTo>
                  <a:lnTo>
                    <a:pt x="83578" y="410641"/>
                  </a:lnTo>
                  <a:lnTo>
                    <a:pt x="80683" y="412330"/>
                  </a:lnTo>
                  <a:lnTo>
                    <a:pt x="92621" y="419188"/>
                  </a:lnTo>
                  <a:lnTo>
                    <a:pt x="95516" y="417550"/>
                  </a:lnTo>
                  <a:close/>
                </a:path>
                <a:path w="988059" h="531494">
                  <a:moveTo>
                    <a:pt x="104571" y="412330"/>
                  </a:moveTo>
                  <a:lnTo>
                    <a:pt x="92608" y="405422"/>
                  </a:lnTo>
                  <a:lnTo>
                    <a:pt x="89712" y="407111"/>
                  </a:lnTo>
                  <a:lnTo>
                    <a:pt x="101650" y="413969"/>
                  </a:lnTo>
                  <a:lnTo>
                    <a:pt x="104571" y="412330"/>
                  </a:lnTo>
                  <a:close/>
                </a:path>
                <a:path w="988059" h="531494">
                  <a:moveTo>
                    <a:pt x="113614" y="407123"/>
                  </a:moveTo>
                  <a:lnTo>
                    <a:pt x="101650" y="400215"/>
                  </a:lnTo>
                  <a:lnTo>
                    <a:pt x="98755" y="401878"/>
                  </a:lnTo>
                  <a:lnTo>
                    <a:pt x="110718" y="408762"/>
                  </a:lnTo>
                  <a:lnTo>
                    <a:pt x="113614" y="407123"/>
                  </a:lnTo>
                  <a:close/>
                </a:path>
                <a:path w="988059" h="531494">
                  <a:moveTo>
                    <a:pt x="122656" y="401878"/>
                  </a:moveTo>
                  <a:lnTo>
                    <a:pt x="110718" y="394970"/>
                  </a:lnTo>
                  <a:lnTo>
                    <a:pt x="107797" y="396659"/>
                  </a:lnTo>
                  <a:lnTo>
                    <a:pt x="119761" y="403542"/>
                  </a:lnTo>
                  <a:lnTo>
                    <a:pt x="122656" y="401878"/>
                  </a:lnTo>
                  <a:close/>
                </a:path>
                <a:path w="988059" h="531494">
                  <a:moveTo>
                    <a:pt x="131102" y="523049"/>
                  </a:moveTo>
                  <a:lnTo>
                    <a:pt x="126149" y="512419"/>
                  </a:lnTo>
                  <a:lnTo>
                    <a:pt x="116420" y="513892"/>
                  </a:lnTo>
                  <a:lnTo>
                    <a:pt x="121373" y="524573"/>
                  </a:lnTo>
                  <a:lnTo>
                    <a:pt x="131102" y="523049"/>
                  </a:lnTo>
                  <a:close/>
                </a:path>
                <a:path w="988059" h="531494">
                  <a:moveTo>
                    <a:pt x="131699" y="396659"/>
                  </a:moveTo>
                  <a:lnTo>
                    <a:pt x="119761" y="389750"/>
                  </a:lnTo>
                  <a:lnTo>
                    <a:pt x="116865" y="391439"/>
                  </a:lnTo>
                  <a:lnTo>
                    <a:pt x="128803" y="398322"/>
                  </a:lnTo>
                  <a:lnTo>
                    <a:pt x="131699" y="396659"/>
                  </a:lnTo>
                  <a:close/>
                </a:path>
                <a:path w="988059" h="531494">
                  <a:moveTo>
                    <a:pt x="140741" y="391439"/>
                  </a:moveTo>
                  <a:lnTo>
                    <a:pt x="128803" y="384505"/>
                  </a:lnTo>
                  <a:lnTo>
                    <a:pt x="125907" y="386194"/>
                  </a:lnTo>
                  <a:lnTo>
                    <a:pt x="137845" y="393103"/>
                  </a:lnTo>
                  <a:lnTo>
                    <a:pt x="140741" y="391439"/>
                  </a:lnTo>
                  <a:close/>
                </a:path>
                <a:path w="988059" h="531494">
                  <a:moveTo>
                    <a:pt x="149783" y="386207"/>
                  </a:moveTo>
                  <a:lnTo>
                    <a:pt x="137845" y="379298"/>
                  </a:lnTo>
                  <a:lnTo>
                    <a:pt x="134950" y="380987"/>
                  </a:lnTo>
                  <a:lnTo>
                    <a:pt x="146888" y="387896"/>
                  </a:lnTo>
                  <a:lnTo>
                    <a:pt x="149783" y="386207"/>
                  </a:lnTo>
                  <a:close/>
                </a:path>
                <a:path w="988059" h="531494">
                  <a:moveTo>
                    <a:pt x="153847" y="519531"/>
                  </a:moveTo>
                  <a:lnTo>
                    <a:pt x="148894" y="508876"/>
                  </a:lnTo>
                  <a:lnTo>
                    <a:pt x="139166" y="510374"/>
                  </a:lnTo>
                  <a:lnTo>
                    <a:pt x="144119" y="521055"/>
                  </a:lnTo>
                  <a:lnTo>
                    <a:pt x="153847" y="519531"/>
                  </a:lnTo>
                  <a:close/>
                </a:path>
                <a:path w="988059" h="531494">
                  <a:moveTo>
                    <a:pt x="162623" y="487616"/>
                  </a:moveTo>
                  <a:lnTo>
                    <a:pt x="150660" y="480707"/>
                  </a:lnTo>
                  <a:lnTo>
                    <a:pt x="147777" y="482371"/>
                  </a:lnTo>
                  <a:lnTo>
                    <a:pt x="159727" y="489280"/>
                  </a:lnTo>
                  <a:lnTo>
                    <a:pt x="162623" y="487616"/>
                  </a:lnTo>
                  <a:close/>
                </a:path>
                <a:path w="988059" h="531494">
                  <a:moveTo>
                    <a:pt x="171665" y="482371"/>
                  </a:moveTo>
                  <a:lnTo>
                    <a:pt x="159727" y="475488"/>
                  </a:lnTo>
                  <a:lnTo>
                    <a:pt x="156806" y="477151"/>
                  </a:lnTo>
                  <a:lnTo>
                    <a:pt x="168770" y="484060"/>
                  </a:lnTo>
                  <a:lnTo>
                    <a:pt x="171665" y="482371"/>
                  </a:lnTo>
                  <a:close/>
                </a:path>
                <a:path w="988059" h="531494">
                  <a:moveTo>
                    <a:pt x="180708" y="477151"/>
                  </a:moveTo>
                  <a:lnTo>
                    <a:pt x="168770" y="470242"/>
                  </a:lnTo>
                  <a:lnTo>
                    <a:pt x="165849" y="471932"/>
                  </a:lnTo>
                  <a:lnTo>
                    <a:pt x="177812" y="478840"/>
                  </a:lnTo>
                  <a:lnTo>
                    <a:pt x="180708" y="477151"/>
                  </a:lnTo>
                  <a:close/>
                </a:path>
                <a:path w="988059" h="531494">
                  <a:moveTo>
                    <a:pt x="189738" y="471932"/>
                  </a:moveTo>
                  <a:lnTo>
                    <a:pt x="177800" y="465023"/>
                  </a:lnTo>
                  <a:lnTo>
                    <a:pt x="174904" y="466712"/>
                  </a:lnTo>
                  <a:lnTo>
                    <a:pt x="186842" y="473595"/>
                  </a:lnTo>
                  <a:lnTo>
                    <a:pt x="189738" y="471932"/>
                  </a:lnTo>
                  <a:close/>
                </a:path>
                <a:path w="988059" h="531494">
                  <a:moveTo>
                    <a:pt x="198780" y="466725"/>
                  </a:moveTo>
                  <a:lnTo>
                    <a:pt x="186842" y="459816"/>
                  </a:lnTo>
                  <a:lnTo>
                    <a:pt x="183946" y="461505"/>
                  </a:lnTo>
                  <a:lnTo>
                    <a:pt x="195884" y="468388"/>
                  </a:lnTo>
                  <a:lnTo>
                    <a:pt x="198780" y="466725"/>
                  </a:lnTo>
                  <a:close/>
                </a:path>
                <a:path w="988059" h="531494">
                  <a:moveTo>
                    <a:pt x="207835" y="461505"/>
                  </a:moveTo>
                  <a:lnTo>
                    <a:pt x="195897" y="454596"/>
                  </a:lnTo>
                  <a:lnTo>
                    <a:pt x="193001" y="456285"/>
                  </a:lnTo>
                  <a:lnTo>
                    <a:pt x="204939" y="463143"/>
                  </a:lnTo>
                  <a:lnTo>
                    <a:pt x="207835" y="461505"/>
                  </a:lnTo>
                  <a:close/>
                </a:path>
                <a:path w="988059" h="531494">
                  <a:moveTo>
                    <a:pt x="216865" y="456285"/>
                  </a:moveTo>
                  <a:lnTo>
                    <a:pt x="204927" y="449376"/>
                  </a:lnTo>
                  <a:lnTo>
                    <a:pt x="202031" y="451065"/>
                  </a:lnTo>
                  <a:lnTo>
                    <a:pt x="213969" y="457923"/>
                  </a:lnTo>
                  <a:lnTo>
                    <a:pt x="216865" y="456285"/>
                  </a:lnTo>
                  <a:close/>
                </a:path>
                <a:path w="988059" h="531494">
                  <a:moveTo>
                    <a:pt x="225907" y="451078"/>
                  </a:moveTo>
                  <a:lnTo>
                    <a:pt x="213969" y="444169"/>
                  </a:lnTo>
                  <a:lnTo>
                    <a:pt x="211074" y="445833"/>
                  </a:lnTo>
                  <a:lnTo>
                    <a:pt x="223012" y="452716"/>
                  </a:lnTo>
                  <a:lnTo>
                    <a:pt x="225907" y="451078"/>
                  </a:lnTo>
                  <a:close/>
                </a:path>
                <a:path w="988059" h="531494">
                  <a:moveTo>
                    <a:pt x="234950" y="445833"/>
                  </a:moveTo>
                  <a:lnTo>
                    <a:pt x="223012" y="438924"/>
                  </a:lnTo>
                  <a:lnTo>
                    <a:pt x="220116" y="440613"/>
                  </a:lnTo>
                  <a:lnTo>
                    <a:pt x="232054" y="447497"/>
                  </a:lnTo>
                  <a:lnTo>
                    <a:pt x="234950" y="445833"/>
                  </a:lnTo>
                  <a:close/>
                </a:path>
                <a:path w="988059" h="531494">
                  <a:moveTo>
                    <a:pt x="244005" y="440613"/>
                  </a:moveTo>
                  <a:lnTo>
                    <a:pt x="232067" y="433705"/>
                  </a:lnTo>
                  <a:lnTo>
                    <a:pt x="229171" y="435394"/>
                  </a:lnTo>
                  <a:lnTo>
                    <a:pt x="241109" y="442277"/>
                  </a:lnTo>
                  <a:lnTo>
                    <a:pt x="244005" y="440613"/>
                  </a:lnTo>
                  <a:close/>
                </a:path>
                <a:path w="988059" h="531494">
                  <a:moveTo>
                    <a:pt x="285813" y="95377"/>
                  </a:moveTo>
                  <a:lnTo>
                    <a:pt x="284670" y="94424"/>
                  </a:lnTo>
                  <a:lnTo>
                    <a:pt x="282994" y="95110"/>
                  </a:lnTo>
                  <a:lnTo>
                    <a:pt x="284175" y="96062"/>
                  </a:lnTo>
                  <a:lnTo>
                    <a:pt x="285813" y="95377"/>
                  </a:lnTo>
                  <a:close/>
                </a:path>
                <a:path w="988059" h="531494">
                  <a:moveTo>
                    <a:pt x="288302" y="87287"/>
                  </a:moveTo>
                  <a:lnTo>
                    <a:pt x="282511" y="82511"/>
                  </a:lnTo>
                  <a:lnTo>
                    <a:pt x="270979" y="87198"/>
                  </a:lnTo>
                  <a:lnTo>
                    <a:pt x="276758" y="91948"/>
                  </a:lnTo>
                  <a:lnTo>
                    <a:pt x="288302" y="87287"/>
                  </a:lnTo>
                  <a:close/>
                </a:path>
                <a:path w="988059" h="531494">
                  <a:moveTo>
                    <a:pt x="289115" y="94056"/>
                  </a:moveTo>
                  <a:lnTo>
                    <a:pt x="287947" y="93103"/>
                  </a:lnTo>
                  <a:lnTo>
                    <a:pt x="286296" y="93764"/>
                  </a:lnTo>
                  <a:lnTo>
                    <a:pt x="287451" y="94716"/>
                  </a:lnTo>
                  <a:lnTo>
                    <a:pt x="289115" y="94056"/>
                  </a:lnTo>
                  <a:close/>
                </a:path>
                <a:path w="988059" h="531494">
                  <a:moveTo>
                    <a:pt x="292404" y="92710"/>
                  </a:moveTo>
                  <a:lnTo>
                    <a:pt x="291261" y="91782"/>
                  </a:lnTo>
                  <a:lnTo>
                    <a:pt x="289610" y="92443"/>
                  </a:lnTo>
                  <a:lnTo>
                    <a:pt x="290766" y="93395"/>
                  </a:lnTo>
                  <a:lnTo>
                    <a:pt x="292404" y="92710"/>
                  </a:lnTo>
                  <a:close/>
                </a:path>
                <a:path w="988059" h="531494">
                  <a:moveTo>
                    <a:pt x="343052" y="513905"/>
                  </a:moveTo>
                  <a:lnTo>
                    <a:pt x="335953" y="509790"/>
                  </a:lnTo>
                  <a:lnTo>
                    <a:pt x="322427" y="517601"/>
                  </a:lnTo>
                  <a:lnTo>
                    <a:pt x="329526" y="521716"/>
                  </a:lnTo>
                  <a:lnTo>
                    <a:pt x="343052" y="513905"/>
                  </a:lnTo>
                  <a:close/>
                </a:path>
                <a:path w="988059" h="531494">
                  <a:moveTo>
                    <a:pt x="359714" y="523532"/>
                  </a:moveTo>
                  <a:lnTo>
                    <a:pt x="352590" y="519430"/>
                  </a:lnTo>
                  <a:lnTo>
                    <a:pt x="339064" y="527202"/>
                  </a:lnTo>
                  <a:lnTo>
                    <a:pt x="346176" y="531317"/>
                  </a:lnTo>
                  <a:lnTo>
                    <a:pt x="359714" y="523532"/>
                  </a:lnTo>
                  <a:close/>
                </a:path>
                <a:path w="988059" h="531494">
                  <a:moveTo>
                    <a:pt x="371551" y="497471"/>
                  </a:moveTo>
                  <a:lnTo>
                    <a:pt x="364426" y="493356"/>
                  </a:lnTo>
                  <a:lnTo>
                    <a:pt x="350901" y="501167"/>
                  </a:lnTo>
                  <a:lnTo>
                    <a:pt x="358025" y="505282"/>
                  </a:lnTo>
                  <a:lnTo>
                    <a:pt x="371551" y="497471"/>
                  </a:lnTo>
                  <a:close/>
                </a:path>
                <a:path w="988059" h="531494">
                  <a:moveTo>
                    <a:pt x="377456" y="70256"/>
                  </a:moveTo>
                  <a:lnTo>
                    <a:pt x="376923" y="69151"/>
                  </a:lnTo>
                  <a:lnTo>
                    <a:pt x="374980" y="69443"/>
                  </a:lnTo>
                  <a:lnTo>
                    <a:pt x="375500" y="70573"/>
                  </a:lnTo>
                  <a:lnTo>
                    <a:pt x="377456" y="70256"/>
                  </a:lnTo>
                  <a:close/>
                </a:path>
                <a:path w="988059" h="531494">
                  <a:moveTo>
                    <a:pt x="381330" y="69672"/>
                  </a:moveTo>
                  <a:lnTo>
                    <a:pt x="380822" y="68541"/>
                  </a:lnTo>
                  <a:lnTo>
                    <a:pt x="378879" y="68834"/>
                  </a:lnTo>
                  <a:lnTo>
                    <a:pt x="379399" y="69964"/>
                  </a:lnTo>
                  <a:lnTo>
                    <a:pt x="381330" y="69672"/>
                  </a:lnTo>
                  <a:close/>
                </a:path>
                <a:path w="988059" h="531494">
                  <a:moveTo>
                    <a:pt x="384568" y="63144"/>
                  </a:moveTo>
                  <a:lnTo>
                    <a:pt x="381965" y="57531"/>
                  </a:lnTo>
                  <a:lnTo>
                    <a:pt x="368338" y="59639"/>
                  </a:lnTo>
                  <a:lnTo>
                    <a:pt x="370941" y="65252"/>
                  </a:lnTo>
                  <a:lnTo>
                    <a:pt x="384568" y="63144"/>
                  </a:lnTo>
                  <a:close/>
                </a:path>
                <a:path w="988059" h="531494">
                  <a:moveTo>
                    <a:pt x="385216" y="69062"/>
                  </a:moveTo>
                  <a:lnTo>
                    <a:pt x="384708" y="67932"/>
                  </a:lnTo>
                  <a:lnTo>
                    <a:pt x="382752" y="68249"/>
                  </a:lnTo>
                  <a:lnTo>
                    <a:pt x="383286" y="69380"/>
                  </a:lnTo>
                  <a:lnTo>
                    <a:pt x="385216" y="69062"/>
                  </a:lnTo>
                  <a:close/>
                </a:path>
                <a:path w="988059" h="531494">
                  <a:moveTo>
                    <a:pt x="388175" y="507072"/>
                  </a:moveTo>
                  <a:lnTo>
                    <a:pt x="381050" y="502958"/>
                  </a:lnTo>
                  <a:lnTo>
                    <a:pt x="367525" y="510768"/>
                  </a:lnTo>
                  <a:lnTo>
                    <a:pt x="374650" y="514883"/>
                  </a:lnTo>
                  <a:lnTo>
                    <a:pt x="388175" y="507072"/>
                  </a:lnTo>
                  <a:close/>
                </a:path>
                <a:path w="988059" h="531494">
                  <a:moveTo>
                    <a:pt x="478612" y="63588"/>
                  </a:moveTo>
                  <a:lnTo>
                    <a:pt x="476592" y="63487"/>
                  </a:lnTo>
                  <a:lnTo>
                    <a:pt x="476427" y="64643"/>
                  </a:lnTo>
                  <a:lnTo>
                    <a:pt x="478434" y="64770"/>
                  </a:lnTo>
                  <a:lnTo>
                    <a:pt x="478612" y="63588"/>
                  </a:lnTo>
                  <a:close/>
                </a:path>
                <a:path w="988059" h="531494">
                  <a:moveTo>
                    <a:pt x="482612" y="63817"/>
                  </a:moveTo>
                  <a:lnTo>
                    <a:pt x="480593" y="63690"/>
                  </a:lnTo>
                  <a:lnTo>
                    <a:pt x="480428" y="64871"/>
                  </a:lnTo>
                  <a:lnTo>
                    <a:pt x="482434" y="64973"/>
                  </a:lnTo>
                  <a:lnTo>
                    <a:pt x="482612" y="63817"/>
                  </a:lnTo>
                  <a:close/>
                </a:path>
                <a:path w="988059" h="531494">
                  <a:moveTo>
                    <a:pt x="486638" y="64008"/>
                  </a:moveTo>
                  <a:lnTo>
                    <a:pt x="484619" y="63906"/>
                  </a:lnTo>
                  <a:lnTo>
                    <a:pt x="484428" y="65062"/>
                  </a:lnTo>
                  <a:lnTo>
                    <a:pt x="486435" y="65163"/>
                  </a:lnTo>
                  <a:lnTo>
                    <a:pt x="486638" y="64008"/>
                  </a:lnTo>
                  <a:close/>
                </a:path>
                <a:path w="988059" h="531494">
                  <a:moveTo>
                    <a:pt x="490207" y="53708"/>
                  </a:moveTo>
                  <a:lnTo>
                    <a:pt x="476161" y="52997"/>
                  </a:lnTo>
                  <a:lnTo>
                    <a:pt x="475284" y="58775"/>
                  </a:lnTo>
                  <a:lnTo>
                    <a:pt x="489331" y="59486"/>
                  </a:lnTo>
                  <a:lnTo>
                    <a:pt x="490207" y="53708"/>
                  </a:lnTo>
                  <a:close/>
                </a:path>
                <a:path w="988059" h="531494">
                  <a:moveTo>
                    <a:pt x="577418" y="78473"/>
                  </a:moveTo>
                  <a:lnTo>
                    <a:pt x="575614" y="77978"/>
                  </a:lnTo>
                  <a:lnTo>
                    <a:pt x="574751" y="79032"/>
                  </a:lnTo>
                  <a:lnTo>
                    <a:pt x="576592" y="79527"/>
                  </a:lnTo>
                  <a:lnTo>
                    <a:pt x="577418" y="78473"/>
                  </a:lnTo>
                  <a:close/>
                </a:path>
                <a:path w="988059" h="531494">
                  <a:moveTo>
                    <a:pt x="581063" y="79451"/>
                  </a:moveTo>
                  <a:lnTo>
                    <a:pt x="579259" y="78955"/>
                  </a:lnTo>
                  <a:lnTo>
                    <a:pt x="578396" y="80010"/>
                  </a:lnTo>
                  <a:lnTo>
                    <a:pt x="580237" y="80505"/>
                  </a:lnTo>
                  <a:lnTo>
                    <a:pt x="581063" y="79451"/>
                  </a:lnTo>
                  <a:close/>
                </a:path>
                <a:path w="988059" h="531494">
                  <a:moveTo>
                    <a:pt x="584695" y="80454"/>
                  </a:moveTo>
                  <a:lnTo>
                    <a:pt x="582917" y="79933"/>
                  </a:lnTo>
                  <a:lnTo>
                    <a:pt x="582053" y="80987"/>
                  </a:lnTo>
                  <a:lnTo>
                    <a:pt x="583895" y="81508"/>
                  </a:lnTo>
                  <a:lnTo>
                    <a:pt x="584695" y="80454"/>
                  </a:lnTo>
                  <a:close/>
                </a:path>
                <a:path w="988059" h="531494">
                  <a:moveTo>
                    <a:pt x="594233" y="71424"/>
                  </a:moveTo>
                  <a:lnTo>
                    <a:pt x="581444" y="67995"/>
                  </a:lnTo>
                  <a:lnTo>
                    <a:pt x="577176" y="73266"/>
                  </a:lnTo>
                  <a:lnTo>
                    <a:pt x="589965" y="76720"/>
                  </a:lnTo>
                  <a:lnTo>
                    <a:pt x="594233" y="71424"/>
                  </a:lnTo>
                  <a:close/>
                </a:path>
                <a:path w="988059" h="531494">
                  <a:moveTo>
                    <a:pt x="661492" y="111963"/>
                  </a:moveTo>
                  <a:lnTo>
                    <a:pt x="660069" y="111125"/>
                  </a:lnTo>
                  <a:lnTo>
                    <a:pt x="658647" y="111963"/>
                  </a:lnTo>
                  <a:lnTo>
                    <a:pt x="660069" y="112801"/>
                  </a:lnTo>
                  <a:lnTo>
                    <a:pt x="661492" y="111963"/>
                  </a:lnTo>
                  <a:close/>
                </a:path>
                <a:path w="988059" h="531494">
                  <a:moveTo>
                    <a:pt x="664324" y="113601"/>
                  </a:moveTo>
                  <a:lnTo>
                    <a:pt x="662927" y="112788"/>
                  </a:lnTo>
                  <a:lnTo>
                    <a:pt x="661504" y="113601"/>
                  </a:lnTo>
                  <a:lnTo>
                    <a:pt x="662927" y="114439"/>
                  </a:lnTo>
                  <a:lnTo>
                    <a:pt x="664324" y="113601"/>
                  </a:lnTo>
                  <a:close/>
                </a:path>
                <a:path w="988059" h="531494">
                  <a:moveTo>
                    <a:pt x="667194" y="115239"/>
                  </a:moveTo>
                  <a:lnTo>
                    <a:pt x="665772" y="114427"/>
                  </a:lnTo>
                  <a:lnTo>
                    <a:pt x="664324" y="115239"/>
                  </a:lnTo>
                  <a:lnTo>
                    <a:pt x="665772" y="116078"/>
                  </a:lnTo>
                  <a:lnTo>
                    <a:pt x="667194" y="115239"/>
                  </a:lnTo>
                  <a:close/>
                </a:path>
                <a:path w="988059" h="531494">
                  <a:moveTo>
                    <a:pt x="670636" y="4114"/>
                  </a:moveTo>
                  <a:lnTo>
                    <a:pt x="663511" y="0"/>
                  </a:lnTo>
                  <a:lnTo>
                    <a:pt x="649960" y="7810"/>
                  </a:lnTo>
                  <a:lnTo>
                    <a:pt x="657085" y="11925"/>
                  </a:lnTo>
                  <a:lnTo>
                    <a:pt x="670636" y="4114"/>
                  </a:lnTo>
                  <a:close/>
                </a:path>
                <a:path w="988059" h="531494">
                  <a:moveTo>
                    <a:pt x="681431" y="108673"/>
                  </a:moveTo>
                  <a:lnTo>
                    <a:pt x="671449" y="102920"/>
                  </a:lnTo>
                  <a:lnTo>
                    <a:pt x="664324" y="107035"/>
                  </a:lnTo>
                  <a:lnTo>
                    <a:pt x="674293" y="112788"/>
                  </a:lnTo>
                  <a:lnTo>
                    <a:pt x="681431" y="108673"/>
                  </a:lnTo>
                  <a:close/>
                </a:path>
                <a:path w="988059" h="531494">
                  <a:moveTo>
                    <a:pt x="687273" y="13716"/>
                  </a:moveTo>
                  <a:lnTo>
                    <a:pt x="680173" y="9601"/>
                  </a:lnTo>
                  <a:lnTo>
                    <a:pt x="666623" y="17411"/>
                  </a:lnTo>
                  <a:lnTo>
                    <a:pt x="673747" y="21526"/>
                  </a:lnTo>
                  <a:lnTo>
                    <a:pt x="687273" y="13716"/>
                  </a:lnTo>
                  <a:close/>
                </a:path>
                <a:path w="988059" h="531494">
                  <a:moveTo>
                    <a:pt x="720636" y="160032"/>
                  </a:moveTo>
                  <a:lnTo>
                    <a:pt x="719785" y="158978"/>
                  </a:lnTo>
                  <a:lnTo>
                    <a:pt x="717969" y="159473"/>
                  </a:lnTo>
                  <a:lnTo>
                    <a:pt x="718832" y="160528"/>
                  </a:lnTo>
                  <a:lnTo>
                    <a:pt x="720636" y="160032"/>
                  </a:lnTo>
                  <a:close/>
                </a:path>
                <a:path w="988059" h="531494">
                  <a:moveTo>
                    <a:pt x="722337" y="162140"/>
                  </a:moveTo>
                  <a:lnTo>
                    <a:pt x="721487" y="161086"/>
                  </a:lnTo>
                  <a:lnTo>
                    <a:pt x="719670" y="161582"/>
                  </a:lnTo>
                  <a:lnTo>
                    <a:pt x="720509" y="162636"/>
                  </a:lnTo>
                  <a:lnTo>
                    <a:pt x="722337" y="162140"/>
                  </a:lnTo>
                  <a:close/>
                </a:path>
                <a:path w="988059" h="531494">
                  <a:moveTo>
                    <a:pt x="724027" y="164249"/>
                  </a:moveTo>
                  <a:lnTo>
                    <a:pt x="723176" y="163195"/>
                  </a:lnTo>
                  <a:lnTo>
                    <a:pt x="721360" y="163690"/>
                  </a:lnTo>
                  <a:lnTo>
                    <a:pt x="722223" y="164744"/>
                  </a:lnTo>
                  <a:lnTo>
                    <a:pt x="724027" y="164249"/>
                  </a:lnTo>
                  <a:close/>
                </a:path>
                <a:path w="988059" h="531494">
                  <a:moveTo>
                    <a:pt x="731532" y="42672"/>
                  </a:moveTo>
                  <a:lnTo>
                    <a:pt x="717054" y="34328"/>
                  </a:lnTo>
                  <a:lnTo>
                    <a:pt x="712012" y="37236"/>
                  </a:lnTo>
                  <a:lnTo>
                    <a:pt x="726465" y="45593"/>
                  </a:lnTo>
                  <a:lnTo>
                    <a:pt x="731532" y="42672"/>
                  </a:lnTo>
                  <a:close/>
                </a:path>
                <a:path w="988059" h="531494">
                  <a:moveTo>
                    <a:pt x="741324" y="160870"/>
                  </a:moveTo>
                  <a:lnTo>
                    <a:pt x="735368" y="153492"/>
                  </a:lnTo>
                  <a:lnTo>
                    <a:pt x="726249" y="155968"/>
                  </a:lnTo>
                  <a:lnTo>
                    <a:pt x="732205" y="163347"/>
                  </a:lnTo>
                  <a:lnTo>
                    <a:pt x="741324" y="160870"/>
                  </a:lnTo>
                  <a:close/>
                </a:path>
                <a:path w="988059" h="531494">
                  <a:moveTo>
                    <a:pt x="747763" y="216877"/>
                  </a:moveTo>
                  <a:lnTo>
                    <a:pt x="747560" y="215722"/>
                  </a:lnTo>
                  <a:lnTo>
                    <a:pt x="745578" y="215823"/>
                  </a:lnTo>
                  <a:lnTo>
                    <a:pt x="745756" y="216979"/>
                  </a:lnTo>
                  <a:lnTo>
                    <a:pt x="747763" y="216877"/>
                  </a:lnTo>
                  <a:close/>
                </a:path>
                <a:path w="988059" h="531494">
                  <a:moveTo>
                    <a:pt x="748106" y="219214"/>
                  </a:moveTo>
                  <a:lnTo>
                    <a:pt x="747928" y="218033"/>
                  </a:lnTo>
                  <a:lnTo>
                    <a:pt x="745921" y="218135"/>
                  </a:lnTo>
                  <a:lnTo>
                    <a:pt x="746086" y="219316"/>
                  </a:lnTo>
                  <a:lnTo>
                    <a:pt x="748106" y="219214"/>
                  </a:lnTo>
                  <a:close/>
                </a:path>
                <a:path w="988059" h="531494">
                  <a:moveTo>
                    <a:pt x="749617" y="32219"/>
                  </a:moveTo>
                  <a:lnTo>
                    <a:pt x="735164" y="23876"/>
                  </a:lnTo>
                  <a:lnTo>
                    <a:pt x="730097" y="26784"/>
                  </a:lnTo>
                  <a:lnTo>
                    <a:pt x="744575" y="35140"/>
                  </a:lnTo>
                  <a:lnTo>
                    <a:pt x="749617" y="32219"/>
                  </a:lnTo>
                  <a:close/>
                </a:path>
                <a:path w="988059" h="531494">
                  <a:moveTo>
                    <a:pt x="766699" y="221754"/>
                  </a:moveTo>
                  <a:lnTo>
                    <a:pt x="765441" y="213639"/>
                  </a:lnTo>
                  <a:lnTo>
                    <a:pt x="755446" y="214160"/>
                  </a:lnTo>
                  <a:lnTo>
                    <a:pt x="756666" y="222275"/>
                  </a:lnTo>
                  <a:lnTo>
                    <a:pt x="766699" y="221754"/>
                  </a:lnTo>
                  <a:close/>
                </a:path>
                <a:path w="988059" h="531494">
                  <a:moveTo>
                    <a:pt x="767702" y="21793"/>
                  </a:moveTo>
                  <a:lnTo>
                    <a:pt x="753224" y="13449"/>
                  </a:lnTo>
                  <a:lnTo>
                    <a:pt x="748157" y="16357"/>
                  </a:lnTo>
                  <a:lnTo>
                    <a:pt x="762660" y="24714"/>
                  </a:lnTo>
                  <a:lnTo>
                    <a:pt x="767702" y="21793"/>
                  </a:lnTo>
                  <a:close/>
                </a:path>
                <a:path w="988059" h="531494">
                  <a:moveTo>
                    <a:pt x="785799" y="11328"/>
                  </a:moveTo>
                  <a:lnTo>
                    <a:pt x="771321" y="3009"/>
                  </a:lnTo>
                  <a:lnTo>
                    <a:pt x="766254" y="5918"/>
                  </a:lnTo>
                  <a:lnTo>
                    <a:pt x="780732" y="14274"/>
                  </a:lnTo>
                  <a:lnTo>
                    <a:pt x="785799" y="11328"/>
                  </a:lnTo>
                  <a:close/>
                </a:path>
                <a:path w="988059" h="531494">
                  <a:moveTo>
                    <a:pt x="798817" y="81521"/>
                  </a:moveTo>
                  <a:lnTo>
                    <a:pt x="784364" y="73177"/>
                  </a:lnTo>
                  <a:lnTo>
                    <a:pt x="779297" y="76085"/>
                  </a:lnTo>
                  <a:lnTo>
                    <a:pt x="793750" y="84442"/>
                  </a:lnTo>
                  <a:lnTo>
                    <a:pt x="798817" y="81521"/>
                  </a:lnTo>
                  <a:close/>
                </a:path>
                <a:path w="988059" h="531494">
                  <a:moveTo>
                    <a:pt x="816902" y="71069"/>
                  </a:moveTo>
                  <a:lnTo>
                    <a:pt x="802449" y="62725"/>
                  </a:lnTo>
                  <a:lnTo>
                    <a:pt x="797382" y="65659"/>
                  </a:lnTo>
                  <a:lnTo>
                    <a:pt x="811860" y="74015"/>
                  </a:lnTo>
                  <a:lnTo>
                    <a:pt x="816902" y="71069"/>
                  </a:lnTo>
                  <a:close/>
                </a:path>
                <a:path w="988059" h="531494">
                  <a:moveTo>
                    <a:pt x="835025" y="60629"/>
                  </a:moveTo>
                  <a:lnTo>
                    <a:pt x="820521" y="52285"/>
                  </a:lnTo>
                  <a:lnTo>
                    <a:pt x="815454" y="55194"/>
                  </a:lnTo>
                  <a:lnTo>
                    <a:pt x="829957" y="63550"/>
                  </a:lnTo>
                  <a:lnTo>
                    <a:pt x="835025" y="60629"/>
                  </a:lnTo>
                  <a:close/>
                </a:path>
                <a:path w="988059" h="531494">
                  <a:moveTo>
                    <a:pt x="853084" y="50190"/>
                  </a:moveTo>
                  <a:lnTo>
                    <a:pt x="838606" y="41846"/>
                  </a:lnTo>
                  <a:lnTo>
                    <a:pt x="833539" y="44754"/>
                  </a:lnTo>
                  <a:lnTo>
                    <a:pt x="848017" y="53111"/>
                  </a:lnTo>
                  <a:lnTo>
                    <a:pt x="853084" y="50190"/>
                  </a:lnTo>
                  <a:close/>
                </a:path>
                <a:path w="988059" h="531494">
                  <a:moveTo>
                    <a:pt x="887780" y="76187"/>
                  </a:moveTo>
                  <a:lnTo>
                    <a:pt x="880656" y="72072"/>
                  </a:lnTo>
                  <a:lnTo>
                    <a:pt x="867130" y="79883"/>
                  </a:lnTo>
                  <a:lnTo>
                    <a:pt x="874255" y="83997"/>
                  </a:lnTo>
                  <a:lnTo>
                    <a:pt x="887780" y="76187"/>
                  </a:lnTo>
                  <a:close/>
                </a:path>
                <a:path w="988059" h="531494">
                  <a:moveTo>
                    <a:pt x="904443" y="85801"/>
                  </a:moveTo>
                  <a:lnTo>
                    <a:pt x="897331" y="81711"/>
                  </a:lnTo>
                  <a:lnTo>
                    <a:pt x="883767" y="89496"/>
                  </a:lnTo>
                  <a:lnTo>
                    <a:pt x="890892" y="93611"/>
                  </a:lnTo>
                  <a:lnTo>
                    <a:pt x="904443" y="85801"/>
                  </a:lnTo>
                  <a:close/>
                </a:path>
                <a:path w="988059" h="531494">
                  <a:moveTo>
                    <a:pt x="971194" y="187477"/>
                  </a:moveTo>
                  <a:lnTo>
                    <a:pt x="967562" y="185394"/>
                  </a:lnTo>
                  <a:lnTo>
                    <a:pt x="956729" y="191668"/>
                  </a:lnTo>
                  <a:lnTo>
                    <a:pt x="960335" y="193751"/>
                  </a:lnTo>
                  <a:lnTo>
                    <a:pt x="971194" y="187477"/>
                  </a:lnTo>
                  <a:close/>
                </a:path>
                <a:path w="988059" h="531494">
                  <a:moveTo>
                    <a:pt x="987475" y="184353"/>
                  </a:moveTo>
                  <a:lnTo>
                    <a:pt x="982065" y="181216"/>
                  </a:lnTo>
                  <a:lnTo>
                    <a:pt x="949502" y="200037"/>
                  </a:lnTo>
                  <a:lnTo>
                    <a:pt x="954938" y="203149"/>
                  </a:lnTo>
                  <a:lnTo>
                    <a:pt x="987475" y="184353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514236" y="1038643"/>
              <a:ext cx="1125855" cy="560070"/>
            </a:xfrm>
            <a:custGeom>
              <a:avLst/>
              <a:gdLst/>
              <a:ahLst/>
              <a:cxnLst/>
              <a:rect l="l" t="t" r="r" b="b"/>
              <a:pathLst>
                <a:path w="1125854" h="560069">
                  <a:moveTo>
                    <a:pt x="18110" y="387591"/>
                  </a:moveTo>
                  <a:lnTo>
                    <a:pt x="5803" y="380479"/>
                  </a:lnTo>
                  <a:lnTo>
                    <a:pt x="0" y="383832"/>
                  </a:lnTo>
                  <a:lnTo>
                    <a:pt x="12293" y="390918"/>
                  </a:lnTo>
                  <a:lnTo>
                    <a:pt x="18110" y="387591"/>
                  </a:lnTo>
                  <a:close/>
                </a:path>
                <a:path w="1125854" h="560069">
                  <a:moveTo>
                    <a:pt x="36207" y="377151"/>
                  </a:moveTo>
                  <a:lnTo>
                    <a:pt x="23901" y="370039"/>
                  </a:lnTo>
                  <a:lnTo>
                    <a:pt x="18122" y="373367"/>
                  </a:lnTo>
                  <a:lnTo>
                    <a:pt x="30416" y="380479"/>
                  </a:lnTo>
                  <a:lnTo>
                    <a:pt x="36207" y="377151"/>
                  </a:lnTo>
                  <a:close/>
                </a:path>
                <a:path w="1125854" h="560069">
                  <a:moveTo>
                    <a:pt x="50114" y="529971"/>
                  </a:moveTo>
                  <a:lnTo>
                    <a:pt x="17030" y="524852"/>
                  </a:lnTo>
                  <a:lnTo>
                    <a:pt x="13106" y="533285"/>
                  </a:lnTo>
                  <a:lnTo>
                    <a:pt x="46189" y="538378"/>
                  </a:lnTo>
                  <a:lnTo>
                    <a:pt x="50114" y="529971"/>
                  </a:lnTo>
                  <a:close/>
                </a:path>
                <a:path w="1125854" h="560069">
                  <a:moveTo>
                    <a:pt x="53962" y="397433"/>
                  </a:moveTo>
                  <a:lnTo>
                    <a:pt x="45631" y="392607"/>
                  </a:lnTo>
                  <a:lnTo>
                    <a:pt x="39141" y="396379"/>
                  </a:lnTo>
                  <a:lnTo>
                    <a:pt x="47447" y="401180"/>
                  </a:lnTo>
                  <a:lnTo>
                    <a:pt x="53962" y="397433"/>
                  </a:lnTo>
                  <a:close/>
                </a:path>
                <a:path w="1125854" h="560069">
                  <a:moveTo>
                    <a:pt x="63906" y="500126"/>
                  </a:moveTo>
                  <a:lnTo>
                    <a:pt x="30822" y="495007"/>
                  </a:lnTo>
                  <a:lnTo>
                    <a:pt x="26898" y="503466"/>
                  </a:lnTo>
                  <a:lnTo>
                    <a:pt x="59982" y="508584"/>
                  </a:lnTo>
                  <a:lnTo>
                    <a:pt x="63906" y="500126"/>
                  </a:lnTo>
                  <a:close/>
                </a:path>
                <a:path w="1125854" h="560069">
                  <a:moveTo>
                    <a:pt x="69138" y="421640"/>
                  </a:moveTo>
                  <a:lnTo>
                    <a:pt x="60807" y="416839"/>
                  </a:lnTo>
                  <a:lnTo>
                    <a:pt x="54317" y="420611"/>
                  </a:lnTo>
                  <a:lnTo>
                    <a:pt x="62623" y="425411"/>
                  </a:lnTo>
                  <a:lnTo>
                    <a:pt x="69138" y="421640"/>
                  </a:lnTo>
                  <a:close/>
                </a:path>
                <a:path w="1125854" h="560069">
                  <a:moveTo>
                    <a:pt x="95923" y="406209"/>
                  </a:moveTo>
                  <a:lnTo>
                    <a:pt x="87591" y="401383"/>
                  </a:lnTo>
                  <a:lnTo>
                    <a:pt x="81076" y="405155"/>
                  </a:lnTo>
                  <a:lnTo>
                    <a:pt x="89408" y="409956"/>
                  </a:lnTo>
                  <a:lnTo>
                    <a:pt x="95923" y="406209"/>
                  </a:lnTo>
                  <a:close/>
                </a:path>
                <a:path w="1125854" h="560069">
                  <a:moveTo>
                    <a:pt x="139153" y="424586"/>
                  </a:moveTo>
                  <a:lnTo>
                    <a:pt x="126847" y="417474"/>
                  </a:lnTo>
                  <a:lnTo>
                    <a:pt x="121069" y="420827"/>
                  </a:lnTo>
                  <a:lnTo>
                    <a:pt x="133362" y="427913"/>
                  </a:lnTo>
                  <a:lnTo>
                    <a:pt x="139153" y="424586"/>
                  </a:lnTo>
                  <a:close/>
                </a:path>
                <a:path w="1125854" h="560069">
                  <a:moveTo>
                    <a:pt x="157264" y="414147"/>
                  </a:moveTo>
                  <a:lnTo>
                    <a:pt x="144957" y="407035"/>
                  </a:lnTo>
                  <a:lnTo>
                    <a:pt x="139153" y="410362"/>
                  </a:lnTo>
                  <a:lnTo>
                    <a:pt x="151447" y="417474"/>
                  </a:lnTo>
                  <a:lnTo>
                    <a:pt x="157264" y="414147"/>
                  </a:lnTo>
                  <a:close/>
                </a:path>
                <a:path w="1125854" h="560069">
                  <a:moveTo>
                    <a:pt x="181889" y="389813"/>
                  </a:moveTo>
                  <a:lnTo>
                    <a:pt x="176110" y="386486"/>
                  </a:lnTo>
                  <a:lnTo>
                    <a:pt x="163804" y="393585"/>
                  </a:lnTo>
                  <a:lnTo>
                    <a:pt x="169583" y="396913"/>
                  </a:lnTo>
                  <a:lnTo>
                    <a:pt x="181889" y="389813"/>
                  </a:lnTo>
                  <a:close/>
                </a:path>
                <a:path w="1125854" h="560069">
                  <a:moveTo>
                    <a:pt x="199974" y="400265"/>
                  </a:moveTo>
                  <a:lnTo>
                    <a:pt x="194195" y="396913"/>
                  </a:lnTo>
                  <a:lnTo>
                    <a:pt x="181889" y="404012"/>
                  </a:lnTo>
                  <a:lnTo>
                    <a:pt x="187667" y="407365"/>
                  </a:lnTo>
                  <a:lnTo>
                    <a:pt x="199974" y="400265"/>
                  </a:lnTo>
                  <a:close/>
                </a:path>
                <a:path w="1125854" h="560069">
                  <a:moveTo>
                    <a:pt x="217500" y="272478"/>
                  </a:moveTo>
                  <a:lnTo>
                    <a:pt x="205193" y="265366"/>
                  </a:lnTo>
                  <a:lnTo>
                    <a:pt x="199415" y="268693"/>
                  </a:lnTo>
                  <a:lnTo>
                    <a:pt x="211709" y="275805"/>
                  </a:lnTo>
                  <a:lnTo>
                    <a:pt x="217500" y="272478"/>
                  </a:lnTo>
                  <a:close/>
                </a:path>
                <a:path w="1125854" h="560069">
                  <a:moveTo>
                    <a:pt x="235572" y="262039"/>
                  </a:moveTo>
                  <a:lnTo>
                    <a:pt x="223266" y="254927"/>
                  </a:lnTo>
                  <a:lnTo>
                    <a:pt x="217487" y="258254"/>
                  </a:lnTo>
                  <a:lnTo>
                    <a:pt x="229781" y="265366"/>
                  </a:lnTo>
                  <a:lnTo>
                    <a:pt x="235572" y="262039"/>
                  </a:lnTo>
                  <a:close/>
                </a:path>
                <a:path w="1125854" h="560069">
                  <a:moveTo>
                    <a:pt x="238861" y="457492"/>
                  </a:moveTo>
                  <a:lnTo>
                    <a:pt x="226555" y="450380"/>
                  </a:lnTo>
                  <a:lnTo>
                    <a:pt x="220776" y="453707"/>
                  </a:lnTo>
                  <a:lnTo>
                    <a:pt x="233070" y="460819"/>
                  </a:lnTo>
                  <a:lnTo>
                    <a:pt x="238861" y="457492"/>
                  </a:lnTo>
                  <a:close/>
                </a:path>
                <a:path w="1125854" h="560069">
                  <a:moveTo>
                    <a:pt x="256946" y="447027"/>
                  </a:moveTo>
                  <a:lnTo>
                    <a:pt x="244640" y="439915"/>
                  </a:lnTo>
                  <a:lnTo>
                    <a:pt x="238861" y="443268"/>
                  </a:lnTo>
                  <a:lnTo>
                    <a:pt x="251155" y="450380"/>
                  </a:lnTo>
                  <a:lnTo>
                    <a:pt x="256946" y="447027"/>
                  </a:lnTo>
                  <a:close/>
                </a:path>
                <a:path w="1125854" h="560069">
                  <a:moveTo>
                    <a:pt x="268452" y="479145"/>
                  </a:moveTo>
                  <a:lnTo>
                    <a:pt x="260121" y="474345"/>
                  </a:lnTo>
                  <a:lnTo>
                    <a:pt x="253606" y="478116"/>
                  </a:lnTo>
                  <a:lnTo>
                    <a:pt x="261937" y="482917"/>
                  </a:lnTo>
                  <a:lnTo>
                    <a:pt x="268452" y="479145"/>
                  </a:lnTo>
                  <a:close/>
                </a:path>
                <a:path w="1125854" h="560069">
                  <a:moveTo>
                    <a:pt x="288709" y="414489"/>
                  </a:moveTo>
                  <a:lnTo>
                    <a:pt x="282905" y="411162"/>
                  </a:lnTo>
                  <a:lnTo>
                    <a:pt x="270598" y="418261"/>
                  </a:lnTo>
                  <a:lnTo>
                    <a:pt x="276402" y="421601"/>
                  </a:lnTo>
                  <a:lnTo>
                    <a:pt x="288709" y="414489"/>
                  </a:lnTo>
                  <a:close/>
                </a:path>
                <a:path w="1125854" h="560069">
                  <a:moveTo>
                    <a:pt x="295211" y="463689"/>
                  </a:moveTo>
                  <a:lnTo>
                    <a:pt x="286905" y="458889"/>
                  </a:lnTo>
                  <a:lnTo>
                    <a:pt x="280390" y="462661"/>
                  </a:lnTo>
                  <a:lnTo>
                    <a:pt x="288721" y="467461"/>
                  </a:lnTo>
                  <a:lnTo>
                    <a:pt x="295211" y="463689"/>
                  </a:lnTo>
                  <a:close/>
                </a:path>
                <a:path w="1125854" h="560069">
                  <a:moveTo>
                    <a:pt x="306806" y="424916"/>
                  </a:moveTo>
                  <a:lnTo>
                    <a:pt x="301002" y="421589"/>
                  </a:lnTo>
                  <a:lnTo>
                    <a:pt x="288721" y="428688"/>
                  </a:lnTo>
                  <a:lnTo>
                    <a:pt x="294500" y="432028"/>
                  </a:lnTo>
                  <a:lnTo>
                    <a:pt x="306806" y="424916"/>
                  </a:lnTo>
                  <a:close/>
                </a:path>
                <a:path w="1125854" h="560069">
                  <a:moveTo>
                    <a:pt x="310400" y="487895"/>
                  </a:moveTo>
                  <a:lnTo>
                    <a:pt x="302094" y="483120"/>
                  </a:lnTo>
                  <a:lnTo>
                    <a:pt x="295579" y="486867"/>
                  </a:lnTo>
                  <a:lnTo>
                    <a:pt x="303911" y="491693"/>
                  </a:lnTo>
                  <a:lnTo>
                    <a:pt x="310400" y="487895"/>
                  </a:lnTo>
                  <a:close/>
                </a:path>
                <a:path w="1125854" h="560069">
                  <a:moveTo>
                    <a:pt x="332524" y="516140"/>
                  </a:moveTo>
                  <a:lnTo>
                    <a:pt x="324218" y="511340"/>
                  </a:lnTo>
                  <a:lnTo>
                    <a:pt x="317703" y="515112"/>
                  </a:lnTo>
                  <a:lnTo>
                    <a:pt x="326034" y="519938"/>
                  </a:lnTo>
                  <a:lnTo>
                    <a:pt x="332524" y="516140"/>
                  </a:lnTo>
                  <a:close/>
                </a:path>
                <a:path w="1125854" h="560069">
                  <a:moveTo>
                    <a:pt x="338556" y="443268"/>
                  </a:moveTo>
                  <a:lnTo>
                    <a:pt x="332778" y="439915"/>
                  </a:lnTo>
                  <a:lnTo>
                    <a:pt x="320471" y="447014"/>
                  </a:lnTo>
                  <a:lnTo>
                    <a:pt x="326250" y="450380"/>
                  </a:lnTo>
                  <a:lnTo>
                    <a:pt x="338556" y="443268"/>
                  </a:lnTo>
                  <a:close/>
                </a:path>
                <a:path w="1125854" h="560069">
                  <a:moveTo>
                    <a:pt x="356628" y="453720"/>
                  </a:moveTo>
                  <a:lnTo>
                    <a:pt x="350850" y="450392"/>
                  </a:lnTo>
                  <a:lnTo>
                    <a:pt x="338543" y="457466"/>
                  </a:lnTo>
                  <a:lnTo>
                    <a:pt x="344322" y="460832"/>
                  </a:lnTo>
                  <a:lnTo>
                    <a:pt x="356628" y="453720"/>
                  </a:lnTo>
                  <a:close/>
                </a:path>
                <a:path w="1125854" h="560069">
                  <a:moveTo>
                    <a:pt x="359308" y="500697"/>
                  </a:moveTo>
                  <a:lnTo>
                    <a:pt x="350977" y="495896"/>
                  </a:lnTo>
                  <a:lnTo>
                    <a:pt x="344487" y="499643"/>
                  </a:lnTo>
                  <a:lnTo>
                    <a:pt x="352793" y="504469"/>
                  </a:lnTo>
                  <a:lnTo>
                    <a:pt x="359308" y="500697"/>
                  </a:lnTo>
                  <a:close/>
                </a:path>
                <a:path w="1125854" h="560069">
                  <a:moveTo>
                    <a:pt x="374497" y="524916"/>
                  </a:moveTo>
                  <a:lnTo>
                    <a:pt x="366166" y="520115"/>
                  </a:lnTo>
                  <a:lnTo>
                    <a:pt x="359676" y="523887"/>
                  </a:lnTo>
                  <a:lnTo>
                    <a:pt x="367982" y="528688"/>
                  </a:lnTo>
                  <a:lnTo>
                    <a:pt x="374497" y="524916"/>
                  </a:lnTo>
                  <a:close/>
                </a:path>
                <a:path w="1125854" h="560069">
                  <a:moveTo>
                    <a:pt x="388404" y="472046"/>
                  </a:moveTo>
                  <a:lnTo>
                    <a:pt x="382625" y="468718"/>
                  </a:lnTo>
                  <a:lnTo>
                    <a:pt x="370319" y="475818"/>
                  </a:lnTo>
                  <a:lnTo>
                    <a:pt x="376097" y="479158"/>
                  </a:lnTo>
                  <a:lnTo>
                    <a:pt x="388404" y="472046"/>
                  </a:lnTo>
                  <a:close/>
                </a:path>
                <a:path w="1125854" h="560069">
                  <a:moveTo>
                    <a:pt x="406501" y="482498"/>
                  </a:moveTo>
                  <a:lnTo>
                    <a:pt x="400697" y="479145"/>
                  </a:lnTo>
                  <a:lnTo>
                    <a:pt x="388391" y="486244"/>
                  </a:lnTo>
                  <a:lnTo>
                    <a:pt x="394195" y="489585"/>
                  </a:lnTo>
                  <a:lnTo>
                    <a:pt x="406501" y="482498"/>
                  </a:lnTo>
                  <a:close/>
                </a:path>
                <a:path w="1125854" h="560069">
                  <a:moveTo>
                    <a:pt x="424002" y="556158"/>
                  </a:moveTo>
                  <a:lnTo>
                    <a:pt x="411695" y="549046"/>
                  </a:lnTo>
                  <a:lnTo>
                    <a:pt x="405917" y="552399"/>
                  </a:lnTo>
                  <a:lnTo>
                    <a:pt x="418211" y="559485"/>
                  </a:lnTo>
                  <a:lnTo>
                    <a:pt x="424002" y="556158"/>
                  </a:lnTo>
                  <a:close/>
                </a:path>
                <a:path w="1125854" h="560069">
                  <a:moveTo>
                    <a:pt x="442112" y="545706"/>
                  </a:moveTo>
                  <a:lnTo>
                    <a:pt x="429806" y="538594"/>
                  </a:lnTo>
                  <a:lnTo>
                    <a:pt x="424002" y="541947"/>
                  </a:lnTo>
                  <a:lnTo>
                    <a:pt x="436295" y="549059"/>
                  </a:lnTo>
                  <a:lnTo>
                    <a:pt x="442112" y="545706"/>
                  </a:lnTo>
                  <a:close/>
                </a:path>
                <a:path w="1125854" h="560069">
                  <a:moveTo>
                    <a:pt x="559295" y="17551"/>
                  </a:moveTo>
                  <a:lnTo>
                    <a:pt x="547001" y="10464"/>
                  </a:lnTo>
                  <a:lnTo>
                    <a:pt x="541210" y="13804"/>
                  </a:lnTo>
                  <a:lnTo>
                    <a:pt x="553516" y="20904"/>
                  </a:lnTo>
                  <a:lnTo>
                    <a:pt x="559295" y="17551"/>
                  </a:lnTo>
                  <a:close/>
                </a:path>
                <a:path w="1125854" h="560069">
                  <a:moveTo>
                    <a:pt x="577392" y="7112"/>
                  </a:moveTo>
                  <a:lnTo>
                    <a:pt x="565099" y="0"/>
                  </a:lnTo>
                  <a:lnTo>
                    <a:pt x="559282" y="3365"/>
                  </a:lnTo>
                  <a:lnTo>
                    <a:pt x="571588" y="10464"/>
                  </a:lnTo>
                  <a:lnTo>
                    <a:pt x="577392" y="7112"/>
                  </a:lnTo>
                  <a:close/>
                </a:path>
                <a:path w="1125854" h="560069">
                  <a:moveTo>
                    <a:pt x="580656" y="29895"/>
                  </a:moveTo>
                  <a:lnTo>
                    <a:pt x="568363" y="22783"/>
                  </a:lnTo>
                  <a:lnTo>
                    <a:pt x="562571" y="26111"/>
                  </a:lnTo>
                  <a:lnTo>
                    <a:pt x="574878" y="33223"/>
                  </a:lnTo>
                  <a:lnTo>
                    <a:pt x="580656" y="29895"/>
                  </a:lnTo>
                  <a:close/>
                </a:path>
                <a:path w="1125854" h="560069">
                  <a:moveTo>
                    <a:pt x="598741" y="19469"/>
                  </a:moveTo>
                  <a:lnTo>
                    <a:pt x="586447" y="12357"/>
                  </a:lnTo>
                  <a:lnTo>
                    <a:pt x="580656" y="15684"/>
                  </a:lnTo>
                  <a:lnTo>
                    <a:pt x="592963" y="22796"/>
                  </a:lnTo>
                  <a:lnTo>
                    <a:pt x="598741" y="19469"/>
                  </a:lnTo>
                  <a:close/>
                </a:path>
                <a:path w="1125854" h="560069">
                  <a:moveTo>
                    <a:pt x="602030" y="494487"/>
                  </a:moveTo>
                  <a:lnTo>
                    <a:pt x="589737" y="487375"/>
                  </a:lnTo>
                  <a:lnTo>
                    <a:pt x="583946" y="490715"/>
                  </a:lnTo>
                  <a:lnTo>
                    <a:pt x="596252" y="497814"/>
                  </a:lnTo>
                  <a:lnTo>
                    <a:pt x="602030" y="494487"/>
                  </a:lnTo>
                  <a:close/>
                </a:path>
                <a:path w="1125854" h="560069">
                  <a:moveTo>
                    <a:pt x="602030" y="42227"/>
                  </a:moveTo>
                  <a:lnTo>
                    <a:pt x="589724" y="35115"/>
                  </a:lnTo>
                  <a:lnTo>
                    <a:pt x="583946" y="38468"/>
                  </a:lnTo>
                  <a:lnTo>
                    <a:pt x="596239" y="45580"/>
                  </a:lnTo>
                  <a:lnTo>
                    <a:pt x="602030" y="42227"/>
                  </a:lnTo>
                  <a:close/>
                </a:path>
                <a:path w="1125854" h="560069">
                  <a:moveTo>
                    <a:pt x="620102" y="484035"/>
                  </a:moveTo>
                  <a:lnTo>
                    <a:pt x="607809" y="476948"/>
                  </a:lnTo>
                  <a:lnTo>
                    <a:pt x="602018" y="480288"/>
                  </a:lnTo>
                  <a:lnTo>
                    <a:pt x="614324" y="487387"/>
                  </a:lnTo>
                  <a:lnTo>
                    <a:pt x="620102" y="484035"/>
                  </a:lnTo>
                  <a:close/>
                </a:path>
                <a:path w="1125854" h="560069">
                  <a:moveTo>
                    <a:pt x="620115" y="31788"/>
                  </a:moveTo>
                  <a:lnTo>
                    <a:pt x="607809" y="24676"/>
                  </a:lnTo>
                  <a:lnTo>
                    <a:pt x="602030" y="28028"/>
                  </a:lnTo>
                  <a:lnTo>
                    <a:pt x="614324" y="35115"/>
                  </a:lnTo>
                  <a:lnTo>
                    <a:pt x="620115" y="31788"/>
                  </a:lnTo>
                  <a:close/>
                </a:path>
                <a:path w="1125854" h="560069">
                  <a:moveTo>
                    <a:pt x="658990" y="527367"/>
                  </a:moveTo>
                  <a:lnTo>
                    <a:pt x="646696" y="520255"/>
                  </a:lnTo>
                  <a:lnTo>
                    <a:pt x="640905" y="523608"/>
                  </a:lnTo>
                  <a:lnTo>
                    <a:pt x="653211" y="530694"/>
                  </a:lnTo>
                  <a:lnTo>
                    <a:pt x="658990" y="527367"/>
                  </a:lnTo>
                  <a:close/>
                </a:path>
                <a:path w="1125854" h="560069">
                  <a:moveTo>
                    <a:pt x="677075" y="516940"/>
                  </a:moveTo>
                  <a:lnTo>
                    <a:pt x="664781" y="509828"/>
                  </a:lnTo>
                  <a:lnTo>
                    <a:pt x="658990" y="513168"/>
                  </a:lnTo>
                  <a:lnTo>
                    <a:pt x="671296" y="520268"/>
                  </a:lnTo>
                  <a:lnTo>
                    <a:pt x="677075" y="516940"/>
                  </a:lnTo>
                  <a:close/>
                </a:path>
                <a:path w="1125854" h="560069">
                  <a:moveTo>
                    <a:pt x="765822" y="97917"/>
                  </a:moveTo>
                  <a:lnTo>
                    <a:pt x="760044" y="94589"/>
                  </a:lnTo>
                  <a:lnTo>
                    <a:pt x="747737" y="101688"/>
                  </a:lnTo>
                  <a:lnTo>
                    <a:pt x="753516" y="105029"/>
                  </a:lnTo>
                  <a:lnTo>
                    <a:pt x="765822" y="97917"/>
                  </a:lnTo>
                  <a:close/>
                </a:path>
                <a:path w="1125854" h="560069">
                  <a:moveTo>
                    <a:pt x="769391" y="438645"/>
                  </a:moveTo>
                  <a:lnTo>
                    <a:pt x="767727" y="437984"/>
                  </a:lnTo>
                  <a:lnTo>
                    <a:pt x="766572" y="438937"/>
                  </a:lnTo>
                  <a:lnTo>
                    <a:pt x="768248" y="439597"/>
                  </a:lnTo>
                  <a:lnTo>
                    <a:pt x="769391" y="438645"/>
                  </a:lnTo>
                  <a:close/>
                </a:path>
                <a:path w="1125854" h="560069">
                  <a:moveTo>
                    <a:pt x="771690" y="436753"/>
                  </a:moveTo>
                  <a:lnTo>
                    <a:pt x="770077" y="436067"/>
                  </a:lnTo>
                  <a:lnTo>
                    <a:pt x="768870" y="437019"/>
                  </a:lnTo>
                  <a:lnTo>
                    <a:pt x="770572" y="437680"/>
                  </a:lnTo>
                  <a:lnTo>
                    <a:pt x="771690" y="436753"/>
                  </a:lnTo>
                  <a:close/>
                </a:path>
                <a:path w="1125854" h="560069">
                  <a:moveTo>
                    <a:pt x="774014" y="434835"/>
                  </a:moveTo>
                  <a:lnTo>
                    <a:pt x="772375" y="434174"/>
                  </a:lnTo>
                  <a:lnTo>
                    <a:pt x="771220" y="435102"/>
                  </a:lnTo>
                  <a:lnTo>
                    <a:pt x="772871" y="435787"/>
                  </a:lnTo>
                  <a:lnTo>
                    <a:pt x="774014" y="434835"/>
                  </a:lnTo>
                  <a:close/>
                </a:path>
                <a:path w="1125854" h="560069">
                  <a:moveTo>
                    <a:pt x="783907" y="108343"/>
                  </a:moveTo>
                  <a:lnTo>
                    <a:pt x="778154" y="105016"/>
                  </a:lnTo>
                  <a:lnTo>
                    <a:pt x="765822" y="112115"/>
                  </a:lnTo>
                  <a:lnTo>
                    <a:pt x="771601" y="115455"/>
                  </a:lnTo>
                  <a:lnTo>
                    <a:pt x="783907" y="108343"/>
                  </a:lnTo>
                  <a:close/>
                </a:path>
                <a:path w="1125854" h="560069">
                  <a:moveTo>
                    <a:pt x="787158" y="85585"/>
                  </a:moveTo>
                  <a:lnTo>
                    <a:pt x="781405" y="82219"/>
                  </a:lnTo>
                  <a:lnTo>
                    <a:pt x="769099" y="89331"/>
                  </a:lnTo>
                  <a:lnTo>
                    <a:pt x="774852" y="92684"/>
                  </a:lnTo>
                  <a:lnTo>
                    <a:pt x="787158" y="85585"/>
                  </a:lnTo>
                  <a:close/>
                </a:path>
                <a:path w="1125854" h="560069">
                  <a:moveTo>
                    <a:pt x="790003" y="439889"/>
                  </a:moveTo>
                  <a:lnTo>
                    <a:pt x="781773" y="436562"/>
                  </a:lnTo>
                  <a:lnTo>
                    <a:pt x="773684" y="443230"/>
                  </a:lnTo>
                  <a:lnTo>
                    <a:pt x="781926" y="446557"/>
                  </a:lnTo>
                  <a:lnTo>
                    <a:pt x="790003" y="439889"/>
                  </a:lnTo>
                  <a:close/>
                </a:path>
                <a:path w="1125854" h="560069">
                  <a:moveTo>
                    <a:pt x="805268" y="96024"/>
                  </a:moveTo>
                  <a:lnTo>
                    <a:pt x="799465" y="92684"/>
                  </a:lnTo>
                  <a:lnTo>
                    <a:pt x="787158" y="99771"/>
                  </a:lnTo>
                  <a:lnTo>
                    <a:pt x="792962" y="103124"/>
                  </a:lnTo>
                  <a:lnTo>
                    <a:pt x="805268" y="96024"/>
                  </a:lnTo>
                  <a:close/>
                </a:path>
                <a:path w="1125854" h="560069">
                  <a:moveTo>
                    <a:pt x="813841" y="385546"/>
                  </a:moveTo>
                  <a:lnTo>
                    <a:pt x="811885" y="385254"/>
                  </a:lnTo>
                  <a:lnTo>
                    <a:pt x="811364" y="386384"/>
                  </a:lnTo>
                  <a:lnTo>
                    <a:pt x="813333" y="386676"/>
                  </a:lnTo>
                  <a:lnTo>
                    <a:pt x="813841" y="385546"/>
                  </a:lnTo>
                  <a:close/>
                </a:path>
                <a:path w="1125854" h="560069">
                  <a:moveTo>
                    <a:pt x="814857" y="383311"/>
                  </a:moveTo>
                  <a:lnTo>
                    <a:pt x="812927" y="382993"/>
                  </a:lnTo>
                  <a:lnTo>
                    <a:pt x="812406" y="384124"/>
                  </a:lnTo>
                  <a:lnTo>
                    <a:pt x="814349" y="384416"/>
                  </a:lnTo>
                  <a:lnTo>
                    <a:pt x="814857" y="383311"/>
                  </a:lnTo>
                  <a:close/>
                </a:path>
                <a:path w="1125854" h="560069">
                  <a:moveTo>
                    <a:pt x="815911" y="381063"/>
                  </a:moveTo>
                  <a:lnTo>
                    <a:pt x="813981" y="380771"/>
                  </a:lnTo>
                  <a:lnTo>
                    <a:pt x="813447" y="381876"/>
                  </a:lnTo>
                  <a:lnTo>
                    <a:pt x="815403" y="382193"/>
                  </a:lnTo>
                  <a:lnTo>
                    <a:pt x="815911" y="381063"/>
                  </a:lnTo>
                  <a:close/>
                </a:path>
                <a:path w="1125854" h="560069">
                  <a:moveTo>
                    <a:pt x="823950" y="325742"/>
                  </a:moveTo>
                  <a:lnTo>
                    <a:pt x="823772" y="324561"/>
                  </a:lnTo>
                  <a:lnTo>
                    <a:pt x="821766" y="324662"/>
                  </a:lnTo>
                  <a:lnTo>
                    <a:pt x="821931" y="325843"/>
                  </a:lnTo>
                  <a:lnTo>
                    <a:pt x="823950" y="325742"/>
                  </a:lnTo>
                  <a:close/>
                </a:path>
                <a:path w="1125854" h="560069">
                  <a:moveTo>
                    <a:pt x="824306" y="328041"/>
                  </a:moveTo>
                  <a:lnTo>
                    <a:pt x="824128" y="326885"/>
                  </a:lnTo>
                  <a:lnTo>
                    <a:pt x="822121" y="326986"/>
                  </a:lnTo>
                  <a:lnTo>
                    <a:pt x="822286" y="328142"/>
                  </a:lnTo>
                  <a:lnTo>
                    <a:pt x="824306" y="328041"/>
                  </a:lnTo>
                  <a:close/>
                </a:path>
                <a:path w="1125854" h="560069">
                  <a:moveTo>
                    <a:pt x="833932" y="382663"/>
                  </a:moveTo>
                  <a:lnTo>
                    <a:pt x="824230" y="381139"/>
                  </a:lnTo>
                  <a:lnTo>
                    <a:pt x="820585" y="389001"/>
                  </a:lnTo>
                  <a:lnTo>
                    <a:pt x="830300" y="390499"/>
                  </a:lnTo>
                  <a:lnTo>
                    <a:pt x="833932" y="382663"/>
                  </a:lnTo>
                  <a:close/>
                </a:path>
                <a:path w="1125854" h="560069">
                  <a:moveTo>
                    <a:pt x="908240" y="114350"/>
                  </a:moveTo>
                  <a:lnTo>
                    <a:pt x="902462" y="111023"/>
                  </a:lnTo>
                  <a:lnTo>
                    <a:pt x="890155" y="118122"/>
                  </a:lnTo>
                  <a:lnTo>
                    <a:pt x="895934" y="121462"/>
                  </a:lnTo>
                  <a:lnTo>
                    <a:pt x="908240" y="114350"/>
                  </a:lnTo>
                  <a:close/>
                </a:path>
                <a:path w="1125854" h="560069">
                  <a:moveTo>
                    <a:pt x="918908" y="206883"/>
                  </a:moveTo>
                  <a:lnTo>
                    <a:pt x="913155" y="203530"/>
                  </a:lnTo>
                  <a:lnTo>
                    <a:pt x="900849" y="210629"/>
                  </a:lnTo>
                  <a:lnTo>
                    <a:pt x="906602" y="213956"/>
                  </a:lnTo>
                  <a:lnTo>
                    <a:pt x="918908" y="206883"/>
                  </a:lnTo>
                  <a:close/>
                </a:path>
                <a:path w="1125854" h="560069">
                  <a:moveTo>
                    <a:pt x="926325" y="124790"/>
                  </a:moveTo>
                  <a:lnTo>
                    <a:pt x="920546" y="121462"/>
                  </a:lnTo>
                  <a:lnTo>
                    <a:pt x="908240" y="128562"/>
                  </a:lnTo>
                  <a:lnTo>
                    <a:pt x="914019" y="131902"/>
                  </a:lnTo>
                  <a:lnTo>
                    <a:pt x="926325" y="124790"/>
                  </a:lnTo>
                  <a:close/>
                </a:path>
                <a:path w="1125854" h="560069">
                  <a:moveTo>
                    <a:pt x="936993" y="217322"/>
                  </a:moveTo>
                  <a:lnTo>
                    <a:pt x="931214" y="213969"/>
                  </a:lnTo>
                  <a:lnTo>
                    <a:pt x="918908" y="221068"/>
                  </a:lnTo>
                  <a:lnTo>
                    <a:pt x="924687" y="224421"/>
                  </a:lnTo>
                  <a:lnTo>
                    <a:pt x="936993" y="217322"/>
                  </a:lnTo>
                  <a:close/>
                </a:path>
                <a:path w="1125854" h="560069">
                  <a:moveTo>
                    <a:pt x="940269" y="194525"/>
                  </a:moveTo>
                  <a:lnTo>
                    <a:pt x="934516" y="191198"/>
                  </a:lnTo>
                  <a:lnTo>
                    <a:pt x="922210" y="198297"/>
                  </a:lnTo>
                  <a:lnTo>
                    <a:pt x="927963" y="201625"/>
                  </a:lnTo>
                  <a:lnTo>
                    <a:pt x="940269" y="194525"/>
                  </a:lnTo>
                  <a:close/>
                </a:path>
                <a:path w="1125854" h="560069">
                  <a:moveTo>
                    <a:pt x="958367" y="204965"/>
                  </a:moveTo>
                  <a:lnTo>
                    <a:pt x="952588" y="201625"/>
                  </a:lnTo>
                  <a:lnTo>
                    <a:pt x="940282" y="208737"/>
                  </a:lnTo>
                  <a:lnTo>
                    <a:pt x="946061" y="212064"/>
                  </a:lnTo>
                  <a:lnTo>
                    <a:pt x="958367" y="204965"/>
                  </a:lnTo>
                  <a:close/>
                </a:path>
                <a:path w="1125854" h="560069">
                  <a:moveTo>
                    <a:pt x="975880" y="157530"/>
                  </a:moveTo>
                  <a:lnTo>
                    <a:pt x="970127" y="154203"/>
                  </a:lnTo>
                  <a:lnTo>
                    <a:pt x="957821" y="161302"/>
                  </a:lnTo>
                  <a:lnTo>
                    <a:pt x="963574" y="164630"/>
                  </a:lnTo>
                  <a:lnTo>
                    <a:pt x="975880" y="157530"/>
                  </a:lnTo>
                  <a:close/>
                </a:path>
                <a:path w="1125854" h="560069">
                  <a:moveTo>
                    <a:pt x="993965" y="167957"/>
                  </a:moveTo>
                  <a:lnTo>
                    <a:pt x="988187" y="164630"/>
                  </a:lnTo>
                  <a:lnTo>
                    <a:pt x="975880" y="171729"/>
                  </a:lnTo>
                  <a:lnTo>
                    <a:pt x="981659" y="175056"/>
                  </a:lnTo>
                  <a:lnTo>
                    <a:pt x="993965" y="167957"/>
                  </a:lnTo>
                  <a:close/>
                </a:path>
                <a:path w="1125854" h="560069">
                  <a:moveTo>
                    <a:pt x="1107617" y="342353"/>
                  </a:moveTo>
                  <a:lnTo>
                    <a:pt x="1095324" y="335241"/>
                  </a:lnTo>
                  <a:lnTo>
                    <a:pt x="1089558" y="338607"/>
                  </a:lnTo>
                  <a:lnTo>
                    <a:pt x="1101839" y="345706"/>
                  </a:lnTo>
                  <a:lnTo>
                    <a:pt x="1107617" y="342353"/>
                  </a:lnTo>
                  <a:close/>
                </a:path>
                <a:path w="1125854" h="560069">
                  <a:moveTo>
                    <a:pt x="1125702" y="331927"/>
                  </a:moveTo>
                  <a:lnTo>
                    <a:pt x="1113409" y="324815"/>
                  </a:lnTo>
                  <a:lnTo>
                    <a:pt x="1107617" y="328168"/>
                  </a:lnTo>
                  <a:lnTo>
                    <a:pt x="1119924" y="335254"/>
                  </a:lnTo>
                  <a:lnTo>
                    <a:pt x="1125702" y="331927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519710" y="1041755"/>
              <a:ext cx="1115060" cy="593090"/>
            </a:xfrm>
            <a:custGeom>
              <a:avLst/>
              <a:gdLst/>
              <a:ahLst/>
              <a:cxnLst/>
              <a:rect l="l" t="t" r="r" b="b"/>
              <a:pathLst>
                <a:path w="1115059" h="593089">
                  <a:moveTo>
                    <a:pt x="25260" y="377177"/>
                  </a:moveTo>
                  <a:lnTo>
                    <a:pt x="25234" y="376948"/>
                  </a:lnTo>
                  <a:lnTo>
                    <a:pt x="25044" y="376758"/>
                  </a:lnTo>
                  <a:lnTo>
                    <a:pt x="13754" y="370217"/>
                  </a:lnTo>
                  <a:lnTo>
                    <a:pt x="13360" y="370090"/>
                  </a:lnTo>
                  <a:lnTo>
                    <a:pt x="13208" y="370065"/>
                  </a:lnTo>
                  <a:lnTo>
                    <a:pt x="13042" y="370065"/>
                  </a:lnTo>
                  <a:lnTo>
                    <a:pt x="12890" y="370116"/>
                  </a:lnTo>
                  <a:lnTo>
                    <a:pt x="0" y="377583"/>
                  </a:lnTo>
                  <a:lnTo>
                    <a:pt x="25" y="377863"/>
                  </a:lnTo>
                  <a:lnTo>
                    <a:pt x="11493" y="384543"/>
                  </a:lnTo>
                  <a:lnTo>
                    <a:pt x="11671" y="384619"/>
                  </a:lnTo>
                  <a:lnTo>
                    <a:pt x="11963" y="384670"/>
                  </a:lnTo>
                  <a:lnTo>
                    <a:pt x="12204" y="384695"/>
                  </a:lnTo>
                  <a:lnTo>
                    <a:pt x="25209" y="377228"/>
                  </a:lnTo>
                  <a:close/>
                </a:path>
                <a:path w="1115059" h="593089">
                  <a:moveTo>
                    <a:pt x="86512" y="395554"/>
                  </a:moveTo>
                  <a:lnTo>
                    <a:pt x="67310" y="384276"/>
                  </a:lnTo>
                  <a:lnTo>
                    <a:pt x="65913" y="384035"/>
                  </a:lnTo>
                  <a:lnTo>
                    <a:pt x="65125" y="384276"/>
                  </a:lnTo>
                  <a:lnTo>
                    <a:pt x="24625" y="407670"/>
                  </a:lnTo>
                  <a:lnTo>
                    <a:pt x="24180" y="408432"/>
                  </a:lnTo>
                  <a:lnTo>
                    <a:pt x="43713" y="419925"/>
                  </a:lnTo>
                  <a:lnTo>
                    <a:pt x="44742" y="420052"/>
                  </a:lnTo>
                  <a:lnTo>
                    <a:pt x="86271" y="396303"/>
                  </a:lnTo>
                  <a:lnTo>
                    <a:pt x="86512" y="395554"/>
                  </a:lnTo>
                  <a:close/>
                </a:path>
                <a:path w="1115059" h="593089">
                  <a:moveTo>
                    <a:pt x="146202" y="414121"/>
                  </a:moveTo>
                  <a:lnTo>
                    <a:pt x="146177" y="413994"/>
                  </a:lnTo>
                  <a:lnTo>
                    <a:pt x="146062" y="413829"/>
                  </a:lnTo>
                  <a:lnTo>
                    <a:pt x="145859" y="413677"/>
                  </a:lnTo>
                  <a:lnTo>
                    <a:pt x="134759" y="407289"/>
                  </a:lnTo>
                  <a:lnTo>
                    <a:pt x="134277" y="407085"/>
                  </a:lnTo>
                  <a:lnTo>
                    <a:pt x="133883" y="407085"/>
                  </a:lnTo>
                  <a:lnTo>
                    <a:pt x="120916" y="414566"/>
                  </a:lnTo>
                  <a:lnTo>
                    <a:pt x="120942" y="414858"/>
                  </a:lnTo>
                  <a:lnTo>
                    <a:pt x="121158" y="415048"/>
                  </a:lnTo>
                  <a:lnTo>
                    <a:pt x="132283" y="421474"/>
                  </a:lnTo>
                  <a:lnTo>
                    <a:pt x="132651" y="421640"/>
                  </a:lnTo>
                  <a:lnTo>
                    <a:pt x="132880" y="421690"/>
                  </a:lnTo>
                  <a:lnTo>
                    <a:pt x="133172" y="421690"/>
                  </a:lnTo>
                  <a:lnTo>
                    <a:pt x="146126" y="414223"/>
                  </a:lnTo>
                  <a:close/>
                </a:path>
                <a:path w="1115059" h="593089">
                  <a:moveTo>
                    <a:pt x="224599" y="261835"/>
                  </a:moveTo>
                  <a:lnTo>
                    <a:pt x="224383" y="261620"/>
                  </a:lnTo>
                  <a:lnTo>
                    <a:pt x="213233" y="255181"/>
                  </a:lnTo>
                  <a:lnTo>
                    <a:pt x="212966" y="255054"/>
                  </a:lnTo>
                  <a:lnTo>
                    <a:pt x="212788" y="255003"/>
                  </a:lnTo>
                  <a:lnTo>
                    <a:pt x="212331" y="254977"/>
                  </a:lnTo>
                  <a:lnTo>
                    <a:pt x="199415" y="262432"/>
                  </a:lnTo>
                  <a:lnTo>
                    <a:pt x="199390" y="262775"/>
                  </a:lnTo>
                  <a:lnTo>
                    <a:pt x="199567" y="262890"/>
                  </a:lnTo>
                  <a:lnTo>
                    <a:pt x="199707" y="262991"/>
                  </a:lnTo>
                  <a:lnTo>
                    <a:pt x="210883" y="269455"/>
                  </a:lnTo>
                  <a:lnTo>
                    <a:pt x="211010" y="269481"/>
                  </a:lnTo>
                  <a:lnTo>
                    <a:pt x="211277" y="269557"/>
                  </a:lnTo>
                  <a:lnTo>
                    <a:pt x="211594" y="269582"/>
                  </a:lnTo>
                  <a:lnTo>
                    <a:pt x="211848" y="269455"/>
                  </a:lnTo>
                  <a:lnTo>
                    <a:pt x="224599" y="262089"/>
                  </a:lnTo>
                  <a:lnTo>
                    <a:pt x="224599" y="261835"/>
                  </a:lnTo>
                  <a:close/>
                </a:path>
                <a:path w="1115059" h="593089">
                  <a:moveTo>
                    <a:pt x="313905" y="532714"/>
                  </a:moveTo>
                  <a:lnTo>
                    <a:pt x="313042" y="531025"/>
                  </a:lnTo>
                  <a:lnTo>
                    <a:pt x="233870" y="485013"/>
                  </a:lnTo>
                  <a:lnTo>
                    <a:pt x="230174" y="483666"/>
                  </a:lnTo>
                  <a:lnTo>
                    <a:pt x="226695" y="484009"/>
                  </a:lnTo>
                  <a:lnTo>
                    <a:pt x="125577" y="542404"/>
                  </a:lnTo>
                  <a:lnTo>
                    <a:pt x="125006" y="543090"/>
                  </a:lnTo>
                  <a:lnTo>
                    <a:pt x="125793" y="545211"/>
                  </a:lnTo>
                  <a:lnTo>
                    <a:pt x="204990" y="591210"/>
                  </a:lnTo>
                  <a:lnTo>
                    <a:pt x="206629" y="591972"/>
                  </a:lnTo>
                  <a:lnTo>
                    <a:pt x="211353" y="592531"/>
                  </a:lnTo>
                  <a:lnTo>
                    <a:pt x="313143" y="533895"/>
                  </a:lnTo>
                  <a:lnTo>
                    <a:pt x="313905" y="532714"/>
                  </a:lnTo>
                  <a:close/>
                </a:path>
                <a:path w="1115059" h="593089">
                  <a:moveTo>
                    <a:pt x="314375" y="469569"/>
                  </a:moveTo>
                  <a:lnTo>
                    <a:pt x="295122" y="458241"/>
                  </a:lnTo>
                  <a:lnTo>
                    <a:pt x="294601" y="458076"/>
                  </a:lnTo>
                  <a:lnTo>
                    <a:pt x="292989" y="458292"/>
                  </a:lnTo>
                  <a:lnTo>
                    <a:pt x="252310" y="481761"/>
                  </a:lnTo>
                  <a:lnTo>
                    <a:pt x="252069" y="482523"/>
                  </a:lnTo>
                  <a:lnTo>
                    <a:pt x="271576" y="493915"/>
                  </a:lnTo>
                  <a:lnTo>
                    <a:pt x="272681" y="494042"/>
                  </a:lnTo>
                  <a:lnTo>
                    <a:pt x="314134" y="470293"/>
                  </a:lnTo>
                  <a:lnTo>
                    <a:pt x="314375" y="469569"/>
                  </a:lnTo>
                  <a:close/>
                </a:path>
                <a:path w="1115059" h="593089">
                  <a:moveTo>
                    <a:pt x="378879" y="506869"/>
                  </a:moveTo>
                  <a:lnTo>
                    <a:pt x="358851" y="495084"/>
                  </a:lnTo>
                  <a:lnTo>
                    <a:pt x="356946" y="495236"/>
                  </a:lnTo>
                  <a:lnTo>
                    <a:pt x="316445" y="518591"/>
                  </a:lnTo>
                  <a:lnTo>
                    <a:pt x="316001" y="519277"/>
                  </a:lnTo>
                  <a:lnTo>
                    <a:pt x="336016" y="531152"/>
                  </a:lnTo>
                  <a:lnTo>
                    <a:pt x="337070" y="531279"/>
                  </a:lnTo>
                  <a:lnTo>
                    <a:pt x="378434" y="507631"/>
                  </a:lnTo>
                  <a:lnTo>
                    <a:pt x="378879" y="506869"/>
                  </a:lnTo>
                  <a:close/>
                </a:path>
                <a:path w="1115059" h="593089">
                  <a:moveTo>
                    <a:pt x="431406" y="545452"/>
                  </a:moveTo>
                  <a:lnTo>
                    <a:pt x="431266" y="545261"/>
                  </a:lnTo>
                  <a:lnTo>
                    <a:pt x="419849" y="538645"/>
                  </a:lnTo>
                  <a:lnTo>
                    <a:pt x="419481" y="538518"/>
                  </a:lnTo>
                  <a:lnTo>
                    <a:pt x="419354" y="538518"/>
                  </a:lnTo>
                  <a:lnTo>
                    <a:pt x="419201" y="538492"/>
                  </a:lnTo>
                  <a:lnTo>
                    <a:pt x="419011" y="538543"/>
                  </a:lnTo>
                  <a:lnTo>
                    <a:pt x="406120" y="546011"/>
                  </a:lnTo>
                  <a:lnTo>
                    <a:pt x="406146" y="546290"/>
                  </a:lnTo>
                  <a:lnTo>
                    <a:pt x="406361" y="546481"/>
                  </a:lnTo>
                  <a:lnTo>
                    <a:pt x="417614" y="552970"/>
                  </a:lnTo>
                  <a:lnTo>
                    <a:pt x="417855" y="553072"/>
                  </a:lnTo>
                  <a:lnTo>
                    <a:pt x="418147" y="553123"/>
                  </a:lnTo>
                  <a:lnTo>
                    <a:pt x="418325" y="553123"/>
                  </a:lnTo>
                  <a:lnTo>
                    <a:pt x="418465" y="553072"/>
                  </a:lnTo>
                  <a:lnTo>
                    <a:pt x="431330" y="545655"/>
                  </a:lnTo>
                  <a:lnTo>
                    <a:pt x="431406" y="545452"/>
                  </a:lnTo>
                  <a:close/>
                </a:path>
                <a:path w="1115059" h="593089">
                  <a:moveTo>
                    <a:pt x="566534" y="7112"/>
                  </a:moveTo>
                  <a:lnTo>
                    <a:pt x="566483" y="6807"/>
                  </a:lnTo>
                  <a:lnTo>
                    <a:pt x="566318" y="6667"/>
                  </a:lnTo>
                  <a:lnTo>
                    <a:pt x="566191" y="6591"/>
                  </a:lnTo>
                  <a:lnTo>
                    <a:pt x="555142" y="215"/>
                  </a:lnTo>
                  <a:lnTo>
                    <a:pt x="555002" y="127"/>
                  </a:lnTo>
                  <a:lnTo>
                    <a:pt x="554875" y="101"/>
                  </a:lnTo>
                  <a:lnTo>
                    <a:pt x="554697" y="25"/>
                  </a:lnTo>
                  <a:lnTo>
                    <a:pt x="554266" y="0"/>
                  </a:lnTo>
                  <a:lnTo>
                    <a:pt x="541324" y="7454"/>
                  </a:lnTo>
                  <a:lnTo>
                    <a:pt x="541299" y="7772"/>
                  </a:lnTo>
                  <a:lnTo>
                    <a:pt x="541477" y="7937"/>
                  </a:lnTo>
                  <a:lnTo>
                    <a:pt x="552640" y="14389"/>
                  </a:lnTo>
                  <a:lnTo>
                    <a:pt x="553085" y="14579"/>
                  </a:lnTo>
                  <a:lnTo>
                    <a:pt x="553212" y="14605"/>
                  </a:lnTo>
                  <a:lnTo>
                    <a:pt x="553529" y="14605"/>
                  </a:lnTo>
                  <a:lnTo>
                    <a:pt x="566534" y="7112"/>
                  </a:lnTo>
                  <a:close/>
                </a:path>
                <a:path w="1115059" h="593089">
                  <a:moveTo>
                    <a:pt x="587933" y="19278"/>
                  </a:moveTo>
                  <a:lnTo>
                    <a:pt x="587794" y="19088"/>
                  </a:lnTo>
                  <a:lnTo>
                    <a:pt x="576300" y="12420"/>
                  </a:lnTo>
                  <a:lnTo>
                    <a:pt x="576008" y="12344"/>
                  </a:lnTo>
                  <a:lnTo>
                    <a:pt x="575881" y="12319"/>
                  </a:lnTo>
                  <a:lnTo>
                    <a:pt x="575703" y="12319"/>
                  </a:lnTo>
                  <a:lnTo>
                    <a:pt x="575538" y="12369"/>
                  </a:lnTo>
                  <a:lnTo>
                    <a:pt x="562698" y="19799"/>
                  </a:lnTo>
                  <a:lnTo>
                    <a:pt x="562622" y="20015"/>
                  </a:lnTo>
                  <a:lnTo>
                    <a:pt x="562749" y="20180"/>
                  </a:lnTo>
                  <a:lnTo>
                    <a:pt x="562889" y="20307"/>
                  </a:lnTo>
                  <a:lnTo>
                    <a:pt x="574014" y="26733"/>
                  </a:lnTo>
                  <a:lnTo>
                    <a:pt x="574167" y="26771"/>
                  </a:lnTo>
                  <a:lnTo>
                    <a:pt x="574294" y="26847"/>
                  </a:lnTo>
                  <a:lnTo>
                    <a:pt x="574535" y="26924"/>
                  </a:lnTo>
                  <a:lnTo>
                    <a:pt x="574675" y="26924"/>
                  </a:lnTo>
                  <a:lnTo>
                    <a:pt x="574827" y="26949"/>
                  </a:lnTo>
                  <a:lnTo>
                    <a:pt x="574954" y="26924"/>
                  </a:lnTo>
                  <a:lnTo>
                    <a:pt x="587857" y="19481"/>
                  </a:lnTo>
                  <a:lnTo>
                    <a:pt x="587933" y="19278"/>
                  </a:lnTo>
                  <a:close/>
                </a:path>
                <a:path w="1115059" h="593089">
                  <a:moveTo>
                    <a:pt x="609117" y="484136"/>
                  </a:moveTo>
                  <a:lnTo>
                    <a:pt x="609041" y="483717"/>
                  </a:lnTo>
                  <a:lnTo>
                    <a:pt x="608888" y="483641"/>
                  </a:lnTo>
                  <a:lnTo>
                    <a:pt x="597789" y="477202"/>
                  </a:lnTo>
                  <a:lnTo>
                    <a:pt x="597522" y="477075"/>
                  </a:lnTo>
                  <a:lnTo>
                    <a:pt x="597281" y="476999"/>
                  </a:lnTo>
                  <a:lnTo>
                    <a:pt x="597103" y="476999"/>
                  </a:lnTo>
                  <a:lnTo>
                    <a:pt x="596976" y="476999"/>
                  </a:lnTo>
                  <a:lnTo>
                    <a:pt x="583971" y="484454"/>
                  </a:lnTo>
                  <a:lnTo>
                    <a:pt x="583946" y="484746"/>
                  </a:lnTo>
                  <a:lnTo>
                    <a:pt x="584123" y="484886"/>
                  </a:lnTo>
                  <a:lnTo>
                    <a:pt x="595261" y="491388"/>
                  </a:lnTo>
                  <a:lnTo>
                    <a:pt x="595439" y="491451"/>
                  </a:lnTo>
                  <a:lnTo>
                    <a:pt x="595566" y="491502"/>
                  </a:lnTo>
                  <a:lnTo>
                    <a:pt x="595934" y="491604"/>
                  </a:lnTo>
                  <a:lnTo>
                    <a:pt x="596099" y="491604"/>
                  </a:lnTo>
                  <a:lnTo>
                    <a:pt x="596531" y="491388"/>
                  </a:lnTo>
                  <a:lnTo>
                    <a:pt x="609117" y="484136"/>
                  </a:lnTo>
                  <a:close/>
                </a:path>
                <a:path w="1115059" h="593089">
                  <a:moveTo>
                    <a:pt x="609269" y="31623"/>
                  </a:moveTo>
                  <a:lnTo>
                    <a:pt x="609155" y="31407"/>
                  </a:lnTo>
                  <a:lnTo>
                    <a:pt x="608952" y="31254"/>
                  </a:lnTo>
                  <a:lnTo>
                    <a:pt x="597852" y="24866"/>
                  </a:lnTo>
                  <a:lnTo>
                    <a:pt x="597369" y="24663"/>
                  </a:lnTo>
                  <a:lnTo>
                    <a:pt x="597192" y="24663"/>
                  </a:lnTo>
                  <a:lnTo>
                    <a:pt x="596976" y="24663"/>
                  </a:lnTo>
                  <a:lnTo>
                    <a:pt x="584060" y="32118"/>
                  </a:lnTo>
                  <a:lnTo>
                    <a:pt x="584034" y="32435"/>
                  </a:lnTo>
                  <a:lnTo>
                    <a:pt x="595503" y="39116"/>
                  </a:lnTo>
                  <a:lnTo>
                    <a:pt x="595668" y="39192"/>
                  </a:lnTo>
                  <a:lnTo>
                    <a:pt x="595947" y="39243"/>
                  </a:lnTo>
                  <a:lnTo>
                    <a:pt x="596214" y="39268"/>
                  </a:lnTo>
                  <a:lnTo>
                    <a:pt x="609219" y="31800"/>
                  </a:lnTo>
                  <a:lnTo>
                    <a:pt x="609269" y="31623"/>
                  </a:lnTo>
                  <a:close/>
                </a:path>
                <a:path w="1115059" h="593089">
                  <a:moveTo>
                    <a:pt x="666115" y="516978"/>
                  </a:moveTo>
                  <a:lnTo>
                    <a:pt x="666000" y="516610"/>
                  </a:lnTo>
                  <a:lnTo>
                    <a:pt x="665772" y="516458"/>
                  </a:lnTo>
                  <a:lnTo>
                    <a:pt x="654583" y="509993"/>
                  </a:lnTo>
                  <a:lnTo>
                    <a:pt x="654291" y="509892"/>
                  </a:lnTo>
                  <a:lnTo>
                    <a:pt x="653872" y="509866"/>
                  </a:lnTo>
                  <a:lnTo>
                    <a:pt x="640930" y="517321"/>
                  </a:lnTo>
                  <a:lnTo>
                    <a:pt x="640854" y="517563"/>
                  </a:lnTo>
                  <a:lnTo>
                    <a:pt x="641172" y="517880"/>
                  </a:lnTo>
                  <a:lnTo>
                    <a:pt x="652399" y="524344"/>
                  </a:lnTo>
                  <a:lnTo>
                    <a:pt x="652526" y="524370"/>
                  </a:lnTo>
                  <a:lnTo>
                    <a:pt x="652691" y="524446"/>
                  </a:lnTo>
                  <a:lnTo>
                    <a:pt x="653135" y="524471"/>
                  </a:lnTo>
                  <a:lnTo>
                    <a:pt x="666076" y="517029"/>
                  </a:lnTo>
                  <a:close/>
                </a:path>
                <a:path w="1115059" h="593089">
                  <a:moveTo>
                    <a:pt x="752208" y="113982"/>
                  </a:moveTo>
                  <a:lnTo>
                    <a:pt x="739343" y="106527"/>
                  </a:lnTo>
                  <a:lnTo>
                    <a:pt x="739216" y="106489"/>
                  </a:lnTo>
                  <a:lnTo>
                    <a:pt x="738974" y="106489"/>
                  </a:lnTo>
                  <a:lnTo>
                    <a:pt x="738708" y="106527"/>
                  </a:lnTo>
                  <a:lnTo>
                    <a:pt x="738441" y="106654"/>
                  </a:lnTo>
                  <a:lnTo>
                    <a:pt x="726008" y="113804"/>
                  </a:lnTo>
                  <a:lnTo>
                    <a:pt x="725881" y="113957"/>
                  </a:lnTo>
                  <a:lnTo>
                    <a:pt x="725792" y="114350"/>
                  </a:lnTo>
                  <a:lnTo>
                    <a:pt x="738682" y="121793"/>
                  </a:lnTo>
                  <a:lnTo>
                    <a:pt x="738974" y="121793"/>
                  </a:lnTo>
                  <a:lnTo>
                    <a:pt x="739241" y="121754"/>
                  </a:lnTo>
                  <a:lnTo>
                    <a:pt x="739368" y="121704"/>
                  </a:lnTo>
                  <a:lnTo>
                    <a:pt x="751890" y="114490"/>
                  </a:lnTo>
                  <a:lnTo>
                    <a:pt x="752157" y="114223"/>
                  </a:lnTo>
                  <a:lnTo>
                    <a:pt x="752208" y="113982"/>
                  </a:lnTo>
                  <a:close/>
                </a:path>
                <a:path w="1115059" h="593089">
                  <a:moveTo>
                    <a:pt x="772909" y="102247"/>
                  </a:moveTo>
                  <a:lnTo>
                    <a:pt x="772833" y="102006"/>
                  </a:lnTo>
                  <a:lnTo>
                    <a:pt x="759942" y="94576"/>
                  </a:lnTo>
                  <a:lnTo>
                    <a:pt x="759548" y="94564"/>
                  </a:lnTo>
                  <a:lnTo>
                    <a:pt x="759256" y="94627"/>
                  </a:lnTo>
                  <a:lnTo>
                    <a:pt x="759091" y="94703"/>
                  </a:lnTo>
                  <a:lnTo>
                    <a:pt x="747966" y="101130"/>
                  </a:lnTo>
                  <a:lnTo>
                    <a:pt x="747839" y="101219"/>
                  </a:lnTo>
                  <a:lnTo>
                    <a:pt x="747623" y="101473"/>
                  </a:lnTo>
                  <a:lnTo>
                    <a:pt x="747699" y="101714"/>
                  </a:lnTo>
                  <a:lnTo>
                    <a:pt x="760526" y="109118"/>
                  </a:lnTo>
                  <a:lnTo>
                    <a:pt x="760920" y="109156"/>
                  </a:lnTo>
                  <a:lnTo>
                    <a:pt x="761111" y="109118"/>
                  </a:lnTo>
                  <a:lnTo>
                    <a:pt x="761263" y="109067"/>
                  </a:lnTo>
                  <a:lnTo>
                    <a:pt x="761390" y="109016"/>
                  </a:lnTo>
                  <a:lnTo>
                    <a:pt x="772515" y="102565"/>
                  </a:lnTo>
                  <a:lnTo>
                    <a:pt x="772642" y="102527"/>
                  </a:lnTo>
                  <a:lnTo>
                    <a:pt x="772833" y="102374"/>
                  </a:lnTo>
                  <a:lnTo>
                    <a:pt x="772909" y="102247"/>
                  </a:lnTo>
                  <a:close/>
                </a:path>
                <a:path w="1115059" h="593089">
                  <a:moveTo>
                    <a:pt x="794245" y="89738"/>
                  </a:moveTo>
                  <a:lnTo>
                    <a:pt x="781354" y="82257"/>
                  </a:lnTo>
                  <a:lnTo>
                    <a:pt x="781202" y="82219"/>
                  </a:lnTo>
                  <a:lnTo>
                    <a:pt x="781011" y="82219"/>
                  </a:lnTo>
                  <a:lnTo>
                    <a:pt x="780846" y="82257"/>
                  </a:lnTo>
                  <a:lnTo>
                    <a:pt x="780478" y="82359"/>
                  </a:lnTo>
                  <a:lnTo>
                    <a:pt x="769200" y="88874"/>
                  </a:lnTo>
                  <a:lnTo>
                    <a:pt x="768985" y="89154"/>
                  </a:lnTo>
                  <a:lnTo>
                    <a:pt x="768985" y="89319"/>
                  </a:lnTo>
                  <a:lnTo>
                    <a:pt x="781888" y="96799"/>
                  </a:lnTo>
                  <a:lnTo>
                    <a:pt x="782040" y="96837"/>
                  </a:lnTo>
                  <a:lnTo>
                    <a:pt x="782218" y="96837"/>
                  </a:lnTo>
                  <a:lnTo>
                    <a:pt x="782561" y="96774"/>
                  </a:lnTo>
                  <a:lnTo>
                    <a:pt x="782726" y="96697"/>
                  </a:lnTo>
                  <a:lnTo>
                    <a:pt x="782853" y="96647"/>
                  </a:lnTo>
                  <a:lnTo>
                    <a:pt x="793902" y="90220"/>
                  </a:lnTo>
                  <a:lnTo>
                    <a:pt x="794092" y="90131"/>
                  </a:lnTo>
                  <a:lnTo>
                    <a:pt x="794219" y="90004"/>
                  </a:lnTo>
                  <a:lnTo>
                    <a:pt x="794245" y="89738"/>
                  </a:lnTo>
                  <a:close/>
                </a:path>
                <a:path w="1115059" h="593089">
                  <a:moveTo>
                    <a:pt x="913320" y="142443"/>
                  </a:moveTo>
                  <a:lnTo>
                    <a:pt x="862291" y="112598"/>
                  </a:lnTo>
                  <a:lnTo>
                    <a:pt x="859815" y="112306"/>
                  </a:lnTo>
                  <a:lnTo>
                    <a:pt x="792480" y="150926"/>
                  </a:lnTo>
                  <a:lnTo>
                    <a:pt x="792111" y="151980"/>
                  </a:lnTo>
                  <a:lnTo>
                    <a:pt x="841997" y="181457"/>
                  </a:lnTo>
                  <a:lnTo>
                    <a:pt x="846582" y="182041"/>
                  </a:lnTo>
                  <a:lnTo>
                    <a:pt x="913003" y="143700"/>
                  </a:lnTo>
                  <a:lnTo>
                    <a:pt x="913320" y="142443"/>
                  </a:lnTo>
                  <a:close/>
                </a:path>
                <a:path w="1115059" h="593089">
                  <a:moveTo>
                    <a:pt x="915428" y="118681"/>
                  </a:moveTo>
                  <a:lnTo>
                    <a:pt x="915327" y="118516"/>
                  </a:lnTo>
                  <a:lnTo>
                    <a:pt x="902512" y="111086"/>
                  </a:lnTo>
                  <a:lnTo>
                    <a:pt x="902093" y="111048"/>
                  </a:lnTo>
                  <a:lnTo>
                    <a:pt x="901915" y="111086"/>
                  </a:lnTo>
                  <a:lnTo>
                    <a:pt x="901674" y="111163"/>
                  </a:lnTo>
                  <a:lnTo>
                    <a:pt x="890485" y="117640"/>
                  </a:lnTo>
                  <a:lnTo>
                    <a:pt x="890333" y="117703"/>
                  </a:lnTo>
                  <a:lnTo>
                    <a:pt x="890206" y="117856"/>
                  </a:lnTo>
                  <a:lnTo>
                    <a:pt x="890206" y="118198"/>
                  </a:lnTo>
                  <a:lnTo>
                    <a:pt x="903046" y="125628"/>
                  </a:lnTo>
                  <a:lnTo>
                    <a:pt x="903490" y="125641"/>
                  </a:lnTo>
                  <a:lnTo>
                    <a:pt x="903643" y="125603"/>
                  </a:lnTo>
                  <a:lnTo>
                    <a:pt x="903859" y="125526"/>
                  </a:lnTo>
                  <a:lnTo>
                    <a:pt x="915149" y="119011"/>
                  </a:lnTo>
                  <a:lnTo>
                    <a:pt x="915327" y="118859"/>
                  </a:lnTo>
                  <a:lnTo>
                    <a:pt x="915428" y="118681"/>
                  </a:lnTo>
                  <a:close/>
                </a:path>
                <a:path w="1115059" h="593089">
                  <a:moveTo>
                    <a:pt x="926287" y="211201"/>
                  </a:moveTo>
                  <a:lnTo>
                    <a:pt x="913345" y="203720"/>
                  </a:lnTo>
                  <a:lnTo>
                    <a:pt x="912977" y="203708"/>
                  </a:lnTo>
                  <a:lnTo>
                    <a:pt x="912685" y="203771"/>
                  </a:lnTo>
                  <a:lnTo>
                    <a:pt x="912520" y="203847"/>
                  </a:lnTo>
                  <a:lnTo>
                    <a:pt x="901395" y="210273"/>
                  </a:lnTo>
                  <a:lnTo>
                    <a:pt x="901242" y="210362"/>
                  </a:lnTo>
                  <a:lnTo>
                    <a:pt x="901128" y="210489"/>
                  </a:lnTo>
                  <a:lnTo>
                    <a:pt x="901052" y="210807"/>
                  </a:lnTo>
                  <a:lnTo>
                    <a:pt x="913955" y="218274"/>
                  </a:lnTo>
                  <a:lnTo>
                    <a:pt x="914349" y="218300"/>
                  </a:lnTo>
                  <a:lnTo>
                    <a:pt x="914476" y="218274"/>
                  </a:lnTo>
                  <a:lnTo>
                    <a:pt x="914768" y="218186"/>
                  </a:lnTo>
                  <a:lnTo>
                    <a:pt x="926084" y="211645"/>
                  </a:lnTo>
                  <a:lnTo>
                    <a:pt x="926236" y="211518"/>
                  </a:lnTo>
                  <a:lnTo>
                    <a:pt x="926287" y="211201"/>
                  </a:lnTo>
                  <a:close/>
                </a:path>
                <a:path w="1115059" h="593089">
                  <a:moveTo>
                    <a:pt x="947635" y="199097"/>
                  </a:moveTo>
                  <a:lnTo>
                    <a:pt x="947610" y="198805"/>
                  </a:lnTo>
                  <a:lnTo>
                    <a:pt x="934770" y="191376"/>
                  </a:lnTo>
                  <a:lnTo>
                    <a:pt x="934618" y="191338"/>
                  </a:lnTo>
                  <a:lnTo>
                    <a:pt x="934453" y="191338"/>
                  </a:lnTo>
                  <a:lnTo>
                    <a:pt x="934212" y="191376"/>
                  </a:lnTo>
                  <a:lnTo>
                    <a:pt x="934059" y="191427"/>
                  </a:lnTo>
                  <a:lnTo>
                    <a:pt x="933932" y="191477"/>
                  </a:lnTo>
                  <a:lnTo>
                    <a:pt x="922769" y="197929"/>
                  </a:lnTo>
                  <a:lnTo>
                    <a:pt x="922616" y="197993"/>
                  </a:lnTo>
                  <a:lnTo>
                    <a:pt x="922426" y="198462"/>
                  </a:lnTo>
                  <a:lnTo>
                    <a:pt x="935304" y="205917"/>
                  </a:lnTo>
                  <a:lnTo>
                    <a:pt x="935482" y="205955"/>
                  </a:lnTo>
                  <a:lnTo>
                    <a:pt x="935647" y="205955"/>
                  </a:lnTo>
                  <a:lnTo>
                    <a:pt x="935875" y="205917"/>
                  </a:lnTo>
                  <a:lnTo>
                    <a:pt x="936167" y="205816"/>
                  </a:lnTo>
                  <a:lnTo>
                    <a:pt x="947318" y="199364"/>
                  </a:lnTo>
                  <a:lnTo>
                    <a:pt x="947534" y="199224"/>
                  </a:lnTo>
                  <a:lnTo>
                    <a:pt x="947635" y="199097"/>
                  </a:lnTo>
                  <a:close/>
                </a:path>
                <a:path w="1115059" h="593089">
                  <a:moveTo>
                    <a:pt x="969505" y="186169"/>
                  </a:moveTo>
                  <a:lnTo>
                    <a:pt x="956691" y="178739"/>
                  </a:lnTo>
                  <a:lnTo>
                    <a:pt x="956373" y="178701"/>
                  </a:lnTo>
                  <a:lnTo>
                    <a:pt x="956221" y="178714"/>
                  </a:lnTo>
                  <a:lnTo>
                    <a:pt x="956081" y="178765"/>
                  </a:lnTo>
                  <a:lnTo>
                    <a:pt x="955929" y="178816"/>
                  </a:lnTo>
                  <a:lnTo>
                    <a:pt x="955687" y="178943"/>
                  </a:lnTo>
                  <a:lnTo>
                    <a:pt x="943508" y="185953"/>
                  </a:lnTo>
                  <a:lnTo>
                    <a:pt x="943381" y="186042"/>
                  </a:lnTo>
                  <a:lnTo>
                    <a:pt x="943178" y="186245"/>
                  </a:lnTo>
                  <a:lnTo>
                    <a:pt x="943114" y="186537"/>
                  </a:lnTo>
                  <a:lnTo>
                    <a:pt x="956056" y="194005"/>
                  </a:lnTo>
                  <a:lnTo>
                    <a:pt x="956424" y="194005"/>
                  </a:lnTo>
                  <a:lnTo>
                    <a:pt x="956640" y="193967"/>
                  </a:lnTo>
                  <a:lnTo>
                    <a:pt x="956767" y="193890"/>
                  </a:lnTo>
                  <a:lnTo>
                    <a:pt x="969187" y="186753"/>
                  </a:lnTo>
                  <a:lnTo>
                    <a:pt x="969479" y="186537"/>
                  </a:lnTo>
                  <a:lnTo>
                    <a:pt x="969505" y="186169"/>
                  </a:lnTo>
                  <a:close/>
                </a:path>
                <a:path w="1115059" h="593089">
                  <a:moveTo>
                    <a:pt x="982751" y="161544"/>
                  </a:moveTo>
                  <a:lnTo>
                    <a:pt x="969911" y="154114"/>
                  </a:lnTo>
                  <a:lnTo>
                    <a:pt x="969568" y="154076"/>
                  </a:lnTo>
                  <a:lnTo>
                    <a:pt x="969416" y="154089"/>
                  </a:lnTo>
                  <a:lnTo>
                    <a:pt x="969149" y="154165"/>
                  </a:lnTo>
                  <a:lnTo>
                    <a:pt x="957757" y="160731"/>
                  </a:lnTo>
                  <a:lnTo>
                    <a:pt x="957567" y="160959"/>
                  </a:lnTo>
                  <a:lnTo>
                    <a:pt x="957618" y="161226"/>
                  </a:lnTo>
                  <a:lnTo>
                    <a:pt x="970445" y="168656"/>
                  </a:lnTo>
                  <a:lnTo>
                    <a:pt x="970597" y="168668"/>
                  </a:lnTo>
                  <a:lnTo>
                    <a:pt x="970775" y="168694"/>
                  </a:lnTo>
                  <a:lnTo>
                    <a:pt x="971016" y="168656"/>
                  </a:lnTo>
                  <a:lnTo>
                    <a:pt x="971257" y="168554"/>
                  </a:lnTo>
                  <a:lnTo>
                    <a:pt x="982535" y="162064"/>
                  </a:lnTo>
                  <a:lnTo>
                    <a:pt x="982649" y="161937"/>
                  </a:lnTo>
                  <a:lnTo>
                    <a:pt x="982751" y="161544"/>
                  </a:lnTo>
                  <a:close/>
                </a:path>
                <a:path w="1115059" h="593089">
                  <a:moveTo>
                    <a:pt x="1114767" y="331990"/>
                  </a:moveTo>
                  <a:lnTo>
                    <a:pt x="1114704" y="331597"/>
                  </a:lnTo>
                  <a:lnTo>
                    <a:pt x="1103426" y="325056"/>
                  </a:lnTo>
                  <a:lnTo>
                    <a:pt x="1103083" y="324904"/>
                  </a:lnTo>
                  <a:lnTo>
                    <a:pt x="1102918" y="324853"/>
                  </a:lnTo>
                  <a:lnTo>
                    <a:pt x="1102766" y="324827"/>
                  </a:lnTo>
                  <a:lnTo>
                    <a:pt x="1102601" y="324827"/>
                  </a:lnTo>
                  <a:lnTo>
                    <a:pt x="1102398" y="324904"/>
                  </a:lnTo>
                  <a:lnTo>
                    <a:pt x="1089609" y="332308"/>
                  </a:lnTo>
                  <a:lnTo>
                    <a:pt x="1089609" y="332651"/>
                  </a:lnTo>
                  <a:lnTo>
                    <a:pt x="1089761" y="332790"/>
                  </a:lnTo>
                  <a:lnTo>
                    <a:pt x="1100924" y="339242"/>
                  </a:lnTo>
                  <a:lnTo>
                    <a:pt x="1101293" y="339407"/>
                  </a:lnTo>
                  <a:lnTo>
                    <a:pt x="1101559" y="339458"/>
                  </a:lnTo>
                  <a:lnTo>
                    <a:pt x="1101712" y="339458"/>
                  </a:lnTo>
                  <a:lnTo>
                    <a:pt x="1101839" y="339432"/>
                  </a:lnTo>
                  <a:lnTo>
                    <a:pt x="1114767" y="33199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867620" y="1613213"/>
              <a:ext cx="69850" cy="40640"/>
            </a:xfrm>
            <a:custGeom>
              <a:avLst/>
              <a:gdLst/>
              <a:ahLst/>
              <a:cxnLst/>
              <a:rect l="l" t="t" r="r" b="b"/>
              <a:pathLst>
                <a:path w="69850" h="40639">
                  <a:moveTo>
                    <a:pt x="48133" y="0"/>
                  </a:moveTo>
                  <a:lnTo>
                    <a:pt x="46266" y="266"/>
                  </a:lnTo>
                  <a:lnTo>
                    <a:pt x="495" y="26657"/>
                  </a:lnTo>
                  <a:lnTo>
                    <a:pt x="0" y="27241"/>
                  </a:lnTo>
                  <a:lnTo>
                    <a:pt x="50" y="27686"/>
                  </a:lnTo>
                  <a:lnTo>
                    <a:pt x="21031" y="39916"/>
                  </a:lnTo>
                  <a:lnTo>
                    <a:pt x="22542" y="40208"/>
                  </a:lnTo>
                  <a:lnTo>
                    <a:pt x="69202" y="13474"/>
                  </a:lnTo>
                  <a:lnTo>
                    <a:pt x="69646" y="12446"/>
                  </a:lnTo>
                  <a:lnTo>
                    <a:pt x="48615" y="165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531191" y="1428216"/>
              <a:ext cx="441959" cy="245745"/>
            </a:xfrm>
            <a:custGeom>
              <a:avLst/>
              <a:gdLst/>
              <a:ahLst/>
              <a:cxnLst/>
              <a:rect l="l" t="t" r="r" b="b"/>
              <a:pathLst>
                <a:path w="441959" h="245744">
                  <a:moveTo>
                    <a:pt x="43421" y="118033"/>
                  </a:moveTo>
                  <a:lnTo>
                    <a:pt x="42887" y="117513"/>
                  </a:lnTo>
                  <a:lnTo>
                    <a:pt x="12395" y="112687"/>
                  </a:lnTo>
                  <a:lnTo>
                    <a:pt x="11468" y="112610"/>
                  </a:lnTo>
                  <a:lnTo>
                    <a:pt x="10515" y="112915"/>
                  </a:lnTo>
                  <a:lnTo>
                    <a:pt x="0" y="135483"/>
                  </a:lnTo>
                  <a:lnTo>
                    <a:pt x="317" y="135890"/>
                  </a:lnTo>
                  <a:lnTo>
                    <a:pt x="31051" y="140843"/>
                  </a:lnTo>
                  <a:lnTo>
                    <a:pt x="32537" y="140817"/>
                  </a:lnTo>
                  <a:lnTo>
                    <a:pt x="33032" y="140500"/>
                  </a:lnTo>
                  <a:lnTo>
                    <a:pt x="43421" y="118033"/>
                  </a:lnTo>
                  <a:close/>
                </a:path>
                <a:path w="441959" h="245744">
                  <a:moveTo>
                    <a:pt x="83896" y="123418"/>
                  </a:moveTo>
                  <a:lnTo>
                    <a:pt x="83781" y="123240"/>
                  </a:lnTo>
                  <a:lnTo>
                    <a:pt x="83121" y="123050"/>
                  </a:lnTo>
                  <a:lnTo>
                    <a:pt x="66281" y="120396"/>
                  </a:lnTo>
                  <a:lnTo>
                    <a:pt x="65671" y="120396"/>
                  </a:lnTo>
                  <a:lnTo>
                    <a:pt x="65519" y="120421"/>
                  </a:lnTo>
                  <a:lnTo>
                    <a:pt x="65379" y="120497"/>
                  </a:lnTo>
                  <a:lnTo>
                    <a:pt x="60629" y="130695"/>
                  </a:lnTo>
                  <a:lnTo>
                    <a:pt x="60718" y="130860"/>
                  </a:lnTo>
                  <a:lnTo>
                    <a:pt x="60845" y="130937"/>
                  </a:lnTo>
                  <a:lnTo>
                    <a:pt x="60972" y="130962"/>
                  </a:lnTo>
                  <a:lnTo>
                    <a:pt x="61290" y="131064"/>
                  </a:lnTo>
                  <a:lnTo>
                    <a:pt x="61429" y="131089"/>
                  </a:lnTo>
                  <a:lnTo>
                    <a:pt x="78295" y="133705"/>
                  </a:lnTo>
                  <a:lnTo>
                    <a:pt x="78854" y="133705"/>
                  </a:lnTo>
                  <a:lnTo>
                    <a:pt x="79006" y="133680"/>
                  </a:lnTo>
                  <a:lnTo>
                    <a:pt x="79197" y="133553"/>
                  </a:lnTo>
                  <a:lnTo>
                    <a:pt x="83896" y="123418"/>
                  </a:lnTo>
                  <a:close/>
                </a:path>
                <a:path w="441959" h="245744">
                  <a:moveTo>
                    <a:pt x="99428" y="79133"/>
                  </a:moveTo>
                  <a:lnTo>
                    <a:pt x="99364" y="78206"/>
                  </a:lnTo>
                  <a:lnTo>
                    <a:pt x="98526" y="77711"/>
                  </a:lnTo>
                  <a:lnTo>
                    <a:pt x="44323" y="69329"/>
                  </a:lnTo>
                  <a:lnTo>
                    <a:pt x="42760" y="69799"/>
                  </a:lnTo>
                  <a:lnTo>
                    <a:pt x="32981" y="90627"/>
                  </a:lnTo>
                  <a:lnTo>
                    <a:pt x="33197" y="91452"/>
                  </a:lnTo>
                  <a:lnTo>
                    <a:pt x="88404" y="100177"/>
                  </a:lnTo>
                  <a:lnTo>
                    <a:pt x="89725" y="99720"/>
                  </a:lnTo>
                  <a:lnTo>
                    <a:pt x="99428" y="79133"/>
                  </a:lnTo>
                  <a:close/>
                </a:path>
                <a:path w="441959" h="245744">
                  <a:moveTo>
                    <a:pt x="106349" y="54737"/>
                  </a:moveTo>
                  <a:lnTo>
                    <a:pt x="106273" y="53975"/>
                  </a:lnTo>
                  <a:lnTo>
                    <a:pt x="88798" y="51257"/>
                  </a:lnTo>
                  <a:lnTo>
                    <a:pt x="88607" y="51282"/>
                  </a:lnTo>
                  <a:lnTo>
                    <a:pt x="88265" y="51523"/>
                  </a:lnTo>
                  <a:lnTo>
                    <a:pt x="88036" y="51816"/>
                  </a:lnTo>
                  <a:lnTo>
                    <a:pt x="81153" y="66662"/>
                  </a:lnTo>
                  <a:lnTo>
                    <a:pt x="81089" y="67525"/>
                  </a:lnTo>
                  <a:lnTo>
                    <a:pt x="98628" y="70269"/>
                  </a:lnTo>
                  <a:lnTo>
                    <a:pt x="98844" y="70243"/>
                  </a:lnTo>
                  <a:lnTo>
                    <a:pt x="99123" y="70053"/>
                  </a:lnTo>
                  <a:lnTo>
                    <a:pt x="99390" y="69710"/>
                  </a:lnTo>
                  <a:lnTo>
                    <a:pt x="106349" y="54737"/>
                  </a:lnTo>
                  <a:close/>
                </a:path>
                <a:path w="441959" h="245744">
                  <a:moveTo>
                    <a:pt x="177482" y="7708"/>
                  </a:moveTo>
                  <a:lnTo>
                    <a:pt x="177457" y="7493"/>
                  </a:lnTo>
                  <a:lnTo>
                    <a:pt x="164566" y="38"/>
                  </a:lnTo>
                  <a:lnTo>
                    <a:pt x="164172" y="0"/>
                  </a:lnTo>
                  <a:lnTo>
                    <a:pt x="163969" y="38"/>
                  </a:lnTo>
                  <a:lnTo>
                    <a:pt x="163753" y="114"/>
                  </a:lnTo>
                  <a:lnTo>
                    <a:pt x="152361" y="6705"/>
                  </a:lnTo>
                  <a:lnTo>
                    <a:pt x="152222" y="6883"/>
                  </a:lnTo>
                  <a:lnTo>
                    <a:pt x="152222" y="7099"/>
                  </a:lnTo>
                  <a:lnTo>
                    <a:pt x="165125" y="14554"/>
                  </a:lnTo>
                  <a:lnTo>
                    <a:pt x="165544" y="14592"/>
                  </a:lnTo>
                  <a:lnTo>
                    <a:pt x="165938" y="14478"/>
                  </a:lnTo>
                  <a:lnTo>
                    <a:pt x="177241" y="7962"/>
                  </a:lnTo>
                  <a:lnTo>
                    <a:pt x="177406" y="7810"/>
                  </a:lnTo>
                  <a:close/>
                </a:path>
                <a:path w="441959" h="245744">
                  <a:moveTo>
                    <a:pt x="205511" y="237261"/>
                  </a:moveTo>
                  <a:lnTo>
                    <a:pt x="200977" y="227469"/>
                  </a:lnTo>
                  <a:lnTo>
                    <a:pt x="200583" y="227025"/>
                  </a:lnTo>
                  <a:lnTo>
                    <a:pt x="200317" y="226949"/>
                  </a:lnTo>
                  <a:lnTo>
                    <a:pt x="182702" y="229666"/>
                  </a:lnTo>
                  <a:lnTo>
                    <a:pt x="182549" y="229743"/>
                  </a:lnTo>
                  <a:lnTo>
                    <a:pt x="182422" y="230085"/>
                  </a:lnTo>
                  <a:lnTo>
                    <a:pt x="187058" y="240106"/>
                  </a:lnTo>
                  <a:lnTo>
                    <a:pt x="187248" y="240284"/>
                  </a:lnTo>
                  <a:lnTo>
                    <a:pt x="187566" y="240423"/>
                  </a:lnTo>
                  <a:lnTo>
                    <a:pt x="205308" y="237680"/>
                  </a:lnTo>
                  <a:lnTo>
                    <a:pt x="205435" y="237578"/>
                  </a:lnTo>
                  <a:lnTo>
                    <a:pt x="205511" y="237261"/>
                  </a:lnTo>
                  <a:close/>
                </a:path>
                <a:path w="441959" h="245744">
                  <a:moveTo>
                    <a:pt x="234530" y="60591"/>
                  </a:moveTo>
                  <a:lnTo>
                    <a:pt x="234416" y="60248"/>
                  </a:lnTo>
                  <a:lnTo>
                    <a:pt x="234289" y="60147"/>
                  </a:lnTo>
                  <a:lnTo>
                    <a:pt x="223113" y="53708"/>
                  </a:lnTo>
                  <a:lnTo>
                    <a:pt x="222631" y="53505"/>
                  </a:lnTo>
                  <a:lnTo>
                    <a:pt x="222504" y="53505"/>
                  </a:lnTo>
                  <a:lnTo>
                    <a:pt x="222351" y="53479"/>
                  </a:lnTo>
                  <a:lnTo>
                    <a:pt x="222161" y="53530"/>
                  </a:lnTo>
                  <a:lnTo>
                    <a:pt x="209270" y="60998"/>
                  </a:lnTo>
                  <a:lnTo>
                    <a:pt x="209296" y="61277"/>
                  </a:lnTo>
                  <a:lnTo>
                    <a:pt x="220764" y="67957"/>
                  </a:lnTo>
                  <a:lnTo>
                    <a:pt x="221005" y="68059"/>
                  </a:lnTo>
                  <a:lnTo>
                    <a:pt x="221297" y="68110"/>
                  </a:lnTo>
                  <a:lnTo>
                    <a:pt x="221475" y="68110"/>
                  </a:lnTo>
                  <a:lnTo>
                    <a:pt x="221627" y="68059"/>
                  </a:lnTo>
                  <a:lnTo>
                    <a:pt x="234480" y="60642"/>
                  </a:lnTo>
                  <a:close/>
                </a:path>
                <a:path w="441959" h="245744">
                  <a:moveTo>
                    <a:pt x="284378" y="32423"/>
                  </a:moveTo>
                  <a:lnTo>
                    <a:pt x="284353" y="32207"/>
                  </a:lnTo>
                  <a:lnTo>
                    <a:pt x="271462" y="24739"/>
                  </a:lnTo>
                  <a:lnTo>
                    <a:pt x="271068" y="24714"/>
                  </a:lnTo>
                  <a:lnTo>
                    <a:pt x="270649" y="24828"/>
                  </a:lnTo>
                  <a:lnTo>
                    <a:pt x="259257" y="31419"/>
                  </a:lnTo>
                  <a:lnTo>
                    <a:pt x="259118" y="31813"/>
                  </a:lnTo>
                  <a:lnTo>
                    <a:pt x="271983" y="39243"/>
                  </a:lnTo>
                  <a:lnTo>
                    <a:pt x="272440" y="39306"/>
                  </a:lnTo>
                  <a:lnTo>
                    <a:pt x="272732" y="39243"/>
                  </a:lnTo>
                  <a:lnTo>
                    <a:pt x="272859" y="39166"/>
                  </a:lnTo>
                  <a:lnTo>
                    <a:pt x="284035" y="32740"/>
                  </a:lnTo>
                  <a:lnTo>
                    <a:pt x="284175" y="32651"/>
                  </a:lnTo>
                  <a:lnTo>
                    <a:pt x="284378" y="32423"/>
                  </a:lnTo>
                  <a:close/>
                </a:path>
                <a:path w="441959" h="245744">
                  <a:moveTo>
                    <a:pt x="334225" y="61010"/>
                  </a:moveTo>
                  <a:lnTo>
                    <a:pt x="321335" y="53530"/>
                  </a:lnTo>
                  <a:lnTo>
                    <a:pt x="321183" y="53517"/>
                  </a:lnTo>
                  <a:lnTo>
                    <a:pt x="321043" y="53492"/>
                  </a:lnTo>
                  <a:lnTo>
                    <a:pt x="320776" y="53530"/>
                  </a:lnTo>
                  <a:lnTo>
                    <a:pt x="320459" y="53657"/>
                  </a:lnTo>
                  <a:lnTo>
                    <a:pt x="309206" y="60147"/>
                  </a:lnTo>
                  <a:lnTo>
                    <a:pt x="309079" y="60248"/>
                  </a:lnTo>
                  <a:lnTo>
                    <a:pt x="308965" y="60591"/>
                  </a:lnTo>
                  <a:lnTo>
                    <a:pt x="321868" y="68072"/>
                  </a:lnTo>
                  <a:lnTo>
                    <a:pt x="322021" y="68110"/>
                  </a:lnTo>
                  <a:lnTo>
                    <a:pt x="322199" y="68110"/>
                  </a:lnTo>
                  <a:lnTo>
                    <a:pt x="322491" y="68072"/>
                  </a:lnTo>
                  <a:lnTo>
                    <a:pt x="322681" y="67970"/>
                  </a:lnTo>
                  <a:lnTo>
                    <a:pt x="333908" y="61493"/>
                  </a:lnTo>
                  <a:lnTo>
                    <a:pt x="334200" y="61277"/>
                  </a:lnTo>
                  <a:lnTo>
                    <a:pt x="334225" y="61010"/>
                  </a:lnTo>
                  <a:close/>
                </a:path>
                <a:path w="441959" h="245744">
                  <a:moveTo>
                    <a:pt x="384060" y="89827"/>
                  </a:moveTo>
                  <a:lnTo>
                    <a:pt x="371119" y="82283"/>
                  </a:lnTo>
                  <a:lnTo>
                    <a:pt x="370725" y="82257"/>
                  </a:lnTo>
                  <a:lnTo>
                    <a:pt x="358990" y="88912"/>
                  </a:lnTo>
                  <a:lnTo>
                    <a:pt x="358775" y="89141"/>
                  </a:lnTo>
                  <a:lnTo>
                    <a:pt x="358749" y="89306"/>
                  </a:lnTo>
                  <a:lnTo>
                    <a:pt x="371678" y="96837"/>
                  </a:lnTo>
                  <a:lnTo>
                    <a:pt x="372198" y="96837"/>
                  </a:lnTo>
                  <a:lnTo>
                    <a:pt x="383692" y="90258"/>
                  </a:lnTo>
                  <a:lnTo>
                    <a:pt x="383959" y="90068"/>
                  </a:lnTo>
                  <a:lnTo>
                    <a:pt x="384060" y="89827"/>
                  </a:lnTo>
                  <a:close/>
                </a:path>
                <a:path w="441959" h="245744">
                  <a:moveTo>
                    <a:pt x="413283" y="237502"/>
                  </a:moveTo>
                  <a:lnTo>
                    <a:pt x="400342" y="229958"/>
                  </a:lnTo>
                  <a:lnTo>
                    <a:pt x="399732" y="229997"/>
                  </a:lnTo>
                  <a:lnTo>
                    <a:pt x="387007" y="237274"/>
                  </a:lnTo>
                  <a:lnTo>
                    <a:pt x="386791" y="237528"/>
                  </a:lnTo>
                  <a:lnTo>
                    <a:pt x="386740" y="237718"/>
                  </a:lnTo>
                  <a:lnTo>
                    <a:pt x="399681" y="245224"/>
                  </a:lnTo>
                  <a:lnTo>
                    <a:pt x="400418" y="245148"/>
                  </a:lnTo>
                  <a:lnTo>
                    <a:pt x="412838" y="237985"/>
                  </a:lnTo>
                  <a:lnTo>
                    <a:pt x="412991" y="237947"/>
                  </a:lnTo>
                  <a:lnTo>
                    <a:pt x="413232" y="237693"/>
                  </a:lnTo>
                  <a:lnTo>
                    <a:pt x="413283" y="237502"/>
                  </a:lnTo>
                  <a:close/>
                </a:path>
                <a:path w="441959" h="245744">
                  <a:moveTo>
                    <a:pt x="441731" y="220929"/>
                  </a:moveTo>
                  <a:lnTo>
                    <a:pt x="428840" y="213499"/>
                  </a:lnTo>
                  <a:lnTo>
                    <a:pt x="428472" y="213487"/>
                  </a:lnTo>
                  <a:lnTo>
                    <a:pt x="428129" y="213575"/>
                  </a:lnTo>
                  <a:lnTo>
                    <a:pt x="415582" y="220802"/>
                  </a:lnTo>
                  <a:lnTo>
                    <a:pt x="415417" y="220980"/>
                  </a:lnTo>
                  <a:lnTo>
                    <a:pt x="415290" y="221297"/>
                  </a:lnTo>
                  <a:lnTo>
                    <a:pt x="428231" y="228765"/>
                  </a:lnTo>
                  <a:lnTo>
                    <a:pt x="428548" y="228790"/>
                  </a:lnTo>
                  <a:lnTo>
                    <a:pt x="428701" y="228765"/>
                  </a:lnTo>
                  <a:lnTo>
                    <a:pt x="428942" y="228676"/>
                  </a:lnTo>
                  <a:lnTo>
                    <a:pt x="429133" y="228600"/>
                  </a:lnTo>
                  <a:lnTo>
                    <a:pt x="441579" y="221424"/>
                  </a:lnTo>
                  <a:lnTo>
                    <a:pt x="441706" y="221297"/>
                  </a:lnTo>
                  <a:lnTo>
                    <a:pt x="441731" y="220929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599486" y="1503029"/>
              <a:ext cx="17145" cy="23495"/>
            </a:xfrm>
            <a:custGeom>
              <a:avLst/>
              <a:gdLst/>
              <a:ahLst/>
              <a:cxnLst/>
              <a:rect l="l" t="t" r="r" b="b"/>
              <a:pathLst>
                <a:path w="17145" h="23494">
                  <a:moveTo>
                    <a:pt x="10375" y="0"/>
                  </a:moveTo>
                  <a:lnTo>
                    <a:pt x="0" y="22301"/>
                  </a:lnTo>
                  <a:lnTo>
                    <a:pt x="6451" y="23304"/>
                  </a:lnTo>
                  <a:lnTo>
                    <a:pt x="16814" y="977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489939" y="1588678"/>
              <a:ext cx="190500" cy="109855"/>
            </a:xfrm>
            <a:custGeom>
              <a:avLst/>
              <a:gdLst/>
              <a:ahLst/>
              <a:cxnLst/>
              <a:rect l="l" t="t" r="r" b="b"/>
              <a:pathLst>
                <a:path w="190500" h="109855">
                  <a:moveTo>
                    <a:pt x="87985" y="0"/>
                  </a:moveTo>
                  <a:lnTo>
                    <a:pt x="15697" y="41084"/>
                  </a:lnTo>
                  <a:lnTo>
                    <a:pt x="2400" y="41084"/>
                  </a:lnTo>
                  <a:lnTo>
                    <a:pt x="0" y="42354"/>
                  </a:lnTo>
                  <a:lnTo>
                    <a:pt x="457" y="43459"/>
                  </a:lnTo>
                  <a:lnTo>
                    <a:pt x="15697" y="44068"/>
                  </a:lnTo>
                  <a:lnTo>
                    <a:pt x="19862" y="46481"/>
                  </a:lnTo>
                  <a:lnTo>
                    <a:pt x="13906" y="48755"/>
                  </a:lnTo>
                  <a:lnTo>
                    <a:pt x="12839" y="49707"/>
                  </a:lnTo>
                  <a:lnTo>
                    <a:pt x="13030" y="50622"/>
                  </a:lnTo>
                  <a:lnTo>
                    <a:pt x="102311" y="102247"/>
                  </a:lnTo>
                  <a:lnTo>
                    <a:pt x="105549" y="101955"/>
                  </a:lnTo>
                  <a:lnTo>
                    <a:pt x="109740" y="98348"/>
                  </a:lnTo>
                  <a:lnTo>
                    <a:pt x="113906" y="100749"/>
                  </a:lnTo>
                  <a:lnTo>
                    <a:pt x="113906" y="108419"/>
                  </a:lnTo>
                  <a:lnTo>
                    <a:pt x="115468" y="109740"/>
                  </a:lnTo>
                  <a:lnTo>
                    <a:pt x="118656" y="109131"/>
                  </a:lnTo>
                  <a:lnTo>
                    <a:pt x="119024" y="100749"/>
                  </a:lnTo>
                  <a:lnTo>
                    <a:pt x="189572" y="60020"/>
                  </a:lnTo>
                  <a:lnTo>
                    <a:pt x="190233" y="58978"/>
                  </a:lnTo>
                  <a:lnTo>
                    <a:pt x="89700" y="380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425533" y="1242250"/>
              <a:ext cx="854710" cy="494030"/>
            </a:xfrm>
            <a:custGeom>
              <a:avLst/>
              <a:gdLst/>
              <a:ahLst/>
              <a:cxnLst/>
              <a:rect l="l" t="t" r="r" b="b"/>
              <a:pathLst>
                <a:path w="854709" h="494030">
                  <a:moveTo>
                    <a:pt x="36865" y="67830"/>
                  </a:moveTo>
                  <a:lnTo>
                    <a:pt x="201" y="129247"/>
                  </a:lnTo>
                  <a:lnTo>
                    <a:pt x="0" y="131648"/>
                  </a:lnTo>
                  <a:lnTo>
                    <a:pt x="86" y="132003"/>
                  </a:lnTo>
                  <a:lnTo>
                    <a:pt x="59332" y="144513"/>
                  </a:lnTo>
                  <a:lnTo>
                    <a:pt x="76502" y="145719"/>
                  </a:lnTo>
                  <a:lnTo>
                    <a:pt x="85227" y="145249"/>
                  </a:lnTo>
                  <a:lnTo>
                    <a:pt x="121349" y="133591"/>
                  </a:lnTo>
                  <a:lnTo>
                    <a:pt x="74572" y="133591"/>
                  </a:lnTo>
                  <a:lnTo>
                    <a:pt x="72591" y="133515"/>
                  </a:lnTo>
                  <a:lnTo>
                    <a:pt x="36421" y="116687"/>
                  </a:lnTo>
                  <a:lnTo>
                    <a:pt x="34891" y="109524"/>
                  </a:lnTo>
                  <a:lnTo>
                    <a:pt x="35126" y="107619"/>
                  </a:lnTo>
                  <a:lnTo>
                    <a:pt x="68006" y="87350"/>
                  </a:lnTo>
                  <a:lnTo>
                    <a:pt x="75893" y="86982"/>
                  </a:lnTo>
                  <a:lnTo>
                    <a:pt x="121386" y="86982"/>
                  </a:lnTo>
                  <a:lnTo>
                    <a:pt x="120762" y="86525"/>
                  </a:lnTo>
                  <a:lnTo>
                    <a:pt x="39240" y="68021"/>
                  </a:lnTo>
                  <a:lnTo>
                    <a:pt x="36865" y="67830"/>
                  </a:lnTo>
                  <a:close/>
                </a:path>
                <a:path w="854709" h="494030">
                  <a:moveTo>
                    <a:pt x="121386" y="86982"/>
                  </a:moveTo>
                  <a:lnTo>
                    <a:pt x="75893" y="86982"/>
                  </a:lnTo>
                  <a:lnTo>
                    <a:pt x="79842" y="87134"/>
                  </a:lnTo>
                  <a:lnTo>
                    <a:pt x="83754" y="87503"/>
                  </a:lnTo>
                  <a:lnTo>
                    <a:pt x="115466" y="108381"/>
                  </a:lnTo>
                  <a:lnTo>
                    <a:pt x="115466" y="111810"/>
                  </a:lnTo>
                  <a:lnTo>
                    <a:pt x="95374" y="130429"/>
                  </a:lnTo>
                  <a:lnTo>
                    <a:pt x="93685" y="131013"/>
                  </a:lnTo>
                  <a:lnTo>
                    <a:pt x="74572" y="133591"/>
                  </a:lnTo>
                  <a:lnTo>
                    <a:pt x="121349" y="133591"/>
                  </a:lnTo>
                  <a:lnTo>
                    <a:pt x="136586" y="109524"/>
                  </a:lnTo>
                  <a:lnTo>
                    <a:pt x="135798" y="104508"/>
                  </a:lnTo>
                  <a:lnTo>
                    <a:pt x="133741" y="99580"/>
                  </a:lnTo>
                  <a:lnTo>
                    <a:pt x="130515" y="94881"/>
                  </a:lnTo>
                  <a:lnTo>
                    <a:pt x="126172" y="90487"/>
                  </a:lnTo>
                  <a:lnTo>
                    <a:pt x="121386" y="86982"/>
                  </a:lnTo>
                  <a:close/>
                </a:path>
                <a:path w="854709" h="494030">
                  <a:moveTo>
                    <a:pt x="225943" y="0"/>
                  </a:moveTo>
                  <a:lnTo>
                    <a:pt x="223860" y="203"/>
                  </a:lnTo>
                  <a:lnTo>
                    <a:pt x="124902" y="15494"/>
                  </a:lnTo>
                  <a:lnTo>
                    <a:pt x="122959" y="15925"/>
                  </a:lnTo>
                  <a:lnTo>
                    <a:pt x="117435" y="21831"/>
                  </a:lnTo>
                  <a:lnTo>
                    <a:pt x="117599" y="22567"/>
                  </a:lnTo>
                  <a:lnTo>
                    <a:pt x="134351" y="57365"/>
                  </a:lnTo>
                  <a:lnTo>
                    <a:pt x="171993" y="77228"/>
                  </a:lnTo>
                  <a:lnTo>
                    <a:pt x="189215" y="78955"/>
                  </a:lnTo>
                  <a:lnTo>
                    <a:pt x="197965" y="78701"/>
                  </a:lnTo>
                  <a:lnTo>
                    <a:pt x="236167" y="67437"/>
                  </a:lnTo>
                  <a:lnTo>
                    <a:pt x="237018" y="66814"/>
                  </a:lnTo>
                  <a:lnTo>
                    <a:pt x="191526" y="66814"/>
                  </a:lnTo>
                  <a:lnTo>
                    <a:pt x="187576" y="66751"/>
                  </a:lnTo>
                  <a:lnTo>
                    <a:pt x="152435" y="50647"/>
                  </a:lnTo>
                  <a:lnTo>
                    <a:pt x="150632" y="45034"/>
                  </a:lnTo>
                  <a:lnTo>
                    <a:pt x="150632" y="41605"/>
                  </a:lnTo>
                  <a:lnTo>
                    <a:pt x="150899" y="40474"/>
                  </a:lnTo>
                  <a:lnTo>
                    <a:pt x="151140" y="39331"/>
                  </a:lnTo>
                  <a:lnTo>
                    <a:pt x="173048" y="22644"/>
                  </a:lnTo>
                  <a:lnTo>
                    <a:pt x="174813" y="22123"/>
                  </a:lnTo>
                  <a:lnTo>
                    <a:pt x="178509" y="21323"/>
                  </a:lnTo>
                  <a:lnTo>
                    <a:pt x="182331" y="20726"/>
                  </a:lnTo>
                  <a:lnTo>
                    <a:pt x="186256" y="20358"/>
                  </a:lnTo>
                  <a:lnTo>
                    <a:pt x="190193" y="20218"/>
                  </a:lnTo>
                  <a:lnTo>
                    <a:pt x="243602" y="20218"/>
                  </a:lnTo>
                  <a:lnTo>
                    <a:pt x="236268" y="4394"/>
                  </a:lnTo>
                  <a:lnTo>
                    <a:pt x="235532" y="3263"/>
                  </a:lnTo>
                  <a:lnTo>
                    <a:pt x="235303" y="3035"/>
                  </a:lnTo>
                  <a:lnTo>
                    <a:pt x="233982" y="1968"/>
                  </a:lnTo>
                  <a:lnTo>
                    <a:pt x="232268" y="1079"/>
                  </a:lnTo>
                  <a:lnTo>
                    <a:pt x="230452" y="495"/>
                  </a:lnTo>
                  <a:lnTo>
                    <a:pt x="228280" y="101"/>
                  </a:lnTo>
                  <a:lnTo>
                    <a:pt x="225943" y="0"/>
                  </a:lnTo>
                  <a:close/>
                </a:path>
                <a:path w="854709" h="494030">
                  <a:moveTo>
                    <a:pt x="243602" y="20218"/>
                  </a:moveTo>
                  <a:lnTo>
                    <a:pt x="190193" y="20218"/>
                  </a:lnTo>
                  <a:lnTo>
                    <a:pt x="194168" y="20294"/>
                  </a:lnTo>
                  <a:lnTo>
                    <a:pt x="198092" y="20586"/>
                  </a:lnTo>
                  <a:lnTo>
                    <a:pt x="227023" y="33223"/>
                  </a:lnTo>
                  <a:lnTo>
                    <a:pt x="227912" y="34226"/>
                  </a:lnTo>
                  <a:lnTo>
                    <a:pt x="229309" y="36385"/>
                  </a:lnTo>
                  <a:lnTo>
                    <a:pt x="229817" y="37490"/>
                  </a:lnTo>
                  <a:lnTo>
                    <a:pt x="231087" y="41998"/>
                  </a:lnTo>
                  <a:lnTo>
                    <a:pt x="231188" y="43891"/>
                  </a:lnTo>
                  <a:lnTo>
                    <a:pt x="231087" y="45402"/>
                  </a:lnTo>
                  <a:lnTo>
                    <a:pt x="195488" y="66675"/>
                  </a:lnTo>
                  <a:lnTo>
                    <a:pt x="191526" y="66814"/>
                  </a:lnTo>
                  <a:lnTo>
                    <a:pt x="237018" y="66814"/>
                  </a:lnTo>
                  <a:lnTo>
                    <a:pt x="252128" y="45034"/>
                  </a:lnTo>
                  <a:lnTo>
                    <a:pt x="252019" y="41605"/>
                  </a:lnTo>
                  <a:lnTo>
                    <a:pt x="251826" y="39331"/>
                  </a:lnTo>
                  <a:lnTo>
                    <a:pt x="250200" y="34455"/>
                  </a:lnTo>
                  <a:lnTo>
                    <a:pt x="243602" y="20218"/>
                  </a:lnTo>
                  <a:close/>
                </a:path>
                <a:path w="854709" h="494030">
                  <a:moveTo>
                    <a:pt x="665300" y="414578"/>
                  </a:moveTo>
                  <a:lnTo>
                    <a:pt x="624698" y="422592"/>
                  </a:lnTo>
                  <a:lnTo>
                    <a:pt x="602381" y="450380"/>
                  </a:lnTo>
                  <a:lnTo>
                    <a:pt x="602593" y="453059"/>
                  </a:lnTo>
                  <a:lnTo>
                    <a:pt x="618259" y="489140"/>
                  </a:lnTo>
                  <a:lnTo>
                    <a:pt x="628571" y="493509"/>
                  </a:lnTo>
                  <a:lnTo>
                    <a:pt x="630654" y="493331"/>
                  </a:lnTo>
                  <a:lnTo>
                    <a:pt x="729625" y="478028"/>
                  </a:lnTo>
                  <a:lnTo>
                    <a:pt x="731555" y="477583"/>
                  </a:lnTo>
                  <a:lnTo>
                    <a:pt x="731733" y="477558"/>
                  </a:lnTo>
                  <a:lnTo>
                    <a:pt x="733460" y="476872"/>
                  </a:lnTo>
                  <a:lnTo>
                    <a:pt x="733791" y="476719"/>
                  </a:lnTo>
                  <a:lnTo>
                    <a:pt x="735327" y="475716"/>
                  </a:lnTo>
                  <a:lnTo>
                    <a:pt x="736356" y="474662"/>
                  </a:lnTo>
                  <a:lnTo>
                    <a:pt x="737016" y="473417"/>
                  </a:lnTo>
                  <a:lnTo>
                    <a:pt x="664296" y="473341"/>
                  </a:lnTo>
                  <a:lnTo>
                    <a:pt x="660347" y="473240"/>
                  </a:lnTo>
                  <a:lnTo>
                    <a:pt x="643494" y="470154"/>
                  </a:lnTo>
                  <a:lnTo>
                    <a:pt x="641779" y="469595"/>
                  </a:lnTo>
                  <a:lnTo>
                    <a:pt x="623428" y="451535"/>
                  </a:lnTo>
                  <a:lnTo>
                    <a:pt x="623428" y="448106"/>
                  </a:lnTo>
                  <a:lnTo>
                    <a:pt x="628749" y="438378"/>
                  </a:lnTo>
                  <a:lnTo>
                    <a:pt x="629727" y="437375"/>
                  </a:lnTo>
                  <a:lnTo>
                    <a:pt x="632026" y="435508"/>
                  </a:lnTo>
                  <a:lnTo>
                    <a:pt x="634642" y="433793"/>
                  </a:lnTo>
                  <a:lnTo>
                    <a:pt x="637537" y="432231"/>
                  </a:lnTo>
                  <a:lnTo>
                    <a:pt x="639112" y="431571"/>
                  </a:lnTo>
                  <a:lnTo>
                    <a:pt x="640674" y="430834"/>
                  </a:lnTo>
                  <a:lnTo>
                    <a:pt x="663001" y="426694"/>
                  </a:lnTo>
                  <a:lnTo>
                    <a:pt x="709738" y="426694"/>
                  </a:lnTo>
                  <a:lnTo>
                    <a:pt x="704974" y="423799"/>
                  </a:lnTo>
                  <a:lnTo>
                    <a:pt x="698205" y="420712"/>
                  </a:lnTo>
                  <a:lnTo>
                    <a:pt x="690560" y="418134"/>
                  </a:lnTo>
                  <a:lnTo>
                    <a:pt x="682508" y="416280"/>
                  </a:lnTo>
                  <a:lnTo>
                    <a:pt x="673999" y="415074"/>
                  </a:lnTo>
                  <a:lnTo>
                    <a:pt x="665300" y="414578"/>
                  </a:lnTo>
                  <a:close/>
                </a:path>
                <a:path w="854709" h="494030">
                  <a:moveTo>
                    <a:pt x="709738" y="426694"/>
                  </a:moveTo>
                  <a:lnTo>
                    <a:pt x="663001" y="426694"/>
                  </a:lnTo>
                  <a:lnTo>
                    <a:pt x="666938" y="426783"/>
                  </a:lnTo>
                  <a:lnTo>
                    <a:pt x="670862" y="427075"/>
                  </a:lnTo>
                  <a:lnTo>
                    <a:pt x="703869" y="448475"/>
                  </a:lnTo>
                  <a:lnTo>
                    <a:pt x="703963" y="450380"/>
                  </a:lnTo>
                  <a:lnTo>
                    <a:pt x="703869" y="451929"/>
                  </a:lnTo>
                  <a:lnTo>
                    <a:pt x="688185" y="468464"/>
                  </a:lnTo>
                  <a:lnTo>
                    <a:pt x="686623" y="469176"/>
                  </a:lnTo>
                  <a:lnTo>
                    <a:pt x="664296" y="473341"/>
                  </a:lnTo>
                  <a:lnTo>
                    <a:pt x="737027" y="473341"/>
                  </a:lnTo>
                  <a:lnTo>
                    <a:pt x="720138" y="436143"/>
                  </a:lnTo>
                  <a:lnTo>
                    <a:pt x="711096" y="427520"/>
                  </a:lnTo>
                  <a:lnTo>
                    <a:pt x="709738" y="426694"/>
                  </a:lnTo>
                  <a:close/>
                </a:path>
                <a:path w="854709" h="494030">
                  <a:moveTo>
                    <a:pt x="778037" y="347840"/>
                  </a:moveTo>
                  <a:lnTo>
                    <a:pt x="738121" y="356984"/>
                  </a:lnTo>
                  <a:lnTo>
                    <a:pt x="717903" y="383984"/>
                  </a:lnTo>
                  <a:lnTo>
                    <a:pt x="718716" y="389001"/>
                  </a:lnTo>
                  <a:lnTo>
                    <a:pt x="754962" y="415785"/>
                  </a:lnTo>
                  <a:lnTo>
                    <a:pt x="815287" y="425513"/>
                  </a:lnTo>
                  <a:lnTo>
                    <a:pt x="817661" y="425704"/>
                  </a:lnTo>
                  <a:lnTo>
                    <a:pt x="819617" y="425615"/>
                  </a:lnTo>
                  <a:lnTo>
                    <a:pt x="827796" y="421347"/>
                  </a:lnTo>
                  <a:lnTo>
                    <a:pt x="834758" y="406400"/>
                  </a:lnTo>
                  <a:lnTo>
                    <a:pt x="778622" y="406400"/>
                  </a:lnTo>
                  <a:lnTo>
                    <a:pt x="776666" y="406323"/>
                  </a:lnTo>
                  <a:lnTo>
                    <a:pt x="740725" y="389610"/>
                  </a:lnTo>
                  <a:lnTo>
                    <a:pt x="739175" y="382854"/>
                  </a:lnTo>
                  <a:lnTo>
                    <a:pt x="739328" y="381723"/>
                  </a:lnTo>
                  <a:lnTo>
                    <a:pt x="739442" y="380593"/>
                  </a:lnTo>
                  <a:lnTo>
                    <a:pt x="772107" y="360464"/>
                  </a:lnTo>
                  <a:lnTo>
                    <a:pt x="779942" y="360095"/>
                  </a:lnTo>
                  <a:lnTo>
                    <a:pt x="853539" y="360095"/>
                  </a:lnTo>
                  <a:lnTo>
                    <a:pt x="852599" y="359156"/>
                  </a:lnTo>
                  <a:lnTo>
                    <a:pt x="795182" y="348996"/>
                  </a:lnTo>
                  <a:lnTo>
                    <a:pt x="786762" y="348056"/>
                  </a:lnTo>
                  <a:lnTo>
                    <a:pt x="778037" y="347840"/>
                  </a:lnTo>
                  <a:close/>
                </a:path>
                <a:path w="854709" h="494030">
                  <a:moveTo>
                    <a:pt x="853539" y="360095"/>
                  </a:moveTo>
                  <a:lnTo>
                    <a:pt x="779942" y="360095"/>
                  </a:lnTo>
                  <a:lnTo>
                    <a:pt x="783867" y="360235"/>
                  </a:lnTo>
                  <a:lnTo>
                    <a:pt x="787766" y="360603"/>
                  </a:lnTo>
                  <a:lnTo>
                    <a:pt x="809394" y="367982"/>
                  </a:lnTo>
                  <a:lnTo>
                    <a:pt x="810727" y="368833"/>
                  </a:lnTo>
                  <a:lnTo>
                    <a:pt x="813001" y="370700"/>
                  </a:lnTo>
                  <a:lnTo>
                    <a:pt x="814956" y="372656"/>
                  </a:lnTo>
                  <a:lnTo>
                    <a:pt x="816607" y="374713"/>
                  </a:lnTo>
                  <a:lnTo>
                    <a:pt x="817217" y="375793"/>
                  </a:lnTo>
                  <a:lnTo>
                    <a:pt x="817877" y="376872"/>
                  </a:lnTo>
                  <a:lnTo>
                    <a:pt x="818754" y="379082"/>
                  </a:lnTo>
                  <a:lnTo>
                    <a:pt x="819274" y="381330"/>
                  </a:lnTo>
                  <a:lnTo>
                    <a:pt x="819356" y="383984"/>
                  </a:lnTo>
                  <a:lnTo>
                    <a:pt x="819122" y="385889"/>
                  </a:lnTo>
                  <a:lnTo>
                    <a:pt x="805698" y="400621"/>
                  </a:lnTo>
                  <a:lnTo>
                    <a:pt x="804225" y="401383"/>
                  </a:lnTo>
                  <a:lnTo>
                    <a:pt x="778622" y="406400"/>
                  </a:lnTo>
                  <a:lnTo>
                    <a:pt x="834758" y="406400"/>
                  </a:lnTo>
                  <a:lnTo>
                    <a:pt x="854327" y="364210"/>
                  </a:lnTo>
                  <a:lnTo>
                    <a:pt x="854650" y="363004"/>
                  </a:lnTo>
                  <a:lnTo>
                    <a:pt x="854485" y="361708"/>
                  </a:lnTo>
                  <a:lnTo>
                    <a:pt x="854415" y="361518"/>
                  </a:lnTo>
                  <a:lnTo>
                    <a:pt x="853704" y="360260"/>
                  </a:lnTo>
                  <a:lnTo>
                    <a:pt x="853539" y="36009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526263" y="1318654"/>
              <a:ext cx="77470" cy="45085"/>
            </a:xfrm>
            <a:custGeom>
              <a:avLst/>
              <a:gdLst/>
              <a:ahLst/>
              <a:cxnLst/>
              <a:rect l="l" t="t" r="r" b="b"/>
              <a:pathLst>
                <a:path w="77470" h="45084">
                  <a:moveTo>
                    <a:pt x="35267" y="76"/>
                  </a:moveTo>
                  <a:lnTo>
                    <a:pt x="33693" y="0"/>
                  </a:lnTo>
                  <a:lnTo>
                    <a:pt x="889" y="18694"/>
                  </a:lnTo>
                  <a:lnTo>
                    <a:pt x="0" y="19456"/>
                  </a:lnTo>
                  <a:lnTo>
                    <a:pt x="25" y="20281"/>
                  </a:lnTo>
                  <a:lnTo>
                    <a:pt x="42024" y="44538"/>
                  </a:lnTo>
                  <a:lnTo>
                    <a:pt x="43599" y="44615"/>
                  </a:lnTo>
                  <a:lnTo>
                    <a:pt x="76403" y="25920"/>
                  </a:lnTo>
                  <a:lnTo>
                    <a:pt x="77381" y="24942"/>
                  </a:lnTo>
                  <a:lnTo>
                    <a:pt x="77089" y="24231"/>
                  </a:lnTo>
                  <a:lnTo>
                    <a:pt x="35267" y="76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571862" y="1326757"/>
              <a:ext cx="177165" cy="102235"/>
            </a:xfrm>
            <a:custGeom>
              <a:avLst/>
              <a:gdLst/>
              <a:ahLst/>
              <a:cxnLst/>
              <a:rect l="l" t="t" r="r" b="b"/>
              <a:pathLst>
                <a:path w="177165" h="102234">
                  <a:moveTo>
                    <a:pt x="89865" y="0"/>
                  </a:moveTo>
                  <a:lnTo>
                    <a:pt x="86537" y="152"/>
                  </a:lnTo>
                  <a:lnTo>
                    <a:pt x="241" y="49961"/>
                  </a:lnTo>
                  <a:lnTo>
                    <a:pt x="0" y="51904"/>
                  </a:lnTo>
                  <a:lnTo>
                    <a:pt x="87147" y="102235"/>
                  </a:lnTo>
                  <a:lnTo>
                    <a:pt x="90500" y="102082"/>
                  </a:lnTo>
                  <a:lnTo>
                    <a:pt x="174574" y="53543"/>
                  </a:lnTo>
                  <a:lnTo>
                    <a:pt x="176809" y="52273"/>
                  </a:lnTo>
                  <a:lnTo>
                    <a:pt x="177050" y="50330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566522" y="1323707"/>
              <a:ext cx="188595" cy="108585"/>
            </a:xfrm>
            <a:custGeom>
              <a:avLst/>
              <a:gdLst/>
              <a:ahLst/>
              <a:cxnLst/>
              <a:rect l="l" t="t" r="r" b="b"/>
              <a:pathLst>
                <a:path w="188595" h="108584">
                  <a:moveTo>
                    <a:pt x="28130" y="68148"/>
                  </a:moveTo>
                  <a:lnTo>
                    <a:pt x="13843" y="59893"/>
                  </a:lnTo>
                  <a:lnTo>
                    <a:pt x="0" y="67906"/>
                  </a:lnTo>
                  <a:lnTo>
                    <a:pt x="14287" y="76136"/>
                  </a:lnTo>
                  <a:lnTo>
                    <a:pt x="28130" y="68148"/>
                  </a:lnTo>
                  <a:close/>
                </a:path>
                <a:path w="188595" h="108584">
                  <a:moveTo>
                    <a:pt x="84264" y="100533"/>
                  </a:moveTo>
                  <a:lnTo>
                    <a:pt x="69977" y="92303"/>
                  </a:lnTo>
                  <a:lnTo>
                    <a:pt x="56108" y="100291"/>
                  </a:lnTo>
                  <a:lnTo>
                    <a:pt x="70396" y="108546"/>
                  </a:lnTo>
                  <a:lnTo>
                    <a:pt x="84264" y="100533"/>
                  </a:lnTo>
                  <a:close/>
                </a:path>
                <a:path w="188595" h="108584">
                  <a:moveTo>
                    <a:pt x="131889" y="8229"/>
                  </a:moveTo>
                  <a:lnTo>
                    <a:pt x="117602" y="0"/>
                  </a:lnTo>
                  <a:lnTo>
                    <a:pt x="103759" y="7988"/>
                  </a:lnTo>
                  <a:lnTo>
                    <a:pt x="118046" y="16243"/>
                  </a:lnTo>
                  <a:lnTo>
                    <a:pt x="131889" y="8229"/>
                  </a:lnTo>
                  <a:close/>
                </a:path>
                <a:path w="188595" h="108584">
                  <a:moveTo>
                    <a:pt x="188023" y="40652"/>
                  </a:moveTo>
                  <a:lnTo>
                    <a:pt x="173736" y="32397"/>
                  </a:lnTo>
                  <a:lnTo>
                    <a:pt x="159867" y="40411"/>
                  </a:lnTo>
                  <a:lnTo>
                    <a:pt x="174155" y="48641"/>
                  </a:lnTo>
                  <a:lnTo>
                    <a:pt x="188023" y="40652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620440" y="1354867"/>
              <a:ext cx="80010" cy="46355"/>
            </a:xfrm>
            <a:custGeom>
              <a:avLst/>
              <a:gdLst/>
              <a:ahLst/>
              <a:cxnLst/>
              <a:rect l="l" t="t" r="r" b="b"/>
              <a:pathLst>
                <a:path w="80009" h="46355">
                  <a:moveTo>
                    <a:pt x="39890" y="0"/>
                  </a:moveTo>
                  <a:lnTo>
                    <a:pt x="24875" y="1685"/>
                  </a:lnTo>
                  <a:lnTo>
                    <a:pt x="11687" y="6743"/>
                  </a:lnTo>
                  <a:lnTo>
                    <a:pt x="2921" y="14364"/>
                  </a:lnTo>
                  <a:lnTo>
                    <a:pt x="0" y="23037"/>
                  </a:lnTo>
                  <a:lnTo>
                    <a:pt x="2921" y="31711"/>
                  </a:lnTo>
                  <a:lnTo>
                    <a:pt x="11687" y="39331"/>
                  </a:lnTo>
                  <a:lnTo>
                    <a:pt x="24875" y="44389"/>
                  </a:lnTo>
                  <a:lnTo>
                    <a:pt x="39890" y="46075"/>
                  </a:lnTo>
                  <a:lnTo>
                    <a:pt x="54910" y="44389"/>
                  </a:lnTo>
                  <a:lnTo>
                    <a:pt x="68113" y="39331"/>
                  </a:lnTo>
                  <a:lnTo>
                    <a:pt x="76864" y="31711"/>
                  </a:lnTo>
                  <a:lnTo>
                    <a:pt x="79781" y="23037"/>
                  </a:lnTo>
                  <a:lnTo>
                    <a:pt x="76864" y="14364"/>
                  </a:lnTo>
                  <a:lnTo>
                    <a:pt x="68113" y="6743"/>
                  </a:lnTo>
                  <a:lnTo>
                    <a:pt x="54910" y="1685"/>
                  </a:lnTo>
                  <a:lnTo>
                    <a:pt x="39890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760748" y="1329042"/>
              <a:ext cx="177165" cy="102235"/>
            </a:xfrm>
            <a:custGeom>
              <a:avLst/>
              <a:gdLst/>
              <a:ahLst/>
              <a:cxnLst/>
              <a:rect l="l" t="t" r="r" b="b"/>
              <a:pathLst>
                <a:path w="177165" h="102234">
                  <a:moveTo>
                    <a:pt x="89865" y="0"/>
                  </a:moveTo>
                  <a:lnTo>
                    <a:pt x="86537" y="152"/>
                  </a:lnTo>
                  <a:lnTo>
                    <a:pt x="241" y="49961"/>
                  </a:lnTo>
                  <a:lnTo>
                    <a:pt x="0" y="51904"/>
                  </a:lnTo>
                  <a:lnTo>
                    <a:pt x="87147" y="102235"/>
                  </a:lnTo>
                  <a:lnTo>
                    <a:pt x="90512" y="102082"/>
                  </a:lnTo>
                  <a:lnTo>
                    <a:pt x="174599" y="53543"/>
                  </a:lnTo>
                  <a:lnTo>
                    <a:pt x="176809" y="52273"/>
                  </a:lnTo>
                  <a:lnTo>
                    <a:pt x="177050" y="50330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755409" y="1325993"/>
              <a:ext cx="188595" cy="108585"/>
            </a:xfrm>
            <a:custGeom>
              <a:avLst/>
              <a:gdLst/>
              <a:ahLst/>
              <a:cxnLst/>
              <a:rect l="l" t="t" r="r" b="b"/>
              <a:pathLst>
                <a:path w="188595" h="108584">
                  <a:moveTo>
                    <a:pt x="28130" y="68135"/>
                  </a:moveTo>
                  <a:lnTo>
                    <a:pt x="13868" y="59880"/>
                  </a:lnTo>
                  <a:lnTo>
                    <a:pt x="0" y="67894"/>
                  </a:lnTo>
                  <a:lnTo>
                    <a:pt x="14287" y="76123"/>
                  </a:lnTo>
                  <a:lnTo>
                    <a:pt x="28130" y="68135"/>
                  </a:lnTo>
                  <a:close/>
                </a:path>
                <a:path w="188595" h="108584">
                  <a:moveTo>
                    <a:pt x="84264" y="100533"/>
                  </a:moveTo>
                  <a:lnTo>
                    <a:pt x="69977" y="92303"/>
                  </a:lnTo>
                  <a:lnTo>
                    <a:pt x="56108" y="100291"/>
                  </a:lnTo>
                  <a:lnTo>
                    <a:pt x="70396" y="108546"/>
                  </a:lnTo>
                  <a:lnTo>
                    <a:pt x="84264" y="100533"/>
                  </a:lnTo>
                  <a:close/>
                </a:path>
                <a:path w="188595" h="108584">
                  <a:moveTo>
                    <a:pt x="131889" y="8229"/>
                  </a:moveTo>
                  <a:lnTo>
                    <a:pt x="117627" y="0"/>
                  </a:lnTo>
                  <a:lnTo>
                    <a:pt x="103759" y="8013"/>
                  </a:lnTo>
                  <a:lnTo>
                    <a:pt x="118046" y="16243"/>
                  </a:lnTo>
                  <a:lnTo>
                    <a:pt x="131889" y="8229"/>
                  </a:lnTo>
                  <a:close/>
                </a:path>
                <a:path w="188595" h="108584">
                  <a:moveTo>
                    <a:pt x="188023" y="40640"/>
                  </a:moveTo>
                  <a:lnTo>
                    <a:pt x="173736" y="32385"/>
                  </a:lnTo>
                  <a:lnTo>
                    <a:pt x="159867" y="40398"/>
                  </a:lnTo>
                  <a:lnTo>
                    <a:pt x="174155" y="48628"/>
                  </a:lnTo>
                  <a:lnTo>
                    <a:pt x="188023" y="4064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809330" y="1357142"/>
              <a:ext cx="80010" cy="46355"/>
            </a:xfrm>
            <a:custGeom>
              <a:avLst/>
              <a:gdLst/>
              <a:ahLst/>
              <a:cxnLst/>
              <a:rect l="l" t="t" r="r" b="b"/>
              <a:pathLst>
                <a:path w="80009" h="46355">
                  <a:moveTo>
                    <a:pt x="39890" y="0"/>
                  </a:moveTo>
                  <a:lnTo>
                    <a:pt x="24875" y="1685"/>
                  </a:lnTo>
                  <a:lnTo>
                    <a:pt x="11687" y="6743"/>
                  </a:lnTo>
                  <a:lnTo>
                    <a:pt x="2921" y="14364"/>
                  </a:lnTo>
                  <a:lnTo>
                    <a:pt x="0" y="23037"/>
                  </a:lnTo>
                  <a:lnTo>
                    <a:pt x="2921" y="31711"/>
                  </a:lnTo>
                  <a:lnTo>
                    <a:pt x="11687" y="39331"/>
                  </a:lnTo>
                  <a:lnTo>
                    <a:pt x="24875" y="44389"/>
                  </a:lnTo>
                  <a:lnTo>
                    <a:pt x="39890" y="46075"/>
                  </a:lnTo>
                  <a:lnTo>
                    <a:pt x="54910" y="44389"/>
                  </a:lnTo>
                  <a:lnTo>
                    <a:pt x="68113" y="39331"/>
                  </a:lnTo>
                  <a:lnTo>
                    <a:pt x="76878" y="31711"/>
                  </a:lnTo>
                  <a:lnTo>
                    <a:pt x="79800" y="23037"/>
                  </a:lnTo>
                  <a:lnTo>
                    <a:pt x="76878" y="14364"/>
                  </a:lnTo>
                  <a:lnTo>
                    <a:pt x="68113" y="6743"/>
                  </a:lnTo>
                  <a:lnTo>
                    <a:pt x="54910" y="1685"/>
                  </a:lnTo>
                  <a:lnTo>
                    <a:pt x="39890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856774" y="1384481"/>
              <a:ext cx="177165" cy="102235"/>
            </a:xfrm>
            <a:custGeom>
              <a:avLst/>
              <a:gdLst/>
              <a:ahLst/>
              <a:cxnLst/>
              <a:rect l="l" t="t" r="r" b="b"/>
              <a:pathLst>
                <a:path w="177165" h="102234">
                  <a:moveTo>
                    <a:pt x="89890" y="0"/>
                  </a:moveTo>
                  <a:lnTo>
                    <a:pt x="86537" y="152"/>
                  </a:lnTo>
                  <a:lnTo>
                    <a:pt x="241" y="49961"/>
                  </a:lnTo>
                  <a:lnTo>
                    <a:pt x="0" y="51904"/>
                  </a:lnTo>
                  <a:lnTo>
                    <a:pt x="87172" y="102235"/>
                  </a:lnTo>
                  <a:lnTo>
                    <a:pt x="90512" y="102082"/>
                  </a:lnTo>
                  <a:lnTo>
                    <a:pt x="174599" y="53543"/>
                  </a:lnTo>
                  <a:lnTo>
                    <a:pt x="176809" y="52273"/>
                  </a:lnTo>
                  <a:lnTo>
                    <a:pt x="177050" y="50330"/>
                  </a:lnTo>
                  <a:lnTo>
                    <a:pt x="8989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851434" y="1381442"/>
              <a:ext cx="188595" cy="108585"/>
            </a:xfrm>
            <a:custGeom>
              <a:avLst/>
              <a:gdLst/>
              <a:ahLst/>
              <a:cxnLst/>
              <a:rect l="l" t="t" r="r" b="b"/>
              <a:pathLst>
                <a:path w="188595" h="108584">
                  <a:moveTo>
                    <a:pt x="28155" y="68135"/>
                  </a:moveTo>
                  <a:lnTo>
                    <a:pt x="13868" y="59880"/>
                  </a:lnTo>
                  <a:lnTo>
                    <a:pt x="0" y="67894"/>
                  </a:lnTo>
                  <a:lnTo>
                    <a:pt x="14287" y="76123"/>
                  </a:lnTo>
                  <a:lnTo>
                    <a:pt x="28155" y="68135"/>
                  </a:lnTo>
                  <a:close/>
                </a:path>
                <a:path w="188595" h="108584">
                  <a:moveTo>
                    <a:pt x="84264" y="100520"/>
                  </a:moveTo>
                  <a:lnTo>
                    <a:pt x="69977" y="92290"/>
                  </a:lnTo>
                  <a:lnTo>
                    <a:pt x="56134" y="100279"/>
                  </a:lnTo>
                  <a:lnTo>
                    <a:pt x="70396" y="108534"/>
                  </a:lnTo>
                  <a:lnTo>
                    <a:pt x="84264" y="100520"/>
                  </a:lnTo>
                  <a:close/>
                </a:path>
                <a:path w="188595" h="108584">
                  <a:moveTo>
                    <a:pt x="131914" y="8229"/>
                  </a:moveTo>
                  <a:lnTo>
                    <a:pt x="117627" y="0"/>
                  </a:lnTo>
                  <a:lnTo>
                    <a:pt x="103759" y="7988"/>
                  </a:lnTo>
                  <a:lnTo>
                    <a:pt x="118046" y="16243"/>
                  </a:lnTo>
                  <a:lnTo>
                    <a:pt x="131914" y="8229"/>
                  </a:lnTo>
                  <a:close/>
                </a:path>
                <a:path w="188595" h="108584">
                  <a:moveTo>
                    <a:pt x="188023" y="40640"/>
                  </a:moveTo>
                  <a:lnTo>
                    <a:pt x="173736" y="32385"/>
                  </a:lnTo>
                  <a:lnTo>
                    <a:pt x="159893" y="40398"/>
                  </a:lnTo>
                  <a:lnTo>
                    <a:pt x="174155" y="48628"/>
                  </a:lnTo>
                  <a:lnTo>
                    <a:pt x="188023" y="4064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905353" y="1412595"/>
              <a:ext cx="80010" cy="46355"/>
            </a:xfrm>
            <a:custGeom>
              <a:avLst/>
              <a:gdLst/>
              <a:ahLst/>
              <a:cxnLst/>
              <a:rect l="l" t="t" r="r" b="b"/>
              <a:pathLst>
                <a:path w="80009" h="46355">
                  <a:moveTo>
                    <a:pt x="39909" y="0"/>
                  </a:moveTo>
                  <a:lnTo>
                    <a:pt x="24890" y="1685"/>
                  </a:lnTo>
                  <a:lnTo>
                    <a:pt x="11687" y="6743"/>
                  </a:lnTo>
                  <a:lnTo>
                    <a:pt x="2921" y="14364"/>
                  </a:lnTo>
                  <a:lnTo>
                    <a:pt x="0" y="23037"/>
                  </a:lnTo>
                  <a:lnTo>
                    <a:pt x="2921" y="31711"/>
                  </a:lnTo>
                  <a:lnTo>
                    <a:pt x="11687" y="39331"/>
                  </a:lnTo>
                  <a:lnTo>
                    <a:pt x="24890" y="44389"/>
                  </a:lnTo>
                  <a:lnTo>
                    <a:pt x="39909" y="46075"/>
                  </a:lnTo>
                  <a:lnTo>
                    <a:pt x="54924" y="44389"/>
                  </a:lnTo>
                  <a:lnTo>
                    <a:pt x="68113" y="39331"/>
                  </a:lnTo>
                  <a:lnTo>
                    <a:pt x="76878" y="31711"/>
                  </a:lnTo>
                  <a:lnTo>
                    <a:pt x="79800" y="23037"/>
                  </a:lnTo>
                  <a:lnTo>
                    <a:pt x="76878" y="14364"/>
                  </a:lnTo>
                  <a:lnTo>
                    <a:pt x="68113" y="6743"/>
                  </a:lnTo>
                  <a:lnTo>
                    <a:pt x="54924" y="1685"/>
                  </a:lnTo>
                  <a:lnTo>
                    <a:pt x="39909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952821" y="1439936"/>
              <a:ext cx="177165" cy="102235"/>
            </a:xfrm>
            <a:custGeom>
              <a:avLst/>
              <a:gdLst/>
              <a:ahLst/>
              <a:cxnLst/>
              <a:rect l="l" t="t" r="r" b="b"/>
              <a:pathLst>
                <a:path w="177165" h="102234">
                  <a:moveTo>
                    <a:pt x="89865" y="0"/>
                  </a:moveTo>
                  <a:lnTo>
                    <a:pt x="86512" y="152"/>
                  </a:lnTo>
                  <a:lnTo>
                    <a:pt x="241" y="49961"/>
                  </a:lnTo>
                  <a:lnTo>
                    <a:pt x="0" y="51904"/>
                  </a:lnTo>
                  <a:lnTo>
                    <a:pt x="87147" y="102235"/>
                  </a:lnTo>
                  <a:lnTo>
                    <a:pt x="90500" y="102082"/>
                  </a:lnTo>
                  <a:lnTo>
                    <a:pt x="174574" y="53543"/>
                  </a:lnTo>
                  <a:lnTo>
                    <a:pt x="176783" y="52273"/>
                  </a:lnTo>
                  <a:lnTo>
                    <a:pt x="177025" y="50330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947497" y="1436890"/>
              <a:ext cx="188595" cy="108585"/>
            </a:xfrm>
            <a:custGeom>
              <a:avLst/>
              <a:gdLst/>
              <a:ahLst/>
              <a:cxnLst/>
              <a:rect l="l" t="t" r="r" b="b"/>
              <a:pathLst>
                <a:path w="188595" h="108584">
                  <a:moveTo>
                    <a:pt x="28130" y="68122"/>
                  </a:moveTo>
                  <a:lnTo>
                    <a:pt x="13843" y="59867"/>
                  </a:lnTo>
                  <a:lnTo>
                    <a:pt x="0" y="67881"/>
                  </a:lnTo>
                  <a:lnTo>
                    <a:pt x="14262" y="76111"/>
                  </a:lnTo>
                  <a:lnTo>
                    <a:pt x="28130" y="68122"/>
                  </a:lnTo>
                  <a:close/>
                </a:path>
                <a:path w="188595" h="108584">
                  <a:moveTo>
                    <a:pt x="84226" y="100533"/>
                  </a:moveTo>
                  <a:lnTo>
                    <a:pt x="69964" y="92278"/>
                  </a:lnTo>
                  <a:lnTo>
                    <a:pt x="56095" y="100291"/>
                  </a:lnTo>
                  <a:lnTo>
                    <a:pt x="70383" y="108521"/>
                  </a:lnTo>
                  <a:lnTo>
                    <a:pt x="84226" y="100533"/>
                  </a:lnTo>
                  <a:close/>
                </a:path>
                <a:path w="188595" h="108584">
                  <a:moveTo>
                    <a:pt x="131876" y="8229"/>
                  </a:moveTo>
                  <a:lnTo>
                    <a:pt x="117589" y="0"/>
                  </a:lnTo>
                  <a:lnTo>
                    <a:pt x="103746" y="7988"/>
                  </a:lnTo>
                  <a:lnTo>
                    <a:pt x="118008" y="16243"/>
                  </a:lnTo>
                  <a:lnTo>
                    <a:pt x="131876" y="8229"/>
                  </a:lnTo>
                  <a:close/>
                </a:path>
                <a:path w="188595" h="108584">
                  <a:moveTo>
                    <a:pt x="187985" y="40627"/>
                  </a:moveTo>
                  <a:lnTo>
                    <a:pt x="173723" y="32397"/>
                  </a:lnTo>
                  <a:lnTo>
                    <a:pt x="159854" y="40386"/>
                  </a:lnTo>
                  <a:lnTo>
                    <a:pt x="174142" y="48641"/>
                  </a:lnTo>
                  <a:lnTo>
                    <a:pt x="187985" y="40627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001406" y="1468034"/>
              <a:ext cx="80010" cy="46355"/>
            </a:xfrm>
            <a:custGeom>
              <a:avLst/>
              <a:gdLst/>
              <a:ahLst/>
              <a:cxnLst/>
              <a:rect l="l" t="t" r="r" b="b"/>
              <a:pathLst>
                <a:path w="80009" h="46355">
                  <a:moveTo>
                    <a:pt x="39893" y="0"/>
                  </a:moveTo>
                  <a:lnTo>
                    <a:pt x="24871" y="1685"/>
                  </a:lnTo>
                  <a:lnTo>
                    <a:pt x="11668" y="6743"/>
                  </a:lnTo>
                  <a:lnTo>
                    <a:pt x="2917" y="14364"/>
                  </a:lnTo>
                  <a:lnTo>
                    <a:pt x="0" y="23040"/>
                  </a:lnTo>
                  <a:lnTo>
                    <a:pt x="2917" y="31721"/>
                  </a:lnTo>
                  <a:lnTo>
                    <a:pt x="11668" y="39357"/>
                  </a:lnTo>
                  <a:lnTo>
                    <a:pt x="24871" y="44400"/>
                  </a:lnTo>
                  <a:lnTo>
                    <a:pt x="39893" y="46081"/>
                  </a:lnTo>
                  <a:lnTo>
                    <a:pt x="54916" y="44400"/>
                  </a:lnTo>
                  <a:lnTo>
                    <a:pt x="68119" y="39357"/>
                  </a:lnTo>
                  <a:lnTo>
                    <a:pt x="76870" y="31721"/>
                  </a:lnTo>
                  <a:lnTo>
                    <a:pt x="79787" y="23040"/>
                  </a:lnTo>
                  <a:lnTo>
                    <a:pt x="76870" y="14364"/>
                  </a:lnTo>
                  <a:lnTo>
                    <a:pt x="68119" y="6743"/>
                  </a:lnTo>
                  <a:lnTo>
                    <a:pt x="54916" y="1685"/>
                  </a:lnTo>
                  <a:lnTo>
                    <a:pt x="39893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956353" y="1548773"/>
              <a:ext cx="177165" cy="102235"/>
            </a:xfrm>
            <a:custGeom>
              <a:avLst/>
              <a:gdLst/>
              <a:ahLst/>
              <a:cxnLst/>
              <a:rect l="l" t="t" r="r" b="b"/>
              <a:pathLst>
                <a:path w="177165" h="102235">
                  <a:moveTo>
                    <a:pt x="89865" y="0"/>
                  </a:moveTo>
                  <a:lnTo>
                    <a:pt x="86512" y="139"/>
                  </a:lnTo>
                  <a:lnTo>
                    <a:pt x="241" y="49974"/>
                  </a:lnTo>
                  <a:lnTo>
                    <a:pt x="0" y="51917"/>
                  </a:lnTo>
                  <a:lnTo>
                    <a:pt x="87147" y="102222"/>
                  </a:lnTo>
                  <a:lnTo>
                    <a:pt x="90500" y="102069"/>
                  </a:lnTo>
                  <a:lnTo>
                    <a:pt x="174574" y="53555"/>
                  </a:lnTo>
                  <a:lnTo>
                    <a:pt x="176809" y="52260"/>
                  </a:lnTo>
                  <a:lnTo>
                    <a:pt x="177025" y="50317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951027" y="1545716"/>
              <a:ext cx="188595" cy="108585"/>
            </a:xfrm>
            <a:custGeom>
              <a:avLst/>
              <a:gdLst/>
              <a:ahLst/>
              <a:cxnLst/>
              <a:rect l="l" t="t" r="r" b="b"/>
              <a:pathLst>
                <a:path w="188595" h="108585">
                  <a:moveTo>
                    <a:pt x="28130" y="68148"/>
                  </a:moveTo>
                  <a:lnTo>
                    <a:pt x="13843" y="59918"/>
                  </a:lnTo>
                  <a:lnTo>
                    <a:pt x="0" y="67906"/>
                  </a:lnTo>
                  <a:lnTo>
                    <a:pt x="14287" y="76161"/>
                  </a:lnTo>
                  <a:lnTo>
                    <a:pt x="28130" y="68148"/>
                  </a:lnTo>
                  <a:close/>
                </a:path>
                <a:path w="188595" h="108585">
                  <a:moveTo>
                    <a:pt x="84226" y="100545"/>
                  </a:moveTo>
                  <a:lnTo>
                    <a:pt x="69964" y="92316"/>
                  </a:lnTo>
                  <a:lnTo>
                    <a:pt x="56095" y="100279"/>
                  </a:lnTo>
                  <a:lnTo>
                    <a:pt x="70383" y="108534"/>
                  </a:lnTo>
                  <a:lnTo>
                    <a:pt x="84226" y="100545"/>
                  </a:lnTo>
                  <a:close/>
                </a:path>
                <a:path w="188595" h="108585">
                  <a:moveTo>
                    <a:pt x="131864" y="8255"/>
                  </a:moveTo>
                  <a:lnTo>
                    <a:pt x="117576" y="0"/>
                  </a:lnTo>
                  <a:lnTo>
                    <a:pt x="103733" y="8013"/>
                  </a:lnTo>
                  <a:lnTo>
                    <a:pt x="117995" y="16243"/>
                  </a:lnTo>
                  <a:lnTo>
                    <a:pt x="131864" y="8255"/>
                  </a:lnTo>
                  <a:close/>
                </a:path>
                <a:path w="188595" h="108585">
                  <a:moveTo>
                    <a:pt x="187985" y="40652"/>
                  </a:moveTo>
                  <a:lnTo>
                    <a:pt x="173723" y="32397"/>
                  </a:lnTo>
                  <a:lnTo>
                    <a:pt x="159854" y="40411"/>
                  </a:lnTo>
                  <a:lnTo>
                    <a:pt x="174142" y="48641"/>
                  </a:lnTo>
                  <a:lnTo>
                    <a:pt x="187985" y="40652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004925" y="1576872"/>
              <a:ext cx="80010" cy="46355"/>
            </a:xfrm>
            <a:custGeom>
              <a:avLst/>
              <a:gdLst/>
              <a:ahLst/>
              <a:cxnLst/>
              <a:rect l="l" t="t" r="r" b="b"/>
              <a:pathLst>
                <a:path w="80009" h="46355">
                  <a:moveTo>
                    <a:pt x="39893" y="0"/>
                  </a:moveTo>
                  <a:lnTo>
                    <a:pt x="24871" y="1685"/>
                  </a:lnTo>
                  <a:lnTo>
                    <a:pt x="11668" y="6743"/>
                  </a:lnTo>
                  <a:lnTo>
                    <a:pt x="2917" y="14364"/>
                  </a:lnTo>
                  <a:lnTo>
                    <a:pt x="0" y="23037"/>
                  </a:lnTo>
                  <a:lnTo>
                    <a:pt x="2917" y="31711"/>
                  </a:lnTo>
                  <a:lnTo>
                    <a:pt x="11668" y="39331"/>
                  </a:lnTo>
                  <a:lnTo>
                    <a:pt x="24871" y="44389"/>
                  </a:lnTo>
                  <a:lnTo>
                    <a:pt x="39893" y="46075"/>
                  </a:lnTo>
                  <a:lnTo>
                    <a:pt x="54916" y="44389"/>
                  </a:lnTo>
                  <a:lnTo>
                    <a:pt x="68119" y="39331"/>
                  </a:lnTo>
                  <a:lnTo>
                    <a:pt x="76870" y="31711"/>
                  </a:lnTo>
                  <a:lnTo>
                    <a:pt x="79787" y="23037"/>
                  </a:lnTo>
                  <a:lnTo>
                    <a:pt x="76870" y="14364"/>
                  </a:lnTo>
                  <a:lnTo>
                    <a:pt x="68119" y="6743"/>
                  </a:lnTo>
                  <a:lnTo>
                    <a:pt x="54916" y="1685"/>
                  </a:lnTo>
                  <a:lnTo>
                    <a:pt x="39893" y="0"/>
                  </a:lnTo>
                  <a:close/>
                </a:path>
              </a:pathLst>
            </a:custGeom>
            <a:solidFill>
              <a:srgbClr val="8A82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5769" y="1235694"/>
              <a:ext cx="124245" cy="86500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6839724" y="1216532"/>
              <a:ext cx="532765" cy="280670"/>
            </a:xfrm>
            <a:custGeom>
              <a:avLst/>
              <a:gdLst/>
              <a:ahLst/>
              <a:cxnLst/>
              <a:rect l="l" t="t" r="r" b="b"/>
              <a:pathLst>
                <a:path w="532765" h="280669">
                  <a:moveTo>
                    <a:pt x="64566" y="22148"/>
                  </a:moveTo>
                  <a:lnTo>
                    <a:pt x="39014" y="292"/>
                  </a:lnTo>
                  <a:lnTo>
                    <a:pt x="38747" y="76"/>
                  </a:lnTo>
                  <a:lnTo>
                    <a:pt x="38328" y="0"/>
                  </a:lnTo>
                  <a:lnTo>
                    <a:pt x="25" y="14922"/>
                  </a:lnTo>
                  <a:lnTo>
                    <a:pt x="0" y="15189"/>
                  </a:lnTo>
                  <a:lnTo>
                    <a:pt x="25831" y="37236"/>
                  </a:lnTo>
                  <a:lnTo>
                    <a:pt x="26276" y="37338"/>
                  </a:lnTo>
                  <a:lnTo>
                    <a:pt x="64541" y="22415"/>
                  </a:lnTo>
                  <a:lnTo>
                    <a:pt x="64566" y="22148"/>
                  </a:lnTo>
                  <a:close/>
                </a:path>
                <a:path w="532765" h="280669">
                  <a:moveTo>
                    <a:pt x="485216" y="258356"/>
                  </a:moveTo>
                  <a:lnTo>
                    <a:pt x="485152" y="258064"/>
                  </a:lnTo>
                  <a:lnTo>
                    <a:pt x="447116" y="242963"/>
                  </a:lnTo>
                  <a:lnTo>
                    <a:pt x="446608" y="243014"/>
                  </a:lnTo>
                  <a:lnTo>
                    <a:pt x="420535" y="264896"/>
                  </a:lnTo>
                  <a:lnTo>
                    <a:pt x="420611" y="265188"/>
                  </a:lnTo>
                  <a:lnTo>
                    <a:pt x="458292" y="280162"/>
                  </a:lnTo>
                  <a:lnTo>
                    <a:pt x="458635" y="280314"/>
                  </a:lnTo>
                  <a:lnTo>
                    <a:pt x="459155" y="280238"/>
                  </a:lnTo>
                  <a:lnTo>
                    <a:pt x="485216" y="258356"/>
                  </a:lnTo>
                  <a:close/>
                </a:path>
                <a:path w="532765" h="280669">
                  <a:moveTo>
                    <a:pt x="525538" y="197129"/>
                  </a:moveTo>
                  <a:lnTo>
                    <a:pt x="525386" y="196875"/>
                  </a:lnTo>
                  <a:lnTo>
                    <a:pt x="480479" y="190144"/>
                  </a:lnTo>
                  <a:lnTo>
                    <a:pt x="480161" y="190309"/>
                  </a:lnTo>
                  <a:lnTo>
                    <a:pt x="468591" y="216014"/>
                  </a:lnTo>
                  <a:lnTo>
                    <a:pt x="468744" y="216255"/>
                  </a:lnTo>
                  <a:lnTo>
                    <a:pt x="513359" y="222948"/>
                  </a:lnTo>
                  <a:lnTo>
                    <a:pt x="513651" y="222999"/>
                  </a:lnTo>
                  <a:lnTo>
                    <a:pt x="513969" y="222821"/>
                  </a:lnTo>
                  <a:lnTo>
                    <a:pt x="525538" y="197129"/>
                  </a:lnTo>
                  <a:close/>
                </a:path>
                <a:path w="532765" h="280669">
                  <a:moveTo>
                    <a:pt x="532345" y="158191"/>
                  </a:moveTo>
                  <a:lnTo>
                    <a:pt x="528027" y="131724"/>
                  </a:lnTo>
                  <a:lnTo>
                    <a:pt x="527786" y="131533"/>
                  </a:lnTo>
                  <a:lnTo>
                    <a:pt x="481545" y="134023"/>
                  </a:lnTo>
                  <a:lnTo>
                    <a:pt x="481355" y="134251"/>
                  </a:lnTo>
                  <a:lnTo>
                    <a:pt x="485635" y="160680"/>
                  </a:lnTo>
                  <a:lnTo>
                    <a:pt x="485889" y="160883"/>
                  </a:lnTo>
                  <a:lnTo>
                    <a:pt x="531850" y="158407"/>
                  </a:lnTo>
                  <a:lnTo>
                    <a:pt x="532117" y="158407"/>
                  </a:lnTo>
                  <a:lnTo>
                    <a:pt x="532345" y="15819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8108" y="1015961"/>
              <a:ext cx="409712" cy="407911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7142027" y="1201967"/>
              <a:ext cx="62230" cy="36195"/>
            </a:xfrm>
            <a:custGeom>
              <a:avLst/>
              <a:gdLst/>
              <a:ahLst/>
              <a:cxnLst/>
              <a:rect l="l" t="t" r="r" b="b"/>
              <a:pathLst>
                <a:path w="62229" h="36194">
                  <a:moveTo>
                    <a:pt x="20040" y="0"/>
                  </a:moveTo>
                  <a:lnTo>
                    <a:pt x="19646" y="152"/>
                  </a:lnTo>
                  <a:lnTo>
                    <a:pt x="0" y="24231"/>
                  </a:lnTo>
                  <a:lnTo>
                    <a:pt x="76" y="24510"/>
                  </a:lnTo>
                  <a:lnTo>
                    <a:pt x="41871" y="35877"/>
                  </a:lnTo>
                  <a:lnTo>
                    <a:pt x="42290" y="35750"/>
                  </a:lnTo>
                  <a:lnTo>
                    <a:pt x="61747" y="11887"/>
                  </a:lnTo>
                  <a:lnTo>
                    <a:pt x="61937" y="11645"/>
                  </a:lnTo>
                  <a:lnTo>
                    <a:pt x="61874" y="11391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938302" y="1189202"/>
              <a:ext cx="158750" cy="36830"/>
            </a:xfrm>
            <a:custGeom>
              <a:avLst/>
              <a:gdLst/>
              <a:ahLst/>
              <a:cxnLst/>
              <a:rect l="l" t="t" r="r" b="b"/>
              <a:pathLst>
                <a:path w="158750" h="36830">
                  <a:moveTo>
                    <a:pt x="56896" y="29705"/>
                  </a:moveTo>
                  <a:lnTo>
                    <a:pt x="45326" y="4203"/>
                  </a:lnTo>
                  <a:lnTo>
                    <a:pt x="45199" y="3937"/>
                  </a:lnTo>
                  <a:lnTo>
                    <a:pt x="44881" y="3759"/>
                  </a:lnTo>
                  <a:lnTo>
                    <a:pt x="114" y="10528"/>
                  </a:lnTo>
                  <a:lnTo>
                    <a:pt x="0" y="10769"/>
                  </a:lnTo>
                  <a:lnTo>
                    <a:pt x="11658" y="36550"/>
                  </a:lnTo>
                  <a:lnTo>
                    <a:pt x="11976" y="36715"/>
                  </a:lnTo>
                  <a:lnTo>
                    <a:pt x="56769" y="29959"/>
                  </a:lnTo>
                  <a:lnTo>
                    <a:pt x="56896" y="29705"/>
                  </a:lnTo>
                  <a:close/>
                </a:path>
                <a:path w="158750" h="36830">
                  <a:moveTo>
                    <a:pt x="158750" y="2743"/>
                  </a:moveTo>
                  <a:lnTo>
                    <a:pt x="158546" y="2489"/>
                  </a:lnTo>
                  <a:lnTo>
                    <a:pt x="112458" y="0"/>
                  </a:lnTo>
                  <a:lnTo>
                    <a:pt x="112191" y="215"/>
                  </a:lnTo>
                  <a:lnTo>
                    <a:pt x="107886" y="26733"/>
                  </a:lnTo>
                  <a:lnTo>
                    <a:pt x="108077" y="26949"/>
                  </a:lnTo>
                  <a:lnTo>
                    <a:pt x="154190" y="29451"/>
                  </a:lnTo>
                  <a:lnTo>
                    <a:pt x="154432" y="29248"/>
                  </a:lnTo>
                  <a:lnTo>
                    <a:pt x="158699" y="2984"/>
                  </a:lnTo>
                  <a:lnTo>
                    <a:pt x="158750" y="2743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2" name="object 122" descr=""/>
          <p:cNvGrpSpPr/>
          <p:nvPr/>
        </p:nvGrpSpPr>
        <p:grpSpPr>
          <a:xfrm>
            <a:off x="8292955" y="497295"/>
            <a:ext cx="1807210" cy="1337945"/>
            <a:chOff x="8292955" y="497295"/>
            <a:chExt cx="1807210" cy="1337945"/>
          </a:xfrm>
        </p:grpSpPr>
        <p:sp>
          <p:nvSpPr>
            <p:cNvPr id="123" name="object 123" descr=""/>
            <p:cNvSpPr/>
            <p:nvPr/>
          </p:nvSpPr>
          <p:spPr>
            <a:xfrm>
              <a:off x="8794493" y="1047525"/>
              <a:ext cx="795020" cy="459105"/>
            </a:xfrm>
            <a:custGeom>
              <a:avLst/>
              <a:gdLst/>
              <a:ahLst/>
              <a:cxnLst/>
              <a:rect l="l" t="t" r="r" b="b"/>
              <a:pathLst>
                <a:path w="795020" h="459105">
                  <a:moveTo>
                    <a:pt x="471804" y="410171"/>
                  </a:moveTo>
                  <a:lnTo>
                    <a:pt x="254317" y="410171"/>
                  </a:lnTo>
                  <a:lnTo>
                    <a:pt x="262140" y="411391"/>
                  </a:lnTo>
                  <a:lnTo>
                    <a:pt x="342201" y="457606"/>
                  </a:lnTo>
                  <a:lnTo>
                    <a:pt x="350037" y="458812"/>
                  </a:lnTo>
                  <a:lnTo>
                    <a:pt x="359727" y="457314"/>
                  </a:lnTo>
                  <a:lnTo>
                    <a:pt x="357809" y="453199"/>
                  </a:lnTo>
                  <a:lnTo>
                    <a:pt x="362115" y="448894"/>
                  </a:lnTo>
                  <a:lnTo>
                    <a:pt x="402450" y="442658"/>
                  </a:lnTo>
                  <a:lnTo>
                    <a:pt x="454475" y="442658"/>
                  </a:lnTo>
                  <a:lnTo>
                    <a:pt x="459397" y="441896"/>
                  </a:lnTo>
                  <a:lnTo>
                    <a:pt x="465137" y="438581"/>
                  </a:lnTo>
                  <a:lnTo>
                    <a:pt x="466075" y="436559"/>
                  </a:lnTo>
                  <a:lnTo>
                    <a:pt x="371570" y="436559"/>
                  </a:lnTo>
                  <a:lnTo>
                    <a:pt x="363149" y="435613"/>
                  </a:lnTo>
                  <a:lnTo>
                    <a:pt x="355752" y="432777"/>
                  </a:lnTo>
                  <a:lnTo>
                    <a:pt x="347014" y="427735"/>
                  </a:lnTo>
                  <a:lnTo>
                    <a:pt x="347014" y="419557"/>
                  </a:lnTo>
                  <a:lnTo>
                    <a:pt x="355752" y="414515"/>
                  </a:lnTo>
                  <a:lnTo>
                    <a:pt x="363149" y="411679"/>
                  </a:lnTo>
                  <a:lnTo>
                    <a:pt x="371570" y="410733"/>
                  </a:lnTo>
                  <a:lnTo>
                    <a:pt x="475434" y="410733"/>
                  </a:lnTo>
                  <a:lnTo>
                    <a:pt x="471804" y="410171"/>
                  </a:lnTo>
                  <a:close/>
                </a:path>
                <a:path w="795020" h="459105">
                  <a:moveTo>
                    <a:pt x="454475" y="442658"/>
                  </a:moveTo>
                  <a:lnTo>
                    <a:pt x="402450" y="442658"/>
                  </a:lnTo>
                  <a:lnTo>
                    <a:pt x="409917" y="445134"/>
                  </a:lnTo>
                  <a:lnTo>
                    <a:pt x="411822" y="449262"/>
                  </a:lnTo>
                  <a:lnTo>
                    <a:pt x="454475" y="442658"/>
                  </a:lnTo>
                  <a:close/>
                </a:path>
                <a:path w="795020" h="459105">
                  <a:moveTo>
                    <a:pt x="475434" y="410733"/>
                  </a:moveTo>
                  <a:lnTo>
                    <a:pt x="371570" y="410733"/>
                  </a:lnTo>
                  <a:lnTo>
                    <a:pt x="379991" y="411679"/>
                  </a:lnTo>
                  <a:lnTo>
                    <a:pt x="387388" y="414515"/>
                  </a:lnTo>
                  <a:lnTo>
                    <a:pt x="396125" y="419557"/>
                  </a:lnTo>
                  <a:lnTo>
                    <a:pt x="396125" y="427735"/>
                  </a:lnTo>
                  <a:lnTo>
                    <a:pt x="387388" y="432777"/>
                  </a:lnTo>
                  <a:lnTo>
                    <a:pt x="379991" y="435613"/>
                  </a:lnTo>
                  <a:lnTo>
                    <a:pt x="371570" y="436559"/>
                  </a:lnTo>
                  <a:lnTo>
                    <a:pt x="466075" y="436559"/>
                  </a:lnTo>
                  <a:lnTo>
                    <a:pt x="477875" y="411111"/>
                  </a:lnTo>
                  <a:lnTo>
                    <a:pt x="475434" y="410733"/>
                  </a:lnTo>
                  <a:close/>
                </a:path>
                <a:path w="795020" h="459105">
                  <a:moveTo>
                    <a:pt x="2603" y="251129"/>
                  </a:moveTo>
                  <a:lnTo>
                    <a:pt x="0" y="256730"/>
                  </a:lnTo>
                  <a:lnTo>
                    <a:pt x="2108" y="261264"/>
                  </a:lnTo>
                  <a:lnTo>
                    <a:pt x="82168" y="307479"/>
                  </a:lnTo>
                  <a:lnTo>
                    <a:pt x="84264" y="312000"/>
                  </a:lnTo>
                  <a:lnTo>
                    <a:pt x="55511" y="373951"/>
                  </a:lnTo>
                  <a:lnTo>
                    <a:pt x="58546" y="380530"/>
                  </a:lnTo>
                  <a:lnTo>
                    <a:pt x="127863" y="420535"/>
                  </a:lnTo>
                  <a:lnTo>
                    <a:pt x="134296" y="423374"/>
                  </a:lnTo>
                  <a:lnTo>
                    <a:pt x="141668" y="425127"/>
                  </a:lnTo>
                  <a:lnTo>
                    <a:pt x="149573" y="425730"/>
                  </a:lnTo>
                  <a:lnTo>
                    <a:pt x="157606" y="425119"/>
                  </a:lnTo>
                  <a:lnTo>
                    <a:pt x="254317" y="410171"/>
                  </a:lnTo>
                  <a:lnTo>
                    <a:pt x="471804" y="410171"/>
                  </a:lnTo>
                  <a:lnTo>
                    <a:pt x="470738" y="410006"/>
                  </a:lnTo>
                  <a:lnTo>
                    <a:pt x="466445" y="405701"/>
                  </a:lnTo>
                  <a:lnTo>
                    <a:pt x="468737" y="400758"/>
                  </a:lnTo>
                  <a:lnTo>
                    <a:pt x="432287" y="400758"/>
                  </a:lnTo>
                  <a:lnTo>
                    <a:pt x="423871" y="399812"/>
                  </a:lnTo>
                  <a:lnTo>
                    <a:pt x="416471" y="396976"/>
                  </a:lnTo>
                  <a:lnTo>
                    <a:pt x="407746" y="391947"/>
                  </a:lnTo>
                  <a:lnTo>
                    <a:pt x="407746" y="383755"/>
                  </a:lnTo>
                  <a:lnTo>
                    <a:pt x="416471" y="378713"/>
                  </a:lnTo>
                  <a:lnTo>
                    <a:pt x="423871" y="375877"/>
                  </a:lnTo>
                  <a:lnTo>
                    <a:pt x="432287" y="374932"/>
                  </a:lnTo>
                  <a:lnTo>
                    <a:pt x="495336" y="374932"/>
                  </a:lnTo>
                  <a:lnTo>
                    <a:pt x="500176" y="372148"/>
                  </a:lnTo>
                  <a:lnTo>
                    <a:pt x="609536" y="355231"/>
                  </a:lnTo>
                  <a:lnTo>
                    <a:pt x="615264" y="351891"/>
                  </a:lnTo>
                  <a:lnTo>
                    <a:pt x="617232" y="347687"/>
                  </a:lnTo>
                  <a:lnTo>
                    <a:pt x="644563" y="288772"/>
                  </a:lnTo>
                  <a:lnTo>
                    <a:pt x="650303" y="285457"/>
                  </a:lnTo>
                  <a:lnTo>
                    <a:pt x="759663" y="268528"/>
                  </a:lnTo>
                  <a:lnTo>
                    <a:pt x="765390" y="265239"/>
                  </a:lnTo>
                  <a:lnTo>
                    <a:pt x="768919" y="257638"/>
                  </a:lnTo>
                  <a:lnTo>
                    <a:pt x="61618" y="257638"/>
                  </a:lnTo>
                  <a:lnTo>
                    <a:pt x="53198" y="256690"/>
                  </a:lnTo>
                  <a:lnTo>
                    <a:pt x="45796" y="253847"/>
                  </a:lnTo>
                  <a:lnTo>
                    <a:pt x="43027" y="252247"/>
                  </a:lnTo>
                  <a:lnTo>
                    <a:pt x="9753" y="252247"/>
                  </a:lnTo>
                  <a:lnTo>
                    <a:pt x="2603" y="251129"/>
                  </a:lnTo>
                  <a:close/>
                </a:path>
                <a:path w="795020" h="459105">
                  <a:moveTo>
                    <a:pt x="495336" y="374932"/>
                  </a:moveTo>
                  <a:lnTo>
                    <a:pt x="432287" y="374932"/>
                  </a:lnTo>
                  <a:lnTo>
                    <a:pt x="440700" y="375877"/>
                  </a:lnTo>
                  <a:lnTo>
                    <a:pt x="448094" y="378713"/>
                  </a:lnTo>
                  <a:lnTo>
                    <a:pt x="456831" y="383755"/>
                  </a:lnTo>
                  <a:lnTo>
                    <a:pt x="456831" y="391947"/>
                  </a:lnTo>
                  <a:lnTo>
                    <a:pt x="448094" y="396976"/>
                  </a:lnTo>
                  <a:lnTo>
                    <a:pt x="440700" y="399812"/>
                  </a:lnTo>
                  <a:lnTo>
                    <a:pt x="432287" y="400758"/>
                  </a:lnTo>
                  <a:lnTo>
                    <a:pt x="468737" y="400758"/>
                  </a:lnTo>
                  <a:lnTo>
                    <a:pt x="477240" y="382422"/>
                  </a:lnTo>
                  <a:lnTo>
                    <a:pt x="484695" y="379945"/>
                  </a:lnTo>
                  <a:lnTo>
                    <a:pt x="492351" y="379945"/>
                  </a:lnTo>
                  <a:lnTo>
                    <a:pt x="494436" y="375450"/>
                  </a:lnTo>
                  <a:lnTo>
                    <a:pt x="495336" y="374932"/>
                  </a:lnTo>
                  <a:close/>
                </a:path>
                <a:path w="795020" h="459105">
                  <a:moveTo>
                    <a:pt x="492351" y="379945"/>
                  </a:moveTo>
                  <a:lnTo>
                    <a:pt x="484695" y="379945"/>
                  </a:lnTo>
                  <a:lnTo>
                    <a:pt x="491845" y="381038"/>
                  </a:lnTo>
                  <a:lnTo>
                    <a:pt x="492351" y="379945"/>
                  </a:lnTo>
                  <a:close/>
                </a:path>
                <a:path w="795020" h="459105">
                  <a:moveTo>
                    <a:pt x="780907" y="231813"/>
                  </a:moveTo>
                  <a:lnTo>
                    <a:pt x="61618" y="231813"/>
                  </a:lnTo>
                  <a:lnTo>
                    <a:pt x="70036" y="232756"/>
                  </a:lnTo>
                  <a:lnTo>
                    <a:pt x="77431" y="235584"/>
                  </a:lnTo>
                  <a:lnTo>
                    <a:pt x="86156" y="240626"/>
                  </a:lnTo>
                  <a:lnTo>
                    <a:pt x="86156" y="248805"/>
                  </a:lnTo>
                  <a:lnTo>
                    <a:pt x="77431" y="253847"/>
                  </a:lnTo>
                  <a:lnTo>
                    <a:pt x="70036" y="256690"/>
                  </a:lnTo>
                  <a:lnTo>
                    <a:pt x="61618" y="257638"/>
                  </a:lnTo>
                  <a:lnTo>
                    <a:pt x="768919" y="257638"/>
                  </a:lnTo>
                  <a:lnTo>
                    <a:pt x="780907" y="231813"/>
                  </a:lnTo>
                  <a:close/>
                </a:path>
                <a:path w="795020" h="459105">
                  <a:moveTo>
                    <a:pt x="82626" y="182918"/>
                  </a:moveTo>
                  <a:lnTo>
                    <a:pt x="35039" y="190284"/>
                  </a:lnTo>
                  <a:lnTo>
                    <a:pt x="29311" y="193586"/>
                  </a:lnTo>
                  <a:lnTo>
                    <a:pt x="16560" y="221056"/>
                  </a:lnTo>
                  <a:lnTo>
                    <a:pt x="23698" y="222173"/>
                  </a:lnTo>
                  <a:lnTo>
                    <a:pt x="28016" y="226466"/>
                  </a:lnTo>
                  <a:lnTo>
                    <a:pt x="17208" y="249758"/>
                  </a:lnTo>
                  <a:lnTo>
                    <a:pt x="9753" y="252247"/>
                  </a:lnTo>
                  <a:lnTo>
                    <a:pt x="43027" y="252247"/>
                  </a:lnTo>
                  <a:lnTo>
                    <a:pt x="37071" y="248805"/>
                  </a:lnTo>
                  <a:lnTo>
                    <a:pt x="37071" y="240626"/>
                  </a:lnTo>
                  <a:lnTo>
                    <a:pt x="45796" y="235584"/>
                  </a:lnTo>
                  <a:lnTo>
                    <a:pt x="53198" y="232756"/>
                  </a:lnTo>
                  <a:lnTo>
                    <a:pt x="61618" y="231813"/>
                  </a:lnTo>
                  <a:lnTo>
                    <a:pt x="780907" y="231813"/>
                  </a:lnTo>
                  <a:lnTo>
                    <a:pt x="785299" y="222351"/>
                  </a:lnTo>
                  <a:lnTo>
                    <a:pt x="122193" y="222351"/>
                  </a:lnTo>
                  <a:lnTo>
                    <a:pt x="113772" y="221408"/>
                  </a:lnTo>
                  <a:lnTo>
                    <a:pt x="106375" y="218579"/>
                  </a:lnTo>
                  <a:lnTo>
                    <a:pt x="97637" y="213525"/>
                  </a:lnTo>
                  <a:lnTo>
                    <a:pt x="97637" y="205358"/>
                  </a:lnTo>
                  <a:lnTo>
                    <a:pt x="106375" y="200304"/>
                  </a:lnTo>
                  <a:lnTo>
                    <a:pt x="113772" y="197468"/>
                  </a:lnTo>
                  <a:lnTo>
                    <a:pt x="122193" y="196522"/>
                  </a:lnTo>
                  <a:lnTo>
                    <a:pt x="790796" y="196522"/>
                  </a:lnTo>
                  <a:lnTo>
                    <a:pt x="778692" y="189534"/>
                  </a:lnTo>
                  <a:lnTo>
                    <a:pt x="91998" y="189534"/>
                  </a:lnTo>
                  <a:lnTo>
                    <a:pt x="84543" y="187045"/>
                  </a:lnTo>
                  <a:lnTo>
                    <a:pt x="82626" y="182918"/>
                  </a:lnTo>
                  <a:close/>
                </a:path>
                <a:path w="795020" h="459105">
                  <a:moveTo>
                    <a:pt x="790796" y="196522"/>
                  </a:moveTo>
                  <a:lnTo>
                    <a:pt x="122193" y="196522"/>
                  </a:lnTo>
                  <a:lnTo>
                    <a:pt x="130613" y="197468"/>
                  </a:lnTo>
                  <a:lnTo>
                    <a:pt x="138010" y="200304"/>
                  </a:lnTo>
                  <a:lnTo>
                    <a:pt x="146735" y="205358"/>
                  </a:lnTo>
                  <a:lnTo>
                    <a:pt x="146735" y="213525"/>
                  </a:lnTo>
                  <a:lnTo>
                    <a:pt x="138010" y="218579"/>
                  </a:lnTo>
                  <a:lnTo>
                    <a:pt x="130613" y="221408"/>
                  </a:lnTo>
                  <a:lnTo>
                    <a:pt x="122193" y="222351"/>
                  </a:lnTo>
                  <a:lnTo>
                    <a:pt x="785299" y="222351"/>
                  </a:lnTo>
                  <a:lnTo>
                    <a:pt x="794702" y="202095"/>
                  </a:lnTo>
                  <a:lnTo>
                    <a:pt x="792594" y="197561"/>
                  </a:lnTo>
                  <a:lnTo>
                    <a:pt x="790796" y="196522"/>
                  </a:lnTo>
                  <a:close/>
                </a:path>
                <a:path w="795020" h="459105">
                  <a:moveTo>
                    <a:pt x="444677" y="0"/>
                  </a:moveTo>
                  <a:lnTo>
                    <a:pt x="335318" y="16916"/>
                  </a:lnTo>
                  <a:lnTo>
                    <a:pt x="329590" y="20231"/>
                  </a:lnTo>
                  <a:lnTo>
                    <a:pt x="300278" y="83375"/>
                  </a:lnTo>
                  <a:lnTo>
                    <a:pt x="294538" y="86677"/>
                  </a:lnTo>
                  <a:lnTo>
                    <a:pt x="185191" y="103593"/>
                  </a:lnTo>
                  <a:lnTo>
                    <a:pt x="179438" y="106921"/>
                  </a:lnTo>
                  <a:lnTo>
                    <a:pt x="150139" y="170052"/>
                  </a:lnTo>
                  <a:lnTo>
                    <a:pt x="144398" y="173367"/>
                  </a:lnTo>
                  <a:lnTo>
                    <a:pt x="134721" y="174866"/>
                  </a:lnTo>
                  <a:lnTo>
                    <a:pt x="136626" y="178981"/>
                  </a:lnTo>
                  <a:lnTo>
                    <a:pt x="132333" y="183299"/>
                  </a:lnTo>
                  <a:lnTo>
                    <a:pt x="91998" y="189534"/>
                  </a:lnTo>
                  <a:lnTo>
                    <a:pt x="778692" y="189534"/>
                  </a:lnTo>
                  <a:lnTo>
                    <a:pt x="712546" y="151345"/>
                  </a:lnTo>
                  <a:lnTo>
                    <a:pt x="710450" y="146824"/>
                  </a:lnTo>
                  <a:lnTo>
                    <a:pt x="739749" y="83680"/>
                  </a:lnTo>
                  <a:lnTo>
                    <a:pt x="737641" y="79171"/>
                  </a:lnTo>
                  <a:lnTo>
                    <a:pt x="684803" y="48653"/>
                  </a:lnTo>
                  <a:lnTo>
                    <a:pt x="540397" y="48653"/>
                  </a:lnTo>
                  <a:lnTo>
                    <a:pt x="532561" y="47434"/>
                  </a:lnTo>
                  <a:lnTo>
                    <a:pt x="452500" y="1219"/>
                  </a:lnTo>
                  <a:lnTo>
                    <a:pt x="444677" y="0"/>
                  </a:lnTo>
                  <a:close/>
                </a:path>
                <a:path w="795020" h="459105">
                  <a:moveTo>
                    <a:pt x="649757" y="31737"/>
                  </a:moveTo>
                  <a:lnTo>
                    <a:pt x="540397" y="48653"/>
                  </a:lnTo>
                  <a:lnTo>
                    <a:pt x="684803" y="48653"/>
                  </a:lnTo>
                  <a:lnTo>
                    <a:pt x="657580" y="32943"/>
                  </a:lnTo>
                  <a:lnTo>
                    <a:pt x="649757" y="31737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992387" y="1098689"/>
              <a:ext cx="363855" cy="294005"/>
            </a:xfrm>
            <a:custGeom>
              <a:avLst/>
              <a:gdLst/>
              <a:ahLst/>
              <a:cxnLst/>
              <a:rect l="l" t="t" r="r" b="b"/>
              <a:pathLst>
                <a:path w="363854" h="294005">
                  <a:moveTo>
                    <a:pt x="241376" y="18630"/>
                  </a:moveTo>
                  <a:lnTo>
                    <a:pt x="241350" y="18503"/>
                  </a:lnTo>
                  <a:lnTo>
                    <a:pt x="241274" y="18376"/>
                  </a:lnTo>
                  <a:lnTo>
                    <a:pt x="241160" y="18211"/>
                  </a:lnTo>
                  <a:lnTo>
                    <a:pt x="241007" y="18059"/>
                  </a:lnTo>
                  <a:lnTo>
                    <a:pt x="240880" y="17957"/>
                  </a:lnTo>
                  <a:lnTo>
                    <a:pt x="240563" y="17792"/>
                  </a:lnTo>
                  <a:lnTo>
                    <a:pt x="240398" y="17716"/>
                  </a:lnTo>
                  <a:lnTo>
                    <a:pt x="240144" y="17640"/>
                  </a:lnTo>
                  <a:lnTo>
                    <a:pt x="239915" y="17576"/>
                  </a:lnTo>
                  <a:lnTo>
                    <a:pt x="237413" y="16751"/>
                  </a:lnTo>
                  <a:lnTo>
                    <a:pt x="237286" y="16675"/>
                  </a:lnTo>
                  <a:lnTo>
                    <a:pt x="236918" y="16560"/>
                  </a:lnTo>
                  <a:lnTo>
                    <a:pt x="236029" y="16294"/>
                  </a:lnTo>
                  <a:lnTo>
                    <a:pt x="236029" y="19456"/>
                  </a:lnTo>
                  <a:lnTo>
                    <a:pt x="234810" y="18757"/>
                  </a:lnTo>
                  <a:lnTo>
                    <a:pt x="236029" y="19456"/>
                  </a:lnTo>
                  <a:lnTo>
                    <a:pt x="236029" y="16294"/>
                  </a:lnTo>
                  <a:lnTo>
                    <a:pt x="227050" y="13296"/>
                  </a:lnTo>
                  <a:lnTo>
                    <a:pt x="227050" y="17792"/>
                  </a:lnTo>
                  <a:lnTo>
                    <a:pt x="220408" y="13957"/>
                  </a:lnTo>
                  <a:lnTo>
                    <a:pt x="227050" y="17792"/>
                  </a:lnTo>
                  <a:lnTo>
                    <a:pt x="227050" y="13296"/>
                  </a:lnTo>
                  <a:lnTo>
                    <a:pt x="223088" y="11976"/>
                  </a:lnTo>
                  <a:lnTo>
                    <a:pt x="222923" y="11899"/>
                  </a:lnTo>
                  <a:lnTo>
                    <a:pt x="222745" y="11823"/>
                  </a:lnTo>
                  <a:lnTo>
                    <a:pt x="222465" y="11747"/>
                  </a:lnTo>
                  <a:lnTo>
                    <a:pt x="222288" y="11722"/>
                  </a:lnTo>
                  <a:lnTo>
                    <a:pt x="212712" y="8534"/>
                  </a:lnTo>
                  <a:lnTo>
                    <a:pt x="212712" y="13030"/>
                  </a:lnTo>
                  <a:lnTo>
                    <a:pt x="212585" y="12979"/>
                  </a:lnTo>
                  <a:lnTo>
                    <a:pt x="205955" y="9144"/>
                  </a:lnTo>
                  <a:lnTo>
                    <a:pt x="212712" y="13030"/>
                  </a:lnTo>
                  <a:lnTo>
                    <a:pt x="212712" y="8534"/>
                  </a:lnTo>
                  <a:lnTo>
                    <a:pt x="208559" y="7137"/>
                  </a:lnTo>
                  <a:lnTo>
                    <a:pt x="208318" y="7010"/>
                  </a:lnTo>
                  <a:lnTo>
                    <a:pt x="207937" y="6908"/>
                  </a:lnTo>
                  <a:lnTo>
                    <a:pt x="194068" y="2298"/>
                  </a:lnTo>
                  <a:lnTo>
                    <a:pt x="193878" y="2209"/>
                  </a:lnTo>
                  <a:lnTo>
                    <a:pt x="193700" y="2146"/>
                  </a:lnTo>
                  <a:lnTo>
                    <a:pt x="193509" y="2108"/>
                  </a:lnTo>
                  <a:lnTo>
                    <a:pt x="187934" y="241"/>
                  </a:lnTo>
                  <a:lnTo>
                    <a:pt x="187756" y="177"/>
                  </a:lnTo>
                  <a:lnTo>
                    <a:pt x="187363" y="76"/>
                  </a:lnTo>
                  <a:lnTo>
                    <a:pt x="187071" y="25"/>
                  </a:lnTo>
                  <a:lnTo>
                    <a:pt x="186855" y="12"/>
                  </a:lnTo>
                  <a:lnTo>
                    <a:pt x="186537" y="0"/>
                  </a:lnTo>
                  <a:lnTo>
                    <a:pt x="186220" y="25"/>
                  </a:lnTo>
                  <a:lnTo>
                    <a:pt x="186016" y="63"/>
                  </a:lnTo>
                  <a:lnTo>
                    <a:pt x="185813" y="101"/>
                  </a:lnTo>
                  <a:lnTo>
                    <a:pt x="185623" y="152"/>
                  </a:lnTo>
                  <a:lnTo>
                    <a:pt x="185483" y="215"/>
                  </a:lnTo>
                  <a:lnTo>
                    <a:pt x="185115" y="381"/>
                  </a:lnTo>
                  <a:lnTo>
                    <a:pt x="184988" y="469"/>
                  </a:lnTo>
                  <a:lnTo>
                    <a:pt x="184861" y="571"/>
                  </a:lnTo>
                  <a:lnTo>
                    <a:pt x="183515" y="1930"/>
                  </a:lnTo>
                  <a:lnTo>
                    <a:pt x="181495" y="3949"/>
                  </a:lnTo>
                  <a:lnTo>
                    <a:pt x="181152" y="4622"/>
                  </a:lnTo>
                  <a:lnTo>
                    <a:pt x="181902" y="5562"/>
                  </a:lnTo>
                  <a:lnTo>
                    <a:pt x="182143" y="5676"/>
                  </a:lnTo>
                  <a:lnTo>
                    <a:pt x="224383" y="19761"/>
                  </a:lnTo>
                  <a:lnTo>
                    <a:pt x="224510" y="19799"/>
                  </a:lnTo>
                  <a:lnTo>
                    <a:pt x="234772" y="23215"/>
                  </a:lnTo>
                  <a:lnTo>
                    <a:pt x="235165" y="23317"/>
                  </a:lnTo>
                  <a:lnTo>
                    <a:pt x="235673" y="23380"/>
                  </a:lnTo>
                  <a:lnTo>
                    <a:pt x="236004" y="23380"/>
                  </a:lnTo>
                  <a:lnTo>
                    <a:pt x="236321" y="23355"/>
                  </a:lnTo>
                  <a:lnTo>
                    <a:pt x="236524" y="23317"/>
                  </a:lnTo>
                  <a:lnTo>
                    <a:pt x="236728" y="23279"/>
                  </a:lnTo>
                  <a:lnTo>
                    <a:pt x="237083" y="23164"/>
                  </a:lnTo>
                  <a:lnTo>
                    <a:pt x="237236" y="23088"/>
                  </a:lnTo>
                  <a:lnTo>
                    <a:pt x="237401" y="23012"/>
                  </a:lnTo>
                  <a:lnTo>
                    <a:pt x="237540" y="22910"/>
                  </a:lnTo>
                  <a:lnTo>
                    <a:pt x="237680" y="22809"/>
                  </a:lnTo>
                  <a:lnTo>
                    <a:pt x="241147" y="19342"/>
                  </a:lnTo>
                  <a:lnTo>
                    <a:pt x="241236" y="19215"/>
                  </a:lnTo>
                  <a:lnTo>
                    <a:pt x="241350" y="18999"/>
                  </a:lnTo>
                  <a:lnTo>
                    <a:pt x="241376" y="18872"/>
                  </a:lnTo>
                  <a:lnTo>
                    <a:pt x="241376" y="18681"/>
                  </a:lnTo>
                  <a:close/>
                </a:path>
                <a:path w="363854" h="294005">
                  <a:moveTo>
                    <a:pt x="363524" y="200393"/>
                  </a:moveTo>
                  <a:lnTo>
                    <a:pt x="362458" y="194157"/>
                  </a:lnTo>
                  <a:lnTo>
                    <a:pt x="362458" y="200418"/>
                  </a:lnTo>
                  <a:lnTo>
                    <a:pt x="362458" y="212432"/>
                  </a:lnTo>
                  <a:lnTo>
                    <a:pt x="346329" y="253225"/>
                  </a:lnTo>
                  <a:lnTo>
                    <a:pt x="314185" y="283895"/>
                  </a:lnTo>
                  <a:lnTo>
                    <a:pt x="300786" y="292658"/>
                  </a:lnTo>
                  <a:lnTo>
                    <a:pt x="286512" y="284441"/>
                  </a:lnTo>
                  <a:lnTo>
                    <a:pt x="291960" y="281038"/>
                  </a:lnTo>
                  <a:lnTo>
                    <a:pt x="298602" y="276517"/>
                  </a:lnTo>
                  <a:lnTo>
                    <a:pt x="327698" y="248754"/>
                  </a:lnTo>
                  <a:lnTo>
                    <a:pt x="342277" y="211836"/>
                  </a:lnTo>
                  <a:lnTo>
                    <a:pt x="342277" y="200977"/>
                  </a:lnTo>
                  <a:lnTo>
                    <a:pt x="341223" y="194754"/>
                  </a:lnTo>
                  <a:lnTo>
                    <a:pt x="341223" y="201015"/>
                  </a:lnTo>
                  <a:lnTo>
                    <a:pt x="341223" y="211823"/>
                  </a:lnTo>
                  <a:lnTo>
                    <a:pt x="326720" y="248500"/>
                  </a:lnTo>
                  <a:lnTo>
                    <a:pt x="297789" y="276136"/>
                  </a:lnTo>
                  <a:lnTo>
                    <a:pt x="285750" y="283997"/>
                  </a:lnTo>
                  <a:lnTo>
                    <a:pt x="271487" y="275767"/>
                  </a:lnTo>
                  <a:lnTo>
                    <a:pt x="276301" y="272770"/>
                  </a:lnTo>
                  <a:lnTo>
                    <a:pt x="287896" y="264617"/>
                  </a:lnTo>
                  <a:lnTo>
                    <a:pt x="316153" y="230352"/>
                  </a:lnTo>
                  <a:lnTo>
                    <a:pt x="321056" y="211251"/>
                  </a:lnTo>
                  <a:lnTo>
                    <a:pt x="321056" y="201574"/>
                  </a:lnTo>
                  <a:lnTo>
                    <a:pt x="320001" y="195389"/>
                  </a:lnTo>
                  <a:lnTo>
                    <a:pt x="320001" y="201599"/>
                  </a:lnTo>
                  <a:lnTo>
                    <a:pt x="320001" y="211226"/>
                  </a:lnTo>
                  <a:lnTo>
                    <a:pt x="303923" y="248272"/>
                  </a:lnTo>
                  <a:lnTo>
                    <a:pt x="270738" y="275348"/>
                  </a:lnTo>
                  <a:lnTo>
                    <a:pt x="256501" y="267106"/>
                  </a:lnTo>
                  <a:lnTo>
                    <a:pt x="261315" y="264337"/>
                  </a:lnTo>
                  <a:lnTo>
                    <a:pt x="270611" y="257784"/>
                  </a:lnTo>
                  <a:lnTo>
                    <a:pt x="295503" y="227355"/>
                  </a:lnTo>
                  <a:lnTo>
                    <a:pt x="299808" y="210642"/>
                  </a:lnTo>
                  <a:lnTo>
                    <a:pt x="299808" y="202184"/>
                  </a:lnTo>
                  <a:lnTo>
                    <a:pt x="278765" y="162090"/>
                  </a:lnTo>
                  <a:lnTo>
                    <a:pt x="239610" y="137172"/>
                  </a:lnTo>
                  <a:lnTo>
                    <a:pt x="193916" y="124104"/>
                  </a:lnTo>
                  <a:lnTo>
                    <a:pt x="150672" y="120294"/>
                  </a:lnTo>
                  <a:lnTo>
                    <a:pt x="136067" y="120815"/>
                  </a:lnTo>
                  <a:lnTo>
                    <a:pt x="93586" y="126873"/>
                  </a:lnTo>
                  <a:lnTo>
                    <a:pt x="50368" y="142544"/>
                  </a:lnTo>
                  <a:lnTo>
                    <a:pt x="45580" y="145313"/>
                  </a:lnTo>
                  <a:lnTo>
                    <a:pt x="31318" y="137096"/>
                  </a:lnTo>
                  <a:lnTo>
                    <a:pt x="43383" y="130949"/>
                  </a:lnTo>
                  <a:lnTo>
                    <a:pt x="56578" y="125133"/>
                  </a:lnTo>
                  <a:lnTo>
                    <a:pt x="70942" y="120307"/>
                  </a:lnTo>
                  <a:lnTo>
                    <a:pt x="78740" y="118110"/>
                  </a:lnTo>
                  <a:lnTo>
                    <a:pt x="87134" y="128485"/>
                  </a:lnTo>
                  <a:lnTo>
                    <a:pt x="88087" y="128231"/>
                  </a:lnTo>
                  <a:lnTo>
                    <a:pt x="79692" y="117843"/>
                  </a:lnTo>
                  <a:lnTo>
                    <a:pt x="85864" y="116103"/>
                  </a:lnTo>
                  <a:lnTo>
                    <a:pt x="101574" y="112979"/>
                  </a:lnTo>
                  <a:lnTo>
                    <a:pt x="117627" y="110540"/>
                  </a:lnTo>
                  <a:lnTo>
                    <a:pt x="134086" y="109258"/>
                  </a:lnTo>
                  <a:lnTo>
                    <a:pt x="150672" y="108661"/>
                  </a:lnTo>
                  <a:lnTo>
                    <a:pt x="167246" y="109258"/>
                  </a:lnTo>
                  <a:lnTo>
                    <a:pt x="215468" y="116103"/>
                  </a:lnTo>
                  <a:lnTo>
                    <a:pt x="257949" y="130949"/>
                  </a:lnTo>
                  <a:lnTo>
                    <a:pt x="296075" y="156095"/>
                  </a:lnTo>
                  <a:lnTo>
                    <a:pt x="318376" y="192049"/>
                  </a:lnTo>
                  <a:lnTo>
                    <a:pt x="320001" y="201599"/>
                  </a:lnTo>
                  <a:lnTo>
                    <a:pt x="320001" y="195389"/>
                  </a:lnTo>
                  <a:lnTo>
                    <a:pt x="297002" y="155778"/>
                  </a:lnTo>
                  <a:lnTo>
                    <a:pt x="258622" y="130467"/>
                  </a:lnTo>
                  <a:lnTo>
                    <a:pt x="215861" y="115531"/>
                  </a:lnTo>
                  <a:lnTo>
                    <a:pt x="167347" y="108648"/>
                  </a:lnTo>
                  <a:lnTo>
                    <a:pt x="150672" y="108051"/>
                  </a:lnTo>
                  <a:lnTo>
                    <a:pt x="133985" y="108648"/>
                  </a:lnTo>
                  <a:lnTo>
                    <a:pt x="117436" y="109931"/>
                  </a:lnTo>
                  <a:lnTo>
                    <a:pt x="101257" y="112407"/>
                  </a:lnTo>
                  <a:lnTo>
                    <a:pt x="85471" y="115531"/>
                  </a:lnTo>
                  <a:lnTo>
                    <a:pt x="79235" y="117284"/>
                  </a:lnTo>
                  <a:lnTo>
                    <a:pt x="78295" y="116128"/>
                  </a:lnTo>
                  <a:lnTo>
                    <a:pt x="78295" y="117551"/>
                  </a:lnTo>
                  <a:lnTo>
                    <a:pt x="70446" y="119761"/>
                  </a:lnTo>
                  <a:lnTo>
                    <a:pt x="56007" y="124625"/>
                  </a:lnTo>
                  <a:lnTo>
                    <a:pt x="42697" y="130467"/>
                  </a:lnTo>
                  <a:lnTo>
                    <a:pt x="30581" y="136664"/>
                  </a:lnTo>
                  <a:lnTo>
                    <a:pt x="16294" y="128435"/>
                  </a:lnTo>
                  <a:lnTo>
                    <a:pt x="52019" y="112382"/>
                  </a:lnTo>
                  <a:lnTo>
                    <a:pt x="69773" y="107022"/>
                  </a:lnTo>
                  <a:lnTo>
                    <a:pt x="78295" y="117551"/>
                  </a:lnTo>
                  <a:lnTo>
                    <a:pt x="78295" y="116128"/>
                  </a:lnTo>
                  <a:lnTo>
                    <a:pt x="70726" y="106756"/>
                  </a:lnTo>
                  <a:lnTo>
                    <a:pt x="77736" y="104762"/>
                  </a:lnTo>
                  <a:lnTo>
                    <a:pt x="95415" y="101282"/>
                  </a:lnTo>
                  <a:lnTo>
                    <a:pt x="113487" y="98513"/>
                  </a:lnTo>
                  <a:lnTo>
                    <a:pt x="132003" y="97066"/>
                  </a:lnTo>
                  <a:lnTo>
                    <a:pt x="150672" y="96393"/>
                  </a:lnTo>
                  <a:lnTo>
                    <a:pt x="169316" y="97066"/>
                  </a:lnTo>
                  <a:lnTo>
                    <a:pt x="223583" y="104762"/>
                  </a:lnTo>
                  <a:lnTo>
                    <a:pt x="263398" y="117817"/>
                  </a:lnTo>
                  <a:lnTo>
                    <a:pt x="297789" y="136715"/>
                  </a:lnTo>
                  <a:lnTo>
                    <a:pt x="326720" y="164312"/>
                  </a:lnTo>
                  <a:lnTo>
                    <a:pt x="341223" y="201015"/>
                  </a:lnTo>
                  <a:lnTo>
                    <a:pt x="341223" y="194754"/>
                  </a:lnTo>
                  <a:lnTo>
                    <a:pt x="324142" y="159613"/>
                  </a:lnTo>
                  <a:lnTo>
                    <a:pt x="291960" y="131800"/>
                  </a:lnTo>
                  <a:lnTo>
                    <a:pt x="257136" y="114439"/>
                  </a:lnTo>
                  <a:lnTo>
                    <a:pt x="206209" y="100685"/>
                  </a:lnTo>
                  <a:lnTo>
                    <a:pt x="150672" y="95796"/>
                  </a:lnTo>
                  <a:lnTo>
                    <a:pt x="131902" y="96456"/>
                  </a:lnTo>
                  <a:lnTo>
                    <a:pt x="113284" y="97904"/>
                  </a:lnTo>
                  <a:lnTo>
                    <a:pt x="95110" y="100685"/>
                  </a:lnTo>
                  <a:lnTo>
                    <a:pt x="77330" y="104216"/>
                  </a:lnTo>
                  <a:lnTo>
                    <a:pt x="70205" y="106108"/>
                  </a:lnTo>
                  <a:lnTo>
                    <a:pt x="69253" y="104940"/>
                  </a:lnTo>
                  <a:lnTo>
                    <a:pt x="69253" y="106375"/>
                  </a:lnTo>
                  <a:lnTo>
                    <a:pt x="51460" y="111861"/>
                  </a:lnTo>
                  <a:lnTo>
                    <a:pt x="44208" y="114439"/>
                  </a:lnTo>
                  <a:lnTo>
                    <a:pt x="37299" y="117322"/>
                  </a:lnTo>
                  <a:lnTo>
                    <a:pt x="21412" y="124841"/>
                  </a:lnTo>
                  <a:lnTo>
                    <a:pt x="15544" y="127990"/>
                  </a:lnTo>
                  <a:lnTo>
                    <a:pt x="1270" y="119761"/>
                  </a:lnTo>
                  <a:lnTo>
                    <a:pt x="41021" y="101904"/>
                  </a:lnTo>
                  <a:lnTo>
                    <a:pt x="60731" y="95821"/>
                  </a:lnTo>
                  <a:lnTo>
                    <a:pt x="69253" y="106375"/>
                  </a:lnTo>
                  <a:lnTo>
                    <a:pt x="69253" y="104940"/>
                  </a:lnTo>
                  <a:lnTo>
                    <a:pt x="109334" y="86499"/>
                  </a:lnTo>
                  <a:lnTo>
                    <a:pt x="150660" y="84150"/>
                  </a:lnTo>
                  <a:lnTo>
                    <a:pt x="160070" y="84353"/>
                  </a:lnTo>
                  <a:lnTo>
                    <a:pt x="201155" y="87757"/>
                  </a:lnTo>
                  <a:lnTo>
                    <a:pt x="240284" y="95719"/>
                  </a:lnTo>
                  <a:lnTo>
                    <a:pt x="284861" y="112014"/>
                  </a:lnTo>
                  <a:lnTo>
                    <a:pt x="321233" y="134086"/>
                  </a:lnTo>
                  <a:lnTo>
                    <a:pt x="349605" y="164731"/>
                  </a:lnTo>
                  <a:lnTo>
                    <a:pt x="362458" y="200418"/>
                  </a:lnTo>
                  <a:lnTo>
                    <a:pt x="362458" y="194157"/>
                  </a:lnTo>
                  <a:lnTo>
                    <a:pt x="343357" y="154432"/>
                  </a:lnTo>
                  <a:lnTo>
                    <a:pt x="314998" y="128562"/>
                  </a:lnTo>
                  <a:lnTo>
                    <a:pt x="276580" y="107442"/>
                  </a:lnTo>
                  <a:lnTo>
                    <a:pt x="232117" y="92887"/>
                  </a:lnTo>
                  <a:lnTo>
                    <a:pt x="192176" y="85890"/>
                  </a:lnTo>
                  <a:lnTo>
                    <a:pt x="150660" y="83540"/>
                  </a:lnTo>
                  <a:lnTo>
                    <a:pt x="141198" y="83743"/>
                  </a:lnTo>
                  <a:lnTo>
                    <a:pt x="99923" y="87160"/>
                  </a:lnTo>
                  <a:lnTo>
                    <a:pt x="61137" y="95034"/>
                  </a:lnTo>
                  <a:lnTo>
                    <a:pt x="60845" y="95008"/>
                  </a:lnTo>
                  <a:lnTo>
                    <a:pt x="60706" y="95034"/>
                  </a:lnTo>
                  <a:lnTo>
                    <a:pt x="60566" y="95110"/>
                  </a:lnTo>
                  <a:lnTo>
                    <a:pt x="60426" y="95237"/>
                  </a:lnTo>
                  <a:lnTo>
                    <a:pt x="15798" y="111544"/>
                  </a:lnTo>
                  <a:lnTo>
                    <a:pt x="304" y="119456"/>
                  </a:lnTo>
                  <a:lnTo>
                    <a:pt x="177" y="119507"/>
                  </a:lnTo>
                  <a:lnTo>
                    <a:pt x="38" y="119621"/>
                  </a:lnTo>
                  <a:lnTo>
                    <a:pt x="0" y="119761"/>
                  </a:lnTo>
                  <a:lnTo>
                    <a:pt x="101" y="119926"/>
                  </a:lnTo>
                  <a:lnTo>
                    <a:pt x="15100" y="128600"/>
                  </a:lnTo>
                  <a:lnTo>
                    <a:pt x="15227" y="128663"/>
                  </a:lnTo>
                  <a:lnTo>
                    <a:pt x="30175" y="137299"/>
                  </a:lnTo>
                  <a:lnTo>
                    <a:pt x="45161" y="145948"/>
                  </a:lnTo>
                  <a:lnTo>
                    <a:pt x="60198" y="154635"/>
                  </a:lnTo>
                  <a:lnTo>
                    <a:pt x="75158" y="163271"/>
                  </a:lnTo>
                  <a:lnTo>
                    <a:pt x="75323" y="163347"/>
                  </a:lnTo>
                  <a:lnTo>
                    <a:pt x="75463" y="163372"/>
                  </a:lnTo>
                  <a:lnTo>
                    <a:pt x="75704" y="163385"/>
                  </a:lnTo>
                  <a:lnTo>
                    <a:pt x="75831" y="163360"/>
                  </a:lnTo>
                  <a:lnTo>
                    <a:pt x="75958" y="163309"/>
                  </a:lnTo>
                  <a:lnTo>
                    <a:pt x="79641" y="161175"/>
                  </a:lnTo>
                  <a:lnTo>
                    <a:pt x="124980" y="147193"/>
                  </a:lnTo>
                  <a:lnTo>
                    <a:pt x="145491" y="145440"/>
                  </a:lnTo>
                  <a:lnTo>
                    <a:pt x="155854" y="145440"/>
                  </a:lnTo>
                  <a:lnTo>
                    <a:pt x="195884" y="151218"/>
                  </a:lnTo>
                  <a:lnTo>
                    <a:pt x="235610" y="170053"/>
                  </a:lnTo>
                  <a:lnTo>
                    <a:pt x="256298" y="203441"/>
                  </a:lnTo>
                  <a:lnTo>
                    <a:pt x="256298" y="209435"/>
                  </a:lnTo>
                  <a:lnTo>
                    <a:pt x="235610" y="242811"/>
                  </a:lnTo>
                  <a:lnTo>
                    <a:pt x="225361" y="249542"/>
                  </a:lnTo>
                  <a:lnTo>
                    <a:pt x="225234" y="249656"/>
                  </a:lnTo>
                  <a:lnTo>
                    <a:pt x="225209" y="249809"/>
                  </a:lnTo>
                  <a:lnTo>
                    <a:pt x="225298" y="249936"/>
                  </a:lnTo>
                  <a:lnTo>
                    <a:pt x="225425" y="250012"/>
                  </a:lnTo>
                  <a:lnTo>
                    <a:pt x="225615" y="250050"/>
                  </a:lnTo>
                  <a:lnTo>
                    <a:pt x="225818" y="250063"/>
                  </a:lnTo>
                  <a:lnTo>
                    <a:pt x="225958" y="250037"/>
                  </a:lnTo>
                  <a:lnTo>
                    <a:pt x="226085" y="249986"/>
                  </a:lnTo>
                  <a:lnTo>
                    <a:pt x="229819" y="247840"/>
                  </a:lnTo>
                  <a:lnTo>
                    <a:pt x="256311" y="215468"/>
                  </a:lnTo>
                  <a:lnTo>
                    <a:pt x="257365" y="209461"/>
                  </a:lnTo>
                  <a:lnTo>
                    <a:pt x="257365" y="203403"/>
                  </a:lnTo>
                  <a:lnTo>
                    <a:pt x="236448" y="169697"/>
                  </a:lnTo>
                  <a:lnTo>
                    <a:pt x="196342" y="150672"/>
                  </a:lnTo>
                  <a:lnTo>
                    <a:pt x="155905" y="144830"/>
                  </a:lnTo>
                  <a:lnTo>
                    <a:pt x="145427" y="144830"/>
                  </a:lnTo>
                  <a:lnTo>
                    <a:pt x="105003" y="150672"/>
                  </a:lnTo>
                  <a:lnTo>
                    <a:pt x="75603" y="162661"/>
                  </a:lnTo>
                  <a:lnTo>
                    <a:pt x="61315" y="154432"/>
                  </a:lnTo>
                  <a:lnTo>
                    <a:pt x="107873" y="137388"/>
                  </a:lnTo>
                  <a:lnTo>
                    <a:pt x="144424" y="133172"/>
                  </a:lnTo>
                  <a:lnTo>
                    <a:pt x="156895" y="133172"/>
                  </a:lnTo>
                  <a:lnTo>
                    <a:pt x="204978" y="140131"/>
                  </a:lnTo>
                  <a:lnTo>
                    <a:pt x="244779" y="157175"/>
                  </a:lnTo>
                  <a:lnTo>
                    <a:pt x="273875" y="188607"/>
                  </a:lnTo>
                  <a:lnTo>
                    <a:pt x="277533" y="202831"/>
                  </a:lnTo>
                  <a:lnTo>
                    <a:pt x="277533" y="210032"/>
                  </a:lnTo>
                  <a:lnTo>
                    <a:pt x="259588" y="244119"/>
                  </a:lnTo>
                  <a:lnTo>
                    <a:pt x="240372" y="258216"/>
                  </a:lnTo>
                  <a:lnTo>
                    <a:pt x="240245" y="258330"/>
                  </a:lnTo>
                  <a:lnTo>
                    <a:pt x="240220" y="258483"/>
                  </a:lnTo>
                  <a:lnTo>
                    <a:pt x="240347" y="258622"/>
                  </a:lnTo>
                  <a:lnTo>
                    <a:pt x="240512" y="258699"/>
                  </a:lnTo>
                  <a:lnTo>
                    <a:pt x="240639" y="258724"/>
                  </a:lnTo>
                  <a:lnTo>
                    <a:pt x="240855" y="258724"/>
                  </a:lnTo>
                  <a:lnTo>
                    <a:pt x="241020" y="258686"/>
                  </a:lnTo>
                  <a:lnTo>
                    <a:pt x="271246" y="231330"/>
                  </a:lnTo>
                  <a:lnTo>
                    <a:pt x="278587" y="210058"/>
                  </a:lnTo>
                  <a:lnTo>
                    <a:pt x="278587" y="202780"/>
                  </a:lnTo>
                  <a:lnTo>
                    <a:pt x="260515" y="168414"/>
                  </a:lnTo>
                  <a:lnTo>
                    <a:pt x="226949" y="147027"/>
                  </a:lnTo>
                  <a:lnTo>
                    <a:pt x="181775" y="134696"/>
                  </a:lnTo>
                  <a:lnTo>
                    <a:pt x="156946" y="132575"/>
                  </a:lnTo>
                  <a:lnTo>
                    <a:pt x="144373" y="132575"/>
                  </a:lnTo>
                  <a:lnTo>
                    <a:pt x="95885" y="139573"/>
                  </a:lnTo>
                  <a:lnTo>
                    <a:pt x="60566" y="153987"/>
                  </a:lnTo>
                  <a:lnTo>
                    <a:pt x="46304" y="145757"/>
                  </a:lnTo>
                  <a:lnTo>
                    <a:pt x="93980" y="127444"/>
                  </a:lnTo>
                  <a:lnTo>
                    <a:pt x="136169" y="121424"/>
                  </a:lnTo>
                  <a:lnTo>
                    <a:pt x="150672" y="120916"/>
                  </a:lnTo>
                  <a:lnTo>
                    <a:pt x="165176" y="121424"/>
                  </a:lnTo>
                  <a:lnTo>
                    <a:pt x="207340" y="127444"/>
                  </a:lnTo>
                  <a:lnTo>
                    <a:pt x="250240" y="142989"/>
                  </a:lnTo>
                  <a:lnTo>
                    <a:pt x="284695" y="169811"/>
                  </a:lnTo>
                  <a:lnTo>
                    <a:pt x="298754" y="202209"/>
                  </a:lnTo>
                  <a:lnTo>
                    <a:pt x="298754" y="210629"/>
                  </a:lnTo>
                  <a:lnTo>
                    <a:pt x="277825" y="250444"/>
                  </a:lnTo>
                  <a:lnTo>
                    <a:pt x="255384" y="266877"/>
                  </a:lnTo>
                  <a:lnTo>
                    <a:pt x="255244" y="267208"/>
                  </a:lnTo>
                  <a:lnTo>
                    <a:pt x="255384" y="267309"/>
                  </a:lnTo>
                  <a:lnTo>
                    <a:pt x="270294" y="275920"/>
                  </a:lnTo>
                  <a:lnTo>
                    <a:pt x="270446" y="276009"/>
                  </a:lnTo>
                  <a:lnTo>
                    <a:pt x="285394" y="284645"/>
                  </a:lnTo>
                  <a:lnTo>
                    <a:pt x="300380" y="293306"/>
                  </a:lnTo>
                  <a:lnTo>
                    <a:pt x="300558" y="293382"/>
                  </a:lnTo>
                  <a:lnTo>
                    <a:pt x="300710" y="293408"/>
                  </a:lnTo>
                  <a:lnTo>
                    <a:pt x="300888" y="293420"/>
                  </a:lnTo>
                  <a:lnTo>
                    <a:pt x="301015" y="293395"/>
                  </a:lnTo>
                  <a:lnTo>
                    <a:pt x="301155" y="293331"/>
                  </a:lnTo>
                  <a:lnTo>
                    <a:pt x="332600" y="270052"/>
                  </a:lnTo>
                  <a:lnTo>
                    <a:pt x="357225" y="235712"/>
                  </a:lnTo>
                  <a:lnTo>
                    <a:pt x="363524" y="212458"/>
                  </a:lnTo>
                  <a:lnTo>
                    <a:pt x="363524" y="20039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052788" y="1054239"/>
              <a:ext cx="469900" cy="262255"/>
            </a:xfrm>
            <a:custGeom>
              <a:avLst/>
              <a:gdLst/>
              <a:ahLst/>
              <a:cxnLst/>
              <a:rect l="l" t="t" r="r" b="b"/>
              <a:pathLst>
                <a:path w="469900" h="262255">
                  <a:moveTo>
                    <a:pt x="1016" y="139649"/>
                  </a:moveTo>
                  <a:lnTo>
                    <a:pt x="889" y="139547"/>
                  </a:lnTo>
                  <a:lnTo>
                    <a:pt x="736" y="139484"/>
                  </a:lnTo>
                  <a:lnTo>
                    <a:pt x="444" y="139458"/>
                  </a:lnTo>
                  <a:lnTo>
                    <a:pt x="304" y="139484"/>
                  </a:lnTo>
                  <a:lnTo>
                    <a:pt x="165" y="139560"/>
                  </a:lnTo>
                  <a:lnTo>
                    <a:pt x="25" y="139687"/>
                  </a:lnTo>
                  <a:lnTo>
                    <a:pt x="12" y="139827"/>
                  </a:lnTo>
                  <a:lnTo>
                    <a:pt x="1016" y="139649"/>
                  </a:lnTo>
                  <a:close/>
                </a:path>
                <a:path w="469900" h="262255">
                  <a:moveTo>
                    <a:pt x="27736" y="172770"/>
                  </a:moveTo>
                  <a:lnTo>
                    <a:pt x="26720" y="172923"/>
                  </a:lnTo>
                  <a:lnTo>
                    <a:pt x="26847" y="173012"/>
                  </a:lnTo>
                  <a:lnTo>
                    <a:pt x="27000" y="173088"/>
                  </a:lnTo>
                  <a:lnTo>
                    <a:pt x="27139" y="173101"/>
                  </a:lnTo>
                  <a:lnTo>
                    <a:pt x="27355" y="173101"/>
                  </a:lnTo>
                  <a:lnTo>
                    <a:pt x="27495" y="173062"/>
                  </a:lnTo>
                  <a:lnTo>
                    <a:pt x="27647" y="172961"/>
                  </a:lnTo>
                  <a:lnTo>
                    <a:pt x="27724" y="172834"/>
                  </a:lnTo>
                  <a:close/>
                </a:path>
                <a:path w="469900" h="262255">
                  <a:moveTo>
                    <a:pt x="130352" y="115925"/>
                  </a:moveTo>
                  <a:lnTo>
                    <a:pt x="130213" y="115824"/>
                  </a:lnTo>
                  <a:lnTo>
                    <a:pt x="130022" y="115747"/>
                  </a:lnTo>
                  <a:lnTo>
                    <a:pt x="129882" y="115671"/>
                  </a:lnTo>
                  <a:lnTo>
                    <a:pt x="64109" y="77673"/>
                  </a:lnTo>
                  <a:lnTo>
                    <a:pt x="63957" y="77584"/>
                  </a:lnTo>
                  <a:lnTo>
                    <a:pt x="63817" y="77495"/>
                  </a:lnTo>
                  <a:lnTo>
                    <a:pt x="63106" y="76987"/>
                  </a:lnTo>
                  <a:lnTo>
                    <a:pt x="62090" y="74917"/>
                  </a:lnTo>
                  <a:lnTo>
                    <a:pt x="62128" y="74574"/>
                  </a:lnTo>
                  <a:lnTo>
                    <a:pt x="62230" y="74206"/>
                  </a:lnTo>
                  <a:lnTo>
                    <a:pt x="62306" y="74028"/>
                  </a:lnTo>
                  <a:lnTo>
                    <a:pt x="54102" y="72758"/>
                  </a:lnTo>
                  <a:lnTo>
                    <a:pt x="54051" y="72885"/>
                  </a:lnTo>
                  <a:lnTo>
                    <a:pt x="53924" y="73177"/>
                  </a:lnTo>
                  <a:lnTo>
                    <a:pt x="53682" y="74002"/>
                  </a:lnTo>
                  <a:lnTo>
                    <a:pt x="53594" y="74841"/>
                  </a:lnTo>
                  <a:lnTo>
                    <a:pt x="53644" y="75692"/>
                  </a:lnTo>
                  <a:lnTo>
                    <a:pt x="53822" y="76517"/>
                  </a:lnTo>
                  <a:lnTo>
                    <a:pt x="57950" y="81051"/>
                  </a:lnTo>
                  <a:lnTo>
                    <a:pt x="58102" y="81153"/>
                  </a:lnTo>
                  <a:lnTo>
                    <a:pt x="124167" y="119291"/>
                  </a:lnTo>
                  <a:lnTo>
                    <a:pt x="124345" y="119380"/>
                  </a:lnTo>
                  <a:lnTo>
                    <a:pt x="130352" y="115925"/>
                  </a:lnTo>
                  <a:close/>
                </a:path>
                <a:path w="469900" h="262255">
                  <a:moveTo>
                    <a:pt x="145719" y="132549"/>
                  </a:moveTo>
                  <a:lnTo>
                    <a:pt x="144691" y="132397"/>
                  </a:lnTo>
                  <a:lnTo>
                    <a:pt x="128308" y="167716"/>
                  </a:lnTo>
                  <a:lnTo>
                    <a:pt x="128308" y="167843"/>
                  </a:lnTo>
                  <a:lnTo>
                    <a:pt x="128422" y="167995"/>
                  </a:lnTo>
                  <a:lnTo>
                    <a:pt x="128562" y="168059"/>
                  </a:lnTo>
                  <a:lnTo>
                    <a:pt x="128714" y="168084"/>
                  </a:lnTo>
                  <a:lnTo>
                    <a:pt x="128892" y="168097"/>
                  </a:lnTo>
                  <a:lnTo>
                    <a:pt x="129019" y="168071"/>
                  </a:lnTo>
                  <a:lnTo>
                    <a:pt x="129159" y="168033"/>
                  </a:lnTo>
                  <a:lnTo>
                    <a:pt x="129311" y="167919"/>
                  </a:lnTo>
                  <a:lnTo>
                    <a:pt x="145719" y="132549"/>
                  </a:lnTo>
                  <a:close/>
                </a:path>
                <a:path w="469900" h="262255">
                  <a:moveTo>
                    <a:pt x="145745" y="132448"/>
                  </a:moveTo>
                  <a:lnTo>
                    <a:pt x="145618" y="132270"/>
                  </a:lnTo>
                  <a:lnTo>
                    <a:pt x="145478" y="132207"/>
                  </a:lnTo>
                  <a:lnTo>
                    <a:pt x="145326" y="132181"/>
                  </a:lnTo>
                  <a:lnTo>
                    <a:pt x="145122" y="132168"/>
                  </a:lnTo>
                  <a:lnTo>
                    <a:pt x="144970" y="132207"/>
                  </a:lnTo>
                  <a:lnTo>
                    <a:pt x="144843" y="132257"/>
                  </a:lnTo>
                  <a:lnTo>
                    <a:pt x="144703" y="132384"/>
                  </a:lnTo>
                  <a:lnTo>
                    <a:pt x="145719" y="132549"/>
                  </a:lnTo>
                  <a:close/>
                </a:path>
                <a:path w="469900" h="262255">
                  <a:moveTo>
                    <a:pt x="264706" y="180530"/>
                  </a:moveTo>
                  <a:lnTo>
                    <a:pt x="264642" y="180390"/>
                  </a:lnTo>
                  <a:lnTo>
                    <a:pt x="264490" y="180314"/>
                  </a:lnTo>
                  <a:lnTo>
                    <a:pt x="264363" y="180263"/>
                  </a:lnTo>
                  <a:lnTo>
                    <a:pt x="264236" y="180251"/>
                  </a:lnTo>
                  <a:lnTo>
                    <a:pt x="264096" y="180263"/>
                  </a:lnTo>
                  <a:lnTo>
                    <a:pt x="263969" y="180276"/>
                  </a:lnTo>
                  <a:lnTo>
                    <a:pt x="211810" y="201371"/>
                  </a:lnTo>
                  <a:lnTo>
                    <a:pt x="211645" y="201434"/>
                  </a:lnTo>
                  <a:lnTo>
                    <a:pt x="211582" y="201561"/>
                  </a:lnTo>
                  <a:lnTo>
                    <a:pt x="211582" y="201688"/>
                  </a:lnTo>
                  <a:lnTo>
                    <a:pt x="211709" y="201828"/>
                  </a:lnTo>
                  <a:lnTo>
                    <a:pt x="211836" y="201879"/>
                  </a:lnTo>
                  <a:lnTo>
                    <a:pt x="211975" y="201904"/>
                  </a:lnTo>
                  <a:lnTo>
                    <a:pt x="212191" y="201917"/>
                  </a:lnTo>
                  <a:lnTo>
                    <a:pt x="212318" y="201891"/>
                  </a:lnTo>
                  <a:lnTo>
                    <a:pt x="264490" y="180809"/>
                  </a:lnTo>
                  <a:lnTo>
                    <a:pt x="264655" y="180708"/>
                  </a:lnTo>
                  <a:lnTo>
                    <a:pt x="264706" y="180530"/>
                  </a:lnTo>
                  <a:close/>
                </a:path>
                <a:path w="469900" h="262255">
                  <a:moveTo>
                    <a:pt x="264744" y="47066"/>
                  </a:moveTo>
                  <a:lnTo>
                    <a:pt x="260794" y="41122"/>
                  </a:lnTo>
                  <a:lnTo>
                    <a:pt x="260375" y="40855"/>
                  </a:lnTo>
                  <a:lnTo>
                    <a:pt x="260235" y="40767"/>
                  </a:lnTo>
                  <a:lnTo>
                    <a:pt x="193992" y="2514"/>
                  </a:lnTo>
                  <a:lnTo>
                    <a:pt x="184200" y="0"/>
                  </a:lnTo>
                  <a:lnTo>
                    <a:pt x="182740" y="0"/>
                  </a:lnTo>
                  <a:lnTo>
                    <a:pt x="181279" y="88"/>
                  </a:lnTo>
                  <a:lnTo>
                    <a:pt x="180568" y="165"/>
                  </a:lnTo>
                  <a:lnTo>
                    <a:pt x="179628" y="304"/>
                  </a:lnTo>
                  <a:lnTo>
                    <a:pt x="179425" y="330"/>
                  </a:lnTo>
                  <a:lnTo>
                    <a:pt x="179158" y="393"/>
                  </a:lnTo>
                  <a:lnTo>
                    <a:pt x="179019" y="419"/>
                  </a:lnTo>
                  <a:lnTo>
                    <a:pt x="88925" y="14325"/>
                  </a:lnTo>
                  <a:lnTo>
                    <a:pt x="78524" y="20193"/>
                  </a:lnTo>
                  <a:lnTo>
                    <a:pt x="78409" y="20383"/>
                  </a:lnTo>
                  <a:lnTo>
                    <a:pt x="78359" y="20510"/>
                  </a:lnTo>
                  <a:lnTo>
                    <a:pt x="54165" y="72644"/>
                  </a:lnTo>
                  <a:lnTo>
                    <a:pt x="62306" y="74028"/>
                  </a:lnTo>
                  <a:lnTo>
                    <a:pt x="62382" y="73901"/>
                  </a:lnTo>
                  <a:lnTo>
                    <a:pt x="86525" y="21818"/>
                  </a:lnTo>
                  <a:lnTo>
                    <a:pt x="86601" y="21678"/>
                  </a:lnTo>
                  <a:lnTo>
                    <a:pt x="86677" y="21539"/>
                  </a:lnTo>
                  <a:lnTo>
                    <a:pt x="90932" y="19100"/>
                  </a:lnTo>
                  <a:lnTo>
                    <a:pt x="91122" y="19062"/>
                  </a:lnTo>
                  <a:lnTo>
                    <a:pt x="91325" y="19037"/>
                  </a:lnTo>
                  <a:lnTo>
                    <a:pt x="181813" y="5041"/>
                  </a:lnTo>
                  <a:lnTo>
                    <a:pt x="181965" y="5016"/>
                  </a:lnTo>
                  <a:lnTo>
                    <a:pt x="183172" y="4914"/>
                  </a:lnTo>
                  <a:lnTo>
                    <a:pt x="183781" y="4914"/>
                  </a:lnTo>
                  <a:lnTo>
                    <a:pt x="187820" y="5905"/>
                  </a:lnTo>
                  <a:lnTo>
                    <a:pt x="187985" y="5981"/>
                  </a:lnTo>
                  <a:lnTo>
                    <a:pt x="188125" y="6070"/>
                  </a:lnTo>
                  <a:lnTo>
                    <a:pt x="254368" y="44323"/>
                  </a:lnTo>
                  <a:lnTo>
                    <a:pt x="254660" y="44500"/>
                  </a:lnTo>
                  <a:lnTo>
                    <a:pt x="255219" y="44932"/>
                  </a:lnTo>
                  <a:lnTo>
                    <a:pt x="256235" y="46990"/>
                  </a:lnTo>
                  <a:lnTo>
                    <a:pt x="256197" y="47345"/>
                  </a:lnTo>
                  <a:lnTo>
                    <a:pt x="256095" y="47701"/>
                  </a:lnTo>
                  <a:lnTo>
                    <a:pt x="256019" y="47866"/>
                  </a:lnTo>
                  <a:lnTo>
                    <a:pt x="231711" y="100241"/>
                  </a:lnTo>
                  <a:lnTo>
                    <a:pt x="231241" y="100977"/>
                  </a:lnTo>
                  <a:lnTo>
                    <a:pt x="227012" y="102870"/>
                  </a:lnTo>
                  <a:lnTo>
                    <a:pt x="136817" y="116840"/>
                  </a:lnTo>
                  <a:lnTo>
                    <a:pt x="136512" y="116878"/>
                  </a:lnTo>
                  <a:lnTo>
                    <a:pt x="136309" y="116903"/>
                  </a:lnTo>
                  <a:lnTo>
                    <a:pt x="135801" y="116967"/>
                  </a:lnTo>
                  <a:lnTo>
                    <a:pt x="135178" y="116992"/>
                  </a:lnTo>
                  <a:lnTo>
                    <a:pt x="130505" y="116001"/>
                  </a:lnTo>
                  <a:lnTo>
                    <a:pt x="130352" y="115925"/>
                  </a:lnTo>
                  <a:lnTo>
                    <a:pt x="124345" y="119392"/>
                  </a:lnTo>
                  <a:lnTo>
                    <a:pt x="124498" y="119481"/>
                  </a:lnTo>
                  <a:lnTo>
                    <a:pt x="134137" y="121907"/>
                  </a:lnTo>
                  <a:lnTo>
                    <a:pt x="135597" y="121907"/>
                  </a:lnTo>
                  <a:lnTo>
                    <a:pt x="137058" y="121831"/>
                  </a:lnTo>
                  <a:lnTo>
                    <a:pt x="138264" y="121666"/>
                  </a:lnTo>
                  <a:lnTo>
                    <a:pt x="138518" y="121640"/>
                  </a:lnTo>
                  <a:lnTo>
                    <a:pt x="138709" y="121602"/>
                  </a:lnTo>
                  <a:lnTo>
                    <a:pt x="138912" y="121577"/>
                  </a:lnTo>
                  <a:lnTo>
                    <a:pt x="229412" y="107581"/>
                  </a:lnTo>
                  <a:lnTo>
                    <a:pt x="239814" y="101688"/>
                  </a:lnTo>
                  <a:lnTo>
                    <a:pt x="239915" y="101511"/>
                  </a:lnTo>
                  <a:lnTo>
                    <a:pt x="239991" y="101333"/>
                  </a:lnTo>
                  <a:lnTo>
                    <a:pt x="264134" y="49314"/>
                  </a:lnTo>
                  <a:lnTo>
                    <a:pt x="264210" y="49149"/>
                  </a:lnTo>
                  <a:lnTo>
                    <a:pt x="264414" y="48742"/>
                  </a:lnTo>
                  <a:lnTo>
                    <a:pt x="264642" y="47904"/>
                  </a:lnTo>
                  <a:lnTo>
                    <a:pt x="264744" y="47066"/>
                  </a:lnTo>
                  <a:close/>
                </a:path>
                <a:path w="469900" h="262255">
                  <a:moveTo>
                    <a:pt x="301815" y="261239"/>
                  </a:moveTo>
                  <a:lnTo>
                    <a:pt x="238798" y="258051"/>
                  </a:lnTo>
                  <a:lnTo>
                    <a:pt x="238594" y="258064"/>
                  </a:lnTo>
                  <a:lnTo>
                    <a:pt x="238277" y="258229"/>
                  </a:lnTo>
                  <a:lnTo>
                    <a:pt x="238264" y="258495"/>
                  </a:lnTo>
                  <a:lnTo>
                    <a:pt x="238506" y="258648"/>
                  </a:lnTo>
                  <a:lnTo>
                    <a:pt x="238709" y="258686"/>
                  </a:lnTo>
                  <a:lnTo>
                    <a:pt x="301726" y="261861"/>
                  </a:lnTo>
                  <a:lnTo>
                    <a:pt x="301815" y="261239"/>
                  </a:lnTo>
                  <a:close/>
                </a:path>
                <a:path w="469900" h="262255">
                  <a:moveTo>
                    <a:pt x="302285" y="261467"/>
                  </a:moveTo>
                  <a:lnTo>
                    <a:pt x="302082" y="261302"/>
                  </a:lnTo>
                  <a:lnTo>
                    <a:pt x="301815" y="261251"/>
                  </a:lnTo>
                  <a:lnTo>
                    <a:pt x="301726" y="261861"/>
                  </a:lnTo>
                  <a:lnTo>
                    <a:pt x="301904" y="261874"/>
                  </a:lnTo>
                  <a:lnTo>
                    <a:pt x="302234" y="261721"/>
                  </a:lnTo>
                  <a:lnTo>
                    <a:pt x="302285" y="261467"/>
                  </a:lnTo>
                  <a:close/>
                </a:path>
                <a:path w="469900" h="262255">
                  <a:moveTo>
                    <a:pt x="335457" y="147662"/>
                  </a:moveTo>
                  <a:lnTo>
                    <a:pt x="269455" y="109575"/>
                  </a:lnTo>
                  <a:lnTo>
                    <a:pt x="269201" y="109397"/>
                  </a:lnTo>
                  <a:lnTo>
                    <a:pt x="269036" y="109321"/>
                  </a:lnTo>
                  <a:lnTo>
                    <a:pt x="268909" y="109232"/>
                  </a:lnTo>
                  <a:lnTo>
                    <a:pt x="267169" y="106654"/>
                  </a:lnTo>
                  <a:lnTo>
                    <a:pt x="267220" y="106299"/>
                  </a:lnTo>
                  <a:lnTo>
                    <a:pt x="267309" y="105943"/>
                  </a:lnTo>
                  <a:lnTo>
                    <a:pt x="267398" y="105765"/>
                  </a:lnTo>
                  <a:lnTo>
                    <a:pt x="259181" y="104495"/>
                  </a:lnTo>
                  <a:lnTo>
                    <a:pt x="259130" y="104622"/>
                  </a:lnTo>
                  <a:lnTo>
                    <a:pt x="259016" y="104902"/>
                  </a:lnTo>
                  <a:lnTo>
                    <a:pt x="258762" y="105740"/>
                  </a:lnTo>
                  <a:lnTo>
                    <a:pt x="258673" y="106578"/>
                  </a:lnTo>
                  <a:lnTo>
                    <a:pt x="258724" y="107416"/>
                  </a:lnTo>
                  <a:lnTo>
                    <a:pt x="258914" y="108254"/>
                  </a:lnTo>
                  <a:lnTo>
                    <a:pt x="329450" y="151117"/>
                  </a:lnTo>
                  <a:lnTo>
                    <a:pt x="335457" y="147662"/>
                  </a:lnTo>
                  <a:close/>
                </a:path>
                <a:path w="469900" h="262255">
                  <a:moveTo>
                    <a:pt x="336702" y="149263"/>
                  </a:moveTo>
                  <a:lnTo>
                    <a:pt x="335457" y="147662"/>
                  </a:lnTo>
                  <a:lnTo>
                    <a:pt x="329450" y="151130"/>
                  </a:lnTo>
                  <a:lnTo>
                    <a:pt x="329590" y="151218"/>
                  </a:lnTo>
                  <a:lnTo>
                    <a:pt x="330085" y="151434"/>
                  </a:lnTo>
                  <a:lnTo>
                    <a:pt x="330631" y="151612"/>
                  </a:lnTo>
                  <a:lnTo>
                    <a:pt x="330822" y="151650"/>
                  </a:lnTo>
                  <a:lnTo>
                    <a:pt x="331000" y="151701"/>
                  </a:lnTo>
                  <a:lnTo>
                    <a:pt x="331825" y="151815"/>
                  </a:lnTo>
                  <a:lnTo>
                    <a:pt x="332244" y="151841"/>
                  </a:lnTo>
                  <a:lnTo>
                    <a:pt x="332638" y="151841"/>
                  </a:lnTo>
                  <a:lnTo>
                    <a:pt x="336702" y="149504"/>
                  </a:lnTo>
                  <a:lnTo>
                    <a:pt x="336702" y="149263"/>
                  </a:lnTo>
                  <a:close/>
                </a:path>
                <a:path w="469900" h="262255">
                  <a:moveTo>
                    <a:pt x="469836" y="78803"/>
                  </a:moveTo>
                  <a:lnTo>
                    <a:pt x="465874" y="72847"/>
                  </a:lnTo>
                  <a:lnTo>
                    <a:pt x="465747" y="72771"/>
                  </a:lnTo>
                  <a:lnTo>
                    <a:pt x="465620" y="72669"/>
                  </a:lnTo>
                  <a:lnTo>
                    <a:pt x="465467" y="72593"/>
                  </a:lnTo>
                  <a:lnTo>
                    <a:pt x="465315" y="72491"/>
                  </a:lnTo>
                  <a:lnTo>
                    <a:pt x="399237" y="34353"/>
                  </a:lnTo>
                  <a:lnTo>
                    <a:pt x="399072" y="34251"/>
                  </a:lnTo>
                  <a:lnTo>
                    <a:pt x="398932" y="34163"/>
                  </a:lnTo>
                  <a:lnTo>
                    <a:pt x="398551" y="33959"/>
                  </a:lnTo>
                  <a:lnTo>
                    <a:pt x="397433" y="33413"/>
                  </a:lnTo>
                  <a:lnTo>
                    <a:pt x="389293" y="31737"/>
                  </a:lnTo>
                  <a:lnTo>
                    <a:pt x="387832" y="31737"/>
                  </a:lnTo>
                  <a:lnTo>
                    <a:pt x="386359" y="31813"/>
                  </a:lnTo>
                  <a:lnTo>
                    <a:pt x="385343" y="31953"/>
                  </a:lnTo>
                  <a:lnTo>
                    <a:pt x="384924" y="31991"/>
                  </a:lnTo>
                  <a:lnTo>
                    <a:pt x="384708" y="32029"/>
                  </a:lnTo>
                  <a:lnTo>
                    <a:pt x="385279" y="33299"/>
                  </a:lnTo>
                  <a:lnTo>
                    <a:pt x="384695" y="32042"/>
                  </a:lnTo>
                  <a:lnTo>
                    <a:pt x="384505" y="32054"/>
                  </a:lnTo>
                  <a:lnTo>
                    <a:pt x="384263" y="32118"/>
                  </a:lnTo>
                  <a:lnTo>
                    <a:pt x="384111" y="32143"/>
                  </a:lnTo>
                  <a:lnTo>
                    <a:pt x="294005" y="46062"/>
                  </a:lnTo>
                  <a:lnTo>
                    <a:pt x="283552" y="52019"/>
                  </a:lnTo>
                  <a:lnTo>
                    <a:pt x="283438" y="52247"/>
                  </a:lnTo>
                  <a:lnTo>
                    <a:pt x="259194" y="104495"/>
                  </a:lnTo>
                  <a:lnTo>
                    <a:pt x="267398" y="105765"/>
                  </a:lnTo>
                  <a:lnTo>
                    <a:pt x="291706" y="53403"/>
                  </a:lnTo>
                  <a:lnTo>
                    <a:pt x="291757" y="53276"/>
                  </a:lnTo>
                  <a:lnTo>
                    <a:pt x="291922" y="52997"/>
                  </a:lnTo>
                  <a:lnTo>
                    <a:pt x="386892" y="36766"/>
                  </a:lnTo>
                  <a:lnTo>
                    <a:pt x="387629" y="36677"/>
                  </a:lnTo>
                  <a:lnTo>
                    <a:pt x="388251" y="36652"/>
                  </a:lnTo>
                  <a:lnTo>
                    <a:pt x="389496" y="36677"/>
                  </a:lnTo>
                  <a:lnTo>
                    <a:pt x="390994" y="36918"/>
                  </a:lnTo>
                  <a:lnTo>
                    <a:pt x="392099" y="37261"/>
                  </a:lnTo>
                  <a:lnTo>
                    <a:pt x="393065" y="37719"/>
                  </a:lnTo>
                  <a:lnTo>
                    <a:pt x="393217" y="37807"/>
                  </a:lnTo>
                  <a:lnTo>
                    <a:pt x="459270" y="75958"/>
                  </a:lnTo>
                  <a:lnTo>
                    <a:pt x="459447" y="76047"/>
                  </a:lnTo>
                  <a:lnTo>
                    <a:pt x="459600" y="76136"/>
                  </a:lnTo>
                  <a:lnTo>
                    <a:pt x="461340" y="78714"/>
                  </a:lnTo>
                  <a:lnTo>
                    <a:pt x="461302" y="79070"/>
                  </a:lnTo>
                  <a:lnTo>
                    <a:pt x="461187" y="79438"/>
                  </a:lnTo>
                  <a:lnTo>
                    <a:pt x="461111" y="79603"/>
                  </a:lnTo>
                  <a:lnTo>
                    <a:pt x="460984" y="79959"/>
                  </a:lnTo>
                  <a:lnTo>
                    <a:pt x="460959" y="80200"/>
                  </a:lnTo>
                  <a:lnTo>
                    <a:pt x="460971" y="80429"/>
                  </a:lnTo>
                  <a:lnTo>
                    <a:pt x="465150" y="82689"/>
                  </a:lnTo>
                  <a:lnTo>
                    <a:pt x="465975" y="82651"/>
                  </a:lnTo>
                  <a:lnTo>
                    <a:pt x="466788" y="82511"/>
                  </a:lnTo>
                  <a:lnTo>
                    <a:pt x="467144" y="82423"/>
                  </a:lnTo>
                  <a:lnTo>
                    <a:pt x="467855" y="82169"/>
                  </a:lnTo>
                  <a:lnTo>
                    <a:pt x="467995" y="82080"/>
                  </a:lnTo>
                  <a:lnTo>
                    <a:pt x="468464" y="81826"/>
                  </a:lnTo>
                  <a:lnTo>
                    <a:pt x="469036" y="81330"/>
                  </a:lnTo>
                  <a:lnTo>
                    <a:pt x="469252" y="80987"/>
                  </a:lnTo>
                  <a:lnTo>
                    <a:pt x="469506" y="80467"/>
                  </a:lnTo>
                  <a:lnTo>
                    <a:pt x="469734" y="79641"/>
                  </a:lnTo>
                  <a:lnTo>
                    <a:pt x="469836" y="7880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124010" y="1111325"/>
              <a:ext cx="454025" cy="246379"/>
            </a:xfrm>
            <a:custGeom>
              <a:avLst/>
              <a:gdLst/>
              <a:ahLst/>
              <a:cxnLst/>
              <a:rect l="l" t="t" r="r" b="b"/>
              <a:pathLst>
                <a:path w="454025" h="246380">
                  <a:moveTo>
                    <a:pt x="10261" y="132372"/>
                  </a:moveTo>
                  <a:lnTo>
                    <a:pt x="1066" y="71640"/>
                  </a:lnTo>
                  <a:lnTo>
                    <a:pt x="939" y="71475"/>
                  </a:lnTo>
                  <a:lnTo>
                    <a:pt x="812" y="71412"/>
                  </a:lnTo>
                  <a:lnTo>
                    <a:pt x="673" y="71386"/>
                  </a:lnTo>
                  <a:lnTo>
                    <a:pt x="419" y="71374"/>
                  </a:lnTo>
                  <a:lnTo>
                    <a:pt x="292" y="71399"/>
                  </a:lnTo>
                  <a:lnTo>
                    <a:pt x="127" y="71475"/>
                  </a:lnTo>
                  <a:lnTo>
                    <a:pt x="12" y="71628"/>
                  </a:lnTo>
                  <a:lnTo>
                    <a:pt x="9207" y="132422"/>
                  </a:lnTo>
                  <a:lnTo>
                    <a:pt x="9334" y="132600"/>
                  </a:lnTo>
                  <a:lnTo>
                    <a:pt x="9461" y="132651"/>
                  </a:lnTo>
                  <a:lnTo>
                    <a:pt x="9601" y="132689"/>
                  </a:lnTo>
                  <a:lnTo>
                    <a:pt x="9753" y="132702"/>
                  </a:lnTo>
                  <a:lnTo>
                    <a:pt x="9880" y="132689"/>
                  </a:lnTo>
                  <a:lnTo>
                    <a:pt x="10007" y="132651"/>
                  </a:lnTo>
                  <a:lnTo>
                    <a:pt x="10147" y="132588"/>
                  </a:lnTo>
                  <a:lnTo>
                    <a:pt x="10261" y="132448"/>
                  </a:lnTo>
                  <a:close/>
                </a:path>
                <a:path w="454025" h="246380">
                  <a:moveTo>
                    <a:pt x="80733" y="143433"/>
                  </a:moveTo>
                  <a:lnTo>
                    <a:pt x="79883" y="143078"/>
                  </a:lnTo>
                  <a:lnTo>
                    <a:pt x="79794" y="143205"/>
                  </a:lnTo>
                  <a:lnTo>
                    <a:pt x="79806" y="143344"/>
                  </a:lnTo>
                  <a:lnTo>
                    <a:pt x="79933" y="143459"/>
                  </a:lnTo>
                  <a:lnTo>
                    <a:pt x="80073" y="143522"/>
                  </a:lnTo>
                  <a:lnTo>
                    <a:pt x="80213" y="143548"/>
                  </a:lnTo>
                  <a:lnTo>
                    <a:pt x="80378" y="143548"/>
                  </a:lnTo>
                  <a:lnTo>
                    <a:pt x="80530" y="143535"/>
                  </a:lnTo>
                  <a:lnTo>
                    <a:pt x="80657" y="143484"/>
                  </a:lnTo>
                  <a:close/>
                </a:path>
                <a:path w="454025" h="246380">
                  <a:moveTo>
                    <a:pt x="141351" y="93357"/>
                  </a:moveTo>
                  <a:lnTo>
                    <a:pt x="141249" y="93192"/>
                  </a:lnTo>
                  <a:lnTo>
                    <a:pt x="141109" y="93116"/>
                  </a:lnTo>
                  <a:lnTo>
                    <a:pt x="140970" y="93078"/>
                  </a:lnTo>
                  <a:lnTo>
                    <a:pt x="140741" y="93065"/>
                  </a:lnTo>
                  <a:lnTo>
                    <a:pt x="140614" y="93091"/>
                  </a:lnTo>
                  <a:lnTo>
                    <a:pt x="140474" y="93141"/>
                  </a:lnTo>
                  <a:lnTo>
                    <a:pt x="79883" y="143078"/>
                  </a:lnTo>
                  <a:lnTo>
                    <a:pt x="80746" y="143421"/>
                  </a:lnTo>
                  <a:lnTo>
                    <a:pt x="141249" y="93548"/>
                  </a:lnTo>
                  <a:lnTo>
                    <a:pt x="141338" y="93421"/>
                  </a:lnTo>
                  <a:close/>
                </a:path>
                <a:path w="454025" h="246380">
                  <a:moveTo>
                    <a:pt x="211683" y="245313"/>
                  </a:moveTo>
                  <a:lnTo>
                    <a:pt x="116039" y="219570"/>
                  </a:lnTo>
                  <a:lnTo>
                    <a:pt x="115912" y="219532"/>
                  </a:lnTo>
                  <a:lnTo>
                    <a:pt x="115722" y="219532"/>
                  </a:lnTo>
                  <a:lnTo>
                    <a:pt x="115570" y="219570"/>
                  </a:lnTo>
                  <a:lnTo>
                    <a:pt x="115443" y="219621"/>
                  </a:lnTo>
                  <a:lnTo>
                    <a:pt x="115328" y="219748"/>
                  </a:lnTo>
                  <a:lnTo>
                    <a:pt x="115303" y="219875"/>
                  </a:lnTo>
                  <a:lnTo>
                    <a:pt x="115379" y="220014"/>
                  </a:lnTo>
                  <a:lnTo>
                    <a:pt x="115531" y="220103"/>
                  </a:lnTo>
                  <a:lnTo>
                    <a:pt x="211226" y="245859"/>
                  </a:lnTo>
                  <a:lnTo>
                    <a:pt x="211683" y="245313"/>
                  </a:lnTo>
                  <a:close/>
                </a:path>
                <a:path w="454025" h="246380">
                  <a:moveTo>
                    <a:pt x="212001" y="245554"/>
                  </a:moveTo>
                  <a:lnTo>
                    <a:pt x="211912" y="245414"/>
                  </a:lnTo>
                  <a:lnTo>
                    <a:pt x="211785" y="245351"/>
                  </a:lnTo>
                  <a:lnTo>
                    <a:pt x="211239" y="245872"/>
                  </a:lnTo>
                  <a:lnTo>
                    <a:pt x="211582" y="245897"/>
                  </a:lnTo>
                  <a:lnTo>
                    <a:pt x="211721" y="245872"/>
                  </a:lnTo>
                  <a:lnTo>
                    <a:pt x="211848" y="245808"/>
                  </a:lnTo>
                  <a:lnTo>
                    <a:pt x="211975" y="245668"/>
                  </a:lnTo>
                  <a:close/>
                </a:path>
                <a:path w="454025" h="246380">
                  <a:moveTo>
                    <a:pt x="224663" y="162026"/>
                  </a:moveTo>
                  <a:lnTo>
                    <a:pt x="224574" y="161886"/>
                  </a:lnTo>
                  <a:lnTo>
                    <a:pt x="224383" y="161798"/>
                  </a:lnTo>
                  <a:lnTo>
                    <a:pt x="224256" y="161772"/>
                  </a:lnTo>
                  <a:lnTo>
                    <a:pt x="224015" y="161759"/>
                  </a:lnTo>
                  <a:lnTo>
                    <a:pt x="122085" y="177533"/>
                  </a:lnTo>
                  <a:lnTo>
                    <a:pt x="121958" y="177558"/>
                  </a:lnTo>
                  <a:lnTo>
                    <a:pt x="121831" y="177609"/>
                  </a:lnTo>
                  <a:lnTo>
                    <a:pt x="121704" y="177723"/>
                  </a:lnTo>
                  <a:lnTo>
                    <a:pt x="121678" y="177863"/>
                  </a:lnTo>
                  <a:lnTo>
                    <a:pt x="121767" y="178003"/>
                  </a:lnTo>
                  <a:lnTo>
                    <a:pt x="121958" y="178092"/>
                  </a:lnTo>
                  <a:lnTo>
                    <a:pt x="122123" y="178130"/>
                  </a:lnTo>
                  <a:lnTo>
                    <a:pt x="122326" y="178130"/>
                  </a:lnTo>
                  <a:lnTo>
                    <a:pt x="224243" y="162369"/>
                  </a:lnTo>
                  <a:lnTo>
                    <a:pt x="224383" y="162331"/>
                  </a:lnTo>
                  <a:lnTo>
                    <a:pt x="224510" y="162280"/>
                  </a:lnTo>
                  <a:lnTo>
                    <a:pt x="224637" y="162153"/>
                  </a:lnTo>
                  <a:lnTo>
                    <a:pt x="224663" y="162026"/>
                  </a:lnTo>
                  <a:close/>
                </a:path>
                <a:path w="454025" h="246380">
                  <a:moveTo>
                    <a:pt x="252882" y="6781"/>
                  </a:moveTo>
                  <a:lnTo>
                    <a:pt x="241617" y="266"/>
                  </a:lnTo>
                  <a:lnTo>
                    <a:pt x="241427" y="177"/>
                  </a:lnTo>
                  <a:lnTo>
                    <a:pt x="241300" y="127"/>
                  </a:lnTo>
                  <a:lnTo>
                    <a:pt x="241160" y="88"/>
                  </a:lnTo>
                  <a:lnTo>
                    <a:pt x="241020" y="50"/>
                  </a:lnTo>
                  <a:lnTo>
                    <a:pt x="240868" y="25"/>
                  </a:lnTo>
                  <a:lnTo>
                    <a:pt x="240715" y="12"/>
                  </a:lnTo>
                  <a:lnTo>
                    <a:pt x="240576" y="0"/>
                  </a:lnTo>
                  <a:lnTo>
                    <a:pt x="240398" y="0"/>
                  </a:lnTo>
                  <a:lnTo>
                    <a:pt x="240245" y="12"/>
                  </a:lnTo>
                  <a:lnTo>
                    <a:pt x="240106" y="25"/>
                  </a:lnTo>
                  <a:lnTo>
                    <a:pt x="239953" y="50"/>
                  </a:lnTo>
                  <a:lnTo>
                    <a:pt x="239649" y="127"/>
                  </a:lnTo>
                  <a:lnTo>
                    <a:pt x="239420" y="241"/>
                  </a:lnTo>
                  <a:lnTo>
                    <a:pt x="239293" y="304"/>
                  </a:lnTo>
                  <a:lnTo>
                    <a:pt x="239153" y="406"/>
                  </a:lnTo>
                  <a:lnTo>
                    <a:pt x="239052" y="533"/>
                  </a:lnTo>
                  <a:lnTo>
                    <a:pt x="238937" y="698"/>
                  </a:lnTo>
                  <a:lnTo>
                    <a:pt x="238887" y="876"/>
                  </a:lnTo>
                  <a:lnTo>
                    <a:pt x="238899" y="1054"/>
                  </a:lnTo>
                  <a:lnTo>
                    <a:pt x="238975" y="1244"/>
                  </a:lnTo>
                  <a:lnTo>
                    <a:pt x="239115" y="1397"/>
                  </a:lnTo>
                  <a:lnTo>
                    <a:pt x="239293" y="1536"/>
                  </a:lnTo>
                  <a:lnTo>
                    <a:pt x="250609" y="8064"/>
                  </a:lnTo>
                  <a:lnTo>
                    <a:pt x="252882" y="6781"/>
                  </a:lnTo>
                  <a:close/>
                </a:path>
                <a:path w="454025" h="246380">
                  <a:moveTo>
                    <a:pt x="253339" y="7378"/>
                  </a:moveTo>
                  <a:lnTo>
                    <a:pt x="253301" y="7251"/>
                  </a:lnTo>
                  <a:lnTo>
                    <a:pt x="253238" y="7112"/>
                  </a:lnTo>
                  <a:lnTo>
                    <a:pt x="253111" y="6946"/>
                  </a:lnTo>
                  <a:lnTo>
                    <a:pt x="252933" y="6807"/>
                  </a:lnTo>
                  <a:lnTo>
                    <a:pt x="250609" y="8077"/>
                  </a:lnTo>
                  <a:lnTo>
                    <a:pt x="250926" y="8216"/>
                  </a:lnTo>
                  <a:lnTo>
                    <a:pt x="251066" y="8255"/>
                  </a:lnTo>
                  <a:lnTo>
                    <a:pt x="251434" y="8331"/>
                  </a:lnTo>
                  <a:lnTo>
                    <a:pt x="251650" y="8343"/>
                  </a:lnTo>
                  <a:lnTo>
                    <a:pt x="251841" y="8343"/>
                  </a:lnTo>
                  <a:lnTo>
                    <a:pt x="251993" y="8331"/>
                  </a:lnTo>
                  <a:lnTo>
                    <a:pt x="252120" y="8318"/>
                  </a:lnTo>
                  <a:lnTo>
                    <a:pt x="252361" y="8280"/>
                  </a:lnTo>
                  <a:lnTo>
                    <a:pt x="253199" y="7772"/>
                  </a:lnTo>
                  <a:lnTo>
                    <a:pt x="253276" y="7645"/>
                  </a:lnTo>
                  <a:lnTo>
                    <a:pt x="253339" y="7467"/>
                  </a:lnTo>
                  <a:close/>
                </a:path>
                <a:path w="454025" h="246380">
                  <a:moveTo>
                    <a:pt x="264236" y="90576"/>
                  </a:moveTo>
                  <a:lnTo>
                    <a:pt x="261416" y="89852"/>
                  </a:lnTo>
                  <a:lnTo>
                    <a:pt x="261023" y="89852"/>
                  </a:lnTo>
                  <a:lnTo>
                    <a:pt x="258229" y="90576"/>
                  </a:lnTo>
                  <a:lnTo>
                    <a:pt x="258064" y="90652"/>
                  </a:lnTo>
                  <a:lnTo>
                    <a:pt x="256959" y="92189"/>
                  </a:lnTo>
                  <a:lnTo>
                    <a:pt x="256959" y="92417"/>
                  </a:lnTo>
                  <a:lnTo>
                    <a:pt x="258229" y="94030"/>
                  </a:lnTo>
                  <a:lnTo>
                    <a:pt x="264236" y="90576"/>
                  </a:lnTo>
                  <a:close/>
                </a:path>
                <a:path w="454025" h="246380">
                  <a:moveTo>
                    <a:pt x="279133" y="25412"/>
                  </a:moveTo>
                  <a:lnTo>
                    <a:pt x="276885" y="24104"/>
                  </a:lnTo>
                  <a:lnTo>
                    <a:pt x="265620" y="30607"/>
                  </a:lnTo>
                  <a:lnTo>
                    <a:pt x="267868" y="31915"/>
                  </a:lnTo>
                  <a:lnTo>
                    <a:pt x="279133" y="25412"/>
                  </a:lnTo>
                  <a:close/>
                </a:path>
                <a:path w="454025" h="246380">
                  <a:moveTo>
                    <a:pt x="283362" y="11709"/>
                  </a:moveTo>
                  <a:lnTo>
                    <a:pt x="283324" y="11582"/>
                  </a:lnTo>
                  <a:lnTo>
                    <a:pt x="282943" y="11137"/>
                  </a:lnTo>
                  <a:lnTo>
                    <a:pt x="278384" y="8521"/>
                  </a:lnTo>
                  <a:lnTo>
                    <a:pt x="282892" y="5918"/>
                  </a:lnTo>
                  <a:lnTo>
                    <a:pt x="280631" y="4610"/>
                  </a:lnTo>
                  <a:lnTo>
                    <a:pt x="276123" y="7213"/>
                  </a:lnTo>
                  <a:lnTo>
                    <a:pt x="271640" y="4610"/>
                  </a:lnTo>
                  <a:lnTo>
                    <a:pt x="271335" y="4470"/>
                  </a:lnTo>
                  <a:lnTo>
                    <a:pt x="271195" y="4432"/>
                  </a:lnTo>
                  <a:lnTo>
                    <a:pt x="270827" y="4356"/>
                  </a:lnTo>
                  <a:lnTo>
                    <a:pt x="270611" y="4343"/>
                  </a:lnTo>
                  <a:lnTo>
                    <a:pt x="270433" y="4343"/>
                  </a:lnTo>
                  <a:lnTo>
                    <a:pt x="270281" y="4356"/>
                  </a:lnTo>
                  <a:lnTo>
                    <a:pt x="269900" y="4406"/>
                  </a:lnTo>
                  <a:lnTo>
                    <a:pt x="269684" y="4470"/>
                  </a:lnTo>
                  <a:lnTo>
                    <a:pt x="269443" y="4572"/>
                  </a:lnTo>
                  <a:lnTo>
                    <a:pt x="269227" y="4711"/>
                  </a:lnTo>
                  <a:lnTo>
                    <a:pt x="269087" y="4876"/>
                  </a:lnTo>
                  <a:lnTo>
                    <a:pt x="268960" y="5041"/>
                  </a:lnTo>
                  <a:lnTo>
                    <a:pt x="268909" y="5219"/>
                  </a:lnTo>
                  <a:lnTo>
                    <a:pt x="268922" y="5397"/>
                  </a:lnTo>
                  <a:lnTo>
                    <a:pt x="269024" y="5575"/>
                  </a:lnTo>
                  <a:lnTo>
                    <a:pt x="269151" y="5740"/>
                  </a:lnTo>
                  <a:lnTo>
                    <a:pt x="269328" y="5880"/>
                  </a:lnTo>
                  <a:lnTo>
                    <a:pt x="273862" y="8521"/>
                  </a:lnTo>
                  <a:lnTo>
                    <a:pt x="269379" y="11099"/>
                  </a:lnTo>
                  <a:lnTo>
                    <a:pt x="269227" y="11201"/>
                  </a:lnTo>
                  <a:lnTo>
                    <a:pt x="269087" y="11366"/>
                  </a:lnTo>
                  <a:lnTo>
                    <a:pt x="268960" y="11531"/>
                  </a:lnTo>
                  <a:lnTo>
                    <a:pt x="268909" y="11709"/>
                  </a:lnTo>
                  <a:lnTo>
                    <a:pt x="268922" y="11887"/>
                  </a:lnTo>
                  <a:lnTo>
                    <a:pt x="269024" y="12077"/>
                  </a:lnTo>
                  <a:lnTo>
                    <a:pt x="269201" y="12268"/>
                  </a:lnTo>
                  <a:lnTo>
                    <a:pt x="269328" y="12369"/>
                  </a:lnTo>
                  <a:lnTo>
                    <a:pt x="269570" y="12496"/>
                  </a:lnTo>
                  <a:lnTo>
                    <a:pt x="269697" y="12547"/>
                  </a:lnTo>
                  <a:lnTo>
                    <a:pt x="269836" y="12585"/>
                  </a:lnTo>
                  <a:lnTo>
                    <a:pt x="269976" y="12623"/>
                  </a:lnTo>
                  <a:lnTo>
                    <a:pt x="270141" y="12649"/>
                  </a:lnTo>
                  <a:lnTo>
                    <a:pt x="270294" y="12661"/>
                  </a:lnTo>
                  <a:lnTo>
                    <a:pt x="270433" y="12674"/>
                  </a:lnTo>
                  <a:lnTo>
                    <a:pt x="270611" y="12674"/>
                  </a:lnTo>
                  <a:lnTo>
                    <a:pt x="270764" y="12661"/>
                  </a:lnTo>
                  <a:lnTo>
                    <a:pt x="270903" y="12649"/>
                  </a:lnTo>
                  <a:lnTo>
                    <a:pt x="271043" y="12623"/>
                  </a:lnTo>
                  <a:lnTo>
                    <a:pt x="271195" y="12585"/>
                  </a:lnTo>
                  <a:lnTo>
                    <a:pt x="271348" y="12547"/>
                  </a:lnTo>
                  <a:lnTo>
                    <a:pt x="271576" y="12433"/>
                  </a:lnTo>
                  <a:lnTo>
                    <a:pt x="276123" y="9817"/>
                  </a:lnTo>
                  <a:lnTo>
                    <a:pt x="280631" y="12407"/>
                  </a:lnTo>
                  <a:lnTo>
                    <a:pt x="280822" y="12496"/>
                  </a:lnTo>
                  <a:lnTo>
                    <a:pt x="280949" y="12547"/>
                  </a:lnTo>
                  <a:lnTo>
                    <a:pt x="281089" y="12585"/>
                  </a:lnTo>
                  <a:lnTo>
                    <a:pt x="281228" y="12623"/>
                  </a:lnTo>
                  <a:lnTo>
                    <a:pt x="281381" y="12649"/>
                  </a:lnTo>
                  <a:lnTo>
                    <a:pt x="281533" y="12661"/>
                  </a:lnTo>
                  <a:lnTo>
                    <a:pt x="281673" y="12674"/>
                  </a:lnTo>
                  <a:lnTo>
                    <a:pt x="281851" y="12674"/>
                  </a:lnTo>
                  <a:lnTo>
                    <a:pt x="282016" y="12661"/>
                  </a:lnTo>
                  <a:lnTo>
                    <a:pt x="282143" y="12649"/>
                  </a:lnTo>
                  <a:lnTo>
                    <a:pt x="282295" y="12623"/>
                  </a:lnTo>
                  <a:lnTo>
                    <a:pt x="282448" y="12585"/>
                  </a:lnTo>
                  <a:lnTo>
                    <a:pt x="282600" y="12547"/>
                  </a:lnTo>
                  <a:lnTo>
                    <a:pt x="282829" y="12433"/>
                  </a:lnTo>
                  <a:lnTo>
                    <a:pt x="283057" y="12306"/>
                  </a:lnTo>
                  <a:lnTo>
                    <a:pt x="283197" y="12141"/>
                  </a:lnTo>
                  <a:lnTo>
                    <a:pt x="283311" y="11976"/>
                  </a:lnTo>
                  <a:lnTo>
                    <a:pt x="283362" y="11798"/>
                  </a:lnTo>
                  <a:close/>
                </a:path>
                <a:path w="454025" h="246380">
                  <a:moveTo>
                    <a:pt x="283375" y="5219"/>
                  </a:moveTo>
                  <a:lnTo>
                    <a:pt x="283337" y="5080"/>
                  </a:lnTo>
                  <a:lnTo>
                    <a:pt x="283273" y="4940"/>
                  </a:lnTo>
                  <a:lnTo>
                    <a:pt x="282460" y="4432"/>
                  </a:lnTo>
                  <a:lnTo>
                    <a:pt x="282092" y="4356"/>
                  </a:lnTo>
                  <a:lnTo>
                    <a:pt x="281863" y="4343"/>
                  </a:lnTo>
                  <a:lnTo>
                    <a:pt x="281686" y="4343"/>
                  </a:lnTo>
                  <a:lnTo>
                    <a:pt x="281533" y="4356"/>
                  </a:lnTo>
                  <a:lnTo>
                    <a:pt x="281165" y="4406"/>
                  </a:lnTo>
                  <a:lnTo>
                    <a:pt x="280949" y="4470"/>
                  </a:lnTo>
                  <a:lnTo>
                    <a:pt x="280708" y="4572"/>
                  </a:lnTo>
                  <a:lnTo>
                    <a:pt x="282892" y="5918"/>
                  </a:lnTo>
                  <a:lnTo>
                    <a:pt x="283057" y="5816"/>
                  </a:lnTo>
                  <a:lnTo>
                    <a:pt x="283210" y="5651"/>
                  </a:lnTo>
                  <a:lnTo>
                    <a:pt x="283324" y="5486"/>
                  </a:lnTo>
                  <a:lnTo>
                    <a:pt x="283375" y="5308"/>
                  </a:lnTo>
                  <a:close/>
                </a:path>
                <a:path w="454025" h="246380">
                  <a:moveTo>
                    <a:pt x="363283" y="82219"/>
                  </a:moveTo>
                  <a:lnTo>
                    <a:pt x="361073" y="77495"/>
                  </a:lnTo>
                  <a:lnTo>
                    <a:pt x="360870" y="77520"/>
                  </a:lnTo>
                  <a:lnTo>
                    <a:pt x="270395" y="91516"/>
                  </a:lnTo>
                  <a:lnTo>
                    <a:pt x="270243" y="91541"/>
                  </a:lnTo>
                  <a:lnTo>
                    <a:pt x="270090" y="91567"/>
                  </a:lnTo>
                  <a:lnTo>
                    <a:pt x="269049" y="91643"/>
                  </a:lnTo>
                  <a:lnTo>
                    <a:pt x="268401" y="91643"/>
                  </a:lnTo>
                  <a:lnTo>
                    <a:pt x="264236" y="90576"/>
                  </a:lnTo>
                  <a:lnTo>
                    <a:pt x="258229" y="94043"/>
                  </a:lnTo>
                  <a:lnTo>
                    <a:pt x="268008" y="96558"/>
                  </a:lnTo>
                  <a:lnTo>
                    <a:pt x="269455" y="96558"/>
                  </a:lnTo>
                  <a:lnTo>
                    <a:pt x="270929" y="96469"/>
                  </a:lnTo>
                  <a:lnTo>
                    <a:pt x="271627" y="96393"/>
                  </a:lnTo>
                  <a:lnTo>
                    <a:pt x="272580" y="96253"/>
                  </a:lnTo>
                  <a:lnTo>
                    <a:pt x="272783" y="96227"/>
                  </a:lnTo>
                  <a:lnTo>
                    <a:pt x="362978" y="82270"/>
                  </a:lnTo>
                  <a:lnTo>
                    <a:pt x="363283" y="82219"/>
                  </a:lnTo>
                  <a:close/>
                </a:path>
                <a:path w="454025" h="246380">
                  <a:moveTo>
                    <a:pt x="394233" y="15494"/>
                  </a:moveTo>
                  <a:lnTo>
                    <a:pt x="391439" y="14782"/>
                  </a:lnTo>
                  <a:lnTo>
                    <a:pt x="391033" y="14782"/>
                  </a:lnTo>
                  <a:lnTo>
                    <a:pt x="386981" y="17119"/>
                  </a:lnTo>
                  <a:lnTo>
                    <a:pt x="386981" y="17348"/>
                  </a:lnTo>
                  <a:lnTo>
                    <a:pt x="388226" y="18961"/>
                  </a:lnTo>
                  <a:lnTo>
                    <a:pt x="394233" y="15494"/>
                  </a:lnTo>
                  <a:close/>
                </a:path>
                <a:path w="454025" h="246380">
                  <a:moveTo>
                    <a:pt x="398246" y="23202"/>
                  </a:moveTo>
                  <a:lnTo>
                    <a:pt x="394271" y="20713"/>
                  </a:lnTo>
                  <a:lnTo>
                    <a:pt x="393649" y="20713"/>
                  </a:lnTo>
                  <a:lnTo>
                    <a:pt x="389890" y="22517"/>
                  </a:lnTo>
                  <a:lnTo>
                    <a:pt x="365569" y="74879"/>
                  </a:lnTo>
                  <a:lnTo>
                    <a:pt x="365506" y="75006"/>
                  </a:lnTo>
                  <a:lnTo>
                    <a:pt x="361073" y="77482"/>
                  </a:lnTo>
                  <a:lnTo>
                    <a:pt x="363283" y="82207"/>
                  </a:lnTo>
                  <a:lnTo>
                    <a:pt x="363474" y="82181"/>
                  </a:lnTo>
                  <a:lnTo>
                    <a:pt x="373659" y="76365"/>
                  </a:lnTo>
                  <a:lnTo>
                    <a:pt x="373773" y="76161"/>
                  </a:lnTo>
                  <a:lnTo>
                    <a:pt x="373900" y="75882"/>
                  </a:lnTo>
                  <a:lnTo>
                    <a:pt x="398068" y="23799"/>
                  </a:lnTo>
                  <a:lnTo>
                    <a:pt x="398233" y="23431"/>
                  </a:lnTo>
                  <a:lnTo>
                    <a:pt x="398246" y="23202"/>
                  </a:lnTo>
                  <a:close/>
                </a:path>
                <a:path w="454025" h="246380">
                  <a:moveTo>
                    <a:pt x="418236" y="200634"/>
                  </a:moveTo>
                  <a:lnTo>
                    <a:pt x="416026" y="195897"/>
                  </a:lnTo>
                  <a:lnTo>
                    <a:pt x="325945" y="209842"/>
                  </a:lnTo>
                  <a:lnTo>
                    <a:pt x="325539" y="209880"/>
                  </a:lnTo>
                  <a:lnTo>
                    <a:pt x="325323" y="209918"/>
                  </a:lnTo>
                  <a:lnTo>
                    <a:pt x="324612" y="210007"/>
                  </a:lnTo>
                  <a:lnTo>
                    <a:pt x="323989" y="210032"/>
                  </a:lnTo>
                  <a:lnTo>
                    <a:pt x="322732" y="210007"/>
                  </a:lnTo>
                  <a:lnTo>
                    <a:pt x="321525" y="209829"/>
                  </a:lnTo>
                  <a:lnTo>
                    <a:pt x="320941" y="209702"/>
                  </a:lnTo>
                  <a:lnTo>
                    <a:pt x="319874" y="209334"/>
                  </a:lnTo>
                  <a:lnTo>
                    <a:pt x="319405" y="209118"/>
                  </a:lnTo>
                  <a:lnTo>
                    <a:pt x="319176" y="208965"/>
                  </a:lnTo>
                  <a:lnTo>
                    <a:pt x="253034" y="170802"/>
                  </a:lnTo>
                  <a:lnTo>
                    <a:pt x="252768" y="170637"/>
                  </a:lnTo>
                  <a:lnTo>
                    <a:pt x="250901" y="167970"/>
                  </a:lnTo>
                  <a:lnTo>
                    <a:pt x="250952" y="167614"/>
                  </a:lnTo>
                  <a:lnTo>
                    <a:pt x="251028" y="167271"/>
                  </a:lnTo>
                  <a:lnTo>
                    <a:pt x="251117" y="167093"/>
                  </a:lnTo>
                  <a:lnTo>
                    <a:pt x="275399" y="114795"/>
                  </a:lnTo>
                  <a:lnTo>
                    <a:pt x="275501" y="114604"/>
                  </a:lnTo>
                  <a:lnTo>
                    <a:pt x="275907" y="113982"/>
                  </a:lnTo>
                  <a:lnTo>
                    <a:pt x="276225" y="113677"/>
                  </a:lnTo>
                  <a:lnTo>
                    <a:pt x="276593" y="113385"/>
                  </a:lnTo>
                  <a:lnTo>
                    <a:pt x="276796" y="113258"/>
                  </a:lnTo>
                  <a:lnTo>
                    <a:pt x="276987" y="113106"/>
                  </a:lnTo>
                  <a:lnTo>
                    <a:pt x="277710" y="112750"/>
                  </a:lnTo>
                  <a:lnTo>
                    <a:pt x="278485" y="112445"/>
                  </a:lnTo>
                  <a:lnTo>
                    <a:pt x="279057" y="112293"/>
                  </a:lnTo>
                  <a:lnTo>
                    <a:pt x="279933" y="112115"/>
                  </a:lnTo>
                  <a:lnTo>
                    <a:pt x="277736" y="107391"/>
                  </a:lnTo>
                  <a:lnTo>
                    <a:pt x="277533" y="107416"/>
                  </a:lnTo>
                  <a:lnTo>
                    <a:pt x="277025" y="107492"/>
                  </a:lnTo>
                  <a:lnTo>
                    <a:pt x="267322" y="113271"/>
                  </a:lnTo>
                  <a:lnTo>
                    <a:pt x="267220" y="113436"/>
                  </a:lnTo>
                  <a:lnTo>
                    <a:pt x="267169" y="113563"/>
                  </a:lnTo>
                  <a:lnTo>
                    <a:pt x="242976" y="165696"/>
                  </a:lnTo>
                  <a:lnTo>
                    <a:pt x="242862" y="165912"/>
                  </a:lnTo>
                  <a:lnTo>
                    <a:pt x="242747" y="166230"/>
                  </a:lnTo>
                  <a:lnTo>
                    <a:pt x="242506" y="167043"/>
                  </a:lnTo>
                  <a:lnTo>
                    <a:pt x="242404" y="167881"/>
                  </a:lnTo>
                  <a:lnTo>
                    <a:pt x="242455" y="168744"/>
                  </a:lnTo>
                  <a:lnTo>
                    <a:pt x="242544" y="169151"/>
                  </a:lnTo>
                  <a:lnTo>
                    <a:pt x="242658" y="169557"/>
                  </a:lnTo>
                  <a:lnTo>
                    <a:pt x="242963" y="170395"/>
                  </a:lnTo>
                  <a:lnTo>
                    <a:pt x="243217" y="170789"/>
                  </a:lnTo>
                  <a:lnTo>
                    <a:pt x="243446" y="171183"/>
                  </a:lnTo>
                  <a:lnTo>
                    <a:pt x="246595" y="173990"/>
                  </a:lnTo>
                  <a:lnTo>
                    <a:pt x="246761" y="174104"/>
                  </a:lnTo>
                  <a:lnTo>
                    <a:pt x="312902" y="212280"/>
                  </a:lnTo>
                  <a:lnTo>
                    <a:pt x="313182" y="212432"/>
                  </a:lnTo>
                  <a:lnTo>
                    <a:pt x="322948" y="214947"/>
                  </a:lnTo>
                  <a:lnTo>
                    <a:pt x="324408" y="214947"/>
                  </a:lnTo>
                  <a:lnTo>
                    <a:pt x="325869" y="214871"/>
                  </a:lnTo>
                  <a:lnTo>
                    <a:pt x="326872" y="214731"/>
                  </a:lnTo>
                  <a:lnTo>
                    <a:pt x="327329" y="214693"/>
                  </a:lnTo>
                  <a:lnTo>
                    <a:pt x="327520" y="214655"/>
                  </a:lnTo>
                  <a:lnTo>
                    <a:pt x="418236" y="200634"/>
                  </a:lnTo>
                  <a:close/>
                </a:path>
                <a:path w="454025" h="246380">
                  <a:moveTo>
                    <a:pt x="453567" y="140106"/>
                  </a:moveTo>
                  <a:lnTo>
                    <a:pt x="449376" y="134010"/>
                  </a:lnTo>
                  <a:lnTo>
                    <a:pt x="449199" y="133896"/>
                  </a:lnTo>
                  <a:lnTo>
                    <a:pt x="382790" y="95567"/>
                  </a:lnTo>
                  <a:lnTo>
                    <a:pt x="382663" y="95465"/>
                  </a:lnTo>
                  <a:lnTo>
                    <a:pt x="382282" y="95262"/>
                  </a:lnTo>
                  <a:lnTo>
                    <a:pt x="373024" y="93040"/>
                  </a:lnTo>
                  <a:lnTo>
                    <a:pt x="371563" y="93040"/>
                  </a:lnTo>
                  <a:lnTo>
                    <a:pt x="370090" y="93129"/>
                  </a:lnTo>
                  <a:lnTo>
                    <a:pt x="369392" y="93205"/>
                  </a:lnTo>
                  <a:lnTo>
                    <a:pt x="368465" y="93345"/>
                  </a:lnTo>
                  <a:lnTo>
                    <a:pt x="368236" y="93370"/>
                  </a:lnTo>
                  <a:lnTo>
                    <a:pt x="278041" y="107340"/>
                  </a:lnTo>
                  <a:lnTo>
                    <a:pt x="277736" y="107378"/>
                  </a:lnTo>
                  <a:lnTo>
                    <a:pt x="279933" y="112102"/>
                  </a:lnTo>
                  <a:lnTo>
                    <a:pt x="280136" y="112077"/>
                  </a:lnTo>
                  <a:lnTo>
                    <a:pt x="370598" y="98094"/>
                  </a:lnTo>
                  <a:lnTo>
                    <a:pt x="370941" y="98031"/>
                  </a:lnTo>
                  <a:lnTo>
                    <a:pt x="371983" y="97955"/>
                  </a:lnTo>
                  <a:lnTo>
                    <a:pt x="372618" y="97955"/>
                  </a:lnTo>
                  <a:lnTo>
                    <a:pt x="376796" y="99034"/>
                  </a:lnTo>
                  <a:lnTo>
                    <a:pt x="443191" y="137375"/>
                  </a:lnTo>
                  <a:lnTo>
                    <a:pt x="443407" y="137490"/>
                  </a:lnTo>
                  <a:lnTo>
                    <a:pt x="443674" y="137680"/>
                  </a:lnTo>
                  <a:lnTo>
                    <a:pt x="445058" y="140030"/>
                  </a:lnTo>
                  <a:lnTo>
                    <a:pt x="445020" y="140385"/>
                  </a:lnTo>
                  <a:lnTo>
                    <a:pt x="444906" y="140741"/>
                  </a:lnTo>
                  <a:lnTo>
                    <a:pt x="444830" y="140919"/>
                  </a:lnTo>
                  <a:lnTo>
                    <a:pt x="420585" y="193179"/>
                  </a:lnTo>
                  <a:lnTo>
                    <a:pt x="420471" y="193395"/>
                  </a:lnTo>
                  <a:lnTo>
                    <a:pt x="420319" y="193687"/>
                  </a:lnTo>
                  <a:lnTo>
                    <a:pt x="416026" y="195884"/>
                  </a:lnTo>
                  <a:lnTo>
                    <a:pt x="418236" y="200621"/>
                  </a:lnTo>
                  <a:lnTo>
                    <a:pt x="418934" y="200507"/>
                  </a:lnTo>
                  <a:lnTo>
                    <a:pt x="420306" y="200215"/>
                  </a:lnTo>
                  <a:lnTo>
                    <a:pt x="428625" y="194754"/>
                  </a:lnTo>
                  <a:lnTo>
                    <a:pt x="428701" y="194589"/>
                  </a:lnTo>
                  <a:lnTo>
                    <a:pt x="428815" y="194449"/>
                  </a:lnTo>
                  <a:lnTo>
                    <a:pt x="428866" y="194246"/>
                  </a:lnTo>
                  <a:lnTo>
                    <a:pt x="453047" y="142189"/>
                  </a:lnTo>
                  <a:lnTo>
                    <a:pt x="453110" y="142062"/>
                  </a:lnTo>
                  <a:lnTo>
                    <a:pt x="453224" y="141782"/>
                  </a:lnTo>
                  <a:lnTo>
                    <a:pt x="453453" y="140944"/>
                  </a:lnTo>
                  <a:lnTo>
                    <a:pt x="453567" y="1401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9135821" y="1097978"/>
              <a:ext cx="354330" cy="211454"/>
            </a:xfrm>
            <a:custGeom>
              <a:avLst/>
              <a:gdLst/>
              <a:ahLst/>
              <a:cxnLst/>
              <a:rect l="l" t="t" r="r" b="b"/>
              <a:pathLst>
                <a:path w="354329" h="211455">
                  <a:moveTo>
                    <a:pt x="2730" y="185889"/>
                  </a:moveTo>
                  <a:lnTo>
                    <a:pt x="2425" y="185750"/>
                  </a:lnTo>
                  <a:lnTo>
                    <a:pt x="2273" y="185712"/>
                  </a:lnTo>
                  <a:lnTo>
                    <a:pt x="1917" y="185635"/>
                  </a:lnTo>
                  <a:lnTo>
                    <a:pt x="1689" y="185623"/>
                  </a:lnTo>
                  <a:lnTo>
                    <a:pt x="1524" y="185623"/>
                  </a:lnTo>
                  <a:lnTo>
                    <a:pt x="1371" y="185635"/>
                  </a:lnTo>
                  <a:lnTo>
                    <a:pt x="990" y="185686"/>
                  </a:lnTo>
                  <a:lnTo>
                    <a:pt x="774" y="185750"/>
                  </a:lnTo>
                  <a:lnTo>
                    <a:pt x="533" y="185851"/>
                  </a:lnTo>
                  <a:lnTo>
                    <a:pt x="317" y="185991"/>
                  </a:lnTo>
                  <a:lnTo>
                    <a:pt x="165" y="186156"/>
                  </a:lnTo>
                  <a:lnTo>
                    <a:pt x="50" y="186321"/>
                  </a:lnTo>
                  <a:lnTo>
                    <a:pt x="0" y="186499"/>
                  </a:lnTo>
                  <a:lnTo>
                    <a:pt x="12" y="186677"/>
                  </a:lnTo>
                  <a:lnTo>
                    <a:pt x="101" y="186855"/>
                  </a:lnTo>
                  <a:lnTo>
                    <a:pt x="317" y="187096"/>
                  </a:lnTo>
                  <a:lnTo>
                    <a:pt x="469" y="187198"/>
                  </a:lnTo>
                  <a:lnTo>
                    <a:pt x="2730" y="185889"/>
                  </a:lnTo>
                  <a:close/>
                </a:path>
                <a:path w="354329" h="211455">
                  <a:moveTo>
                    <a:pt x="14452" y="193001"/>
                  </a:moveTo>
                  <a:lnTo>
                    <a:pt x="14414" y="192874"/>
                  </a:lnTo>
                  <a:lnTo>
                    <a:pt x="14351" y="192722"/>
                  </a:lnTo>
                  <a:lnTo>
                    <a:pt x="14135" y="192493"/>
                  </a:lnTo>
                  <a:lnTo>
                    <a:pt x="13995" y="192405"/>
                  </a:lnTo>
                  <a:lnTo>
                    <a:pt x="2730" y="185902"/>
                  </a:lnTo>
                  <a:lnTo>
                    <a:pt x="469" y="187210"/>
                  </a:lnTo>
                  <a:lnTo>
                    <a:pt x="11722" y="193700"/>
                  </a:lnTo>
                  <a:lnTo>
                    <a:pt x="12026" y="193827"/>
                  </a:lnTo>
                  <a:lnTo>
                    <a:pt x="12242" y="193878"/>
                  </a:lnTo>
                  <a:lnTo>
                    <a:pt x="12458" y="193941"/>
                  </a:lnTo>
                  <a:lnTo>
                    <a:pt x="12611" y="193954"/>
                  </a:lnTo>
                  <a:lnTo>
                    <a:pt x="12763" y="193967"/>
                  </a:lnTo>
                  <a:lnTo>
                    <a:pt x="12941" y="193967"/>
                  </a:lnTo>
                  <a:lnTo>
                    <a:pt x="13093" y="193954"/>
                  </a:lnTo>
                  <a:lnTo>
                    <a:pt x="13233" y="193941"/>
                  </a:lnTo>
                  <a:lnTo>
                    <a:pt x="13385" y="193916"/>
                  </a:lnTo>
                  <a:lnTo>
                    <a:pt x="13677" y="193827"/>
                  </a:lnTo>
                  <a:lnTo>
                    <a:pt x="13982" y="193700"/>
                  </a:lnTo>
                  <a:lnTo>
                    <a:pt x="14135" y="193598"/>
                  </a:lnTo>
                  <a:lnTo>
                    <a:pt x="14287" y="193433"/>
                  </a:lnTo>
                  <a:lnTo>
                    <a:pt x="14401" y="193255"/>
                  </a:lnTo>
                  <a:lnTo>
                    <a:pt x="14452" y="193090"/>
                  </a:lnTo>
                  <a:close/>
                </a:path>
                <a:path w="354329" h="211455">
                  <a:moveTo>
                    <a:pt x="44488" y="210337"/>
                  </a:moveTo>
                  <a:lnTo>
                    <a:pt x="44450" y="210210"/>
                  </a:lnTo>
                  <a:lnTo>
                    <a:pt x="44018" y="209740"/>
                  </a:lnTo>
                  <a:lnTo>
                    <a:pt x="41757" y="211035"/>
                  </a:lnTo>
                  <a:lnTo>
                    <a:pt x="42062" y="211175"/>
                  </a:lnTo>
                  <a:lnTo>
                    <a:pt x="42214" y="211213"/>
                  </a:lnTo>
                  <a:lnTo>
                    <a:pt x="42570" y="211289"/>
                  </a:lnTo>
                  <a:lnTo>
                    <a:pt x="42799" y="211302"/>
                  </a:lnTo>
                  <a:lnTo>
                    <a:pt x="42976" y="211302"/>
                  </a:lnTo>
                  <a:lnTo>
                    <a:pt x="43129" y="211289"/>
                  </a:lnTo>
                  <a:lnTo>
                    <a:pt x="43497" y="211239"/>
                  </a:lnTo>
                  <a:lnTo>
                    <a:pt x="43713" y="211175"/>
                  </a:lnTo>
                  <a:lnTo>
                    <a:pt x="44348" y="210731"/>
                  </a:lnTo>
                  <a:lnTo>
                    <a:pt x="44437" y="210604"/>
                  </a:lnTo>
                  <a:lnTo>
                    <a:pt x="44488" y="210426"/>
                  </a:lnTo>
                  <a:close/>
                </a:path>
                <a:path w="354329" h="211455">
                  <a:moveTo>
                    <a:pt x="44488" y="203835"/>
                  </a:moveTo>
                  <a:lnTo>
                    <a:pt x="44437" y="203708"/>
                  </a:lnTo>
                  <a:lnTo>
                    <a:pt x="44386" y="203555"/>
                  </a:lnTo>
                  <a:lnTo>
                    <a:pt x="44170" y="203327"/>
                  </a:lnTo>
                  <a:lnTo>
                    <a:pt x="44018" y="203225"/>
                  </a:lnTo>
                  <a:lnTo>
                    <a:pt x="43840" y="203136"/>
                  </a:lnTo>
                  <a:lnTo>
                    <a:pt x="43713" y="203085"/>
                  </a:lnTo>
                  <a:lnTo>
                    <a:pt x="43561" y="203047"/>
                  </a:lnTo>
                  <a:lnTo>
                    <a:pt x="43421" y="202996"/>
                  </a:lnTo>
                  <a:lnTo>
                    <a:pt x="43281" y="202971"/>
                  </a:lnTo>
                  <a:lnTo>
                    <a:pt x="43129" y="202958"/>
                  </a:lnTo>
                  <a:lnTo>
                    <a:pt x="42646" y="202958"/>
                  </a:lnTo>
                  <a:lnTo>
                    <a:pt x="42506" y="202971"/>
                  </a:lnTo>
                  <a:lnTo>
                    <a:pt x="42354" y="202996"/>
                  </a:lnTo>
                  <a:lnTo>
                    <a:pt x="42214" y="203047"/>
                  </a:lnTo>
                  <a:lnTo>
                    <a:pt x="42062" y="203085"/>
                  </a:lnTo>
                  <a:lnTo>
                    <a:pt x="41935" y="203136"/>
                  </a:lnTo>
                  <a:lnTo>
                    <a:pt x="41757" y="203225"/>
                  </a:lnTo>
                  <a:lnTo>
                    <a:pt x="37249" y="205841"/>
                  </a:lnTo>
                  <a:lnTo>
                    <a:pt x="32753" y="203225"/>
                  </a:lnTo>
                  <a:lnTo>
                    <a:pt x="32448" y="203098"/>
                  </a:lnTo>
                  <a:lnTo>
                    <a:pt x="32296" y="203060"/>
                  </a:lnTo>
                  <a:lnTo>
                    <a:pt x="32156" y="203009"/>
                  </a:lnTo>
                  <a:lnTo>
                    <a:pt x="32016" y="202984"/>
                  </a:lnTo>
                  <a:lnTo>
                    <a:pt x="31864" y="202971"/>
                  </a:lnTo>
                  <a:lnTo>
                    <a:pt x="31711" y="202958"/>
                  </a:lnTo>
                  <a:lnTo>
                    <a:pt x="31546" y="202958"/>
                  </a:lnTo>
                  <a:lnTo>
                    <a:pt x="31394" y="202971"/>
                  </a:lnTo>
                  <a:lnTo>
                    <a:pt x="31242" y="202984"/>
                  </a:lnTo>
                  <a:lnTo>
                    <a:pt x="31089" y="203009"/>
                  </a:lnTo>
                  <a:lnTo>
                    <a:pt x="30949" y="203060"/>
                  </a:lnTo>
                  <a:lnTo>
                    <a:pt x="30797" y="203098"/>
                  </a:lnTo>
                  <a:lnTo>
                    <a:pt x="30492" y="203225"/>
                  </a:lnTo>
                  <a:lnTo>
                    <a:pt x="30340" y="203327"/>
                  </a:lnTo>
                  <a:lnTo>
                    <a:pt x="30187" y="203492"/>
                  </a:lnTo>
                  <a:lnTo>
                    <a:pt x="30073" y="203669"/>
                  </a:lnTo>
                  <a:lnTo>
                    <a:pt x="30022" y="203835"/>
                  </a:lnTo>
                  <a:lnTo>
                    <a:pt x="30073" y="204101"/>
                  </a:lnTo>
                  <a:lnTo>
                    <a:pt x="30162" y="204254"/>
                  </a:lnTo>
                  <a:lnTo>
                    <a:pt x="30340" y="204431"/>
                  </a:lnTo>
                  <a:lnTo>
                    <a:pt x="30492" y="204533"/>
                  </a:lnTo>
                  <a:lnTo>
                    <a:pt x="35001" y="207137"/>
                  </a:lnTo>
                  <a:lnTo>
                    <a:pt x="30492" y="209740"/>
                  </a:lnTo>
                  <a:lnTo>
                    <a:pt x="30340" y="209816"/>
                  </a:lnTo>
                  <a:lnTo>
                    <a:pt x="30187" y="209981"/>
                  </a:lnTo>
                  <a:lnTo>
                    <a:pt x="30073" y="210172"/>
                  </a:lnTo>
                  <a:lnTo>
                    <a:pt x="30022" y="210324"/>
                  </a:lnTo>
                  <a:lnTo>
                    <a:pt x="30073" y="210604"/>
                  </a:lnTo>
                  <a:lnTo>
                    <a:pt x="30264" y="210858"/>
                  </a:lnTo>
                  <a:lnTo>
                    <a:pt x="30441" y="210997"/>
                  </a:lnTo>
                  <a:lnTo>
                    <a:pt x="30670" y="211124"/>
                  </a:lnTo>
                  <a:lnTo>
                    <a:pt x="30797" y="211175"/>
                  </a:lnTo>
                  <a:lnTo>
                    <a:pt x="30949" y="211213"/>
                  </a:lnTo>
                  <a:lnTo>
                    <a:pt x="31318" y="211289"/>
                  </a:lnTo>
                  <a:lnTo>
                    <a:pt x="31940" y="211289"/>
                  </a:lnTo>
                  <a:lnTo>
                    <a:pt x="32232" y="211239"/>
                  </a:lnTo>
                  <a:lnTo>
                    <a:pt x="32448" y="211175"/>
                  </a:lnTo>
                  <a:lnTo>
                    <a:pt x="32575" y="211124"/>
                  </a:lnTo>
                  <a:lnTo>
                    <a:pt x="32702" y="211061"/>
                  </a:lnTo>
                  <a:lnTo>
                    <a:pt x="37261" y="208445"/>
                  </a:lnTo>
                  <a:lnTo>
                    <a:pt x="41757" y="211023"/>
                  </a:lnTo>
                  <a:lnTo>
                    <a:pt x="44018" y="209740"/>
                  </a:lnTo>
                  <a:lnTo>
                    <a:pt x="39509" y="207137"/>
                  </a:lnTo>
                  <a:lnTo>
                    <a:pt x="44018" y="204533"/>
                  </a:lnTo>
                  <a:lnTo>
                    <a:pt x="44170" y="204431"/>
                  </a:lnTo>
                  <a:lnTo>
                    <a:pt x="44323" y="204266"/>
                  </a:lnTo>
                  <a:lnTo>
                    <a:pt x="44437" y="204089"/>
                  </a:lnTo>
                  <a:lnTo>
                    <a:pt x="44488" y="203923"/>
                  </a:lnTo>
                  <a:close/>
                </a:path>
                <a:path w="354329" h="211455">
                  <a:moveTo>
                    <a:pt x="131737" y="26339"/>
                  </a:moveTo>
                  <a:lnTo>
                    <a:pt x="131610" y="26301"/>
                  </a:lnTo>
                  <a:lnTo>
                    <a:pt x="52933" y="63"/>
                  </a:lnTo>
                  <a:lnTo>
                    <a:pt x="52806" y="38"/>
                  </a:lnTo>
                  <a:lnTo>
                    <a:pt x="52628" y="12"/>
                  </a:lnTo>
                  <a:lnTo>
                    <a:pt x="52349" y="0"/>
                  </a:lnTo>
                  <a:lnTo>
                    <a:pt x="52209" y="12"/>
                  </a:lnTo>
                  <a:lnTo>
                    <a:pt x="52082" y="38"/>
                  </a:lnTo>
                  <a:lnTo>
                    <a:pt x="51917" y="88"/>
                  </a:lnTo>
                  <a:lnTo>
                    <a:pt x="51777" y="165"/>
                  </a:lnTo>
                  <a:lnTo>
                    <a:pt x="51638" y="266"/>
                  </a:lnTo>
                  <a:lnTo>
                    <a:pt x="51523" y="444"/>
                  </a:lnTo>
                  <a:lnTo>
                    <a:pt x="51511" y="596"/>
                  </a:lnTo>
                  <a:lnTo>
                    <a:pt x="51689" y="850"/>
                  </a:lnTo>
                  <a:lnTo>
                    <a:pt x="51828" y="952"/>
                  </a:lnTo>
                  <a:lnTo>
                    <a:pt x="51981" y="1016"/>
                  </a:lnTo>
                  <a:lnTo>
                    <a:pt x="130810" y="27279"/>
                  </a:lnTo>
                  <a:lnTo>
                    <a:pt x="131737" y="26339"/>
                  </a:lnTo>
                  <a:close/>
                </a:path>
                <a:path w="354329" h="211455">
                  <a:moveTo>
                    <a:pt x="137287" y="31762"/>
                  </a:moveTo>
                  <a:lnTo>
                    <a:pt x="131749" y="26339"/>
                  </a:lnTo>
                  <a:lnTo>
                    <a:pt x="130810" y="27279"/>
                  </a:lnTo>
                  <a:lnTo>
                    <a:pt x="131191" y="27419"/>
                  </a:lnTo>
                  <a:lnTo>
                    <a:pt x="131927" y="27711"/>
                  </a:lnTo>
                  <a:lnTo>
                    <a:pt x="135407" y="31775"/>
                  </a:lnTo>
                  <a:lnTo>
                    <a:pt x="135369" y="32296"/>
                  </a:lnTo>
                  <a:lnTo>
                    <a:pt x="134162" y="34505"/>
                  </a:lnTo>
                  <a:lnTo>
                    <a:pt x="133921" y="34734"/>
                  </a:lnTo>
                  <a:lnTo>
                    <a:pt x="126809" y="37147"/>
                  </a:lnTo>
                  <a:lnTo>
                    <a:pt x="125476" y="37147"/>
                  </a:lnTo>
                  <a:lnTo>
                    <a:pt x="121793" y="36512"/>
                  </a:lnTo>
                  <a:lnTo>
                    <a:pt x="121640" y="36449"/>
                  </a:lnTo>
                  <a:lnTo>
                    <a:pt x="121488" y="36410"/>
                  </a:lnTo>
                  <a:lnTo>
                    <a:pt x="42811" y="10185"/>
                  </a:lnTo>
                  <a:lnTo>
                    <a:pt x="42646" y="10134"/>
                  </a:lnTo>
                  <a:lnTo>
                    <a:pt x="42519" y="10121"/>
                  </a:lnTo>
                  <a:lnTo>
                    <a:pt x="42227" y="10109"/>
                  </a:lnTo>
                  <a:lnTo>
                    <a:pt x="42100" y="10121"/>
                  </a:lnTo>
                  <a:lnTo>
                    <a:pt x="41973" y="10147"/>
                  </a:lnTo>
                  <a:lnTo>
                    <a:pt x="41808" y="10198"/>
                  </a:lnTo>
                  <a:lnTo>
                    <a:pt x="41668" y="10274"/>
                  </a:lnTo>
                  <a:lnTo>
                    <a:pt x="41541" y="10375"/>
                  </a:lnTo>
                  <a:lnTo>
                    <a:pt x="41427" y="10502"/>
                  </a:lnTo>
                  <a:lnTo>
                    <a:pt x="41402" y="10706"/>
                  </a:lnTo>
                  <a:lnTo>
                    <a:pt x="41579" y="10960"/>
                  </a:lnTo>
                  <a:lnTo>
                    <a:pt x="41732" y="11061"/>
                  </a:lnTo>
                  <a:lnTo>
                    <a:pt x="41871" y="11125"/>
                  </a:lnTo>
                  <a:lnTo>
                    <a:pt x="120688" y="37401"/>
                  </a:lnTo>
                  <a:lnTo>
                    <a:pt x="126390" y="38252"/>
                  </a:lnTo>
                  <a:lnTo>
                    <a:pt x="127482" y="38201"/>
                  </a:lnTo>
                  <a:lnTo>
                    <a:pt x="135686" y="35153"/>
                  </a:lnTo>
                  <a:lnTo>
                    <a:pt x="135813" y="35039"/>
                  </a:lnTo>
                  <a:lnTo>
                    <a:pt x="137248" y="32385"/>
                  </a:lnTo>
                  <a:lnTo>
                    <a:pt x="137287" y="31762"/>
                  </a:lnTo>
                  <a:close/>
                </a:path>
                <a:path w="354329" h="211455">
                  <a:moveTo>
                    <a:pt x="237769" y="29400"/>
                  </a:moveTo>
                  <a:lnTo>
                    <a:pt x="237731" y="29222"/>
                  </a:lnTo>
                  <a:lnTo>
                    <a:pt x="237642" y="29083"/>
                  </a:lnTo>
                  <a:lnTo>
                    <a:pt x="237490" y="28930"/>
                  </a:lnTo>
                  <a:lnTo>
                    <a:pt x="237363" y="28816"/>
                  </a:lnTo>
                  <a:lnTo>
                    <a:pt x="236994" y="28651"/>
                  </a:lnTo>
                  <a:lnTo>
                    <a:pt x="236791" y="28587"/>
                  </a:lnTo>
                  <a:lnTo>
                    <a:pt x="236486" y="28536"/>
                  </a:lnTo>
                  <a:lnTo>
                    <a:pt x="236270" y="28524"/>
                  </a:lnTo>
                  <a:lnTo>
                    <a:pt x="236093" y="28524"/>
                  </a:lnTo>
                  <a:lnTo>
                    <a:pt x="235940" y="28536"/>
                  </a:lnTo>
                  <a:lnTo>
                    <a:pt x="235572" y="28587"/>
                  </a:lnTo>
                  <a:lnTo>
                    <a:pt x="235343" y="28651"/>
                  </a:lnTo>
                  <a:lnTo>
                    <a:pt x="235115" y="28752"/>
                  </a:lnTo>
                  <a:lnTo>
                    <a:pt x="230543" y="31394"/>
                  </a:lnTo>
                  <a:lnTo>
                    <a:pt x="226047" y="28790"/>
                  </a:lnTo>
                  <a:lnTo>
                    <a:pt x="225869" y="28702"/>
                  </a:lnTo>
                  <a:lnTo>
                    <a:pt x="225526" y="28587"/>
                  </a:lnTo>
                  <a:lnTo>
                    <a:pt x="225221" y="28536"/>
                  </a:lnTo>
                  <a:lnTo>
                    <a:pt x="225005" y="28524"/>
                  </a:lnTo>
                  <a:lnTo>
                    <a:pt x="224828" y="28524"/>
                  </a:lnTo>
                  <a:lnTo>
                    <a:pt x="224675" y="28536"/>
                  </a:lnTo>
                  <a:lnTo>
                    <a:pt x="224307" y="28587"/>
                  </a:lnTo>
                  <a:lnTo>
                    <a:pt x="224078" y="28651"/>
                  </a:lnTo>
                  <a:lnTo>
                    <a:pt x="223850" y="28752"/>
                  </a:lnTo>
                  <a:lnTo>
                    <a:pt x="223723" y="28816"/>
                  </a:lnTo>
                  <a:lnTo>
                    <a:pt x="223583" y="28930"/>
                  </a:lnTo>
                  <a:lnTo>
                    <a:pt x="223481" y="29057"/>
                  </a:lnTo>
                  <a:lnTo>
                    <a:pt x="223367" y="29222"/>
                  </a:lnTo>
                  <a:lnTo>
                    <a:pt x="223329" y="29400"/>
                  </a:lnTo>
                  <a:lnTo>
                    <a:pt x="223342" y="29578"/>
                  </a:lnTo>
                  <a:lnTo>
                    <a:pt x="223418" y="29756"/>
                  </a:lnTo>
                  <a:lnTo>
                    <a:pt x="223545" y="29921"/>
                  </a:lnTo>
                  <a:lnTo>
                    <a:pt x="223723" y="30060"/>
                  </a:lnTo>
                  <a:lnTo>
                    <a:pt x="228295" y="32689"/>
                  </a:lnTo>
                  <a:lnTo>
                    <a:pt x="223786" y="35293"/>
                  </a:lnTo>
                  <a:lnTo>
                    <a:pt x="223634" y="35382"/>
                  </a:lnTo>
                  <a:lnTo>
                    <a:pt x="223481" y="35547"/>
                  </a:lnTo>
                  <a:lnTo>
                    <a:pt x="223367" y="35712"/>
                  </a:lnTo>
                  <a:lnTo>
                    <a:pt x="223329" y="35890"/>
                  </a:lnTo>
                  <a:lnTo>
                    <a:pt x="223850" y="36614"/>
                  </a:lnTo>
                  <a:lnTo>
                    <a:pt x="224091" y="36728"/>
                  </a:lnTo>
                  <a:lnTo>
                    <a:pt x="224231" y="36766"/>
                  </a:lnTo>
                  <a:lnTo>
                    <a:pt x="224383" y="36804"/>
                  </a:lnTo>
                  <a:lnTo>
                    <a:pt x="224536" y="36830"/>
                  </a:lnTo>
                  <a:lnTo>
                    <a:pt x="224688" y="36842"/>
                  </a:lnTo>
                  <a:lnTo>
                    <a:pt x="224828" y="36855"/>
                  </a:lnTo>
                  <a:lnTo>
                    <a:pt x="225005" y="36855"/>
                  </a:lnTo>
                  <a:lnTo>
                    <a:pt x="225158" y="36842"/>
                  </a:lnTo>
                  <a:lnTo>
                    <a:pt x="225298" y="36830"/>
                  </a:lnTo>
                  <a:lnTo>
                    <a:pt x="225463" y="36804"/>
                  </a:lnTo>
                  <a:lnTo>
                    <a:pt x="225602" y="36766"/>
                  </a:lnTo>
                  <a:lnTo>
                    <a:pt x="225742" y="36728"/>
                  </a:lnTo>
                  <a:lnTo>
                    <a:pt x="225869" y="36677"/>
                  </a:lnTo>
                  <a:lnTo>
                    <a:pt x="226034" y="36601"/>
                  </a:lnTo>
                  <a:lnTo>
                    <a:pt x="230555" y="33997"/>
                  </a:lnTo>
                  <a:lnTo>
                    <a:pt x="235051" y="36588"/>
                  </a:lnTo>
                  <a:lnTo>
                    <a:pt x="235229" y="36677"/>
                  </a:lnTo>
                  <a:lnTo>
                    <a:pt x="235356" y="36728"/>
                  </a:lnTo>
                  <a:lnTo>
                    <a:pt x="235496" y="36766"/>
                  </a:lnTo>
                  <a:lnTo>
                    <a:pt x="235635" y="36804"/>
                  </a:lnTo>
                  <a:lnTo>
                    <a:pt x="235800" y="36830"/>
                  </a:lnTo>
                  <a:lnTo>
                    <a:pt x="235953" y="36842"/>
                  </a:lnTo>
                  <a:lnTo>
                    <a:pt x="236093" y="36855"/>
                  </a:lnTo>
                  <a:lnTo>
                    <a:pt x="236270" y="36855"/>
                  </a:lnTo>
                  <a:lnTo>
                    <a:pt x="236423" y="36842"/>
                  </a:lnTo>
                  <a:lnTo>
                    <a:pt x="236562" y="36830"/>
                  </a:lnTo>
                  <a:lnTo>
                    <a:pt x="236702" y="36804"/>
                  </a:lnTo>
                  <a:lnTo>
                    <a:pt x="236867" y="36766"/>
                  </a:lnTo>
                  <a:lnTo>
                    <a:pt x="237007" y="36728"/>
                  </a:lnTo>
                  <a:lnTo>
                    <a:pt x="237248" y="36614"/>
                  </a:lnTo>
                  <a:lnTo>
                    <a:pt x="237464" y="36487"/>
                  </a:lnTo>
                  <a:lnTo>
                    <a:pt x="237604" y="36322"/>
                  </a:lnTo>
                  <a:lnTo>
                    <a:pt x="237731" y="36156"/>
                  </a:lnTo>
                  <a:lnTo>
                    <a:pt x="237769" y="35979"/>
                  </a:lnTo>
                  <a:lnTo>
                    <a:pt x="237756" y="35801"/>
                  </a:lnTo>
                  <a:lnTo>
                    <a:pt x="237667" y="35623"/>
                  </a:lnTo>
                  <a:lnTo>
                    <a:pt x="237553" y="35458"/>
                  </a:lnTo>
                  <a:lnTo>
                    <a:pt x="237363" y="35318"/>
                  </a:lnTo>
                  <a:lnTo>
                    <a:pt x="232791" y="32702"/>
                  </a:lnTo>
                  <a:lnTo>
                    <a:pt x="237312" y="30086"/>
                  </a:lnTo>
                  <a:lnTo>
                    <a:pt x="237464" y="29997"/>
                  </a:lnTo>
                  <a:lnTo>
                    <a:pt x="237731" y="29654"/>
                  </a:lnTo>
                  <a:lnTo>
                    <a:pt x="237769" y="29489"/>
                  </a:lnTo>
                  <a:close/>
                </a:path>
                <a:path w="354329" h="211455">
                  <a:moveTo>
                    <a:pt x="256070" y="37452"/>
                  </a:moveTo>
                  <a:lnTo>
                    <a:pt x="255905" y="37363"/>
                  </a:lnTo>
                  <a:lnTo>
                    <a:pt x="255765" y="37312"/>
                  </a:lnTo>
                  <a:lnTo>
                    <a:pt x="255638" y="37274"/>
                  </a:lnTo>
                  <a:lnTo>
                    <a:pt x="255485" y="37236"/>
                  </a:lnTo>
                  <a:lnTo>
                    <a:pt x="255333" y="37211"/>
                  </a:lnTo>
                  <a:lnTo>
                    <a:pt x="255181" y="37198"/>
                  </a:lnTo>
                  <a:lnTo>
                    <a:pt x="255041" y="37185"/>
                  </a:lnTo>
                  <a:lnTo>
                    <a:pt x="254863" y="37185"/>
                  </a:lnTo>
                  <a:lnTo>
                    <a:pt x="254711" y="37198"/>
                  </a:lnTo>
                  <a:lnTo>
                    <a:pt x="254571" y="37211"/>
                  </a:lnTo>
                  <a:lnTo>
                    <a:pt x="254406" y="37236"/>
                  </a:lnTo>
                  <a:lnTo>
                    <a:pt x="254266" y="37274"/>
                  </a:lnTo>
                  <a:lnTo>
                    <a:pt x="254127" y="37312"/>
                  </a:lnTo>
                  <a:lnTo>
                    <a:pt x="254000" y="37363"/>
                  </a:lnTo>
                  <a:lnTo>
                    <a:pt x="253873" y="37426"/>
                  </a:lnTo>
                  <a:lnTo>
                    <a:pt x="253669" y="37553"/>
                  </a:lnTo>
                  <a:lnTo>
                    <a:pt x="253517" y="37719"/>
                  </a:lnTo>
                  <a:lnTo>
                    <a:pt x="253390" y="37884"/>
                  </a:lnTo>
                  <a:lnTo>
                    <a:pt x="253352" y="38061"/>
                  </a:lnTo>
                  <a:lnTo>
                    <a:pt x="253822" y="38760"/>
                  </a:lnTo>
                  <a:lnTo>
                    <a:pt x="256070" y="37452"/>
                  </a:lnTo>
                  <a:close/>
                </a:path>
                <a:path w="354329" h="211455">
                  <a:moveTo>
                    <a:pt x="263575" y="59131"/>
                  </a:moveTo>
                  <a:lnTo>
                    <a:pt x="252336" y="52628"/>
                  </a:lnTo>
                  <a:lnTo>
                    <a:pt x="252145" y="52539"/>
                  </a:lnTo>
                  <a:lnTo>
                    <a:pt x="251879" y="52438"/>
                  </a:lnTo>
                  <a:lnTo>
                    <a:pt x="251421" y="52362"/>
                  </a:lnTo>
                  <a:lnTo>
                    <a:pt x="250952" y="52362"/>
                  </a:lnTo>
                  <a:lnTo>
                    <a:pt x="250520" y="52438"/>
                  </a:lnTo>
                  <a:lnTo>
                    <a:pt x="250367" y="52489"/>
                  </a:lnTo>
                  <a:lnTo>
                    <a:pt x="250113" y="52590"/>
                  </a:lnTo>
                  <a:lnTo>
                    <a:pt x="249910" y="52717"/>
                  </a:lnTo>
                  <a:lnTo>
                    <a:pt x="249732" y="52933"/>
                  </a:lnTo>
                  <a:lnTo>
                    <a:pt x="249656" y="53060"/>
                  </a:lnTo>
                  <a:lnTo>
                    <a:pt x="249593" y="53225"/>
                  </a:lnTo>
                  <a:lnTo>
                    <a:pt x="249605" y="53403"/>
                  </a:lnTo>
                  <a:lnTo>
                    <a:pt x="249694" y="53594"/>
                  </a:lnTo>
                  <a:lnTo>
                    <a:pt x="249821" y="53759"/>
                  </a:lnTo>
                  <a:lnTo>
                    <a:pt x="250012" y="53898"/>
                  </a:lnTo>
                  <a:lnTo>
                    <a:pt x="261327" y="60426"/>
                  </a:lnTo>
                  <a:lnTo>
                    <a:pt x="263575" y="59131"/>
                  </a:lnTo>
                  <a:close/>
                </a:path>
                <a:path w="354329" h="211455">
                  <a:moveTo>
                    <a:pt x="264058" y="59740"/>
                  </a:moveTo>
                  <a:lnTo>
                    <a:pt x="264007" y="59563"/>
                  </a:lnTo>
                  <a:lnTo>
                    <a:pt x="263918" y="59423"/>
                  </a:lnTo>
                  <a:lnTo>
                    <a:pt x="263791" y="59270"/>
                  </a:lnTo>
                  <a:lnTo>
                    <a:pt x="263652" y="59156"/>
                  </a:lnTo>
                  <a:lnTo>
                    <a:pt x="261327" y="60439"/>
                  </a:lnTo>
                  <a:lnTo>
                    <a:pt x="261518" y="60528"/>
                  </a:lnTo>
                  <a:lnTo>
                    <a:pt x="261658" y="60566"/>
                  </a:lnTo>
                  <a:lnTo>
                    <a:pt x="262229" y="60693"/>
                  </a:lnTo>
                  <a:lnTo>
                    <a:pt x="262699" y="60693"/>
                  </a:lnTo>
                  <a:lnTo>
                    <a:pt x="263144" y="60617"/>
                  </a:lnTo>
                  <a:lnTo>
                    <a:pt x="263296" y="60566"/>
                  </a:lnTo>
                  <a:lnTo>
                    <a:pt x="263525" y="60464"/>
                  </a:lnTo>
                  <a:lnTo>
                    <a:pt x="263652" y="60401"/>
                  </a:lnTo>
                  <a:lnTo>
                    <a:pt x="263791" y="60299"/>
                  </a:lnTo>
                  <a:lnTo>
                    <a:pt x="263893" y="60172"/>
                  </a:lnTo>
                  <a:lnTo>
                    <a:pt x="264007" y="60007"/>
                  </a:lnTo>
                  <a:lnTo>
                    <a:pt x="264058" y="59829"/>
                  </a:lnTo>
                  <a:close/>
                </a:path>
                <a:path w="354329" h="211455">
                  <a:moveTo>
                    <a:pt x="267804" y="38074"/>
                  </a:moveTo>
                  <a:lnTo>
                    <a:pt x="267766" y="37934"/>
                  </a:lnTo>
                  <a:lnTo>
                    <a:pt x="267677" y="37757"/>
                  </a:lnTo>
                  <a:lnTo>
                    <a:pt x="267525" y="37604"/>
                  </a:lnTo>
                  <a:lnTo>
                    <a:pt x="267385" y="37490"/>
                  </a:lnTo>
                  <a:lnTo>
                    <a:pt x="267157" y="37376"/>
                  </a:lnTo>
                  <a:lnTo>
                    <a:pt x="267030" y="37325"/>
                  </a:lnTo>
                  <a:lnTo>
                    <a:pt x="266903" y="37287"/>
                  </a:lnTo>
                  <a:lnTo>
                    <a:pt x="266738" y="37249"/>
                  </a:lnTo>
                  <a:lnTo>
                    <a:pt x="266598" y="37223"/>
                  </a:lnTo>
                  <a:lnTo>
                    <a:pt x="266446" y="37211"/>
                  </a:lnTo>
                  <a:lnTo>
                    <a:pt x="266293" y="37198"/>
                  </a:lnTo>
                  <a:lnTo>
                    <a:pt x="266128" y="37198"/>
                  </a:lnTo>
                  <a:lnTo>
                    <a:pt x="265976" y="37211"/>
                  </a:lnTo>
                  <a:lnTo>
                    <a:pt x="265836" y="37223"/>
                  </a:lnTo>
                  <a:lnTo>
                    <a:pt x="265671" y="37249"/>
                  </a:lnTo>
                  <a:lnTo>
                    <a:pt x="265531" y="37287"/>
                  </a:lnTo>
                  <a:lnTo>
                    <a:pt x="265379" y="37325"/>
                  </a:lnTo>
                  <a:lnTo>
                    <a:pt x="265087" y="37465"/>
                  </a:lnTo>
                  <a:lnTo>
                    <a:pt x="260553" y="40068"/>
                  </a:lnTo>
                  <a:lnTo>
                    <a:pt x="256070" y="37465"/>
                  </a:lnTo>
                  <a:lnTo>
                    <a:pt x="253822" y="38773"/>
                  </a:lnTo>
                  <a:lnTo>
                    <a:pt x="258305" y="41363"/>
                  </a:lnTo>
                  <a:lnTo>
                    <a:pt x="253822" y="43954"/>
                  </a:lnTo>
                  <a:lnTo>
                    <a:pt x="253669" y="44056"/>
                  </a:lnTo>
                  <a:lnTo>
                    <a:pt x="253517" y="44221"/>
                  </a:lnTo>
                  <a:lnTo>
                    <a:pt x="253390" y="44386"/>
                  </a:lnTo>
                  <a:lnTo>
                    <a:pt x="253352" y="44564"/>
                  </a:lnTo>
                  <a:lnTo>
                    <a:pt x="253365" y="44742"/>
                  </a:lnTo>
                  <a:lnTo>
                    <a:pt x="253466" y="44932"/>
                  </a:lnTo>
                  <a:lnTo>
                    <a:pt x="253669" y="45161"/>
                  </a:lnTo>
                  <a:lnTo>
                    <a:pt x="253822" y="45262"/>
                  </a:lnTo>
                  <a:lnTo>
                    <a:pt x="254139" y="45402"/>
                  </a:lnTo>
                  <a:lnTo>
                    <a:pt x="254266" y="45440"/>
                  </a:lnTo>
                  <a:lnTo>
                    <a:pt x="254406" y="45478"/>
                  </a:lnTo>
                  <a:lnTo>
                    <a:pt x="254647" y="45516"/>
                  </a:lnTo>
                  <a:lnTo>
                    <a:pt x="254863" y="45529"/>
                  </a:lnTo>
                  <a:lnTo>
                    <a:pt x="255041" y="45529"/>
                  </a:lnTo>
                  <a:lnTo>
                    <a:pt x="255193" y="45516"/>
                  </a:lnTo>
                  <a:lnTo>
                    <a:pt x="255485" y="45478"/>
                  </a:lnTo>
                  <a:lnTo>
                    <a:pt x="255638" y="45440"/>
                  </a:lnTo>
                  <a:lnTo>
                    <a:pt x="255778" y="45402"/>
                  </a:lnTo>
                  <a:lnTo>
                    <a:pt x="255905" y="45351"/>
                  </a:lnTo>
                  <a:lnTo>
                    <a:pt x="256070" y="45262"/>
                  </a:lnTo>
                  <a:lnTo>
                    <a:pt x="260565" y="42672"/>
                  </a:lnTo>
                  <a:lnTo>
                    <a:pt x="265074" y="45262"/>
                  </a:lnTo>
                  <a:lnTo>
                    <a:pt x="265379" y="45402"/>
                  </a:lnTo>
                  <a:lnTo>
                    <a:pt x="265518" y="45440"/>
                  </a:lnTo>
                  <a:lnTo>
                    <a:pt x="265658" y="45478"/>
                  </a:lnTo>
                  <a:lnTo>
                    <a:pt x="265899" y="45516"/>
                  </a:lnTo>
                  <a:lnTo>
                    <a:pt x="266115" y="45529"/>
                  </a:lnTo>
                  <a:lnTo>
                    <a:pt x="266280" y="45529"/>
                  </a:lnTo>
                  <a:lnTo>
                    <a:pt x="266446" y="45516"/>
                  </a:lnTo>
                  <a:lnTo>
                    <a:pt x="266725" y="45478"/>
                  </a:lnTo>
                  <a:lnTo>
                    <a:pt x="266890" y="45440"/>
                  </a:lnTo>
                  <a:lnTo>
                    <a:pt x="267030" y="45402"/>
                  </a:lnTo>
                  <a:lnTo>
                    <a:pt x="267271" y="45300"/>
                  </a:lnTo>
                  <a:lnTo>
                    <a:pt x="267487" y="45161"/>
                  </a:lnTo>
                  <a:lnTo>
                    <a:pt x="267627" y="44996"/>
                  </a:lnTo>
                  <a:lnTo>
                    <a:pt x="267754" y="44831"/>
                  </a:lnTo>
                  <a:lnTo>
                    <a:pt x="267792" y="44653"/>
                  </a:lnTo>
                  <a:lnTo>
                    <a:pt x="267779" y="44475"/>
                  </a:lnTo>
                  <a:lnTo>
                    <a:pt x="267690" y="44297"/>
                  </a:lnTo>
                  <a:lnTo>
                    <a:pt x="267576" y="44132"/>
                  </a:lnTo>
                  <a:lnTo>
                    <a:pt x="267373" y="43992"/>
                  </a:lnTo>
                  <a:lnTo>
                    <a:pt x="262813" y="41363"/>
                  </a:lnTo>
                  <a:lnTo>
                    <a:pt x="267309" y="38773"/>
                  </a:lnTo>
                  <a:lnTo>
                    <a:pt x="267500" y="38671"/>
                  </a:lnTo>
                  <a:lnTo>
                    <a:pt x="267639" y="38506"/>
                  </a:lnTo>
                  <a:lnTo>
                    <a:pt x="267766" y="38341"/>
                  </a:lnTo>
                  <a:lnTo>
                    <a:pt x="267804" y="38163"/>
                  </a:lnTo>
                  <a:close/>
                </a:path>
                <a:path w="354329" h="211455">
                  <a:moveTo>
                    <a:pt x="271551" y="12052"/>
                  </a:moveTo>
                  <a:lnTo>
                    <a:pt x="271513" y="11925"/>
                  </a:lnTo>
                  <a:lnTo>
                    <a:pt x="271449" y="11785"/>
                  </a:lnTo>
                  <a:lnTo>
                    <a:pt x="271322" y="11620"/>
                  </a:lnTo>
                  <a:lnTo>
                    <a:pt x="271132" y="11480"/>
                  </a:lnTo>
                  <a:lnTo>
                    <a:pt x="259829" y="4953"/>
                  </a:lnTo>
                  <a:lnTo>
                    <a:pt x="259651" y="4864"/>
                  </a:lnTo>
                  <a:lnTo>
                    <a:pt x="259524" y="4813"/>
                  </a:lnTo>
                  <a:lnTo>
                    <a:pt x="259384" y="4775"/>
                  </a:lnTo>
                  <a:lnTo>
                    <a:pt x="259232" y="4737"/>
                  </a:lnTo>
                  <a:lnTo>
                    <a:pt x="259092" y="4711"/>
                  </a:lnTo>
                  <a:lnTo>
                    <a:pt x="258940" y="4699"/>
                  </a:lnTo>
                  <a:lnTo>
                    <a:pt x="258800" y="4686"/>
                  </a:lnTo>
                  <a:lnTo>
                    <a:pt x="258622" y="4686"/>
                  </a:lnTo>
                  <a:lnTo>
                    <a:pt x="258470" y="4699"/>
                  </a:lnTo>
                  <a:lnTo>
                    <a:pt x="258330" y="4711"/>
                  </a:lnTo>
                  <a:lnTo>
                    <a:pt x="258165" y="4737"/>
                  </a:lnTo>
                  <a:lnTo>
                    <a:pt x="257873" y="4813"/>
                  </a:lnTo>
                  <a:lnTo>
                    <a:pt x="257632" y="4927"/>
                  </a:lnTo>
                  <a:lnTo>
                    <a:pt x="257416" y="5054"/>
                  </a:lnTo>
                  <a:lnTo>
                    <a:pt x="257276" y="5219"/>
                  </a:lnTo>
                  <a:lnTo>
                    <a:pt x="257149" y="5384"/>
                  </a:lnTo>
                  <a:lnTo>
                    <a:pt x="257098" y="5562"/>
                  </a:lnTo>
                  <a:lnTo>
                    <a:pt x="257111" y="5740"/>
                  </a:lnTo>
                  <a:lnTo>
                    <a:pt x="257276" y="6007"/>
                  </a:lnTo>
                  <a:lnTo>
                    <a:pt x="257416" y="6159"/>
                  </a:lnTo>
                  <a:lnTo>
                    <a:pt x="257568" y="6261"/>
                  </a:lnTo>
                  <a:lnTo>
                    <a:pt x="268820" y="12750"/>
                  </a:lnTo>
                  <a:lnTo>
                    <a:pt x="269138" y="12890"/>
                  </a:lnTo>
                  <a:lnTo>
                    <a:pt x="269278" y="12928"/>
                  </a:lnTo>
                  <a:lnTo>
                    <a:pt x="269646" y="13004"/>
                  </a:lnTo>
                  <a:lnTo>
                    <a:pt x="269862" y="13017"/>
                  </a:lnTo>
                  <a:lnTo>
                    <a:pt x="270040" y="13017"/>
                  </a:lnTo>
                  <a:lnTo>
                    <a:pt x="270205" y="13004"/>
                  </a:lnTo>
                  <a:lnTo>
                    <a:pt x="270332" y="12992"/>
                  </a:lnTo>
                  <a:lnTo>
                    <a:pt x="270560" y="12954"/>
                  </a:lnTo>
                  <a:lnTo>
                    <a:pt x="270789" y="12890"/>
                  </a:lnTo>
                  <a:lnTo>
                    <a:pt x="271411" y="12446"/>
                  </a:lnTo>
                  <a:lnTo>
                    <a:pt x="271500" y="12319"/>
                  </a:lnTo>
                  <a:lnTo>
                    <a:pt x="271551" y="12141"/>
                  </a:lnTo>
                  <a:close/>
                </a:path>
                <a:path w="354329" h="211455">
                  <a:moveTo>
                    <a:pt x="282346" y="39624"/>
                  </a:moveTo>
                  <a:lnTo>
                    <a:pt x="282041" y="39484"/>
                  </a:lnTo>
                  <a:lnTo>
                    <a:pt x="281889" y="39446"/>
                  </a:lnTo>
                  <a:lnTo>
                    <a:pt x="281520" y="39370"/>
                  </a:lnTo>
                  <a:lnTo>
                    <a:pt x="281292" y="39357"/>
                  </a:lnTo>
                  <a:lnTo>
                    <a:pt x="281127" y="39357"/>
                  </a:lnTo>
                  <a:lnTo>
                    <a:pt x="280974" y="39370"/>
                  </a:lnTo>
                  <a:lnTo>
                    <a:pt x="280606" y="39420"/>
                  </a:lnTo>
                  <a:lnTo>
                    <a:pt x="280390" y="39484"/>
                  </a:lnTo>
                  <a:lnTo>
                    <a:pt x="280263" y="39535"/>
                  </a:lnTo>
                  <a:lnTo>
                    <a:pt x="280136" y="39585"/>
                  </a:lnTo>
                  <a:lnTo>
                    <a:pt x="279933" y="39725"/>
                  </a:lnTo>
                  <a:lnTo>
                    <a:pt x="279793" y="39890"/>
                  </a:lnTo>
                  <a:lnTo>
                    <a:pt x="279641" y="40093"/>
                  </a:lnTo>
                  <a:lnTo>
                    <a:pt x="279615" y="40233"/>
                  </a:lnTo>
                  <a:lnTo>
                    <a:pt x="279628" y="40411"/>
                  </a:lnTo>
                  <a:lnTo>
                    <a:pt x="279717" y="40589"/>
                  </a:lnTo>
                  <a:lnTo>
                    <a:pt x="279844" y="40754"/>
                  </a:lnTo>
                  <a:lnTo>
                    <a:pt x="280035" y="40894"/>
                  </a:lnTo>
                  <a:lnTo>
                    <a:pt x="282346" y="39624"/>
                  </a:lnTo>
                  <a:close/>
                </a:path>
                <a:path w="354329" h="211455">
                  <a:moveTo>
                    <a:pt x="294081" y="57569"/>
                  </a:moveTo>
                  <a:lnTo>
                    <a:pt x="294030" y="57391"/>
                  </a:lnTo>
                  <a:lnTo>
                    <a:pt x="293941" y="57251"/>
                  </a:lnTo>
                  <a:lnTo>
                    <a:pt x="293077" y="56769"/>
                  </a:lnTo>
                  <a:lnTo>
                    <a:pt x="292862" y="56718"/>
                  </a:lnTo>
                  <a:lnTo>
                    <a:pt x="292709" y="56705"/>
                  </a:lnTo>
                  <a:lnTo>
                    <a:pt x="292557" y="56692"/>
                  </a:lnTo>
                  <a:lnTo>
                    <a:pt x="292392" y="56692"/>
                  </a:lnTo>
                  <a:lnTo>
                    <a:pt x="292239" y="56705"/>
                  </a:lnTo>
                  <a:lnTo>
                    <a:pt x="292087" y="56718"/>
                  </a:lnTo>
                  <a:lnTo>
                    <a:pt x="291947" y="56743"/>
                  </a:lnTo>
                  <a:lnTo>
                    <a:pt x="291795" y="56781"/>
                  </a:lnTo>
                  <a:lnTo>
                    <a:pt x="291655" y="56819"/>
                  </a:lnTo>
                  <a:lnTo>
                    <a:pt x="291528" y="56870"/>
                  </a:lnTo>
                  <a:lnTo>
                    <a:pt x="291350" y="56959"/>
                  </a:lnTo>
                  <a:lnTo>
                    <a:pt x="286842" y="59575"/>
                  </a:lnTo>
                  <a:lnTo>
                    <a:pt x="282346" y="56959"/>
                  </a:lnTo>
                  <a:lnTo>
                    <a:pt x="282168" y="56870"/>
                  </a:lnTo>
                  <a:lnTo>
                    <a:pt x="282041" y="56819"/>
                  </a:lnTo>
                  <a:lnTo>
                    <a:pt x="281825" y="56769"/>
                  </a:lnTo>
                  <a:lnTo>
                    <a:pt x="281597" y="56718"/>
                  </a:lnTo>
                  <a:lnTo>
                    <a:pt x="281444" y="56705"/>
                  </a:lnTo>
                  <a:lnTo>
                    <a:pt x="281292" y="56692"/>
                  </a:lnTo>
                  <a:lnTo>
                    <a:pt x="281127" y="56692"/>
                  </a:lnTo>
                  <a:lnTo>
                    <a:pt x="280974" y="56705"/>
                  </a:lnTo>
                  <a:lnTo>
                    <a:pt x="280822" y="56718"/>
                  </a:lnTo>
                  <a:lnTo>
                    <a:pt x="280682" y="56743"/>
                  </a:lnTo>
                  <a:lnTo>
                    <a:pt x="280390" y="56819"/>
                  </a:lnTo>
                  <a:lnTo>
                    <a:pt x="280263" y="56870"/>
                  </a:lnTo>
                  <a:lnTo>
                    <a:pt x="280085" y="56959"/>
                  </a:lnTo>
                  <a:lnTo>
                    <a:pt x="279933" y="57061"/>
                  </a:lnTo>
                  <a:lnTo>
                    <a:pt x="279793" y="57226"/>
                  </a:lnTo>
                  <a:lnTo>
                    <a:pt x="279641" y="57442"/>
                  </a:lnTo>
                  <a:lnTo>
                    <a:pt x="279615" y="57569"/>
                  </a:lnTo>
                  <a:lnTo>
                    <a:pt x="279793" y="58013"/>
                  </a:lnTo>
                  <a:lnTo>
                    <a:pt x="279933" y="58166"/>
                  </a:lnTo>
                  <a:lnTo>
                    <a:pt x="280085" y="58267"/>
                  </a:lnTo>
                  <a:lnTo>
                    <a:pt x="284594" y="60871"/>
                  </a:lnTo>
                  <a:lnTo>
                    <a:pt x="280085" y="63474"/>
                  </a:lnTo>
                  <a:lnTo>
                    <a:pt x="279933" y="63550"/>
                  </a:lnTo>
                  <a:lnTo>
                    <a:pt x="279793" y="63715"/>
                  </a:lnTo>
                  <a:lnTo>
                    <a:pt x="279641" y="63931"/>
                  </a:lnTo>
                  <a:lnTo>
                    <a:pt x="279615" y="64058"/>
                  </a:lnTo>
                  <a:lnTo>
                    <a:pt x="279628" y="64236"/>
                  </a:lnTo>
                  <a:lnTo>
                    <a:pt x="279717" y="64427"/>
                  </a:lnTo>
                  <a:lnTo>
                    <a:pt x="279857" y="64592"/>
                  </a:lnTo>
                  <a:lnTo>
                    <a:pt x="280035" y="64731"/>
                  </a:lnTo>
                  <a:lnTo>
                    <a:pt x="280403" y="64897"/>
                  </a:lnTo>
                  <a:lnTo>
                    <a:pt x="280543" y="64935"/>
                  </a:lnTo>
                  <a:lnTo>
                    <a:pt x="280911" y="65011"/>
                  </a:lnTo>
                  <a:lnTo>
                    <a:pt x="281127" y="65024"/>
                  </a:lnTo>
                  <a:lnTo>
                    <a:pt x="281292" y="65024"/>
                  </a:lnTo>
                  <a:lnTo>
                    <a:pt x="281457" y="65011"/>
                  </a:lnTo>
                  <a:lnTo>
                    <a:pt x="281825" y="64960"/>
                  </a:lnTo>
                  <a:lnTo>
                    <a:pt x="282054" y="64897"/>
                  </a:lnTo>
                  <a:lnTo>
                    <a:pt x="282282" y="64795"/>
                  </a:lnTo>
                  <a:lnTo>
                    <a:pt x="286842" y="62166"/>
                  </a:lnTo>
                  <a:lnTo>
                    <a:pt x="291350" y="64757"/>
                  </a:lnTo>
                  <a:lnTo>
                    <a:pt x="291592" y="64871"/>
                  </a:lnTo>
                  <a:lnTo>
                    <a:pt x="291871" y="64960"/>
                  </a:lnTo>
                  <a:lnTo>
                    <a:pt x="292176" y="65011"/>
                  </a:lnTo>
                  <a:lnTo>
                    <a:pt x="292392" y="65024"/>
                  </a:lnTo>
                  <a:lnTo>
                    <a:pt x="292557" y="65024"/>
                  </a:lnTo>
                  <a:lnTo>
                    <a:pt x="292722" y="65011"/>
                  </a:lnTo>
                  <a:lnTo>
                    <a:pt x="293077" y="64960"/>
                  </a:lnTo>
                  <a:lnTo>
                    <a:pt x="293319" y="64897"/>
                  </a:lnTo>
                  <a:lnTo>
                    <a:pt x="293547" y="64795"/>
                  </a:lnTo>
                  <a:lnTo>
                    <a:pt x="293751" y="64655"/>
                  </a:lnTo>
                  <a:lnTo>
                    <a:pt x="293941" y="64452"/>
                  </a:lnTo>
                  <a:lnTo>
                    <a:pt x="294030" y="64325"/>
                  </a:lnTo>
                  <a:lnTo>
                    <a:pt x="294081" y="64147"/>
                  </a:lnTo>
                  <a:lnTo>
                    <a:pt x="294055" y="63969"/>
                  </a:lnTo>
                  <a:lnTo>
                    <a:pt x="293992" y="63792"/>
                  </a:lnTo>
                  <a:lnTo>
                    <a:pt x="293852" y="63627"/>
                  </a:lnTo>
                  <a:lnTo>
                    <a:pt x="293662" y="63487"/>
                  </a:lnTo>
                  <a:lnTo>
                    <a:pt x="289090" y="60871"/>
                  </a:lnTo>
                  <a:lnTo>
                    <a:pt x="293598" y="58267"/>
                  </a:lnTo>
                  <a:lnTo>
                    <a:pt x="293801" y="58127"/>
                  </a:lnTo>
                  <a:lnTo>
                    <a:pt x="293916" y="58000"/>
                  </a:lnTo>
                  <a:lnTo>
                    <a:pt x="294030" y="57835"/>
                  </a:lnTo>
                  <a:lnTo>
                    <a:pt x="294081" y="57658"/>
                  </a:lnTo>
                  <a:close/>
                </a:path>
                <a:path w="354329" h="211455">
                  <a:moveTo>
                    <a:pt x="294081" y="46736"/>
                  </a:moveTo>
                  <a:lnTo>
                    <a:pt x="294030" y="46558"/>
                  </a:lnTo>
                  <a:lnTo>
                    <a:pt x="293941" y="46418"/>
                  </a:lnTo>
                  <a:lnTo>
                    <a:pt x="293814" y="46266"/>
                  </a:lnTo>
                  <a:lnTo>
                    <a:pt x="293662" y="46164"/>
                  </a:lnTo>
                  <a:lnTo>
                    <a:pt x="282346" y="39636"/>
                  </a:lnTo>
                  <a:lnTo>
                    <a:pt x="280085" y="40932"/>
                  </a:lnTo>
                  <a:lnTo>
                    <a:pt x="291350" y="47434"/>
                  </a:lnTo>
                  <a:lnTo>
                    <a:pt x="291528" y="47523"/>
                  </a:lnTo>
                  <a:lnTo>
                    <a:pt x="291795" y="47612"/>
                  </a:lnTo>
                  <a:lnTo>
                    <a:pt x="291947" y="47650"/>
                  </a:lnTo>
                  <a:lnTo>
                    <a:pt x="292087" y="47675"/>
                  </a:lnTo>
                  <a:lnTo>
                    <a:pt x="292252" y="47688"/>
                  </a:lnTo>
                  <a:lnTo>
                    <a:pt x="292392" y="47701"/>
                  </a:lnTo>
                  <a:lnTo>
                    <a:pt x="292557" y="47701"/>
                  </a:lnTo>
                  <a:lnTo>
                    <a:pt x="292722" y="47688"/>
                  </a:lnTo>
                  <a:lnTo>
                    <a:pt x="292862" y="47675"/>
                  </a:lnTo>
                  <a:lnTo>
                    <a:pt x="293014" y="47650"/>
                  </a:lnTo>
                  <a:lnTo>
                    <a:pt x="293154" y="47612"/>
                  </a:lnTo>
                  <a:lnTo>
                    <a:pt x="293319" y="47574"/>
                  </a:lnTo>
                  <a:lnTo>
                    <a:pt x="293662" y="47396"/>
                  </a:lnTo>
                  <a:lnTo>
                    <a:pt x="293814" y="47294"/>
                  </a:lnTo>
                  <a:lnTo>
                    <a:pt x="293916" y="47167"/>
                  </a:lnTo>
                  <a:lnTo>
                    <a:pt x="294030" y="47002"/>
                  </a:lnTo>
                  <a:lnTo>
                    <a:pt x="294081" y="46824"/>
                  </a:lnTo>
                  <a:close/>
                </a:path>
                <a:path w="354329" h="211455">
                  <a:moveTo>
                    <a:pt x="297357" y="30962"/>
                  </a:moveTo>
                  <a:lnTo>
                    <a:pt x="285572" y="24257"/>
                  </a:lnTo>
                  <a:lnTo>
                    <a:pt x="285356" y="24206"/>
                  </a:lnTo>
                  <a:lnTo>
                    <a:pt x="285203" y="24193"/>
                  </a:lnTo>
                  <a:lnTo>
                    <a:pt x="285051" y="24180"/>
                  </a:lnTo>
                  <a:lnTo>
                    <a:pt x="284886" y="24180"/>
                  </a:lnTo>
                  <a:lnTo>
                    <a:pt x="284734" y="24193"/>
                  </a:lnTo>
                  <a:lnTo>
                    <a:pt x="284581" y="24206"/>
                  </a:lnTo>
                  <a:lnTo>
                    <a:pt x="284429" y="24231"/>
                  </a:lnTo>
                  <a:lnTo>
                    <a:pt x="284289" y="24269"/>
                  </a:lnTo>
                  <a:lnTo>
                    <a:pt x="284149" y="24307"/>
                  </a:lnTo>
                  <a:lnTo>
                    <a:pt x="284010" y="24358"/>
                  </a:lnTo>
                  <a:lnTo>
                    <a:pt x="283845" y="24447"/>
                  </a:lnTo>
                  <a:lnTo>
                    <a:pt x="283692" y="24549"/>
                  </a:lnTo>
                  <a:lnTo>
                    <a:pt x="283527" y="24714"/>
                  </a:lnTo>
                  <a:lnTo>
                    <a:pt x="283413" y="24879"/>
                  </a:lnTo>
                  <a:lnTo>
                    <a:pt x="283375" y="25057"/>
                  </a:lnTo>
                  <a:lnTo>
                    <a:pt x="283794" y="25717"/>
                  </a:lnTo>
                  <a:lnTo>
                    <a:pt x="295109" y="32245"/>
                  </a:lnTo>
                  <a:lnTo>
                    <a:pt x="297357" y="30962"/>
                  </a:lnTo>
                  <a:close/>
                </a:path>
                <a:path w="354329" h="211455">
                  <a:moveTo>
                    <a:pt x="297827" y="31559"/>
                  </a:moveTo>
                  <a:lnTo>
                    <a:pt x="297357" y="30962"/>
                  </a:lnTo>
                  <a:lnTo>
                    <a:pt x="295109" y="32258"/>
                  </a:lnTo>
                  <a:lnTo>
                    <a:pt x="295275" y="32346"/>
                  </a:lnTo>
                  <a:lnTo>
                    <a:pt x="295414" y="32397"/>
                  </a:lnTo>
                  <a:lnTo>
                    <a:pt x="295554" y="32435"/>
                  </a:lnTo>
                  <a:lnTo>
                    <a:pt x="295935" y="32512"/>
                  </a:lnTo>
                  <a:lnTo>
                    <a:pt x="296151" y="32524"/>
                  </a:lnTo>
                  <a:lnTo>
                    <a:pt x="296316" y="32524"/>
                  </a:lnTo>
                  <a:lnTo>
                    <a:pt x="296481" y="32512"/>
                  </a:lnTo>
                  <a:lnTo>
                    <a:pt x="296837" y="32461"/>
                  </a:lnTo>
                  <a:lnTo>
                    <a:pt x="297065" y="32397"/>
                  </a:lnTo>
                  <a:lnTo>
                    <a:pt x="297307" y="32296"/>
                  </a:lnTo>
                  <a:lnTo>
                    <a:pt x="297561" y="32118"/>
                  </a:lnTo>
                  <a:lnTo>
                    <a:pt x="297662" y="31991"/>
                  </a:lnTo>
                  <a:lnTo>
                    <a:pt x="297789" y="31826"/>
                  </a:lnTo>
                  <a:lnTo>
                    <a:pt x="297827" y="31648"/>
                  </a:lnTo>
                  <a:close/>
                </a:path>
                <a:path w="354329" h="211455">
                  <a:moveTo>
                    <a:pt x="308622" y="76454"/>
                  </a:moveTo>
                  <a:lnTo>
                    <a:pt x="308444" y="76365"/>
                  </a:lnTo>
                  <a:lnTo>
                    <a:pt x="308317" y="76314"/>
                  </a:lnTo>
                  <a:lnTo>
                    <a:pt x="308178" y="76276"/>
                  </a:lnTo>
                  <a:lnTo>
                    <a:pt x="308025" y="76250"/>
                  </a:lnTo>
                  <a:lnTo>
                    <a:pt x="307886" y="76212"/>
                  </a:lnTo>
                  <a:lnTo>
                    <a:pt x="307721" y="76200"/>
                  </a:lnTo>
                  <a:lnTo>
                    <a:pt x="307581" y="76187"/>
                  </a:lnTo>
                  <a:lnTo>
                    <a:pt x="307416" y="76187"/>
                  </a:lnTo>
                  <a:lnTo>
                    <a:pt x="307263" y="76200"/>
                  </a:lnTo>
                  <a:lnTo>
                    <a:pt x="307111" y="76212"/>
                  </a:lnTo>
                  <a:lnTo>
                    <a:pt x="306959" y="76250"/>
                  </a:lnTo>
                  <a:lnTo>
                    <a:pt x="306819" y="76276"/>
                  </a:lnTo>
                  <a:lnTo>
                    <a:pt x="306654" y="76314"/>
                  </a:lnTo>
                  <a:lnTo>
                    <a:pt x="306006" y="76809"/>
                  </a:lnTo>
                  <a:lnTo>
                    <a:pt x="305892" y="77063"/>
                  </a:lnTo>
                  <a:lnTo>
                    <a:pt x="306374" y="77762"/>
                  </a:lnTo>
                  <a:lnTo>
                    <a:pt x="308622" y="76454"/>
                  </a:lnTo>
                  <a:close/>
                </a:path>
                <a:path w="354329" h="211455">
                  <a:moveTo>
                    <a:pt x="320357" y="83578"/>
                  </a:moveTo>
                  <a:lnTo>
                    <a:pt x="320332" y="83439"/>
                  </a:lnTo>
                  <a:lnTo>
                    <a:pt x="320255" y="83299"/>
                  </a:lnTo>
                  <a:lnTo>
                    <a:pt x="320141" y="83134"/>
                  </a:lnTo>
                  <a:lnTo>
                    <a:pt x="319938" y="82994"/>
                  </a:lnTo>
                  <a:lnTo>
                    <a:pt x="308622" y="76466"/>
                  </a:lnTo>
                  <a:lnTo>
                    <a:pt x="306374" y="77774"/>
                  </a:lnTo>
                  <a:lnTo>
                    <a:pt x="317627" y="84264"/>
                  </a:lnTo>
                  <a:lnTo>
                    <a:pt x="317931" y="84404"/>
                  </a:lnTo>
                  <a:lnTo>
                    <a:pt x="318084" y="84442"/>
                  </a:lnTo>
                  <a:lnTo>
                    <a:pt x="318541" y="84531"/>
                  </a:lnTo>
                  <a:lnTo>
                    <a:pt x="318998" y="84531"/>
                  </a:lnTo>
                  <a:lnTo>
                    <a:pt x="319366" y="84467"/>
                  </a:lnTo>
                  <a:lnTo>
                    <a:pt x="319582" y="84404"/>
                  </a:lnTo>
                  <a:lnTo>
                    <a:pt x="319836" y="84302"/>
                  </a:lnTo>
                  <a:lnTo>
                    <a:pt x="320141" y="84086"/>
                  </a:lnTo>
                  <a:lnTo>
                    <a:pt x="320230" y="83959"/>
                  </a:lnTo>
                  <a:lnTo>
                    <a:pt x="320332" y="83794"/>
                  </a:lnTo>
                  <a:lnTo>
                    <a:pt x="320357" y="83654"/>
                  </a:lnTo>
                  <a:close/>
                </a:path>
                <a:path w="354329" h="211455">
                  <a:moveTo>
                    <a:pt x="320357" y="66230"/>
                  </a:moveTo>
                  <a:lnTo>
                    <a:pt x="320332" y="66103"/>
                  </a:lnTo>
                  <a:lnTo>
                    <a:pt x="320230" y="65913"/>
                  </a:lnTo>
                  <a:lnTo>
                    <a:pt x="320078" y="65760"/>
                  </a:lnTo>
                  <a:lnTo>
                    <a:pt x="319938" y="65659"/>
                  </a:lnTo>
                  <a:lnTo>
                    <a:pt x="308622" y="59131"/>
                  </a:lnTo>
                  <a:lnTo>
                    <a:pt x="308317" y="58991"/>
                  </a:lnTo>
                  <a:lnTo>
                    <a:pt x="308178" y="58953"/>
                  </a:lnTo>
                  <a:lnTo>
                    <a:pt x="307809" y="58877"/>
                  </a:lnTo>
                  <a:lnTo>
                    <a:pt x="307581" y="58864"/>
                  </a:lnTo>
                  <a:lnTo>
                    <a:pt x="307416" y="58864"/>
                  </a:lnTo>
                  <a:lnTo>
                    <a:pt x="307263" y="58877"/>
                  </a:lnTo>
                  <a:lnTo>
                    <a:pt x="306895" y="58928"/>
                  </a:lnTo>
                  <a:lnTo>
                    <a:pt x="306654" y="58991"/>
                  </a:lnTo>
                  <a:lnTo>
                    <a:pt x="306425" y="59093"/>
                  </a:lnTo>
                  <a:lnTo>
                    <a:pt x="306222" y="59232"/>
                  </a:lnTo>
                  <a:lnTo>
                    <a:pt x="306057" y="59397"/>
                  </a:lnTo>
                  <a:lnTo>
                    <a:pt x="305943" y="59563"/>
                  </a:lnTo>
                  <a:lnTo>
                    <a:pt x="305892" y="59740"/>
                  </a:lnTo>
                  <a:lnTo>
                    <a:pt x="305943" y="60007"/>
                  </a:lnTo>
                  <a:lnTo>
                    <a:pt x="306031" y="60147"/>
                  </a:lnTo>
                  <a:lnTo>
                    <a:pt x="317690" y="66954"/>
                  </a:lnTo>
                  <a:lnTo>
                    <a:pt x="317931" y="67068"/>
                  </a:lnTo>
                  <a:lnTo>
                    <a:pt x="318147" y="67119"/>
                  </a:lnTo>
                  <a:lnTo>
                    <a:pt x="318376" y="67170"/>
                  </a:lnTo>
                  <a:lnTo>
                    <a:pt x="318541" y="67183"/>
                  </a:lnTo>
                  <a:lnTo>
                    <a:pt x="318681" y="67195"/>
                  </a:lnTo>
                  <a:lnTo>
                    <a:pt x="318846" y="67195"/>
                  </a:lnTo>
                  <a:lnTo>
                    <a:pt x="318998" y="67183"/>
                  </a:lnTo>
                  <a:lnTo>
                    <a:pt x="319151" y="67170"/>
                  </a:lnTo>
                  <a:lnTo>
                    <a:pt x="319290" y="67144"/>
                  </a:lnTo>
                  <a:lnTo>
                    <a:pt x="319582" y="67068"/>
                  </a:lnTo>
                  <a:lnTo>
                    <a:pt x="319938" y="66903"/>
                  </a:lnTo>
                  <a:lnTo>
                    <a:pt x="320078" y="66789"/>
                  </a:lnTo>
                  <a:lnTo>
                    <a:pt x="320192" y="66662"/>
                  </a:lnTo>
                  <a:lnTo>
                    <a:pt x="320332" y="66459"/>
                  </a:lnTo>
                  <a:lnTo>
                    <a:pt x="320357" y="66319"/>
                  </a:lnTo>
                  <a:close/>
                </a:path>
                <a:path w="354329" h="211455">
                  <a:moveTo>
                    <a:pt x="320357" y="46736"/>
                  </a:moveTo>
                  <a:lnTo>
                    <a:pt x="320332" y="46609"/>
                  </a:lnTo>
                  <a:lnTo>
                    <a:pt x="320255" y="46456"/>
                  </a:lnTo>
                  <a:lnTo>
                    <a:pt x="320128" y="46304"/>
                  </a:lnTo>
                  <a:lnTo>
                    <a:pt x="319938" y="46164"/>
                  </a:lnTo>
                  <a:lnTo>
                    <a:pt x="319366" y="45935"/>
                  </a:lnTo>
                  <a:lnTo>
                    <a:pt x="319151" y="45885"/>
                  </a:lnTo>
                  <a:lnTo>
                    <a:pt x="318985" y="45872"/>
                  </a:lnTo>
                  <a:lnTo>
                    <a:pt x="318846" y="45859"/>
                  </a:lnTo>
                  <a:lnTo>
                    <a:pt x="318681" y="45859"/>
                  </a:lnTo>
                  <a:lnTo>
                    <a:pt x="318528" y="45872"/>
                  </a:lnTo>
                  <a:lnTo>
                    <a:pt x="318376" y="45885"/>
                  </a:lnTo>
                  <a:lnTo>
                    <a:pt x="318223" y="45910"/>
                  </a:lnTo>
                  <a:lnTo>
                    <a:pt x="317919" y="45986"/>
                  </a:lnTo>
                  <a:lnTo>
                    <a:pt x="317690" y="46101"/>
                  </a:lnTo>
                  <a:lnTo>
                    <a:pt x="313118" y="48742"/>
                  </a:lnTo>
                  <a:lnTo>
                    <a:pt x="308622" y="46126"/>
                  </a:lnTo>
                  <a:lnTo>
                    <a:pt x="308444" y="46037"/>
                  </a:lnTo>
                  <a:lnTo>
                    <a:pt x="308317" y="45986"/>
                  </a:lnTo>
                  <a:lnTo>
                    <a:pt x="308178" y="45948"/>
                  </a:lnTo>
                  <a:lnTo>
                    <a:pt x="308025" y="45910"/>
                  </a:lnTo>
                  <a:lnTo>
                    <a:pt x="307886" y="45885"/>
                  </a:lnTo>
                  <a:lnTo>
                    <a:pt x="307721" y="45872"/>
                  </a:lnTo>
                  <a:lnTo>
                    <a:pt x="307581" y="45859"/>
                  </a:lnTo>
                  <a:lnTo>
                    <a:pt x="307416" y="45859"/>
                  </a:lnTo>
                  <a:lnTo>
                    <a:pt x="307263" y="45872"/>
                  </a:lnTo>
                  <a:lnTo>
                    <a:pt x="307111" y="45885"/>
                  </a:lnTo>
                  <a:lnTo>
                    <a:pt x="306959" y="45910"/>
                  </a:lnTo>
                  <a:lnTo>
                    <a:pt x="306819" y="45948"/>
                  </a:lnTo>
                  <a:lnTo>
                    <a:pt x="306171" y="46278"/>
                  </a:lnTo>
                  <a:lnTo>
                    <a:pt x="305943" y="46558"/>
                  </a:lnTo>
                  <a:lnTo>
                    <a:pt x="305892" y="46736"/>
                  </a:lnTo>
                  <a:lnTo>
                    <a:pt x="310870" y="50038"/>
                  </a:lnTo>
                  <a:lnTo>
                    <a:pt x="306374" y="52641"/>
                  </a:lnTo>
                  <a:lnTo>
                    <a:pt x="306222" y="52717"/>
                  </a:lnTo>
                  <a:lnTo>
                    <a:pt x="306057" y="52882"/>
                  </a:lnTo>
                  <a:lnTo>
                    <a:pt x="305943" y="53060"/>
                  </a:lnTo>
                  <a:lnTo>
                    <a:pt x="305892" y="53225"/>
                  </a:lnTo>
                  <a:lnTo>
                    <a:pt x="305943" y="53492"/>
                  </a:lnTo>
                  <a:lnTo>
                    <a:pt x="306057" y="53670"/>
                  </a:lnTo>
                  <a:lnTo>
                    <a:pt x="306184" y="53784"/>
                  </a:lnTo>
                  <a:lnTo>
                    <a:pt x="306311" y="53898"/>
                  </a:lnTo>
                  <a:lnTo>
                    <a:pt x="306666" y="54063"/>
                  </a:lnTo>
                  <a:lnTo>
                    <a:pt x="306819" y="54102"/>
                  </a:lnTo>
                  <a:lnTo>
                    <a:pt x="307187" y="54178"/>
                  </a:lnTo>
                  <a:lnTo>
                    <a:pt x="307416" y="54190"/>
                  </a:lnTo>
                  <a:lnTo>
                    <a:pt x="307581" y="54190"/>
                  </a:lnTo>
                  <a:lnTo>
                    <a:pt x="307733" y="54178"/>
                  </a:lnTo>
                  <a:lnTo>
                    <a:pt x="308102" y="54127"/>
                  </a:lnTo>
                  <a:lnTo>
                    <a:pt x="308330" y="54063"/>
                  </a:lnTo>
                  <a:lnTo>
                    <a:pt x="308571" y="53962"/>
                  </a:lnTo>
                  <a:lnTo>
                    <a:pt x="313131" y="51333"/>
                  </a:lnTo>
                  <a:lnTo>
                    <a:pt x="317627" y="53924"/>
                  </a:lnTo>
                  <a:lnTo>
                    <a:pt x="317931" y="54063"/>
                  </a:lnTo>
                  <a:lnTo>
                    <a:pt x="318084" y="54102"/>
                  </a:lnTo>
                  <a:lnTo>
                    <a:pt x="318452" y="54178"/>
                  </a:lnTo>
                  <a:lnTo>
                    <a:pt x="318681" y="54190"/>
                  </a:lnTo>
                  <a:lnTo>
                    <a:pt x="318846" y="54190"/>
                  </a:lnTo>
                  <a:lnTo>
                    <a:pt x="318998" y="54178"/>
                  </a:lnTo>
                  <a:lnTo>
                    <a:pt x="319366" y="54127"/>
                  </a:lnTo>
                  <a:lnTo>
                    <a:pt x="319582" y="54063"/>
                  </a:lnTo>
                  <a:lnTo>
                    <a:pt x="319836" y="53962"/>
                  </a:lnTo>
                  <a:lnTo>
                    <a:pt x="320040" y="53822"/>
                  </a:lnTo>
                  <a:lnTo>
                    <a:pt x="320192" y="53657"/>
                  </a:lnTo>
                  <a:lnTo>
                    <a:pt x="320332" y="53454"/>
                  </a:lnTo>
                  <a:lnTo>
                    <a:pt x="320357" y="53314"/>
                  </a:lnTo>
                  <a:lnTo>
                    <a:pt x="320344" y="53136"/>
                  </a:lnTo>
                  <a:lnTo>
                    <a:pt x="320255" y="52959"/>
                  </a:lnTo>
                  <a:lnTo>
                    <a:pt x="320141" y="52793"/>
                  </a:lnTo>
                  <a:lnTo>
                    <a:pt x="319938" y="52654"/>
                  </a:lnTo>
                  <a:lnTo>
                    <a:pt x="315366" y="50038"/>
                  </a:lnTo>
                  <a:lnTo>
                    <a:pt x="319887" y="47434"/>
                  </a:lnTo>
                  <a:lnTo>
                    <a:pt x="320040" y="47332"/>
                  </a:lnTo>
                  <a:lnTo>
                    <a:pt x="320192" y="47167"/>
                  </a:lnTo>
                  <a:lnTo>
                    <a:pt x="320294" y="47002"/>
                  </a:lnTo>
                  <a:lnTo>
                    <a:pt x="320357" y="46824"/>
                  </a:lnTo>
                  <a:close/>
                </a:path>
                <a:path w="354329" h="211455">
                  <a:moveTo>
                    <a:pt x="342874" y="68402"/>
                  </a:moveTo>
                  <a:lnTo>
                    <a:pt x="342823" y="68275"/>
                  </a:lnTo>
                  <a:lnTo>
                    <a:pt x="342773" y="68122"/>
                  </a:lnTo>
                  <a:lnTo>
                    <a:pt x="342582" y="67932"/>
                  </a:lnTo>
                  <a:lnTo>
                    <a:pt x="342455" y="67830"/>
                  </a:lnTo>
                  <a:lnTo>
                    <a:pt x="342226" y="67703"/>
                  </a:lnTo>
                  <a:lnTo>
                    <a:pt x="341947" y="67614"/>
                  </a:lnTo>
                  <a:lnTo>
                    <a:pt x="341807" y="67576"/>
                  </a:lnTo>
                  <a:lnTo>
                    <a:pt x="341655" y="67551"/>
                  </a:lnTo>
                  <a:lnTo>
                    <a:pt x="341490" y="67538"/>
                  </a:lnTo>
                  <a:lnTo>
                    <a:pt x="341350" y="67525"/>
                  </a:lnTo>
                  <a:lnTo>
                    <a:pt x="341185" y="67525"/>
                  </a:lnTo>
                  <a:lnTo>
                    <a:pt x="341020" y="67538"/>
                  </a:lnTo>
                  <a:lnTo>
                    <a:pt x="340880" y="67551"/>
                  </a:lnTo>
                  <a:lnTo>
                    <a:pt x="340741" y="67576"/>
                  </a:lnTo>
                  <a:lnTo>
                    <a:pt x="340436" y="67652"/>
                  </a:lnTo>
                  <a:lnTo>
                    <a:pt x="340207" y="67767"/>
                  </a:lnTo>
                  <a:lnTo>
                    <a:pt x="335635" y="70396"/>
                  </a:lnTo>
                  <a:lnTo>
                    <a:pt x="331139" y="67805"/>
                  </a:lnTo>
                  <a:lnTo>
                    <a:pt x="330974" y="67703"/>
                  </a:lnTo>
                  <a:lnTo>
                    <a:pt x="330835" y="67652"/>
                  </a:lnTo>
                  <a:lnTo>
                    <a:pt x="330695" y="67614"/>
                  </a:lnTo>
                  <a:lnTo>
                    <a:pt x="330555" y="67576"/>
                  </a:lnTo>
                  <a:lnTo>
                    <a:pt x="330415" y="67551"/>
                  </a:lnTo>
                  <a:lnTo>
                    <a:pt x="330250" y="67538"/>
                  </a:lnTo>
                  <a:lnTo>
                    <a:pt x="330111" y="67525"/>
                  </a:lnTo>
                  <a:lnTo>
                    <a:pt x="329933" y="67525"/>
                  </a:lnTo>
                  <a:lnTo>
                    <a:pt x="329768" y="67538"/>
                  </a:lnTo>
                  <a:lnTo>
                    <a:pt x="329641" y="67551"/>
                  </a:lnTo>
                  <a:lnTo>
                    <a:pt x="329488" y="67576"/>
                  </a:lnTo>
                  <a:lnTo>
                    <a:pt x="329184" y="67652"/>
                  </a:lnTo>
                  <a:lnTo>
                    <a:pt x="328955" y="67767"/>
                  </a:lnTo>
                  <a:lnTo>
                    <a:pt x="328726" y="67894"/>
                  </a:lnTo>
                  <a:lnTo>
                    <a:pt x="328587" y="68059"/>
                  </a:lnTo>
                  <a:lnTo>
                    <a:pt x="328472" y="68224"/>
                  </a:lnTo>
                  <a:lnTo>
                    <a:pt x="328422" y="68402"/>
                  </a:lnTo>
                  <a:lnTo>
                    <a:pt x="328434" y="68580"/>
                  </a:lnTo>
                  <a:lnTo>
                    <a:pt x="328510" y="68757"/>
                  </a:lnTo>
                  <a:lnTo>
                    <a:pt x="328650" y="68922"/>
                  </a:lnTo>
                  <a:lnTo>
                    <a:pt x="328841" y="69062"/>
                  </a:lnTo>
                  <a:lnTo>
                    <a:pt x="333375" y="71704"/>
                  </a:lnTo>
                  <a:lnTo>
                    <a:pt x="328879" y="74295"/>
                  </a:lnTo>
                  <a:lnTo>
                    <a:pt x="328726" y="74383"/>
                  </a:lnTo>
                  <a:lnTo>
                    <a:pt x="328574" y="74549"/>
                  </a:lnTo>
                  <a:lnTo>
                    <a:pt x="328460" y="74726"/>
                  </a:lnTo>
                  <a:lnTo>
                    <a:pt x="328409" y="74891"/>
                  </a:lnTo>
                  <a:lnTo>
                    <a:pt x="328422" y="75069"/>
                  </a:lnTo>
                  <a:lnTo>
                    <a:pt x="328510" y="75260"/>
                  </a:lnTo>
                  <a:lnTo>
                    <a:pt x="329336" y="75768"/>
                  </a:lnTo>
                  <a:lnTo>
                    <a:pt x="329692" y="75844"/>
                  </a:lnTo>
                  <a:lnTo>
                    <a:pt x="329920" y="75857"/>
                  </a:lnTo>
                  <a:lnTo>
                    <a:pt x="330098" y="75857"/>
                  </a:lnTo>
                  <a:lnTo>
                    <a:pt x="330250" y="75844"/>
                  </a:lnTo>
                  <a:lnTo>
                    <a:pt x="330619" y="75793"/>
                  </a:lnTo>
                  <a:lnTo>
                    <a:pt x="330835" y="75730"/>
                  </a:lnTo>
                  <a:lnTo>
                    <a:pt x="331076" y="75628"/>
                  </a:lnTo>
                  <a:lnTo>
                    <a:pt x="335635" y="72999"/>
                  </a:lnTo>
                  <a:lnTo>
                    <a:pt x="340144" y="75590"/>
                  </a:lnTo>
                  <a:lnTo>
                    <a:pt x="340448" y="75730"/>
                  </a:lnTo>
                  <a:lnTo>
                    <a:pt x="340601" y="75768"/>
                  </a:lnTo>
                  <a:lnTo>
                    <a:pt x="340956" y="75844"/>
                  </a:lnTo>
                  <a:lnTo>
                    <a:pt x="341185" y="75857"/>
                  </a:lnTo>
                  <a:lnTo>
                    <a:pt x="341350" y="75857"/>
                  </a:lnTo>
                  <a:lnTo>
                    <a:pt x="341503" y="75844"/>
                  </a:lnTo>
                  <a:lnTo>
                    <a:pt x="341884" y="75793"/>
                  </a:lnTo>
                  <a:lnTo>
                    <a:pt x="342099" y="75730"/>
                  </a:lnTo>
                  <a:lnTo>
                    <a:pt x="342696" y="75323"/>
                  </a:lnTo>
                  <a:lnTo>
                    <a:pt x="342823" y="75158"/>
                  </a:lnTo>
                  <a:lnTo>
                    <a:pt x="342874" y="74980"/>
                  </a:lnTo>
                  <a:lnTo>
                    <a:pt x="342861" y="74803"/>
                  </a:lnTo>
                  <a:lnTo>
                    <a:pt x="342773" y="74625"/>
                  </a:lnTo>
                  <a:lnTo>
                    <a:pt x="342633" y="74460"/>
                  </a:lnTo>
                  <a:lnTo>
                    <a:pt x="342455" y="74320"/>
                  </a:lnTo>
                  <a:lnTo>
                    <a:pt x="337896" y="71691"/>
                  </a:lnTo>
                  <a:lnTo>
                    <a:pt x="342404" y="69100"/>
                  </a:lnTo>
                  <a:lnTo>
                    <a:pt x="342557" y="68999"/>
                  </a:lnTo>
                  <a:lnTo>
                    <a:pt x="342734" y="68795"/>
                  </a:lnTo>
                  <a:lnTo>
                    <a:pt x="342811" y="68668"/>
                  </a:lnTo>
                  <a:lnTo>
                    <a:pt x="342874" y="68491"/>
                  </a:lnTo>
                  <a:close/>
                </a:path>
                <a:path w="354329" h="211455">
                  <a:moveTo>
                    <a:pt x="354139" y="64058"/>
                  </a:moveTo>
                  <a:lnTo>
                    <a:pt x="354050" y="63792"/>
                  </a:lnTo>
                  <a:lnTo>
                    <a:pt x="353898" y="63627"/>
                  </a:lnTo>
                  <a:lnTo>
                    <a:pt x="353720" y="63487"/>
                  </a:lnTo>
                  <a:lnTo>
                    <a:pt x="342404" y="56959"/>
                  </a:lnTo>
                  <a:lnTo>
                    <a:pt x="342226" y="56870"/>
                  </a:lnTo>
                  <a:lnTo>
                    <a:pt x="341947" y="56781"/>
                  </a:lnTo>
                  <a:lnTo>
                    <a:pt x="341807" y="56743"/>
                  </a:lnTo>
                  <a:lnTo>
                    <a:pt x="341655" y="56718"/>
                  </a:lnTo>
                  <a:lnTo>
                    <a:pt x="341490" y="56705"/>
                  </a:lnTo>
                  <a:lnTo>
                    <a:pt x="341350" y="56692"/>
                  </a:lnTo>
                  <a:lnTo>
                    <a:pt x="341185" y="56692"/>
                  </a:lnTo>
                  <a:lnTo>
                    <a:pt x="341020" y="56705"/>
                  </a:lnTo>
                  <a:lnTo>
                    <a:pt x="340880" y="56718"/>
                  </a:lnTo>
                  <a:lnTo>
                    <a:pt x="340741" y="56743"/>
                  </a:lnTo>
                  <a:lnTo>
                    <a:pt x="340436" y="56819"/>
                  </a:lnTo>
                  <a:lnTo>
                    <a:pt x="340207" y="56934"/>
                  </a:lnTo>
                  <a:lnTo>
                    <a:pt x="339979" y="57061"/>
                  </a:lnTo>
                  <a:lnTo>
                    <a:pt x="339763" y="57302"/>
                  </a:lnTo>
                  <a:lnTo>
                    <a:pt x="339712" y="57442"/>
                  </a:lnTo>
                  <a:lnTo>
                    <a:pt x="339674" y="57569"/>
                  </a:lnTo>
                  <a:lnTo>
                    <a:pt x="339686" y="57746"/>
                  </a:lnTo>
                  <a:lnTo>
                    <a:pt x="339763" y="57937"/>
                  </a:lnTo>
                  <a:lnTo>
                    <a:pt x="339979" y="58166"/>
                  </a:lnTo>
                  <a:lnTo>
                    <a:pt x="340144" y="58267"/>
                  </a:lnTo>
                  <a:lnTo>
                    <a:pt x="351409" y="64757"/>
                  </a:lnTo>
                  <a:lnTo>
                    <a:pt x="351713" y="64897"/>
                  </a:lnTo>
                  <a:lnTo>
                    <a:pt x="351853" y="64935"/>
                  </a:lnTo>
                  <a:lnTo>
                    <a:pt x="352221" y="65011"/>
                  </a:lnTo>
                  <a:lnTo>
                    <a:pt x="352450" y="65024"/>
                  </a:lnTo>
                  <a:lnTo>
                    <a:pt x="352615" y="65024"/>
                  </a:lnTo>
                  <a:lnTo>
                    <a:pt x="352767" y="65011"/>
                  </a:lnTo>
                  <a:lnTo>
                    <a:pt x="353136" y="64960"/>
                  </a:lnTo>
                  <a:lnTo>
                    <a:pt x="353364" y="64897"/>
                  </a:lnTo>
                  <a:lnTo>
                    <a:pt x="353606" y="64795"/>
                  </a:lnTo>
                  <a:lnTo>
                    <a:pt x="353860" y="64617"/>
                  </a:lnTo>
                  <a:lnTo>
                    <a:pt x="353987" y="64452"/>
                  </a:lnTo>
                  <a:lnTo>
                    <a:pt x="354088" y="64325"/>
                  </a:lnTo>
                  <a:lnTo>
                    <a:pt x="354139" y="6414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148026" y="1086802"/>
              <a:ext cx="363220" cy="201295"/>
            </a:xfrm>
            <a:custGeom>
              <a:avLst/>
              <a:gdLst/>
              <a:ahLst/>
              <a:cxnLst/>
              <a:rect l="l" t="t" r="r" b="b"/>
              <a:pathLst>
                <a:path w="363220" h="201294">
                  <a:moveTo>
                    <a:pt x="41198" y="11696"/>
                  </a:moveTo>
                  <a:lnTo>
                    <a:pt x="21259" y="0"/>
                  </a:lnTo>
                  <a:lnTo>
                    <a:pt x="17233" y="152"/>
                  </a:lnTo>
                  <a:lnTo>
                    <a:pt x="0" y="11518"/>
                  </a:lnTo>
                  <a:lnTo>
                    <a:pt x="38" y="12687"/>
                  </a:lnTo>
                  <a:lnTo>
                    <a:pt x="19951" y="23799"/>
                  </a:lnTo>
                  <a:lnTo>
                    <a:pt x="23977" y="23647"/>
                  </a:lnTo>
                  <a:lnTo>
                    <a:pt x="27876" y="23050"/>
                  </a:lnTo>
                  <a:lnTo>
                    <a:pt x="30607" y="22301"/>
                  </a:lnTo>
                  <a:lnTo>
                    <a:pt x="30746" y="22237"/>
                  </a:lnTo>
                  <a:lnTo>
                    <a:pt x="30886" y="22161"/>
                  </a:lnTo>
                  <a:lnTo>
                    <a:pt x="31038" y="22009"/>
                  </a:lnTo>
                  <a:lnTo>
                    <a:pt x="31089" y="21882"/>
                  </a:lnTo>
                  <a:lnTo>
                    <a:pt x="31076" y="21742"/>
                  </a:lnTo>
                  <a:lnTo>
                    <a:pt x="30873" y="21475"/>
                  </a:lnTo>
                  <a:lnTo>
                    <a:pt x="30441" y="21310"/>
                  </a:lnTo>
                  <a:lnTo>
                    <a:pt x="30264" y="21285"/>
                  </a:lnTo>
                  <a:lnTo>
                    <a:pt x="29984" y="21285"/>
                  </a:lnTo>
                  <a:lnTo>
                    <a:pt x="29845" y="21310"/>
                  </a:lnTo>
                  <a:lnTo>
                    <a:pt x="29718" y="21336"/>
                  </a:lnTo>
                  <a:lnTo>
                    <a:pt x="28473" y="21704"/>
                  </a:lnTo>
                  <a:lnTo>
                    <a:pt x="25463" y="22352"/>
                  </a:lnTo>
                  <a:lnTo>
                    <a:pt x="21844" y="22694"/>
                  </a:lnTo>
                  <a:lnTo>
                    <a:pt x="18173" y="22618"/>
                  </a:lnTo>
                  <a:lnTo>
                    <a:pt x="1879" y="11557"/>
                  </a:lnTo>
                  <a:lnTo>
                    <a:pt x="2032" y="10490"/>
                  </a:lnTo>
                  <a:lnTo>
                    <a:pt x="19367" y="1104"/>
                  </a:lnTo>
                  <a:lnTo>
                    <a:pt x="23050" y="1181"/>
                  </a:lnTo>
                  <a:lnTo>
                    <a:pt x="39306" y="11633"/>
                  </a:lnTo>
                  <a:lnTo>
                    <a:pt x="39306" y="11772"/>
                  </a:lnTo>
                  <a:lnTo>
                    <a:pt x="39484" y="12026"/>
                  </a:lnTo>
                  <a:lnTo>
                    <a:pt x="39624" y="12128"/>
                  </a:lnTo>
                  <a:lnTo>
                    <a:pt x="39776" y="12192"/>
                  </a:lnTo>
                  <a:lnTo>
                    <a:pt x="39903" y="12217"/>
                  </a:lnTo>
                  <a:lnTo>
                    <a:pt x="40030" y="12242"/>
                  </a:lnTo>
                  <a:lnTo>
                    <a:pt x="40411" y="12255"/>
                  </a:lnTo>
                  <a:lnTo>
                    <a:pt x="40576" y="12230"/>
                  </a:lnTo>
                  <a:lnTo>
                    <a:pt x="40817" y="12153"/>
                  </a:lnTo>
                  <a:lnTo>
                    <a:pt x="40970" y="12077"/>
                  </a:lnTo>
                  <a:lnTo>
                    <a:pt x="41109" y="11925"/>
                  </a:lnTo>
                  <a:lnTo>
                    <a:pt x="41186" y="11785"/>
                  </a:lnTo>
                  <a:close/>
                </a:path>
                <a:path w="363220" h="201294">
                  <a:moveTo>
                    <a:pt x="53771" y="6883"/>
                  </a:moveTo>
                  <a:lnTo>
                    <a:pt x="53695" y="6705"/>
                  </a:lnTo>
                  <a:lnTo>
                    <a:pt x="53555" y="6565"/>
                  </a:lnTo>
                  <a:lnTo>
                    <a:pt x="53416" y="6502"/>
                  </a:lnTo>
                  <a:lnTo>
                    <a:pt x="53263" y="6438"/>
                  </a:lnTo>
                  <a:lnTo>
                    <a:pt x="53124" y="6413"/>
                  </a:lnTo>
                  <a:lnTo>
                    <a:pt x="52997" y="6388"/>
                  </a:lnTo>
                  <a:lnTo>
                    <a:pt x="52717" y="6388"/>
                  </a:lnTo>
                  <a:lnTo>
                    <a:pt x="52590" y="6400"/>
                  </a:lnTo>
                  <a:lnTo>
                    <a:pt x="52400" y="6438"/>
                  </a:lnTo>
                  <a:lnTo>
                    <a:pt x="52247" y="6489"/>
                  </a:lnTo>
                  <a:lnTo>
                    <a:pt x="52120" y="6565"/>
                  </a:lnTo>
                  <a:lnTo>
                    <a:pt x="48641" y="10020"/>
                  </a:lnTo>
                  <a:lnTo>
                    <a:pt x="48539" y="10198"/>
                  </a:lnTo>
                  <a:lnTo>
                    <a:pt x="48526" y="10363"/>
                  </a:lnTo>
                  <a:lnTo>
                    <a:pt x="48602" y="10515"/>
                  </a:lnTo>
                  <a:lnTo>
                    <a:pt x="48742" y="10642"/>
                  </a:lnTo>
                  <a:lnTo>
                    <a:pt x="48869" y="10718"/>
                  </a:lnTo>
                  <a:lnTo>
                    <a:pt x="49149" y="10807"/>
                  </a:lnTo>
                  <a:lnTo>
                    <a:pt x="49301" y="10820"/>
                  </a:lnTo>
                  <a:lnTo>
                    <a:pt x="49568" y="10833"/>
                  </a:lnTo>
                  <a:lnTo>
                    <a:pt x="49707" y="10820"/>
                  </a:lnTo>
                  <a:lnTo>
                    <a:pt x="49834" y="10795"/>
                  </a:lnTo>
                  <a:lnTo>
                    <a:pt x="49999" y="10744"/>
                  </a:lnTo>
                  <a:lnTo>
                    <a:pt x="50139" y="10668"/>
                  </a:lnTo>
                  <a:lnTo>
                    <a:pt x="50279" y="10566"/>
                  </a:lnTo>
                  <a:lnTo>
                    <a:pt x="53644" y="7200"/>
                  </a:lnTo>
                  <a:lnTo>
                    <a:pt x="53759" y="7023"/>
                  </a:lnTo>
                  <a:lnTo>
                    <a:pt x="53771" y="6883"/>
                  </a:lnTo>
                  <a:close/>
                </a:path>
                <a:path w="363220" h="201294">
                  <a:moveTo>
                    <a:pt x="57797" y="10820"/>
                  </a:moveTo>
                  <a:lnTo>
                    <a:pt x="56159" y="10274"/>
                  </a:lnTo>
                  <a:lnTo>
                    <a:pt x="54470" y="11950"/>
                  </a:lnTo>
                  <a:lnTo>
                    <a:pt x="54394" y="12077"/>
                  </a:lnTo>
                  <a:lnTo>
                    <a:pt x="54368" y="12293"/>
                  </a:lnTo>
                  <a:lnTo>
                    <a:pt x="54444" y="12446"/>
                  </a:lnTo>
                  <a:lnTo>
                    <a:pt x="54584" y="12585"/>
                  </a:lnTo>
                  <a:lnTo>
                    <a:pt x="54711" y="12661"/>
                  </a:lnTo>
                  <a:lnTo>
                    <a:pt x="54952" y="12738"/>
                  </a:lnTo>
                  <a:lnTo>
                    <a:pt x="55143" y="12763"/>
                  </a:lnTo>
                  <a:lnTo>
                    <a:pt x="55372" y="12776"/>
                  </a:lnTo>
                  <a:lnTo>
                    <a:pt x="55499" y="12763"/>
                  </a:lnTo>
                  <a:lnTo>
                    <a:pt x="55676" y="12725"/>
                  </a:lnTo>
                  <a:lnTo>
                    <a:pt x="55918" y="12649"/>
                  </a:lnTo>
                  <a:lnTo>
                    <a:pt x="56045" y="12573"/>
                  </a:lnTo>
                  <a:lnTo>
                    <a:pt x="57797" y="10820"/>
                  </a:lnTo>
                  <a:close/>
                </a:path>
                <a:path w="363220" h="201294">
                  <a:moveTo>
                    <a:pt x="57924" y="10477"/>
                  </a:moveTo>
                  <a:lnTo>
                    <a:pt x="57848" y="10325"/>
                  </a:lnTo>
                  <a:lnTo>
                    <a:pt x="57708" y="10198"/>
                  </a:lnTo>
                  <a:lnTo>
                    <a:pt x="57581" y="10121"/>
                  </a:lnTo>
                  <a:lnTo>
                    <a:pt x="57429" y="10058"/>
                  </a:lnTo>
                  <a:lnTo>
                    <a:pt x="57302" y="10033"/>
                  </a:lnTo>
                  <a:lnTo>
                    <a:pt x="57150" y="10007"/>
                  </a:lnTo>
                  <a:lnTo>
                    <a:pt x="56883" y="10007"/>
                  </a:lnTo>
                  <a:lnTo>
                    <a:pt x="56743" y="10020"/>
                  </a:lnTo>
                  <a:lnTo>
                    <a:pt x="56616" y="10045"/>
                  </a:lnTo>
                  <a:lnTo>
                    <a:pt x="56451" y="10096"/>
                  </a:lnTo>
                  <a:lnTo>
                    <a:pt x="56311" y="10172"/>
                  </a:lnTo>
                  <a:lnTo>
                    <a:pt x="56172" y="10274"/>
                  </a:lnTo>
                  <a:lnTo>
                    <a:pt x="57797" y="10820"/>
                  </a:lnTo>
                  <a:lnTo>
                    <a:pt x="57924" y="10617"/>
                  </a:lnTo>
                  <a:lnTo>
                    <a:pt x="57924" y="10477"/>
                  </a:lnTo>
                  <a:close/>
                </a:path>
                <a:path w="363220" h="201294">
                  <a:moveTo>
                    <a:pt x="63766" y="12484"/>
                  </a:moveTo>
                  <a:lnTo>
                    <a:pt x="63715" y="12331"/>
                  </a:lnTo>
                  <a:lnTo>
                    <a:pt x="63588" y="12192"/>
                  </a:lnTo>
                  <a:lnTo>
                    <a:pt x="63449" y="12090"/>
                  </a:lnTo>
                  <a:lnTo>
                    <a:pt x="63258" y="12014"/>
                  </a:lnTo>
                  <a:lnTo>
                    <a:pt x="63119" y="11988"/>
                  </a:lnTo>
                  <a:lnTo>
                    <a:pt x="62992" y="11963"/>
                  </a:lnTo>
                  <a:lnTo>
                    <a:pt x="62801" y="11950"/>
                  </a:lnTo>
                  <a:lnTo>
                    <a:pt x="62623" y="11963"/>
                  </a:lnTo>
                  <a:lnTo>
                    <a:pt x="62445" y="12001"/>
                  </a:lnTo>
                  <a:lnTo>
                    <a:pt x="62280" y="12052"/>
                  </a:lnTo>
                  <a:lnTo>
                    <a:pt x="62103" y="12141"/>
                  </a:lnTo>
                  <a:lnTo>
                    <a:pt x="60325" y="13906"/>
                  </a:lnTo>
                  <a:lnTo>
                    <a:pt x="60198" y="14122"/>
                  </a:lnTo>
                  <a:lnTo>
                    <a:pt x="60198" y="14249"/>
                  </a:lnTo>
                  <a:lnTo>
                    <a:pt x="60274" y="14401"/>
                  </a:lnTo>
                  <a:lnTo>
                    <a:pt x="60413" y="14528"/>
                  </a:lnTo>
                  <a:lnTo>
                    <a:pt x="60617" y="14643"/>
                  </a:lnTo>
                  <a:lnTo>
                    <a:pt x="60782" y="14681"/>
                  </a:lnTo>
                  <a:lnTo>
                    <a:pt x="60972" y="14719"/>
                  </a:lnTo>
                  <a:lnTo>
                    <a:pt x="61239" y="14719"/>
                  </a:lnTo>
                  <a:lnTo>
                    <a:pt x="61379" y="14706"/>
                  </a:lnTo>
                  <a:lnTo>
                    <a:pt x="61506" y="14681"/>
                  </a:lnTo>
                  <a:lnTo>
                    <a:pt x="61709" y="14617"/>
                  </a:lnTo>
                  <a:lnTo>
                    <a:pt x="61849" y="14541"/>
                  </a:lnTo>
                  <a:lnTo>
                    <a:pt x="63639" y="12776"/>
                  </a:lnTo>
                  <a:lnTo>
                    <a:pt x="63728" y="12649"/>
                  </a:lnTo>
                  <a:lnTo>
                    <a:pt x="63766" y="12484"/>
                  </a:lnTo>
                  <a:close/>
                </a:path>
                <a:path w="363220" h="201294">
                  <a:moveTo>
                    <a:pt x="69481" y="14719"/>
                  </a:moveTo>
                  <a:lnTo>
                    <a:pt x="67843" y="14173"/>
                  </a:lnTo>
                  <a:lnTo>
                    <a:pt x="66167" y="15849"/>
                  </a:lnTo>
                  <a:lnTo>
                    <a:pt x="66052" y="16027"/>
                  </a:lnTo>
                  <a:lnTo>
                    <a:pt x="66040" y="16192"/>
                  </a:lnTo>
                  <a:lnTo>
                    <a:pt x="66116" y="16344"/>
                  </a:lnTo>
                  <a:lnTo>
                    <a:pt x="66255" y="16471"/>
                  </a:lnTo>
                  <a:lnTo>
                    <a:pt x="66382" y="16548"/>
                  </a:lnTo>
                  <a:lnTo>
                    <a:pt x="66548" y="16598"/>
                  </a:lnTo>
                  <a:lnTo>
                    <a:pt x="66725" y="16637"/>
                  </a:lnTo>
                  <a:lnTo>
                    <a:pt x="66852" y="16662"/>
                  </a:lnTo>
                  <a:lnTo>
                    <a:pt x="67081" y="16662"/>
                  </a:lnTo>
                  <a:lnTo>
                    <a:pt x="67221" y="16649"/>
                  </a:lnTo>
                  <a:lnTo>
                    <a:pt x="67348" y="16624"/>
                  </a:lnTo>
                  <a:lnTo>
                    <a:pt x="67525" y="16573"/>
                  </a:lnTo>
                  <a:lnTo>
                    <a:pt x="67691" y="16484"/>
                  </a:lnTo>
                  <a:lnTo>
                    <a:pt x="69481" y="14719"/>
                  </a:lnTo>
                  <a:close/>
                </a:path>
                <a:path w="363220" h="201294">
                  <a:moveTo>
                    <a:pt x="69596" y="14376"/>
                  </a:moveTo>
                  <a:lnTo>
                    <a:pt x="69507" y="14224"/>
                  </a:lnTo>
                  <a:lnTo>
                    <a:pt x="69380" y="14084"/>
                  </a:lnTo>
                  <a:lnTo>
                    <a:pt x="69253" y="14008"/>
                  </a:lnTo>
                  <a:lnTo>
                    <a:pt x="69100" y="13957"/>
                  </a:lnTo>
                  <a:lnTo>
                    <a:pt x="68948" y="13919"/>
                  </a:lnTo>
                  <a:lnTo>
                    <a:pt x="68783" y="13906"/>
                  </a:lnTo>
                  <a:lnTo>
                    <a:pt x="68554" y="13893"/>
                  </a:lnTo>
                  <a:lnTo>
                    <a:pt x="68402" y="13919"/>
                  </a:lnTo>
                  <a:lnTo>
                    <a:pt x="68237" y="13957"/>
                  </a:lnTo>
                  <a:lnTo>
                    <a:pt x="68046" y="14020"/>
                  </a:lnTo>
                  <a:lnTo>
                    <a:pt x="67919" y="14097"/>
                  </a:lnTo>
                  <a:lnTo>
                    <a:pt x="69469" y="14706"/>
                  </a:lnTo>
                  <a:lnTo>
                    <a:pt x="69583" y="14528"/>
                  </a:lnTo>
                  <a:lnTo>
                    <a:pt x="69596" y="14376"/>
                  </a:lnTo>
                  <a:close/>
                </a:path>
                <a:path w="363220" h="201294">
                  <a:moveTo>
                    <a:pt x="77139" y="14643"/>
                  </a:moveTo>
                  <a:lnTo>
                    <a:pt x="77050" y="14490"/>
                  </a:lnTo>
                  <a:lnTo>
                    <a:pt x="76911" y="14351"/>
                  </a:lnTo>
                  <a:lnTo>
                    <a:pt x="76771" y="14274"/>
                  </a:lnTo>
                  <a:lnTo>
                    <a:pt x="76530" y="14198"/>
                  </a:lnTo>
                  <a:lnTo>
                    <a:pt x="76352" y="14173"/>
                  </a:lnTo>
                  <a:lnTo>
                    <a:pt x="76136" y="14160"/>
                  </a:lnTo>
                  <a:lnTo>
                    <a:pt x="75996" y="14173"/>
                  </a:lnTo>
                  <a:lnTo>
                    <a:pt x="75717" y="14236"/>
                  </a:lnTo>
                  <a:lnTo>
                    <a:pt x="75590" y="14287"/>
                  </a:lnTo>
                  <a:lnTo>
                    <a:pt x="75450" y="14363"/>
                  </a:lnTo>
                  <a:lnTo>
                    <a:pt x="75780" y="14566"/>
                  </a:lnTo>
                  <a:lnTo>
                    <a:pt x="75361" y="14427"/>
                  </a:lnTo>
                  <a:lnTo>
                    <a:pt x="71996" y="17792"/>
                  </a:lnTo>
                  <a:lnTo>
                    <a:pt x="71869" y="18008"/>
                  </a:lnTo>
                  <a:lnTo>
                    <a:pt x="71869" y="18135"/>
                  </a:lnTo>
                  <a:lnTo>
                    <a:pt x="71945" y="18288"/>
                  </a:lnTo>
                  <a:lnTo>
                    <a:pt x="72085" y="18427"/>
                  </a:lnTo>
                  <a:lnTo>
                    <a:pt x="72212" y="18503"/>
                  </a:lnTo>
                  <a:lnTo>
                    <a:pt x="72377" y="18554"/>
                  </a:lnTo>
                  <a:lnTo>
                    <a:pt x="72555" y="18592"/>
                  </a:lnTo>
                  <a:lnTo>
                    <a:pt x="72682" y="18605"/>
                  </a:lnTo>
                  <a:lnTo>
                    <a:pt x="72872" y="18618"/>
                  </a:lnTo>
                  <a:lnTo>
                    <a:pt x="72999" y="18605"/>
                  </a:lnTo>
                  <a:lnTo>
                    <a:pt x="73177" y="18567"/>
                  </a:lnTo>
                  <a:lnTo>
                    <a:pt x="73355" y="18516"/>
                  </a:lnTo>
                  <a:lnTo>
                    <a:pt x="73494" y="18453"/>
                  </a:lnTo>
                  <a:lnTo>
                    <a:pt x="73621" y="18351"/>
                  </a:lnTo>
                  <a:lnTo>
                    <a:pt x="76987" y="14986"/>
                  </a:lnTo>
                  <a:lnTo>
                    <a:pt x="77127" y="14808"/>
                  </a:lnTo>
                  <a:lnTo>
                    <a:pt x="77139" y="14643"/>
                  </a:lnTo>
                  <a:close/>
                </a:path>
                <a:path w="363220" h="201294">
                  <a:moveTo>
                    <a:pt x="81280" y="18326"/>
                  </a:moveTo>
                  <a:lnTo>
                    <a:pt x="81203" y="18122"/>
                  </a:lnTo>
                  <a:lnTo>
                    <a:pt x="81076" y="18008"/>
                  </a:lnTo>
                  <a:lnTo>
                    <a:pt x="80924" y="17919"/>
                  </a:lnTo>
                  <a:lnTo>
                    <a:pt x="80683" y="17830"/>
                  </a:lnTo>
                  <a:lnTo>
                    <a:pt x="80505" y="17805"/>
                  </a:lnTo>
                  <a:lnTo>
                    <a:pt x="80137" y="17805"/>
                  </a:lnTo>
                  <a:lnTo>
                    <a:pt x="79959" y="17843"/>
                  </a:lnTo>
                  <a:lnTo>
                    <a:pt x="79756" y="17907"/>
                  </a:lnTo>
                  <a:lnTo>
                    <a:pt x="79629" y="17983"/>
                  </a:lnTo>
                  <a:lnTo>
                    <a:pt x="77838" y="19748"/>
                  </a:lnTo>
                  <a:lnTo>
                    <a:pt x="77724" y="19926"/>
                  </a:lnTo>
                  <a:lnTo>
                    <a:pt x="77711" y="20078"/>
                  </a:lnTo>
                  <a:lnTo>
                    <a:pt x="77787" y="20231"/>
                  </a:lnTo>
                  <a:lnTo>
                    <a:pt x="77927" y="20370"/>
                  </a:lnTo>
                  <a:lnTo>
                    <a:pt x="78066" y="20434"/>
                  </a:lnTo>
                  <a:lnTo>
                    <a:pt x="78219" y="20497"/>
                  </a:lnTo>
                  <a:lnTo>
                    <a:pt x="78397" y="20535"/>
                  </a:lnTo>
                  <a:lnTo>
                    <a:pt x="78841" y="20548"/>
                  </a:lnTo>
                  <a:lnTo>
                    <a:pt x="79019" y="20510"/>
                  </a:lnTo>
                  <a:lnTo>
                    <a:pt x="79197" y="20459"/>
                  </a:lnTo>
                  <a:lnTo>
                    <a:pt x="79336" y="20396"/>
                  </a:lnTo>
                  <a:lnTo>
                    <a:pt x="79463" y="20294"/>
                  </a:lnTo>
                  <a:lnTo>
                    <a:pt x="81153" y="18618"/>
                  </a:lnTo>
                  <a:lnTo>
                    <a:pt x="81241" y="18491"/>
                  </a:lnTo>
                  <a:lnTo>
                    <a:pt x="81280" y="18326"/>
                  </a:lnTo>
                  <a:close/>
                </a:path>
                <a:path w="363220" h="201294">
                  <a:moveTo>
                    <a:pt x="86995" y="20561"/>
                  </a:moveTo>
                  <a:lnTo>
                    <a:pt x="85356" y="20002"/>
                  </a:lnTo>
                  <a:lnTo>
                    <a:pt x="83680" y="21691"/>
                  </a:lnTo>
                  <a:lnTo>
                    <a:pt x="83566" y="21869"/>
                  </a:lnTo>
                  <a:lnTo>
                    <a:pt x="83553" y="22034"/>
                  </a:lnTo>
                  <a:lnTo>
                    <a:pt x="83629" y="22186"/>
                  </a:lnTo>
                  <a:lnTo>
                    <a:pt x="83769" y="22313"/>
                  </a:lnTo>
                  <a:lnTo>
                    <a:pt x="83908" y="22390"/>
                  </a:lnTo>
                  <a:lnTo>
                    <a:pt x="84137" y="22466"/>
                  </a:lnTo>
                  <a:lnTo>
                    <a:pt x="84328" y="22491"/>
                  </a:lnTo>
                  <a:lnTo>
                    <a:pt x="84582" y="22504"/>
                  </a:lnTo>
                  <a:lnTo>
                    <a:pt x="84734" y="22491"/>
                  </a:lnTo>
                  <a:lnTo>
                    <a:pt x="84861" y="22466"/>
                  </a:lnTo>
                  <a:lnTo>
                    <a:pt x="85039" y="22415"/>
                  </a:lnTo>
                  <a:lnTo>
                    <a:pt x="85204" y="22326"/>
                  </a:lnTo>
                  <a:lnTo>
                    <a:pt x="86995" y="20561"/>
                  </a:lnTo>
                  <a:close/>
                </a:path>
                <a:path w="363220" h="201294">
                  <a:moveTo>
                    <a:pt x="87122" y="20269"/>
                  </a:moveTo>
                  <a:lnTo>
                    <a:pt x="87071" y="20104"/>
                  </a:lnTo>
                  <a:lnTo>
                    <a:pt x="86956" y="19964"/>
                  </a:lnTo>
                  <a:lnTo>
                    <a:pt x="86804" y="19875"/>
                  </a:lnTo>
                  <a:lnTo>
                    <a:pt x="86614" y="19799"/>
                  </a:lnTo>
                  <a:lnTo>
                    <a:pt x="86474" y="19761"/>
                  </a:lnTo>
                  <a:lnTo>
                    <a:pt x="86347" y="19748"/>
                  </a:lnTo>
                  <a:lnTo>
                    <a:pt x="86067" y="19735"/>
                  </a:lnTo>
                  <a:lnTo>
                    <a:pt x="85940" y="19761"/>
                  </a:lnTo>
                  <a:lnTo>
                    <a:pt x="85750" y="19799"/>
                  </a:lnTo>
                  <a:lnTo>
                    <a:pt x="85623" y="19837"/>
                  </a:lnTo>
                  <a:lnTo>
                    <a:pt x="85496" y="19900"/>
                  </a:lnTo>
                  <a:lnTo>
                    <a:pt x="85356" y="20002"/>
                  </a:lnTo>
                  <a:lnTo>
                    <a:pt x="86995" y="20548"/>
                  </a:lnTo>
                  <a:lnTo>
                    <a:pt x="87109" y="20383"/>
                  </a:lnTo>
                  <a:close/>
                </a:path>
                <a:path w="363220" h="201294">
                  <a:moveTo>
                    <a:pt x="92837" y="22504"/>
                  </a:moveTo>
                  <a:lnTo>
                    <a:pt x="91198" y="21958"/>
                  </a:lnTo>
                  <a:lnTo>
                    <a:pt x="89522" y="23634"/>
                  </a:lnTo>
                  <a:lnTo>
                    <a:pt x="89395" y="23825"/>
                  </a:lnTo>
                  <a:lnTo>
                    <a:pt x="89382" y="23977"/>
                  </a:lnTo>
                  <a:lnTo>
                    <a:pt x="89471" y="24130"/>
                  </a:lnTo>
                  <a:lnTo>
                    <a:pt x="89611" y="24269"/>
                  </a:lnTo>
                  <a:lnTo>
                    <a:pt x="89750" y="24345"/>
                  </a:lnTo>
                  <a:lnTo>
                    <a:pt x="89966" y="24422"/>
                  </a:lnTo>
                  <a:lnTo>
                    <a:pt x="90170" y="24447"/>
                  </a:lnTo>
                  <a:lnTo>
                    <a:pt x="90424" y="24460"/>
                  </a:lnTo>
                  <a:lnTo>
                    <a:pt x="90576" y="24434"/>
                  </a:lnTo>
                  <a:lnTo>
                    <a:pt x="90805" y="24384"/>
                  </a:lnTo>
                  <a:lnTo>
                    <a:pt x="91008" y="24295"/>
                  </a:lnTo>
                  <a:lnTo>
                    <a:pt x="91135" y="24206"/>
                  </a:lnTo>
                  <a:lnTo>
                    <a:pt x="92837" y="22504"/>
                  </a:lnTo>
                  <a:close/>
                </a:path>
                <a:path w="363220" h="201294">
                  <a:moveTo>
                    <a:pt x="92964" y="22199"/>
                  </a:moveTo>
                  <a:lnTo>
                    <a:pt x="92887" y="21996"/>
                  </a:lnTo>
                  <a:lnTo>
                    <a:pt x="92735" y="21869"/>
                  </a:lnTo>
                  <a:lnTo>
                    <a:pt x="92456" y="21742"/>
                  </a:lnTo>
                  <a:lnTo>
                    <a:pt x="92316" y="21704"/>
                  </a:lnTo>
                  <a:lnTo>
                    <a:pt x="92189" y="21691"/>
                  </a:lnTo>
                  <a:lnTo>
                    <a:pt x="91909" y="21678"/>
                  </a:lnTo>
                  <a:lnTo>
                    <a:pt x="91782" y="21691"/>
                  </a:lnTo>
                  <a:lnTo>
                    <a:pt x="91655" y="21717"/>
                  </a:lnTo>
                  <a:lnTo>
                    <a:pt x="91465" y="21767"/>
                  </a:lnTo>
                  <a:lnTo>
                    <a:pt x="91313" y="21856"/>
                  </a:lnTo>
                  <a:lnTo>
                    <a:pt x="92837" y="22491"/>
                  </a:lnTo>
                  <a:lnTo>
                    <a:pt x="92951" y="22326"/>
                  </a:lnTo>
                  <a:lnTo>
                    <a:pt x="92964" y="22199"/>
                  </a:lnTo>
                  <a:close/>
                </a:path>
                <a:path w="363220" h="201294">
                  <a:moveTo>
                    <a:pt x="100482" y="22415"/>
                  </a:moveTo>
                  <a:lnTo>
                    <a:pt x="100406" y="22275"/>
                  </a:lnTo>
                  <a:lnTo>
                    <a:pt x="100266" y="22136"/>
                  </a:lnTo>
                  <a:lnTo>
                    <a:pt x="100126" y="22059"/>
                  </a:lnTo>
                  <a:lnTo>
                    <a:pt x="99860" y="21971"/>
                  </a:lnTo>
                  <a:lnTo>
                    <a:pt x="99707" y="21958"/>
                  </a:lnTo>
                  <a:lnTo>
                    <a:pt x="99441" y="21945"/>
                  </a:lnTo>
                  <a:lnTo>
                    <a:pt x="99301" y="21971"/>
                  </a:lnTo>
                  <a:lnTo>
                    <a:pt x="99174" y="21996"/>
                  </a:lnTo>
                  <a:lnTo>
                    <a:pt x="98971" y="22059"/>
                  </a:lnTo>
                  <a:lnTo>
                    <a:pt x="98831" y="22123"/>
                  </a:lnTo>
                  <a:lnTo>
                    <a:pt x="99123" y="22352"/>
                  </a:lnTo>
                  <a:lnTo>
                    <a:pt x="98717" y="22212"/>
                  </a:lnTo>
                  <a:lnTo>
                    <a:pt x="95351" y="25577"/>
                  </a:lnTo>
                  <a:lnTo>
                    <a:pt x="95237" y="25768"/>
                  </a:lnTo>
                  <a:lnTo>
                    <a:pt x="95224" y="25920"/>
                  </a:lnTo>
                  <a:lnTo>
                    <a:pt x="95300" y="26073"/>
                  </a:lnTo>
                  <a:lnTo>
                    <a:pt x="95453" y="26212"/>
                  </a:lnTo>
                  <a:lnTo>
                    <a:pt x="95592" y="26276"/>
                  </a:lnTo>
                  <a:lnTo>
                    <a:pt x="95732" y="26339"/>
                  </a:lnTo>
                  <a:lnTo>
                    <a:pt x="95910" y="26377"/>
                  </a:lnTo>
                  <a:lnTo>
                    <a:pt x="96278" y="26390"/>
                  </a:lnTo>
                  <a:lnTo>
                    <a:pt x="96405" y="26377"/>
                  </a:lnTo>
                  <a:lnTo>
                    <a:pt x="96545" y="26352"/>
                  </a:lnTo>
                  <a:lnTo>
                    <a:pt x="96748" y="26289"/>
                  </a:lnTo>
                  <a:lnTo>
                    <a:pt x="96901" y="26187"/>
                  </a:lnTo>
                  <a:lnTo>
                    <a:pt x="100342" y="22758"/>
                  </a:lnTo>
                  <a:lnTo>
                    <a:pt x="100469" y="22580"/>
                  </a:lnTo>
                  <a:lnTo>
                    <a:pt x="100482" y="22415"/>
                  </a:lnTo>
                  <a:close/>
                </a:path>
                <a:path w="363220" h="201294">
                  <a:moveTo>
                    <a:pt x="104635" y="26085"/>
                  </a:moveTo>
                  <a:lnTo>
                    <a:pt x="104584" y="25946"/>
                  </a:lnTo>
                  <a:lnTo>
                    <a:pt x="104457" y="25806"/>
                  </a:lnTo>
                  <a:lnTo>
                    <a:pt x="104305" y="25717"/>
                  </a:lnTo>
                  <a:lnTo>
                    <a:pt x="104051" y="25615"/>
                  </a:lnTo>
                  <a:lnTo>
                    <a:pt x="103847" y="25590"/>
                  </a:lnTo>
                  <a:lnTo>
                    <a:pt x="103581" y="25577"/>
                  </a:lnTo>
                  <a:lnTo>
                    <a:pt x="103454" y="25603"/>
                  </a:lnTo>
                  <a:lnTo>
                    <a:pt x="103314" y="25628"/>
                  </a:lnTo>
                  <a:lnTo>
                    <a:pt x="103111" y="25692"/>
                  </a:lnTo>
                  <a:lnTo>
                    <a:pt x="102984" y="25768"/>
                  </a:lnTo>
                  <a:lnTo>
                    <a:pt x="102857" y="25844"/>
                  </a:lnTo>
                  <a:lnTo>
                    <a:pt x="101180" y="27520"/>
                  </a:lnTo>
                  <a:lnTo>
                    <a:pt x="101066" y="27698"/>
                  </a:lnTo>
                  <a:lnTo>
                    <a:pt x="101053" y="27838"/>
                  </a:lnTo>
                  <a:lnTo>
                    <a:pt x="101130" y="28016"/>
                  </a:lnTo>
                  <a:lnTo>
                    <a:pt x="101346" y="28181"/>
                  </a:lnTo>
                  <a:lnTo>
                    <a:pt x="101523" y="28257"/>
                  </a:lnTo>
                  <a:lnTo>
                    <a:pt x="101701" y="28308"/>
                  </a:lnTo>
                  <a:lnTo>
                    <a:pt x="101841" y="28333"/>
                  </a:lnTo>
                  <a:lnTo>
                    <a:pt x="102108" y="28333"/>
                  </a:lnTo>
                  <a:lnTo>
                    <a:pt x="102235" y="28321"/>
                  </a:lnTo>
                  <a:lnTo>
                    <a:pt x="102374" y="28295"/>
                  </a:lnTo>
                  <a:lnTo>
                    <a:pt x="102539" y="28244"/>
                  </a:lnTo>
                  <a:lnTo>
                    <a:pt x="102704" y="28155"/>
                  </a:lnTo>
                  <a:lnTo>
                    <a:pt x="104495" y="26390"/>
                  </a:lnTo>
                  <a:lnTo>
                    <a:pt x="104622" y="26225"/>
                  </a:lnTo>
                  <a:lnTo>
                    <a:pt x="104635" y="26085"/>
                  </a:lnTo>
                  <a:close/>
                </a:path>
                <a:path w="363220" h="201294">
                  <a:moveTo>
                    <a:pt x="110477" y="28016"/>
                  </a:moveTo>
                  <a:lnTo>
                    <a:pt x="110388" y="27838"/>
                  </a:lnTo>
                  <a:lnTo>
                    <a:pt x="110236" y="27711"/>
                  </a:lnTo>
                  <a:lnTo>
                    <a:pt x="110045" y="27609"/>
                  </a:lnTo>
                  <a:lnTo>
                    <a:pt x="109880" y="27559"/>
                  </a:lnTo>
                  <a:lnTo>
                    <a:pt x="109689" y="27533"/>
                  </a:lnTo>
                  <a:lnTo>
                    <a:pt x="109423" y="27520"/>
                  </a:lnTo>
                  <a:lnTo>
                    <a:pt x="109283" y="27533"/>
                  </a:lnTo>
                  <a:lnTo>
                    <a:pt x="109093" y="27571"/>
                  </a:lnTo>
                  <a:lnTo>
                    <a:pt x="108953" y="27635"/>
                  </a:lnTo>
                  <a:lnTo>
                    <a:pt x="108813" y="27698"/>
                  </a:lnTo>
                  <a:lnTo>
                    <a:pt x="107022" y="29476"/>
                  </a:lnTo>
                  <a:lnTo>
                    <a:pt x="106908" y="29654"/>
                  </a:lnTo>
                  <a:lnTo>
                    <a:pt x="106895" y="29781"/>
                  </a:lnTo>
                  <a:lnTo>
                    <a:pt x="106946" y="29921"/>
                  </a:lnTo>
                  <a:lnTo>
                    <a:pt x="107061" y="30060"/>
                  </a:lnTo>
                  <a:lnTo>
                    <a:pt x="107226" y="30149"/>
                  </a:lnTo>
                  <a:lnTo>
                    <a:pt x="107480" y="30251"/>
                  </a:lnTo>
                  <a:lnTo>
                    <a:pt x="107670" y="30276"/>
                  </a:lnTo>
                  <a:lnTo>
                    <a:pt x="107950" y="30289"/>
                  </a:lnTo>
                  <a:lnTo>
                    <a:pt x="108077" y="30264"/>
                  </a:lnTo>
                  <a:lnTo>
                    <a:pt x="108204" y="30238"/>
                  </a:lnTo>
                  <a:lnTo>
                    <a:pt x="108381" y="30187"/>
                  </a:lnTo>
                  <a:lnTo>
                    <a:pt x="108521" y="30124"/>
                  </a:lnTo>
                  <a:lnTo>
                    <a:pt x="108648" y="30022"/>
                  </a:lnTo>
                  <a:lnTo>
                    <a:pt x="110324" y="28333"/>
                  </a:lnTo>
                  <a:lnTo>
                    <a:pt x="110464" y="28155"/>
                  </a:lnTo>
                  <a:lnTo>
                    <a:pt x="110477" y="28016"/>
                  </a:lnTo>
                  <a:close/>
                </a:path>
                <a:path w="363220" h="201294">
                  <a:moveTo>
                    <a:pt x="114503" y="31965"/>
                  </a:moveTo>
                  <a:lnTo>
                    <a:pt x="112864" y="31419"/>
                  </a:lnTo>
                  <a:lnTo>
                    <a:pt x="112750" y="31610"/>
                  </a:lnTo>
                  <a:lnTo>
                    <a:pt x="112737" y="31737"/>
                  </a:lnTo>
                  <a:lnTo>
                    <a:pt x="112814" y="31915"/>
                  </a:lnTo>
                  <a:lnTo>
                    <a:pt x="112953" y="32054"/>
                  </a:lnTo>
                  <a:lnTo>
                    <a:pt x="113093" y="32118"/>
                  </a:lnTo>
                  <a:lnTo>
                    <a:pt x="113322" y="32207"/>
                  </a:lnTo>
                  <a:lnTo>
                    <a:pt x="113512" y="32232"/>
                  </a:lnTo>
                  <a:lnTo>
                    <a:pt x="113703" y="32245"/>
                  </a:lnTo>
                  <a:lnTo>
                    <a:pt x="113880" y="32232"/>
                  </a:lnTo>
                  <a:lnTo>
                    <a:pt x="114046" y="32194"/>
                  </a:lnTo>
                  <a:lnTo>
                    <a:pt x="114236" y="32143"/>
                  </a:lnTo>
                  <a:lnTo>
                    <a:pt x="114363" y="32080"/>
                  </a:lnTo>
                  <a:lnTo>
                    <a:pt x="114503" y="31965"/>
                  </a:lnTo>
                  <a:close/>
                </a:path>
                <a:path w="363220" h="201294">
                  <a:moveTo>
                    <a:pt x="116306" y="29972"/>
                  </a:moveTo>
                  <a:lnTo>
                    <a:pt x="116230" y="29794"/>
                  </a:lnTo>
                  <a:lnTo>
                    <a:pt x="116090" y="29654"/>
                  </a:lnTo>
                  <a:lnTo>
                    <a:pt x="115951" y="29591"/>
                  </a:lnTo>
                  <a:lnTo>
                    <a:pt x="115658" y="29502"/>
                  </a:lnTo>
                  <a:lnTo>
                    <a:pt x="115531" y="29476"/>
                  </a:lnTo>
                  <a:lnTo>
                    <a:pt x="115252" y="29476"/>
                  </a:lnTo>
                  <a:lnTo>
                    <a:pt x="115125" y="29489"/>
                  </a:lnTo>
                  <a:lnTo>
                    <a:pt x="114935" y="29527"/>
                  </a:lnTo>
                  <a:lnTo>
                    <a:pt x="114795" y="29578"/>
                  </a:lnTo>
                  <a:lnTo>
                    <a:pt x="114655" y="29654"/>
                  </a:lnTo>
                  <a:lnTo>
                    <a:pt x="112864" y="31419"/>
                  </a:lnTo>
                  <a:lnTo>
                    <a:pt x="114503" y="31953"/>
                  </a:lnTo>
                  <a:lnTo>
                    <a:pt x="116166" y="30289"/>
                  </a:lnTo>
                  <a:lnTo>
                    <a:pt x="116293" y="30099"/>
                  </a:lnTo>
                  <a:lnTo>
                    <a:pt x="116306" y="29972"/>
                  </a:lnTo>
                  <a:close/>
                </a:path>
                <a:path w="363220" h="201294">
                  <a:moveTo>
                    <a:pt x="120015" y="37985"/>
                  </a:moveTo>
                  <a:lnTo>
                    <a:pt x="119989" y="37858"/>
                  </a:lnTo>
                  <a:lnTo>
                    <a:pt x="119824" y="37668"/>
                  </a:lnTo>
                  <a:lnTo>
                    <a:pt x="119697" y="37579"/>
                  </a:lnTo>
                  <a:lnTo>
                    <a:pt x="119532" y="37515"/>
                  </a:lnTo>
                  <a:lnTo>
                    <a:pt x="118605" y="38455"/>
                  </a:lnTo>
                  <a:lnTo>
                    <a:pt x="118732" y="38493"/>
                  </a:lnTo>
                  <a:lnTo>
                    <a:pt x="118884" y="38519"/>
                  </a:lnTo>
                  <a:lnTo>
                    <a:pt x="119087" y="38531"/>
                  </a:lnTo>
                  <a:lnTo>
                    <a:pt x="119265" y="38519"/>
                  </a:lnTo>
                  <a:lnTo>
                    <a:pt x="119430" y="38481"/>
                  </a:lnTo>
                  <a:lnTo>
                    <a:pt x="119608" y="38430"/>
                  </a:lnTo>
                  <a:lnTo>
                    <a:pt x="119748" y="38366"/>
                  </a:lnTo>
                  <a:lnTo>
                    <a:pt x="119888" y="38239"/>
                  </a:lnTo>
                  <a:lnTo>
                    <a:pt x="119989" y="38087"/>
                  </a:lnTo>
                  <a:close/>
                </a:path>
                <a:path w="363220" h="201294">
                  <a:moveTo>
                    <a:pt x="123825" y="30200"/>
                  </a:moveTo>
                  <a:lnTo>
                    <a:pt x="123748" y="30048"/>
                  </a:lnTo>
                  <a:lnTo>
                    <a:pt x="123609" y="29921"/>
                  </a:lnTo>
                  <a:lnTo>
                    <a:pt x="123482" y="29845"/>
                  </a:lnTo>
                  <a:lnTo>
                    <a:pt x="123329" y="29781"/>
                  </a:lnTo>
                  <a:lnTo>
                    <a:pt x="123202" y="29756"/>
                  </a:lnTo>
                  <a:lnTo>
                    <a:pt x="123050" y="29730"/>
                  </a:lnTo>
                  <a:lnTo>
                    <a:pt x="122783" y="29730"/>
                  </a:lnTo>
                  <a:lnTo>
                    <a:pt x="122643" y="29743"/>
                  </a:lnTo>
                  <a:lnTo>
                    <a:pt x="122516" y="29768"/>
                  </a:lnTo>
                  <a:lnTo>
                    <a:pt x="122351" y="29819"/>
                  </a:lnTo>
                  <a:lnTo>
                    <a:pt x="122212" y="29895"/>
                  </a:lnTo>
                  <a:lnTo>
                    <a:pt x="122072" y="29997"/>
                  </a:lnTo>
                  <a:lnTo>
                    <a:pt x="118706" y="33375"/>
                  </a:lnTo>
                  <a:lnTo>
                    <a:pt x="118592" y="33540"/>
                  </a:lnTo>
                  <a:lnTo>
                    <a:pt x="118579" y="33680"/>
                  </a:lnTo>
                  <a:lnTo>
                    <a:pt x="118656" y="33858"/>
                  </a:lnTo>
                  <a:lnTo>
                    <a:pt x="118808" y="33985"/>
                  </a:lnTo>
                  <a:lnTo>
                    <a:pt x="118935" y="34061"/>
                  </a:lnTo>
                  <a:lnTo>
                    <a:pt x="119087" y="34124"/>
                  </a:lnTo>
                  <a:lnTo>
                    <a:pt x="119265" y="34163"/>
                  </a:lnTo>
                  <a:lnTo>
                    <a:pt x="119634" y="34175"/>
                  </a:lnTo>
                  <a:lnTo>
                    <a:pt x="119761" y="34163"/>
                  </a:lnTo>
                  <a:lnTo>
                    <a:pt x="119888" y="34137"/>
                  </a:lnTo>
                  <a:lnTo>
                    <a:pt x="120065" y="34086"/>
                  </a:lnTo>
                  <a:lnTo>
                    <a:pt x="120230" y="33997"/>
                  </a:lnTo>
                  <a:lnTo>
                    <a:pt x="123723" y="30543"/>
                  </a:lnTo>
                  <a:lnTo>
                    <a:pt x="123812" y="30365"/>
                  </a:lnTo>
                  <a:lnTo>
                    <a:pt x="123825" y="30200"/>
                  </a:lnTo>
                  <a:close/>
                </a:path>
                <a:path w="363220" h="201294">
                  <a:moveTo>
                    <a:pt x="306806" y="189318"/>
                  </a:moveTo>
                  <a:lnTo>
                    <a:pt x="306273" y="188683"/>
                  </a:lnTo>
                  <a:lnTo>
                    <a:pt x="306095" y="188607"/>
                  </a:lnTo>
                  <a:lnTo>
                    <a:pt x="305892" y="188531"/>
                  </a:lnTo>
                  <a:lnTo>
                    <a:pt x="305435" y="188455"/>
                  </a:lnTo>
                  <a:lnTo>
                    <a:pt x="305295" y="188442"/>
                  </a:lnTo>
                  <a:lnTo>
                    <a:pt x="305117" y="188442"/>
                  </a:lnTo>
                  <a:lnTo>
                    <a:pt x="304965" y="188455"/>
                  </a:lnTo>
                  <a:lnTo>
                    <a:pt x="304533" y="188531"/>
                  </a:lnTo>
                  <a:lnTo>
                    <a:pt x="304380" y="188582"/>
                  </a:lnTo>
                  <a:lnTo>
                    <a:pt x="304076" y="188709"/>
                  </a:lnTo>
                  <a:lnTo>
                    <a:pt x="296557" y="193040"/>
                  </a:lnTo>
                  <a:lnTo>
                    <a:pt x="296405" y="193128"/>
                  </a:lnTo>
                  <a:lnTo>
                    <a:pt x="296252" y="193306"/>
                  </a:lnTo>
                  <a:lnTo>
                    <a:pt x="296138" y="193471"/>
                  </a:lnTo>
                  <a:lnTo>
                    <a:pt x="296100" y="193636"/>
                  </a:lnTo>
                  <a:lnTo>
                    <a:pt x="296113" y="193827"/>
                  </a:lnTo>
                  <a:lnTo>
                    <a:pt x="296202" y="194005"/>
                  </a:lnTo>
                  <a:lnTo>
                    <a:pt x="296329" y="194157"/>
                  </a:lnTo>
                  <a:lnTo>
                    <a:pt x="296557" y="194348"/>
                  </a:lnTo>
                  <a:lnTo>
                    <a:pt x="296735" y="194437"/>
                  </a:lnTo>
                  <a:lnTo>
                    <a:pt x="297002" y="194525"/>
                  </a:lnTo>
                  <a:lnTo>
                    <a:pt x="297459" y="194602"/>
                  </a:lnTo>
                  <a:lnTo>
                    <a:pt x="297599" y="194614"/>
                  </a:lnTo>
                  <a:lnTo>
                    <a:pt x="297776" y="194614"/>
                  </a:lnTo>
                  <a:lnTo>
                    <a:pt x="297929" y="194602"/>
                  </a:lnTo>
                  <a:lnTo>
                    <a:pt x="298373" y="194525"/>
                  </a:lnTo>
                  <a:lnTo>
                    <a:pt x="298526" y="194475"/>
                  </a:lnTo>
                  <a:lnTo>
                    <a:pt x="298754" y="194373"/>
                  </a:lnTo>
                  <a:lnTo>
                    <a:pt x="306324" y="190030"/>
                  </a:lnTo>
                  <a:lnTo>
                    <a:pt x="306489" y="189915"/>
                  </a:lnTo>
                  <a:lnTo>
                    <a:pt x="306641" y="189750"/>
                  </a:lnTo>
                  <a:lnTo>
                    <a:pt x="306755" y="189585"/>
                  </a:lnTo>
                  <a:lnTo>
                    <a:pt x="306806" y="189407"/>
                  </a:lnTo>
                  <a:close/>
                </a:path>
                <a:path w="363220" h="201294">
                  <a:moveTo>
                    <a:pt x="315277" y="193040"/>
                  </a:moveTo>
                  <a:lnTo>
                    <a:pt x="312331" y="192354"/>
                  </a:lnTo>
                  <a:lnTo>
                    <a:pt x="308279" y="197980"/>
                  </a:lnTo>
                  <a:lnTo>
                    <a:pt x="308203" y="198158"/>
                  </a:lnTo>
                  <a:lnTo>
                    <a:pt x="308165" y="198297"/>
                  </a:lnTo>
                  <a:lnTo>
                    <a:pt x="308178" y="198475"/>
                  </a:lnTo>
                  <a:lnTo>
                    <a:pt x="308698" y="199009"/>
                  </a:lnTo>
                  <a:lnTo>
                    <a:pt x="308864" y="199110"/>
                  </a:lnTo>
                  <a:lnTo>
                    <a:pt x="309079" y="199186"/>
                  </a:lnTo>
                  <a:lnTo>
                    <a:pt x="309219" y="199212"/>
                  </a:lnTo>
                  <a:lnTo>
                    <a:pt x="309359" y="199250"/>
                  </a:lnTo>
                  <a:lnTo>
                    <a:pt x="309511" y="199263"/>
                  </a:lnTo>
                  <a:lnTo>
                    <a:pt x="309676" y="199275"/>
                  </a:lnTo>
                  <a:lnTo>
                    <a:pt x="309829" y="199275"/>
                  </a:lnTo>
                  <a:lnTo>
                    <a:pt x="309981" y="199263"/>
                  </a:lnTo>
                  <a:lnTo>
                    <a:pt x="310146" y="199250"/>
                  </a:lnTo>
                  <a:lnTo>
                    <a:pt x="310299" y="199212"/>
                  </a:lnTo>
                  <a:lnTo>
                    <a:pt x="310426" y="199186"/>
                  </a:lnTo>
                  <a:lnTo>
                    <a:pt x="310705" y="199085"/>
                  </a:lnTo>
                  <a:lnTo>
                    <a:pt x="310896" y="198983"/>
                  </a:lnTo>
                  <a:lnTo>
                    <a:pt x="311035" y="198894"/>
                  </a:lnTo>
                  <a:lnTo>
                    <a:pt x="311200" y="198742"/>
                  </a:lnTo>
                  <a:lnTo>
                    <a:pt x="315277" y="193040"/>
                  </a:lnTo>
                  <a:close/>
                </a:path>
                <a:path w="363220" h="201294">
                  <a:moveTo>
                    <a:pt x="315391" y="192620"/>
                  </a:moveTo>
                  <a:lnTo>
                    <a:pt x="315353" y="192468"/>
                  </a:lnTo>
                  <a:lnTo>
                    <a:pt x="315290" y="192341"/>
                  </a:lnTo>
                  <a:lnTo>
                    <a:pt x="315099" y="192125"/>
                  </a:lnTo>
                  <a:lnTo>
                    <a:pt x="314934" y="192049"/>
                  </a:lnTo>
                  <a:lnTo>
                    <a:pt x="314756" y="191947"/>
                  </a:lnTo>
                  <a:lnTo>
                    <a:pt x="314502" y="191846"/>
                  </a:lnTo>
                  <a:lnTo>
                    <a:pt x="314045" y="191770"/>
                  </a:lnTo>
                  <a:lnTo>
                    <a:pt x="313588" y="191770"/>
                  </a:lnTo>
                  <a:lnTo>
                    <a:pt x="312343" y="192341"/>
                  </a:lnTo>
                  <a:lnTo>
                    <a:pt x="315277" y="193040"/>
                  </a:lnTo>
                  <a:lnTo>
                    <a:pt x="315353" y="192913"/>
                  </a:lnTo>
                  <a:lnTo>
                    <a:pt x="315391" y="192735"/>
                  </a:lnTo>
                  <a:close/>
                </a:path>
                <a:path w="363220" h="201294">
                  <a:moveTo>
                    <a:pt x="325564" y="193840"/>
                  </a:moveTo>
                  <a:lnTo>
                    <a:pt x="325539" y="193713"/>
                  </a:lnTo>
                  <a:lnTo>
                    <a:pt x="325462" y="193548"/>
                  </a:lnTo>
                  <a:lnTo>
                    <a:pt x="325323" y="193382"/>
                  </a:lnTo>
                  <a:lnTo>
                    <a:pt x="324650" y="193027"/>
                  </a:lnTo>
                  <a:lnTo>
                    <a:pt x="324281" y="192951"/>
                  </a:lnTo>
                  <a:lnTo>
                    <a:pt x="324040" y="192938"/>
                  </a:lnTo>
                  <a:lnTo>
                    <a:pt x="323875" y="192938"/>
                  </a:lnTo>
                  <a:lnTo>
                    <a:pt x="323723" y="192951"/>
                  </a:lnTo>
                  <a:lnTo>
                    <a:pt x="323342" y="193001"/>
                  </a:lnTo>
                  <a:lnTo>
                    <a:pt x="323151" y="193052"/>
                  </a:lnTo>
                  <a:lnTo>
                    <a:pt x="322364" y="193814"/>
                  </a:lnTo>
                  <a:lnTo>
                    <a:pt x="322376" y="199974"/>
                  </a:lnTo>
                  <a:lnTo>
                    <a:pt x="322389" y="200101"/>
                  </a:lnTo>
                  <a:lnTo>
                    <a:pt x="322478" y="200279"/>
                  </a:lnTo>
                  <a:lnTo>
                    <a:pt x="323100" y="200736"/>
                  </a:lnTo>
                  <a:lnTo>
                    <a:pt x="323291" y="200799"/>
                  </a:lnTo>
                  <a:lnTo>
                    <a:pt x="323684" y="200875"/>
                  </a:lnTo>
                  <a:lnTo>
                    <a:pt x="323888" y="200888"/>
                  </a:lnTo>
                  <a:lnTo>
                    <a:pt x="324053" y="200888"/>
                  </a:lnTo>
                  <a:lnTo>
                    <a:pt x="324218" y="200875"/>
                  </a:lnTo>
                  <a:lnTo>
                    <a:pt x="324586" y="200825"/>
                  </a:lnTo>
                  <a:lnTo>
                    <a:pt x="324789" y="200774"/>
                  </a:lnTo>
                  <a:lnTo>
                    <a:pt x="325031" y="200660"/>
                  </a:lnTo>
                  <a:lnTo>
                    <a:pt x="325158" y="200596"/>
                  </a:lnTo>
                  <a:lnTo>
                    <a:pt x="325297" y="200482"/>
                  </a:lnTo>
                  <a:lnTo>
                    <a:pt x="325437" y="200317"/>
                  </a:lnTo>
                  <a:lnTo>
                    <a:pt x="325526" y="200152"/>
                  </a:lnTo>
                  <a:lnTo>
                    <a:pt x="325564" y="200012"/>
                  </a:lnTo>
                  <a:lnTo>
                    <a:pt x="325564" y="193840"/>
                  </a:lnTo>
                  <a:close/>
                </a:path>
                <a:path w="363220" h="201294">
                  <a:moveTo>
                    <a:pt x="335610" y="192328"/>
                  </a:moveTo>
                  <a:lnTo>
                    <a:pt x="335457" y="192176"/>
                  </a:lnTo>
                  <a:lnTo>
                    <a:pt x="335241" y="192036"/>
                  </a:lnTo>
                  <a:lnTo>
                    <a:pt x="335064" y="191947"/>
                  </a:lnTo>
                  <a:lnTo>
                    <a:pt x="334810" y="191833"/>
                  </a:lnTo>
                  <a:lnTo>
                    <a:pt x="334365" y="191757"/>
                  </a:lnTo>
                  <a:lnTo>
                    <a:pt x="333908" y="191757"/>
                  </a:lnTo>
                  <a:lnTo>
                    <a:pt x="333730" y="191782"/>
                  </a:lnTo>
                  <a:lnTo>
                    <a:pt x="333451" y="191833"/>
                  </a:lnTo>
                  <a:lnTo>
                    <a:pt x="333311" y="191884"/>
                  </a:lnTo>
                  <a:lnTo>
                    <a:pt x="333171" y="191947"/>
                  </a:lnTo>
                  <a:lnTo>
                    <a:pt x="332994" y="192036"/>
                  </a:lnTo>
                  <a:lnTo>
                    <a:pt x="332854" y="192125"/>
                  </a:lnTo>
                  <a:lnTo>
                    <a:pt x="332689" y="192278"/>
                  </a:lnTo>
                  <a:lnTo>
                    <a:pt x="332574" y="192455"/>
                  </a:lnTo>
                  <a:lnTo>
                    <a:pt x="332536" y="192620"/>
                  </a:lnTo>
                  <a:lnTo>
                    <a:pt x="332549" y="192811"/>
                  </a:lnTo>
                  <a:lnTo>
                    <a:pt x="332651" y="193027"/>
                  </a:lnTo>
                  <a:lnTo>
                    <a:pt x="335597" y="192341"/>
                  </a:lnTo>
                  <a:close/>
                </a:path>
                <a:path w="363220" h="201294">
                  <a:moveTo>
                    <a:pt x="339636" y="197980"/>
                  </a:moveTo>
                  <a:lnTo>
                    <a:pt x="335597" y="192341"/>
                  </a:lnTo>
                  <a:lnTo>
                    <a:pt x="332638" y="193040"/>
                  </a:lnTo>
                  <a:lnTo>
                    <a:pt x="336715" y="198704"/>
                  </a:lnTo>
                  <a:lnTo>
                    <a:pt x="339636" y="197980"/>
                  </a:lnTo>
                  <a:close/>
                </a:path>
                <a:path w="363220" h="201294">
                  <a:moveTo>
                    <a:pt x="339788" y="198297"/>
                  </a:moveTo>
                  <a:lnTo>
                    <a:pt x="339750" y="198170"/>
                  </a:lnTo>
                  <a:lnTo>
                    <a:pt x="339699" y="198031"/>
                  </a:lnTo>
                  <a:lnTo>
                    <a:pt x="336715" y="198716"/>
                  </a:lnTo>
                  <a:lnTo>
                    <a:pt x="336892" y="198894"/>
                  </a:lnTo>
                  <a:lnTo>
                    <a:pt x="337019" y="198958"/>
                  </a:lnTo>
                  <a:lnTo>
                    <a:pt x="337299" y="199123"/>
                  </a:lnTo>
                  <a:lnTo>
                    <a:pt x="337502" y="199199"/>
                  </a:lnTo>
                  <a:lnTo>
                    <a:pt x="337654" y="199224"/>
                  </a:lnTo>
                  <a:lnTo>
                    <a:pt x="337794" y="199263"/>
                  </a:lnTo>
                  <a:lnTo>
                    <a:pt x="337947" y="199275"/>
                  </a:lnTo>
                  <a:lnTo>
                    <a:pt x="338112" y="199288"/>
                  </a:lnTo>
                  <a:lnTo>
                    <a:pt x="338277" y="199288"/>
                  </a:lnTo>
                  <a:lnTo>
                    <a:pt x="338416" y="199275"/>
                  </a:lnTo>
                  <a:lnTo>
                    <a:pt x="338569" y="199263"/>
                  </a:lnTo>
                  <a:lnTo>
                    <a:pt x="338861" y="199199"/>
                  </a:lnTo>
                  <a:lnTo>
                    <a:pt x="339064" y="199123"/>
                  </a:lnTo>
                  <a:lnTo>
                    <a:pt x="339255" y="199021"/>
                  </a:lnTo>
                  <a:lnTo>
                    <a:pt x="339471" y="198894"/>
                  </a:lnTo>
                  <a:lnTo>
                    <a:pt x="339623" y="198755"/>
                  </a:lnTo>
                  <a:lnTo>
                    <a:pt x="339737" y="198577"/>
                  </a:lnTo>
                  <a:lnTo>
                    <a:pt x="339788" y="198399"/>
                  </a:lnTo>
                  <a:close/>
                </a:path>
                <a:path w="363220" h="201294">
                  <a:moveTo>
                    <a:pt x="349097" y="173507"/>
                  </a:moveTo>
                  <a:lnTo>
                    <a:pt x="347878" y="171818"/>
                  </a:lnTo>
                  <a:lnTo>
                    <a:pt x="347675" y="171881"/>
                  </a:lnTo>
                  <a:lnTo>
                    <a:pt x="347535" y="171919"/>
                  </a:lnTo>
                  <a:lnTo>
                    <a:pt x="347370" y="172008"/>
                  </a:lnTo>
                  <a:lnTo>
                    <a:pt x="347218" y="172110"/>
                  </a:lnTo>
                  <a:lnTo>
                    <a:pt x="347040" y="172262"/>
                  </a:lnTo>
                  <a:lnTo>
                    <a:pt x="346938" y="172440"/>
                  </a:lnTo>
                  <a:lnTo>
                    <a:pt x="346900" y="172618"/>
                  </a:lnTo>
                  <a:lnTo>
                    <a:pt x="347370" y="173316"/>
                  </a:lnTo>
                  <a:lnTo>
                    <a:pt x="347535" y="173405"/>
                  </a:lnTo>
                  <a:lnTo>
                    <a:pt x="347675" y="173456"/>
                  </a:lnTo>
                  <a:lnTo>
                    <a:pt x="347802" y="173494"/>
                  </a:lnTo>
                  <a:lnTo>
                    <a:pt x="347941" y="173532"/>
                  </a:lnTo>
                  <a:lnTo>
                    <a:pt x="348107" y="173558"/>
                  </a:lnTo>
                  <a:lnTo>
                    <a:pt x="348259" y="173570"/>
                  </a:lnTo>
                  <a:lnTo>
                    <a:pt x="348411" y="173583"/>
                  </a:lnTo>
                  <a:lnTo>
                    <a:pt x="348564" y="173583"/>
                  </a:lnTo>
                  <a:lnTo>
                    <a:pt x="348729" y="173570"/>
                  </a:lnTo>
                  <a:lnTo>
                    <a:pt x="348881" y="173558"/>
                  </a:lnTo>
                  <a:lnTo>
                    <a:pt x="349034" y="173532"/>
                  </a:lnTo>
                  <a:close/>
                </a:path>
                <a:path w="363220" h="201294">
                  <a:moveTo>
                    <a:pt x="350507" y="177622"/>
                  </a:moveTo>
                  <a:lnTo>
                    <a:pt x="350266" y="177622"/>
                  </a:lnTo>
                  <a:lnTo>
                    <a:pt x="350113" y="177647"/>
                  </a:lnTo>
                  <a:lnTo>
                    <a:pt x="349821" y="177698"/>
                  </a:lnTo>
                  <a:lnTo>
                    <a:pt x="349631" y="177774"/>
                  </a:lnTo>
                  <a:lnTo>
                    <a:pt x="349453" y="177850"/>
                  </a:lnTo>
                  <a:lnTo>
                    <a:pt x="349313" y="177914"/>
                  </a:lnTo>
                  <a:lnTo>
                    <a:pt x="349173" y="178015"/>
                  </a:lnTo>
                  <a:lnTo>
                    <a:pt x="349008" y="178219"/>
                  </a:lnTo>
                  <a:lnTo>
                    <a:pt x="348957" y="178358"/>
                  </a:lnTo>
                  <a:lnTo>
                    <a:pt x="348919" y="178485"/>
                  </a:lnTo>
                  <a:lnTo>
                    <a:pt x="348932" y="178663"/>
                  </a:lnTo>
                  <a:lnTo>
                    <a:pt x="349008" y="178841"/>
                  </a:lnTo>
                  <a:lnTo>
                    <a:pt x="349148" y="178993"/>
                  </a:lnTo>
                  <a:lnTo>
                    <a:pt x="349313" y="179158"/>
                  </a:lnTo>
                  <a:lnTo>
                    <a:pt x="349453" y="179222"/>
                  </a:lnTo>
                  <a:lnTo>
                    <a:pt x="349694" y="179324"/>
                  </a:lnTo>
                  <a:lnTo>
                    <a:pt x="349897" y="179387"/>
                  </a:lnTo>
                  <a:lnTo>
                    <a:pt x="350113" y="179425"/>
                  </a:lnTo>
                  <a:lnTo>
                    <a:pt x="350266" y="179438"/>
                  </a:lnTo>
                  <a:lnTo>
                    <a:pt x="350418" y="179451"/>
                  </a:lnTo>
                  <a:lnTo>
                    <a:pt x="350507" y="177622"/>
                  </a:lnTo>
                  <a:close/>
                </a:path>
                <a:path w="363220" h="201294">
                  <a:moveTo>
                    <a:pt x="351370" y="193027"/>
                  </a:moveTo>
                  <a:lnTo>
                    <a:pt x="343865" y="188709"/>
                  </a:lnTo>
                  <a:lnTo>
                    <a:pt x="342734" y="189357"/>
                  </a:lnTo>
                  <a:lnTo>
                    <a:pt x="343865" y="188696"/>
                  </a:lnTo>
                  <a:lnTo>
                    <a:pt x="343687" y="188620"/>
                  </a:lnTo>
                  <a:lnTo>
                    <a:pt x="343560" y="188582"/>
                  </a:lnTo>
                  <a:lnTo>
                    <a:pt x="343408" y="188531"/>
                  </a:lnTo>
                  <a:lnTo>
                    <a:pt x="342976" y="188455"/>
                  </a:lnTo>
                  <a:lnTo>
                    <a:pt x="342823" y="188442"/>
                  </a:lnTo>
                  <a:lnTo>
                    <a:pt x="342658" y="188442"/>
                  </a:lnTo>
                  <a:lnTo>
                    <a:pt x="342506" y="188455"/>
                  </a:lnTo>
                  <a:lnTo>
                    <a:pt x="342061" y="188531"/>
                  </a:lnTo>
                  <a:lnTo>
                    <a:pt x="341909" y="188582"/>
                  </a:lnTo>
                  <a:lnTo>
                    <a:pt x="341782" y="188620"/>
                  </a:lnTo>
                  <a:lnTo>
                    <a:pt x="341604" y="188696"/>
                  </a:lnTo>
                  <a:lnTo>
                    <a:pt x="341452" y="188798"/>
                  </a:lnTo>
                  <a:lnTo>
                    <a:pt x="341312" y="188976"/>
                  </a:lnTo>
                  <a:lnTo>
                    <a:pt x="341185" y="189141"/>
                  </a:lnTo>
                  <a:lnTo>
                    <a:pt x="341134" y="189306"/>
                  </a:lnTo>
                  <a:lnTo>
                    <a:pt x="341147" y="189496"/>
                  </a:lnTo>
                  <a:lnTo>
                    <a:pt x="341223" y="189687"/>
                  </a:lnTo>
                  <a:lnTo>
                    <a:pt x="341452" y="189903"/>
                  </a:lnTo>
                  <a:lnTo>
                    <a:pt x="341604" y="190017"/>
                  </a:lnTo>
                  <a:lnTo>
                    <a:pt x="349123" y="194348"/>
                  </a:lnTo>
                  <a:lnTo>
                    <a:pt x="351370" y="193027"/>
                  </a:lnTo>
                  <a:close/>
                </a:path>
                <a:path w="363220" h="201294">
                  <a:moveTo>
                    <a:pt x="351840" y="193649"/>
                  </a:moveTo>
                  <a:lnTo>
                    <a:pt x="351802" y="193471"/>
                  </a:lnTo>
                  <a:lnTo>
                    <a:pt x="351713" y="193332"/>
                  </a:lnTo>
                  <a:lnTo>
                    <a:pt x="351574" y="193179"/>
                  </a:lnTo>
                  <a:lnTo>
                    <a:pt x="351421" y="193065"/>
                  </a:lnTo>
                  <a:lnTo>
                    <a:pt x="349123" y="194360"/>
                  </a:lnTo>
                  <a:lnTo>
                    <a:pt x="349288" y="194437"/>
                  </a:lnTo>
                  <a:lnTo>
                    <a:pt x="349567" y="194525"/>
                  </a:lnTo>
                  <a:lnTo>
                    <a:pt x="350024" y="194602"/>
                  </a:lnTo>
                  <a:lnTo>
                    <a:pt x="350164" y="194614"/>
                  </a:lnTo>
                  <a:lnTo>
                    <a:pt x="350329" y="194614"/>
                  </a:lnTo>
                  <a:lnTo>
                    <a:pt x="350494" y="194602"/>
                  </a:lnTo>
                  <a:lnTo>
                    <a:pt x="350926" y="194525"/>
                  </a:lnTo>
                  <a:lnTo>
                    <a:pt x="351078" y="194475"/>
                  </a:lnTo>
                  <a:lnTo>
                    <a:pt x="351320" y="194386"/>
                  </a:lnTo>
                  <a:lnTo>
                    <a:pt x="351536" y="194246"/>
                  </a:lnTo>
                  <a:lnTo>
                    <a:pt x="351675" y="194081"/>
                  </a:lnTo>
                  <a:lnTo>
                    <a:pt x="351802" y="193916"/>
                  </a:lnTo>
                  <a:lnTo>
                    <a:pt x="351840" y="193738"/>
                  </a:lnTo>
                  <a:close/>
                </a:path>
                <a:path w="363220" h="201294">
                  <a:moveTo>
                    <a:pt x="351840" y="163322"/>
                  </a:moveTo>
                  <a:lnTo>
                    <a:pt x="351802" y="163144"/>
                  </a:lnTo>
                  <a:lnTo>
                    <a:pt x="351713" y="163004"/>
                  </a:lnTo>
                  <a:lnTo>
                    <a:pt x="351561" y="162852"/>
                  </a:lnTo>
                  <a:lnTo>
                    <a:pt x="351421" y="162737"/>
                  </a:lnTo>
                  <a:lnTo>
                    <a:pt x="351066" y="162572"/>
                  </a:lnTo>
                  <a:lnTo>
                    <a:pt x="350926" y="162534"/>
                  </a:lnTo>
                  <a:lnTo>
                    <a:pt x="350558" y="162458"/>
                  </a:lnTo>
                  <a:lnTo>
                    <a:pt x="350329" y="162445"/>
                  </a:lnTo>
                  <a:lnTo>
                    <a:pt x="350164" y="162445"/>
                  </a:lnTo>
                  <a:lnTo>
                    <a:pt x="350012" y="162458"/>
                  </a:lnTo>
                  <a:lnTo>
                    <a:pt x="349643" y="162509"/>
                  </a:lnTo>
                  <a:lnTo>
                    <a:pt x="349415" y="162572"/>
                  </a:lnTo>
                  <a:lnTo>
                    <a:pt x="349173" y="162674"/>
                  </a:lnTo>
                  <a:lnTo>
                    <a:pt x="341604" y="167043"/>
                  </a:lnTo>
                  <a:lnTo>
                    <a:pt x="341452" y="167132"/>
                  </a:lnTo>
                  <a:lnTo>
                    <a:pt x="341312" y="167297"/>
                  </a:lnTo>
                  <a:lnTo>
                    <a:pt x="341185" y="167462"/>
                  </a:lnTo>
                  <a:lnTo>
                    <a:pt x="341134" y="167640"/>
                  </a:lnTo>
                  <a:lnTo>
                    <a:pt x="341147" y="167817"/>
                  </a:lnTo>
                  <a:lnTo>
                    <a:pt x="341236" y="168008"/>
                  </a:lnTo>
                  <a:lnTo>
                    <a:pt x="341426" y="168198"/>
                  </a:lnTo>
                  <a:lnTo>
                    <a:pt x="342061" y="168516"/>
                  </a:lnTo>
                  <a:lnTo>
                    <a:pt x="342442" y="168592"/>
                  </a:lnTo>
                  <a:lnTo>
                    <a:pt x="342658" y="168605"/>
                  </a:lnTo>
                  <a:lnTo>
                    <a:pt x="342823" y="168605"/>
                  </a:lnTo>
                  <a:lnTo>
                    <a:pt x="342988" y="168592"/>
                  </a:lnTo>
                  <a:lnTo>
                    <a:pt x="343344" y="168541"/>
                  </a:lnTo>
                  <a:lnTo>
                    <a:pt x="343573" y="168478"/>
                  </a:lnTo>
                  <a:lnTo>
                    <a:pt x="343801" y="168376"/>
                  </a:lnTo>
                  <a:lnTo>
                    <a:pt x="351370" y="164020"/>
                  </a:lnTo>
                  <a:lnTo>
                    <a:pt x="351536" y="163918"/>
                  </a:lnTo>
                  <a:lnTo>
                    <a:pt x="351802" y="163576"/>
                  </a:lnTo>
                  <a:lnTo>
                    <a:pt x="351840" y="163410"/>
                  </a:lnTo>
                  <a:close/>
                </a:path>
                <a:path w="363220" h="201294">
                  <a:moveTo>
                    <a:pt x="359879" y="186690"/>
                  </a:moveTo>
                  <a:lnTo>
                    <a:pt x="359841" y="186563"/>
                  </a:lnTo>
                  <a:lnTo>
                    <a:pt x="359791" y="186423"/>
                  </a:lnTo>
                  <a:lnTo>
                    <a:pt x="359625" y="186207"/>
                  </a:lnTo>
                  <a:lnTo>
                    <a:pt x="359473" y="186118"/>
                  </a:lnTo>
                  <a:lnTo>
                    <a:pt x="359232" y="185991"/>
                  </a:lnTo>
                  <a:lnTo>
                    <a:pt x="358902" y="185902"/>
                  </a:lnTo>
                  <a:lnTo>
                    <a:pt x="349097" y="183540"/>
                  </a:lnTo>
                  <a:lnTo>
                    <a:pt x="348703" y="183476"/>
                  </a:lnTo>
                  <a:lnTo>
                    <a:pt x="348234" y="183476"/>
                  </a:lnTo>
                  <a:lnTo>
                    <a:pt x="347802" y="183553"/>
                  </a:lnTo>
                  <a:lnTo>
                    <a:pt x="347662" y="183603"/>
                  </a:lnTo>
                  <a:lnTo>
                    <a:pt x="347535" y="183654"/>
                  </a:lnTo>
                  <a:lnTo>
                    <a:pt x="347408" y="183705"/>
                  </a:lnTo>
                  <a:lnTo>
                    <a:pt x="347205" y="183832"/>
                  </a:lnTo>
                  <a:lnTo>
                    <a:pt x="347040" y="183984"/>
                  </a:lnTo>
                  <a:lnTo>
                    <a:pt x="346938" y="184162"/>
                  </a:lnTo>
                  <a:lnTo>
                    <a:pt x="346900" y="184340"/>
                  </a:lnTo>
                  <a:lnTo>
                    <a:pt x="347357" y="185039"/>
                  </a:lnTo>
                  <a:lnTo>
                    <a:pt x="347535" y="185127"/>
                  </a:lnTo>
                  <a:lnTo>
                    <a:pt x="347662" y="185178"/>
                  </a:lnTo>
                  <a:lnTo>
                    <a:pt x="347802" y="185216"/>
                  </a:lnTo>
                  <a:lnTo>
                    <a:pt x="357670" y="187579"/>
                  </a:lnTo>
                  <a:lnTo>
                    <a:pt x="357911" y="187629"/>
                  </a:lnTo>
                  <a:lnTo>
                    <a:pt x="358063" y="187642"/>
                  </a:lnTo>
                  <a:lnTo>
                    <a:pt x="358203" y="187655"/>
                  </a:lnTo>
                  <a:lnTo>
                    <a:pt x="358368" y="187655"/>
                  </a:lnTo>
                  <a:lnTo>
                    <a:pt x="358533" y="187642"/>
                  </a:lnTo>
                  <a:lnTo>
                    <a:pt x="358686" y="187629"/>
                  </a:lnTo>
                  <a:lnTo>
                    <a:pt x="358825" y="187604"/>
                  </a:lnTo>
                  <a:lnTo>
                    <a:pt x="359117" y="187528"/>
                  </a:lnTo>
                  <a:lnTo>
                    <a:pt x="359359" y="187413"/>
                  </a:lnTo>
                  <a:lnTo>
                    <a:pt x="359587" y="187274"/>
                  </a:lnTo>
                  <a:lnTo>
                    <a:pt x="359727" y="187134"/>
                  </a:lnTo>
                  <a:lnTo>
                    <a:pt x="359829" y="186956"/>
                  </a:lnTo>
                  <a:lnTo>
                    <a:pt x="359879" y="186778"/>
                  </a:lnTo>
                  <a:close/>
                </a:path>
                <a:path w="363220" h="201294">
                  <a:moveTo>
                    <a:pt x="359892" y="170281"/>
                  </a:moveTo>
                  <a:lnTo>
                    <a:pt x="359854" y="170141"/>
                  </a:lnTo>
                  <a:lnTo>
                    <a:pt x="359803" y="170014"/>
                  </a:lnTo>
                  <a:lnTo>
                    <a:pt x="359664" y="169837"/>
                  </a:lnTo>
                  <a:lnTo>
                    <a:pt x="359473" y="169697"/>
                  </a:lnTo>
                  <a:lnTo>
                    <a:pt x="359244" y="169583"/>
                  </a:lnTo>
                  <a:lnTo>
                    <a:pt x="359117" y="169532"/>
                  </a:lnTo>
                  <a:lnTo>
                    <a:pt x="358978" y="169494"/>
                  </a:lnTo>
                  <a:lnTo>
                    <a:pt x="358609" y="169418"/>
                  </a:lnTo>
                  <a:lnTo>
                    <a:pt x="358381" y="169405"/>
                  </a:lnTo>
                  <a:lnTo>
                    <a:pt x="358216" y="169405"/>
                  </a:lnTo>
                  <a:lnTo>
                    <a:pt x="358051" y="169418"/>
                  </a:lnTo>
                  <a:lnTo>
                    <a:pt x="357682" y="169468"/>
                  </a:lnTo>
                  <a:lnTo>
                    <a:pt x="347878" y="171805"/>
                  </a:lnTo>
                  <a:lnTo>
                    <a:pt x="349097" y="173494"/>
                  </a:lnTo>
                  <a:lnTo>
                    <a:pt x="358902" y="171157"/>
                  </a:lnTo>
                  <a:lnTo>
                    <a:pt x="359117" y="171107"/>
                  </a:lnTo>
                  <a:lnTo>
                    <a:pt x="359359" y="171005"/>
                  </a:lnTo>
                  <a:lnTo>
                    <a:pt x="359575" y="170878"/>
                  </a:lnTo>
                  <a:lnTo>
                    <a:pt x="359740" y="170726"/>
                  </a:lnTo>
                  <a:lnTo>
                    <a:pt x="359854" y="170497"/>
                  </a:lnTo>
                  <a:lnTo>
                    <a:pt x="359892" y="170370"/>
                  </a:lnTo>
                  <a:close/>
                </a:path>
                <a:path w="363220" h="201294">
                  <a:moveTo>
                    <a:pt x="362712" y="178473"/>
                  </a:moveTo>
                  <a:lnTo>
                    <a:pt x="362673" y="178346"/>
                  </a:lnTo>
                  <a:lnTo>
                    <a:pt x="362623" y="178219"/>
                  </a:lnTo>
                  <a:lnTo>
                    <a:pt x="362483" y="178054"/>
                  </a:lnTo>
                  <a:lnTo>
                    <a:pt x="362318" y="177901"/>
                  </a:lnTo>
                  <a:lnTo>
                    <a:pt x="361657" y="177660"/>
                  </a:lnTo>
                  <a:lnTo>
                    <a:pt x="361518" y="177634"/>
                  </a:lnTo>
                  <a:lnTo>
                    <a:pt x="361365" y="177609"/>
                  </a:lnTo>
                  <a:lnTo>
                    <a:pt x="361137" y="177609"/>
                  </a:lnTo>
                  <a:lnTo>
                    <a:pt x="350532" y="177596"/>
                  </a:lnTo>
                  <a:lnTo>
                    <a:pt x="350532" y="179438"/>
                  </a:lnTo>
                  <a:lnTo>
                    <a:pt x="361111" y="179438"/>
                  </a:lnTo>
                  <a:lnTo>
                    <a:pt x="361365" y="179425"/>
                  </a:lnTo>
                  <a:lnTo>
                    <a:pt x="361492" y="179412"/>
                  </a:lnTo>
                  <a:lnTo>
                    <a:pt x="361746" y="179374"/>
                  </a:lnTo>
                  <a:lnTo>
                    <a:pt x="361937" y="179311"/>
                  </a:lnTo>
                  <a:lnTo>
                    <a:pt x="362178" y="179209"/>
                  </a:lnTo>
                  <a:lnTo>
                    <a:pt x="362318" y="179146"/>
                  </a:lnTo>
                  <a:lnTo>
                    <a:pt x="362458" y="179031"/>
                  </a:lnTo>
                  <a:lnTo>
                    <a:pt x="362585" y="178879"/>
                  </a:lnTo>
                  <a:lnTo>
                    <a:pt x="362661" y="178752"/>
                  </a:lnTo>
                  <a:lnTo>
                    <a:pt x="362712" y="17856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956256" y="1140916"/>
              <a:ext cx="532130" cy="272415"/>
            </a:xfrm>
            <a:custGeom>
              <a:avLst/>
              <a:gdLst/>
              <a:ahLst/>
              <a:cxnLst/>
              <a:rect l="l" t="t" r="r" b="b"/>
              <a:pathLst>
                <a:path w="532129" h="272415">
                  <a:moveTo>
                    <a:pt x="63436" y="127355"/>
                  </a:moveTo>
                  <a:lnTo>
                    <a:pt x="63411" y="110020"/>
                  </a:lnTo>
                  <a:lnTo>
                    <a:pt x="62992" y="108940"/>
                  </a:lnTo>
                  <a:lnTo>
                    <a:pt x="62953" y="108635"/>
                  </a:lnTo>
                  <a:lnTo>
                    <a:pt x="62865" y="108394"/>
                  </a:lnTo>
                  <a:lnTo>
                    <a:pt x="61747" y="107251"/>
                  </a:lnTo>
                  <a:lnTo>
                    <a:pt x="60833" y="107784"/>
                  </a:lnTo>
                  <a:lnTo>
                    <a:pt x="61747" y="107238"/>
                  </a:lnTo>
                  <a:lnTo>
                    <a:pt x="10363" y="77584"/>
                  </a:lnTo>
                  <a:lnTo>
                    <a:pt x="10223" y="77508"/>
                  </a:lnTo>
                  <a:lnTo>
                    <a:pt x="9880" y="77266"/>
                  </a:lnTo>
                  <a:lnTo>
                    <a:pt x="8496" y="74917"/>
                  </a:lnTo>
                  <a:lnTo>
                    <a:pt x="8534" y="74561"/>
                  </a:lnTo>
                  <a:lnTo>
                    <a:pt x="8636" y="74206"/>
                  </a:lnTo>
                  <a:lnTo>
                    <a:pt x="8699" y="74041"/>
                  </a:lnTo>
                  <a:lnTo>
                    <a:pt x="8788" y="73850"/>
                  </a:lnTo>
                  <a:lnTo>
                    <a:pt x="32956" y="21780"/>
                  </a:lnTo>
                  <a:lnTo>
                    <a:pt x="33032" y="21602"/>
                  </a:lnTo>
                  <a:lnTo>
                    <a:pt x="37515" y="19075"/>
                  </a:lnTo>
                  <a:lnTo>
                    <a:pt x="35318" y="14338"/>
                  </a:lnTo>
                  <a:lnTo>
                    <a:pt x="24866" y="20281"/>
                  </a:lnTo>
                  <a:lnTo>
                    <a:pt x="24752" y="20523"/>
                  </a:lnTo>
                  <a:lnTo>
                    <a:pt x="558" y="72656"/>
                  </a:lnTo>
                  <a:lnTo>
                    <a:pt x="457" y="72885"/>
                  </a:lnTo>
                  <a:lnTo>
                    <a:pt x="330" y="73164"/>
                  </a:lnTo>
                  <a:lnTo>
                    <a:pt x="88" y="74002"/>
                  </a:lnTo>
                  <a:lnTo>
                    <a:pt x="0" y="74841"/>
                  </a:lnTo>
                  <a:lnTo>
                    <a:pt x="38" y="75679"/>
                  </a:lnTo>
                  <a:lnTo>
                    <a:pt x="3898" y="80772"/>
                  </a:lnTo>
                  <a:lnTo>
                    <a:pt x="4356" y="81064"/>
                  </a:lnTo>
                  <a:lnTo>
                    <a:pt x="4495" y="81140"/>
                  </a:lnTo>
                  <a:lnTo>
                    <a:pt x="54927" y="110261"/>
                  </a:lnTo>
                  <a:lnTo>
                    <a:pt x="54927" y="127355"/>
                  </a:lnTo>
                  <a:lnTo>
                    <a:pt x="54991" y="127711"/>
                  </a:lnTo>
                  <a:lnTo>
                    <a:pt x="58978" y="129806"/>
                  </a:lnTo>
                  <a:lnTo>
                    <a:pt x="59397" y="129806"/>
                  </a:lnTo>
                  <a:lnTo>
                    <a:pt x="63436" y="127469"/>
                  </a:lnTo>
                  <a:close/>
                </a:path>
                <a:path w="532129" h="272415">
                  <a:moveTo>
                    <a:pt x="140385" y="2514"/>
                  </a:moveTo>
                  <a:lnTo>
                    <a:pt x="140233" y="2425"/>
                  </a:lnTo>
                  <a:lnTo>
                    <a:pt x="139865" y="2222"/>
                  </a:lnTo>
                  <a:lnTo>
                    <a:pt x="130594" y="0"/>
                  </a:lnTo>
                  <a:lnTo>
                    <a:pt x="129133" y="0"/>
                  </a:lnTo>
                  <a:lnTo>
                    <a:pt x="127685" y="76"/>
                  </a:lnTo>
                  <a:lnTo>
                    <a:pt x="126644" y="228"/>
                  </a:lnTo>
                  <a:lnTo>
                    <a:pt x="126441" y="254"/>
                  </a:lnTo>
                  <a:lnTo>
                    <a:pt x="126225" y="266"/>
                  </a:lnTo>
                  <a:lnTo>
                    <a:pt x="126060" y="304"/>
                  </a:lnTo>
                  <a:lnTo>
                    <a:pt x="125831" y="330"/>
                  </a:lnTo>
                  <a:lnTo>
                    <a:pt x="125564" y="393"/>
                  </a:lnTo>
                  <a:lnTo>
                    <a:pt x="125425" y="419"/>
                  </a:lnTo>
                  <a:lnTo>
                    <a:pt x="35521" y="14300"/>
                  </a:lnTo>
                  <a:lnTo>
                    <a:pt x="35331" y="14325"/>
                  </a:lnTo>
                  <a:lnTo>
                    <a:pt x="37528" y="19062"/>
                  </a:lnTo>
                  <a:lnTo>
                    <a:pt x="37731" y="19037"/>
                  </a:lnTo>
                  <a:lnTo>
                    <a:pt x="127914" y="5080"/>
                  </a:lnTo>
                  <a:lnTo>
                    <a:pt x="128168" y="5041"/>
                  </a:lnTo>
                  <a:lnTo>
                    <a:pt x="129565" y="4914"/>
                  </a:lnTo>
                  <a:lnTo>
                    <a:pt x="130797" y="4940"/>
                  </a:lnTo>
                  <a:lnTo>
                    <a:pt x="132308" y="5181"/>
                  </a:lnTo>
                  <a:lnTo>
                    <a:pt x="133146" y="5422"/>
                  </a:lnTo>
                  <a:lnTo>
                    <a:pt x="134137" y="5854"/>
                  </a:lnTo>
                  <a:lnTo>
                    <a:pt x="134378" y="5981"/>
                  </a:lnTo>
                  <a:lnTo>
                    <a:pt x="140385" y="2514"/>
                  </a:lnTo>
                  <a:close/>
                </a:path>
                <a:path w="532129" h="272415">
                  <a:moveTo>
                    <a:pt x="191033" y="12382"/>
                  </a:moveTo>
                  <a:lnTo>
                    <a:pt x="187007" y="10058"/>
                  </a:lnTo>
                  <a:lnTo>
                    <a:pt x="186588" y="10058"/>
                  </a:lnTo>
                  <a:lnTo>
                    <a:pt x="169227" y="19189"/>
                  </a:lnTo>
                  <a:lnTo>
                    <a:pt x="140563" y="2641"/>
                  </a:lnTo>
                  <a:lnTo>
                    <a:pt x="140385" y="2527"/>
                  </a:lnTo>
                  <a:lnTo>
                    <a:pt x="134378" y="5994"/>
                  </a:lnTo>
                  <a:lnTo>
                    <a:pt x="134518" y="6083"/>
                  </a:lnTo>
                  <a:lnTo>
                    <a:pt x="166230" y="24384"/>
                  </a:lnTo>
                  <a:lnTo>
                    <a:pt x="166382" y="24472"/>
                  </a:lnTo>
                  <a:lnTo>
                    <a:pt x="166712" y="24625"/>
                  </a:lnTo>
                  <a:lnTo>
                    <a:pt x="167043" y="24752"/>
                  </a:lnTo>
                  <a:lnTo>
                    <a:pt x="167195" y="24803"/>
                  </a:lnTo>
                  <a:lnTo>
                    <a:pt x="167424" y="24879"/>
                  </a:lnTo>
                  <a:lnTo>
                    <a:pt x="167805" y="24968"/>
                  </a:lnTo>
                  <a:lnTo>
                    <a:pt x="168605" y="25082"/>
                  </a:lnTo>
                  <a:lnTo>
                    <a:pt x="169024" y="25107"/>
                  </a:lnTo>
                  <a:lnTo>
                    <a:pt x="169443" y="25107"/>
                  </a:lnTo>
                  <a:lnTo>
                    <a:pt x="172237" y="24384"/>
                  </a:lnTo>
                  <a:lnTo>
                    <a:pt x="189788" y="14249"/>
                  </a:lnTo>
                  <a:lnTo>
                    <a:pt x="190207" y="13970"/>
                  </a:lnTo>
                  <a:lnTo>
                    <a:pt x="191033" y="12623"/>
                  </a:lnTo>
                  <a:lnTo>
                    <a:pt x="191033" y="12382"/>
                  </a:lnTo>
                  <a:close/>
                </a:path>
                <a:path w="532129" h="272415">
                  <a:moveTo>
                    <a:pt x="336804" y="266039"/>
                  </a:moveTo>
                  <a:lnTo>
                    <a:pt x="285407" y="236397"/>
                  </a:lnTo>
                  <a:lnTo>
                    <a:pt x="284937" y="236156"/>
                  </a:lnTo>
                  <a:lnTo>
                    <a:pt x="282625" y="235686"/>
                  </a:lnTo>
                  <a:lnTo>
                    <a:pt x="282206" y="235686"/>
                  </a:lnTo>
                  <a:lnTo>
                    <a:pt x="278168" y="237998"/>
                  </a:lnTo>
                  <a:lnTo>
                    <a:pt x="278168" y="238252"/>
                  </a:lnTo>
                  <a:lnTo>
                    <a:pt x="330517" y="269367"/>
                  </a:lnTo>
                  <a:lnTo>
                    <a:pt x="330796" y="269519"/>
                  </a:lnTo>
                  <a:lnTo>
                    <a:pt x="336804" y="266039"/>
                  </a:lnTo>
                  <a:close/>
                </a:path>
                <a:path w="532129" h="272415">
                  <a:moveTo>
                    <a:pt x="435864" y="257721"/>
                  </a:moveTo>
                  <a:lnTo>
                    <a:pt x="433654" y="252984"/>
                  </a:lnTo>
                  <a:lnTo>
                    <a:pt x="433451" y="253009"/>
                  </a:lnTo>
                  <a:lnTo>
                    <a:pt x="342976" y="267004"/>
                  </a:lnTo>
                  <a:lnTo>
                    <a:pt x="342849" y="267017"/>
                  </a:lnTo>
                  <a:lnTo>
                    <a:pt x="341617" y="267119"/>
                  </a:lnTo>
                  <a:lnTo>
                    <a:pt x="340982" y="267119"/>
                  </a:lnTo>
                  <a:lnTo>
                    <a:pt x="337019" y="266204"/>
                  </a:lnTo>
                  <a:lnTo>
                    <a:pt x="336804" y="266052"/>
                  </a:lnTo>
                  <a:lnTo>
                    <a:pt x="330796" y="269532"/>
                  </a:lnTo>
                  <a:lnTo>
                    <a:pt x="331317" y="269811"/>
                  </a:lnTo>
                  <a:lnTo>
                    <a:pt x="332435" y="270357"/>
                  </a:lnTo>
                  <a:lnTo>
                    <a:pt x="340575" y="272046"/>
                  </a:lnTo>
                  <a:lnTo>
                    <a:pt x="342036" y="272046"/>
                  </a:lnTo>
                  <a:lnTo>
                    <a:pt x="343496" y="271945"/>
                  </a:lnTo>
                  <a:lnTo>
                    <a:pt x="344208" y="271868"/>
                  </a:lnTo>
                  <a:lnTo>
                    <a:pt x="344576" y="271818"/>
                  </a:lnTo>
                  <a:lnTo>
                    <a:pt x="344944" y="271780"/>
                  </a:lnTo>
                  <a:lnTo>
                    <a:pt x="345135" y="271741"/>
                  </a:lnTo>
                  <a:lnTo>
                    <a:pt x="345363" y="271716"/>
                  </a:lnTo>
                  <a:lnTo>
                    <a:pt x="435864" y="257721"/>
                  </a:lnTo>
                  <a:close/>
                </a:path>
                <a:path w="532129" h="272415">
                  <a:moveTo>
                    <a:pt x="471195" y="197205"/>
                  </a:moveTo>
                  <a:lnTo>
                    <a:pt x="471131" y="196367"/>
                  </a:lnTo>
                  <a:lnTo>
                    <a:pt x="470941" y="195529"/>
                  </a:lnTo>
                  <a:lnTo>
                    <a:pt x="470623" y="194703"/>
                  </a:lnTo>
                  <a:lnTo>
                    <a:pt x="470369" y="194297"/>
                  </a:lnTo>
                  <a:lnTo>
                    <a:pt x="470154" y="193903"/>
                  </a:lnTo>
                  <a:lnTo>
                    <a:pt x="466813" y="190995"/>
                  </a:lnTo>
                  <a:lnTo>
                    <a:pt x="466648" y="190906"/>
                  </a:lnTo>
                  <a:lnTo>
                    <a:pt x="437959" y="174345"/>
                  </a:lnTo>
                  <a:lnTo>
                    <a:pt x="454380" y="164858"/>
                  </a:lnTo>
                  <a:lnTo>
                    <a:pt x="454571" y="164757"/>
                  </a:lnTo>
                  <a:lnTo>
                    <a:pt x="455561" y="163588"/>
                  </a:lnTo>
                  <a:lnTo>
                    <a:pt x="455663" y="163233"/>
                  </a:lnTo>
                  <a:lnTo>
                    <a:pt x="455663" y="162991"/>
                  </a:lnTo>
                  <a:lnTo>
                    <a:pt x="455612" y="162737"/>
                  </a:lnTo>
                  <a:lnTo>
                    <a:pt x="455523" y="162509"/>
                  </a:lnTo>
                  <a:lnTo>
                    <a:pt x="453758" y="161086"/>
                  </a:lnTo>
                  <a:lnTo>
                    <a:pt x="453593" y="161010"/>
                  </a:lnTo>
                  <a:lnTo>
                    <a:pt x="453224" y="160896"/>
                  </a:lnTo>
                  <a:lnTo>
                    <a:pt x="452843" y="160794"/>
                  </a:lnTo>
                  <a:lnTo>
                    <a:pt x="452031" y="160680"/>
                  </a:lnTo>
                  <a:lnTo>
                    <a:pt x="451612" y="160667"/>
                  </a:lnTo>
                  <a:lnTo>
                    <a:pt x="450799" y="160680"/>
                  </a:lnTo>
                  <a:lnTo>
                    <a:pt x="449973" y="160794"/>
                  </a:lnTo>
                  <a:lnTo>
                    <a:pt x="449224" y="161010"/>
                  </a:lnTo>
                  <a:lnTo>
                    <a:pt x="449046" y="161086"/>
                  </a:lnTo>
                  <a:lnTo>
                    <a:pt x="448881" y="161137"/>
                  </a:lnTo>
                  <a:lnTo>
                    <a:pt x="448398" y="161378"/>
                  </a:lnTo>
                  <a:lnTo>
                    <a:pt x="428955" y="172605"/>
                  </a:lnTo>
                  <a:lnTo>
                    <a:pt x="428548" y="172872"/>
                  </a:lnTo>
                  <a:lnTo>
                    <a:pt x="427723" y="174218"/>
                  </a:lnTo>
                  <a:lnTo>
                    <a:pt x="427723" y="174459"/>
                  </a:lnTo>
                  <a:lnTo>
                    <a:pt x="427748" y="174701"/>
                  </a:lnTo>
                  <a:lnTo>
                    <a:pt x="427837" y="174942"/>
                  </a:lnTo>
                  <a:lnTo>
                    <a:pt x="428955" y="176072"/>
                  </a:lnTo>
                  <a:lnTo>
                    <a:pt x="460806" y="194462"/>
                  </a:lnTo>
                  <a:lnTo>
                    <a:pt x="461670" y="195059"/>
                  </a:lnTo>
                  <a:lnTo>
                    <a:pt x="462686" y="197129"/>
                  </a:lnTo>
                  <a:lnTo>
                    <a:pt x="462648" y="197485"/>
                  </a:lnTo>
                  <a:lnTo>
                    <a:pt x="462534" y="197840"/>
                  </a:lnTo>
                  <a:lnTo>
                    <a:pt x="462457" y="198018"/>
                  </a:lnTo>
                  <a:lnTo>
                    <a:pt x="438137" y="250380"/>
                  </a:lnTo>
                  <a:lnTo>
                    <a:pt x="438086" y="250520"/>
                  </a:lnTo>
                  <a:lnTo>
                    <a:pt x="433654" y="252971"/>
                  </a:lnTo>
                  <a:lnTo>
                    <a:pt x="435864" y="257708"/>
                  </a:lnTo>
                  <a:lnTo>
                    <a:pt x="436562" y="257594"/>
                  </a:lnTo>
                  <a:lnTo>
                    <a:pt x="437934" y="257302"/>
                  </a:lnTo>
                  <a:lnTo>
                    <a:pt x="446239" y="251853"/>
                  </a:lnTo>
                  <a:lnTo>
                    <a:pt x="446341" y="251663"/>
                  </a:lnTo>
                  <a:lnTo>
                    <a:pt x="446430" y="251536"/>
                  </a:lnTo>
                  <a:lnTo>
                    <a:pt x="446468" y="251345"/>
                  </a:lnTo>
                  <a:lnTo>
                    <a:pt x="470585" y="199415"/>
                  </a:lnTo>
                  <a:lnTo>
                    <a:pt x="470649" y="199288"/>
                  </a:lnTo>
                  <a:lnTo>
                    <a:pt x="470725" y="199161"/>
                  </a:lnTo>
                  <a:lnTo>
                    <a:pt x="470852" y="198869"/>
                  </a:lnTo>
                  <a:lnTo>
                    <a:pt x="471081" y="198043"/>
                  </a:lnTo>
                  <a:lnTo>
                    <a:pt x="471195" y="197205"/>
                  </a:lnTo>
                  <a:close/>
                </a:path>
                <a:path w="532129" h="272415">
                  <a:moveTo>
                    <a:pt x="478574" y="123507"/>
                  </a:moveTo>
                  <a:lnTo>
                    <a:pt x="478345" y="123507"/>
                  </a:lnTo>
                  <a:lnTo>
                    <a:pt x="477964" y="123571"/>
                  </a:lnTo>
                  <a:lnTo>
                    <a:pt x="477710" y="123659"/>
                  </a:lnTo>
                  <a:lnTo>
                    <a:pt x="477456" y="123761"/>
                  </a:lnTo>
                  <a:lnTo>
                    <a:pt x="477291" y="123863"/>
                  </a:lnTo>
                  <a:lnTo>
                    <a:pt x="477113" y="124053"/>
                  </a:lnTo>
                  <a:lnTo>
                    <a:pt x="477037" y="124180"/>
                  </a:lnTo>
                  <a:lnTo>
                    <a:pt x="476986" y="124371"/>
                  </a:lnTo>
                  <a:lnTo>
                    <a:pt x="476999" y="124548"/>
                  </a:lnTo>
                  <a:lnTo>
                    <a:pt x="477075" y="124726"/>
                  </a:lnTo>
                  <a:lnTo>
                    <a:pt x="477253" y="124917"/>
                  </a:lnTo>
                  <a:lnTo>
                    <a:pt x="477393" y="125044"/>
                  </a:lnTo>
                  <a:lnTo>
                    <a:pt x="477647" y="125158"/>
                  </a:lnTo>
                  <a:lnTo>
                    <a:pt x="477774" y="125209"/>
                  </a:lnTo>
                  <a:lnTo>
                    <a:pt x="477901" y="125247"/>
                  </a:lnTo>
                  <a:lnTo>
                    <a:pt x="478282" y="125323"/>
                  </a:lnTo>
                  <a:lnTo>
                    <a:pt x="478497" y="125336"/>
                  </a:lnTo>
                  <a:lnTo>
                    <a:pt x="478574" y="123507"/>
                  </a:lnTo>
                  <a:close/>
                </a:path>
                <a:path w="532129" h="272415">
                  <a:moveTo>
                    <a:pt x="482028" y="133464"/>
                  </a:moveTo>
                  <a:lnTo>
                    <a:pt x="480783" y="131775"/>
                  </a:lnTo>
                  <a:lnTo>
                    <a:pt x="480593" y="131826"/>
                  </a:lnTo>
                  <a:lnTo>
                    <a:pt x="480466" y="131876"/>
                  </a:lnTo>
                  <a:lnTo>
                    <a:pt x="480339" y="131940"/>
                  </a:lnTo>
                  <a:lnTo>
                    <a:pt x="480034" y="132143"/>
                  </a:lnTo>
                  <a:lnTo>
                    <a:pt x="479907" y="132295"/>
                  </a:lnTo>
                  <a:lnTo>
                    <a:pt x="479844" y="132448"/>
                  </a:lnTo>
                  <a:lnTo>
                    <a:pt x="479818" y="132575"/>
                  </a:lnTo>
                  <a:lnTo>
                    <a:pt x="479831" y="132753"/>
                  </a:lnTo>
                  <a:lnTo>
                    <a:pt x="479933" y="132969"/>
                  </a:lnTo>
                  <a:lnTo>
                    <a:pt x="480034" y="133096"/>
                  </a:lnTo>
                  <a:lnTo>
                    <a:pt x="480275" y="133273"/>
                  </a:lnTo>
                  <a:lnTo>
                    <a:pt x="480466" y="133362"/>
                  </a:lnTo>
                  <a:lnTo>
                    <a:pt x="480593" y="133413"/>
                  </a:lnTo>
                  <a:lnTo>
                    <a:pt x="480720" y="133451"/>
                  </a:lnTo>
                  <a:lnTo>
                    <a:pt x="480872" y="133489"/>
                  </a:lnTo>
                  <a:lnTo>
                    <a:pt x="481025" y="133515"/>
                  </a:lnTo>
                  <a:lnTo>
                    <a:pt x="481177" y="133527"/>
                  </a:lnTo>
                  <a:lnTo>
                    <a:pt x="481317" y="133540"/>
                  </a:lnTo>
                  <a:lnTo>
                    <a:pt x="481482" y="133540"/>
                  </a:lnTo>
                  <a:lnTo>
                    <a:pt x="481634" y="133527"/>
                  </a:lnTo>
                  <a:lnTo>
                    <a:pt x="481787" y="133515"/>
                  </a:lnTo>
                  <a:lnTo>
                    <a:pt x="481952" y="133489"/>
                  </a:lnTo>
                  <a:close/>
                </a:path>
                <a:path w="532129" h="272415">
                  <a:moveTo>
                    <a:pt x="490601" y="108585"/>
                  </a:moveTo>
                  <a:lnTo>
                    <a:pt x="490296" y="108445"/>
                  </a:lnTo>
                  <a:lnTo>
                    <a:pt x="490156" y="108407"/>
                  </a:lnTo>
                  <a:lnTo>
                    <a:pt x="489775" y="108331"/>
                  </a:lnTo>
                  <a:lnTo>
                    <a:pt x="489559" y="108318"/>
                  </a:lnTo>
                  <a:lnTo>
                    <a:pt x="489381" y="108318"/>
                  </a:lnTo>
                  <a:lnTo>
                    <a:pt x="489229" y="108331"/>
                  </a:lnTo>
                  <a:lnTo>
                    <a:pt x="488861" y="108381"/>
                  </a:lnTo>
                  <a:lnTo>
                    <a:pt x="488645" y="108445"/>
                  </a:lnTo>
                  <a:lnTo>
                    <a:pt x="488518" y="108496"/>
                  </a:lnTo>
                  <a:lnTo>
                    <a:pt x="488289" y="108610"/>
                  </a:lnTo>
                  <a:lnTo>
                    <a:pt x="488149" y="108737"/>
                  </a:lnTo>
                  <a:lnTo>
                    <a:pt x="488010" y="108889"/>
                  </a:lnTo>
                  <a:lnTo>
                    <a:pt x="487921" y="109016"/>
                  </a:lnTo>
                  <a:lnTo>
                    <a:pt x="487883" y="109194"/>
                  </a:lnTo>
                  <a:lnTo>
                    <a:pt x="487895" y="109372"/>
                  </a:lnTo>
                  <a:lnTo>
                    <a:pt x="487972" y="109550"/>
                  </a:lnTo>
                  <a:lnTo>
                    <a:pt x="488099" y="109715"/>
                  </a:lnTo>
                  <a:lnTo>
                    <a:pt x="488289" y="109855"/>
                  </a:lnTo>
                  <a:lnTo>
                    <a:pt x="490601" y="108585"/>
                  </a:lnTo>
                  <a:close/>
                </a:path>
                <a:path w="532129" h="272415">
                  <a:moveTo>
                    <a:pt x="490791" y="124358"/>
                  </a:moveTo>
                  <a:lnTo>
                    <a:pt x="490753" y="124231"/>
                  </a:lnTo>
                  <a:lnTo>
                    <a:pt x="490702" y="124104"/>
                  </a:lnTo>
                  <a:lnTo>
                    <a:pt x="490524" y="123901"/>
                  </a:lnTo>
                  <a:lnTo>
                    <a:pt x="490321" y="123748"/>
                  </a:lnTo>
                  <a:lnTo>
                    <a:pt x="490143" y="123659"/>
                  </a:lnTo>
                  <a:lnTo>
                    <a:pt x="489877" y="123571"/>
                  </a:lnTo>
                  <a:lnTo>
                    <a:pt x="489496" y="123507"/>
                  </a:lnTo>
                  <a:lnTo>
                    <a:pt x="489204" y="123494"/>
                  </a:lnTo>
                  <a:lnTo>
                    <a:pt x="478586" y="123482"/>
                  </a:lnTo>
                  <a:lnTo>
                    <a:pt x="478586" y="125323"/>
                  </a:lnTo>
                  <a:lnTo>
                    <a:pt x="489191" y="125323"/>
                  </a:lnTo>
                  <a:lnTo>
                    <a:pt x="489432" y="125310"/>
                  </a:lnTo>
                  <a:lnTo>
                    <a:pt x="489813" y="125260"/>
                  </a:lnTo>
                  <a:lnTo>
                    <a:pt x="490016" y="125196"/>
                  </a:lnTo>
                  <a:lnTo>
                    <a:pt x="490258" y="125095"/>
                  </a:lnTo>
                  <a:lnTo>
                    <a:pt x="490385" y="125031"/>
                  </a:lnTo>
                  <a:lnTo>
                    <a:pt x="490639" y="124802"/>
                  </a:lnTo>
                  <a:lnTo>
                    <a:pt x="490740" y="124637"/>
                  </a:lnTo>
                  <a:lnTo>
                    <a:pt x="490791" y="124447"/>
                  </a:lnTo>
                  <a:close/>
                </a:path>
                <a:path w="532129" h="272415">
                  <a:moveTo>
                    <a:pt x="492810" y="130225"/>
                  </a:moveTo>
                  <a:lnTo>
                    <a:pt x="492772" y="130048"/>
                  </a:lnTo>
                  <a:lnTo>
                    <a:pt x="492582" y="129794"/>
                  </a:lnTo>
                  <a:lnTo>
                    <a:pt x="492391" y="129654"/>
                  </a:lnTo>
                  <a:lnTo>
                    <a:pt x="492163" y="129540"/>
                  </a:lnTo>
                  <a:lnTo>
                    <a:pt x="491909" y="129438"/>
                  </a:lnTo>
                  <a:lnTo>
                    <a:pt x="491439" y="129362"/>
                  </a:lnTo>
                  <a:lnTo>
                    <a:pt x="490982" y="129362"/>
                  </a:lnTo>
                  <a:lnTo>
                    <a:pt x="490626" y="129425"/>
                  </a:lnTo>
                  <a:lnTo>
                    <a:pt x="480796" y="131775"/>
                  </a:lnTo>
                  <a:lnTo>
                    <a:pt x="482028" y="133464"/>
                  </a:lnTo>
                  <a:lnTo>
                    <a:pt x="491820" y="131127"/>
                  </a:lnTo>
                  <a:lnTo>
                    <a:pt x="492163" y="131013"/>
                  </a:lnTo>
                  <a:lnTo>
                    <a:pt x="492290" y="130962"/>
                  </a:lnTo>
                  <a:lnTo>
                    <a:pt x="492493" y="130822"/>
                  </a:lnTo>
                  <a:lnTo>
                    <a:pt x="492645" y="130670"/>
                  </a:lnTo>
                  <a:lnTo>
                    <a:pt x="492772" y="130492"/>
                  </a:lnTo>
                  <a:lnTo>
                    <a:pt x="492810" y="130314"/>
                  </a:lnTo>
                  <a:close/>
                </a:path>
                <a:path w="532129" h="272415">
                  <a:moveTo>
                    <a:pt x="492810" y="118491"/>
                  </a:moveTo>
                  <a:lnTo>
                    <a:pt x="492772" y="118313"/>
                  </a:lnTo>
                  <a:lnTo>
                    <a:pt x="492683" y="118186"/>
                  </a:lnTo>
                  <a:lnTo>
                    <a:pt x="492506" y="117983"/>
                  </a:lnTo>
                  <a:lnTo>
                    <a:pt x="492353" y="117881"/>
                  </a:lnTo>
                  <a:lnTo>
                    <a:pt x="492099" y="117767"/>
                  </a:lnTo>
                  <a:lnTo>
                    <a:pt x="491909" y="117703"/>
                  </a:lnTo>
                  <a:lnTo>
                    <a:pt x="482028" y="115366"/>
                  </a:lnTo>
                  <a:lnTo>
                    <a:pt x="481711" y="115303"/>
                  </a:lnTo>
                  <a:lnTo>
                    <a:pt x="481495" y="115290"/>
                  </a:lnTo>
                  <a:lnTo>
                    <a:pt x="481330" y="115290"/>
                  </a:lnTo>
                  <a:lnTo>
                    <a:pt x="481164" y="115303"/>
                  </a:lnTo>
                  <a:lnTo>
                    <a:pt x="480796" y="115354"/>
                  </a:lnTo>
                  <a:lnTo>
                    <a:pt x="480593" y="115417"/>
                  </a:lnTo>
                  <a:lnTo>
                    <a:pt x="480339" y="115519"/>
                  </a:lnTo>
                  <a:lnTo>
                    <a:pt x="480123" y="115658"/>
                  </a:lnTo>
                  <a:lnTo>
                    <a:pt x="479983" y="115811"/>
                  </a:lnTo>
                  <a:lnTo>
                    <a:pt x="479882" y="115989"/>
                  </a:lnTo>
                  <a:lnTo>
                    <a:pt x="479831" y="116166"/>
                  </a:lnTo>
                  <a:lnTo>
                    <a:pt x="479844" y="116344"/>
                  </a:lnTo>
                  <a:lnTo>
                    <a:pt x="479920" y="116509"/>
                  </a:lnTo>
                  <a:lnTo>
                    <a:pt x="480034" y="116687"/>
                  </a:lnTo>
                  <a:lnTo>
                    <a:pt x="480225" y="116827"/>
                  </a:lnTo>
                  <a:lnTo>
                    <a:pt x="480479" y="116941"/>
                  </a:lnTo>
                  <a:lnTo>
                    <a:pt x="480733" y="117030"/>
                  </a:lnTo>
                  <a:lnTo>
                    <a:pt x="490613" y="119392"/>
                  </a:lnTo>
                  <a:lnTo>
                    <a:pt x="490842" y="119430"/>
                  </a:lnTo>
                  <a:lnTo>
                    <a:pt x="490994" y="119443"/>
                  </a:lnTo>
                  <a:lnTo>
                    <a:pt x="491147" y="119456"/>
                  </a:lnTo>
                  <a:lnTo>
                    <a:pt x="491299" y="119456"/>
                  </a:lnTo>
                  <a:lnTo>
                    <a:pt x="491451" y="119443"/>
                  </a:lnTo>
                  <a:lnTo>
                    <a:pt x="491604" y="119430"/>
                  </a:lnTo>
                  <a:lnTo>
                    <a:pt x="491756" y="119405"/>
                  </a:lnTo>
                  <a:lnTo>
                    <a:pt x="491909" y="119367"/>
                  </a:lnTo>
                  <a:lnTo>
                    <a:pt x="492036" y="119329"/>
                  </a:lnTo>
                  <a:lnTo>
                    <a:pt x="492302" y="119227"/>
                  </a:lnTo>
                  <a:lnTo>
                    <a:pt x="492506" y="119087"/>
                  </a:lnTo>
                  <a:lnTo>
                    <a:pt x="492645" y="118935"/>
                  </a:lnTo>
                  <a:lnTo>
                    <a:pt x="492772" y="118757"/>
                  </a:lnTo>
                  <a:lnTo>
                    <a:pt x="492810" y="118579"/>
                  </a:lnTo>
                  <a:close/>
                </a:path>
                <a:path w="532129" h="272415">
                  <a:moveTo>
                    <a:pt x="498563" y="113538"/>
                  </a:moveTo>
                  <a:lnTo>
                    <a:pt x="498525" y="113411"/>
                  </a:lnTo>
                  <a:lnTo>
                    <a:pt x="498462" y="113271"/>
                  </a:lnTo>
                  <a:lnTo>
                    <a:pt x="498335" y="113106"/>
                  </a:lnTo>
                  <a:lnTo>
                    <a:pt x="498106" y="112928"/>
                  </a:lnTo>
                  <a:lnTo>
                    <a:pt x="490601" y="108597"/>
                  </a:lnTo>
                  <a:lnTo>
                    <a:pt x="488340" y="109893"/>
                  </a:lnTo>
                  <a:lnTo>
                    <a:pt x="495846" y="114223"/>
                  </a:lnTo>
                  <a:lnTo>
                    <a:pt x="496150" y="114376"/>
                  </a:lnTo>
                  <a:lnTo>
                    <a:pt x="496290" y="114414"/>
                  </a:lnTo>
                  <a:lnTo>
                    <a:pt x="496658" y="114490"/>
                  </a:lnTo>
                  <a:lnTo>
                    <a:pt x="496874" y="114503"/>
                  </a:lnTo>
                  <a:lnTo>
                    <a:pt x="497052" y="114503"/>
                  </a:lnTo>
                  <a:lnTo>
                    <a:pt x="497205" y="114490"/>
                  </a:lnTo>
                  <a:lnTo>
                    <a:pt x="497586" y="114439"/>
                  </a:lnTo>
                  <a:lnTo>
                    <a:pt x="497801" y="114376"/>
                  </a:lnTo>
                  <a:lnTo>
                    <a:pt x="498424" y="113931"/>
                  </a:lnTo>
                  <a:lnTo>
                    <a:pt x="498500" y="113804"/>
                  </a:lnTo>
                  <a:lnTo>
                    <a:pt x="498563" y="113626"/>
                  </a:lnTo>
                  <a:close/>
                </a:path>
                <a:path w="532129" h="272415">
                  <a:moveTo>
                    <a:pt x="498576" y="135204"/>
                  </a:moveTo>
                  <a:lnTo>
                    <a:pt x="498043" y="134569"/>
                  </a:lnTo>
                  <a:lnTo>
                    <a:pt x="497865" y="134493"/>
                  </a:lnTo>
                  <a:lnTo>
                    <a:pt x="497662" y="134416"/>
                  </a:lnTo>
                  <a:lnTo>
                    <a:pt x="497205" y="134340"/>
                  </a:lnTo>
                  <a:lnTo>
                    <a:pt x="497065" y="134327"/>
                  </a:lnTo>
                  <a:lnTo>
                    <a:pt x="496887" y="134327"/>
                  </a:lnTo>
                  <a:lnTo>
                    <a:pt x="496735" y="134340"/>
                  </a:lnTo>
                  <a:lnTo>
                    <a:pt x="496303" y="134416"/>
                  </a:lnTo>
                  <a:lnTo>
                    <a:pt x="496150" y="134467"/>
                  </a:lnTo>
                  <a:lnTo>
                    <a:pt x="495846" y="134594"/>
                  </a:lnTo>
                  <a:lnTo>
                    <a:pt x="498119" y="135915"/>
                  </a:lnTo>
                  <a:lnTo>
                    <a:pt x="498259" y="135801"/>
                  </a:lnTo>
                  <a:lnTo>
                    <a:pt x="498411" y="135636"/>
                  </a:lnTo>
                  <a:lnTo>
                    <a:pt x="498525" y="135470"/>
                  </a:lnTo>
                  <a:lnTo>
                    <a:pt x="498576" y="135293"/>
                  </a:lnTo>
                  <a:close/>
                </a:path>
                <a:path w="532129" h="272415">
                  <a:moveTo>
                    <a:pt x="507161" y="110197"/>
                  </a:moveTo>
                  <a:lnTo>
                    <a:pt x="507123" y="110020"/>
                  </a:lnTo>
                  <a:lnTo>
                    <a:pt x="507047" y="109893"/>
                  </a:lnTo>
                  <a:lnTo>
                    <a:pt x="502996" y="104241"/>
                  </a:lnTo>
                  <a:lnTo>
                    <a:pt x="502881" y="104114"/>
                  </a:lnTo>
                  <a:lnTo>
                    <a:pt x="502691" y="103974"/>
                  </a:lnTo>
                  <a:lnTo>
                    <a:pt x="502412" y="103835"/>
                  </a:lnTo>
                  <a:lnTo>
                    <a:pt x="502132" y="103733"/>
                  </a:lnTo>
                  <a:lnTo>
                    <a:pt x="501827" y="103682"/>
                  </a:lnTo>
                  <a:lnTo>
                    <a:pt x="501586" y="103670"/>
                  </a:lnTo>
                  <a:lnTo>
                    <a:pt x="501434" y="103670"/>
                  </a:lnTo>
                  <a:lnTo>
                    <a:pt x="501281" y="103682"/>
                  </a:lnTo>
                  <a:lnTo>
                    <a:pt x="500900" y="103733"/>
                  </a:lnTo>
                  <a:lnTo>
                    <a:pt x="500697" y="103809"/>
                  </a:lnTo>
                  <a:lnTo>
                    <a:pt x="500443" y="103911"/>
                  </a:lnTo>
                  <a:lnTo>
                    <a:pt x="500240" y="104051"/>
                  </a:lnTo>
                  <a:lnTo>
                    <a:pt x="500075" y="104203"/>
                  </a:lnTo>
                  <a:lnTo>
                    <a:pt x="499960" y="104406"/>
                  </a:lnTo>
                  <a:lnTo>
                    <a:pt x="499922" y="104546"/>
                  </a:lnTo>
                  <a:lnTo>
                    <a:pt x="499935" y="104736"/>
                  </a:lnTo>
                  <a:lnTo>
                    <a:pt x="500011" y="104902"/>
                  </a:lnTo>
                  <a:lnTo>
                    <a:pt x="504101" y="110604"/>
                  </a:lnTo>
                  <a:lnTo>
                    <a:pt x="504240" y="110756"/>
                  </a:lnTo>
                  <a:lnTo>
                    <a:pt x="504405" y="110858"/>
                  </a:lnTo>
                  <a:lnTo>
                    <a:pt x="504634" y="110985"/>
                  </a:lnTo>
                  <a:lnTo>
                    <a:pt x="504761" y="111048"/>
                  </a:lnTo>
                  <a:lnTo>
                    <a:pt x="504888" y="111086"/>
                  </a:lnTo>
                  <a:lnTo>
                    <a:pt x="505028" y="111125"/>
                  </a:lnTo>
                  <a:lnTo>
                    <a:pt x="505193" y="111150"/>
                  </a:lnTo>
                  <a:lnTo>
                    <a:pt x="505345" y="111163"/>
                  </a:lnTo>
                  <a:lnTo>
                    <a:pt x="505498" y="111175"/>
                  </a:lnTo>
                  <a:lnTo>
                    <a:pt x="505663" y="111175"/>
                  </a:lnTo>
                  <a:lnTo>
                    <a:pt x="505802" y="111163"/>
                  </a:lnTo>
                  <a:lnTo>
                    <a:pt x="505968" y="111150"/>
                  </a:lnTo>
                  <a:lnTo>
                    <a:pt x="506120" y="111125"/>
                  </a:lnTo>
                  <a:lnTo>
                    <a:pt x="506260" y="111086"/>
                  </a:lnTo>
                  <a:lnTo>
                    <a:pt x="506387" y="111048"/>
                  </a:lnTo>
                  <a:lnTo>
                    <a:pt x="506641" y="110921"/>
                  </a:lnTo>
                  <a:lnTo>
                    <a:pt x="507161" y="110299"/>
                  </a:lnTo>
                  <a:close/>
                </a:path>
                <a:path w="532129" h="272415">
                  <a:moveTo>
                    <a:pt x="517334" y="102946"/>
                  </a:moveTo>
                  <a:lnTo>
                    <a:pt x="517283" y="102793"/>
                  </a:lnTo>
                  <a:lnTo>
                    <a:pt x="517232" y="102666"/>
                  </a:lnTo>
                  <a:lnTo>
                    <a:pt x="517093" y="102489"/>
                  </a:lnTo>
                  <a:lnTo>
                    <a:pt x="516864" y="102311"/>
                  </a:lnTo>
                  <a:lnTo>
                    <a:pt x="516674" y="102222"/>
                  </a:lnTo>
                  <a:lnTo>
                    <a:pt x="516547" y="102184"/>
                  </a:lnTo>
                  <a:lnTo>
                    <a:pt x="516420" y="102133"/>
                  </a:lnTo>
                  <a:lnTo>
                    <a:pt x="515975" y="102057"/>
                  </a:lnTo>
                  <a:lnTo>
                    <a:pt x="515810" y="102044"/>
                  </a:lnTo>
                  <a:lnTo>
                    <a:pt x="515645" y="102044"/>
                  </a:lnTo>
                  <a:lnTo>
                    <a:pt x="515493" y="102057"/>
                  </a:lnTo>
                  <a:lnTo>
                    <a:pt x="515048" y="102133"/>
                  </a:lnTo>
                  <a:lnTo>
                    <a:pt x="514921" y="102184"/>
                  </a:lnTo>
                  <a:lnTo>
                    <a:pt x="514794" y="102222"/>
                  </a:lnTo>
                  <a:lnTo>
                    <a:pt x="514667" y="102285"/>
                  </a:lnTo>
                  <a:lnTo>
                    <a:pt x="514438" y="102412"/>
                  </a:lnTo>
                  <a:lnTo>
                    <a:pt x="514261" y="102616"/>
                  </a:lnTo>
                  <a:lnTo>
                    <a:pt x="514184" y="102743"/>
                  </a:lnTo>
                  <a:lnTo>
                    <a:pt x="514134" y="102920"/>
                  </a:lnTo>
                  <a:lnTo>
                    <a:pt x="514146" y="109080"/>
                  </a:lnTo>
                  <a:lnTo>
                    <a:pt x="514159" y="109220"/>
                  </a:lnTo>
                  <a:lnTo>
                    <a:pt x="514248" y="109385"/>
                  </a:lnTo>
                  <a:lnTo>
                    <a:pt x="514413" y="109601"/>
                  </a:lnTo>
                  <a:lnTo>
                    <a:pt x="514553" y="109702"/>
                  </a:lnTo>
                  <a:lnTo>
                    <a:pt x="514680" y="109766"/>
                  </a:lnTo>
                  <a:lnTo>
                    <a:pt x="514807" y="109829"/>
                  </a:lnTo>
                  <a:lnTo>
                    <a:pt x="515061" y="109918"/>
                  </a:lnTo>
                  <a:lnTo>
                    <a:pt x="515505" y="109994"/>
                  </a:lnTo>
                  <a:lnTo>
                    <a:pt x="515988" y="109994"/>
                  </a:lnTo>
                  <a:lnTo>
                    <a:pt x="516432" y="109918"/>
                  </a:lnTo>
                  <a:lnTo>
                    <a:pt x="516623" y="109842"/>
                  </a:lnTo>
                  <a:lnTo>
                    <a:pt x="516801" y="109766"/>
                  </a:lnTo>
                  <a:lnTo>
                    <a:pt x="517042" y="109639"/>
                  </a:lnTo>
                  <a:lnTo>
                    <a:pt x="517182" y="109474"/>
                  </a:lnTo>
                  <a:lnTo>
                    <a:pt x="517283" y="109308"/>
                  </a:lnTo>
                  <a:lnTo>
                    <a:pt x="517334" y="109131"/>
                  </a:lnTo>
                  <a:lnTo>
                    <a:pt x="517334" y="102946"/>
                  </a:lnTo>
                  <a:close/>
                </a:path>
                <a:path w="532129" h="272415">
                  <a:moveTo>
                    <a:pt x="531418" y="104940"/>
                  </a:moveTo>
                  <a:lnTo>
                    <a:pt x="528485" y="104241"/>
                  </a:lnTo>
                  <a:lnTo>
                    <a:pt x="524421" y="109905"/>
                  </a:lnTo>
                  <a:lnTo>
                    <a:pt x="524319" y="110109"/>
                  </a:lnTo>
                  <a:lnTo>
                    <a:pt x="524306" y="110299"/>
                  </a:lnTo>
                  <a:lnTo>
                    <a:pt x="524344" y="110477"/>
                  </a:lnTo>
                  <a:lnTo>
                    <a:pt x="524408" y="110604"/>
                  </a:lnTo>
                  <a:lnTo>
                    <a:pt x="524560" y="110756"/>
                  </a:lnTo>
                  <a:lnTo>
                    <a:pt x="524713" y="110858"/>
                  </a:lnTo>
                  <a:lnTo>
                    <a:pt x="524941" y="110998"/>
                  </a:lnTo>
                  <a:lnTo>
                    <a:pt x="525068" y="111048"/>
                  </a:lnTo>
                  <a:lnTo>
                    <a:pt x="525208" y="111086"/>
                  </a:lnTo>
                  <a:lnTo>
                    <a:pt x="525348" y="111125"/>
                  </a:lnTo>
                  <a:lnTo>
                    <a:pt x="525500" y="111150"/>
                  </a:lnTo>
                  <a:lnTo>
                    <a:pt x="525665" y="111163"/>
                  </a:lnTo>
                  <a:lnTo>
                    <a:pt x="525818" y="111175"/>
                  </a:lnTo>
                  <a:lnTo>
                    <a:pt x="525970" y="111175"/>
                  </a:lnTo>
                  <a:lnTo>
                    <a:pt x="526122" y="111163"/>
                  </a:lnTo>
                  <a:lnTo>
                    <a:pt x="526288" y="111150"/>
                  </a:lnTo>
                  <a:lnTo>
                    <a:pt x="526440" y="111125"/>
                  </a:lnTo>
                  <a:lnTo>
                    <a:pt x="526567" y="111086"/>
                  </a:lnTo>
                  <a:lnTo>
                    <a:pt x="526707" y="111048"/>
                  </a:lnTo>
                  <a:lnTo>
                    <a:pt x="527024" y="110896"/>
                  </a:lnTo>
                  <a:lnTo>
                    <a:pt x="527177" y="110794"/>
                  </a:lnTo>
                  <a:lnTo>
                    <a:pt x="527329" y="110642"/>
                  </a:lnTo>
                  <a:lnTo>
                    <a:pt x="531418" y="104940"/>
                  </a:lnTo>
                  <a:close/>
                </a:path>
                <a:path w="532129" h="272415">
                  <a:moveTo>
                    <a:pt x="531558" y="104546"/>
                  </a:moveTo>
                  <a:lnTo>
                    <a:pt x="531520" y="104406"/>
                  </a:lnTo>
                  <a:lnTo>
                    <a:pt x="531469" y="104279"/>
                  </a:lnTo>
                  <a:lnTo>
                    <a:pt x="531329" y="104114"/>
                  </a:lnTo>
                  <a:lnTo>
                    <a:pt x="531139" y="103974"/>
                  </a:lnTo>
                  <a:lnTo>
                    <a:pt x="530910" y="103847"/>
                  </a:lnTo>
                  <a:lnTo>
                    <a:pt x="530783" y="103797"/>
                  </a:lnTo>
                  <a:lnTo>
                    <a:pt x="530644" y="103759"/>
                  </a:lnTo>
                  <a:lnTo>
                    <a:pt x="530275" y="103682"/>
                  </a:lnTo>
                  <a:lnTo>
                    <a:pt x="530047" y="103670"/>
                  </a:lnTo>
                  <a:lnTo>
                    <a:pt x="529882" y="103670"/>
                  </a:lnTo>
                  <a:lnTo>
                    <a:pt x="529729" y="103682"/>
                  </a:lnTo>
                  <a:lnTo>
                    <a:pt x="529348" y="103733"/>
                  </a:lnTo>
                  <a:lnTo>
                    <a:pt x="529145" y="103797"/>
                  </a:lnTo>
                  <a:lnTo>
                    <a:pt x="529018" y="103847"/>
                  </a:lnTo>
                  <a:lnTo>
                    <a:pt x="528777" y="103974"/>
                  </a:lnTo>
                  <a:lnTo>
                    <a:pt x="528637" y="104089"/>
                  </a:lnTo>
                  <a:lnTo>
                    <a:pt x="528497" y="104241"/>
                  </a:lnTo>
                  <a:lnTo>
                    <a:pt x="531418" y="104940"/>
                  </a:lnTo>
                  <a:lnTo>
                    <a:pt x="531520" y="104775"/>
                  </a:lnTo>
                  <a:lnTo>
                    <a:pt x="531558" y="10464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831796" y="1217053"/>
              <a:ext cx="593090" cy="267970"/>
            </a:xfrm>
            <a:custGeom>
              <a:avLst/>
              <a:gdLst/>
              <a:ahLst/>
              <a:cxnLst/>
              <a:rect l="l" t="t" r="r" b="b"/>
              <a:pathLst>
                <a:path w="593090" h="267969">
                  <a:moveTo>
                    <a:pt x="13995" y="101498"/>
                  </a:moveTo>
                  <a:lnTo>
                    <a:pt x="2209" y="94805"/>
                  </a:lnTo>
                  <a:lnTo>
                    <a:pt x="1993" y="94754"/>
                  </a:lnTo>
                  <a:lnTo>
                    <a:pt x="1689" y="94716"/>
                  </a:lnTo>
                  <a:lnTo>
                    <a:pt x="1524" y="94716"/>
                  </a:lnTo>
                  <a:lnTo>
                    <a:pt x="1295" y="94754"/>
                  </a:lnTo>
                  <a:lnTo>
                    <a:pt x="1066" y="94780"/>
                  </a:lnTo>
                  <a:lnTo>
                    <a:pt x="927" y="94818"/>
                  </a:lnTo>
                  <a:lnTo>
                    <a:pt x="114" y="95351"/>
                  </a:lnTo>
                  <a:lnTo>
                    <a:pt x="38" y="95478"/>
                  </a:lnTo>
                  <a:lnTo>
                    <a:pt x="0" y="95681"/>
                  </a:lnTo>
                  <a:lnTo>
                    <a:pt x="50" y="95872"/>
                  </a:lnTo>
                  <a:lnTo>
                    <a:pt x="11734" y="102781"/>
                  </a:lnTo>
                  <a:lnTo>
                    <a:pt x="13995" y="101498"/>
                  </a:lnTo>
                  <a:close/>
                </a:path>
                <a:path w="593090" h="267969">
                  <a:moveTo>
                    <a:pt x="14465" y="102095"/>
                  </a:moveTo>
                  <a:lnTo>
                    <a:pt x="14439" y="101968"/>
                  </a:lnTo>
                  <a:lnTo>
                    <a:pt x="14363" y="101828"/>
                  </a:lnTo>
                  <a:lnTo>
                    <a:pt x="14236" y="101663"/>
                  </a:lnTo>
                  <a:lnTo>
                    <a:pt x="14046" y="101523"/>
                  </a:lnTo>
                  <a:lnTo>
                    <a:pt x="11734" y="102793"/>
                  </a:lnTo>
                  <a:lnTo>
                    <a:pt x="11912" y="102882"/>
                  </a:lnTo>
                  <a:lnTo>
                    <a:pt x="12039" y="102933"/>
                  </a:lnTo>
                  <a:lnTo>
                    <a:pt x="12192" y="102971"/>
                  </a:lnTo>
                  <a:lnTo>
                    <a:pt x="12560" y="103047"/>
                  </a:lnTo>
                  <a:lnTo>
                    <a:pt x="12788" y="103060"/>
                  </a:lnTo>
                  <a:lnTo>
                    <a:pt x="12954" y="103060"/>
                  </a:lnTo>
                  <a:lnTo>
                    <a:pt x="13106" y="103047"/>
                  </a:lnTo>
                  <a:lnTo>
                    <a:pt x="13474" y="102997"/>
                  </a:lnTo>
                  <a:lnTo>
                    <a:pt x="13690" y="102933"/>
                  </a:lnTo>
                  <a:lnTo>
                    <a:pt x="13817" y="102882"/>
                  </a:lnTo>
                  <a:lnTo>
                    <a:pt x="13944" y="102844"/>
                  </a:lnTo>
                  <a:lnTo>
                    <a:pt x="14147" y="102692"/>
                  </a:lnTo>
                  <a:lnTo>
                    <a:pt x="14300" y="102527"/>
                  </a:lnTo>
                  <a:lnTo>
                    <a:pt x="14439" y="102323"/>
                  </a:lnTo>
                  <a:lnTo>
                    <a:pt x="14465" y="102184"/>
                  </a:lnTo>
                  <a:close/>
                </a:path>
                <a:path w="593090" h="267969">
                  <a:moveTo>
                    <a:pt x="122834" y="25641"/>
                  </a:moveTo>
                  <a:lnTo>
                    <a:pt x="122529" y="25501"/>
                  </a:lnTo>
                  <a:lnTo>
                    <a:pt x="122389" y="25463"/>
                  </a:lnTo>
                  <a:lnTo>
                    <a:pt x="122021" y="25387"/>
                  </a:lnTo>
                  <a:lnTo>
                    <a:pt x="121793" y="25374"/>
                  </a:lnTo>
                  <a:lnTo>
                    <a:pt x="121627" y="25374"/>
                  </a:lnTo>
                  <a:lnTo>
                    <a:pt x="121475" y="25387"/>
                  </a:lnTo>
                  <a:lnTo>
                    <a:pt x="121107" y="25438"/>
                  </a:lnTo>
                  <a:lnTo>
                    <a:pt x="120878" y="25501"/>
                  </a:lnTo>
                  <a:lnTo>
                    <a:pt x="120637" y="25603"/>
                  </a:lnTo>
                  <a:lnTo>
                    <a:pt x="120116" y="26250"/>
                  </a:lnTo>
                  <a:lnTo>
                    <a:pt x="120129" y="26428"/>
                  </a:lnTo>
                  <a:lnTo>
                    <a:pt x="120243" y="26644"/>
                  </a:lnTo>
                  <a:lnTo>
                    <a:pt x="120383" y="26809"/>
                  </a:lnTo>
                  <a:lnTo>
                    <a:pt x="120523" y="26911"/>
                  </a:lnTo>
                  <a:lnTo>
                    <a:pt x="122834" y="25641"/>
                  </a:lnTo>
                  <a:close/>
                </a:path>
                <a:path w="593090" h="267969">
                  <a:moveTo>
                    <a:pt x="134569" y="26263"/>
                  </a:moveTo>
                  <a:lnTo>
                    <a:pt x="134531" y="26123"/>
                  </a:lnTo>
                  <a:lnTo>
                    <a:pt x="134467" y="25984"/>
                  </a:lnTo>
                  <a:lnTo>
                    <a:pt x="134340" y="25819"/>
                  </a:lnTo>
                  <a:lnTo>
                    <a:pt x="134150" y="25679"/>
                  </a:lnTo>
                  <a:lnTo>
                    <a:pt x="133794" y="25514"/>
                  </a:lnTo>
                  <a:lnTo>
                    <a:pt x="133654" y="25476"/>
                  </a:lnTo>
                  <a:lnTo>
                    <a:pt x="133286" y="25400"/>
                  </a:lnTo>
                  <a:lnTo>
                    <a:pt x="133057" y="25387"/>
                  </a:lnTo>
                  <a:lnTo>
                    <a:pt x="132892" y="25387"/>
                  </a:lnTo>
                  <a:lnTo>
                    <a:pt x="132740" y="25400"/>
                  </a:lnTo>
                  <a:lnTo>
                    <a:pt x="132372" y="25450"/>
                  </a:lnTo>
                  <a:lnTo>
                    <a:pt x="132143" y="25514"/>
                  </a:lnTo>
                  <a:lnTo>
                    <a:pt x="131902" y="25615"/>
                  </a:lnTo>
                  <a:lnTo>
                    <a:pt x="127330" y="28257"/>
                  </a:lnTo>
                  <a:lnTo>
                    <a:pt x="122834" y="25654"/>
                  </a:lnTo>
                  <a:lnTo>
                    <a:pt x="120586" y="26949"/>
                  </a:lnTo>
                  <a:lnTo>
                    <a:pt x="125082" y="29552"/>
                  </a:lnTo>
                  <a:lnTo>
                    <a:pt x="120586" y="32143"/>
                  </a:lnTo>
                  <a:lnTo>
                    <a:pt x="120116" y="32753"/>
                  </a:lnTo>
                  <a:lnTo>
                    <a:pt x="121107" y="33642"/>
                  </a:lnTo>
                  <a:lnTo>
                    <a:pt x="121323" y="33693"/>
                  </a:lnTo>
                  <a:lnTo>
                    <a:pt x="121475" y="33705"/>
                  </a:lnTo>
                  <a:lnTo>
                    <a:pt x="121627" y="33718"/>
                  </a:lnTo>
                  <a:lnTo>
                    <a:pt x="121793" y="33718"/>
                  </a:lnTo>
                  <a:lnTo>
                    <a:pt x="121945" y="33705"/>
                  </a:lnTo>
                  <a:lnTo>
                    <a:pt x="122097" y="33693"/>
                  </a:lnTo>
                  <a:lnTo>
                    <a:pt x="122237" y="33667"/>
                  </a:lnTo>
                  <a:lnTo>
                    <a:pt x="122389" y="33629"/>
                  </a:lnTo>
                  <a:lnTo>
                    <a:pt x="122529" y="33591"/>
                  </a:lnTo>
                  <a:lnTo>
                    <a:pt x="122656" y="33540"/>
                  </a:lnTo>
                  <a:lnTo>
                    <a:pt x="122834" y="33451"/>
                  </a:lnTo>
                  <a:lnTo>
                    <a:pt x="127330" y="30848"/>
                  </a:lnTo>
                  <a:lnTo>
                    <a:pt x="131851" y="33451"/>
                  </a:lnTo>
                  <a:lnTo>
                    <a:pt x="132016" y="33540"/>
                  </a:lnTo>
                  <a:lnTo>
                    <a:pt x="132143" y="33591"/>
                  </a:lnTo>
                  <a:lnTo>
                    <a:pt x="132295" y="33629"/>
                  </a:lnTo>
                  <a:lnTo>
                    <a:pt x="132435" y="33667"/>
                  </a:lnTo>
                  <a:lnTo>
                    <a:pt x="132588" y="33693"/>
                  </a:lnTo>
                  <a:lnTo>
                    <a:pt x="132740" y="33705"/>
                  </a:lnTo>
                  <a:lnTo>
                    <a:pt x="132892" y="33718"/>
                  </a:lnTo>
                  <a:lnTo>
                    <a:pt x="133057" y="33718"/>
                  </a:lnTo>
                  <a:lnTo>
                    <a:pt x="133210" y="33705"/>
                  </a:lnTo>
                  <a:lnTo>
                    <a:pt x="133362" y="33693"/>
                  </a:lnTo>
                  <a:lnTo>
                    <a:pt x="133502" y="33667"/>
                  </a:lnTo>
                  <a:lnTo>
                    <a:pt x="133654" y="33629"/>
                  </a:lnTo>
                  <a:lnTo>
                    <a:pt x="133794" y="33591"/>
                  </a:lnTo>
                  <a:lnTo>
                    <a:pt x="133921" y="33540"/>
                  </a:lnTo>
                  <a:lnTo>
                    <a:pt x="134099" y="33451"/>
                  </a:lnTo>
                  <a:lnTo>
                    <a:pt x="134251" y="33350"/>
                  </a:lnTo>
                  <a:lnTo>
                    <a:pt x="134404" y="33185"/>
                  </a:lnTo>
                  <a:lnTo>
                    <a:pt x="134543" y="32969"/>
                  </a:lnTo>
                  <a:lnTo>
                    <a:pt x="134569" y="32842"/>
                  </a:lnTo>
                  <a:lnTo>
                    <a:pt x="134404" y="32397"/>
                  </a:lnTo>
                  <a:lnTo>
                    <a:pt x="134251" y="32245"/>
                  </a:lnTo>
                  <a:lnTo>
                    <a:pt x="134099" y="32156"/>
                  </a:lnTo>
                  <a:lnTo>
                    <a:pt x="129578" y="29552"/>
                  </a:lnTo>
                  <a:lnTo>
                    <a:pt x="134086" y="26949"/>
                  </a:lnTo>
                  <a:lnTo>
                    <a:pt x="134251" y="26860"/>
                  </a:lnTo>
                  <a:lnTo>
                    <a:pt x="134467" y="26606"/>
                  </a:lnTo>
                  <a:lnTo>
                    <a:pt x="134556" y="26441"/>
                  </a:lnTo>
                  <a:lnTo>
                    <a:pt x="134569" y="26263"/>
                  </a:lnTo>
                  <a:close/>
                </a:path>
                <a:path w="593090" h="267969">
                  <a:moveTo>
                    <a:pt x="195338" y="13233"/>
                  </a:moveTo>
                  <a:lnTo>
                    <a:pt x="194411" y="12471"/>
                  </a:lnTo>
                  <a:lnTo>
                    <a:pt x="194284" y="12534"/>
                  </a:lnTo>
                  <a:lnTo>
                    <a:pt x="194106" y="12674"/>
                  </a:lnTo>
                  <a:lnTo>
                    <a:pt x="194056" y="12890"/>
                  </a:lnTo>
                  <a:lnTo>
                    <a:pt x="194106" y="13030"/>
                  </a:lnTo>
                  <a:lnTo>
                    <a:pt x="194233" y="13144"/>
                  </a:lnTo>
                  <a:lnTo>
                    <a:pt x="194398" y="13233"/>
                  </a:lnTo>
                  <a:lnTo>
                    <a:pt x="194538" y="13284"/>
                  </a:lnTo>
                  <a:lnTo>
                    <a:pt x="194691" y="13309"/>
                  </a:lnTo>
                  <a:lnTo>
                    <a:pt x="194843" y="13322"/>
                  </a:lnTo>
                  <a:lnTo>
                    <a:pt x="195008" y="13309"/>
                  </a:lnTo>
                  <a:lnTo>
                    <a:pt x="195160" y="13284"/>
                  </a:lnTo>
                  <a:lnTo>
                    <a:pt x="195300" y="13246"/>
                  </a:lnTo>
                  <a:close/>
                </a:path>
                <a:path w="593090" h="267969">
                  <a:moveTo>
                    <a:pt x="199783" y="57073"/>
                  </a:moveTo>
                  <a:lnTo>
                    <a:pt x="186651" y="49491"/>
                  </a:lnTo>
                  <a:lnTo>
                    <a:pt x="186499" y="49403"/>
                  </a:lnTo>
                  <a:lnTo>
                    <a:pt x="186169" y="49250"/>
                  </a:lnTo>
                  <a:lnTo>
                    <a:pt x="183845" y="48780"/>
                  </a:lnTo>
                  <a:lnTo>
                    <a:pt x="183438" y="48780"/>
                  </a:lnTo>
                  <a:lnTo>
                    <a:pt x="179387" y="51104"/>
                  </a:lnTo>
                  <a:lnTo>
                    <a:pt x="179387" y="51346"/>
                  </a:lnTo>
                  <a:lnTo>
                    <a:pt x="179438" y="51587"/>
                  </a:lnTo>
                  <a:lnTo>
                    <a:pt x="179527" y="51828"/>
                  </a:lnTo>
                  <a:lnTo>
                    <a:pt x="193776" y="60528"/>
                  </a:lnTo>
                  <a:lnTo>
                    <a:pt x="199783" y="57073"/>
                  </a:lnTo>
                  <a:close/>
                </a:path>
                <a:path w="593090" h="267969">
                  <a:moveTo>
                    <a:pt x="201028" y="58686"/>
                  </a:moveTo>
                  <a:lnTo>
                    <a:pt x="200990" y="58432"/>
                  </a:lnTo>
                  <a:lnTo>
                    <a:pt x="200901" y="58204"/>
                  </a:lnTo>
                  <a:lnTo>
                    <a:pt x="199783" y="57073"/>
                  </a:lnTo>
                  <a:lnTo>
                    <a:pt x="193776" y="60540"/>
                  </a:lnTo>
                  <a:lnTo>
                    <a:pt x="196570" y="61239"/>
                  </a:lnTo>
                  <a:lnTo>
                    <a:pt x="196989" y="61239"/>
                  </a:lnTo>
                  <a:lnTo>
                    <a:pt x="201028" y="58915"/>
                  </a:lnTo>
                  <a:lnTo>
                    <a:pt x="201028" y="58686"/>
                  </a:lnTo>
                  <a:close/>
                </a:path>
                <a:path w="593090" h="267969">
                  <a:moveTo>
                    <a:pt x="201714" y="10363"/>
                  </a:moveTo>
                  <a:lnTo>
                    <a:pt x="201663" y="10236"/>
                  </a:lnTo>
                  <a:lnTo>
                    <a:pt x="201536" y="10121"/>
                  </a:lnTo>
                  <a:lnTo>
                    <a:pt x="201371" y="10020"/>
                  </a:lnTo>
                  <a:lnTo>
                    <a:pt x="201231" y="9982"/>
                  </a:lnTo>
                  <a:lnTo>
                    <a:pt x="201079" y="9956"/>
                  </a:lnTo>
                  <a:lnTo>
                    <a:pt x="200761" y="9944"/>
                  </a:lnTo>
                  <a:lnTo>
                    <a:pt x="200609" y="9969"/>
                  </a:lnTo>
                  <a:lnTo>
                    <a:pt x="200469" y="10007"/>
                  </a:lnTo>
                  <a:lnTo>
                    <a:pt x="198069" y="10985"/>
                  </a:lnTo>
                  <a:lnTo>
                    <a:pt x="191058" y="5207"/>
                  </a:lnTo>
                  <a:lnTo>
                    <a:pt x="190944" y="5080"/>
                  </a:lnTo>
                  <a:lnTo>
                    <a:pt x="190779" y="4991"/>
                  </a:lnTo>
                  <a:lnTo>
                    <a:pt x="190627" y="4940"/>
                  </a:lnTo>
                  <a:lnTo>
                    <a:pt x="190474" y="4914"/>
                  </a:lnTo>
                  <a:lnTo>
                    <a:pt x="190233" y="4902"/>
                  </a:lnTo>
                  <a:lnTo>
                    <a:pt x="190093" y="4914"/>
                  </a:lnTo>
                  <a:lnTo>
                    <a:pt x="189966" y="4940"/>
                  </a:lnTo>
                  <a:lnTo>
                    <a:pt x="189826" y="4991"/>
                  </a:lnTo>
                  <a:lnTo>
                    <a:pt x="189687" y="5054"/>
                  </a:lnTo>
                  <a:lnTo>
                    <a:pt x="189547" y="5168"/>
                  </a:lnTo>
                  <a:lnTo>
                    <a:pt x="189484" y="5321"/>
                  </a:lnTo>
                  <a:lnTo>
                    <a:pt x="188188" y="7848"/>
                  </a:lnTo>
                  <a:lnTo>
                    <a:pt x="188150" y="8001"/>
                  </a:lnTo>
                  <a:lnTo>
                    <a:pt x="188201" y="8140"/>
                  </a:lnTo>
                  <a:lnTo>
                    <a:pt x="188341" y="8280"/>
                  </a:lnTo>
                  <a:lnTo>
                    <a:pt x="188480" y="8356"/>
                  </a:lnTo>
                  <a:lnTo>
                    <a:pt x="188696" y="8420"/>
                  </a:lnTo>
                  <a:lnTo>
                    <a:pt x="188899" y="8432"/>
                  </a:lnTo>
                  <a:lnTo>
                    <a:pt x="189090" y="8432"/>
                  </a:lnTo>
                  <a:lnTo>
                    <a:pt x="189242" y="8407"/>
                  </a:lnTo>
                  <a:lnTo>
                    <a:pt x="189395" y="8369"/>
                  </a:lnTo>
                  <a:lnTo>
                    <a:pt x="189522" y="8318"/>
                  </a:lnTo>
                  <a:lnTo>
                    <a:pt x="189699" y="8178"/>
                  </a:lnTo>
                  <a:lnTo>
                    <a:pt x="190588" y="6451"/>
                  </a:lnTo>
                  <a:lnTo>
                    <a:pt x="196735" y="11518"/>
                  </a:lnTo>
                  <a:lnTo>
                    <a:pt x="194411" y="12458"/>
                  </a:lnTo>
                  <a:lnTo>
                    <a:pt x="195338" y="13220"/>
                  </a:lnTo>
                  <a:lnTo>
                    <a:pt x="198234" y="12052"/>
                  </a:lnTo>
                  <a:lnTo>
                    <a:pt x="198374" y="12001"/>
                  </a:lnTo>
                  <a:lnTo>
                    <a:pt x="201358" y="10795"/>
                  </a:lnTo>
                  <a:lnTo>
                    <a:pt x="201510" y="10718"/>
                  </a:lnTo>
                  <a:lnTo>
                    <a:pt x="201650" y="10604"/>
                  </a:lnTo>
                  <a:lnTo>
                    <a:pt x="201714" y="10464"/>
                  </a:lnTo>
                  <a:close/>
                </a:path>
                <a:path w="593090" h="267969">
                  <a:moveTo>
                    <a:pt x="206819" y="1003"/>
                  </a:moveTo>
                  <a:lnTo>
                    <a:pt x="203542" y="0"/>
                  </a:lnTo>
                  <a:lnTo>
                    <a:pt x="203149" y="0"/>
                  </a:lnTo>
                  <a:lnTo>
                    <a:pt x="201079" y="431"/>
                  </a:lnTo>
                  <a:lnTo>
                    <a:pt x="201993" y="1193"/>
                  </a:lnTo>
                  <a:lnTo>
                    <a:pt x="202438" y="1054"/>
                  </a:lnTo>
                  <a:lnTo>
                    <a:pt x="202768" y="977"/>
                  </a:lnTo>
                  <a:lnTo>
                    <a:pt x="203263" y="927"/>
                  </a:lnTo>
                  <a:lnTo>
                    <a:pt x="203758" y="939"/>
                  </a:lnTo>
                  <a:lnTo>
                    <a:pt x="204000" y="965"/>
                  </a:lnTo>
                  <a:lnTo>
                    <a:pt x="204470" y="1054"/>
                  </a:lnTo>
                  <a:lnTo>
                    <a:pt x="204685" y="1117"/>
                  </a:lnTo>
                  <a:lnTo>
                    <a:pt x="205079" y="1282"/>
                  </a:lnTo>
                  <a:lnTo>
                    <a:pt x="205422" y="1485"/>
                  </a:lnTo>
                  <a:lnTo>
                    <a:pt x="206819" y="1003"/>
                  </a:lnTo>
                  <a:close/>
                </a:path>
                <a:path w="593090" h="267969">
                  <a:moveTo>
                    <a:pt x="206959" y="1257"/>
                  </a:moveTo>
                  <a:lnTo>
                    <a:pt x="206908" y="1117"/>
                  </a:lnTo>
                  <a:lnTo>
                    <a:pt x="205486" y="1562"/>
                  </a:lnTo>
                  <a:lnTo>
                    <a:pt x="205613" y="1651"/>
                  </a:lnTo>
                  <a:lnTo>
                    <a:pt x="205765" y="1701"/>
                  </a:lnTo>
                  <a:lnTo>
                    <a:pt x="205905" y="1727"/>
                  </a:lnTo>
                  <a:lnTo>
                    <a:pt x="206286" y="1752"/>
                  </a:lnTo>
                  <a:lnTo>
                    <a:pt x="206451" y="1727"/>
                  </a:lnTo>
                  <a:lnTo>
                    <a:pt x="206590" y="1689"/>
                  </a:lnTo>
                  <a:lnTo>
                    <a:pt x="206717" y="1625"/>
                  </a:lnTo>
                  <a:lnTo>
                    <a:pt x="206895" y="1485"/>
                  </a:lnTo>
                  <a:lnTo>
                    <a:pt x="206946" y="1358"/>
                  </a:lnTo>
                  <a:close/>
                </a:path>
                <a:path w="593090" h="267969">
                  <a:moveTo>
                    <a:pt x="287985" y="259676"/>
                  </a:moveTo>
                  <a:lnTo>
                    <a:pt x="287807" y="259600"/>
                  </a:lnTo>
                  <a:lnTo>
                    <a:pt x="287680" y="259549"/>
                  </a:lnTo>
                  <a:lnTo>
                    <a:pt x="287528" y="259499"/>
                  </a:lnTo>
                  <a:lnTo>
                    <a:pt x="287096" y="259422"/>
                  </a:lnTo>
                  <a:lnTo>
                    <a:pt x="286613" y="259422"/>
                  </a:lnTo>
                  <a:lnTo>
                    <a:pt x="285534" y="259816"/>
                  </a:lnTo>
                  <a:lnTo>
                    <a:pt x="285419" y="259943"/>
                  </a:lnTo>
                  <a:lnTo>
                    <a:pt x="285305" y="260121"/>
                  </a:lnTo>
                  <a:lnTo>
                    <a:pt x="285254" y="260273"/>
                  </a:lnTo>
                  <a:lnTo>
                    <a:pt x="285267" y="260464"/>
                  </a:lnTo>
                  <a:lnTo>
                    <a:pt x="285356" y="260654"/>
                  </a:lnTo>
                  <a:lnTo>
                    <a:pt x="285496" y="260807"/>
                  </a:lnTo>
                  <a:lnTo>
                    <a:pt x="285673" y="260946"/>
                  </a:lnTo>
                  <a:lnTo>
                    <a:pt x="287985" y="259676"/>
                  </a:lnTo>
                  <a:close/>
                </a:path>
                <a:path w="593090" h="267969">
                  <a:moveTo>
                    <a:pt x="287985" y="77647"/>
                  </a:moveTo>
                  <a:lnTo>
                    <a:pt x="287807" y="77571"/>
                  </a:lnTo>
                  <a:lnTo>
                    <a:pt x="287680" y="77520"/>
                  </a:lnTo>
                  <a:lnTo>
                    <a:pt x="287528" y="77470"/>
                  </a:lnTo>
                  <a:lnTo>
                    <a:pt x="287172" y="77393"/>
                  </a:lnTo>
                  <a:lnTo>
                    <a:pt x="286943" y="77381"/>
                  </a:lnTo>
                  <a:lnTo>
                    <a:pt x="286766" y="77381"/>
                  </a:lnTo>
                  <a:lnTo>
                    <a:pt x="286613" y="77393"/>
                  </a:lnTo>
                  <a:lnTo>
                    <a:pt x="286245" y="77444"/>
                  </a:lnTo>
                  <a:lnTo>
                    <a:pt x="286029" y="77520"/>
                  </a:lnTo>
                  <a:lnTo>
                    <a:pt x="285788" y="77609"/>
                  </a:lnTo>
                  <a:lnTo>
                    <a:pt x="285572" y="77749"/>
                  </a:lnTo>
                  <a:lnTo>
                    <a:pt x="285419" y="77914"/>
                  </a:lnTo>
                  <a:lnTo>
                    <a:pt x="285305" y="78092"/>
                  </a:lnTo>
                  <a:lnTo>
                    <a:pt x="285254" y="78257"/>
                  </a:lnTo>
                  <a:lnTo>
                    <a:pt x="285267" y="78435"/>
                  </a:lnTo>
                  <a:lnTo>
                    <a:pt x="285356" y="78625"/>
                  </a:lnTo>
                  <a:lnTo>
                    <a:pt x="285572" y="78854"/>
                  </a:lnTo>
                  <a:lnTo>
                    <a:pt x="285724" y="78955"/>
                  </a:lnTo>
                  <a:lnTo>
                    <a:pt x="287985" y="77647"/>
                  </a:lnTo>
                  <a:close/>
                </a:path>
                <a:path w="593090" h="267969">
                  <a:moveTo>
                    <a:pt x="299250" y="266179"/>
                  </a:moveTo>
                  <a:lnTo>
                    <a:pt x="287985" y="259689"/>
                  </a:lnTo>
                  <a:lnTo>
                    <a:pt x="285724" y="260985"/>
                  </a:lnTo>
                  <a:lnTo>
                    <a:pt x="296989" y="267487"/>
                  </a:lnTo>
                  <a:lnTo>
                    <a:pt x="299250" y="266179"/>
                  </a:lnTo>
                  <a:close/>
                </a:path>
                <a:path w="593090" h="267969">
                  <a:moveTo>
                    <a:pt x="299720" y="266788"/>
                  </a:moveTo>
                  <a:lnTo>
                    <a:pt x="299681" y="266649"/>
                  </a:lnTo>
                  <a:lnTo>
                    <a:pt x="299631" y="266509"/>
                  </a:lnTo>
                  <a:lnTo>
                    <a:pt x="299478" y="266357"/>
                  </a:lnTo>
                  <a:lnTo>
                    <a:pt x="299300" y="266204"/>
                  </a:lnTo>
                  <a:lnTo>
                    <a:pt x="296989" y="267500"/>
                  </a:lnTo>
                  <a:lnTo>
                    <a:pt x="297167" y="267576"/>
                  </a:lnTo>
                  <a:lnTo>
                    <a:pt x="297294" y="267614"/>
                  </a:lnTo>
                  <a:lnTo>
                    <a:pt x="297446" y="267665"/>
                  </a:lnTo>
                  <a:lnTo>
                    <a:pt x="297878" y="267741"/>
                  </a:lnTo>
                  <a:lnTo>
                    <a:pt x="298348" y="267741"/>
                  </a:lnTo>
                  <a:lnTo>
                    <a:pt x="298792" y="267665"/>
                  </a:lnTo>
                  <a:lnTo>
                    <a:pt x="298945" y="267614"/>
                  </a:lnTo>
                  <a:lnTo>
                    <a:pt x="299072" y="267576"/>
                  </a:lnTo>
                  <a:lnTo>
                    <a:pt x="299250" y="267500"/>
                  </a:lnTo>
                  <a:lnTo>
                    <a:pt x="299402" y="267385"/>
                  </a:lnTo>
                  <a:lnTo>
                    <a:pt x="299554" y="267220"/>
                  </a:lnTo>
                  <a:lnTo>
                    <a:pt x="299669" y="267055"/>
                  </a:lnTo>
                  <a:lnTo>
                    <a:pt x="299720" y="266877"/>
                  </a:lnTo>
                  <a:close/>
                </a:path>
                <a:path w="593090" h="267969">
                  <a:moveTo>
                    <a:pt x="299720" y="84759"/>
                  </a:moveTo>
                  <a:lnTo>
                    <a:pt x="299669" y="84582"/>
                  </a:lnTo>
                  <a:lnTo>
                    <a:pt x="299402" y="84251"/>
                  </a:lnTo>
                  <a:lnTo>
                    <a:pt x="299250" y="84150"/>
                  </a:lnTo>
                  <a:lnTo>
                    <a:pt x="287985" y="77660"/>
                  </a:lnTo>
                  <a:lnTo>
                    <a:pt x="285724" y="78968"/>
                  </a:lnTo>
                  <a:lnTo>
                    <a:pt x="296989" y="85458"/>
                  </a:lnTo>
                  <a:lnTo>
                    <a:pt x="297230" y="85559"/>
                  </a:lnTo>
                  <a:lnTo>
                    <a:pt x="297510" y="85648"/>
                  </a:lnTo>
                  <a:lnTo>
                    <a:pt x="297726" y="85699"/>
                  </a:lnTo>
                  <a:lnTo>
                    <a:pt x="297878" y="85712"/>
                  </a:lnTo>
                  <a:lnTo>
                    <a:pt x="298030" y="85725"/>
                  </a:lnTo>
                  <a:lnTo>
                    <a:pt x="298196" y="85725"/>
                  </a:lnTo>
                  <a:lnTo>
                    <a:pt x="298348" y="85712"/>
                  </a:lnTo>
                  <a:lnTo>
                    <a:pt x="298500" y="85699"/>
                  </a:lnTo>
                  <a:lnTo>
                    <a:pt x="298653" y="85674"/>
                  </a:lnTo>
                  <a:lnTo>
                    <a:pt x="298945" y="85598"/>
                  </a:lnTo>
                  <a:lnTo>
                    <a:pt x="299250" y="85458"/>
                  </a:lnTo>
                  <a:lnTo>
                    <a:pt x="299402" y="85356"/>
                  </a:lnTo>
                  <a:lnTo>
                    <a:pt x="299554" y="85191"/>
                  </a:lnTo>
                  <a:lnTo>
                    <a:pt x="299669" y="85013"/>
                  </a:lnTo>
                  <a:lnTo>
                    <a:pt x="299720" y="84848"/>
                  </a:lnTo>
                  <a:close/>
                </a:path>
                <a:path w="593090" h="267969">
                  <a:moveTo>
                    <a:pt x="325513" y="55981"/>
                  </a:moveTo>
                  <a:lnTo>
                    <a:pt x="325208" y="55841"/>
                  </a:lnTo>
                  <a:lnTo>
                    <a:pt x="325069" y="55803"/>
                  </a:lnTo>
                  <a:lnTo>
                    <a:pt x="324700" y="55727"/>
                  </a:lnTo>
                  <a:lnTo>
                    <a:pt x="324472" y="55714"/>
                  </a:lnTo>
                  <a:lnTo>
                    <a:pt x="324307" y="55714"/>
                  </a:lnTo>
                  <a:lnTo>
                    <a:pt x="324154" y="55727"/>
                  </a:lnTo>
                  <a:lnTo>
                    <a:pt x="323786" y="55778"/>
                  </a:lnTo>
                  <a:lnTo>
                    <a:pt x="323557" y="55841"/>
                  </a:lnTo>
                  <a:lnTo>
                    <a:pt x="323316" y="55943"/>
                  </a:lnTo>
                  <a:lnTo>
                    <a:pt x="323113" y="56083"/>
                  </a:lnTo>
                  <a:lnTo>
                    <a:pt x="322948" y="56248"/>
                  </a:lnTo>
                  <a:lnTo>
                    <a:pt x="322834" y="56413"/>
                  </a:lnTo>
                  <a:lnTo>
                    <a:pt x="322783" y="56591"/>
                  </a:lnTo>
                  <a:lnTo>
                    <a:pt x="322834" y="56857"/>
                  </a:lnTo>
                  <a:lnTo>
                    <a:pt x="322922" y="56997"/>
                  </a:lnTo>
                  <a:lnTo>
                    <a:pt x="323062" y="57150"/>
                  </a:lnTo>
                  <a:lnTo>
                    <a:pt x="323202" y="57251"/>
                  </a:lnTo>
                  <a:lnTo>
                    <a:pt x="325513" y="55981"/>
                  </a:lnTo>
                  <a:close/>
                </a:path>
                <a:path w="593090" h="267969">
                  <a:moveTo>
                    <a:pt x="329272" y="96291"/>
                  </a:moveTo>
                  <a:lnTo>
                    <a:pt x="327012" y="94983"/>
                  </a:lnTo>
                  <a:lnTo>
                    <a:pt x="322491" y="97599"/>
                  </a:lnTo>
                  <a:lnTo>
                    <a:pt x="318008" y="94996"/>
                  </a:lnTo>
                  <a:lnTo>
                    <a:pt x="317715" y="94856"/>
                  </a:lnTo>
                  <a:lnTo>
                    <a:pt x="317500" y="94805"/>
                  </a:lnTo>
                  <a:lnTo>
                    <a:pt x="317271" y="94754"/>
                  </a:lnTo>
                  <a:lnTo>
                    <a:pt x="316979" y="94716"/>
                  </a:lnTo>
                  <a:lnTo>
                    <a:pt x="316801" y="94716"/>
                  </a:lnTo>
                  <a:lnTo>
                    <a:pt x="316572" y="94754"/>
                  </a:lnTo>
                  <a:lnTo>
                    <a:pt x="316357" y="94780"/>
                  </a:lnTo>
                  <a:lnTo>
                    <a:pt x="316064" y="94856"/>
                  </a:lnTo>
                  <a:lnTo>
                    <a:pt x="315760" y="94983"/>
                  </a:lnTo>
                  <a:lnTo>
                    <a:pt x="315607" y="95084"/>
                  </a:lnTo>
                  <a:lnTo>
                    <a:pt x="315455" y="95250"/>
                  </a:lnTo>
                  <a:lnTo>
                    <a:pt x="315341" y="95427"/>
                  </a:lnTo>
                  <a:lnTo>
                    <a:pt x="315290" y="95592"/>
                  </a:lnTo>
                  <a:lnTo>
                    <a:pt x="315302" y="95770"/>
                  </a:lnTo>
                  <a:lnTo>
                    <a:pt x="315379" y="95973"/>
                  </a:lnTo>
                  <a:lnTo>
                    <a:pt x="315607" y="96189"/>
                  </a:lnTo>
                  <a:lnTo>
                    <a:pt x="315747" y="96291"/>
                  </a:lnTo>
                  <a:lnTo>
                    <a:pt x="320255" y="98894"/>
                  </a:lnTo>
                  <a:lnTo>
                    <a:pt x="315747" y="101498"/>
                  </a:lnTo>
                  <a:lnTo>
                    <a:pt x="315595" y="101574"/>
                  </a:lnTo>
                  <a:lnTo>
                    <a:pt x="315442" y="101752"/>
                  </a:lnTo>
                  <a:lnTo>
                    <a:pt x="315328" y="101968"/>
                  </a:lnTo>
                  <a:lnTo>
                    <a:pt x="315277" y="102171"/>
                  </a:lnTo>
                  <a:lnTo>
                    <a:pt x="315328" y="102323"/>
                  </a:lnTo>
                  <a:lnTo>
                    <a:pt x="315379" y="102463"/>
                  </a:lnTo>
                  <a:lnTo>
                    <a:pt x="315518" y="102616"/>
                  </a:lnTo>
                  <a:lnTo>
                    <a:pt x="315696" y="102755"/>
                  </a:lnTo>
                  <a:lnTo>
                    <a:pt x="316052" y="102933"/>
                  </a:lnTo>
                  <a:lnTo>
                    <a:pt x="316204" y="102971"/>
                  </a:lnTo>
                  <a:lnTo>
                    <a:pt x="316560" y="103047"/>
                  </a:lnTo>
                  <a:lnTo>
                    <a:pt x="317195" y="103047"/>
                  </a:lnTo>
                  <a:lnTo>
                    <a:pt x="317487" y="102997"/>
                  </a:lnTo>
                  <a:lnTo>
                    <a:pt x="317703" y="102933"/>
                  </a:lnTo>
                  <a:lnTo>
                    <a:pt x="317944" y="102831"/>
                  </a:lnTo>
                  <a:lnTo>
                    <a:pt x="322516" y="100203"/>
                  </a:lnTo>
                  <a:lnTo>
                    <a:pt x="327012" y="102781"/>
                  </a:lnTo>
                  <a:lnTo>
                    <a:pt x="329272" y="101498"/>
                  </a:lnTo>
                  <a:lnTo>
                    <a:pt x="324751" y="98894"/>
                  </a:lnTo>
                  <a:lnTo>
                    <a:pt x="329272" y="96291"/>
                  </a:lnTo>
                  <a:close/>
                </a:path>
                <a:path w="593090" h="267969">
                  <a:moveTo>
                    <a:pt x="329742" y="102095"/>
                  </a:moveTo>
                  <a:lnTo>
                    <a:pt x="329692" y="101930"/>
                  </a:lnTo>
                  <a:lnTo>
                    <a:pt x="329603" y="101790"/>
                  </a:lnTo>
                  <a:lnTo>
                    <a:pt x="329501" y="101663"/>
                  </a:lnTo>
                  <a:lnTo>
                    <a:pt x="329323" y="101523"/>
                  </a:lnTo>
                  <a:lnTo>
                    <a:pt x="327012" y="102793"/>
                  </a:lnTo>
                  <a:lnTo>
                    <a:pt x="327190" y="102882"/>
                  </a:lnTo>
                  <a:lnTo>
                    <a:pt x="327317" y="102933"/>
                  </a:lnTo>
                  <a:lnTo>
                    <a:pt x="327469" y="102971"/>
                  </a:lnTo>
                  <a:lnTo>
                    <a:pt x="327825" y="103047"/>
                  </a:lnTo>
                  <a:lnTo>
                    <a:pt x="328053" y="103060"/>
                  </a:lnTo>
                  <a:lnTo>
                    <a:pt x="328218" y="103060"/>
                  </a:lnTo>
                  <a:lnTo>
                    <a:pt x="328371" y="103047"/>
                  </a:lnTo>
                  <a:lnTo>
                    <a:pt x="328752" y="102997"/>
                  </a:lnTo>
                  <a:lnTo>
                    <a:pt x="328968" y="102933"/>
                  </a:lnTo>
                  <a:lnTo>
                    <a:pt x="329209" y="102844"/>
                  </a:lnTo>
                  <a:lnTo>
                    <a:pt x="329425" y="102692"/>
                  </a:lnTo>
                  <a:lnTo>
                    <a:pt x="329577" y="102527"/>
                  </a:lnTo>
                  <a:lnTo>
                    <a:pt x="329692" y="102362"/>
                  </a:lnTo>
                  <a:lnTo>
                    <a:pt x="329742" y="102184"/>
                  </a:lnTo>
                  <a:close/>
                </a:path>
                <a:path w="593090" h="267969">
                  <a:moveTo>
                    <a:pt x="329755" y="95592"/>
                  </a:moveTo>
                  <a:lnTo>
                    <a:pt x="329704" y="95465"/>
                  </a:lnTo>
                  <a:lnTo>
                    <a:pt x="329653" y="95326"/>
                  </a:lnTo>
                  <a:lnTo>
                    <a:pt x="329438" y="95084"/>
                  </a:lnTo>
                  <a:lnTo>
                    <a:pt x="329285" y="94983"/>
                  </a:lnTo>
                  <a:lnTo>
                    <a:pt x="329107" y="94894"/>
                  </a:lnTo>
                  <a:lnTo>
                    <a:pt x="328980" y="94843"/>
                  </a:lnTo>
                  <a:lnTo>
                    <a:pt x="328764" y="94792"/>
                  </a:lnTo>
                  <a:lnTo>
                    <a:pt x="328536" y="94742"/>
                  </a:lnTo>
                  <a:lnTo>
                    <a:pt x="328383" y="94729"/>
                  </a:lnTo>
                  <a:lnTo>
                    <a:pt x="328231" y="94716"/>
                  </a:lnTo>
                  <a:lnTo>
                    <a:pt x="328066" y="94716"/>
                  </a:lnTo>
                  <a:lnTo>
                    <a:pt x="327914" y="94729"/>
                  </a:lnTo>
                  <a:lnTo>
                    <a:pt x="327761" y="94742"/>
                  </a:lnTo>
                  <a:lnTo>
                    <a:pt x="327621" y="94767"/>
                  </a:lnTo>
                  <a:lnTo>
                    <a:pt x="327329" y="94843"/>
                  </a:lnTo>
                  <a:lnTo>
                    <a:pt x="327202" y="94894"/>
                  </a:lnTo>
                  <a:lnTo>
                    <a:pt x="327025" y="94983"/>
                  </a:lnTo>
                  <a:lnTo>
                    <a:pt x="329272" y="96291"/>
                  </a:lnTo>
                  <a:lnTo>
                    <a:pt x="329438" y="96189"/>
                  </a:lnTo>
                  <a:lnTo>
                    <a:pt x="329590" y="96024"/>
                  </a:lnTo>
                  <a:lnTo>
                    <a:pt x="329692" y="95859"/>
                  </a:lnTo>
                  <a:lnTo>
                    <a:pt x="329755" y="95681"/>
                  </a:lnTo>
                  <a:close/>
                </a:path>
                <a:path w="593090" h="267969">
                  <a:moveTo>
                    <a:pt x="337248" y="63093"/>
                  </a:moveTo>
                  <a:lnTo>
                    <a:pt x="337223" y="62953"/>
                  </a:lnTo>
                  <a:lnTo>
                    <a:pt x="337121" y="62763"/>
                  </a:lnTo>
                  <a:lnTo>
                    <a:pt x="336969" y="62623"/>
                  </a:lnTo>
                  <a:lnTo>
                    <a:pt x="336829" y="62522"/>
                  </a:lnTo>
                  <a:lnTo>
                    <a:pt x="325513" y="55994"/>
                  </a:lnTo>
                  <a:lnTo>
                    <a:pt x="323265" y="57302"/>
                  </a:lnTo>
                  <a:lnTo>
                    <a:pt x="334518" y="63792"/>
                  </a:lnTo>
                  <a:lnTo>
                    <a:pt x="334822" y="63919"/>
                  </a:lnTo>
                  <a:lnTo>
                    <a:pt x="335038" y="63969"/>
                  </a:lnTo>
                  <a:lnTo>
                    <a:pt x="335267" y="64020"/>
                  </a:lnTo>
                  <a:lnTo>
                    <a:pt x="335572" y="64058"/>
                  </a:lnTo>
                  <a:lnTo>
                    <a:pt x="335737" y="64058"/>
                  </a:lnTo>
                  <a:lnTo>
                    <a:pt x="335965" y="64020"/>
                  </a:lnTo>
                  <a:lnTo>
                    <a:pt x="336181" y="63995"/>
                  </a:lnTo>
                  <a:lnTo>
                    <a:pt x="336473" y="63919"/>
                  </a:lnTo>
                  <a:lnTo>
                    <a:pt x="336727" y="63817"/>
                  </a:lnTo>
                  <a:lnTo>
                    <a:pt x="336931" y="63690"/>
                  </a:lnTo>
                  <a:lnTo>
                    <a:pt x="337248" y="63182"/>
                  </a:lnTo>
                  <a:close/>
                </a:path>
                <a:path w="593090" h="267969">
                  <a:moveTo>
                    <a:pt x="364934" y="152412"/>
                  </a:moveTo>
                  <a:lnTo>
                    <a:pt x="364451" y="152171"/>
                  </a:lnTo>
                  <a:lnTo>
                    <a:pt x="363740" y="151930"/>
                  </a:lnTo>
                  <a:lnTo>
                    <a:pt x="362546" y="151726"/>
                  </a:lnTo>
                  <a:lnTo>
                    <a:pt x="362127" y="151701"/>
                  </a:lnTo>
                  <a:lnTo>
                    <a:pt x="361721" y="151701"/>
                  </a:lnTo>
                  <a:lnTo>
                    <a:pt x="357670" y="154038"/>
                  </a:lnTo>
                  <a:lnTo>
                    <a:pt x="357670" y="154266"/>
                  </a:lnTo>
                  <a:lnTo>
                    <a:pt x="357708" y="154520"/>
                  </a:lnTo>
                  <a:lnTo>
                    <a:pt x="357797" y="154749"/>
                  </a:lnTo>
                  <a:lnTo>
                    <a:pt x="358927" y="155879"/>
                  </a:lnTo>
                  <a:lnTo>
                    <a:pt x="364934" y="152412"/>
                  </a:lnTo>
                  <a:close/>
                </a:path>
                <a:path w="593090" h="267969">
                  <a:moveTo>
                    <a:pt x="367271" y="73926"/>
                  </a:moveTo>
                  <a:lnTo>
                    <a:pt x="367245" y="73799"/>
                  </a:lnTo>
                  <a:lnTo>
                    <a:pt x="367169" y="73647"/>
                  </a:lnTo>
                  <a:lnTo>
                    <a:pt x="367042" y="73494"/>
                  </a:lnTo>
                  <a:lnTo>
                    <a:pt x="366852" y="73355"/>
                  </a:lnTo>
                  <a:lnTo>
                    <a:pt x="366623" y="73228"/>
                  </a:lnTo>
                  <a:lnTo>
                    <a:pt x="366496" y="73164"/>
                  </a:lnTo>
                  <a:lnTo>
                    <a:pt x="366280" y="73113"/>
                  </a:lnTo>
                  <a:lnTo>
                    <a:pt x="366064" y="73063"/>
                  </a:lnTo>
                  <a:lnTo>
                    <a:pt x="365912" y="73050"/>
                  </a:lnTo>
                  <a:lnTo>
                    <a:pt x="365442" y="73050"/>
                  </a:lnTo>
                  <a:lnTo>
                    <a:pt x="365290" y="73063"/>
                  </a:lnTo>
                  <a:lnTo>
                    <a:pt x="365137" y="73088"/>
                  </a:lnTo>
                  <a:lnTo>
                    <a:pt x="364845" y="73164"/>
                  </a:lnTo>
                  <a:lnTo>
                    <a:pt x="364604" y="73291"/>
                  </a:lnTo>
                  <a:lnTo>
                    <a:pt x="360045" y="75933"/>
                  </a:lnTo>
                  <a:lnTo>
                    <a:pt x="355549" y="73317"/>
                  </a:lnTo>
                  <a:lnTo>
                    <a:pt x="355371" y="73240"/>
                  </a:lnTo>
                  <a:lnTo>
                    <a:pt x="355244" y="73177"/>
                  </a:lnTo>
                  <a:lnTo>
                    <a:pt x="355104" y="73139"/>
                  </a:lnTo>
                  <a:lnTo>
                    <a:pt x="354952" y="73101"/>
                  </a:lnTo>
                  <a:lnTo>
                    <a:pt x="354812" y="73075"/>
                  </a:lnTo>
                  <a:lnTo>
                    <a:pt x="354660" y="73063"/>
                  </a:lnTo>
                  <a:lnTo>
                    <a:pt x="354507" y="73050"/>
                  </a:lnTo>
                  <a:lnTo>
                    <a:pt x="354342" y="73050"/>
                  </a:lnTo>
                  <a:lnTo>
                    <a:pt x="354190" y="73063"/>
                  </a:lnTo>
                  <a:lnTo>
                    <a:pt x="354037" y="73075"/>
                  </a:lnTo>
                  <a:lnTo>
                    <a:pt x="353885" y="73101"/>
                  </a:lnTo>
                  <a:lnTo>
                    <a:pt x="353745" y="73139"/>
                  </a:lnTo>
                  <a:lnTo>
                    <a:pt x="353593" y="73177"/>
                  </a:lnTo>
                  <a:lnTo>
                    <a:pt x="353466" y="73240"/>
                  </a:lnTo>
                  <a:lnTo>
                    <a:pt x="352933" y="73672"/>
                  </a:lnTo>
                  <a:lnTo>
                    <a:pt x="352856" y="73812"/>
                  </a:lnTo>
                  <a:lnTo>
                    <a:pt x="352818" y="74015"/>
                  </a:lnTo>
                  <a:lnTo>
                    <a:pt x="352869" y="74193"/>
                  </a:lnTo>
                  <a:lnTo>
                    <a:pt x="357797" y="77228"/>
                  </a:lnTo>
                  <a:lnTo>
                    <a:pt x="353301" y="79832"/>
                  </a:lnTo>
                  <a:lnTo>
                    <a:pt x="353098" y="79959"/>
                  </a:lnTo>
                  <a:lnTo>
                    <a:pt x="352983" y="80086"/>
                  </a:lnTo>
                  <a:lnTo>
                    <a:pt x="352869" y="80264"/>
                  </a:lnTo>
                  <a:lnTo>
                    <a:pt x="352818" y="80416"/>
                  </a:lnTo>
                  <a:lnTo>
                    <a:pt x="352844" y="80594"/>
                  </a:lnTo>
                  <a:lnTo>
                    <a:pt x="353148" y="81013"/>
                  </a:lnTo>
                  <a:lnTo>
                    <a:pt x="353301" y="81114"/>
                  </a:lnTo>
                  <a:lnTo>
                    <a:pt x="353593" y="81254"/>
                  </a:lnTo>
                  <a:lnTo>
                    <a:pt x="353822" y="81330"/>
                  </a:lnTo>
                  <a:lnTo>
                    <a:pt x="354114" y="81381"/>
                  </a:lnTo>
                  <a:lnTo>
                    <a:pt x="354736" y="81381"/>
                  </a:lnTo>
                  <a:lnTo>
                    <a:pt x="355028" y="81330"/>
                  </a:lnTo>
                  <a:lnTo>
                    <a:pt x="355244" y="81254"/>
                  </a:lnTo>
                  <a:lnTo>
                    <a:pt x="355498" y="81153"/>
                  </a:lnTo>
                  <a:lnTo>
                    <a:pt x="360045" y="78524"/>
                  </a:lnTo>
                  <a:lnTo>
                    <a:pt x="364553" y="81114"/>
                  </a:lnTo>
                  <a:lnTo>
                    <a:pt x="366814" y="79832"/>
                  </a:lnTo>
                  <a:lnTo>
                    <a:pt x="362292" y="77228"/>
                  </a:lnTo>
                  <a:lnTo>
                    <a:pt x="366814" y="74625"/>
                  </a:lnTo>
                  <a:lnTo>
                    <a:pt x="366953" y="74523"/>
                  </a:lnTo>
                  <a:lnTo>
                    <a:pt x="367106" y="74358"/>
                  </a:lnTo>
                  <a:lnTo>
                    <a:pt x="367207" y="74180"/>
                  </a:lnTo>
                  <a:lnTo>
                    <a:pt x="367271" y="74015"/>
                  </a:lnTo>
                  <a:close/>
                </a:path>
                <a:path w="593090" h="267969">
                  <a:moveTo>
                    <a:pt x="367284" y="80429"/>
                  </a:moveTo>
                  <a:lnTo>
                    <a:pt x="367258" y="80302"/>
                  </a:lnTo>
                  <a:lnTo>
                    <a:pt x="367182" y="80149"/>
                  </a:lnTo>
                  <a:lnTo>
                    <a:pt x="367055" y="79997"/>
                  </a:lnTo>
                  <a:lnTo>
                    <a:pt x="366864" y="79857"/>
                  </a:lnTo>
                  <a:lnTo>
                    <a:pt x="364553" y="81127"/>
                  </a:lnTo>
                  <a:lnTo>
                    <a:pt x="364731" y="81203"/>
                  </a:lnTo>
                  <a:lnTo>
                    <a:pt x="364858" y="81254"/>
                  </a:lnTo>
                  <a:lnTo>
                    <a:pt x="365010" y="81305"/>
                  </a:lnTo>
                  <a:lnTo>
                    <a:pt x="365379" y="81381"/>
                  </a:lnTo>
                  <a:lnTo>
                    <a:pt x="365607" y="81394"/>
                  </a:lnTo>
                  <a:lnTo>
                    <a:pt x="365772" y="81394"/>
                  </a:lnTo>
                  <a:lnTo>
                    <a:pt x="365925" y="81381"/>
                  </a:lnTo>
                  <a:lnTo>
                    <a:pt x="366293" y="81330"/>
                  </a:lnTo>
                  <a:lnTo>
                    <a:pt x="366509" y="81254"/>
                  </a:lnTo>
                  <a:lnTo>
                    <a:pt x="366636" y="81203"/>
                  </a:lnTo>
                  <a:lnTo>
                    <a:pt x="366763" y="81165"/>
                  </a:lnTo>
                  <a:lnTo>
                    <a:pt x="367004" y="81000"/>
                  </a:lnTo>
                  <a:lnTo>
                    <a:pt x="367118" y="80860"/>
                  </a:lnTo>
                  <a:lnTo>
                    <a:pt x="367233" y="80683"/>
                  </a:lnTo>
                  <a:lnTo>
                    <a:pt x="367284" y="80518"/>
                  </a:lnTo>
                  <a:close/>
                </a:path>
                <a:path w="593090" h="267969">
                  <a:moveTo>
                    <a:pt x="371805" y="55422"/>
                  </a:moveTo>
                  <a:lnTo>
                    <a:pt x="371767" y="55194"/>
                  </a:lnTo>
                  <a:lnTo>
                    <a:pt x="371703" y="55067"/>
                  </a:lnTo>
                  <a:lnTo>
                    <a:pt x="371665" y="54940"/>
                  </a:lnTo>
                  <a:lnTo>
                    <a:pt x="371563" y="54724"/>
                  </a:lnTo>
                  <a:lnTo>
                    <a:pt x="371411" y="54495"/>
                  </a:lnTo>
                  <a:lnTo>
                    <a:pt x="371144" y="54254"/>
                  </a:lnTo>
                  <a:lnTo>
                    <a:pt x="370967" y="54089"/>
                  </a:lnTo>
                  <a:lnTo>
                    <a:pt x="370713" y="53911"/>
                  </a:lnTo>
                  <a:lnTo>
                    <a:pt x="370408" y="53746"/>
                  </a:lnTo>
                  <a:lnTo>
                    <a:pt x="370255" y="53682"/>
                  </a:lnTo>
                  <a:lnTo>
                    <a:pt x="370090" y="53581"/>
                  </a:lnTo>
                  <a:lnTo>
                    <a:pt x="369912" y="53517"/>
                  </a:lnTo>
                  <a:lnTo>
                    <a:pt x="369735" y="53441"/>
                  </a:lnTo>
                  <a:lnTo>
                    <a:pt x="369366" y="53340"/>
                  </a:lnTo>
                  <a:lnTo>
                    <a:pt x="368985" y="53238"/>
                  </a:lnTo>
                  <a:lnTo>
                    <a:pt x="368579" y="53162"/>
                  </a:lnTo>
                  <a:lnTo>
                    <a:pt x="368388" y="53136"/>
                  </a:lnTo>
                  <a:lnTo>
                    <a:pt x="368236" y="53136"/>
                  </a:lnTo>
                  <a:lnTo>
                    <a:pt x="367766" y="53111"/>
                  </a:lnTo>
                  <a:lnTo>
                    <a:pt x="352539" y="53111"/>
                  </a:lnTo>
                  <a:lnTo>
                    <a:pt x="351917" y="53124"/>
                  </a:lnTo>
                  <a:lnTo>
                    <a:pt x="351116" y="53238"/>
                  </a:lnTo>
                  <a:lnTo>
                    <a:pt x="350354" y="53441"/>
                  </a:lnTo>
                  <a:lnTo>
                    <a:pt x="350189" y="53517"/>
                  </a:lnTo>
                  <a:lnTo>
                    <a:pt x="350012" y="53581"/>
                  </a:lnTo>
                  <a:lnTo>
                    <a:pt x="349681" y="53733"/>
                  </a:lnTo>
                  <a:lnTo>
                    <a:pt x="349542" y="53809"/>
                  </a:lnTo>
                  <a:lnTo>
                    <a:pt x="349135" y="54089"/>
                  </a:lnTo>
                  <a:lnTo>
                    <a:pt x="348297" y="55422"/>
                  </a:lnTo>
                  <a:lnTo>
                    <a:pt x="348297" y="55676"/>
                  </a:lnTo>
                  <a:lnTo>
                    <a:pt x="348335" y="55905"/>
                  </a:lnTo>
                  <a:lnTo>
                    <a:pt x="348386" y="56032"/>
                  </a:lnTo>
                  <a:lnTo>
                    <a:pt x="348424" y="56159"/>
                  </a:lnTo>
                  <a:lnTo>
                    <a:pt x="348551" y="56375"/>
                  </a:lnTo>
                  <a:lnTo>
                    <a:pt x="348703" y="56616"/>
                  </a:lnTo>
                  <a:lnTo>
                    <a:pt x="348894" y="56807"/>
                  </a:lnTo>
                  <a:lnTo>
                    <a:pt x="349046" y="56959"/>
                  </a:lnTo>
                  <a:lnTo>
                    <a:pt x="349326" y="57162"/>
                  </a:lnTo>
                  <a:lnTo>
                    <a:pt x="349529" y="57289"/>
                  </a:lnTo>
                  <a:lnTo>
                    <a:pt x="354025" y="59893"/>
                  </a:lnTo>
                  <a:lnTo>
                    <a:pt x="286931" y="98628"/>
                  </a:lnTo>
                  <a:lnTo>
                    <a:pt x="285699" y="100253"/>
                  </a:lnTo>
                  <a:lnTo>
                    <a:pt x="285699" y="100495"/>
                  </a:lnTo>
                  <a:lnTo>
                    <a:pt x="287578" y="102400"/>
                  </a:lnTo>
                  <a:lnTo>
                    <a:pt x="287756" y="102476"/>
                  </a:lnTo>
                  <a:lnTo>
                    <a:pt x="288315" y="102641"/>
                  </a:lnTo>
                  <a:lnTo>
                    <a:pt x="288912" y="102755"/>
                  </a:lnTo>
                  <a:lnTo>
                    <a:pt x="289737" y="102831"/>
                  </a:lnTo>
                  <a:lnTo>
                    <a:pt x="290144" y="102831"/>
                  </a:lnTo>
                  <a:lnTo>
                    <a:pt x="290969" y="102755"/>
                  </a:lnTo>
                  <a:lnTo>
                    <a:pt x="291566" y="102641"/>
                  </a:lnTo>
                  <a:lnTo>
                    <a:pt x="292125" y="102476"/>
                  </a:lnTo>
                  <a:lnTo>
                    <a:pt x="292303" y="102400"/>
                  </a:lnTo>
                  <a:lnTo>
                    <a:pt x="292468" y="102349"/>
                  </a:lnTo>
                  <a:lnTo>
                    <a:pt x="292798" y="102184"/>
                  </a:lnTo>
                  <a:lnTo>
                    <a:pt x="292938" y="102095"/>
                  </a:lnTo>
                  <a:lnTo>
                    <a:pt x="360045" y="63373"/>
                  </a:lnTo>
                  <a:lnTo>
                    <a:pt x="364540" y="65951"/>
                  </a:lnTo>
                  <a:lnTo>
                    <a:pt x="365366" y="66332"/>
                  </a:lnTo>
                  <a:lnTo>
                    <a:pt x="365925" y="66484"/>
                  </a:lnTo>
                  <a:lnTo>
                    <a:pt x="366522" y="66598"/>
                  </a:lnTo>
                  <a:lnTo>
                    <a:pt x="366725" y="66624"/>
                  </a:lnTo>
                  <a:lnTo>
                    <a:pt x="366864" y="66636"/>
                  </a:lnTo>
                  <a:lnTo>
                    <a:pt x="367347" y="66649"/>
                  </a:lnTo>
                  <a:lnTo>
                    <a:pt x="370408" y="66027"/>
                  </a:lnTo>
                  <a:lnTo>
                    <a:pt x="370547" y="65963"/>
                  </a:lnTo>
                  <a:lnTo>
                    <a:pt x="370713" y="65862"/>
                  </a:lnTo>
                  <a:lnTo>
                    <a:pt x="370967" y="65684"/>
                  </a:lnTo>
                  <a:lnTo>
                    <a:pt x="371119" y="65544"/>
                  </a:lnTo>
                  <a:lnTo>
                    <a:pt x="371284" y="65379"/>
                  </a:lnTo>
                  <a:lnTo>
                    <a:pt x="371436" y="65201"/>
                  </a:lnTo>
                  <a:lnTo>
                    <a:pt x="371563" y="65036"/>
                  </a:lnTo>
                  <a:lnTo>
                    <a:pt x="371678" y="64820"/>
                  </a:lnTo>
                  <a:lnTo>
                    <a:pt x="371767" y="64566"/>
                  </a:lnTo>
                  <a:lnTo>
                    <a:pt x="371805" y="64338"/>
                  </a:lnTo>
                  <a:lnTo>
                    <a:pt x="371805" y="64096"/>
                  </a:lnTo>
                  <a:lnTo>
                    <a:pt x="371792" y="55676"/>
                  </a:lnTo>
                  <a:lnTo>
                    <a:pt x="371805" y="55549"/>
                  </a:lnTo>
                  <a:lnTo>
                    <a:pt x="371805" y="55422"/>
                  </a:lnTo>
                  <a:close/>
                </a:path>
                <a:path w="593090" h="267969">
                  <a:moveTo>
                    <a:pt x="408089" y="198145"/>
                  </a:moveTo>
                  <a:lnTo>
                    <a:pt x="405828" y="196837"/>
                  </a:lnTo>
                  <a:lnTo>
                    <a:pt x="405676" y="196926"/>
                  </a:lnTo>
                  <a:lnTo>
                    <a:pt x="405523" y="197104"/>
                  </a:lnTo>
                  <a:lnTo>
                    <a:pt x="405409" y="197319"/>
                  </a:lnTo>
                  <a:lnTo>
                    <a:pt x="405358" y="197535"/>
                  </a:lnTo>
                  <a:lnTo>
                    <a:pt x="405409" y="197675"/>
                  </a:lnTo>
                  <a:lnTo>
                    <a:pt x="405460" y="197815"/>
                  </a:lnTo>
                  <a:lnTo>
                    <a:pt x="405599" y="197967"/>
                  </a:lnTo>
                  <a:lnTo>
                    <a:pt x="405777" y="198120"/>
                  </a:lnTo>
                  <a:lnTo>
                    <a:pt x="406133" y="198285"/>
                  </a:lnTo>
                  <a:lnTo>
                    <a:pt x="406285" y="198323"/>
                  </a:lnTo>
                  <a:lnTo>
                    <a:pt x="406641" y="198399"/>
                  </a:lnTo>
                  <a:lnTo>
                    <a:pt x="406882" y="198412"/>
                  </a:lnTo>
                  <a:lnTo>
                    <a:pt x="407047" y="198412"/>
                  </a:lnTo>
                  <a:lnTo>
                    <a:pt x="407200" y="198399"/>
                  </a:lnTo>
                  <a:lnTo>
                    <a:pt x="407568" y="198348"/>
                  </a:lnTo>
                  <a:lnTo>
                    <a:pt x="407784" y="198285"/>
                  </a:lnTo>
                  <a:lnTo>
                    <a:pt x="408025" y="198183"/>
                  </a:lnTo>
                  <a:close/>
                </a:path>
                <a:path w="593090" h="267969">
                  <a:moveTo>
                    <a:pt x="409333" y="161620"/>
                  </a:moveTo>
                  <a:lnTo>
                    <a:pt x="408736" y="160489"/>
                  </a:lnTo>
                  <a:lnTo>
                    <a:pt x="408520" y="160261"/>
                  </a:lnTo>
                  <a:lnTo>
                    <a:pt x="408228" y="160083"/>
                  </a:lnTo>
                  <a:lnTo>
                    <a:pt x="408089" y="160007"/>
                  </a:lnTo>
                  <a:lnTo>
                    <a:pt x="407949" y="159918"/>
                  </a:lnTo>
                  <a:lnTo>
                    <a:pt x="407606" y="159766"/>
                  </a:lnTo>
                  <a:lnTo>
                    <a:pt x="407454" y="159689"/>
                  </a:lnTo>
                  <a:lnTo>
                    <a:pt x="407276" y="159613"/>
                  </a:lnTo>
                  <a:lnTo>
                    <a:pt x="406908" y="159512"/>
                  </a:lnTo>
                  <a:lnTo>
                    <a:pt x="406704" y="159473"/>
                  </a:lnTo>
                  <a:lnTo>
                    <a:pt x="406514" y="159423"/>
                  </a:lnTo>
                  <a:lnTo>
                    <a:pt x="405726" y="159308"/>
                  </a:lnTo>
                  <a:lnTo>
                    <a:pt x="405295" y="159270"/>
                  </a:lnTo>
                  <a:lnTo>
                    <a:pt x="405079" y="159270"/>
                  </a:lnTo>
                  <a:lnTo>
                    <a:pt x="376796" y="159270"/>
                  </a:lnTo>
                  <a:lnTo>
                    <a:pt x="364934" y="152438"/>
                  </a:lnTo>
                  <a:lnTo>
                    <a:pt x="358927" y="155879"/>
                  </a:lnTo>
                  <a:lnTo>
                    <a:pt x="371830" y="163334"/>
                  </a:lnTo>
                  <a:lnTo>
                    <a:pt x="371970" y="163423"/>
                  </a:lnTo>
                  <a:lnTo>
                    <a:pt x="374230" y="164122"/>
                  </a:lnTo>
                  <a:lnTo>
                    <a:pt x="374434" y="164160"/>
                  </a:lnTo>
                  <a:lnTo>
                    <a:pt x="374853" y="164185"/>
                  </a:lnTo>
                  <a:lnTo>
                    <a:pt x="375056" y="164185"/>
                  </a:lnTo>
                  <a:lnTo>
                    <a:pt x="375259" y="164185"/>
                  </a:lnTo>
                  <a:lnTo>
                    <a:pt x="375475" y="164172"/>
                  </a:lnTo>
                  <a:lnTo>
                    <a:pt x="405079" y="164172"/>
                  </a:lnTo>
                  <a:lnTo>
                    <a:pt x="405295" y="164185"/>
                  </a:lnTo>
                  <a:lnTo>
                    <a:pt x="405726" y="164160"/>
                  </a:lnTo>
                  <a:lnTo>
                    <a:pt x="405904" y="164122"/>
                  </a:lnTo>
                  <a:lnTo>
                    <a:pt x="406107" y="164109"/>
                  </a:lnTo>
                  <a:lnTo>
                    <a:pt x="408089" y="163449"/>
                  </a:lnTo>
                  <a:lnTo>
                    <a:pt x="408228" y="163372"/>
                  </a:lnTo>
                  <a:lnTo>
                    <a:pt x="409333" y="161848"/>
                  </a:lnTo>
                  <a:lnTo>
                    <a:pt x="409333" y="161620"/>
                  </a:lnTo>
                  <a:close/>
                </a:path>
                <a:path w="593090" h="267969">
                  <a:moveTo>
                    <a:pt x="419823" y="190944"/>
                  </a:moveTo>
                  <a:lnTo>
                    <a:pt x="419773" y="190817"/>
                  </a:lnTo>
                  <a:lnTo>
                    <a:pt x="419722" y="190665"/>
                  </a:lnTo>
                  <a:lnTo>
                    <a:pt x="419569" y="190525"/>
                  </a:lnTo>
                  <a:lnTo>
                    <a:pt x="419404" y="190373"/>
                  </a:lnTo>
                  <a:lnTo>
                    <a:pt x="419176" y="190246"/>
                  </a:lnTo>
                  <a:lnTo>
                    <a:pt x="419036" y="190195"/>
                  </a:lnTo>
                  <a:lnTo>
                    <a:pt x="418896" y="190157"/>
                  </a:lnTo>
                  <a:lnTo>
                    <a:pt x="418757" y="190119"/>
                  </a:lnTo>
                  <a:lnTo>
                    <a:pt x="418604" y="190093"/>
                  </a:lnTo>
                  <a:lnTo>
                    <a:pt x="418452" y="190080"/>
                  </a:lnTo>
                  <a:lnTo>
                    <a:pt x="418299" y="190068"/>
                  </a:lnTo>
                  <a:lnTo>
                    <a:pt x="418134" y="190068"/>
                  </a:lnTo>
                  <a:lnTo>
                    <a:pt x="417969" y="190080"/>
                  </a:lnTo>
                  <a:lnTo>
                    <a:pt x="417830" y="190093"/>
                  </a:lnTo>
                  <a:lnTo>
                    <a:pt x="417690" y="190119"/>
                  </a:lnTo>
                  <a:lnTo>
                    <a:pt x="417385" y="190195"/>
                  </a:lnTo>
                  <a:lnTo>
                    <a:pt x="417156" y="190309"/>
                  </a:lnTo>
                  <a:lnTo>
                    <a:pt x="412572" y="192938"/>
                  </a:lnTo>
                  <a:lnTo>
                    <a:pt x="408089" y="190334"/>
                  </a:lnTo>
                  <a:lnTo>
                    <a:pt x="407924" y="190246"/>
                  </a:lnTo>
                  <a:lnTo>
                    <a:pt x="407784" y="190195"/>
                  </a:lnTo>
                  <a:lnTo>
                    <a:pt x="407644" y="190157"/>
                  </a:lnTo>
                  <a:lnTo>
                    <a:pt x="407504" y="190119"/>
                  </a:lnTo>
                  <a:lnTo>
                    <a:pt x="407365" y="190093"/>
                  </a:lnTo>
                  <a:lnTo>
                    <a:pt x="407200" y="190080"/>
                  </a:lnTo>
                  <a:lnTo>
                    <a:pt x="407060" y="190068"/>
                  </a:lnTo>
                  <a:lnTo>
                    <a:pt x="406895" y="190068"/>
                  </a:lnTo>
                  <a:lnTo>
                    <a:pt x="406717" y="190080"/>
                  </a:lnTo>
                  <a:lnTo>
                    <a:pt x="406590" y="190093"/>
                  </a:lnTo>
                  <a:lnTo>
                    <a:pt x="406438" y="190119"/>
                  </a:lnTo>
                  <a:lnTo>
                    <a:pt x="406133" y="190195"/>
                  </a:lnTo>
                  <a:lnTo>
                    <a:pt x="405841" y="190322"/>
                  </a:lnTo>
                  <a:lnTo>
                    <a:pt x="405676" y="190423"/>
                  </a:lnTo>
                  <a:lnTo>
                    <a:pt x="405536" y="190601"/>
                  </a:lnTo>
                  <a:lnTo>
                    <a:pt x="405422" y="190766"/>
                  </a:lnTo>
                  <a:lnTo>
                    <a:pt x="405371" y="190931"/>
                  </a:lnTo>
                  <a:lnTo>
                    <a:pt x="405384" y="191122"/>
                  </a:lnTo>
                  <a:lnTo>
                    <a:pt x="405472" y="191312"/>
                  </a:lnTo>
                  <a:lnTo>
                    <a:pt x="405599" y="191452"/>
                  </a:lnTo>
                  <a:lnTo>
                    <a:pt x="405841" y="191643"/>
                  </a:lnTo>
                  <a:lnTo>
                    <a:pt x="410311" y="194246"/>
                  </a:lnTo>
                  <a:lnTo>
                    <a:pt x="405828" y="196837"/>
                  </a:lnTo>
                  <a:lnTo>
                    <a:pt x="408089" y="198132"/>
                  </a:lnTo>
                  <a:lnTo>
                    <a:pt x="412584" y="195554"/>
                  </a:lnTo>
                  <a:lnTo>
                    <a:pt x="417093" y="198132"/>
                  </a:lnTo>
                  <a:lnTo>
                    <a:pt x="418223" y="197497"/>
                  </a:lnTo>
                  <a:lnTo>
                    <a:pt x="417093" y="198145"/>
                  </a:lnTo>
                  <a:lnTo>
                    <a:pt x="417271" y="198221"/>
                  </a:lnTo>
                  <a:lnTo>
                    <a:pt x="417398" y="198272"/>
                  </a:lnTo>
                  <a:lnTo>
                    <a:pt x="417550" y="198310"/>
                  </a:lnTo>
                  <a:lnTo>
                    <a:pt x="417906" y="198386"/>
                  </a:lnTo>
                  <a:lnTo>
                    <a:pt x="418134" y="198399"/>
                  </a:lnTo>
                  <a:lnTo>
                    <a:pt x="418299" y="198399"/>
                  </a:lnTo>
                  <a:lnTo>
                    <a:pt x="418465" y="198386"/>
                  </a:lnTo>
                  <a:lnTo>
                    <a:pt x="418833" y="198335"/>
                  </a:lnTo>
                  <a:lnTo>
                    <a:pt x="419049" y="198272"/>
                  </a:lnTo>
                  <a:lnTo>
                    <a:pt x="419290" y="198183"/>
                  </a:lnTo>
                  <a:lnTo>
                    <a:pt x="419544" y="197993"/>
                  </a:lnTo>
                  <a:lnTo>
                    <a:pt x="419646" y="197866"/>
                  </a:lnTo>
                  <a:lnTo>
                    <a:pt x="419773" y="197700"/>
                  </a:lnTo>
                  <a:lnTo>
                    <a:pt x="419823" y="197535"/>
                  </a:lnTo>
                  <a:lnTo>
                    <a:pt x="419811" y="197345"/>
                  </a:lnTo>
                  <a:lnTo>
                    <a:pt x="419722" y="197167"/>
                  </a:lnTo>
                  <a:lnTo>
                    <a:pt x="419582" y="197015"/>
                  </a:lnTo>
                  <a:lnTo>
                    <a:pt x="419404" y="196862"/>
                  </a:lnTo>
                  <a:lnTo>
                    <a:pt x="414845" y="194246"/>
                  </a:lnTo>
                  <a:lnTo>
                    <a:pt x="419341" y="191655"/>
                  </a:lnTo>
                  <a:lnTo>
                    <a:pt x="419506" y="191541"/>
                  </a:lnTo>
                  <a:lnTo>
                    <a:pt x="419722" y="191300"/>
                  </a:lnTo>
                  <a:lnTo>
                    <a:pt x="419773" y="191160"/>
                  </a:lnTo>
                  <a:lnTo>
                    <a:pt x="419823" y="191033"/>
                  </a:lnTo>
                  <a:close/>
                </a:path>
                <a:path w="593090" h="267969">
                  <a:moveTo>
                    <a:pt x="559422" y="96456"/>
                  </a:moveTo>
                  <a:lnTo>
                    <a:pt x="558952" y="96227"/>
                  </a:lnTo>
                  <a:lnTo>
                    <a:pt x="558774" y="96164"/>
                  </a:lnTo>
                  <a:lnTo>
                    <a:pt x="558609" y="96088"/>
                  </a:lnTo>
                  <a:lnTo>
                    <a:pt x="558038" y="95935"/>
                  </a:lnTo>
                  <a:lnTo>
                    <a:pt x="557847" y="95910"/>
                  </a:lnTo>
                  <a:lnTo>
                    <a:pt x="557453" y="95834"/>
                  </a:lnTo>
                  <a:lnTo>
                    <a:pt x="557047" y="95770"/>
                  </a:lnTo>
                  <a:lnTo>
                    <a:pt x="556628" y="95758"/>
                  </a:lnTo>
                  <a:lnTo>
                    <a:pt x="555790" y="95770"/>
                  </a:lnTo>
                  <a:lnTo>
                    <a:pt x="555586" y="95796"/>
                  </a:lnTo>
                  <a:lnTo>
                    <a:pt x="554799" y="95935"/>
                  </a:lnTo>
                  <a:lnTo>
                    <a:pt x="554228" y="96088"/>
                  </a:lnTo>
                  <a:lnTo>
                    <a:pt x="554062" y="96164"/>
                  </a:lnTo>
                  <a:lnTo>
                    <a:pt x="553885" y="96227"/>
                  </a:lnTo>
                  <a:lnTo>
                    <a:pt x="552170" y="98082"/>
                  </a:lnTo>
                  <a:lnTo>
                    <a:pt x="552170" y="98323"/>
                  </a:lnTo>
                  <a:lnTo>
                    <a:pt x="553415" y="99936"/>
                  </a:lnTo>
                  <a:lnTo>
                    <a:pt x="559422" y="96456"/>
                  </a:lnTo>
                  <a:close/>
                </a:path>
                <a:path w="593090" h="267969">
                  <a:moveTo>
                    <a:pt x="592531" y="116471"/>
                  </a:moveTo>
                  <a:lnTo>
                    <a:pt x="591261" y="114871"/>
                  </a:lnTo>
                  <a:lnTo>
                    <a:pt x="559422" y="96469"/>
                  </a:lnTo>
                  <a:lnTo>
                    <a:pt x="553415" y="99949"/>
                  </a:lnTo>
                  <a:lnTo>
                    <a:pt x="585266" y="118325"/>
                  </a:lnTo>
                  <a:lnTo>
                    <a:pt x="585419" y="118402"/>
                  </a:lnTo>
                  <a:lnTo>
                    <a:pt x="585736" y="118567"/>
                  </a:lnTo>
                  <a:lnTo>
                    <a:pt x="586447" y="118808"/>
                  </a:lnTo>
                  <a:lnTo>
                    <a:pt x="586651" y="118859"/>
                  </a:lnTo>
                  <a:lnTo>
                    <a:pt x="586828" y="118884"/>
                  </a:lnTo>
                  <a:lnTo>
                    <a:pt x="587235" y="118973"/>
                  </a:lnTo>
                  <a:lnTo>
                    <a:pt x="587438" y="118999"/>
                  </a:lnTo>
                  <a:lnTo>
                    <a:pt x="588060" y="119037"/>
                  </a:lnTo>
                  <a:lnTo>
                    <a:pt x="588467" y="119037"/>
                  </a:lnTo>
                  <a:lnTo>
                    <a:pt x="589305" y="118973"/>
                  </a:lnTo>
                  <a:lnTo>
                    <a:pt x="589699" y="118884"/>
                  </a:lnTo>
                  <a:lnTo>
                    <a:pt x="589902" y="118859"/>
                  </a:lnTo>
                  <a:lnTo>
                    <a:pt x="592531" y="116713"/>
                  </a:lnTo>
                  <a:lnTo>
                    <a:pt x="592531" y="11647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030716" y="1197851"/>
              <a:ext cx="88900" cy="28575"/>
            </a:xfrm>
            <a:custGeom>
              <a:avLst/>
              <a:gdLst/>
              <a:ahLst/>
              <a:cxnLst/>
              <a:rect l="l" t="t" r="r" b="b"/>
              <a:pathLst>
                <a:path w="88900" h="28575">
                  <a:moveTo>
                    <a:pt x="3441" y="19977"/>
                  </a:moveTo>
                  <a:lnTo>
                    <a:pt x="3390" y="19850"/>
                  </a:lnTo>
                  <a:lnTo>
                    <a:pt x="3263" y="19735"/>
                  </a:lnTo>
                  <a:lnTo>
                    <a:pt x="3098" y="19634"/>
                  </a:lnTo>
                  <a:lnTo>
                    <a:pt x="2959" y="19596"/>
                  </a:lnTo>
                  <a:lnTo>
                    <a:pt x="2806" y="19558"/>
                  </a:lnTo>
                  <a:lnTo>
                    <a:pt x="2451" y="19558"/>
                  </a:lnTo>
                  <a:lnTo>
                    <a:pt x="2298" y="19596"/>
                  </a:lnTo>
                  <a:lnTo>
                    <a:pt x="2171" y="19634"/>
                  </a:lnTo>
                  <a:lnTo>
                    <a:pt x="2019" y="19710"/>
                  </a:lnTo>
                  <a:lnTo>
                    <a:pt x="1587" y="19900"/>
                  </a:lnTo>
                  <a:lnTo>
                    <a:pt x="1409" y="20002"/>
                  </a:lnTo>
                  <a:lnTo>
                    <a:pt x="927" y="20345"/>
                  </a:lnTo>
                  <a:lnTo>
                    <a:pt x="800" y="20459"/>
                  </a:lnTo>
                  <a:lnTo>
                    <a:pt x="660" y="20574"/>
                  </a:lnTo>
                  <a:lnTo>
                    <a:pt x="0" y="21945"/>
                  </a:lnTo>
                  <a:lnTo>
                    <a:pt x="0" y="22098"/>
                  </a:lnTo>
                  <a:lnTo>
                    <a:pt x="12" y="22237"/>
                  </a:lnTo>
                  <a:lnTo>
                    <a:pt x="76" y="22529"/>
                  </a:lnTo>
                  <a:lnTo>
                    <a:pt x="127" y="22669"/>
                  </a:lnTo>
                  <a:lnTo>
                    <a:pt x="190" y="22834"/>
                  </a:lnTo>
                  <a:lnTo>
                    <a:pt x="279" y="22961"/>
                  </a:lnTo>
                  <a:lnTo>
                    <a:pt x="444" y="23101"/>
                  </a:lnTo>
                  <a:lnTo>
                    <a:pt x="609" y="23164"/>
                  </a:lnTo>
                  <a:lnTo>
                    <a:pt x="800" y="23215"/>
                  </a:lnTo>
                  <a:lnTo>
                    <a:pt x="965" y="23228"/>
                  </a:lnTo>
                  <a:lnTo>
                    <a:pt x="1117" y="23215"/>
                  </a:lnTo>
                  <a:lnTo>
                    <a:pt x="1270" y="23190"/>
                  </a:lnTo>
                  <a:lnTo>
                    <a:pt x="1422" y="23152"/>
                  </a:lnTo>
                  <a:lnTo>
                    <a:pt x="1549" y="23101"/>
                  </a:lnTo>
                  <a:lnTo>
                    <a:pt x="1689" y="22999"/>
                  </a:lnTo>
                  <a:lnTo>
                    <a:pt x="1778" y="22860"/>
                  </a:lnTo>
                  <a:lnTo>
                    <a:pt x="1803" y="22682"/>
                  </a:lnTo>
                  <a:lnTo>
                    <a:pt x="1714" y="22504"/>
                  </a:lnTo>
                  <a:lnTo>
                    <a:pt x="1663" y="22377"/>
                  </a:lnTo>
                  <a:lnTo>
                    <a:pt x="1625" y="22161"/>
                  </a:lnTo>
                  <a:lnTo>
                    <a:pt x="1612" y="21971"/>
                  </a:lnTo>
                  <a:lnTo>
                    <a:pt x="1638" y="21780"/>
                  </a:lnTo>
                  <a:lnTo>
                    <a:pt x="1701" y="21590"/>
                  </a:lnTo>
                  <a:lnTo>
                    <a:pt x="1790" y="21399"/>
                  </a:lnTo>
                  <a:lnTo>
                    <a:pt x="1930" y="21221"/>
                  </a:lnTo>
                  <a:lnTo>
                    <a:pt x="2070" y="21043"/>
                  </a:lnTo>
                  <a:lnTo>
                    <a:pt x="2247" y="20878"/>
                  </a:lnTo>
                  <a:lnTo>
                    <a:pt x="2578" y="20650"/>
                  </a:lnTo>
                  <a:lnTo>
                    <a:pt x="2997" y="20434"/>
                  </a:lnTo>
                  <a:lnTo>
                    <a:pt x="3124" y="20383"/>
                  </a:lnTo>
                  <a:lnTo>
                    <a:pt x="3289" y="20294"/>
                  </a:lnTo>
                  <a:lnTo>
                    <a:pt x="3403" y="20167"/>
                  </a:lnTo>
                  <a:lnTo>
                    <a:pt x="3441" y="19977"/>
                  </a:lnTo>
                  <a:close/>
                </a:path>
                <a:path w="88900" h="28575">
                  <a:moveTo>
                    <a:pt x="7899" y="20205"/>
                  </a:moveTo>
                  <a:lnTo>
                    <a:pt x="7772" y="20129"/>
                  </a:lnTo>
                  <a:lnTo>
                    <a:pt x="7632" y="20078"/>
                  </a:lnTo>
                  <a:lnTo>
                    <a:pt x="7480" y="20040"/>
                  </a:lnTo>
                  <a:lnTo>
                    <a:pt x="7327" y="20015"/>
                  </a:lnTo>
                  <a:lnTo>
                    <a:pt x="7099" y="20015"/>
                  </a:lnTo>
                  <a:lnTo>
                    <a:pt x="6934" y="20040"/>
                  </a:lnTo>
                  <a:lnTo>
                    <a:pt x="6794" y="20091"/>
                  </a:lnTo>
                  <a:lnTo>
                    <a:pt x="6667" y="20142"/>
                  </a:lnTo>
                  <a:lnTo>
                    <a:pt x="6527" y="20243"/>
                  </a:lnTo>
                  <a:lnTo>
                    <a:pt x="6438" y="20383"/>
                  </a:lnTo>
                  <a:lnTo>
                    <a:pt x="6426" y="20523"/>
                  </a:lnTo>
                  <a:lnTo>
                    <a:pt x="6477" y="20650"/>
                  </a:lnTo>
                  <a:lnTo>
                    <a:pt x="7899" y="20205"/>
                  </a:lnTo>
                  <a:close/>
                </a:path>
                <a:path w="88900" h="28575">
                  <a:moveTo>
                    <a:pt x="13741" y="25107"/>
                  </a:moveTo>
                  <a:lnTo>
                    <a:pt x="13589" y="24917"/>
                  </a:lnTo>
                  <a:lnTo>
                    <a:pt x="13462" y="24841"/>
                  </a:lnTo>
                  <a:lnTo>
                    <a:pt x="13335" y="24777"/>
                  </a:lnTo>
                  <a:lnTo>
                    <a:pt x="13195" y="24752"/>
                  </a:lnTo>
                  <a:lnTo>
                    <a:pt x="12788" y="24726"/>
                  </a:lnTo>
                  <a:lnTo>
                    <a:pt x="12636" y="24752"/>
                  </a:lnTo>
                  <a:lnTo>
                    <a:pt x="12496" y="24790"/>
                  </a:lnTo>
                  <a:lnTo>
                    <a:pt x="7861" y="26670"/>
                  </a:lnTo>
                  <a:lnTo>
                    <a:pt x="8597" y="22186"/>
                  </a:lnTo>
                  <a:lnTo>
                    <a:pt x="8648" y="22034"/>
                  </a:lnTo>
                  <a:lnTo>
                    <a:pt x="8686" y="21793"/>
                  </a:lnTo>
                  <a:lnTo>
                    <a:pt x="8686" y="21539"/>
                  </a:lnTo>
                  <a:lnTo>
                    <a:pt x="7988" y="20320"/>
                  </a:lnTo>
                  <a:lnTo>
                    <a:pt x="6578" y="20751"/>
                  </a:lnTo>
                  <a:lnTo>
                    <a:pt x="6819" y="20993"/>
                  </a:lnTo>
                  <a:lnTo>
                    <a:pt x="6921" y="21132"/>
                  </a:lnTo>
                  <a:lnTo>
                    <a:pt x="6997" y="21285"/>
                  </a:lnTo>
                  <a:lnTo>
                    <a:pt x="7048" y="21437"/>
                  </a:lnTo>
                  <a:lnTo>
                    <a:pt x="7073" y="21590"/>
                  </a:lnTo>
                  <a:lnTo>
                    <a:pt x="7073" y="21755"/>
                  </a:lnTo>
                  <a:lnTo>
                    <a:pt x="7048" y="21907"/>
                  </a:lnTo>
                  <a:lnTo>
                    <a:pt x="6997" y="22047"/>
                  </a:lnTo>
                  <a:lnTo>
                    <a:pt x="6108" y="27508"/>
                  </a:lnTo>
                  <a:lnTo>
                    <a:pt x="6083" y="27660"/>
                  </a:lnTo>
                  <a:lnTo>
                    <a:pt x="6134" y="27800"/>
                  </a:lnTo>
                  <a:lnTo>
                    <a:pt x="6261" y="27914"/>
                  </a:lnTo>
                  <a:lnTo>
                    <a:pt x="6438" y="28003"/>
                  </a:lnTo>
                  <a:lnTo>
                    <a:pt x="6565" y="28054"/>
                  </a:lnTo>
                  <a:lnTo>
                    <a:pt x="6718" y="28079"/>
                  </a:lnTo>
                  <a:lnTo>
                    <a:pt x="6946" y="28092"/>
                  </a:lnTo>
                  <a:lnTo>
                    <a:pt x="7112" y="28079"/>
                  </a:lnTo>
                  <a:lnTo>
                    <a:pt x="7264" y="28041"/>
                  </a:lnTo>
                  <a:lnTo>
                    <a:pt x="7404" y="27990"/>
                  </a:lnTo>
                  <a:lnTo>
                    <a:pt x="13398" y="25577"/>
                  </a:lnTo>
                  <a:lnTo>
                    <a:pt x="13538" y="25501"/>
                  </a:lnTo>
                  <a:lnTo>
                    <a:pt x="13677" y="25387"/>
                  </a:lnTo>
                  <a:lnTo>
                    <a:pt x="13741" y="25247"/>
                  </a:lnTo>
                  <a:lnTo>
                    <a:pt x="13741" y="25107"/>
                  </a:lnTo>
                  <a:close/>
                </a:path>
                <a:path w="88900" h="28575">
                  <a:moveTo>
                    <a:pt x="15201" y="16484"/>
                  </a:moveTo>
                  <a:lnTo>
                    <a:pt x="15062" y="16395"/>
                  </a:lnTo>
                  <a:lnTo>
                    <a:pt x="14909" y="16281"/>
                  </a:lnTo>
                  <a:lnTo>
                    <a:pt x="14693" y="16167"/>
                  </a:lnTo>
                  <a:lnTo>
                    <a:pt x="14465" y="16065"/>
                  </a:lnTo>
                  <a:lnTo>
                    <a:pt x="13957" y="15900"/>
                  </a:lnTo>
                  <a:lnTo>
                    <a:pt x="13817" y="15875"/>
                  </a:lnTo>
                  <a:lnTo>
                    <a:pt x="13677" y="15824"/>
                  </a:lnTo>
                  <a:lnTo>
                    <a:pt x="13246" y="15760"/>
                  </a:lnTo>
                  <a:lnTo>
                    <a:pt x="13106" y="15748"/>
                  </a:lnTo>
                  <a:lnTo>
                    <a:pt x="12649" y="15735"/>
                  </a:lnTo>
                  <a:lnTo>
                    <a:pt x="12217" y="15760"/>
                  </a:lnTo>
                  <a:lnTo>
                    <a:pt x="12077" y="15786"/>
                  </a:lnTo>
                  <a:lnTo>
                    <a:pt x="11912" y="15798"/>
                  </a:lnTo>
                  <a:lnTo>
                    <a:pt x="11645" y="15849"/>
                  </a:lnTo>
                  <a:lnTo>
                    <a:pt x="11506" y="15900"/>
                  </a:lnTo>
                  <a:lnTo>
                    <a:pt x="11379" y="15925"/>
                  </a:lnTo>
                  <a:lnTo>
                    <a:pt x="9702" y="17449"/>
                  </a:lnTo>
                  <a:lnTo>
                    <a:pt x="9715" y="17614"/>
                  </a:lnTo>
                  <a:lnTo>
                    <a:pt x="10248" y="18491"/>
                  </a:lnTo>
                  <a:lnTo>
                    <a:pt x="11569" y="17957"/>
                  </a:lnTo>
                  <a:lnTo>
                    <a:pt x="11417" y="17780"/>
                  </a:lnTo>
                  <a:lnTo>
                    <a:pt x="11328" y="17551"/>
                  </a:lnTo>
                  <a:lnTo>
                    <a:pt x="11341" y="17373"/>
                  </a:lnTo>
                  <a:lnTo>
                    <a:pt x="12623" y="16687"/>
                  </a:lnTo>
                  <a:lnTo>
                    <a:pt x="12903" y="16687"/>
                  </a:lnTo>
                  <a:lnTo>
                    <a:pt x="13030" y="16700"/>
                  </a:lnTo>
                  <a:lnTo>
                    <a:pt x="13284" y="16751"/>
                  </a:lnTo>
                  <a:lnTo>
                    <a:pt x="13474" y="16814"/>
                  </a:lnTo>
                  <a:lnTo>
                    <a:pt x="13741" y="16929"/>
                  </a:lnTo>
                  <a:lnTo>
                    <a:pt x="13868" y="17018"/>
                  </a:lnTo>
                  <a:lnTo>
                    <a:pt x="15201" y="16484"/>
                  </a:lnTo>
                  <a:close/>
                </a:path>
                <a:path w="88900" h="28575">
                  <a:moveTo>
                    <a:pt x="15735" y="17449"/>
                  </a:moveTo>
                  <a:lnTo>
                    <a:pt x="15290" y="16598"/>
                  </a:lnTo>
                  <a:lnTo>
                    <a:pt x="13868" y="17030"/>
                  </a:lnTo>
                  <a:lnTo>
                    <a:pt x="14033" y="17208"/>
                  </a:lnTo>
                  <a:lnTo>
                    <a:pt x="14122" y="17475"/>
                  </a:lnTo>
                  <a:lnTo>
                    <a:pt x="14109" y="17602"/>
                  </a:lnTo>
                  <a:lnTo>
                    <a:pt x="13995" y="17830"/>
                  </a:lnTo>
                  <a:lnTo>
                    <a:pt x="13779" y="18021"/>
                  </a:lnTo>
                  <a:lnTo>
                    <a:pt x="13589" y="18135"/>
                  </a:lnTo>
                  <a:lnTo>
                    <a:pt x="13284" y="18224"/>
                  </a:lnTo>
                  <a:lnTo>
                    <a:pt x="13093" y="18275"/>
                  </a:lnTo>
                  <a:lnTo>
                    <a:pt x="12827" y="18300"/>
                  </a:lnTo>
                  <a:lnTo>
                    <a:pt x="12471" y="18288"/>
                  </a:lnTo>
                  <a:lnTo>
                    <a:pt x="12217" y="18249"/>
                  </a:lnTo>
                  <a:lnTo>
                    <a:pt x="12039" y="18199"/>
                  </a:lnTo>
                  <a:lnTo>
                    <a:pt x="11798" y="18110"/>
                  </a:lnTo>
                  <a:lnTo>
                    <a:pt x="11658" y="18034"/>
                  </a:lnTo>
                  <a:lnTo>
                    <a:pt x="10248" y="18503"/>
                  </a:lnTo>
                  <a:lnTo>
                    <a:pt x="10528" y="18694"/>
                  </a:lnTo>
                  <a:lnTo>
                    <a:pt x="12636" y="19240"/>
                  </a:lnTo>
                  <a:lnTo>
                    <a:pt x="12941" y="19240"/>
                  </a:lnTo>
                  <a:lnTo>
                    <a:pt x="15735" y="17538"/>
                  </a:lnTo>
                  <a:close/>
                </a:path>
                <a:path w="88900" h="28575">
                  <a:moveTo>
                    <a:pt x="23177" y="12001"/>
                  </a:moveTo>
                  <a:lnTo>
                    <a:pt x="23126" y="11861"/>
                  </a:lnTo>
                  <a:lnTo>
                    <a:pt x="22999" y="11747"/>
                  </a:lnTo>
                  <a:lnTo>
                    <a:pt x="22834" y="11658"/>
                  </a:lnTo>
                  <a:lnTo>
                    <a:pt x="22694" y="11607"/>
                  </a:lnTo>
                  <a:lnTo>
                    <a:pt x="22542" y="11582"/>
                  </a:lnTo>
                  <a:lnTo>
                    <a:pt x="22225" y="11569"/>
                  </a:lnTo>
                  <a:lnTo>
                    <a:pt x="22072" y="11595"/>
                  </a:lnTo>
                  <a:lnTo>
                    <a:pt x="21932" y="11633"/>
                  </a:lnTo>
                  <a:lnTo>
                    <a:pt x="22809" y="12420"/>
                  </a:lnTo>
                  <a:lnTo>
                    <a:pt x="22948" y="12357"/>
                  </a:lnTo>
                  <a:lnTo>
                    <a:pt x="23114" y="12230"/>
                  </a:lnTo>
                  <a:lnTo>
                    <a:pt x="23177" y="12103"/>
                  </a:lnTo>
                  <a:close/>
                </a:path>
                <a:path w="88900" h="28575">
                  <a:moveTo>
                    <a:pt x="24104" y="18592"/>
                  </a:moveTo>
                  <a:lnTo>
                    <a:pt x="23977" y="18503"/>
                  </a:lnTo>
                  <a:lnTo>
                    <a:pt x="20002" y="15252"/>
                  </a:lnTo>
                  <a:lnTo>
                    <a:pt x="19888" y="15113"/>
                  </a:lnTo>
                  <a:lnTo>
                    <a:pt x="19710" y="14947"/>
                  </a:lnTo>
                  <a:lnTo>
                    <a:pt x="19570" y="14732"/>
                  </a:lnTo>
                  <a:lnTo>
                    <a:pt x="19519" y="14605"/>
                  </a:lnTo>
                  <a:lnTo>
                    <a:pt x="19494" y="14478"/>
                  </a:lnTo>
                  <a:lnTo>
                    <a:pt x="19507" y="14236"/>
                  </a:lnTo>
                  <a:lnTo>
                    <a:pt x="19596" y="14008"/>
                  </a:lnTo>
                  <a:lnTo>
                    <a:pt x="19773" y="13792"/>
                  </a:lnTo>
                  <a:lnTo>
                    <a:pt x="20002" y="13589"/>
                  </a:lnTo>
                  <a:lnTo>
                    <a:pt x="20370" y="13398"/>
                  </a:lnTo>
                  <a:lnTo>
                    <a:pt x="20497" y="13347"/>
                  </a:lnTo>
                  <a:lnTo>
                    <a:pt x="22809" y="12420"/>
                  </a:lnTo>
                  <a:lnTo>
                    <a:pt x="21882" y="11658"/>
                  </a:lnTo>
                  <a:lnTo>
                    <a:pt x="19570" y="12585"/>
                  </a:lnTo>
                  <a:lnTo>
                    <a:pt x="19443" y="12636"/>
                  </a:lnTo>
                  <a:lnTo>
                    <a:pt x="19037" y="12814"/>
                  </a:lnTo>
                  <a:lnTo>
                    <a:pt x="18910" y="12890"/>
                  </a:lnTo>
                  <a:lnTo>
                    <a:pt x="17881" y="14338"/>
                  </a:lnTo>
                  <a:lnTo>
                    <a:pt x="17881" y="14554"/>
                  </a:lnTo>
                  <a:lnTo>
                    <a:pt x="18542" y="15646"/>
                  </a:lnTo>
                  <a:lnTo>
                    <a:pt x="22694" y="19075"/>
                  </a:lnTo>
                  <a:lnTo>
                    <a:pt x="24104" y="18592"/>
                  </a:lnTo>
                  <a:close/>
                </a:path>
                <a:path w="88900" h="28575">
                  <a:moveTo>
                    <a:pt x="30416" y="18694"/>
                  </a:moveTo>
                  <a:lnTo>
                    <a:pt x="29502" y="17932"/>
                  </a:lnTo>
                  <a:lnTo>
                    <a:pt x="27241" y="18846"/>
                  </a:lnTo>
                  <a:lnTo>
                    <a:pt x="27101" y="18884"/>
                  </a:lnTo>
                  <a:lnTo>
                    <a:pt x="26809" y="18999"/>
                  </a:lnTo>
                  <a:lnTo>
                    <a:pt x="26416" y="19088"/>
                  </a:lnTo>
                  <a:lnTo>
                    <a:pt x="25996" y="19126"/>
                  </a:lnTo>
                  <a:lnTo>
                    <a:pt x="25577" y="19126"/>
                  </a:lnTo>
                  <a:lnTo>
                    <a:pt x="25171" y="19075"/>
                  </a:lnTo>
                  <a:lnTo>
                    <a:pt x="24790" y="18961"/>
                  </a:lnTo>
                  <a:lnTo>
                    <a:pt x="24612" y="18897"/>
                  </a:lnTo>
                  <a:lnTo>
                    <a:pt x="24295" y="18745"/>
                  </a:lnTo>
                  <a:lnTo>
                    <a:pt x="24168" y="18656"/>
                  </a:lnTo>
                  <a:lnTo>
                    <a:pt x="22771" y="19138"/>
                  </a:lnTo>
                  <a:lnTo>
                    <a:pt x="23393" y="19532"/>
                  </a:lnTo>
                  <a:lnTo>
                    <a:pt x="23672" y="19659"/>
                  </a:lnTo>
                  <a:lnTo>
                    <a:pt x="23837" y="19710"/>
                  </a:lnTo>
                  <a:lnTo>
                    <a:pt x="23990" y="19786"/>
                  </a:lnTo>
                  <a:lnTo>
                    <a:pt x="24320" y="19875"/>
                  </a:lnTo>
                  <a:lnTo>
                    <a:pt x="24663" y="19951"/>
                  </a:lnTo>
                  <a:lnTo>
                    <a:pt x="25019" y="20015"/>
                  </a:lnTo>
                  <a:lnTo>
                    <a:pt x="25742" y="20066"/>
                  </a:lnTo>
                  <a:lnTo>
                    <a:pt x="25920" y="20066"/>
                  </a:lnTo>
                  <a:lnTo>
                    <a:pt x="26657" y="20015"/>
                  </a:lnTo>
                  <a:lnTo>
                    <a:pt x="26847" y="19989"/>
                  </a:lnTo>
                  <a:lnTo>
                    <a:pt x="27190" y="19926"/>
                  </a:lnTo>
                  <a:lnTo>
                    <a:pt x="27355" y="19875"/>
                  </a:lnTo>
                  <a:lnTo>
                    <a:pt x="27533" y="19837"/>
                  </a:lnTo>
                  <a:lnTo>
                    <a:pt x="27851" y="19723"/>
                  </a:lnTo>
                  <a:lnTo>
                    <a:pt x="27978" y="19672"/>
                  </a:lnTo>
                  <a:lnTo>
                    <a:pt x="30416" y="18694"/>
                  </a:lnTo>
                  <a:close/>
                </a:path>
                <a:path w="88900" h="28575">
                  <a:moveTo>
                    <a:pt x="30759" y="18262"/>
                  </a:moveTo>
                  <a:lnTo>
                    <a:pt x="30708" y="18122"/>
                  </a:lnTo>
                  <a:lnTo>
                    <a:pt x="30581" y="18008"/>
                  </a:lnTo>
                  <a:lnTo>
                    <a:pt x="30416" y="17919"/>
                  </a:lnTo>
                  <a:lnTo>
                    <a:pt x="30238" y="17856"/>
                  </a:lnTo>
                  <a:lnTo>
                    <a:pt x="30086" y="17843"/>
                  </a:lnTo>
                  <a:lnTo>
                    <a:pt x="29883" y="17830"/>
                  </a:lnTo>
                  <a:lnTo>
                    <a:pt x="29730" y="17843"/>
                  </a:lnTo>
                  <a:lnTo>
                    <a:pt x="29578" y="17881"/>
                  </a:lnTo>
                  <a:lnTo>
                    <a:pt x="30403" y="18681"/>
                  </a:lnTo>
                  <a:lnTo>
                    <a:pt x="30556" y="18605"/>
                  </a:lnTo>
                  <a:lnTo>
                    <a:pt x="30695" y="18491"/>
                  </a:lnTo>
                  <a:lnTo>
                    <a:pt x="30759" y="18364"/>
                  </a:lnTo>
                  <a:close/>
                </a:path>
                <a:path w="88900" h="28575">
                  <a:moveTo>
                    <a:pt x="47637" y="14084"/>
                  </a:moveTo>
                  <a:lnTo>
                    <a:pt x="47205" y="13182"/>
                  </a:lnTo>
                  <a:lnTo>
                    <a:pt x="47066" y="13208"/>
                  </a:lnTo>
                  <a:lnTo>
                    <a:pt x="46926" y="13258"/>
                  </a:lnTo>
                  <a:lnTo>
                    <a:pt x="46786" y="13335"/>
                  </a:lnTo>
                  <a:lnTo>
                    <a:pt x="46647" y="13500"/>
                  </a:lnTo>
                  <a:lnTo>
                    <a:pt x="46621" y="13690"/>
                  </a:lnTo>
                  <a:lnTo>
                    <a:pt x="46685" y="13817"/>
                  </a:lnTo>
                  <a:lnTo>
                    <a:pt x="46812" y="13931"/>
                  </a:lnTo>
                  <a:lnTo>
                    <a:pt x="47117" y="14058"/>
                  </a:lnTo>
                  <a:lnTo>
                    <a:pt x="47269" y="14084"/>
                  </a:lnTo>
                  <a:lnTo>
                    <a:pt x="47523" y="14097"/>
                  </a:lnTo>
                  <a:close/>
                </a:path>
                <a:path w="88900" h="28575">
                  <a:moveTo>
                    <a:pt x="54749" y="12992"/>
                  </a:moveTo>
                  <a:lnTo>
                    <a:pt x="54317" y="12090"/>
                  </a:lnTo>
                  <a:lnTo>
                    <a:pt x="51549" y="12522"/>
                  </a:lnTo>
                  <a:lnTo>
                    <a:pt x="48348" y="5600"/>
                  </a:lnTo>
                  <a:lnTo>
                    <a:pt x="48221" y="5422"/>
                  </a:lnTo>
                  <a:lnTo>
                    <a:pt x="48082" y="5334"/>
                  </a:lnTo>
                  <a:lnTo>
                    <a:pt x="47955" y="5283"/>
                  </a:lnTo>
                  <a:lnTo>
                    <a:pt x="47828" y="5257"/>
                  </a:lnTo>
                  <a:lnTo>
                    <a:pt x="47701" y="5232"/>
                  </a:lnTo>
                  <a:lnTo>
                    <a:pt x="47472" y="5219"/>
                  </a:lnTo>
                  <a:lnTo>
                    <a:pt x="47345" y="5232"/>
                  </a:lnTo>
                  <a:lnTo>
                    <a:pt x="47193" y="5270"/>
                  </a:lnTo>
                  <a:lnTo>
                    <a:pt x="47066" y="5308"/>
                  </a:lnTo>
                  <a:lnTo>
                    <a:pt x="46939" y="5372"/>
                  </a:lnTo>
                  <a:lnTo>
                    <a:pt x="44094" y="7594"/>
                  </a:lnTo>
                  <a:lnTo>
                    <a:pt x="43980" y="7747"/>
                  </a:lnTo>
                  <a:lnTo>
                    <a:pt x="43942" y="7937"/>
                  </a:lnTo>
                  <a:lnTo>
                    <a:pt x="44005" y="8064"/>
                  </a:lnTo>
                  <a:lnTo>
                    <a:pt x="44132" y="8178"/>
                  </a:lnTo>
                  <a:lnTo>
                    <a:pt x="44310" y="8267"/>
                  </a:lnTo>
                  <a:lnTo>
                    <a:pt x="44450" y="8305"/>
                  </a:lnTo>
                  <a:lnTo>
                    <a:pt x="44602" y="8331"/>
                  </a:lnTo>
                  <a:lnTo>
                    <a:pt x="44869" y="8343"/>
                  </a:lnTo>
                  <a:lnTo>
                    <a:pt x="45034" y="8318"/>
                  </a:lnTo>
                  <a:lnTo>
                    <a:pt x="45173" y="8280"/>
                  </a:lnTo>
                  <a:lnTo>
                    <a:pt x="45300" y="8229"/>
                  </a:lnTo>
                  <a:lnTo>
                    <a:pt x="47205" y="6743"/>
                  </a:lnTo>
                  <a:lnTo>
                    <a:pt x="49987" y="12763"/>
                  </a:lnTo>
                  <a:lnTo>
                    <a:pt x="47218" y="13182"/>
                  </a:lnTo>
                  <a:lnTo>
                    <a:pt x="47637" y="14084"/>
                  </a:lnTo>
                  <a:lnTo>
                    <a:pt x="54749" y="12992"/>
                  </a:lnTo>
                  <a:close/>
                </a:path>
                <a:path w="88900" h="28575">
                  <a:moveTo>
                    <a:pt x="55333" y="12484"/>
                  </a:moveTo>
                  <a:lnTo>
                    <a:pt x="55270" y="12331"/>
                  </a:lnTo>
                  <a:lnTo>
                    <a:pt x="55143" y="12217"/>
                  </a:lnTo>
                  <a:lnTo>
                    <a:pt x="54978" y="12128"/>
                  </a:lnTo>
                  <a:lnTo>
                    <a:pt x="54838" y="12090"/>
                  </a:lnTo>
                  <a:lnTo>
                    <a:pt x="54686" y="12065"/>
                  </a:lnTo>
                  <a:lnTo>
                    <a:pt x="54521" y="12052"/>
                  </a:lnTo>
                  <a:lnTo>
                    <a:pt x="54356" y="12065"/>
                  </a:lnTo>
                  <a:lnTo>
                    <a:pt x="54749" y="12979"/>
                  </a:lnTo>
                  <a:lnTo>
                    <a:pt x="54889" y="12941"/>
                  </a:lnTo>
                  <a:lnTo>
                    <a:pt x="55029" y="12890"/>
                  </a:lnTo>
                  <a:lnTo>
                    <a:pt x="55168" y="12814"/>
                  </a:lnTo>
                  <a:lnTo>
                    <a:pt x="55295" y="12674"/>
                  </a:lnTo>
                  <a:lnTo>
                    <a:pt x="55333" y="12484"/>
                  </a:lnTo>
                  <a:close/>
                </a:path>
                <a:path w="88900" h="28575">
                  <a:moveTo>
                    <a:pt x="64566" y="7429"/>
                  </a:moveTo>
                  <a:lnTo>
                    <a:pt x="64439" y="7277"/>
                  </a:lnTo>
                  <a:lnTo>
                    <a:pt x="64300" y="7200"/>
                  </a:lnTo>
                  <a:lnTo>
                    <a:pt x="64173" y="7150"/>
                  </a:lnTo>
                  <a:lnTo>
                    <a:pt x="64008" y="7112"/>
                  </a:lnTo>
                  <a:lnTo>
                    <a:pt x="63703" y="7099"/>
                  </a:lnTo>
                  <a:lnTo>
                    <a:pt x="63550" y="7124"/>
                  </a:lnTo>
                  <a:lnTo>
                    <a:pt x="63411" y="7162"/>
                  </a:lnTo>
                  <a:lnTo>
                    <a:pt x="63030" y="7429"/>
                  </a:lnTo>
                  <a:lnTo>
                    <a:pt x="62979" y="7607"/>
                  </a:lnTo>
                  <a:lnTo>
                    <a:pt x="64566" y="7454"/>
                  </a:lnTo>
                  <a:close/>
                </a:path>
                <a:path w="88900" h="28575">
                  <a:moveTo>
                    <a:pt x="66890" y="9347"/>
                  </a:moveTo>
                  <a:lnTo>
                    <a:pt x="66471" y="8445"/>
                  </a:lnTo>
                  <a:lnTo>
                    <a:pt x="65125" y="8661"/>
                  </a:lnTo>
                  <a:lnTo>
                    <a:pt x="64579" y="7454"/>
                  </a:lnTo>
                  <a:lnTo>
                    <a:pt x="63017" y="7696"/>
                  </a:lnTo>
                  <a:lnTo>
                    <a:pt x="63563" y="8902"/>
                  </a:lnTo>
                  <a:lnTo>
                    <a:pt x="60401" y="9385"/>
                  </a:lnTo>
                  <a:lnTo>
                    <a:pt x="60566" y="3810"/>
                  </a:lnTo>
                  <a:lnTo>
                    <a:pt x="60528" y="3644"/>
                  </a:lnTo>
                  <a:lnTo>
                    <a:pt x="60375" y="3492"/>
                  </a:lnTo>
                  <a:lnTo>
                    <a:pt x="60223" y="3416"/>
                  </a:lnTo>
                  <a:lnTo>
                    <a:pt x="60045" y="3352"/>
                  </a:lnTo>
                  <a:lnTo>
                    <a:pt x="59893" y="3327"/>
                  </a:lnTo>
                  <a:lnTo>
                    <a:pt x="59613" y="3327"/>
                  </a:lnTo>
                  <a:lnTo>
                    <a:pt x="59461" y="3352"/>
                  </a:lnTo>
                  <a:lnTo>
                    <a:pt x="59309" y="3416"/>
                  </a:lnTo>
                  <a:lnTo>
                    <a:pt x="59169" y="3479"/>
                  </a:lnTo>
                  <a:lnTo>
                    <a:pt x="59029" y="3594"/>
                  </a:lnTo>
                  <a:lnTo>
                    <a:pt x="58966" y="3721"/>
                  </a:lnTo>
                  <a:lnTo>
                    <a:pt x="58775" y="9944"/>
                  </a:lnTo>
                  <a:lnTo>
                    <a:pt x="58788" y="10083"/>
                  </a:lnTo>
                  <a:lnTo>
                    <a:pt x="58877" y="10210"/>
                  </a:lnTo>
                  <a:lnTo>
                    <a:pt x="59016" y="10325"/>
                  </a:lnTo>
                  <a:lnTo>
                    <a:pt x="59156" y="10388"/>
                  </a:lnTo>
                  <a:lnTo>
                    <a:pt x="59283" y="10426"/>
                  </a:lnTo>
                  <a:lnTo>
                    <a:pt x="59423" y="10439"/>
                  </a:lnTo>
                  <a:lnTo>
                    <a:pt x="59677" y="10452"/>
                  </a:lnTo>
                  <a:lnTo>
                    <a:pt x="59867" y="10426"/>
                  </a:lnTo>
                  <a:lnTo>
                    <a:pt x="63982" y="9804"/>
                  </a:lnTo>
                  <a:lnTo>
                    <a:pt x="64541" y="10985"/>
                  </a:lnTo>
                  <a:lnTo>
                    <a:pt x="64643" y="11125"/>
                  </a:lnTo>
                  <a:lnTo>
                    <a:pt x="64782" y="11214"/>
                  </a:lnTo>
                  <a:lnTo>
                    <a:pt x="64947" y="11277"/>
                  </a:lnTo>
                  <a:lnTo>
                    <a:pt x="65100" y="11303"/>
                  </a:lnTo>
                  <a:lnTo>
                    <a:pt x="65252" y="11315"/>
                  </a:lnTo>
                  <a:lnTo>
                    <a:pt x="65481" y="11315"/>
                  </a:lnTo>
                  <a:lnTo>
                    <a:pt x="65633" y="11290"/>
                  </a:lnTo>
                  <a:lnTo>
                    <a:pt x="65786" y="11239"/>
                  </a:lnTo>
                  <a:lnTo>
                    <a:pt x="65925" y="11163"/>
                  </a:lnTo>
                  <a:lnTo>
                    <a:pt x="66065" y="11023"/>
                  </a:lnTo>
                  <a:lnTo>
                    <a:pt x="66128" y="10883"/>
                  </a:lnTo>
                  <a:lnTo>
                    <a:pt x="66103" y="10756"/>
                  </a:lnTo>
                  <a:lnTo>
                    <a:pt x="65544" y="9563"/>
                  </a:lnTo>
                  <a:lnTo>
                    <a:pt x="66890" y="9347"/>
                  </a:lnTo>
                  <a:close/>
                </a:path>
                <a:path w="88900" h="28575">
                  <a:moveTo>
                    <a:pt x="67500" y="8851"/>
                  </a:moveTo>
                  <a:lnTo>
                    <a:pt x="67437" y="8686"/>
                  </a:lnTo>
                  <a:lnTo>
                    <a:pt x="67310" y="8572"/>
                  </a:lnTo>
                  <a:lnTo>
                    <a:pt x="67132" y="8483"/>
                  </a:lnTo>
                  <a:lnTo>
                    <a:pt x="66992" y="8445"/>
                  </a:lnTo>
                  <a:lnTo>
                    <a:pt x="66827" y="8420"/>
                  </a:lnTo>
                  <a:lnTo>
                    <a:pt x="66522" y="8420"/>
                  </a:lnTo>
                  <a:lnTo>
                    <a:pt x="66890" y="9334"/>
                  </a:lnTo>
                  <a:lnTo>
                    <a:pt x="67017" y="9309"/>
                  </a:lnTo>
                  <a:lnTo>
                    <a:pt x="67157" y="9271"/>
                  </a:lnTo>
                  <a:lnTo>
                    <a:pt x="67297" y="9194"/>
                  </a:lnTo>
                  <a:lnTo>
                    <a:pt x="67437" y="9055"/>
                  </a:lnTo>
                  <a:lnTo>
                    <a:pt x="67500" y="8928"/>
                  </a:lnTo>
                  <a:close/>
                </a:path>
                <a:path w="88900" h="28575">
                  <a:moveTo>
                    <a:pt x="74828" y="3390"/>
                  </a:moveTo>
                  <a:lnTo>
                    <a:pt x="74815" y="3035"/>
                  </a:lnTo>
                  <a:lnTo>
                    <a:pt x="74764" y="2870"/>
                  </a:lnTo>
                  <a:lnTo>
                    <a:pt x="74676" y="2743"/>
                  </a:lnTo>
                  <a:lnTo>
                    <a:pt x="74574" y="2552"/>
                  </a:lnTo>
                  <a:lnTo>
                    <a:pt x="74447" y="2400"/>
                  </a:lnTo>
                  <a:lnTo>
                    <a:pt x="74104" y="2120"/>
                  </a:lnTo>
                  <a:lnTo>
                    <a:pt x="73685" y="1879"/>
                  </a:lnTo>
                  <a:lnTo>
                    <a:pt x="73431" y="1778"/>
                  </a:lnTo>
                  <a:lnTo>
                    <a:pt x="73215" y="1727"/>
                  </a:lnTo>
                  <a:lnTo>
                    <a:pt x="73215" y="3200"/>
                  </a:lnTo>
                  <a:lnTo>
                    <a:pt x="73164" y="3467"/>
                  </a:lnTo>
                  <a:lnTo>
                    <a:pt x="72986" y="3683"/>
                  </a:lnTo>
                  <a:lnTo>
                    <a:pt x="72809" y="3797"/>
                  </a:lnTo>
                  <a:lnTo>
                    <a:pt x="72656" y="3886"/>
                  </a:lnTo>
                  <a:lnTo>
                    <a:pt x="72491" y="3962"/>
                  </a:lnTo>
                  <a:lnTo>
                    <a:pt x="71970" y="4051"/>
                  </a:lnTo>
                  <a:lnTo>
                    <a:pt x="71628" y="4051"/>
                  </a:lnTo>
                  <a:lnTo>
                    <a:pt x="71424" y="4025"/>
                  </a:lnTo>
                  <a:lnTo>
                    <a:pt x="70485" y="3517"/>
                  </a:lnTo>
                  <a:lnTo>
                    <a:pt x="70408" y="3378"/>
                  </a:lnTo>
                  <a:lnTo>
                    <a:pt x="70396" y="3187"/>
                  </a:lnTo>
                  <a:lnTo>
                    <a:pt x="70446" y="3035"/>
                  </a:lnTo>
                  <a:lnTo>
                    <a:pt x="70561" y="2882"/>
                  </a:lnTo>
                  <a:lnTo>
                    <a:pt x="70700" y="2755"/>
                  </a:lnTo>
                  <a:lnTo>
                    <a:pt x="71005" y="2578"/>
                  </a:lnTo>
                  <a:lnTo>
                    <a:pt x="71183" y="2527"/>
                  </a:lnTo>
                  <a:lnTo>
                    <a:pt x="71437" y="2463"/>
                  </a:lnTo>
                  <a:lnTo>
                    <a:pt x="71704" y="2438"/>
                  </a:lnTo>
                  <a:lnTo>
                    <a:pt x="72059" y="2451"/>
                  </a:lnTo>
                  <a:lnTo>
                    <a:pt x="72910" y="2768"/>
                  </a:lnTo>
                  <a:lnTo>
                    <a:pt x="73063" y="2895"/>
                  </a:lnTo>
                  <a:lnTo>
                    <a:pt x="73139" y="3022"/>
                  </a:lnTo>
                  <a:lnTo>
                    <a:pt x="73215" y="3200"/>
                  </a:lnTo>
                  <a:lnTo>
                    <a:pt x="73215" y="1727"/>
                  </a:lnTo>
                  <a:lnTo>
                    <a:pt x="72910" y="1625"/>
                  </a:lnTo>
                  <a:lnTo>
                    <a:pt x="72631" y="1574"/>
                  </a:lnTo>
                  <a:lnTo>
                    <a:pt x="72059" y="1511"/>
                  </a:lnTo>
                  <a:lnTo>
                    <a:pt x="71602" y="1511"/>
                  </a:lnTo>
                  <a:lnTo>
                    <a:pt x="71158" y="1549"/>
                  </a:lnTo>
                  <a:lnTo>
                    <a:pt x="71018" y="1574"/>
                  </a:lnTo>
                  <a:lnTo>
                    <a:pt x="70878" y="1587"/>
                  </a:lnTo>
                  <a:lnTo>
                    <a:pt x="68783" y="3111"/>
                  </a:lnTo>
                  <a:lnTo>
                    <a:pt x="68783" y="3365"/>
                  </a:lnTo>
                  <a:lnTo>
                    <a:pt x="68846" y="3619"/>
                  </a:lnTo>
                  <a:lnTo>
                    <a:pt x="69037" y="3949"/>
                  </a:lnTo>
                  <a:lnTo>
                    <a:pt x="69164" y="4089"/>
                  </a:lnTo>
                  <a:lnTo>
                    <a:pt x="69329" y="4241"/>
                  </a:lnTo>
                  <a:lnTo>
                    <a:pt x="69710" y="4495"/>
                  </a:lnTo>
                  <a:lnTo>
                    <a:pt x="69926" y="4622"/>
                  </a:lnTo>
                  <a:lnTo>
                    <a:pt x="70307" y="4762"/>
                  </a:lnTo>
                  <a:lnTo>
                    <a:pt x="70827" y="4902"/>
                  </a:lnTo>
                  <a:lnTo>
                    <a:pt x="71412" y="4978"/>
                  </a:lnTo>
                  <a:lnTo>
                    <a:pt x="71856" y="4991"/>
                  </a:lnTo>
                  <a:lnTo>
                    <a:pt x="72009" y="4978"/>
                  </a:lnTo>
                  <a:lnTo>
                    <a:pt x="72148" y="4978"/>
                  </a:lnTo>
                  <a:lnTo>
                    <a:pt x="74803" y="3467"/>
                  </a:lnTo>
                  <a:close/>
                </a:path>
                <a:path w="88900" h="28575">
                  <a:moveTo>
                    <a:pt x="81457" y="927"/>
                  </a:moveTo>
                  <a:lnTo>
                    <a:pt x="81026" y="25"/>
                  </a:lnTo>
                  <a:lnTo>
                    <a:pt x="80848" y="50"/>
                  </a:lnTo>
                  <a:lnTo>
                    <a:pt x="80352" y="165"/>
                  </a:lnTo>
                  <a:lnTo>
                    <a:pt x="78257" y="2146"/>
                  </a:lnTo>
                  <a:lnTo>
                    <a:pt x="78270" y="2362"/>
                  </a:lnTo>
                  <a:lnTo>
                    <a:pt x="78333" y="2565"/>
                  </a:lnTo>
                  <a:lnTo>
                    <a:pt x="79946" y="2425"/>
                  </a:lnTo>
                  <a:lnTo>
                    <a:pt x="79883" y="2260"/>
                  </a:lnTo>
                  <a:lnTo>
                    <a:pt x="79870" y="2133"/>
                  </a:lnTo>
                  <a:lnTo>
                    <a:pt x="81356" y="939"/>
                  </a:lnTo>
                  <a:close/>
                </a:path>
                <a:path w="88900" h="28575">
                  <a:moveTo>
                    <a:pt x="82054" y="419"/>
                  </a:moveTo>
                  <a:lnTo>
                    <a:pt x="81991" y="279"/>
                  </a:lnTo>
                  <a:lnTo>
                    <a:pt x="81864" y="165"/>
                  </a:lnTo>
                  <a:lnTo>
                    <a:pt x="81686" y="76"/>
                  </a:lnTo>
                  <a:lnTo>
                    <a:pt x="81546" y="38"/>
                  </a:lnTo>
                  <a:lnTo>
                    <a:pt x="81407" y="12"/>
                  </a:lnTo>
                  <a:lnTo>
                    <a:pt x="81191" y="0"/>
                  </a:lnTo>
                  <a:lnTo>
                    <a:pt x="81038" y="25"/>
                  </a:lnTo>
                  <a:lnTo>
                    <a:pt x="81470" y="914"/>
                  </a:lnTo>
                  <a:lnTo>
                    <a:pt x="81648" y="876"/>
                  </a:lnTo>
                  <a:lnTo>
                    <a:pt x="81775" y="825"/>
                  </a:lnTo>
                  <a:lnTo>
                    <a:pt x="81927" y="723"/>
                  </a:lnTo>
                  <a:lnTo>
                    <a:pt x="82042" y="558"/>
                  </a:lnTo>
                  <a:lnTo>
                    <a:pt x="82054" y="419"/>
                  </a:lnTo>
                  <a:close/>
                </a:path>
                <a:path w="88900" h="28575">
                  <a:moveTo>
                    <a:pt x="88328" y="7391"/>
                  </a:moveTo>
                  <a:lnTo>
                    <a:pt x="88290" y="7264"/>
                  </a:lnTo>
                  <a:lnTo>
                    <a:pt x="88163" y="7124"/>
                  </a:lnTo>
                  <a:lnTo>
                    <a:pt x="88023" y="7048"/>
                  </a:lnTo>
                  <a:lnTo>
                    <a:pt x="87896" y="6997"/>
                  </a:lnTo>
                  <a:lnTo>
                    <a:pt x="87744" y="6972"/>
                  </a:lnTo>
                  <a:lnTo>
                    <a:pt x="87617" y="6959"/>
                  </a:lnTo>
                  <a:lnTo>
                    <a:pt x="87426" y="6946"/>
                  </a:lnTo>
                  <a:lnTo>
                    <a:pt x="84620" y="7391"/>
                  </a:lnTo>
                  <a:lnTo>
                    <a:pt x="84480" y="7404"/>
                  </a:lnTo>
                  <a:lnTo>
                    <a:pt x="84353" y="7429"/>
                  </a:lnTo>
                  <a:lnTo>
                    <a:pt x="84061" y="7454"/>
                  </a:lnTo>
                  <a:lnTo>
                    <a:pt x="83731" y="7454"/>
                  </a:lnTo>
                  <a:lnTo>
                    <a:pt x="81864" y="6565"/>
                  </a:lnTo>
                  <a:lnTo>
                    <a:pt x="81788" y="6438"/>
                  </a:lnTo>
                  <a:lnTo>
                    <a:pt x="79984" y="2514"/>
                  </a:lnTo>
                  <a:lnTo>
                    <a:pt x="78397" y="2679"/>
                  </a:lnTo>
                  <a:lnTo>
                    <a:pt x="80289" y="6781"/>
                  </a:lnTo>
                  <a:lnTo>
                    <a:pt x="82715" y="8267"/>
                  </a:lnTo>
                  <a:lnTo>
                    <a:pt x="82880" y="8305"/>
                  </a:lnTo>
                  <a:lnTo>
                    <a:pt x="83248" y="8356"/>
                  </a:lnTo>
                  <a:lnTo>
                    <a:pt x="83604" y="8382"/>
                  </a:lnTo>
                  <a:lnTo>
                    <a:pt x="84162" y="8382"/>
                  </a:lnTo>
                  <a:lnTo>
                    <a:pt x="84709" y="8343"/>
                  </a:lnTo>
                  <a:lnTo>
                    <a:pt x="84848" y="8318"/>
                  </a:lnTo>
                  <a:lnTo>
                    <a:pt x="85001" y="8293"/>
                  </a:lnTo>
                  <a:lnTo>
                    <a:pt x="87731" y="7861"/>
                  </a:lnTo>
                  <a:lnTo>
                    <a:pt x="87922" y="7823"/>
                  </a:lnTo>
                  <a:lnTo>
                    <a:pt x="88049" y="7772"/>
                  </a:lnTo>
                  <a:lnTo>
                    <a:pt x="88201" y="7670"/>
                  </a:lnTo>
                  <a:lnTo>
                    <a:pt x="88290" y="7543"/>
                  </a:lnTo>
                  <a:lnTo>
                    <a:pt x="88328" y="739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109113" y="1196161"/>
              <a:ext cx="133350" cy="24130"/>
            </a:xfrm>
            <a:custGeom>
              <a:avLst/>
              <a:gdLst/>
              <a:ahLst/>
              <a:cxnLst/>
              <a:rect l="l" t="t" r="r" b="b"/>
              <a:pathLst>
                <a:path w="133350" h="24130">
                  <a:moveTo>
                    <a:pt x="1587" y="4203"/>
                  </a:moveTo>
                  <a:lnTo>
                    <a:pt x="0" y="4368"/>
                  </a:lnTo>
                  <a:lnTo>
                    <a:pt x="482" y="4686"/>
                  </a:lnTo>
                  <a:lnTo>
                    <a:pt x="635" y="4711"/>
                  </a:lnTo>
                  <a:lnTo>
                    <a:pt x="863" y="4724"/>
                  </a:lnTo>
                  <a:lnTo>
                    <a:pt x="1016" y="4699"/>
                  </a:lnTo>
                  <a:lnTo>
                    <a:pt x="1244" y="4635"/>
                  </a:lnTo>
                  <a:lnTo>
                    <a:pt x="1384" y="4572"/>
                  </a:lnTo>
                  <a:lnTo>
                    <a:pt x="1536" y="4419"/>
                  </a:lnTo>
                  <a:lnTo>
                    <a:pt x="1587" y="4292"/>
                  </a:lnTo>
                  <a:close/>
                </a:path>
                <a:path w="133350" h="24130">
                  <a:moveTo>
                    <a:pt x="3060" y="2603"/>
                  </a:moveTo>
                  <a:lnTo>
                    <a:pt x="2628" y="1714"/>
                  </a:lnTo>
                  <a:lnTo>
                    <a:pt x="2451" y="1752"/>
                  </a:lnTo>
                  <a:lnTo>
                    <a:pt x="2324" y="1803"/>
                  </a:lnTo>
                  <a:lnTo>
                    <a:pt x="2171" y="1905"/>
                  </a:lnTo>
                  <a:lnTo>
                    <a:pt x="2070" y="2032"/>
                  </a:lnTo>
                  <a:lnTo>
                    <a:pt x="2044" y="2209"/>
                  </a:lnTo>
                  <a:lnTo>
                    <a:pt x="2108" y="2349"/>
                  </a:lnTo>
                  <a:lnTo>
                    <a:pt x="2235" y="2463"/>
                  </a:lnTo>
                  <a:lnTo>
                    <a:pt x="2413" y="2552"/>
                  </a:lnTo>
                  <a:lnTo>
                    <a:pt x="2540" y="2590"/>
                  </a:lnTo>
                  <a:lnTo>
                    <a:pt x="2692" y="2616"/>
                  </a:lnTo>
                  <a:lnTo>
                    <a:pt x="2946" y="2628"/>
                  </a:lnTo>
                  <a:close/>
                </a:path>
                <a:path w="133350" h="24130">
                  <a:moveTo>
                    <a:pt x="6489" y="1676"/>
                  </a:moveTo>
                  <a:lnTo>
                    <a:pt x="6299" y="1422"/>
                  </a:lnTo>
                  <a:lnTo>
                    <a:pt x="6134" y="1333"/>
                  </a:lnTo>
                  <a:lnTo>
                    <a:pt x="5994" y="1295"/>
                  </a:lnTo>
                  <a:lnTo>
                    <a:pt x="5842" y="1270"/>
                  </a:lnTo>
                  <a:lnTo>
                    <a:pt x="5638" y="1257"/>
                  </a:lnTo>
                  <a:lnTo>
                    <a:pt x="5511" y="1270"/>
                  </a:lnTo>
                  <a:lnTo>
                    <a:pt x="2641" y="1714"/>
                  </a:lnTo>
                  <a:lnTo>
                    <a:pt x="3060" y="2603"/>
                  </a:lnTo>
                  <a:lnTo>
                    <a:pt x="5905" y="2171"/>
                  </a:lnTo>
                  <a:lnTo>
                    <a:pt x="6045" y="2146"/>
                  </a:lnTo>
                  <a:lnTo>
                    <a:pt x="6184" y="2095"/>
                  </a:lnTo>
                  <a:lnTo>
                    <a:pt x="6324" y="2019"/>
                  </a:lnTo>
                  <a:lnTo>
                    <a:pt x="6464" y="1854"/>
                  </a:lnTo>
                  <a:lnTo>
                    <a:pt x="6489" y="1676"/>
                  </a:lnTo>
                  <a:close/>
                </a:path>
                <a:path w="133350" h="24130">
                  <a:moveTo>
                    <a:pt x="28473" y="7454"/>
                  </a:moveTo>
                  <a:lnTo>
                    <a:pt x="28282" y="7454"/>
                  </a:lnTo>
                  <a:lnTo>
                    <a:pt x="28130" y="7480"/>
                  </a:lnTo>
                  <a:lnTo>
                    <a:pt x="27914" y="7543"/>
                  </a:lnTo>
                  <a:lnTo>
                    <a:pt x="27774" y="7620"/>
                  </a:lnTo>
                  <a:lnTo>
                    <a:pt x="27647" y="7759"/>
                  </a:lnTo>
                  <a:lnTo>
                    <a:pt x="27597" y="7937"/>
                  </a:lnTo>
                  <a:lnTo>
                    <a:pt x="27635" y="8064"/>
                  </a:lnTo>
                  <a:lnTo>
                    <a:pt x="27762" y="8204"/>
                  </a:lnTo>
                  <a:lnTo>
                    <a:pt x="27901" y="8280"/>
                  </a:lnTo>
                  <a:lnTo>
                    <a:pt x="28079" y="8343"/>
                  </a:lnTo>
                  <a:lnTo>
                    <a:pt x="28219" y="8369"/>
                  </a:lnTo>
                  <a:lnTo>
                    <a:pt x="28473" y="7454"/>
                  </a:lnTo>
                  <a:close/>
                </a:path>
                <a:path w="133350" h="24130">
                  <a:moveTo>
                    <a:pt x="36550" y="8242"/>
                  </a:moveTo>
                  <a:lnTo>
                    <a:pt x="36499" y="8115"/>
                  </a:lnTo>
                  <a:lnTo>
                    <a:pt x="36360" y="7975"/>
                  </a:lnTo>
                  <a:lnTo>
                    <a:pt x="36207" y="7899"/>
                  </a:lnTo>
                  <a:lnTo>
                    <a:pt x="36080" y="7861"/>
                  </a:lnTo>
                  <a:lnTo>
                    <a:pt x="35928" y="7823"/>
                  </a:lnTo>
                  <a:lnTo>
                    <a:pt x="32943" y="7683"/>
                  </a:lnTo>
                  <a:lnTo>
                    <a:pt x="34023" y="596"/>
                  </a:lnTo>
                  <a:lnTo>
                    <a:pt x="34048" y="469"/>
                  </a:lnTo>
                  <a:lnTo>
                    <a:pt x="34010" y="342"/>
                  </a:lnTo>
                  <a:lnTo>
                    <a:pt x="33909" y="215"/>
                  </a:lnTo>
                  <a:lnTo>
                    <a:pt x="33782" y="127"/>
                  </a:lnTo>
                  <a:lnTo>
                    <a:pt x="33642" y="76"/>
                  </a:lnTo>
                  <a:lnTo>
                    <a:pt x="33502" y="38"/>
                  </a:lnTo>
                  <a:lnTo>
                    <a:pt x="33337" y="12"/>
                  </a:lnTo>
                  <a:lnTo>
                    <a:pt x="33147" y="0"/>
                  </a:lnTo>
                  <a:lnTo>
                    <a:pt x="33007" y="38"/>
                  </a:lnTo>
                  <a:lnTo>
                    <a:pt x="32880" y="63"/>
                  </a:lnTo>
                  <a:lnTo>
                    <a:pt x="32740" y="114"/>
                  </a:lnTo>
                  <a:lnTo>
                    <a:pt x="28867" y="1600"/>
                  </a:lnTo>
                  <a:lnTo>
                    <a:pt x="28740" y="1663"/>
                  </a:lnTo>
                  <a:lnTo>
                    <a:pt x="28613" y="1739"/>
                  </a:lnTo>
                  <a:lnTo>
                    <a:pt x="28511" y="1866"/>
                  </a:lnTo>
                  <a:lnTo>
                    <a:pt x="28498" y="2057"/>
                  </a:lnTo>
                  <a:lnTo>
                    <a:pt x="28575" y="2197"/>
                  </a:lnTo>
                  <a:lnTo>
                    <a:pt x="28714" y="2298"/>
                  </a:lnTo>
                  <a:lnTo>
                    <a:pt x="28854" y="2374"/>
                  </a:lnTo>
                  <a:lnTo>
                    <a:pt x="28994" y="2425"/>
                  </a:lnTo>
                  <a:lnTo>
                    <a:pt x="29146" y="2451"/>
                  </a:lnTo>
                  <a:lnTo>
                    <a:pt x="29464" y="2451"/>
                  </a:lnTo>
                  <a:lnTo>
                    <a:pt x="29616" y="2425"/>
                  </a:lnTo>
                  <a:lnTo>
                    <a:pt x="29756" y="2374"/>
                  </a:lnTo>
                  <a:lnTo>
                    <a:pt x="32283" y="1409"/>
                  </a:lnTo>
                  <a:lnTo>
                    <a:pt x="31330" y="7607"/>
                  </a:lnTo>
                  <a:lnTo>
                    <a:pt x="28486" y="7454"/>
                  </a:lnTo>
                  <a:lnTo>
                    <a:pt x="28346" y="8382"/>
                  </a:lnTo>
                  <a:lnTo>
                    <a:pt x="35674" y="8763"/>
                  </a:lnTo>
                  <a:lnTo>
                    <a:pt x="35826" y="8750"/>
                  </a:lnTo>
                  <a:lnTo>
                    <a:pt x="35979" y="8724"/>
                  </a:lnTo>
                  <a:lnTo>
                    <a:pt x="36131" y="8686"/>
                  </a:lnTo>
                  <a:lnTo>
                    <a:pt x="36271" y="8636"/>
                  </a:lnTo>
                  <a:lnTo>
                    <a:pt x="36398" y="8559"/>
                  </a:lnTo>
                  <a:lnTo>
                    <a:pt x="36512" y="8432"/>
                  </a:lnTo>
                  <a:lnTo>
                    <a:pt x="36550" y="8242"/>
                  </a:lnTo>
                  <a:close/>
                </a:path>
                <a:path w="133350" h="24130">
                  <a:moveTo>
                    <a:pt x="50279" y="6350"/>
                  </a:moveTo>
                  <a:lnTo>
                    <a:pt x="48653" y="4495"/>
                  </a:lnTo>
                  <a:lnTo>
                    <a:pt x="48653" y="6197"/>
                  </a:lnTo>
                  <a:lnTo>
                    <a:pt x="48653" y="6350"/>
                  </a:lnTo>
                  <a:lnTo>
                    <a:pt x="48590" y="6769"/>
                  </a:lnTo>
                  <a:lnTo>
                    <a:pt x="45897" y="8305"/>
                  </a:lnTo>
                  <a:lnTo>
                    <a:pt x="45326" y="8293"/>
                  </a:lnTo>
                  <a:lnTo>
                    <a:pt x="42849" y="6743"/>
                  </a:lnTo>
                  <a:lnTo>
                    <a:pt x="42849" y="6540"/>
                  </a:lnTo>
                  <a:lnTo>
                    <a:pt x="43116" y="4864"/>
                  </a:lnTo>
                  <a:lnTo>
                    <a:pt x="46685" y="5054"/>
                  </a:lnTo>
                  <a:lnTo>
                    <a:pt x="46875" y="5054"/>
                  </a:lnTo>
                  <a:lnTo>
                    <a:pt x="47218" y="5092"/>
                  </a:lnTo>
                  <a:lnTo>
                    <a:pt x="47599" y="5194"/>
                  </a:lnTo>
                  <a:lnTo>
                    <a:pt x="47942" y="5346"/>
                  </a:lnTo>
                  <a:lnTo>
                    <a:pt x="48082" y="5435"/>
                  </a:lnTo>
                  <a:lnTo>
                    <a:pt x="48653" y="6197"/>
                  </a:lnTo>
                  <a:lnTo>
                    <a:pt x="48653" y="4495"/>
                  </a:lnTo>
                  <a:lnTo>
                    <a:pt x="48425" y="4394"/>
                  </a:lnTo>
                  <a:lnTo>
                    <a:pt x="48094" y="4292"/>
                  </a:lnTo>
                  <a:lnTo>
                    <a:pt x="47752" y="4216"/>
                  </a:lnTo>
                  <a:lnTo>
                    <a:pt x="47574" y="4191"/>
                  </a:lnTo>
                  <a:lnTo>
                    <a:pt x="47396" y="4152"/>
                  </a:lnTo>
                  <a:lnTo>
                    <a:pt x="47028" y="4114"/>
                  </a:lnTo>
                  <a:lnTo>
                    <a:pt x="46850" y="4114"/>
                  </a:lnTo>
                  <a:lnTo>
                    <a:pt x="46723" y="4114"/>
                  </a:lnTo>
                  <a:lnTo>
                    <a:pt x="43307" y="3949"/>
                  </a:lnTo>
                  <a:lnTo>
                    <a:pt x="47701" y="1739"/>
                  </a:lnTo>
                  <a:lnTo>
                    <a:pt x="47942" y="1714"/>
                  </a:lnTo>
                  <a:lnTo>
                    <a:pt x="48437" y="1714"/>
                  </a:lnTo>
                  <a:lnTo>
                    <a:pt x="48691" y="1727"/>
                  </a:lnTo>
                  <a:lnTo>
                    <a:pt x="48831" y="800"/>
                  </a:lnTo>
                  <a:lnTo>
                    <a:pt x="48501" y="787"/>
                  </a:lnTo>
                  <a:lnTo>
                    <a:pt x="47840" y="787"/>
                  </a:lnTo>
                  <a:lnTo>
                    <a:pt x="43027" y="2235"/>
                  </a:lnTo>
                  <a:lnTo>
                    <a:pt x="42811" y="2374"/>
                  </a:lnTo>
                  <a:lnTo>
                    <a:pt x="41579" y="4267"/>
                  </a:lnTo>
                  <a:lnTo>
                    <a:pt x="41249" y="6388"/>
                  </a:lnTo>
                  <a:lnTo>
                    <a:pt x="41236" y="6807"/>
                  </a:lnTo>
                  <a:lnTo>
                    <a:pt x="41795" y="7899"/>
                  </a:lnTo>
                  <a:lnTo>
                    <a:pt x="45986" y="9245"/>
                  </a:lnTo>
                  <a:lnTo>
                    <a:pt x="46431" y="9220"/>
                  </a:lnTo>
                  <a:lnTo>
                    <a:pt x="50177" y="7010"/>
                  </a:lnTo>
                  <a:lnTo>
                    <a:pt x="50190" y="6883"/>
                  </a:lnTo>
                  <a:lnTo>
                    <a:pt x="50228" y="6540"/>
                  </a:lnTo>
                  <a:lnTo>
                    <a:pt x="50266" y="6400"/>
                  </a:lnTo>
                  <a:close/>
                </a:path>
                <a:path w="133350" h="24130">
                  <a:moveTo>
                    <a:pt x="96177" y="14757"/>
                  </a:moveTo>
                  <a:lnTo>
                    <a:pt x="96126" y="14630"/>
                  </a:lnTo>
                  <a:lnTo>
                    <a:pt x="95986" y="14516"/>
                  </a:lnTo>
                  <a:lnTo>
                    <a:pt x="95846" y="14439"/>
                  </a:lnTo>
                  <a:lnTo>
                    <a:pt x="95707" y="14389"/>
                  </a:lnTo>
                  <a:lnTo>
                    <a:pt x="95021" y="15227"/>
                  </a:lnTo>
                  <a:lnTo>
                    <a:pt x="95173" y="15265"/>
                  </a:lnTo>
                  <a:lnTo>
                    <a:pt x="95529" y="15278"/>
                  </a:lnTo>
                  <a:lnTo>
                    <a:pt x="95681" y="15240"/>
                  </a:lnTo>
                  <a:lnTo>
                    <a:pt x="95821" y="15201"/>
                  </a:lnTo>
                  <a:lnTo>
                    <a:pt x="95986" y="15113"/>
                  </a:lnTo>
                  <a:lnTo>
                    <a:pt x="96126" y="14998"/>
                  </a:lnTo>
                  <a:lnTo>
                    <a:pt x="96177" y="14859"/>
                  </a:lnTo>
                  <a:close/>
                </a:path>
                <a:path w="133350" h="24130">
                  <a:moveTo>
                    <a:pt x="98437" y="6985"/>
                  </a:moveTo>
                  <a:lnTo>
                    <a:pt x="98399" y="6858"/>
                  </a:lnTo>
                  <a:lnTo>
                    <a:pt x="98298" y="6731"/>
                  </a:lnTo>
                  <a:lnTo>
                    <a:pt x="98171" y="6642"/>
                  </a:lnTo>
                  <a:lnTo>
                    <a:pt x="98044" y="6591"/>
                  </a:lnTo>
                  <a:lnTo>
                    <a:pt x="97904" y="6553"/>
                  </a:lnTo>
                  <a:lnTo>
                    <a:pt x="97777" y="6527"/>
                  </a:lnTo>
                  <a:lnTo>
                    <a:pt x="97472" y="6527"/>
                  </a:lnTo>
                  <a:lnTo>
                    <a:pt x="92862" y="7175"/>
                  </a:lnTo>
                  <a:lnTo>
                    <a:pt x="92735" y="7188"/>
                  </a:lnTo>
                  <a:lnTo>
                    <a:pt x="92595" y="7226"/>
                  </a:lnTo>
                  <a:lnTo>
                    <a:pt x="92468" y="7289"/>
                  </a:lnTo>
                  <a:lnTo>
                    <a:pt x="92329" y="7391"/>
                  </a:lnTo>
                  <a:lnTo>
                    <a:pt x="92252" y="7518"/>
                  </a:lnTo>
                  <a:lnTo>
                    <a:pt x="92240" y="7658"/>
                  </a:lnTo>
                  <a:lnTo>
                    <a:pt x="92290" y="7797"/>
                  </a:lnTo>
                  <a:lnTo>
                    <a:pt x="92417" y="7912"/>
                  </a:lnTo>
                  <a:lnTo>
                    <a:pt x="92583" y="8013"/>
                  </a:lnTo>
                  <a:lnTo>
                    <a:pt x="92760" y="8064"/>
                  </a:lnTo>
                  <a:lnTo>
                    <a:pt x="92887" y="8077"/>
                  </a:lnTo>
                  <a:lnTo>
                    <a:pt x="93116" y="8089"/>
                  </a:lnTo>
                  <a:lnTo>
                    <a:pt x="93243" y="8077"/>
                  </a:lnTo>
                  <a:lnTo>
                    <a:pt x="96164" y="7670"/>
                  </a:lnTo>
                  <a:lnTo>
                    <a:pt x="91643" y="13296"/>
                  </a:lnTo>
                  <a:lnTo>
                    <a:pt x="89039" y="12585"/>
                  </a:lnTo>
                  <a:lnTo>
                    <a:pt x="88849" y="12560"/>
                  </a:lnTo>
                  <a:lnTo>
                    <a:pt x="88569" y="12547"/>
                  </a:lnTo>
                  <a:lnTo>
                    <a:pt x="88379" y="12585"/>
                  </a:lnTo>
                  <a:lnTo>
                    <a:pt x="88239" y="12623"/>
                  </a:lnTo>
                  <a:lnTo>
                    <a:pt x="88074" y="12712"/>
                  </a:lnTo>
                  <a:lnTo>
                    <a:pt x="87934" y="12827"/>
                  </a:lnTo>
                  <a:lnTo>
                    <a:pt x="87884" y="12966"/>
                  </a:lnTo>
                  <a:lnTo>
                    <a:pt x="87884" y="13093"/>
                  </a:lnTo>
                  <a:lnTo>
                    <a:pt x="87985" y="13233"/>
                  </a:lnTo>
                  <a:lnTo>
                    <a:pt x="88125" y="13347"/>
                  </a:lnTo>
                  <a:lnTo>
                    <a:pt x="88252" y="13398"/>
                  </a:lnTo>
                  <a:lnTo>
                    <a:pt x="91617" y="14325"/>
                  </a:lnTo>
                  <a:lnTo>
                    <a:pt x="95021" y="15227"/>
                  </a:lnTo>
                  <a:lnTo>
                    <a:pt x="95707" y="14376"/>
                  </a:lnTo>
                  <a:lnTo>
                    <a:pt x="93103" y="13690"/>
                  </a:lnTo>
                  <a:lnTo>
                    <a:pt x="98298" y="7251"/>
                  </a:lnTo>
                  <a:lnTo>
                    <a:pt x="98399" y="7112"/>
                  </a:lnTo>
                  <a:lnTo>
                    <a:pt x="98437" y="6985"/>
                  </a:lnTo>
                  <a:close/>
                </a:path>
                <a:path w="133350" h="24130">
                  <a:moveTo>
                    <a:pt x="112268" y="11874"/>
                  </a:moveTo>
                  <a:lnTo>
                    <a:pt x="112255" y="11569"/>
                  </a:lnTo>
                  <a:lnTo>
                    <a:pt x="112179" y="11353"/>
                  </a:lnTo>
                  <a:lnTo>
                    <a:pt x="110655" y="10020"/>
                  </a:lnTo>
                  <a:lnTo>
                    <a:pt x="110655" y="11772"/>
                  </a:lnTo>
                  <a:lnTo>
                    <a:pt x="110642" y="11912"/>
                  </a:lnTo>
                  <a:lnTo>
                    <a:pt x="110578" y="12090"/>
                  </a:lnTo>
                  <a:lnTo>
                    <a:pt x="110451" y="12293"/>
                  </a:lnTo>
                  <a:lnTo>
                    <a:pt x="108724" y="13017"/>
                  </a:lnTo>
                  <a:lnTo>
                    <a:pt x="108572" y="13017"/>
                  </a:lnTo>
                  <a:lnTo>
                    <a:pt x="108572" y="15087"/>
                  </a:lnTo>
                  <a:lnTo>
                    <a:pt x="108572" y="15405"/>
                  </a:lnTo>
                  <a:lnTo>
                    <a:pt x="108508" y="15659"/>
                  </a:lnTo>
                  <a:lnTo>
                    <a:pt x="108381" y="15875"/>
                  </a:lnTo>
                  <a:lnTo>
                    <a:pt x="105714" y="16916"/>
                  </a:lnTo>
                  <a:lnTo>
                    <a:pt x="105435" y="16903"/>
                  </a:lnTo>
                  <a:lnTo>
                    <a:pt x="102831" y="15265"/>
                  </a:lnTo>
                  <a:lnTo>
                    <a:pt x="102844" y="15100"/>
                  </a:lnTo>
                  <a:lnTo>
                    <a:pt x="102882" y="14947"/>
                  </a:lnTo>
                  <a:lnTo>
                    <a:pt x="102946" y="14782"/>
                  </a:lnTo>
                  <a:lnTo>
                    <a:pt x="103047" y="14617"/>
                  </a:lnTo>
                  <a:lnTo>
                    <a:pt x="103162" y="14478"/>
                  </a:lnTo>
                  <a:lnTo>
                    <a:pt x="103390" y="14274"/>
                  </a:lnTo>
                  <a:lnTo>
                    <a:pt x="103860" y="13970"/>
                  </a:lnTo>
                  <a:lnTo>
                    <a:pt x="104343" y="13792"/>
                  </a:lnTo>
                  <a:lnTo>
                    <a:pt x="104863" y="13665"/>
                  </a:lnTo>
                  <a:lnTo>
                    <a:pt x="105410" y="13601"/>
                  </a:lnTo>
                  <a:lnTo>
                    <a:pt x="105968" y="13601"/>
                  </a:lnTo>
                  <a:lnTo>
                    <a:pt x="106527" y="13665"/>
                  </a:lnTo>
                  <a:lnTo>
                    <a:pt x="106781" y="13716"/>
                  </a:lnTo>
                  <a:lnTo>
                    <a:pt x="106908" y="13754"/>
                  </a:lnTo>
                  <a:lnTo>
                    <a:pt x="107289" y="13868"/>
                  </a:lnTo>
                  <a:lnTo>
                    <a:pt x="107518" y="13957"/>
                  </a:lnTo>
                  <a:lnTo>
                    <a:pt x="107810" y="14147"/>
                  </a:lnTo>
                  <a:lnTo>
                    <a:pt x="107937" y="14198"/>
                  </a:lnTo>
                  <a:lnTo>
                    <a:pt x="108089" y="14325"/>
                  </a:lnTo>
                  <a:lnTo>
                    <a:pt x="108356" y="14605"/>
                  </a:lnTo>
                  <a:lnTo>
                    <a:pt x="108534" y="14922"/>
                  </a:lnTo>
                  <a:lnTo>
                    <a:pt x="108572" y="15087"/>
                  </a:lnTo>
                  <a:lnTo>
                    <a:pt x="108572" y="13017"/>
                  </a:lnTo>
                  <a:lnTo>
                    <a:pt x="106375" y="11747"/>
                  </a:lnTo>
                  <a:lnTo>
                    <a:pt x="106413" y="11557"/>
                  </a:lnTo>
                  <a:lnTo>
                    <a:pt x="106527" y="11328"/>
                  </a:lnTo>
                  <a:lnTo>
                    <a:pt x="108496" y="10553"/>
                  </a:lnTo>
                  <a:lnTo>
                    <a:pt x="108915" y="10579"/>
                  </a:lnTo>
                  <a:lnTo>
                    <a:pt x="110591" y="11544"/>
                  </a:lnTo>
                  <a:lnTo>
                    <a:pt x="110655" y="11772"/>
                  </a:lnTo>
                  <a:lnTo>
                    <a:pt x="110655" y="10020"/>
                  </a:lnTo>
                  <a:lnTo>
                    <a:pt x="108496" y="9626"/>
                  </a:lnTo>
                  <a:lnTo>
                    <a:pt x="107759" y="9664"/>
                  </a:lnTo>
                  <a:lnTo>
                    <a:pt x="105206" y="10769"/>
                  </a:lnTo>
                  <a:lnTo>
                    <a:pt x="104902" y="11176"/>
                  </a:lnTo>
                  <a:lnTo>
                    <a:pt x="104825" y="11379"/>
                  </a:lnTo>
                  <a:lnTo>
                    <a:pt x="104775" y="11582"/>
                  </a:lnTo>
                  <a:lnTo>
                    <a:pt x="104749" y="11811"/>
                  </a:lnTo>
                  <a:lnTo>
                    <a:pt x="104775" y="12014"/>
                  </a:lnTo>
                  <a:lnTo>
                    <a:pt x="104825" y="12230"/>
                  </a:lnTo>
                  <a:lnTo>
                    <a:pt x="104914" y="12446"/>
                  </a:lnTo>
                  <a:lnTo>
                    <a:pt x="105041" y="12636"/>
                  </a:lnTo>
                  <a:lnTo>
                    <a:pt x="101638" y="14147"/>
                  </a:lnTo>
                  <a:lnTo>
                    <a:pt x="101536" y="14274"/>
                  </a:lnTo>
                  <a:lnTo>
                    <a:pt x="101396" y="14516"/>
                  </a:lnTo>
                  <a:lnTo>
                    <a:pt x="101295" y="14757"/>
                  </a:lnTo>
                  <a:lnTo>
                    <a:pt x="101231" y="15024"/>
                  </a:lnTo>
                  <a:lnTo>
                    <a:pt x="101219" y="15265"/>
                  </a:lnTo>
                  <a:lnTo>
                    <a:pt x="101269" y="15646"/>
                  </a:lnTo>
                  <a:lnTo>
                    <a:pt x="105498" y="17843"/>
                  </a:lnTo>
                  <a:lnTo>
                    <a:pt x="106172" y="17830"/>
                  </a:lnTo>
                  <a:lnTo>
                    <a:pt x="108724" y="17157"/>
                  </a:lnTo>
                  <a:lnTo>
                    <a:pt x="108902" y="17068"/>
                  </a:lnTo>
                  <a:lnTo>
                    <a:pt x="109194" y="16891"/>
                  </a:lnTo>
                  <a:lnTo>
                    <a:pt x="109448" y="16687"/>
                  </a:lnTo>
                  <a:lnTo>
                    <a:pt x="109677" y="16471"/>
                  </a:lnTo>
                  <a:lnTo>
                    <a:pt x="109778" y="16344"/>
                  </a:lnTo>
                  <a:lnTo>
                    <a:pt x="110007" y="16002"/>
                  </a:lnTo>
                  <a:lnTo>
                    <a:pt x="110121" y="15748"/>
                  </a:lnTo>
                  <a:lnTo>
                    <a:pt x="110185" y="15494"/>
                  </a:lnTo>
                  <a:lnTo>
                    <a:pt x="110197" y="15240"/>
                  </a:lnTo>
                  <a:lnTo>
                    <a:pt x="110185" y="14986"/>
                  </a:lnTo>
                  <a:lnTo>
                    <a:pt x="110121" y="14732"/>
                  </a:lnTo>
                  <a:lnTo>
                    <a:pt x="109994" y="14490"/>
                  </a:lnTo>
                  <a:lnTo>
                    <a:pt x="109842" y="14249"/>
                  </a:lnTo>
                  <a:lnTo>
                    <a:pt x="109562" y="13906"/>
                  </a:lnTo>
                  <a:lnTo>
                    <a:pt x="109791" y="13830"/>
                  </a:lnTo>
                  <a:lnTo>
                    <a:pt x="111912" y="12712"/>
                  </a:lnTo>
                  <a:lnTo>
                    <a:pt x="112102" y="12407"/>
                  </a:lnTo>
                  <a:lnTo>
                    <a:pt x="112191" y="12204"/>
                  </a:lnTo>
                  <a:lnTo>
                    <a:pt x="112255" y="11988"/>
                  </a:lnTo>
                  <a:close/>
                </a:path>
                <a:path w="133350" h="24130">
                  <a:moveTo>
                    <a:pt x="121932" y="14211"/>
                  </a:moveTo>
                  <a:lnTo>
                    <a:pt x="121920" y="13944"/>
                  </a:lnTo>
                  <a:lnTo>
                    <a:pt x="121869" y="13779"/>
                  </a:lnTo>
                  <a:lnTo>
                    <a:pt x="120319" y="12598"/>
                  </a:lnTo>
                  <a:lnTo>
                    <a:pt x="120319" y="14122"/>
                  </a:lnTo>
                  <a:lnTo>
                    <a:pt x="120281" y="14287"/>
                  </a:lnTo>
                  <a:lnTo>
                    <a:pt x="120218" y="14414"/>
                  </a:lnTo>
                  <a:lnTo>
                    <a:pt x="120078" y="14566"/>
                  </a:lnTo>
                  <a:lnTo>
                    <a:pt x="119926" y="14693"/>
                  </a:lnTo>
                  <a:lnTo>
                    <a:pt x="119697" y="14795"/>
                  </a:lnTo>
                  <a:lnTo>
                    <a:pt x="119405" y="14871"/>
                  </a:lnTo>
                  <a:lnTo>
                    <a:pt x="119126" y="14922"/>
                  </a:lnTo>
                  <a:lnTo>
                    <a:pt x="118795" y="14935"/>
                  </a:lnTo>
                  <a:lnTo>
                    <a:pt x="118579" y="14909"/>
                  </a:lnTo>
                  <a:lnTo>
                    <a:pt x="118338" y="14846"/>
                  </a:lnTo>
                  <a:lnTo>
                    <a:pt x="117538" y="14287"/>
                  </a:lnTo>
                  <a:lnTo>
                    <a:pt x="117640" y="13804"/>
                  </a:lnTo>
                  <a:lnTo>
                    <a:pt x="118630" y="13335"/>
                  </a:lnTo>
                  <a:lnTo>
                    <a:pt x="118770" y="13322"/>
                  </a:lnTo>
                  <a:lnTo>
                    <a:pt x="120218" y="13843"/>
                  </a:lnTo>
                  <a:lnTo>
                    <a:pt x="120307" y="13995"/>
                  </a:lnTo>
                  <a:lnTo>
                    <a:pt x="120319" y="14122"/>
                  </a:lnTo>
                  <a:lnTo>
                    <a:pt x="120319" y="12598"/>
                  </a:lnTo>
                  <a:lnTo>
                    <a:pt x="120180" y="12534"/>
                  </a:lnTo>
                  <a:lnTo>
                    <a:pt x="119773" y="12446"/>
                  </a:lnTo>
                  <a:lnTo>
                    <a:pt x="119621" y="12433"/>
                  </a:lnTo>
                  <a:lnTo>
                    <a:pt x="119481" y="12407"/>
                  </a:lnTo>
                  <a:lnTo>
                    <a:pt x="119189" y="12382"/>
                  </a:lnTo>
                  <a:lnTo>
                    <a:pt x="118592" y="12382"/>
                  </a:lnTo>
                  <a:lnTo>
                    <a:pt x="116281" y="13284"/>
                  </a:lnTo>
                  <a:lnTo>
                    <a:pt x="116179" y="13411"/>
                  </a:lnTo>
                  <a:lnTo>
                    <a:pt x="116039" y="13627"/>
                  </a:lnTo>
                  <a:lnTo>
                    <a:pt x="115951" y="13792"/>
                  </a:lnTo>
                  <a:lnTo>
                    <a:pt x="115900" y="14046"/>
                  </a:lnTo>
                  <a:lnTo>
                    <a:pt x="115912" y="14312"/>
                  </a:lnTo>
                  <a:lnTo>
                    <a:pt x="115963" y="14478"/>
                  </a:lnTo>
                  <a:lnTo>
                    <a:pt x="117144" y="15519"/>
                  </a:lnTo>
                  <a:lnTo>
                    <a:pt x="117500" y="15659"/>
                  </a:lnTo>
                  <a:lnTo>
                    <a:pt x="117779" y="15748"/>
                  </a:lnTo>
                  <a:lnTo>
                    <a:pt x="118211" y="15824"/>
                  </a:lnTo>
                  <a:lnTo>
                    <a:pt x="118630" y="15862"/>
                  </a:lnTo>
                  <a:lnTo>
                    <a:pt x="118783" y="15862"/>
                  </a:lnTo>
                  <a:lnTo>
                    <a:pt x="118948" y="15875"/>
                  </a:lnTo>
                  <a:lnTo>
                    <a:pt x="120954" y="15405"/>
                  </a:lnTo>
                  <a:lnTo>
                    <a:pt x="121259" y="15227"/>
                  </a:lnTo>
                  <a:lnTo>
                    <a:pt x="121450" y="15087"/>
                  </a:lnTo>
                  <a:lnTo>
                    <a:pt x="121589" y="14947"/>
                  </a:lnTo>
                  <a:lnTo>
                    <a:pt x="121678" y="14820"/>
                  </a:lnTo>
                  <a:lnTo>
                    <a:pt x="121843" y="14541"/>
                  </a:lnTo>
                  <a:lnTo>
                    <a:pt x="121920" y="14287"/>
                  </a:lnTo>
                  <a:close/>
                </a:path>
                <a:path w="133350" h="24130">
                  <a:moveTo>
                    <a:pt x="132740" y="16230"/>
                  </a:moveTo>
                  <a:lnTo>
                    <a:pt x="132702" y="16078"/>
                  </a:lnTo>
                  <a:lnTo>
                    <a:pt x="132575" y="15951"/>
                  </a:lnTo>
                  <a:lnTo>
                    <a:pt x="132422" y="15862"/>
                  </a:lnTo>
                  <a:lnTo>
                    <a:pt x="132295" y="15811"/>
                  </a:lnTo>
                  <a:lnTo>
                    <a:pt x="131864" y="16268"/>
                  </a:lnTo>
                  <a:lnTo>
                    <a:pt x="132245" y="15798"/>
                  </a:lnTo>
                  <a:lnTo>
                    <a:pt x="129692" y="15113"/>
                  </a:lnTo>
                  <a:lnTo>
                    <a:pt x="129552" y="15074"/>
                  </a:lnTo>
                  <a:lnTo>
                    <a:pt x="129070" y="14960"/>
                  </a:lnTo>
                  <a:lnTo>
                    <a:pt x="128701" y="14909"/>
                  </a:lnTo>
                  <a:lnTo>
                    <a:pt x="128333" y="14884"/>
                  </a:lnTo>
                  <a:lnTo>
                    <a:pt x="128155" y="14884"/>
                  </a:lnTo>
                  <a:lnTo>
                    <a:pt x="127977" y="14871"/>
                  </a:lnTo>
                  <a:lnTo>
                    <a:pt x="127596" y="14884"/>
                  </a:lnTo>
                  <a:lnTo>
                    <a:pt x="127431" y="14909"/>
                  </a:lnTo>
                  <a:lnTo>
                    <a:pt x="127241" y="14922"/>
                  </a:lnTo>
                  <a:lnTo>
                    <a:pt x="124574" y="16154"/>
                  </a:lnTo>
                  <a:lnTo>
                    <a:pt x="121539" y="19913"/>
                  </a:lnTo>
                  <a:lnTo>
                    <a:pt x="121450" y="20053"/>
                  </a:lnTo>
                  <a:lnTo>
                    <a:pt x="121285" y="20281"/>
                  </a:lnTo>
                  <a:lnTo>
                    <a:pt x="121208" y="20485"/>
                  </a:lnTo>
                  <a:lnTo>
                    <a:pt x="121145" y="20688"/>
                  </a:lnTo>
                  <a:lnTo>
                    <a:pt x="121132" y="20904"/>
                  </a:lnTo>
                  <a:lnTo>
                    <a:pt x="122135" y="22364"/>
                  </a:lnTo>
                  <a:lnTo>
                    <a:pt x="122529" y="22580"/>
                  </a:lnTo>
                  <a:lnTo>
                    <a:pt x="122821" y="22707"/>
                  </a:lnTo>
                  <a:lnTo>
                    <a:pt x="123291" y="22860"/>
                  </a:lnTo>
                  <a:lnTo>
                    <a:pt x="125971" y="23571"/>
                  </a:lnTo>
                  <a:lnTo>
                    <a:pt x="126111" y="23596"/>
                  </a:lnTo>
                  <a:lnTo>
                    <a:pt x="126301" y="23609"/>
                  </a:lnTo>
                  <a:lnTo>
                    <a:pt x="126479" y="23609"/>
                  </a:lnTo>
                  <a:lnTo>
                    <a:pt x="126631" y="23583"/>
                  </a:lnTo>
                  <a:lnTo>
                    <a:pt x="126784" y="23533"/>
                  </a:lnTo>
                  <a:lnTo>
                    <a:pt x="126936" y="23444"/>
                  </a:lnTo>
                  <a:lnTo>
                    <a:pt x="127063" y="23329"/>
                  </a:lnTo>
                  <a:lnTo>
                    <a:pt x="127127" y="23202"/>
                  </a:lnTo>
                  <a:lnTo>
                    <a:pt x="127114" y="23075"/>
                  </a:lnTo>
                  <a:lnTo>
                    <a:pt x="127038" y="22923"/>
                  </a:lnTo>
                  <a:lnTo>
                    <a:pt x="126898" y="22821"/>
                  </a:lnTo>
                  <a:lnTo>
                    <a:pt x="126695" y="22733"/>
                  </a:lnTo>
                  <a:lnTo>
                    <a:pt x="124155" y="22072"/>
                  </a:lnTo>
                  <a:lnTo>
                    <a:pt x="123977" y="22009"/>
                  </a:lnTo>
                  <a:lnTo>
                    <a:pt x="123634" y="21882"/>
                  </a:lnTo>
                  <a:lnTo>
                    <a:pt x="123317" y="21729"/>
                  </a:lnTo>
                  <a:lnTo>
                    <a:pt x="123126" y="21590"/>
                  </a:lnTo>
                  <a:lnTo>
                    <a:pt x="122923" y="21374"/>
                  </a:lnTo>
                  <a:lnTo>
                    <a:pt x="122796" y="21145"/>
                  </a:lnTo>
                  <a:lnTo>
                    <a:pt x="122770" y="21018"/>
                  </a:lnTo>
                  <a:lnTo>
                    <a:pt x="122758" y="20789"/>
                  </a:lnTo>
                  <a:lnTo>
                    <a:pt x="122796" y="20650"/>
                  </a:lnTo>
                  <a:lnTo>
                    <a:pt x="122897" y="20434"/>
                  </a:lnTo>
                  <a:lnTo>
                    <a:pt x="122999" y="20294"/>
                  </a:lnTo>
                  <a:lnTo>
                    <a:pt x="125958" y="16624"/>
                  </a:lnTo>
                  <a:lnTo>
                    <a:pt x="126085" y="16497"/>
                  </a:lnTo>
                  <a:lnTo>
                    <a:pt x="126212" y="16370"/>
                  </a:lnTo>
                  <a:lnTo>
                    <a:pt x="126352" y="16256"/>
                  </a:lnTo>
                  <a:lnTo>
                    <a:pt x="126542" y="16129"/>
                  </a:lnTo>
                  <a:lnTo>
                    <a:pt x="126796" y="16014"/>
                  </a:lnTo>
                  <a:lnTo>
                    <a:pt x="126974" y="15951"/>
                  </a:lnTo>
                  <a:lnTo>
                    <a:pt x="127165" y="15900"/>
                  </a:lnTo>
                  <a:lnTo>
                    <a:pt x="127368" y="15862"/>
                  </a:lnTo>
                  <a:lnTo>
                    <a:pt x="127762" y="15811"/>
                  </a:lnTo>
                  <a:lnTo>
                    <a:pt x="128181" y="15811"/>
                  </a:lnTo>
                  <a:lnTo>
                    <a:pt x="128612" y="15862"/>
                  </a:lnTo>
                  <a:lnTo>
                    <a:pt x="128905" y="15925"/>
                  </a:lnTo>
                  <a:lnTo>
                    <a:pt x="131559" y="16649"/>
                  </a:lnTo>
                  <a:lnTo>
                    <a:pt x="131686" y="16662"/>
                  </a:lnTo>
                  <a:lnTo>
                    <a:pt x="131838" y="16687"/>
                  </a:lnTo>
                  <a:lnTo>
                    <a:pt x="131991" y="16687"/>
                  </a:lnTo>
                  <a:lnTo>
                    <a:pt x="132156" y="16662"/>
                  </a:lnTo>
                  <a:lnTo>
                    <a:pt x="132308" y="16637"/>
                  </a:lnTo>
                  <a:lnTo>
                    <a:pt x="132435" y="16586"/>
                  </a:lnTo>
                  <a:lnTo>
                    <a:pt x="132575" y="16484"/>
                  </a:lnTo>
                  <a:lnTo>
                    <a:pt x="132702" y="16357"/>
                  </a:lnTo>
                  <a:lnTo>
                    <a:pt x="132740" y="1623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150693" y="1196949"/>
              <a:ext cx="132080" cy="38100"/>
            </a:xfrm>
            <a:custGeom>
              <a:avLst/>
              <a:gdLst/>
              <a:ahLst/>
              <a:cxnLst/>
              <a:rect l="l" t="t" r="r" b="b"/>
              <a:pathLst>
                <a:path w="132079" h="38100">
                  <a:moveTo>
                    <a:pt x="1612" y="3619"/>
                  </a:moveTo>
                  <a:lnTo>
                    <a:pt x="0" y="3530"/>
                  </a:lnTo>
                  <a:lnTo>
                    <a:pt x="25" y="3695"/>
                  </a:lnTo>
                  <a:lnTo>
                    <a:pt x="177" y="3873"/>
                  </a:lnTo>
                  <a:lnTo>
                    <a:pt x="393" y="3987"/>
                  </a:lnTo>
                  <a:lnTo>
                    <a:pt x="546" y="4025"/>
                  </a:lnTo>
                  <a:lnTo>
                    <a:pt x="736" y="4038"/>
                  </a:lnTo>
                  <a:lnTo>
                    <a:pt x="927" y="4038"/>
                  </a:lnTo>
                  <a:lnTo>
                    <a:pt x="1079" y="4013"/>
                  </a:lnTo>
                  <a:lnTo>
                    <a:pt x="1219" y="3962"/>
                  </a:lnTo>
                  <a:lnTo>
                    <a:pt x="1358" y="3911"/>
                  </a:lnTo>
                  <a:lnTo>
                    <a:pt x="1536" y="3771"/>
                  </a:lnTo>
                  <a:lnTo>
                    <a:pt x="1600" y="3632"/>
                  </a:lnTo>
                  <a:close/>
                </a:path>
                <a:path w="132079" h="38100">
                  <a:moveTo>
                    <a:pt x="7988" y="457"/>
                  </a:moveTo>
                  <a:lnTo>
                    <a:pt x="7950" y="330"/>
                  </a:lnTo>
                  <a:lnTo>
                    <a:pt x="7823" y="190"/>
                  </a:lnTo>
                  <a:lnTo>
                    <a:pt x="7645" y="101"/>
                  </a:lnTo>
                  <a:lnTo>
                    <a:pt x="7505" y="50"/>
                  </a:lnTo>
                  <a:lnTo>
                    <a:pt x="7366" y="25"/>
                  </a:lnTo>
                  <a:lnTo>
                    <a:pt x="6921" y="0"/>
                  </a:lnTo>
                  <a:lnTo>
                    <a:pt x="6261" y="0"/>
                  </a:lnTo>
                  <a:lnTo>
                    <a:pt x="1447" y="1447"/>
                  </a:lnTo>
                  <a:lnTo>
                    <a:pt x="1231" y="1587"/>
                  </a:lnTo>
                  <a:lnTo>
                    <a:pt x="0" y="3517"/>
                  </a:lnTo>
                  <a:lnTo>
                    <a:pt x="1612" y="3606"/>
                  </a:lnTo>
                  <a:lnTo>
                    <a:pt x="1625" y="3454"/>
                  </a:lnTo>
                  <a:lnTo>
                    <a:pt x="1714" y="3187"/>
                  </a:lnTo>
                  <a:lnTo>
                    <a:pt x="6121" y="952"/>
                  </a:lnTo>
                  <a:lnTo>
                    <a:pt x="6362" y="927"/>
                  </a:lnTo>
                  <a:lnTo>
                    <a:pt x="6858" y="927"/>
                  </a:lnTo>
                  <a:lnTo>
                    <a:pt x="7112" y="939"/>
                  </a:lnTo>
                  <a:lnTo>
                    <a:pt x="7302" y="939"/>
                  </a:lnTo>
                  <a:lnTo>
                    <a:pt x="7454" y="914"/>
                  </a:lnTo>
                  <a:lnTo>
                    <a:pt x="7670" y="850"/>
                  </a:lnTo>
                  <a:lnTo>
                    <a:pt x="7810" y="774"/>
                  </a:lnTo>
                  <a:lnTo>
                    <a:pt x="7937" y="635"/>
                  </a:lnTo>
                  <a:lnTo>
                    <a:pt x="7988" y="508"/>
                  </a:lnTo>
                  <a:close/>
                </a:path>
                <a:path w="132079" h="38100">
                  <a:moveTo>
                    <a:pt x="18897" y="2095"/>
                  </a:moveTo>
                  <a:lnTo>
                    <a:pt x="18872" y="1930"/>
                  </a:lnTo>
                  <a:lnTo>
                    <a:pt x="18808" y="1752"/>
                  </a:lnTo>
                  <a:lnTo>
                    <a:pt x="18719" y="1587"/>
                  </a:lnTo>
                  <a:lnTo>
                    <a:pt x="17284" y="673"/>
                  </a:lnTo>
                  <a:lnTo>
                    <a:pt x="17284" y="2159"/>
                  </a:lnTo>
                  <a:lnTo>
                    <a:pt x="17233" y="2425"/>
                  </a:lnTo>
                  <a:lnTo>
                    <a:pt x="17119" y="2578"/>
                  </a:lnTo>
                  <a:lnTo>
                    <a:pt x="16929" y="2743"/>
                  </a:lnTo>
                  <a:lnTo>
                    <a:pt x="16497" y="2933"/>
                  </a:lnTo>
                  <a:lnTo>
                    <a:pt x="15963" y="3009"/>
                  </a:lnTo>
                  <a:lnTo>
                    <a:pt x="15760" y="3009"/>
                  </a:lnTo>
                  <a:lnTo>
                    <a:pt x="14655" y="2590"/>
                  </a:lnTo>
                  <a:lnTo>
                    <a:pt x="14541" y="2438"/>
                  </a:lnTo>
                  <a:lnTo>
                    <a:pt x="14490" y="2286"/>
                  </a:lnTo>
                  <a:lnTo>
                    <a:pt x="14490" y="2159"/>
                  </a:lnTo>
                  <a:lnTo>
                    <a:pt x="14516" y="2019"/>
                  </a:lnTo>
                  <a:lnTo>
                    <a:pt x="15671" y="1397"/>
                  </a:lnTo>
                  <a:lnTo>
                    <a:pt x="16002" y="1397"/>
                  </a:lnTo>
                  <a:lnTo>
                    <a:pt x="16217" y="1409"/>
                  </a:lnTo>
                  <a:lnTo>
                    <a:pt x="16471" y="1460"/>
                  </a:lnTo>
                  <a:lnTo>
                    <a:pt x="16751" y="1574"/>
                  </a:lnTo>
                  <a:lnTo>
                    <a:pt x="17005" y="1701"/>
                  </a:lnTo>
                  <a:lnTo>
                    <a:pt x="17195" y="1930"/>
                  </a:lnTo>
                  <a:lnTo>
                    <a:pt x="17272" y="2070"/>
                  </a:lnTo>
                  <a:lnTo>
                    <a:pt x="17284" y="673"/>
                  </a:lnTo>
                  <a:lnTo>
                    <a:pt x="16865" y="558"/>
                  </a:lnTo>
                  <a:lnTo>
                    <a:pt x="16586" y="508"/>
                  </a:lnTo>
                  <a:lnTo>
                    <a:pt x="16002" y="457"/>
                  </a:lnTo>
                  <a:lnTo>
                    <a:pt x="15557" y="469"/>
                  </a:lnTo>
                  <a:lnTo>
                    <a:pt x="12992" y="1714"/>
                  </a:lnTo>
                  <a:lnTo>
                    <a:pt x="12890" y="1968"/>
                  </a:lnTo>
                  <a:lnTo>
                    <a:pt x="12865" y="2133"/>
                  </a:lnTo>
                  <a:lnTo>
                    <a:pt x="12865" y="2298"/>
                  </a:lnTo>
                  <a:lnTo>
                    <a:pt x="12903" y="2476"/>
                  </a:lnTo>
                  <a:lnTo>
                    <a:pt x="15608" y="3937"/>
                  </a:lnTo>
                  <a:lnTo>
                    <a:pt x="16065" y="3937"/>
                  </a:lnTo>
                  <a:lnTo>
                    <a:pt x="16205" y="3924"/>
                  </a:lnTo>
                  <a:lnTo>
                    <a:pt x="16357" y="3924"/>
                  </a:lnTo>
                  <a:lnTo>
                    <a:pt x="18859" y="2463"/>
                  </a:lnTo>
                  <a:lnTo>
                    <a:pt x="18897" y="2324"/>
                  </a:lnTo>
                  <a:lnTo>
                    <a:pt x="18897" y="2095"/>
                  </a:lnTo>
                  <a:close/>
                </a:path>
                <a:path w="132079" h="38100">
                  <a:moveTo>
                    <a:pt x="30149" y="1574"/>
                  </a:moveTo>
                  <a:lnTo>
                    <a:pt x="29959" y="1295"/>
                  </a:lnTo>
                  <a:lnTo>
                    <a:pt x="29806" y="1206"/>
                  </a:lnTo>
                  <a:lnTo>
                    <a:pt x="29667" y="1168"/>
                  </a:lnTo>
                  <a:lnTo>
                    <a:pt x="29527" y="1143"/>
                  </a:lnTo>
                  <a:lnTo>
                    <a:pt x="26593" y="990"/>
                  </a:lnTo>
                  <a:lnTo>
                    <a:pt x="26314" y="977"/>
                  </a:lnTo>
                  <a:lnTo>
                    <a:pt x="25920" y="977"/>
                  </a:lnTo>
                  <a:lnTo>
                    <a:pt x="22415" y="2933"/>
                  </a:lnTo>
                  <a:lnTo>
                    <a:pt x="21767" y="7162"/>
                  </a:lnTo>
                  <a:lnTo>
                    <a:pt x="21755" y="7289"/>
                  </a:lnTo>
                  <a:lnTo>
                    <a:pt x="21755" y="7493"/>
                  </a:lnTo>
                  <a:lnTo>
                    <a:pt x="21793" y="7721"/>
                  </a:lnTo>
                  <a:lnTo>
                    <a:pt x="21869" y="7924"/>
                  </a:lnTo>
                  <a:lnTo>
                    <a:pt x="24993" y="9525"/>
                  </a:lnTo>
                  <a:lnTo>
                    <a:pt x="25146" y="9537"/>
                  </a:lnTo>
                  <a:lnTo>
                    <a:pt x="28105" y="9690"/>
                  </a:lnTo>
                  <a:lnTo>
                    <a:pt x="28270" y="9677"/>
                  </a:lnTo>
                  <a:lnTo>
                    <a:pt x="28422" y="9652"/>
                  </a:lnTo>
                  <a:lnTo>
                    <a:pt x="28562" y="9613"/>
                  </a:lnTo>
                  <a:lnTo>
                    <a:pt x="28702" y="9563"/>
                  </a:lnTo>
                  <a:lnTo>
                    <a:pt x="28841" y="9486"/>
                  </a:lnTo>
                  <a:lnTo>
                    <a:pt x="28968" y="9321"/>
                  </a:lnTo>
                  <a:lnTo>
                    <a:pt x="28981" y="9194"/>
                  </a:lnTo>
                  <a:lnTo>
                    <a:pt x="28956" y="9067"/>
                  </a:lnTo>
                  <a:lnTo>
                    <a:pt x="28803" y="8902"/>
                  </a:lnTo>
                  <a:lnTo>
                    <a:pt x="28663" y="8826"/>
                  </a:lnTo>
                  <a:lnTo>
                    <a:pt x="28435" y="8763"/>
                  </a:lnTo>
                  <a:lnTo>
                    <a:pt x="28244" y="8750"/>
                  </a:lnTo>
                  <a:lnTo>
                    <a:pt x="25654" y="8661"/>
                  </a:lnTo>
                  <a:lnTo>
                    <a:pt x="25514" y="8623"/>
                  </a:lnTo>
                  <a:lnTo>
                    <a:pt x="25361" y="8597"/>
                  </a:lnTo>
                  <a:lnTo>
                    <a:pt x="25209" y="8597"/>
                  </a:lnTo>
                  <a:lnTo>
                    <a:pt x="24904" y="8559"/>
                  </a:lnTo>
                  <a:lnTo>
                    <a:pt x="24625" y="8496"/>
                  </a:lnTo>
                  <a:lnTo>
                    <a:pt x="24422" y="8445"/>
                  </a:lnTo>
                  <a:lnTo>
                    <a:pt x="24257" y="8356"/>
                  </a:lnTo>
                  <a:lnTo>
                    <a:pt x="24091" y="8293"/>
                  </a:lnTo>
                  <a:lnTo>
                    <a:pt x="23939" y="8204"/>
                  </a:lnTo>
                  <a:lnTo>
                    <a:pt x="23812" y="8115"/>
                  </a:lnTo>
                  <a:lnTo>
                    <a:pt x="23368" y="7442"/>
                  </a:lnTo>
                  <a:lnTo>
                    <a:pt x="23368" y="7315"/>
                  </a:lnTo>
                  <a:lnTo>
                    <a:pt x="24015" y="3060"/>
                  </a:lnTo>
                  <a:lnTo>
                    <a:pt x="24066" y="2844"/>
                  </a:lnTo>
                  <a:lnTo>
                    <a:pt x="24295" y="2514"/>
                  </a:lnTo>
                  <a:lnTo>
                    <a:pt x="24422" y="2413"/>
                  </a:lnTo>
                  <a:lnTo>
                    <a:pt x="24549" y="2324"/>
                  </a:lnTo>
                  <a:lnTo>
                    <a:pt x="25806" y="1917"/>
                  </a:lnTo>
                  <a:lnTo>
                    <a:pt x="26022" y="1905"/>
                  </a:lnTo>
                  <a:lnTo>
                    <a:pt x="26225" y="1905"/>
                  </a:lnTo>
                  <a:lnTo>
                    <a:pt x="26377" y="1917"/>
                  </a:lnTo>
                  <a:lnTo>
                    <a:pt x="29273" y="2057"/>
                  </a:lnTo>
                  <a:lnTo>
                    <a:pt x="29464" y="2057"/>
                  </a:lnTo>
                  <a:lnTo>
                    <a:pt x="29616" y="2032"/>
                  </a:lnTo>
                  <a:lnTo>
                    <a:pt x="29756" y="1993"/>
                  </a:lnTo>
                  <a:lnTo>
                    <a:pt x="29895" y="1930"/>
                  </a:lnTo>
                  <a:lnTo>
                    <a:pt x="30035" y="1828"/>
                  </a:lnTo>
                  <a:lnTo>
                    <a:pt x="30124" y="1701"/>
                  </a:lnTo>
                  <a:lnTo>
                    <a:pt x="30149" y="1574"/>
                  </a:lnTo>
                  <a:close/>
                </a:path>
                <a:path w="132079" h="38100">
                  <a:moveTo>
                    <a:pt x="114871" y="26466"/>
                  </a:moveTo>
                  <a:lnTo>
                    <a:pt x="114173" y="25260"/>
                  </a:lnTo>
                  <a:lnTo>
                    <a:pt x="113817" y="24980"/>
                  </a:lnTo>
                  <a:lnTo>
                    <a:pt x="113677" y="24917"/>
                  </a:lnTo>
                  <a:lnTo>
                    <a:pt x="113525" y="24828"/>
                  </a:lnTo>
                  <a:lnTo>
                    <a:pt x="113106" y="24612"/>
                  </a:lnTo>
                  <a:lnTo>
                    <a:pt x="112699" y="24447"/>
                  </a:lnTo>
                  <a:lnTo>
                    <a:pt x="112255" y="24307"/>
                  </a:lnTo>
                  <a:lnTo>
                    <a:pt x="112014" y="24257"/>
                  </a:lnTo>
                  <a:lnTo>
                    <a:pt x="111785" y="24193"/>
                  </a:lnTo>
                  <a:lnTo>
                    <a:pt x="111302" y="24117"/>
                  </a:lnTo>
                  <a:lnTo>
                    <a:pt x="110324" y="24028"/>
                  </a:lnTo>
                  <a:lnTo>
                    <a:pt x="109816" y="24028"/>
                  </a:lnTo>
                  <a:lnTo>
                    <a:pt x="108839" y="24117"/>
                  </a:lnTo>
                  <a:lnTo>
                    <a:pt x="108394" y="24193"/>
                  </a:lnTo>
                  <a:lnTo>
                    <a:pt x="108140" y="24257"/>
                  </a:lnTo>
                  <a:lnTo>
                    <a:pt x="107772" y="24345"/>
                  </a:lnTo>
                  <a:lnTo>
                    <a:pt x="107645" y="24409"/>
                  </a:lnTo>
                  <a:lnTo>
                    <a:pt x="107505" y="24485"/>
                  </a:lnTo>
                  <a:lnTo>
                    <a:pt x="107378" y="24599"/>
                  </a:lnTo>
                  <a:lnTo>
                    <a:pt x="107327" y="24739"/>
                  </a:lnTo>
                  <a:lnTo>
                    <a:pt x="107353" y="24879"/>
                  </a:lnTo>
                  <a:lnTo>
                    <a:pt x="107454" y="25006"/>
                  </a:lnTo>
                  <a:lnTo>
                    <a:pt x="107594" y="25120"/>
                  </a:lnTo>
                  <a:lnTo>
                    <a:pt x="107734" y="25184"/>
                  </a:lnTo>
                  <a:lnTo>
                    <a:pt x="107861" y="25209"/>
                  </a:lnTo>
                  <a:lnTo>
                    <a:pt x="108013" y="25234"/>
                  </a:lnTo>
                  <a:lnTo>
                    <a:pt x="108331" y="25234"/>
                  </a:lnTo>
                  <a:lnTo>
                    <a:pt x="108483" y="25196"/>
                  </a:lnTo>
                  <a:lnTo>
                    <a:pt x="107861" y="24460"/>
                  </a:lnTo>
                  <a:lnTo>
                    <a:pt x="108508" y="25184"/>
                  </a:lnTo>
                  <a:lnTo>
                    <a:pt x="108699" y="25133"/>
                  </a:lnTo>
                  <a:lnTo>
                    <a:pt x="109245" y="25019"/>
                  </a:lnTo>
                  <a:lnTo>
                    <a:pt x="109423" y="25006"/>
                  </a:lnTo>
                  <a:lnTo>
                    <a:pt x="109575" y="24980"/>
                  </a:lnTo>
                  <a:lnTo>
                    <a:pt x="109918" y="24968"/>
                  </a:lnTo>
                  <a:lnTo>
                    <a:pt x="110591" y="24980"/>
                  </a:lnTo>
                  <a:lnTo>
                    <a:pt x="110756" y="25006"/>
                  </a:lnTo>
                  <a:lnTo>
                    <a:pt x="110921" y="25019"/>
                  </a:lnTo>
                  <a:lnTo>
                    <a:pt x="111404" y="25107"/>
                  </a:lnTo>
                  <a:lnTo>
                    <a:pt x="111569" y="25146"/>
                  </a:lnTo>
                  <a:lnTo>
                    <a:pt x="111848" y="25247"/>
                  </a:lnTo>
                  <a:lnTo>
                    <a:pt x="111988" y="25311"/>
                  </a:lnTo>
                  <a:lnTo>
                    <a:pt x="112141" y="25361"/>
                  </a:lnTo>
                  <a:lnTo>
                    <a:pt x="112395" y="25476"/>
                  </a:lnTo>
                  <a:lnTo>
                    <a:pt x="112547" y="25577"/>
                  </a:lnTo>
                  <a:lnTo>
                    <a:pt x="112763" y="25717"/>
                  </a:lnTo>
                  <a:lnTo>
                    <a:pt x="112903" y="25831"/>
                  </a:lnTo>
                  <a:lnTo>
                    <a:pt x="113017" y="25958"/>
                  </a:lnTo>
                  <a:lnTo>
                    <a:pt x="113106" y="26085"/>
                  </a:lnTo>
                  <a:lnTo>
                    <a:pt x="113195" y="26225"/>
                  </a:lnTo>
                  <a:lnTo>
                    <a:pt x="113233" y="26352"/>
                  </a:lnTo>
                  <a:lnTo>
                    <a:pt x="113258" y="26504"/>
                  </a:lnTo>
                  <a:lnTo>
                    <a:pt x="113258" y="26644"/>
                  </a:lnTo>
                  <a:lnTo>
                    <a:pt x="113233" y="26784"/>
                  </a:lnTo>
                  <a:lnTo>
                    <a:pt x="113195" y="26924"/>
                  </a:lnTo>
                  <a:lnTo>
                    <a:pt x="113106" y="27063"/>
                  </a:lnTo>
                  <a:lnTo>
                    <a:pt x="113017" y="27190"/>
                  </a:lnTo>
                  <a:lnTo>
                    <a:pt x="112903" y="27317"/>
                  </a:lnTo>
                  <a:lnTo>
                    <a:pt x="112763" y="27444"/>
                  </a:lnTo>
                  <a:lnTo>
                    <a:pt x="112598" y="27546"/>
                  </a:lnTo>
                  <a:lnTo>
                    <a:pt x="112471" y="27609"/>
                  </a:lnTo>
                  <a:lnTo>
                    <a:pt x="110642" y="28054"/>
                  </a:lnTo>
                  <a:lnTo>
                    <a:pt x="110515" y="28054"/>
                  </a:lnTo>
                  <a:lnTo>
                    <a:pt x="110350" y="28067"/>
                  </a:lnTo>
                  <a:lnTo>
                    <a:pt x="101015" y="28511"/>
                  </a:lnTo>
                  <a:lnTo>
                    <a:pt x="100799" y="28511"/>
                  </a:lnTo>
                  <a:lnTo>
                    <a:pt x="100660" y="28524"/>
                  </a:lnTo>
                  <a:lnTo>
                    <a:pt x="100507" y="28549"/>
                  </a:lnTo>
                  <a:lnTo>
                    <a:pt x="100380" y="28600"/>
                  </a:lnTo>
                  <a:lnTo>
                    <a:pt x="100203" y="28689"/>
                  </a:lnTo>
                  <a:lnTo>
                    <a:pt x="100088" y="28816"/>
                  </a:lnTo>
                  <a:lnTo>
                    <a:pt x="100037" y="28956"/>
                  </a:lnTo>
                  <a:lnTo>
                    <a:pt x="100063" y="29095"/>
                  </a:lnTo>
                  <a:lnTo>
                    <a:pt x="100152" y="29222"/>
                  </a:lnTo>
                  <a:lnTo>
                    <a:pt x="100304" y="29324"/>
                  </a:lnTo>
                  <a:lnTo>
                    <a:pt x="105486" y="32321"/>
                  </a:lnTo>
                  <a:lnTo>
                    <a:pt x="105613" y="32372"/>
                  </a:lnTo>
                  <a:lnTo>
                    <a:pt x="105803" y="32423"/>
                  </a:lnTo>
                  <a:lnTo>
                    <a:pt x="105943" y="32435"/>
                  </a:lnTo>
                  <a:lnTo>
                    <a:pt x="106095" y="32448"/>
                  </a:lnTo>
                  <a:lnTo>
                    <a:pt x="106260" y="32435"/>
                  </a:lnTo>
                  <a:lnTo>
                    <a:pt x="106413" y="32397"/>
                  </a:lnTo>
                  <a:lnTo>
                    <a:pt x="106540" y="32359"/>
                  </a:lnTo>
                  <a:lnTo>
                    <a:pt x="106718" y="32258"/>
                  </a:lnTo>
                  <a:lnTo>
                    <a:pt x="106857" y="32092"/>
                  </a:lnTo>
                  <a:lnTo>
                    <a:pt x="106870" y="31902"/>
                  </a:lnTo>
                  <a:lnTo>
                    <a:pt x="106794" y="31775"/>
                  </a:lnTo>
                  <a:lnTo>
                    <a:pt x="106654" y="31661"/>
                  </a:lnTo>
                  <a:lnTo>
                    <a:pt x="102666" y="29375"/>
                  </a:lnTo>
                  <a:lnTo>
                    <a:pt x="110553" y="28994"/>
                  </a:lnTo>
                  <a:lnTo>
                    <a:pt x="110680" y="28981"/>
                  </a:lnTo>
                  <a:lnTo>
                    <a:pt x="111112" y="28968"/>
                  </a:lnTo>
                  <a:lnTo>
                    <a:pt x="111315" y="28943"/>
                  </a:lnTo>
                  <a:lnTo>
                    <a:pt x="111518" y="28930"/>
                  </a:lnTo>
                  <a:lnTo>
                    <a:pt x="111937" y="28867"/>
                  </a:lnTo>
                  <a:lnTo>
                    <a:pt x="112153" y="28816"/>
                  </a:lnTo>
                  <a:lnTo>
                    <a:pt x="112344" y="28778"/>
                  </a:lnTo>
                  <a:lnTo>
                    <a:pt x="112737" y="28663"/>
                  </a:lnTo>
                  <a:lnTo>
                    <a:pt x="113080" y="28536"/>
                  </a:lnTo>
                  <a:lnTo>
                    <a:pt x="113436" y="28371"/>
                  </a:lnTo>
                  <a:lnTo>
                    <a:pt x="113563" y="28308"/>
                  </a:lnTo>
                  <a:lnTo>
                    <a:pt x="113690" y="28244"/>
                  </a:lnTo>
                  <a:lnTo>
                    <a:pt x="113817" y="28181"/>
                  </a:lnTo>
                  <a:lnTo>
                    <a:pt x="114058" y="28003"/>
                  </a:lnTo>
                  <a:lnTo>
                    <a:pt x="114287" y="27800"/>
                  </a:lnTo>
                  <a:lnTo>
                    <a:pt x="114477" y="27597"/>
                  </a:lnTo>
                  <a:lnTo>
                    <a:pt x="114630" y="27381"/>
                  </a:lnTo>
                  <a:lnTo>
                    <a:pt x="114744" y="27152"/>
                  </a:lnTo>
                  <a:lnTo>
                    <a:pt x="114833" y="26924"/>
                  </a:lnTo>
                  <a:lnTo>
                    <a:pt x="114871" y="26695"/>
                  </a:lnTo>
                  <a:lnTo>
                    <a:pt x="114871" y="26466"/>
                  </a:lnTo>
                  <a:close/>
                </a:path>
                <a:path w="132079" h="38100">
                  <a:moveTo>
                    <a:pt x="123888" y="31673"/>
                  </a:moveTo>
                  <a:lnTo>
                    <a:pt x="123024" y="30327"/>
                  </a:lnTo>
                  <a:lnTo>
                    <a:pt x="122885" y="30213"/>
                  </a:lnTo>
                  <a:lnTo>
                    <a:pt x="122745" y="30149"/>
                  </a:lnTo>
                  <a:lnTo>
                    <a:pt x="122326" y="29946"/>
                  </a:lnTo>
                  <a:lnTo>
                    <a:pt x="122262" y="31546"/>
                  </a:lnTo>
                  <a:lnTo>
                    <a:pt x="122262" y="31711"/>
                  </a:lnTo>
                  <a:lnTo>
                    <a:pt x="122224" y="31877"/>
                  </a:lnTo>
                  <a:lnTo>
                    <a:pt x="122110" y="32080"/>
                  </a:lnTo>
                  <a:lnTo>
                    <a:pt x="122021" y="32219"/>
                  </a:lnTo>
                  <a:lnTo>
                    <a:pt x="121894" y="32435"/>
                  </a:lnTo>
                  <a:lnTo>
                    <a:pt x="120954" y="32562"/>
                  </a:lnTo>
                  <a:lnTo>
                    <a:pt x="120954" y="33489"/>
                  </a:lnTo>
                  <a:lnTo>
                    <a:pt x="119976" y="34213"/>
                  </a:lnTo>
                  <a:lnTo>
                    <a:pt x="119722" y="34366"/>
                  </a:lnTo>
                  <a:lnTo>
                    <a:pt x="119532" y="34455"/>
                  </a:lnTo>
                  <a:lnTo>
                    <a:pt x="119303" y="34594"/>
                  </a:lnTo>
                  <a:lnTo>
                    <a:pt x="118808" y="34848"/>
                  </a:lnTo>
                  <a:lnTo>
                    <a:pt x="115874" y="35788"/>
                  </a:lnTo>
                  <a:lnTo>
                    <a:pt x="115722" y="35814"/>
                  </a:lnTo>
                  <a:lnTo>
                    <a:pt x="115582" y="35852"/>
                  </a:lnTo>
                  <a:lnTo>
                    <a:pt x="115125" y="35928"/>
                  </a:lnTo>
                  <a:lnTo>
                    <a:pt x="114935" y="35941"/>
                  </a:lnTo>
                  <a:lnTo>
                    <a:pt x="114554" y="35928"/>
                  </a:lnTo>
                  <a:lnTo>
                    <a:pt x="114198" y="35877"/>
                  </a:lnTo>
                  <a:lnTo>
                    <a:pt x="113855" y="35788"/>
                  </a:lnTo>
                  <a:lnTo>
                    <a:pt x="113614" y="35699"/>
                  </a:lnTo>
                  <a:lnTo>
                    <a:pt x="113487" y="35623"/>
                  </a:lnTo>
                  <a:lnTo>
                    <a:pt x="112344" y="36271"/>
                  </a:lnTo>
                  <a:lnTo>
                    <a:pt x="113182" y="35788"/>
                  </a:lnTo>
                  <a:lnTo>
                    <a:pt x="113474" y="35623"/>
                  </a:lnTo>
                  <a:lnTo>
                    <a:pt x="113347" y="35521"/>
                  </a:lnTo>
                  <a:lnTo>
                    <a:pt x="113195" y="35382"/>
                  </a:lnTo>
                  <a:lnTo>
                    <a:pt x="113055" y="35242"/>
                  </a:lnTo>
                  <a:lnTo>
                    <a:pt x="112953" y="35039"/>
                  </a:lnTo>
                  <a:lnTo>
                    <a:pt x="112915" y="34823"/>
                  </a:lnTo>
                  <a:lnTo>
                    <a:pt x="112966" y="34594"/>
                  </a:lnTo>
                  <a:lnTo>
                    <a:pt x="113080" y="34391"/>
                  </a:lnTo>
                  <a:lnTo>
                    <a:pt x="113322" y="34048"/>
                  </a:lnTo>
                  <a:lnTo>
                    <a:pt x="120954" y="33489"/>
                  </a:lnTo>
                  <a:lnTo>
                    <a:pt x="120954" y="32562"/>
                  </a:lnTo>
                  <a:lnTo>
                    <a:pt x="114274" y="32981"/>
                  </a:lnTo>
                  <a:lnTo>
                    <a:pt x="114592" y="32715"/>
                  </a:lnTo>
                  <a:lnTo>
                    <a:pt x="115227" y="32270"/>
                  </a:lnTo>
                  <a:lnTo>
                    <a:pt x="115455" y="32131"/>
                  </a:lnTo>
                  <a:lnTo>
                    <a:pt x="115582" y="32054"/>
                  </a:lnTo>
                  <a:lnTo>
                    <a:pt x="115912" y="31889"/>
                  </a:lnTo>
                  <a:lnTo>
                    <a:pt x="116408" y="31623"/>
                  </a:lnTo>
                  <a:lnTo>
                    <a:pt x="117195" y="31292"/>
                  </a:lnTo>
                  <a:lnTo>
                    <a:pt x="117627" y="31153"/>
                  </a:lnTo>
                  <a:lnTo>
                    <a:pt x="118059" y="31000"/>
                  </a:lnTo>
                  <a:lnTo>
                    <a:pt x="118948" y="30772"/>
                  </a:lnTo>
                  <a:lnTo>
                    <a:pt x="119303" y="30695"/>
                  </a:lnTo>
                  <a:lnTo>
                    <a:pt x="119456" y="30670"/>
                  </a:lnTo>
                  <a:lnTo>
                    <a:pt x="119621" y="30619"/>
                  </a:lnTo>
                  <a:lnTo>
                    <a:pt x="119888" y="30568"/>
                  </a:lnTo>
                  <a:lnTo>
                    <a:pt x="120065" y="30556"/>
                  </a:lnTo>
                  <a:lnTo>
                    <a:pt x="120269" y="30543"/>
                  </a:lnTo>
                  <a:lnTo>
                    <a:pt x="120637" y="30556"/>
                  </a:lnTo>
                  <a:lnTo>
                    <a:pt x="120827" y="30568"/>
                  </a:lnTo>
                  <a:lnTo>
                    <a:pt x="120992" y="30607"/>
                  </a:lnTo>
                  <a:lnTo>
                    <a:pt x="121424" y="30721"/>
                  </a:lnTo>
                  <a:lnTo>
                    <a:pt x="121640" y="30822"/>
                  </a:lnTo>
                  <a:lnTo>
                    <a:pt x="121805" y="30911"/>
                  </a:lnTo>
                  <a:lnTo>
                    <a:pt x="121958" y="31051"/>
                  </a:lnTo>
                  <a:lnTo>
                    <a:pt x="122135" y="31242"/>
                  </a:lnTo>
                  <a:lnTo>
                    <a:pt x="122237" y="31445"/>
                  </a:lnTo>
                  <a:lnTo>
                    <a:pt x="122262" y="29933"/>
                  </a:lnTo>
                  <a:lnTo>
                    <a:pt x="121869" y="29806"/>
                  </a:lnTo>
                  <a:lnTo>
                    <a:pt x="121196" y="29654"/>
                  </a:lnTo>
                  <a:lnTo>
                    <a:pt x="121031" y="29641"/>
                  </a:lnTo>
                  <a:lnTo>
                    <a:pt x="120878" y="29616"/>
                  </a:lnTo>
                  <a:lnTo>
                    <a:pt x="120510" y="29603"/>
                  </a:lnTo>
                  <a:lnTo>
                    <a:pt x="120180" y="29603"/>
                  </a:lnTo>
                  <a:lnTo>
                    <a:pt x="119837" y="29616"/>
                  </a:lnTo>
                  <a:lnTo>
                    <a:pt x="119672" y="29641"/>
                  </a:lnTo>
                  <a:lnTo>
                    <a:pt x="119481" y="29654"/>
                  </a:lnTo>
                  <a:lnTo>
                    <a:pt x="119176" y="29730"/>
                  </a:lnTo>
                  <a:lnTo>
                    <a:pt x="118986" y="29768"/>
                  </a:lnTo>
                  <a:lnTo>
                    <a:pt x="118808" y="29819"/>
                  </a:lnTo>
                  <a:lnTo>
                    <a:pt x="118364" y="29895"/>
                  </a:lnTo>
                  <a:lnTo>
                    <a:pt x="117309" y="30175"/>
                  </a:lnTo>
                  <a:lnTo>
                    <a:pt x="116814" y="30353"/>
                  </a:lnTo>
                  <a:lnTo>
                    <a:pt x="116319" y="30518"/>
                  </a:lnTo>
                  <a:lnTo>
                    <a:pt x="115392" y="30899"/>
                  </a:lnTo>
                  <a:lnTo>
                    <a:pt x="114554" y="31330"/>
                  </a:lnTo>
                  <a:lnTo>
                    <a:pt x="114427" y="31407"/>
                  </a:lnTo>
                  <a:lnTo>
                    <a:pt x="114020" y="31635"/>
                  </a:lnTo>
                  <a:lnTo>
                    <a:pt x="113296" y="32156"/>
                  </a:lnTo>
                  <a:lnTo>
                    <a:pt x="112979" y="32435"/>
                  </a:lnTo>
                  <a:lnTo>
                    <a:pt x="112649" y="32715"/>
                  </a:lnTo>
                  <a:lnTo>
                    <a:pt x="112102" y="33299"/>
                  </a:lnTo>
                  <a:lnTo>
                    <a:pt x="111696" y="33883"/>
                  </a:lnTo>
                  <a:lnTo>
                    <a:pt x="111620" y="34010"/>
                  </a:lnTo>
                  <a:lnTo>
                    <a:pt x="111302" y="34810"/>
                  </a:lnTo>
                  <a:lnTo>
                    <a:pt x="111315" y="35001"/>
                  </a:lnTo>
                  <a:lnTo>
                    <a:pt x="112204" y="36169"/>
                  </a:lnTo>
                  <a:lnTo>
                    <a:pt x="112331" y="36283"/>
                  </a:lnTo>
                  <a:lnTo>
                    <a:pt x="112737" y="36474"/>
                  </a:lnTo>
                  <a:lnTo>
                    <a:pt x="112877" y="36525"/>
                  </a:lnTo>
                  <a:lnTo>
                    <a:pt x="113017" y="36588"/>
                  </a:lnTo>
                  <a:lnTo>
                    <a:pt x="113487" y="36715"/>
                  </a:lnTo>
                  <a:lnTo>
                    <a:pt x="113652" y="36766"/>
                  </a:lnTo>
                  <a:lnTo>
                    <a:pt x="114147" y="36842"/>
                  </a:lnTo>
                  <a:lnTo>
                    <a:pt x="114655" y="36880"/>
                  </a:lnTo>
                  <a:lnTo>
                    <a:pt x="115011" y="36880"/>
                  </a:lnTo>
                  <a:lnTo>
                    <a:pt x="115531" y="36842"/>
                  </a:lnTo>
                  <a:lnTo>
                    <a:pt x="116027" y="36766"/>
                  </a:lnTo>
                  <a:lnTo>
                    <a:pt x="116192" y="36715"/>
                  </a:lnTo>
                  <a:lnTo>
                    <a:pt x="116840" y="36576"/>
                  </a:lnTo>
                  <a:lnTo>
                    <a:pt x="117894" y="36309"/>
                  </a:lnTo>
                  <a:lnTo>
                    <a:pt x="118389" y="36131"/>
                  </a:lnTo>
                  <a:lnTo>
                    <a:pt x="118884" y="35966"/>
                  </a:lnTo>
                  <a:lnTo>
                    <a:pt x="119811" y="35585"/>
                  </a:lnTo>
                  <a:lnTo>
                    <a:pt x="120269" y="35356"/>
                  </a:lnTo>
                  <a:lnTo>
                    <a:pt x="120637" y="35140"/>
                  </a:lnTo>
                  <a:lnTo>
                    <a:pt x="120789" y="35077"/>
                  </a:lnTo>
                  <a:lnTo>
                    <a:pt x="121183" y="34836"/>
                  </a:lnTo>
                  <a:lnTo>
                    <a:pt x="121920" y="34328"/>
                  </a:lnTo>
                  <a:lnTo>
                    <a:pt x="122224" y="34048"/>
                  </a:lnTo>
                  <a:lnTo>
                    <a:pt x="122567" y="33769"/>
                  </a:lnTo>
                  <a:lnTo>
                    <a:pt x="123113" y="33172"/>
                  </a:lnTo>
                  <a:lnTo>
                    <a:pt x="123393" y="32778"/>
                  </a:lnTo>
                  <a:lnTo>
                    <a:pt x="123520" y="32588"/>
                  </a:lnTo>
                  <a:lnTo>
                    <a:pt x="123596" y="32448"/>
                  </a:lnTo>
                  <a:lnTo>
                    <a:pt x="123723" y="32258"/>
                  </a:lnTo>
                  <a:lnTo>
                    <a:pt x="123812" y="32067"/>
                  </a:lnTo>
                  <a:lnTo>
                    <a:pt x="123863" y="31877"/>
                  </a:lnTo>
                  <a:lnTo>
                    <a:pt x="123888" y="31673"/>
                  </a:lnTo>
                  <a:close/>
                </a:path>
                <a:path w="132079" h="38100">
                  <a:moveTo>
                    <a:pt x="131622" y="35902"/>
                  </a:moveTo>
                  <a:lnTo>
                    <a:pt x="131597" y="35737"/>
                  </a:lnTo>
                  <a:lnTo>
                    <a:pt x="131521" y="35572"/>
                  </a:lnTo>
                  <a:lnTo>
                    <a:pt x="131457" y="35407"/>
                  </a:lnTo>
                  <a:lnTo>
                    <a:pt x="131330" y="35242"/>
                  </a:lnTo>
                  <a:lnTo>
                    <a:pt x="131191" y="35090"/>
                  </a:lnTo>
                  <a:lnTo>
                    <a:pt x="131025" y="34950"/>
                  </a:lnTo>
                  <a:lnTo>
                    <a:pt x="130848" y="34823"/>
                  </a:lnTo>
                  <a:lnTo>
                    <a:pt x="130619" y="34709"/>
                  </a:lnTo>
                  <a:lnTo>
                    <a:pt x="130403" y="34582"/>
                  </a:lnTo>
                  <a:lnTo>
                    <a:pt x="130276" y="34531"/>
                  </a:lnTo>
                  <a:lnTo>
                    <a:pt x="129997" y="34455"/>
                  </a:lnTo>
                  <a:lnTo>
                    <a:pt x="129997" y="35953"/>
                  </a:lnTo>
                  <a:lnTo>
                    <a:pt x="129552" y="36576"/>
                  </a:lnTo>
                  <a:lnTo>
                    <a:pt x="129387" y="36664"/>
                  </a:lnTo>
                  <a:lnTo>
                    <a:pt x="129133" y="36728"/>
                  </a:lnTo>
                  <a:lnTo>
                    <a:pt x="128816" y="36791"/>
                  </a:lnTo>
                  <a:lnTo>
                    <a:pt x="128397" y="36791"/>
                  </a:lnTo>
                  <a:lnTo>
                    <a:pt x="128130" y="36753"/>
                  </a:lnTo>
                  <a:lnTo>
                    <a:pt x="127825" y="36664"/>
                  </a:lnTo>
                  <a:lnTo>
                    <a:pt x="127558" y="36537"/>
                  </a:lnTo>
                  <a:lnTo>
                    <a:pt x="127393" y="36398"/>
                  </a:lnTo>
                  <a:lnTo>
                    <a:pt x="127241" y="36182"/>
                  </a:lnTo>
                  <a:lnTo>
                    <a:pt x="127215" y="35864"/>
                  </a:lnTo>
                  <a:lnTo>
                    <a:pt x="127393" y="35560"/>
                  </a:lnTo>
                  <a:lnTo>
                    <a:pt x="127520" y="35458"/>
                  </a:lnTo>
                  <a:lnTo>
                    <a:pt x="127647" y="35394"/>
                  </a:lnTo>
                  <a:lnTo>
                    <a:pt x="127774" y="35331"/>
                  </a:lnTo>
                  <a:lnTo>
                    <a:pt x="128003" y="35255"/>
                  </a:lnTo>
                  <a:lnTo>
                    <a:pt x="128320" y="35191"/>
                  </a:lnTo>
                  <a:lnTo>
                    <a:pt x="128536" y="35179"/>
                  </a:lnTo>
                  <a:lnTo>
                    <a:pt x="128866" y="35191"/>
                  </a:lnTo>
                  <a:lnTo>
                    <a:pt x="129324" y="35293"/>
                  </a:lnTo>
                  <a:lnTo>
                    <a:pt x="129590" y="35420"/>
                  </a:lnTo>
                  <a:lnTo>
                    <a:pt x="129794" y="35572"/>
                  </a:lnTo>
                  <a:lnTo>
                    <a:pt x="129959" y="35788"/>
                  </a:lnTo>
                  <a:lnTo>
                    <a:pt x="129997" y="35953"/>
                  </a:lnTo>
                  <a:lnTo>
                    <a:pt x="129997" y="34455"/>
                  </a:lnTo>
                  <a:lnTo>
                    <a:pt x="129616" y="34340"/>
                  </a:lnTo>
                  <a:lnTo>
                    <a:pt x="129184" y="34277"/>
                  </a:lnTo>
                  <a:lnTo>
                    <a:pt x="128752" y="34251"/>
                  </a:lnTo>
                  <a:lnTo>
                    <a:pt x="128447" y="34251"/>
                  </a:lnTo>
                  <a:lnTo>
                    <a:pt x="126568" y="34709"/>
                  </a:lnTo>
                  <a:lnTo>
                    <a:pt x="126428" y="34759"/>
                  </a:lnTo>
                  <a:lnTo>
                    <a:pt x="126187" y="34937"/>
                  </a:lnTo>
                  <a:lnTo>
                    <a:pt x="126009" y="35090"/>
                  </a:lnTo>
                  <a:lnTo>
                    <a:pt x="125590" y="35902"/>
                  </a:lnTo>
                  <a:lnTo>
                    <a:pt x="125590" y="36068"/>
                  </a:lnTo>
                  <a:lnTo>
                    <a:pt x="125615" y="36233"/>
                  </a:lnTo>
                  <a:lnTo>
                    <a:pt x="125691" y="36398"/>
                  </a:lnTo>
                  <a:lnTo>
                    <a:pt x="125755" y="36576"/>
                  </a:lnTo>
                  <a:lnTo>
                    <a:pt x="128447" y="37719"/>
                  </a:lnTo>
                  <a:lnTo>
                    <a:pt x="129044" y="37706"/>
                  </a:lnTo>
                  <a:lnTo>
                    <a:pt x="129336" y="37680"/>
                  </a:lnTo>
                  <a:lnTo>
                    <a:pt x="129616" y="37630"/>
                  </a:lnTo>
                  <a:lnTo>
                    <a:pt x="129755" y="37592"/>
                  </a:lnTo>
                  <a:lnTo>
                    <a:pt x="129895" y="37566"/>
                  </a:lnTo>
                  <a:lnTo>
                    <a:pt x="130416" y="37388"/>
                  </a:lnTo>
                  <a:lnTo>
                    <a:pt x="130632" y="37274"/>
                  </a:lnTo>
                  <a:lnTo>
                    <a:pt x="131381" y="36652"/>
                  </a:lnTo>
                  <a:lnTo>
                    <a:pt x="131521" y="36410"/>
                  </a:lnTo>
                  <a:lnTo>
                    <a:pt x="131597" y="36245"/>
                  </a:lnTo>
                  <a:lnTo>
                    <a:pt x="131622" y="36068"/>
                  </a:lnTo>
                  <a:lnTo>
                    <a:pt x="131622" y="3590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277147" y="1231569"/>
              <a:ext cx="52069" cy="57150"/>
            </a:xfrm>
            <a:custGeom>
              <a:avLst/>
              <a:gdLst/>
              <a:ahLst/>
              <a:cxnLst/>
              <a:rect l="l" t="t" r="r" b="b"/>
              <a:pathLst>
                <a:path w="52070" h="57150">
                  <a:moveTo>
                    <a:pt x="1397" y="381"/>
                  </a:moveTo>
                  <a:lnTo>
                    <a:pt x="1333" y="254"/>
                  </a:lnTo>
                  <a:lnTo>
                    <a:pt x="1193" y="139"/>
                  </a:lnTo>
                  <a:lnTo>
                    <a:pt x="1066" y="88"/>
                  </a:lnTo>
                  <a:lnTo>
                    <a:pt x="889" y="25"/>
                  </a:lnTo>
                  <a:lnTo>
                    <a:pt x="762" y="0"/>
                  </a:lnTo>
                  <a:lnTo>
                    <a:pt x="431" y="0"/>
                  </a:lnTo>
                  <a:lnTo>
                    <a:pt x="304" y="25"/>
                  </a:lnTo>
                  <a:lnTo>
                    <a:pt x="101" y="88"/>
                  </a:lnTo>
                  <a:lnTo>
                    <a:pt x="1155" y="787"/>
                  </a:lnTo>
                  <a:lnTo>
                    <a:pt x="1282" y="723"/>
                  </a:lnTo>
                  <a:lnTo>
                    <a:pt x="1371" y="584"/>
                  </a:lnTo>
                  <a:lnTo>
                    <a:pt x="1397" y="381"/>
                  </a:lnTo>
                  <a:close/>
                </a:path>
                <a:path w="52070" h="57150">
                  <a:moveTo>
                    <a:pt x="4521" y="2247"/>
                  </a:moveTo>
                  <a:lnTo>
                    <a:pt x="4483" y="2108"/>
                  </a:lnTo>
                  <a:lnTo>
                    <a:pt x="4318" y="1955"/>
                  </a:lnTo>
                  <a:lnTo>
                    <a:pt x="4191" y="1892"/>
                  </a:lnTo>
                  <a:lnTo>
                    <a:pt x="4051" y="1854"/>
                  </a:lnTo>
                  <a:lnTo>
                    <a:pt x="3898" y="1816"/>
                  </a:lnTo>
                  <a:lnTo>
                    <a:pt x="3746" y="1803"/>
                  </a:lnTo>
                  <a:lnTo>
                    <a:pt x="3594" y="1816"/>
                  </a:lnTo>
                  <a:lnTo>
                    <a:pt x="3429" y="1828"/>
                  </a:lnTo>
                  <a:lnTo>
                    <a:pt x="3289" y="1866"/>
                  </a:lnTo>
                  <a:lnTo>
                    <a:pt x="3162" y="1930"/>
                  </a:lnTo>
                  <a:lnTo>
                    <a:pt x="4279" y="2603"/>
                  </a:lnTo>
                  <a:lnTo>
                    <a:pt x="4406" y="2514"/>
                  </a:lnTo>
                  <a:lnTo>
                    <a:pt x="4495" y="2387"/>
                  </a:lnTo>
                  <a:lnTo>
                    <a:pt x="4521" y="2247"/>
                  </a:lnTo>
                  <a:close/>
                </a:path>
                <a:path w="52070" h="57150">
                  <a:moveTo>
                    <a:pt x="13690" y="5575"/>
                  </a:moveTo>
                  <a:lnTo>
                    <a:pt x="11734" y="4457"/>
                  </a:lnTo>
                  <a:lnTo>
                    <a:pt x="11607" y="4368"/>
                  </a:lnTo>
                  <a:lnTo>
                    <a:pt x="11480" y="4292"/>
                  </a:lnTo>
                  <a:lnTo>
                    <a:pt x="11201" y="4165"/>
                  </a:lnTo>
                  <a:lnTo>
                    <a:pt x="10883" y="4038"/>
                  </a:lnTo>
                  <a:lnTo>
                    <a:pt x="10223" y="3848"/>
                  </a:lnTo>
                  <a:lnTo>
                    <a:pt x="9512" y="3746"/>
                  </a:lnTo>
                  <a:lnTo>
                    <a:pt x="9131" y="3733"/>
                  </a:lnTo>
                  <a:lnTo>
                    <a:pt x="8407" y="3746"/>
                  </a:lnTo>
                  <a:lnTo>
                    <a:pt x="7696" y="3848"/>
                  </a:lnTo>
                  <a:lnTo>
                    <a:pt x="7505" y="3911"/>
                  </a:lnTo>
                  <a:lnTo>
                    <a:pt x="7010" y="4038"/>
                  </a:lnTo>
                  <a:lnTo>
                    <a:pt x="6451" y="4292"/>
                  </a:lnTo>
                  <a:lnTo>
                    <a:pt x="6324" y="4356"/>
                  </a:lnTo>
                  <a:lnTo>
                    <a:pt x="6197" y="4432"/>
                  </a:lnTo>
                  <a:lnTo>
                    <a:pt x="1181" y="7327"/>
                  </a:lnTo>
                  <a:lnTo>
                    <a:pt x="965" y="7442"/>
                  </a:lnTo>
                  <a:lnTo>
                    <a:pt x="749" y="7607"/>
                  </a:lnTo>
                  <a:lnTo>
                    <a:pt x="0" y="8801"/>
                  </a:lnTo>
                  <a:lnTo>
                    <a:pt x="0" y="9004"/>
                  </a:lnTo>
                  <a:lnTo>
                    <a:pt x="3175" y="11633"/>
                  </a:lnTo>
                  <a:lnTo>
                    <a:pt x="3454" y="11747"/>
                  </a:lnTo>
                  <a:lnTo>
                    <a:pt x="3594" y="11772"/>
                  </a:lnTo>
                  <a:lnTo>
                    <a:pt x="3898" y="11772"/>
                  </a:lnTo>
                  <a:lnTo>
                    <a:pt x="4038" y="11747"/>
                  </a:lnTo>
                  <a:lnTo>
                    <a:pt x="4165" y="11709"/>
                  </a:lnTo>
                  <a:lnTo>
                    <a:pt x="4292" y="11658"/>
                  </a:lnTo>
                  <a:lnTo>
                    <a:pt x="4419" y="11569"/>
                  </a:lnTo>
                  <a:lnTo>
                    <a:pt x="4546" y="11430"/>
                  </a:lnTo>
                  <a:lnTo>
                    <a:pt x="4559" y="11239"/>
                  </a:lnTo>
                  <a:lnTo>
                    <a:pt x="4483" y="11112"/>
                  </a:lnTo>
                  <a:lnTo>
                    <a:pt x="4343" y="10998"/>
                  </a:lnTo>
                  <a:lnTo>
                    <a:pt x="2374" y="9867"/>
                  </a:lnTo>
                  <a:lnTo>
                    <a:pt x="2247" y="9779"/>
                  </a:lnTo>
                  <a:lnTo>
                    <a:pt x="2044" y="9639"/>
                  </a:lnTo>
                  <a:lnTo>
                    <a:pt x="1828" y="9436"/>
                  </a:lnTo>
                  <a:lnTo>
                    <a:pt x="1676" y="9207"/>
                  </a:lnTo>
                  <a:lnTo>
                    <a:pt x="1638" y="9080"/>
                  </a:lnTo>
                  <a:lnTo>
                    <a:pt x="1625" y="8839"/>
                  </a:lnTo>
                  <a:lnTo>
                    <a:pt x="1663" y="8674"/>
                  </a:lnTo>
                  <a:lnTo>
                    <a:pt x="1739" y="8496"/>
                  </a:lnTo>
                  <a:lnTo>
                    <a:pt x="1828" y="8369"/>
                  </a:lnTo>
                  <a:lnTo>
                    <a:pt x="1981" y="8216"/>
                  </a:lnTo>
                  <a:lnTo>
                    <a:pt x="2171" y="8077"/>
                  </a:lnTo>
                  <a:lnTo>
                    <a:pt x="2336" y="7988"/>
                  </a:lnTo>
                  <a:lnTo>
                    <a:pt x="7302" y="5105"/>
                  </a:lnTo>
                  <a:lnTo>
                    <a:pt x="7429" y="5041"/>
                  </a:lnTo>
                  <a:lnTo>
                    <a:pt x="7772" y="4876"/>
                  </a:lnTo>
                  <a:lnTo>
                    <a:pt x="8128" y="4762"/>
                  </a:lnTo>
                  <a:lnTo>
                    <a:pt x="8432" y="4711"/>
                  </a:lnTo>
                  <a:lnTo>
                    <a:pt x="8864" y="4673"/>
                  </a:lnTo>
                  <a:lnTo>
                    <a:pt x="9067" y="4673"/>
                  </a:lnTo>
                  <a:lnTo>
                    <a:pt x="9486" y="4711"/>
                  </a:lnTo>
                  <a:lnTo>
                    <a:pt x="9664" y="4749"/>
                  </a:lnTo>
                  <a:lnTo>
                    <a:pt x="10147" y="4876"/>
                  </a:lnTo>
                  <a:lnTo>
                    <a:pt x="10401" y="4991"/>
                  </a:lnTo>
                  <a:lnTo>
                    <a:pt x="12547" y="6223"/>
                  </a:lnTo>
                  <a:lnTo>
                    <a:pt x="13690" y="5575"/>
                  </a:lnTo>
                  <a:close/>
                </a:path>
                <a:path w="52070" h="57150">
                  <a:moveTo>
                    <a:pt x="13931" y="5880"/>
                  </a:moveTo>
                  <a:lnTo>
                    <a:pt x="13881" y="5740"/>
                  </a:lnTo>
                  <a:lnTo>
                    <a:pt x="13716" y="5588"/>
                  </a:lnTo>
                  <a:lnTo>
                    <a:pt x="12560" y="6235"/>
                  </a:lnTo>
                  <a:lnTo>
                    <a:pt x="12712" y="6311"/>
                  </a:lnTo>
                  <a:lnTo>
                    <a:pt x="12852" y="6350"/>
                  </a:lnTo>
                  <a:lnTo>
                    <a:pt x="12992" y="6362"/>
                  </a:lnTo>
                  <a:lnTo>
                    <a:pt x="13157" y="6375"/>
                  </a:lnTo>
                  <a:lnTo>
                    <a:pt x="13322" y="6362"/>
                  </a:lnTo>
                  <a:lnTo>
                    <a:pt x="13462" y="6324"/>
                  </a:lnTo>
                  <a:lnTo>
                    <a:pt x="13716" y="6223"/>
                  </a:lnTo>
                  <a:lnTo>
                    <a:pt x="13855" y="6108"/>
                  </a:lnTo>
                  <a:lnTo>
                    <a:pt x="13919" y="5981"/>
                  </a:lnTo>
                  <a:close/>
                </a:path>
                <a:path w="52070" h="57150">
                  <a:moveTo>
                    <a:pt x="18618" y="24079"/>
                  </a:moveTo>
                  <a:lnTo>
                    <a:pt x="18567" y="23939"/>
                  </a:lnTo>
                  <a:lnTo>
                    <a:pt x="17081" y="24320"/>
                  </a:lnTo>
                  <a:lnTo>
                    <a:pt x="17221" y="24447"/>
                  </a:lnTo>
                  <a:lnTo>
                    <a:pt x="17500" y="24549"/>
                  </a:lnTo>
                  <a:lnTo>
                    <a:pt x="17653" y="24574"/>
                  </a:lnTo>
                  <a:lnTo>
                    <a:pt x="17868" y="24587"/>
                  </a:lnTo>
                  <a:lnTo>
                    <a:pt x="18034" y="24574"/>
                  </a:lnTo>
                  <a:lnTo>
                    <a:pt x="18199" y="24536"/>
                  </a:lnTo>
                  <a:lnTo>
                    <a:pt x="18364" y="24460"/>
                  </a:lnTo>
                  <a:lnTo>
                    <a:pt x="18503" y="24371"/>
                  </a:lnTo>
                  <a:lnTo>
                    <a:pt x="18605" y="24206"/>
                  </a:lnTo>
                  <a:lnTo>
                    <a:pt x="18618" y="24079"/>
                  </a:lnTo>
                  <a:close/>
                </a:path>
                <a:path w="52070" h="57150">
                  <a:moveTo>
                    <a:pt x="24269" y="31064"/>
                  </a:moveTo>
                  <a:lnTo>
                    <a:pt x="24206" y="30937"/>
                  </a:lnTo>
                  <a:lnTo>
                    <a:pt x="22720" y="31318"/>
                  </a:lnTo>
                  <a:lnTo>
                    <a:pt x="22910" y="31457"/>
                  </a:lnTo>
                  <a:lnTo>
                    <a:pt x="23037" y="31521"/>
                  </a:lnTo>
                  <a:lnTo>
                    <a:pt x="23190" y="31559"/>
                  </a:lnTo>
                  <a:lnTo>
                    <a:pt x="23317" y="31572"/>
                  </a:lnTo>
                  <a:lnTo>
                    <a:pt x="23533" y="31584"/>
                  </a:lnTo>
                  <a:lnTo>
                    <a:pt x="23685" y="31572"/>
                  </a:lnTo>
                  <a:lnTo>
                    <a:pt x="23850" y="31534"/>
                  </a:lnTo>
                  <a:lnTo>
                    <a:pt x="23977" y="31483"/>
                  </a:lnTo>
                  <a:lnTo>
                    <a:pt x="24130" y="31381"/>
                  </a:lnTo>
                  <a:lnTo>
                    <a:pt x="24231" y="31242"/>
                  </a:lnTo>
                  <a:lnTo>
                    <a:pt x="24269" y="31064"/>
                  </a:lnTo>
                  <a:close/>
                </a:path>
                <a:path w="52070" h="57150">
                  <a:moveTo>
                    <a:pt x="29527" y="19964"/>
                  </a:moveTo>
                  <a:lnTo>
                    <a:pt x="29184" y="19011"/>
                  </a:lnTo>
                  <a:lnTo>
                    <a:pt x="29057" y="18872"/>
                  </a:lnTo>
                  <a:lnTo>
                    <a:pt x="28790" y="18580"/>
                  </a:lnTo>
                  <a:lnTo>
                    <a:pt x="28625" y="18465"/>
                  </a:lnTo>
                  <a:lnTo>
                    <a:pt x="28486" y="18351"/>
                  </a:lnTo>
                  <a:lnTo>
                    <a:pt x="28168" y="18135"/>
                  </a:lnTo>
                  <a:lnTo>
                    <a:pt x="27965" y="18034"/>
                  </a:lnTo>
                  <a:lnTo>
                    <a:pt x="27800" y="17932"/>
                  </a:lnTo>
                  <a:lnTo>
                    <a:pt x="24587" y="17259"/>
                  </a:lnTo>
                  <a:lnTo>
                    <a:pt x="23939" y="17284"/>
                  </a:lnTo>
                  <a:lnTo>
                    <a:pt x="23787" y="17310"/>
                  </a:lnTo>
                  <a:lnTo>
                    <a:pt x="23660" y="17335"/>
                  </a:lnTo>
                  <a:lnTo>
                    <a:pt x="23533" y="17386"/>
                  </a:lnTo>
                  <a:lnTo>
                    <a:pt x="23393" y="17462"/>
                  </a:lnTo>
                  <a:lnTo>
                    <a:pt x="23266" y="17602"/>
                  </a:lnTo>
                  <a:lnTo>
                    <a:pt x="23228" y="17818"/>
                  </a:lnTo>
                  <a:lnTo>
                    <a:pt x="23329" y="17957"/>
                  </a:lnTo>
                  <a:lnTo>
                    <a:pt x="23507" y="18110"/>
                  </a:lnTo>
                  <a:lnTo>
                    <a:pt x="23634" y="18161"/>
                  </a:lnTo>
                  <a:lnTo>
                    <a:pt x="23787" y="18186"/>
                  </a:lnTo>
                  <a:lnTo>
                    <a:pt x="23939" y="18211"/>
                  </a:lnTo>
                  <a:lnTo>
                    <a:pt x="24130" y="18211"/>
                  </a:lnTo>
                  <a:lnTo>
                    <a:pt x="24333" y="18199"/>
                  </a:lnTo>
                  <a:lnTo>
                    <a:pt x="24917" y="18199"/>
                  </a:lnTo>
                  <a:lnTo>
                    <a:pt x="27647" y="19316"/>
                  </a:lnTo>
                  <a:lnTo>
                    <a:pt x="27863" y="19685"/>
                  </a:lnTo>
                  <a:lnTo>
                    <a:pt x="27901" y="19888"/>
                  </a:lnTo>
                  <a:lnTo>
                    <a:pt x="27533" y="20701"/>
                  </a:lnTo>
                  <a:lnTo>
                    <a:pt x="27254" y="20942"/>
                  </a:lnTo>
                  <a:lnTo>
                    <a:pt x="26885" y="21120"/>
                  </a:lnTo>
                  <a:lnTo>
                    <a:pt x="26581" y="21234"/>
                  </a:lnTo>
                  <a:lnTo>
                    <a:pt x="26454" y="21259"/>
                  </a:lnTo>
                  <a:lnTo>
                    <a:pt x="26022" y="21361"/>
                  </a:lnTo>
                  <a:lnTo>
                    <a:pt x="25501" y="21412"/>
                  </a:lnTo>
                  <a:lnTo>
                    <a:pt x="25209" y="21412"/>
                  </a:lnTo>
                  <a:lnTo>
                    <a:pt x="24955" y="21399"/>
                  </a:lnTo>
                  <a:lnTo>
                    <a:pt x="24663" y="21374"/>
                  </a:lnTo>
                  <a:lnTo>
                    <a:pt x="24485" y="21348"/>
                  </a:lnTo>
                  <a:lnTo>
                    <a:pt x="24333" y="21310"/>
                  </a:lnTo>
                  <a:lnTo>
                    <a:pt x="24193" y="21285"/>
                  </a:lnTo>
                  <a:lnTo>
                    <a:pt x="15062" y="19850"/>
                  </a:lnTo>
                  <a:lnTo>
                    <a:pt x="14922" y="19824"/>
                  </a:lnTo>
                  <a:lnTo>
                    <a:pt x="14554" y="19799"/>
                  </a:lnTo>
                  <a:lnTo>
                    <a:pt x="14414" y="19824"/>
                  </a:lnTo>
                  <a:lnTo>
                    <a:pt x="14262" y="19862"/>
                  </a:lnTo>
                  <a:lnTo>
                    <a:pt x="14135" y="19926"/>
                  </a:lnTo>
                  <a:lnTo>
                    <a:pt x="13982" y="20027"/>
                  </a:lnTo>
                  <a:lnTo>
                    <a:pt x="13893" y="20154"/>
                  </a:lnTo>
                  <a:lnTo>
                    <a:pt x="13881" y="20281"/>
                  </a:lnTo>
                  <a:lnTo>
                    <a:pt x="13931" y="20434"/>
                  </a:lnTo>
                  <a:lnTo>
                    <a:pt x="17068" y="24307"/>
                  </a:lnTo>
                  <a:lnTo>
                    <a:pt x="18529" y="23914"/>
                  </a:lnTo>
                  <a:lnTo>
                    <a:pt x="16154" y="20993"/>
                  </a:lnTo>
                  <a:lnTo>
                    <a:pt x="23685" y="22174"/>
                  </a:lnTo>
                  <a:lnTo>
                    <a:pt x="23901" y="22212"/>
                  </a:lnTo>
                  <a:lnTo>
                    <a:pt x="24307" y="22275"/>
                  </a:lnTo>
                  <a:lnTo>
                    <a:pt x="24739" y="22326"/>
                  </a:lnTo>
                  <a:lnTo>
                    <a:pt x="25158" y="22339"/>
                  </a:lnTo>
                  <a:lnTo>
                    <a:pt x="25603" y="22339"/>
                  </a:lnTo>
                  <a:lnTo>
                    <a:pt x="26022" y="22313"/>
                  </a:lnTo>
                  <a:lnTo>
                    <a:pt x="26441" y="22263"/>
                  </a:lnTo>
                  <a:lnTo>
                    <a:pt x="26835" y="22186"/>
                  </a:lnTo>
                  <a:lnTo>
                    <a:pt x="27025" y="22136"/>
                  </a:lnTo>
                  <a:lnTo>
                    <a:pt x="27152" y="22110"/>
                  </a:lnTo>
                  <a:lnTo>
                    <a:pt x="27686" y="21945"/>
                  </a:lnTo>
                  <a:lnTo>
                    <a:pt x="27838" y="21882"/>
                  </a:lnTo>
                  <a:lnTo>
                    <a:pt x="28308" y="21653"/>
                  </a:lnTo>
                  <a:lnTo>
                    <a:pt x="28435" y="21551"/>
                  </a:lnTo>
                  <a:lnTo>
                    <a:pt x="28575" y="21475"/>
                  </a:lnTo>
                  <a:lnTo>
                    <a:pt x="28829" y="21285"/>
                  </a:lnTo>
                  <a:lnTo>
                    <a:pt x="29222" y="20891"/>
                  </a:lnTo>
                  <a:lnTo>
                    <a:pt x="29286" y="20764"/>
                  </a:lnTo>
                  <a:lnTo>
                    <a:pt x="29438" y="20434"/>
                  </a:lnTo>
                  <a:lnTo>
                    <a:pt x="29502" y="20205"/>
                  </a:lnTo>
                  <a:lnTo>
                    <a:pt x="29527" y="19964"/>
                  </a:lnTo>
                  <a:close/>
                </a:path>
                <a:path w="52070" h="57150">
                  <a:moveTo>
                    <a:pt x="29781" y="25209"/>
                  </a:moveTo>
                  <a:lnTo>
                    <a:pt x="29578" y="24282"/>
                  </a:lnTo>
                  <a:lnTo>
                    <a:pt x="29438" y="24307"/>
                  </a:lnTo>
                  <a:lnTo>
                    <a:pt x="29273" y="24345"/>
                  </a:lnTo>
                  <a:lnTo>
                    <a:pt x="29133" y="24396"/>
                  </a:lnTo>
                  <a:lnTo>
                    <a:pt x="29006" y="24472"/>
                  </a:lnTo>
                  <a:lnTo>
                    <a:pt x="28917" y="24599"/>
                  </a:lnTo>
                  <a:lnTo>
                    <a:pt x="28879" y="24828"/>
                  </a:lnTo>
                  <a:lnTo>
                    <a:pt x="28956" y="24955"/>
                  </a:lnTo>
                  <a:lnTo>
                    <a:pt x="29133" y="25095"/>
                  </a:lnTo>
                  <a:lnTo>
                    <a:pt x="29273" y="25158"/>
                  </a:lnTo>
                  <a:lnTo>
                    <a:pt x="29438" y="25184"/>
                  </a:lnTo>
                  <a:lnTo>
                    <a:pt x="29578" y="25209"/>
                  </a:lnTo>
                  <a:lnTo>
                    <a:pt x="29781" y="25209"/>
                  </a:lnTo>
                  <a:close/>
                </a:path>
                <a:path w="52070" h="57150">
                  <a:moveTo>
                    <a:pt x="35179" y="26847"/>
                  </a:moveTo>
                  <a:lnTo>
                    <a:pt x="34836" y="26009"/>
                  </a:lnTo>
                  <a:lnTo>
                    <a:pt x="33629" y="25031"/>
                  </a:lnTo>
                  <a:lnTo>
                    <a:pt x="33439" y="24930"/>
                  </a:lnTo>
                  <a:lnTo>
                    <a:pt x="30238" y="24257"/>
                  </a:lnTo>
                  <a:lnTo>
                    <a:pt x="29591" y="24282"/>
                  </a:lnTo>
                  <a:lnTo>
                    <a:pt x="29781" y="25209"/>
                  </a:lnTo>
                  <a:lnTo>
                    <a:pt x="29997" y="25196"/>
                  </a:lnTo>
                  <a:lnTo>
                    <a:pt x="30556" y="25196"/>
                  </a:lnTo>
                  <a:lnTo>
                    <a:pt x="30734" y="25234"/>
                  </a:lnTo>
                  <a:lnTo>
                    <a:pt x="30911" y="25247"/>
                  </a:lnTo>
                  <a:lnTo>
                    <a:pt x="31229" y="25285"/>
                  </a:lnTo>
                  <a:lnTo>
                    <a:pt x="33274" y="26289"/>
                  </a:lnTo>
                  <a:lnTo>
                    <a:pt x="33464" y="26543"/>
                  </a:lnTo>
                  <a:lnTo>
                    <a:pt x="33515" y="26682"/>
                  </a:lnTo>
                  <a:lnTo>
                    <a:pt x="33553" y="26822"/>
                  </a:lnTo>
                  <a:lnTo>
                    <a:pt x="33566" y="26962"/>
                  </a:lnTo>
                  <a:lnTo>
                    <a:pt x="33553" y="27101"/>
                  </a:lnTo>
                  <a:lnTo>
                    <a:pt x="33515" y="27241"/>
                  </a:lnTo>
                  <a:lnTo>
                    <a:pt x="32524" y="28117"/>
                  </a:lnTo>
                  <a:lnTo>
                    <a:pt x="32219" y="28232"/>
                  </a:lnTo>
                  <a:lnTo>
                    <a:pt x="32080" y="28270"/>
                  </a:lnTo>
                  <a:lnTo>
                    <a:pt x="31673" y="28359"/>
                  </a:lnTo>
                  <a:lnTo>
                    <a:pt x="31140" y="28409"/>
                  </a:lnTo>
                  <a:lnTo>
                    <a:pt x="30873" y="28409"/>
                  </a:lnTo>
                  <a:lnTo>
                    <a:pt x="30607" y="28397"/>
                  </a:lnTo>
                  <a:lnTo>
                    <a:pt x="30340" y="28371"/>
                  </a:lnTo>
                  <a:lnTo>
                    <a:pt x="30111" y="28346"/>
                  </a:lnTo>
                  <a:lnTo>
                    <a:pt x="29984" y="28308"/>
                  </a:lnTo>
                  <a:lnTo>
                    <a:pt x="29845" y="28282"/>
                  </a:lnTo>
                  <a:lnTo>
                    <a:pt x="20726" y="26847"/>
                  </a:lnTo>
                  <a:lnTo>
                    <a:pt x="20586" y="26822"/>
                  </a:lnTo>
                  <a:lnTo>
                    <a:pt x="20421" y="26797"/>
                  </a:lnTo>
                  <a:lnTo>
                    <a:pt x="20218" y="26797"/>
                  </a:lnTo>
                  <a:lnTo>
                    <a:pt x="20066" y="26822"/>
                  </a:lnTo>
                  <a:lnTo>
                    <a:pt x="19939" y="26847"/>
                  </a:lnTo>
                  <a:lnTo>
                    <a:pt x="19812" y="26911"/>
                  </a:lnTo>
                  <a:lnTo>
                    <a:pt x="19685" y="26987"/>
                  </a:lnTo>
                  <a:lnTo>
                    <a:pt x="19570" y="27127"/>
                  </a:lnTo>
                  <a:lnTo>
                    <a:pt x="19545" y="27305"/>
                  </a:lnTo>
                  <a:lnTo>
                    <a:pt x="19596" y="27432"/>
                  </a:lnTo>
                  <a:lnTo>
                    <a:pt x="22707" y="31305"/>
                  </a:lnTo>
                  <a:lnTo>
                    <a:pt x="24180" y="30911"/>
                  </a:lnTo>
                  <a:lnTo>
                    <a:pt x="21805" y="27978"/>
                  </a:lnTo>
                  <a:lnTo>
                    <a:pt x="29349" y="29171"/>
                  </a:lnTo>
                  <a:lnTo>
                    <a:pt x="29552" y="29210"/>
                  </a:lnTo>
                  <a:lnTo>
                    <a:pt x="29972" y="29273"/>
                  </a:lnTo>
                  <a:lnTo>
                    <a:pt x="30403" y="29324"/>
                  </a:lnTo>
                  <a:lnTo>
                    <a:pt x="30822" y="29337"/>
                  </a:lnTo>
                  <a:lnTo>
                    <a:pt x="31254" y="29337"/>
                  </a:lnTo>
                  <a:lnTo>
                    <a:pt x="31673" y="29311"/>
                  </a:lnTo>
                  <a:lnTo>
                    <a:pt x="32092" y="29260"/>
                  </a:lnTo>
                  <a:lnTo>
                    <a:pt x="32499" y="29184"/>
                  </a:lnTo>
                  <a:lnTo>
                    <a:pt x="32702" y="29133"/>
                  </a:lnTo>
                  <a:lnTo>
                    <a:pt x="32842" y="29095"/>
                  </a:lnTo>
                  <a:lnTo>
                    <a:pt x="32981" y="29057"/>
                  </a:lnTo>
                  <a:lnTo>
                    <a:pt x="34099" y="28549"/>
                  </a:lnTo>
                  <a:lnTo>
                    <a:pt x="34239" y="28473"/>
                  </a:lnTo>
                  <a:lnTo>
                    <a:pt x="34480" y="28282"/>
                  </a:lnTo>
                  <a:lnTo>
                    <a:pt x="34683" y="28092"/>
                  </a:lnTo>
                  <a:lnTo>
                    <a:pt x="35179" y="26962"/>
                  </a:lnTo>
                  <a:close/>
                </a:path>
                <a:path w="52070" h="57150">
                  <a:moveTo>
                    <a:pt x="39624" y="32346"/>
                  </a:moveTo>
                  <a:lnTo>
                    <a:pt x="39611" y="32169"/>
                  </a:lnTo>
                  <a:lnTo>
                    <a:pt x="39585" y="32004"/>
                  </a:lnTo>
                  <a:lnTo>
                    <a:pt x="39509" y="31826"/>
                  </a:lnTo>
                  <a:lnTo>
                    <a:pt x="39408" y="31673"/>
                  </a:lnTo>
                  <a:lnTo>
                    <a:pt x="38163" y="30848"/>
                  </a:lnTo>
                  <a:lnTo>
                    <a:pt x="38036" y="30797"/>
                  </a:lnTo>
                  <a:lnTo>
                    <a:pt x="38011" y="32334"/>
                  </a:lnTo>
                  <a:lnTo>
                    <a:pt x="37960" y="32562"/>
                  </a:lnTo>
                  <a:lnTo>
                    <a:pt x="37846" y="32727"/>
                  </a:lnTo>
                  <a:lnTo>
                    <a:pt x="37642" y="32880"/>
                  </a:lnTo>
                  <a:lnTo>
                    <a:pt x="37388" y="33007"/>
                  </a:lnTo>
                  <a:lnTo>
                    <a:pt x="37249" y="33058"/>
                  </a:lnTo>
                  <a:lnTo>
                    <a:pt x="36944" y="33108"/>
                  </a:lnTo>
                  <a:lnTo>
                    <a:pt x="36753" y="33121"/>
                  </a:lnTo>
                  <a:lnTo>
                    <a:pt x="36410" y="33121"/>
                  </a:lnTo>
                  <a:lnTo>
                    <a:pt x="36195" y="33096"/>
                  </a:lnTo>
                  <a:lnTo>
                    <a:pt x="35941" y="33032"/>
                  </a:lnTo>
                  <a:lnTo>
                    <a:pt x="35737" y="32943"/>
                  </a:lnTo>
                  <a:lnTo>
                    <a:pt x="35483" y="32804"/>
                  </a:lnTo>
                  <a:lnTo>
                    <a:pt x="35267" y="32550"/>
                  </a:lnTo>
                  <a:lnTo>
                    <a:pt x="35217" y="32397"/>
                  </a:lnTo>
                  <a:lnTo>
                    <a:pt x="35217" y="32232"/>
                  </a:lnTo>
                  <a:lnTo>
                    <a:pt x="35267" y="32080"/>
                  </a:lnTo>
                  <a:lnTo>
                    <a:pt x="35382" y="31927"/>
                  </a:lnTo>
                  <a:lnTo>
                    <a:pt x="35623" y="31737"/>
                  </a:lnTo>
                  <a:lnTo>
                    <a:pt x="35750" y="31686"/>
                  </a:lnTo>
                  <a:lnTo>
                    <a:pt x="35915" y="31610"/>
                  </a:lnTo>
                  <a:lnTo>
                    <a:pt x="36347" y="31534"/>
                  </a:lnTo>
                  <a:lnTo>
                    <a:pt x="36474" y="31534"/>
                  </a:lnTo>
                  <a:lnTo>
                    <a:pt x="36614" y="31521"/>
                  </a:lnTo>
                  <a:lnTo>
                    <a:pt x="36753" y="31534"/>
                  </a:lnTo>
                  <a:lnTo>
                    <a:pt x="37020" y="31559"/>
                  </a:lnTo>
                  <a:lnTo>
                    <a:pt x="37338" y="31635"/>
                  </a:lnTo>
                  <a:lnTo>
                    <a:pt x="37693" y="31813"/>
                  </a:lnTo>
                  <a:lnTo>
                    <a:pt x="37884" y="31991"/>
                  </a:lnTo>
                  <a:lnTo>
                    <a:pt x="37973" y="32143"/>
                  </a:lnTo>
                  <a:lnTo>
                    <a:pt x="37998" y="32296"/>
                  </a:lnTo>
                  <a:lnTo>
                    <a:pt x="38011" y="30797"/>
                  </a:lnTo>
                  <a:lnTo>
                    <a:pt x="37782" y="30721"/>
                  </a:lnTo>
                  <a:lnTo>
                    <a:pt x="37211" y="30632"/>
                  </a:lnTo>
                  <a:lnTo>
                    <a:pt x="36931" y="30607"/>
                  </a:lnTo>
                  <a:lnTo>
                    <a:pt x="36614" y="30594"/>
                  </a:lnTo>
                  <a:lnTo>
                    <a:pt x="36334" y="30594"/>
                  </a:lnTo>
                  <a:lnTo>
                    <a:pt x="36029" y="30619"/>
                  </a:lnTo>
                  <a:lnTo>
                    <a:pt x="35890" y="30645"/>
                  </a:lnTo>
                  <a:lnTo>
                    <a:pt x="35763" y="30657"/>
                  </a:lnTo>
                  <a:lnTo>
                    <a:pt x="35598" y="30695"/>
                  </a:lnTo>
                  <a:lnTo>
                    <a:pt x="35471" y="30721"/>
                  </a:lnTo>
                  <a:lnTo>
                    <a:pt x="35331" y="30746"/>
                  </a:lnTo>
                  <a:lnTo>
                    <a:pt x="33604" y="32143"/>
                  </a:lnTo>
                  <a:lnTo>
                    <a:pt x="33604" y="32473"/>
                  </a:lnTo>
                  <a:lnTo>
                    <a:pt x="36753" y="34061"/>
                  </a:lnTo>
                  <a:lnTo>
                    <a:pt x="37350" y="34010"/>
                  </a:lnTo>
                  <a:lnTo>
                    <a:pt x="37668" y="33947"/>
                  </a:lnTo>
                  <a:lnTo>
                    <a:pt x="37858" y="33921"/>
                  </a:lnTo>
                  <a:lnTo>
                    <a:pt x="38823" y="33515"/>
                  </a:lnTo>
                  <a:lnTo>
                    <a:pt x="39103" y="33299"/>
                  </a:lnTo>
                  <a:lnTo>
                    <a:pt x="39268" y="33159"/>
                  </a:lnTo>
                  <a:lnTo>
                    <a:pt x="39458" y="32931"/>
                  </a:lnTo>
                  <a:lnTo>
                    <a:pt x="39573" y="32689"/>
                  </a:lnTo>
                  <a:lnTo>
                    <a:pt x="39611" y="32512"/>
                  </a:lnTo>
                  <a:lnTo>
                    <a:pt x="39624" y="32346"/>
                  </a:lnTo>
                  <a:close/>
                </a:path>
                <a:path w="52070" h="57150">
                  <a:moveTo>
                    <a:pt x="44983" y="38544"/>
                  </a:moveTo>
                  <a:lnTo>
                    <a:pt x="43802" y="37109"/>
                  </a:lnTo>
                  <a:lnTo>
                    <a:pt x="43713" y="36982"/>
                  </a:lnTo>
                  <a:lnTo>
                    <a:pt x="43472" y="36728"/>
                  </a:lnTo>
                  <a:lnTo>
                    <a:pt x="43243" y="36563"/>
                  </a:lnTo>
                  <a:lnTo>
                    <a:pt x="40170" y="35763"/>
                  </a:lnTo>
                  <a:lnTo>
                    <a:pt x="39624" y="35801"/>
                  </a:lnTo>
                  <a:lnTo>
                    <a:pt x="38925" y="35915"/>
                  </a:lnTo>
                  <a:lnTo>
                    <a:pt x="38798" y="35953"/>
                  </a:lnTo>
                  <a:lnTo>
                    <a:pt x="38633" y="35991"/>
                  </a:lnTo>
                  <a:lnTo>
                    <a:pt x="32258" y="37731"/>
                  </a:lnTo>
                  <a:lnTo>
                    <a:pt x="32105" y="37757"/>
                  </a:lnTo>
                  <a:lnTo>
                    <a:pt x="31965" y="37795"/>
                  </a:lnTo>
                  <a:lnTo>
                    <a:pt x="31597" y="37922"/>
                  </a:lnTo>
                  <a:lnTo>
                    <a:pt x="31432" y="37973"/>
                  </a:lnTo>
                  <a:lnTo>
                    <a:pt x="31292" y="38036"/>
                  </a:lnTo>
                  <a:lnTo>
                    <a:pt x="31026" y="38176"/>
                  </a:lnTo>
                  <a:lnTo>
                    <a:pt x="30899" y="38265"/>
                  </a:lnTo>
                  <a:lnTo>
                    <a:pt x="30759" y="38341"/>
                  </a:lnTo>
                  <a:lnTo>
                    <a:pt x="30543" y="38519"/>
                  </a:lnTo>
                  <a:lnTo>
                    <a:pt x="30353" y="38696"/>
                  </a:lnTo>
                  <a:lnTo>
                    <a:pt x="29895" y="39712"/>
                  </a:lnTo>
                  <a:lnTo>
                    <a:pt x="29921" y="39928"/>
                  </a:lnTo>
                  <a:lnTo>
                    <a:pt x="29972" y="40144"/>
                  </a:lnTo>
                  <a:lnTo>
                    <a:pt x="30048" y="40347"/>
                  </a:lnTo>
                  <a:lnTo>
                    <a:pt x="30187" y="40551"/>
                  </a:lnTo>
                  <a:lnTo>
                    <a:pt x="31508" y="42189"/>
                  </a:lnTo>
                  <a:lnTo>
                    <a:pt x="31648" y="42316"/>
                  </a:lnTo>
                  <a:lnTo>
                    <a:pt x="31775" y="42379"/>
                  </a:lnTo>
                  <a:lnTo>
                    <a:pt x="31978" y="42430"/>
                  </a:lnTo>
                  <a:lnTo>
                    <a:pt x="32118" y="42443"/>
                  </a:lnTo>
                  <a:lnTo>
                    <a:pt x="32308" y="42456"/>
                  </a:lnTo>
                  <a:lnTo>
                    <a:pt x="32473" y="42430"/>
                  </a:lnTo>
                  <a:lnTo>
                    <a:pt x="32626" y="42405"/>
                  </a:lnTo>
                  <a:lnTo>
                    <a:pt x="32753" y="42354"/>
                  </a:lnTo>
                  <a:lnTo>
                    <a:pt x="32905" y="42252"/>
                  </a:lnTo>
                  <a:lnTo>
                    <a:pt x="33032" y="42075"/>
                  </a:lnTo>
                  <a:lnTo>
                    <a:pt x="33045" y="41935"/>
                  </a:lnTo>
                  <a:lnTo>
                    <a:pt x="32994" y="41808"/>
                  </a:lnTo>
                  <a:lnTo>
                    <a:pt x="31775" y="40335"/>
                  </a:lnTo>
                  <a:lnTo>
                    <a:pt x="31699" y="40208"/>
                  </a:lnTo>
                  <a:lnTo>
                    <a:pt x="31623" y="40081"/>
                  </a:lnTo>
                  <a:lnTo>
                    <a:pt x="31521" y="39852"/>
                  </a:lnTo>
                  <a:lnTo>
                    <a:pt x="31521" y="39712"/>
                  </a:lnTo>
                  <a:lnTo>
                    <a:pt x="32410" y="38735"/>
                  </a:lnTo>
                  <a:lnTo>
                    <a:pt x="32664" y="38633"/>
                  </a:lnTo>
                  <a:lnTo>
                    <a:pt x="32791" y="38608"/>
                  </a:lnTo>
                  <a:lnTo>
                    <a:pt x="39420" y="36817"/>
                  </a:lnTo>
                  <a:lnTo>
                    <a:pt x="38862" y="36131"/>
                  </a:lnTo>
                  <a:lnTo>
                    <a:pt x="39052" y="36347"/>
                  </a:lnTo>
                  <a:lnTo>
                    <a:pt x="39420" y="36804"/>
                  </a:lnTo>
                  <a:lnTo>
                    <a:pt x="39547" y="36779"/>
                  </a:lnTo>
                  <a:lnTo>
                    <a:pt x="39725" y="36741"/>
                  </a:lnTo>
                  <a:lnTo>
                    <a:pt x="40233" y="36690"/>
                  </a:lnTo>
                  <a:lnTo>
                    <a:pt x="40665" y="36703"/>
                  </a:lnTo>
                  <a:lnTo>
                    <a:pt x="40957" y="36741"/>
                  </a:lnTo>
                  <a:lnTo>
                    <a:pt x="41440" y="36868"/>
                  </a:lnTo>
                  <a:lnTo>
                    <a:pt x="41694" y="36969"/>
                  </a:lnTo>
                  <a:lnTo>
                    <a:pt x="41846" y="37071"/>
                  </a:lnTo>
                  <a:lnTo>
                    <a:pt x="41998" y="37147"/>
                  </a:lnTo>
                  <a:lnTo>
                    <a:pt x="42227" y="37350"/>
                  </a:lnTo>
                  <a:lnTo>
                    <a:pt x="43510" y="38950"/>
                  </a:lnTo>
                  <a:lnTo>
                    <a:pt x="44970" y="38557"/>
                  </a:lnTo>
                  <a:close/>
                </a:path>
                <a:path w="52070" h="57150">
                  <a:moveTo>
                    <a:pt x="45046" y="38709"/>
                  </a:moveTo>
                  <a:lnTo>
                    <a:pt x="44996" y="38582"/>
                  </a:lnTo>
                  <a:lnTo>
                    <a:pt x="43510" y="38963"/>
                  </a:lnTo>
                  <a:lnTo>
                    <a:pt x="43649" y="39090"/>
                  </a:lnTo>
                  <a:lnTo>
                    <a:pt x="43815" y="39154"/>
                  </a:lnTo>
                  <a:lnTo>
                    <a:pt x="43967" y="39192"/>
                  </a:lnTo>
                  <a:lnTo>
                    <a:pt x="44157" y="39217"/>
                  </a:lnTo>
                  <a:lnTo>
                    <a:pt x="44424" y="39217"/>
                  </a:lnTo>
                  <a:lnTo>
                    <a:pt x="44577" y="39179"/>
                  </a:lnTo>
                  <a:lnTo>
                    <a:pt x="44716" y="39141"/>
                  </a:lnTo>
                  <a:lnTo>
                    <a:pt x="44843" y="39077"/>
                  </a:lnTo>
                  <a:lnTo>
                    <a:pt x="44983" y="38925"/>
                  </a:lnTo>
                  <a:lnTo>
                    <a:pt x="45046" y="38798"/>
                  </a:lnTo>
                  <a:close/>
                </a:path>
                <a:path w="52070" h="57150">
                  <a:moveTo>
                    <a:pt x="48094" y="57150"/>
                  </a:moveTo>
                  <a:lnTo>
                    <a:pt x="47955" y="56222"/>
                  </a:lnTo>
                  <a:lnTo>
                    <a:pt x="47828" y="56235"/>
                  </a:lnTo>
                  <a:lnTo>
                    <a:pt x="47688" y="56261"/>
                  </a:lnTo>
                  <a:lnTo>
                    <a:pt x="47548" y="56311"/>
                  </a:lnTo>
                  <a:lnTo>
                    <a:pt x="47421" y="56349"/>
                  </a:lnTo>
                  <a:lnTo>
                    <a:pt x="47294" y="56464"/>
                  </a:lnTo>
                  <a:lnTo>
                    <a:pt x="47231" y="56603"/>
                  </a:lnTo>
                  <a:lnTo>
                    <a:pt x="47231" y="56743"/>
                  </a:lnTo>
                  <a:lnTo>
                    <a:pt x="47294" y="56883"/>
                  </a:lnTo>
                  <a:lnTo>
                    <a:pt x="47459" y="57023"/>
                  </a:lnTo>
                  <a:lnTo>
                    <a:pt x="47599" y="57086"/>
                  </a:lnTo>
                  <a:lnTo>
                    <a:pt x="47752" y="57124"/>
                  </a:lnTo>
                  <a:lnTo>
                    <a:pt x="47891" y="57150"/>
                  </a:lnTo>
                  <a:lnTo>
                    <a:pt x="48094" y="57150"/>
                  </a:lnTo>
                  <a:close/>
                </a:path>
                <a:path w="52070" h="57150">
                  <a:moveTo>
                    <a:pt x="51841" y="54559"/>
                  </a:moveTo>
                  <a:lnTo>
                    <a:pt x="51765" y="54419"/>
                  </a:lnTo>
                  <a:lnTo>
                    <a:pt x="51638" y="54317"/>
                  </a:lnTo>
                  <a:lnTo>
                    <a:pt x="51320" y="54178"/>
                  </a:lnTo>
                  <a:lnTo>
                    <a:pt x="51155" y="54152"/>
                  </a:lnTo>
                  <a:lnTo>
                    <a:pt x="51015" y="54140"/>
                  </a:lnTo>
                  <a:lnTo>
                    <a:pt x="50850" y="54152"/>
                  </a:lnTo>
                  <a:lnTo>
                    <a:pt x="50660" y="54203"/>
                  </a:lnTo>
                  <a:lnTo>
                    <a:pt x="50520" y="54241"/>
                  </a:lnTo>
                  <a:lnTo>
                    <a:pt x="50330" y="54394"/>
                  </a:lnTo>
                  <a:lnTo>
                    <a:pt x="50241" y="54546"/>
                  </a:lnTo>
                  <a:lnTo>
                    <a:pt x="51841" y="54571"/>
                  </a:lnTo>
                  <a:close/>
                </a:path>
                <a:path w="52070" h="57150">
                  <a:moveTo>
                    <a:pt x="51879" y="54686"/>
                  </a:moveTo>
                  <a:lnTo>
                    <a:pt x="50253" y="54660"/>
                  </a:lnTo>
                  <a:lnTo>
                    <a:pt x="50253" y="54864"/>
                  </a:lnTo>
                  <a:lnTo>
                    <a:pt x="50228" y="55003"/>
                  </a:lnTo>
                  <a:lnTo>
                    <a:pt x="50165" y="55156"/>
                  </a:lnTo>
                  <a:lnTo>
                    <a:pt x="50101" y="55283"/>
                  </a:lnTo>
                  <a:lnTo>
                    <a:pt x="47967" y="56222"/>
                  </a:lnTo>
                  <a:lnTo>
                    <a:pt x="48094" y="57150"/>
                  </a:lnTo>
                  <a:lnTo>
                    <a:pt x="48717" y="57099"/>
                  </a:lnTo>
                  <a:lnTo>
                    <a:pt x="48895" y="57048"/>
                  </a:lnTo>
                  <a:lnTo>
                    <a:pt x="49085" y="57023"/>
                  </a:lnTo>
                  <a:lnTo>
                    <a:pt x="50482" y="56553"/>
                  </a:lnTo>
                  <a:lnTo>
                    <a:pt x="50787" y="56400"/>
                  </a:lnTo>
                  <a:lnTo>
                    <a:pt x="50914" y="56311"/>
                  </a:lnTo>
                  <a:lnTo>
                    <a:pt x="51257" y="56032"/>
                  </a:lnTo>
                  <a:lnTo>
                    <a:pt x="51473" y="55829"/>
                  </a:lnTo>
                  <a:lnTo>
                    <a:pt x="51866" y="54927"/>
                  </a:lnTo>
                  <a:lnTo>
                    <a:pt x="51879" y="5468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311094" y="1283550"/>
              <a:ext cx="21590" cy="48895"/>
            </a:xfrm>
            <a:custGeom>
              <a:avLst/>
              <a:gdLst/>
              <a:ahLst/>
              <a:cxnLst/>
              <a:rect l="l" t="t" r="r" b="b"/>
              <a:pathLst>
                <a:path w="21590" h="48894">
                  <a:moveTo>
                    <a:pt x="5232" y="12103"/>
                  </a:moveTo>
                  <a:lnTo>
                    <a:pt x="5092" y="11176"/>
                  </a:lnTo>
                  <a:lnTo>
                    <a:pt x="4965" y="11188"/>
                  </a:lnTo>
                  <a:lnTo>
                    <a:pt x="4813" y="11214"/>
                  </a:lnTo>
                  <a:lnTo>
                    <a:pt x="4673" y="11264"/>
                  </a:lnTo>
                  <a:lnTo>
                    <a:pt x="4533" y="11328"/>
                  </a:lnTo>
                  <a:lnTo>
                    <a:pt x="4381" y="11480"/>
                  </a:lnTo>
                  <a:lnTo>
                    <a:pt x="4343" y="11607"/>
                  </a:lnTo>
                  <a:lnTo>
                    <a:pt x="4368" y="11760"/>
                  </a:lnTo>
                  <a:lnTo>
                    <a:pt x="4521" y="11925"/>
                  </a:lnTo>
                  <a:lnTo>
                    <a:pt x="4660" y="12001"/>
                  </a:lnTo>
                  <a:lnTo>
                    <a:pt x="4800" y="12052"/>
                  </a:lnTo>
                  <a:lnTo>
                    <a:pt x="4965" y="12077"/>
                  </a:lnTo>
                  <a:lnTo>
                    <a:pt x="5232" y="12103"/>
                  </a:lnTo>
                  <a:close/>
                </a:path>
                <a:path w="21590" h="48894">
                  <a:moveTo>
                    <a:pt x="7975" y="24815"/>
                  </a:moveTo>
                  <a:lnTo>
                    <a:pt x="6362" y="24892"/>
                  </a:lnTo>
                  <a:lnTo>
                    <a:pt x="6426" y="25057"/>
                  </a:lnTo>
                  <a:lnTo>
                    <a:pt x="6553" y="25158"/>
                  </a:lnTo>
                  <a:lnTo>
                    <a:pt x="6731" y="25260"/>
                  </a:lnTo>
                  <a:lnTo>
                    <a:pt x="6883" y="25298"/>
                  </a:lnTo>
                  <a:lnTo>
                    <a:pt x="7035" y="25311"/>
                  </a:lnTo>
                  <a:lnTo>
                    <a:pt x="7277" y="25323"/>
                  </a:lnTo>
                  <a:lnTo>
                    <a:pt x="7429" y="25298"/>
                  </a:lnTo>
                  <a:lnTo>
                    <a:pt x="7658" y="25234"/>
                  </a:lnTo>
                  <a:lnTo>
                    <a:pt x="7810" y="25133"/>
                  </a:lnTo>
                  <a:lnTo>
                    <a:pt x="7950" y="24968"/>
                  </a:lnTo>
                  <a:lnTo>
                    <a:pt x="7975" y="24815"/>
                  </a:lnTo>
                  <a:close/>
                </a:path>
                <a:path w="21590" h="48894">
                  <a:moveTo>
                    <a:pt x="9829" y="44653"/>
                  </a:moveTo>
                  <a:lnTo>
                    <a:pt x="9779" y="44513"/>
                  </a:lnTo>
                  <a:lnTo>
                    <a:pt x="9613" y="44323"/>
                  </a:lnTo>
                  <a:lnTo>
                    <a:pt x="9486" y="44259"/>
                  </a:lnTo>
                  <a:lnTo>
                    <a:pt x="9334" y="44221"/>
                  </a:lnTo>
                  <a:lnTo>
                    <a:pt x="9207" y="44196"/>
                  </a:lnTo>
                  <a:lnTo>
                    <a:pt x="8013" y="44005"/>
                  </a:lnTo>
                  <a:lnTo>
                    <a:pt x="8013" y="44970"/>
                  </a:lnTo>
                  <a:lnTo>
                    <a:pt x="7073" y="46964"/>
                  </a:lnTo>
                  <a:lnTo>
                    <a:pt x="6934" y="47205"/>
                  </a:lnTo>
                  <a:lnTo>
                    <a:pt x="6781" y="47358"/>
                  </a:lnTo>
                  <a:lnTo>
                    <a:pt x="6654" y="47459"/>
                  </a:lnTo>
                  <a:lnTo>
                    <a:pt x="6426" y="47586"/>
                  </a:lnTo>
                  <a:lnTo>
                    <a:pt x="5994" y="47764"/>
                  </a:lnTo>
                  <a:lnTo>
                    <a:pt x="5816" y="47815"/>
                  </a:lnTo>
                  <a:lnTo>
                    <a:pt x="5626" y="47853"/>
                  </a:lnTo>
                  <a:lnTo>
                    <a:pt x="5397" y="47879"/>
                  </a:lnTo>
                  <a:lnTo>
                    <a:pt x="5207" y="47891"/>
                  </a:lnTo>
                  <a:lnTo>
                    <a:pt x="4762" y="47891"/>
                  </a:lnTo>
                  <a:lnTo>
                    <a:pt x="4622" y="47879"/>
                  </a:lnTo>
                  <a:lnTo>
                    <a:pt x="4470" y="47853"/>
                  </a:lnTo>
                  <a:lnTo>
                    <a:pt x="3860" y="47764"/>
                  </a:lnTo>
                  <a:lnTo>
                    <a:pt x="3708" y="47739"/>
                  </a:lnTo>
                  <a:lnTo>
                    <a:pt x="3365" y="47663"/>
                  </a:lnTo>
                  <a:lnTo>
                    <a:pt x="3225" y="47637"/>
                  </a:lnTo>
                  <a:lnTo>
                    <a:pt x="3098" y="47586"/>
                  </a:lnTo>
                  <a:lnTo>
                    <a:pt x="1651" y="46355"/>
                  </a:lnTo>
                  <a:lnTo>
                    <a:pt x="1612" y="46113"/>
                  </a:lnTo>
                  <a:lnTo>
                    <a:pt x="1638" y="45948"/>
                  </a:lnTo>
                  <a:lnTo>
                    <a:pt x="1676" y="45796"/>
                  </a:lnTo>
                  <a:lnTo>
                    <a:pt x="1752" y="45631"/>
                  </a:lnTo>
                  <a:lnTo>
                    <a:pt x="4267" y="44488"/>
                  </a:lnTo>
                  <a:lnTo>
                    <a:pt x="4673" y="44488"/>
                  </a:lnTo>
                  <a:lnTo>
                    <a:pt x="5105" y="44526"/>
                  </a:lnTo>
                  <a:lnTo>
                    <a:pt x="5232" y="44551"/>
                  </a:lnTo>
                  <a:lnTo>
                    <a:pt x="8013" y="44970"/>
                  </a:lnTo>
                  <a:lnTo>
                    <a:pt x="8013" y="44005"/>
                  </a:lnTo>
                  <a:lnTo>
                    <a:pt x="5842" y="43675"/>
                  </a:lnTo>
                  <a:lnTo>
                    <a:pt x="5702" y="43637"/>
                  </a:lnTo>
                  <a:lnTo>
                    <a:pt x="5435" y="43611"/>
                  </a:lnTo>
                  <a:lnTo>
                    <a:pt x="4787" y="43561"/>
                  </a:lnTo>
                  <a:lnTo>
                    <a:pt x="4140" y="43561"/>
                  </a:lnTo>
                  <a:lnTo>
                    <a:pt x="3911" y="43586"/>
                  </a:lnTo>
                  <a:lnTo>
                    <a:pt x="3695" y="43599"/>
                  </a:lnTo>
                  <a:lnTo>
                    <a:pt x="3251" y="43649"/>
                  </a:lnTo>
                  <a:lnTo>
                    <a:pt x="3048" y="43700"/>
                  </a:lnTo>
                  <a:lnTo>
                    <a:pt x="2438" y="43827"/>
                  </a:lnTo>
                  <a:lnTo>
                    <a:pt x="2247" y="43903"/>
                  </a:lnTo>
                  <a:lnTo>
                    <a:pt x="2057" y="43967"/>
                  </a:lnTo>
                  <a:lnTo>
                    <a:pt x="1701" y="44107"/>
                  </a:lnTo>
                  <a:lnTo>
                    <a:pt x="1536" y="44208"/>
                  </a:lnTo>
                  <a:lnTo>
                    <a:pt x="1371" y="44284"/>
                  </a:lnTo>
                  <a:lnTo>
                    <a:pt x="1079" y="44475"/>
                  </a:lnTo>
                  <a:lnTo>
                    <a:pt x="0" y="46101"/>
                  </a:lnTo>
                  <a:lnTo>
                    <a:pt x="12" y="46355"/>
                  </a:lnTo>
                  <a:lnTo>
                    <a:pt x="76" y="46609"/>
                  </a:lnTo>
                  <a:lnTo>
                    <a:pt x="165" y="46863"/>
                  </a:lnTo>
                  <a:lnTo>
                    <a:pt x="317" y="47091"/>
                  </a:lnTo>
                  <a:lnTo>
                    <a:pt x="3200" y="48615"/>
                  </a:lnTo>
                  <a:lnTo>
                    <a:pt x="3340" y="48628"/>
                  </a:lnTo>
                  <a:lnTo>
                    <a:pt x="4051" y="48755"/>
                  </a:lnTo>
                  <a:lnTo>
                    <a:pt x="4229" y="48780"/>
                  </a:lnTo>
                  <a:lnTo>
                    <a:pt x="4597" y="48818"/>
                  </a:lnTo>
                  <a:lnTo>
                    <a:pt x="4762" y="48818"/>
                  </a:lnTo>
                  <a:lnTo>
                    <a:pt x="4978" y="48831"/>
                  </a:lnTo>
                  <a:lnTo>
                    <a:pt x="5321" y="48818"/>
                  </a:lnTo>
                  <a:lnTo>
                    <a:pt x="5702" y="48793"/>
                  </a:lnTo>
                  <a:lnTo>
                    <a:pt x="6235" y="48717"/>
                  </a:lnTo>
                  <a:lnTo>
                    <a:pt x="6388" y="48666"/>
                  </a:lnTo>
                  <a:lnTo>
                    <a:pt x="6743" y="48590"/>
                  </a:lnTo>
                  <a:lnTo>
                    <a:pt x="8585" y="47307"/>
                  </a:lnTo>
                  <a:lnTo>
                    <a:pt x="9779" y="44767"/>
                  </a:lnTo>
                  <a:close/>
                </a:path>
                <a:path w="21590" h="48894">
                  <a:moveTo>
                    <a:pt x="11823" y="11290"/>
                  </a:moveTo>
                  <a:lnTo>
                    <a:pt x="11772" y="11163"/>
                  </a:lnTo>
                  <a:lnTo>
                    <a:pt x="11658" y="11036"/>
                  </a:lnTo>
                  <a:lnTo>
                    <a:pt x="11518" y="10947"/>
                  </a:lnTo>
                  <a:lnTo>
                    <a:pt x="11379" y="10909"/>
                  </a:lnTo>
                  <a:lnTo>
                    <a:pt x="11252" y="10883"/>
                  </a:lnTo>
                  <a:lnTo>
                    <a:pt x="10960" y="10858"/>
                  </a:lnTo>
                  <a:lnTo>
                    <a:pt x="11099" y="11785"/>
                  </a:lnTo>
                  <a:lnTo>
                    <a:pt x="11239" y="11772"/>
                  </a:lnTo>
                  <a:lnTo>
                    <a:pt x="11442" y="11722"/>
                  </a:lnTo>
                  <a:lnTo>
                    <a:pt x="11569" y="11671"/>
                  </a:lnTo>
                  <a:lnTo>
                    <a:pt x="11722" y="11582"/>
                  </a:lnTo>
                  <a:lnTo>
                    <a:pt x="11798" y="11442"/>
                  </a:lnTo>
                  <a:lnTo>
                    <a:pt x="11823" y="11290"/>
                  </a:lnTo>
                  <a:close/>
                </a:path>
                <a:path w="21590" h="48894">
                  <a:moveTo>
                    <a:pt x="14160" y="5181"/>
                  </a:moveTo>
                  <a:lnTo>
                    <a:pt x="14020" y="4241"/>
                  </a:lnTo>
                  <a:lnTo>
                    <a:pt x="13817" y="4254"/>
                  </a:lnTo>
                  <a:lnTo>
                    <a:pt x="13538" y="4241"/>
                  </a:lnTo>
                  <a:lnTo>
                    <a:pt x="13411" y="4229"/>
                  </a:lnTo>
                  <a:lnTo>
                    <a:pt x="13284" y="4229"/>
                  </a:lnTo>
                  <a:lnTo>
                    <a:pt x="13004" y="4178"/>
                  </a:lnTo>
                  <a:lnTo>
                    <a:pt x="12522" y="4076"/>
                  </a:lnTo>
                  <a:lnTo>
                    <a:pt x="12395" y="4038"/>
                  </a:lnTo>
                  <a:lnTo>
                    <a:pt x="12065" y="3898"/>
                  </a:lnTo>
                  <a:lnTo>
                    <a:pt x="11925" y="3822"/>
                  </a:lnTo>
                  <a:lnTo>
                    <a:pt x="11785" y="3784"/>
                  </a:lnTo>
                  <a:lnTo>
                    <a:pt x="4102" y="622"/>
                  </a:lnTo>
                  <a:lnTo>
                    <a:pt x="3949" y="558"/>
                  </a:lnTo>
                  <a:lnTo>
                    <a:pt x="3822" y="533"/>
                  </a:lnTo>
                  <a:lnTo>
                    <a:pt x="3695" y="508"/>
                  </a:lnTo>
                  <a:lnTo>
                    <a:pt x="3454" y="508"/>
                  </a:lnTo>
                  <a:lnTo>
                    <a:pt x="3327" y="520"/>
                  </a:lnTo>
                  <a:lnTo>
                    <a:pt x="3200" y="558"/>
                  </a:lnTo>
                  <a:lnTo>
                    <a:pt x="3022" y="596"/>
                  </a:lnTo>
                  <a:lnTo>
                    <a:pt x="2895" y="685"/>
                  </a:lnTo>
                  <a:lnTo>
                    <a:pt x="2781" y="812"/>
                  </a:lnTo>
                  <a:lnTo>
                    <a:pt x="2730" y="952"/>
                  </a:lnTo>
                  <a:lnTo>
                    <a:pt x="3378" y="5245"/>
                  </a:lnTo>
                  <a:lnTo>
                    <a:pt x="3492" y="5435"/>
                  </a:lnTo>
                  <a:lnTo>
                    <a:pt x="3632" y="5537"/>
                  </a:lnTo>
                  <a:lnTo>
                    <a:pt x="3784" y="5600"/>
                  </a:lnTo>
                  <a:lnTo>
                    <a:pt x="3911" y="5651"/>
                  </a:lnTo>
                  <a:lnTo>
                    <a:pt x="4064" y="5664"/>
                  </a:lnTo>
                  <a:lnTo>
                    <a:pt x="4279" y="5676"/>
                  </a:lnTo>
                  <a:lnTo>
                    <a:pt x="4406" y="5651"/>
                  </a:lnTo>
                  <a:lnTo>
                    <a:pt x="4559" y="5613"/>
                  </a:lnTo>
                  <a:lnTo>
                    <a:pt x="4699" y="5562"/>
                  </a:lnTo>
                  <a:lnTo>
                    <a:pt x="4826" y="5473"/>
                  </a:lnTo>
                  <a:lnTo>
                    <a:pt x="4965" y="5346"/>
                  </a:lnTo>
                  <a:lnTo>
                    <a:pt x="4991" y="5194"/>
                  </a:lnTo>
                  <a:lnTo>
                    <a:pt x="4495" y="1943"/>
                  </a:lnTo>
                  <a:lnTo>
                    <a:pt x="10960" y="4584"/>
                  </a:lnTo>
                  <a:lnTo>
                    <a:pt x="11391" y="4775"/>
                  </a:lnTo>
                  <a:lnTo>
                    <a:pt x="11595" y="4826"/>
                  </a:lnTo>
                  <a:lnTo>
                    <a:pt x="11772" y="4889"/>
                  </a:lnTo>
                  <a:lnTo>
                    <a:pt x="12166" y="5003"/>
                  </a:lnTo>
                  <a:lnTo>
                    <a:pt x="12979" y="5156"/>
                  </a:lnTo>
                  <a:lnTo>
                    <a:pt x="13411" y="5181"/>
                  </a:lnTo>
                  <a:lnTo>
                    <a:pt x="13843" y="5194"/>
                  </a:lnTo>
                  <a:lnTo>
                    <a:pt x="14046" y="5181"/>
                  </a:lnTo>
                  <a:close/>
                </a:path>
                <a:path w="21590" h="48894">
                  <a:moveTo>
                    <a:pt x="14897" y="4699"/>
                  </a:moveTo>
                  <a:lnTo>
                    <a:pt x="14846" y="4533"/>
                  </a:lnTo>
                  <a:lnTo>
                    <a:pt x="14732" y="4406"/>
                  </a:lnTo>
                  <a:lnTo>
                    <a:pt x="14605" y="4343"/>
                  </a:lnTo>
                  <a:lnTo>
                    <a:pt x="14478" y="4292"/>
                  </a:lnTo>
                  <a:lnTo>
                    <a:pt x="14325" y="4254"/>
                  </a:lnTo>
                  <a:lnTo>
                    <a:pt x="14020" y="4241"/>
                  </a:lnTo>
                  <a:lnTo>
                    <a:pt x="14160" y="5168"/>
                  </a:lnTo>
                  <a:lnTo>
                    <a:pt x="14287" y="5156"/>
                  </a:lnTo>
                  <a:lnTo>
                    <a:pt x="14414" y="5130"/>
                  </a:lnTo>
                  <a:lnTo>
                    <a:pt x="14566" y="5067"/>
                  </a:lnTo>
                  <a:lnTo>
                    <a:pt x="14693" y="5029"/>
                  </a:lnTo>
                  <a:lnTo>
                    <a:pt x="14884" y="4787"/>
                  </a:lnTo>
                  <a:close/>
                </a:path>
                <a:path w="21590" h="48894">
                  <a:moveTo>
                    <a:pt x="15748" y="37211"/>
                  </a:moveTo>
                  <a:lnTo>
                    <a:pt x="15570" y="37172"/>
                  </a:lnTo>
                  <a:lnTo>
                    <a:pt x="15417" y="37160"/>
                  </a:lnTo>
                  <a:lnTo>
                    <a:pt x="15265" y="37147"/>
                  </a:lnTo>
                  <a:lnTo>
                    <a:pt x="15138" y="37160"/>
                  </a:lnTo>
                  <a:lnTo>
                    <a:pt x="14986" y="37185"/>
                  </a:lnTo>
                  <a:lnTo>
                    <a:pt x="14859" y="37223"/>
                  </a:lnTo>
                  <a:lnTo>
                    <a:pt x="14732" y="37274"/>
                  </a:lnTo>
                  <a:lnTo>
                    <a:pt x="14605" y="37363"/>
                  </a:lnTo>
                  <a:lnTo>
                    <a:pt x="14528" y="37503"/>
                  </a:lnTo>
                  <a:lnTo>
                    <a:pt x="14503" y="37655"/>
                  </a:lnTo>
                  <a:lnTo>
                    <a:pt x="14579" y="37795"/>
                  </a:lnTo>
                  <a:lnTo>
                    <a:pt x="14719" y="37934"/>
                  </a:lnTo>
                  <a:lnTo>
                    <a:pt x="14846" y="37998"/>
                  </a:lnTo>
                  <a:lnTo>
                    <a:pt x="15748" y="37211"/>
                  </a:lnTo>
                  <a:close/>
                </a:path>
                <a:path w="21590" h="48894">
                  <a:moveTo>
                    <a:pt x="17907" y="2616"/>
                  </a:moveTo>
                  <a:lnTo>
                    <a:pt x="17881" y="2451"/>
                  </a:lnTo>
                  <a:lnTo>
                    <a:pt x="17780" y="2171"/>
                  </a:lnTo>
                  <a:lnTo>
                    <a:pt x="17703" y="2032"/>
                  </a:lnTo>
                  <a:lnTo>
                    <a:pt x="17640" y="1892"/>
                  </a:lnTo>
                  <a:lnTo>
                    <a:pt x="17475" y="1638"/>
                  </a:lnTo>
                  <a:lnTo>
                    <a:pt x="17348" y="1498"/>
                  </a:lnTo>
                  <a:lnTo>
                    <a:pt x="16967" y="1130"/>
                  </a:lnTo>
                  <a:lnTo>
                    <a:pt x="16306" y="698"/>
                  </a:lnTo>
                  <a:lnTo>
                    <a:pt x="16103" y="609"/>
                  </a:lnTo>
                  <a:lnTo>
                    <a:pt x="15925" y="520"/>
                  </a:lnTo>
                  <a:lnTo>
                    <a:pt x="15494" y="355"/>
                  </a:lnTo>
                  <a:lnTo>
                    <a:pt x="15062" y="215"/>
                  </a:lnTo>
                  <a:lnTo>
                    <a:pt x="14376" y="63"/>
                  </a:lnTo>
                  <a:lnTo>
                    <a:pt x="13982" y="12"/>
                  </a:lnTo>
                  <a:lnTo>
                    <a:pt x="13677" y="0"/>
                  </a:lnTo>
                  <a:lnTo>
                    <a:pt x="13550" y="12"/>
                  </a:lnTo>
                  <a:lnTo>
                    <a:pt x="13411" y="50"/>
                  </a:lnTo>
                  <a:lnTo>
                    <a:pt x="13271" y="114"/>
                  </a:lnTo>
                  <a:lnTo>
                    <a:pt x="13131" y="190"/>
                  </a:lnTo>
                  <a:lnTo>
                    <a:pt x="13030" y="330"/>
                  </a:lnTo>
                  <a:lnTo>
                    <a:pt x="12992" y="508"/>
                  </a:lnTo>
                  <a:lnTo>
                    <a:pt x="13055" y="635"/>
                  </a:lnTo>
                  <a:lnTo>
                    <a:pt x="13195" y="749"/>
                  </a:lnTo>
                  <a:lnTo>
                    <a:pt x="13322" y="825"/>
                  </a:lnTo>
                  <a:lnTo>
                    <a:pt x="13512" y="901"/>
                  </a:lnTo>
                  <a:lnTo>
                    <a:pt x="13639" y="914"/>
                  </a:lnTo>
                  <a:lnTo>
                    <a:pt x="13830" y="939"/>
                  </a:lnTo>
                  <a:lnTo>
                    <a:pt x="14376" y="1066"/>
                  </a:lnTo>
                  <a:lnTo>
                    <a:pt x="14668" y="1155"/>
                  </a:lnTo>
                  <a:lnTo>
                    <a:pt x="14935" y="1257"/>
                  </a:lnTo>
                  <a:lnTo>
                    <a:pt x="15201" y="1384"/>
                  </a:lnTo>
                  <a:lnTo>
                    <a:pt x="16281" y="2578"/>
                  </a:lnTo>
                  <a:lnTo>
                    <a:pt x="16294" y="2705"/>
                  </a:lnTo>
                  <a:lnTo>
                    <a:pt x="16357" y="2832"/>
                  </a:lnTo>
                  <a:lnTo>
                    <a:pt x="16484" y="2946"/>
                  </a:lnTo>
                  <a:lnTo>
                    <a:pt x="16649" y="3035"/>
                  </a:lnTo>
                  <a:lnTo>
                    <a:pt x="16814" y="3086"/>
                  </a:lnTo>
                  <a:lnTo>
                    <a:pt x="16967" y="3098"/>
                  </a:lnTo>
                  <a:lnTo>
                    <a:pt x="17157" y="3111"/>
                  </a:lnTo>
                  <a:lnTo>
                    <a:pt x="17322" y="3086"/>
                  </a:lnTo>
                  <a:lnTo>
                    <a:pt x="17576" y="3022"/>
                  </a:lnTo>
                  <a:lnTo>
                    <a:pt x="17729" y="2895"/>
                  </a:lnTo>
                  <a:lnTo>
                    <a:pt x="17881" y="2755"/>
                  </a:lnTo>
                  <a:lnTo>
                    <a:pt x="17907" y="2616"/>
                  </a:lnTo>
                  <a:close/>
                </a:path>
                <a:path w="21590" h="48894">
                  <a:moveTo>
                    <a:pt x="18059" y="39725"/>
                  </a:moveTo>
                  <a:lnTo>
                    <a:pt x="17780" y="38735"/>
                  </a:lnTo>
                  <a:lnTo>
                    <a:pt x="17703" y="38608"/>
                  </a:lnTo>
                  <a:lnTo>
                    <a:pt x="17513" y="38341"/>
                  </a:lnTo>
                  <a:lnTo>
                    <a:pt x="17373" y="38214"/>
                  </a:lnTo>
                  <a:lnTo>
                    <a:pt x="17246" y="38087"/>
                  </a:lnTo>
                  <a:lnTo>
                    <a:pt x="16967" y="37846"/>
                  </a:lnTo>
                  <a:lnTo>
                    <a:pt x="16814" y="37757"/>
                  </a:lnTo>
                  <a:lnTo>
                    <a:pt x="16624" y="37655"/>
                  </a:lnTo>
                  <a:lnTo>
                    <a:pt x="16281" y="37439"/>
                  </a:lnTo>
                  <a:lnTo>
                    <a:pt x="16002" y="37312"/>
                  </a:lnTo>
                  <a:lnTo>
                    <a:pt x="15836" y="37249"/>
                  </a:lnTo>
                  <a:lnTo>
                    <a:pt x="14871" y="38011"/>
                  </a:lnTo>
                  <a:lnTo>
                    <a:pt x="15024" y="38074"/>
                  </a:lnTo>
                  <a:lnTo>
                    <a:pt x="15240" y="38163"/>
                  </a:lnTo>
                  <a:lnTo>
                    <a:pt x="15481" y="38303"/>
                  </a:lnTo>
                  <a:lnTo>
                    <a:pt x="15684" y="38430"/>
                  </a:lnTo>
                  <a:lnTo>
                    <a:pt x="15887" y="38608"/>
                  </a:lnTo>
                  <a:lnTo>
                    <a:pt x="16065" y="38773"/>
                  </a:lnTo>
                  <a:lnTo>
                    <a:pt x="16268" y="39039"/>
                  </a:lnTo>
                  <a:lnTo>
                    <a:pt x="16395" y="39331"/>
                  </a:lnTo>
                  <a:lnTo>
                    <a:pt x="16433" y="39509"/>
                  </a:lnTo>
                  <a:lnTo>
                    <a:pt x="16332" y="40170"/>
                  </a:lnTo>
                  <a:lnTo>
                    <a:pt x="16205" y="40411"/>
                  </a:lnTo>
                  <a:lnTo>
                    <a:pt x="15976" y="40652"/>
                  </a:lnTo>
                  <a:lnTo>
                    <a:pt x="15811" y="40767"/>
                  </a:lnTo>
                  <a:lnTo>
                    <a:pt x="15646" y="40881"/>
                  </a:lnTo>
                  <a:lnTo>
                    <a:pt x="15278" y="41033"/>
                  </a:lnTo>
                  <a:lnTo>
                    <a:pt x="15138" y="41071"/>
                  </a:lnTo>
                  <a:lnTo>
                    <a:pt x="14833" y="41173"/>
                  </a:lnTo>
                  <a:lnTo>
                    <a:pt x="14605" y="41224"/>
                  </a:lnTo>
                  <a:lnTo>
                    <a:pt x="14109" y="41275"/>
                  </a:lnTo>
                  <a:lnTo>
                    <a:pt x="13754" y="41275"/>
                  </a:lnTo>
                  <a:lnTo>
                    <a:pt x="13449" y="41262"/>
                  </a:lnTo>
                  <a:lnTo>
                    <a:pt x="13296" y="41236"/>
                  </a:lnTo>
                  <a:lnTo>
                    <a:pt x="13131" y="41211"/>
                  </a:lnTo>
                  <a:lnTo>
                    <a:pt x="12700" y="41084"/>
                  </a:lnTo>
                  <a:lnTo>
                    <a:pt x="12573" y="41059"/>
                  </a:lnTo>
                  <a:lnTo>
                    <a:pt x="12357" y="40970"/>
                  </a:lnTo>
                  <a:lnTo>
                    <a:pt x="12153" y="40868"/>
                  </a:lnTo>
                  <a:lnTo>
                    <a:pt x="11963" y="40754"/>
                  </a:lnTo>
                  <a:lnTo>
                    <a:pt x="11772" y="40652"/>
                  </a:lnTo>
                  <a:lnTo>
                    <a:pt x="11633" y="40513"/>
                  </a:lnTo>
                  <a:lnTo>
                    <a:pt x="11468" y="40347"/>
                  </a:lnTo>
                  <a:lnTo>
                    <a:pt x="6083" y="35864"/>
                  </a:lnTo>
                  <a:lnTo>
                    <a:pt x="5956" y="35750"/>
                  </a:lnTo>
                  <a:lnTo>
                    <a:pt x="5829" y="35687"/>
                  </a:lnTo>
                  <a:lnTo>
                    <a:pt x="5702" y="35636"/>
                  </a:lnTo>
                  <a:lnTo>
                    <a:pt x="5549" y="35610"/>
                  </a:lnTo>
                  <a:lnTo>
                    <a:pt x="5397" y="35598"/>
                  </a:lnTo>
                  <a:lnTo>
                    <a:pt x="5232" y="35610"/>
                  </a:lnTo>
                  <a:lnTo>
                    <a:pt x="5080" y="35636"/>
                  </a:lnTo>
                  <a:lnTo>
                    <a:pt x="4953" y="35674"/>
                  </a:lnTo>
                  <a:lnTo>
                    <a:pt x="4800" y="35725"/>
                  </a:lnTo>
                  <a:lnTo>
                    <a:pt x="4660" y="35839"/>
                  </a:lnTo>
                  <a:lnTo>
                    <a:pt x="2667" y="40055"/>
                  </a:lnTo>
                  <a:lnTo>
                    <a:pt x="2641" y="40182"/>
                  </a:lnTo>
                  <a:lnTo>
                    <a:pt x="2679" y="40309"/>
                  </a:lnTo>
                  <a:lnTo>
                    <a:pt x="2768" y="40436"/>
                  </a:lnTo>
                  <a:lnTo>
                    <a:pt x="2933" y="40538"/>
                  </a:lnTo>
                  <a:lnTo>
                    <a:pt x="3060" y="40576"/>
                  </a:lnTo>
                  <a:lnTo>
                    <a:pt x="3213" y="40627"/>
                  </a:lnTo>
                  <a:lnTo>
                    <a:pt x="3594" y="40640"/>
                  </a:lnTo>
                  <a:lnTo>
                    <a:pt x="3746" y="40614"/>
                  </a:lnTo>
                  <a:lnTo>
                    <a:pt x="3911" y="40576"/>
                  </a:lnTo>
                  <a:lnTo>
                    <a:pt x="4076" y="40487"/>
                  </a:lnTo>
                  <a:lnTo>
                    <a:pt x="4203" y="40373"/>
                  </a:lnTo>
                  <a:lnTo>
                    <a:pt x="2857" y="40093"/>
                  </a:lnTo>
                  <a:lnTo>
                    <a:pt x="4254" y="40297"/>
                  </a:lnTo>
                  <a:lnTo>
                    <a:pt x="5676" y="37198"/>
                  </a:lnTo>
                  <a:lnTo>
                    <a:pt x="10160" y="40919"/>
                  </a:lnTo>
                  <a:lnTo>
                    <a:pt x="11239" y="41643"/>
                  </a:lnTo>
                  <a:lnTo>
                    <a:pt x="11391" y="41732"/>
                  </a:lnTo>
                  <a:lnTo>
                    <a:pt x="11760" y="41859"/>
                  </a:lnTo>
                  <a:lnTo>
                    <a:pt x="12141" y="41973"/>
                  </a:lnTo>
                  <a:lnTo>
                    <a:pt x="12534" y="42062"/>
                  </a:lnTo>
                  <a:lnTo>
                    <a:pt x="12750" y="42100"/>
                  </a:lnTo>
                  <a:lnTo>
                    <a:pt x="13436" y="42176"/>
                  </a:lnTo>
                  <a:lnTo>
                    <a:pt x="13843" y="42202"/>
                  </a:lnTo>
                  <a:lnTo>
                    <a:pt x="14249" y="42189"/>
                  </a:lnTo>
                  <a:lnTo>
                    <a:pt x="14655" y="42164"/>
                  </a:lnTo>
                  <a:lnTo>
                    <a:pt x="15036" y="42100"/>
                  </a:lnTo>
                  <a:lnTo>
                    <a:pt x="15240" y="42075"/>
                  </a:lnTo>
                  <a:lnTo>
                    <a:pt x="17881" y="40449"/>
                  </a:lnTo>
                  <a:lnTo>
                    <a:pt x="17957" y="40297"/>
                  </a:lnTo>
                  <a:lnTo>
                    <a:pt x="18034" y="40005"/>
                  </a:lnTo>
                  <a:lnTo>
                    <a:pt x="18059" y="39725"/>
                  </a:lnTo>
                  <a:close/>
                </a:path>
                <a:path w="21590" h="48894">
                  <a:moveTo>
                    <a:pt x="18300" y="9245"/>
                  </a:moveTo>
                  <a:lnTo>
                    <a:pt x="7912" y="8089"/>
                  </a:lnTo>
                  <a:lnTo>
                    <a:pt x="7785" y="8064"/>
                  </a:lnTo>
                  <a:lnTo>
                    <a:pt x="7531" y="8051"/>
                  </a:lnTo>
                  <a:lnTo>
                    <a:pt x="7378" y="8077"/>
                  </a:lnTo>
                  <a:lnTo>
                    <a:pt x="7239" y="8115"/>
                  </a:lnTo>
                  <a:lnTo>
                    <a:pt x="7112" y="8166"/>
                  </a:lnTo>
                  <a:lnTo>
                    <a:pt x="6985" y="8229"/>
                  </a:lnTo>
                  <a:lnTo>
                    <a:pt x="6870" y="8356"/>
                  </a:lnTo>
                  <a:lnTo>
                    <a:pt x="6832" y="8559"/>
                  </a:lnTo>
                  <a:lnTo>
                    <a:pt x="7213" y="11061"/>
                  </a:lnTo>
                  <a:lnTo>
                    <a:pt x="5092" y="11163"/>
                  </a:lnTo>
                  <a:lnTo>
                    <a:pt x="5232" y="12090"/>
                  </a:lnTo>
                  <a:lnTo>
                    <a:pt x="7353" y="11988"/>
                  </a:lnTo>
                  <a:lnTo>
                    <a:pt x="7480" y="12788"/>
                  </a:lnTo>
                  <a:lnTo>
                    <a:pt x="7543" y="12941"/>
                  </a:lnTo>
                  <a:lnTo>
                    <a:pt x="7734" y="13068"/>
                  </a:lnTo>
                  <a:lnTo>
                    <a:pt x="7886" y="13157"/>
                  </a:lnTo>
                  <a:lnTo>
                    <a:pt x="8039" y="13195"/>
                  </a:lnTo>
                  <a:lnTo>
                    <a:pt x="8382" y="13220"/>
                  </a:lnTo>
                  <a:lnTo>
                    <a:pt x="8509" y="13208"/>
                  </a:lnTo>
                  <a:lnTo>
                    <a:pt x="8648" y="13157"/>
                  </a:lnTo>
                  <a:lnTo>
                    <a:pt x="8775" y="13106"/>
                  </a:lnTo>
                  <a:lnTo>
                    <a:pt x="8902" y="13030"/>
                  </a:lnTo>
                  <a:lnTo>
                    <a:pt x="9042" y="12915"/>
                  </a:lnTo>
                  <a:lnTo>
                    <a:pt x="9093" y="12776"/>
                  </a:lnTo>
                  <a:lnTo>
                    <a:pt x="8953" y="11912"/>
                  </a:lnTo>
                  <a:lnTo>
                    <a:pt x="11099" y="11798"/>
                  </a:lnTo>
                  <a:lnTo>
                    <a:pt x="10960" y="10871"/>
                  </a:lnTo>
                  <a:lnTo>
                    <a:pt x="8813" y="10985"/>
                  </a:lnTo>
                  <a:lnTo>
                    <a:pt x="8547" y="9105"/>
                  </a:lnTo>
                  <a:lnTo>
                    <a:pt x="18008" y="10160"/>
                  </a:lnTo>
                  <a:lnTo>
                    <a:pt x="18300" y="9245"/>
                  </a:lnTo>
                  <a:close/>
                </a:path>
                <a:path w="21590" h="48894">
                  <a:moveTo>
                    <a:pt x="18986" y="9690"/>
                  </a:moveTo>
                  <a:lnTo>
                    <a:pt x="18961" y="9563"/>
                  </a:lnTo>
                  <a:lnTo>
                    <a:pt x="18808" y="9410"/>
                  </a:lnTo>
                  <a:lnTo>
                    <a:pt x="18592" y="9296"/>
                  </a:lnTo>
                  <a:lnTo>
                    <a:pt x="18440" y="9245"/>
                  </a:lnTo>
                  <a:lnTo>
                    <a:pt x="18313" y="9232"/>
                  </a:lnTo>
                  <a:lnTo>
                    <a:pt x="18021" y="10147"/>
                  </a:lnTo>
                  <a:lnTo>
                    <a:pt x="18313" y="10147"/>
                  </a:lnTo>
                  <a:lnTo>
                    <a:pt x="18440" y="10121"/>
                  </a:lnTo>
                  <a:lnTo>
                    <a:pt x="18580" y="10083"/>
                  </a:lnTo>
                  <a:lnTo>
                    <a:pt x="18707" y="10033"/>
                  </a:lnTo>
                  <a:lnTo>
                    <a:pt x="18859" y="9931"/>
                  </a:lnTo>
                  <a:lnTo>
                    <a:pt x="18961" y="9804"/>
                  </a:lnTo>
                  <a:close/>
                </a:path>
                <a:path w="21590" h="48894">
                  <a:moveTo>
                    <a:pt x="20015" y="16586"/>
                  </a:moveTo>
                  <a:lnTo>
                    <a:pt x="19735" y="15925"/>
                  </a:lnTo>
                  <a:lnTo>
                    <a:pt x="19608" y="15760"/>
                  </a:lnTo>
                  <a:lnTo>
                    <a:pt x="19443" y="15621"/>
                  </a:lnTo>
                  <a:lnTo>
                    <a:pt x="19265" y="15481"/>
                  </a:lnTo>
                  <a:lnTo>
                    <a:pt x="19050" y="15367"/>
                  </a:lnTo>
                  <a:lnTo>
                    <a:pt x="18821" y="15240"/>
                  </a:lnTo>
                  <a:lnTo>
                    <a:pt x="18465" y="15113"/>
                  </a:lnTo>
                  <a:lnTo>
                    <a:pt x="18402" y="16573"/>
                  </a:lnTo>
                  <a:lnTo>
                    <a:pt x="18389" y="16725"/>
                  </a:lnTo>
                  <a:lnTo>
                    <a:pt x="18186" y="17081"/>
                  </a:lnTo>
                  <a:lnTo>
                    <a:pt x="18021" y="17183"/>
                  </a:lnTo>
                  <a:lnTo>
                    <a:pt x="17894" y="17272"/>
                  </a:lnTo>
                  <a:lnTo>
                    <a:pt x="17653" y="17348"/>
                  </a:lnTo>
                  <a:lnTo>
                    <a:pt x="17335" y="17424"/>
                  </a:lnTo>
                  <a:lnTo>
                    <a:pt x="17183" y="17437"/>
                  </a:lnTo>
                  <a:lnTo>
                    <a:pt x="17056" y="17437"/>
                  </a:lnTo>
                  <a:lnTo>
                    <a:pt x="16916" y="17424"/>
                  </a:lnTo>
                  <a:lnTo>
                    <a:pt x="16776" y="17424"/>
                  </a:lnTo>
                  <a:lnTo>
                    <a:pt x="16637" y="17411"/>
                  </a:lnTo>
                  <a:lnTo>
                    <a:pt x="16510" y="17386"/>
                  </a:lnTo>
                  <a:lnTo>
                    <a:pt x="16332" y="17335"/>
                  </a:lnTo>
                  <a:lnTo>
                    <a:pt x="16141" y="17272"/>
                  </a:lnTo>
                  <a:lnTo>
                    <a:pt x="15646" y="16840"/>
                  </a:lnTo>
                  <a:lnTo>
                    <a:pt x="15595" y="16687"/>
                  </a:lnTo>
                  <a:lnTo>
                    <a:pt x="15646" y="16383"/>
                  </a:lnTo>
                  <a:lnTo>
                    <a:pt x="15786" y="16243"/>
                  </a:lnTo>
                  <a:lnTo>
                    <a:pt x="15976" y="16078"/>
                  </a:lnTo>
                  <a:lnTo>
                    <a:pt x="16167" y="15976"/>
                  </a:lnTo>
                  <a:lnTo>
                    <a:pt x="16294" y="15938"/>
                  </a:lnTo>
                  <a:lnTo>
                    <a:pt x="16611" y="15862"/>
                  </a:lnTo>
                  <a:lnTo>
                    <a:pt x="16814" y="15824"/>
                  </a:lnTo>
                  <a:lnTo>
                    <a:pt x="16954" y="15824"/>
                  </a:lnTo>
                  <a:lnTo>
                    <a:pt x="17081" y="15824"/>
                  </a:lnTo>
                  <a:lnTo>
                    <a:pt x="17221" y="15836"/>
                  </a:lnTo>
                  <a:lnTo>
                    <a:pt x="17360" y="15849"/>
                  </a:lnTo>
                  <a:lnTo>
                    <a:pt x="17678" y="15938"/>
                  </a:lnTo>
                  <a:lnTo>
                    <a:pt x="17907" y="16027"/>
                  </a:lnTo>
                  <a:lnTo>
                    <a:pt x="18046" y="16090"/>
                  </a:lnTo>
                  <a:lnTo>
                    <a:pt x="18237" y="16256"/>
                  </a:lnTo>
                  <a:lnTo>
                    <a:pt x="18351" y="16421"/>
                  </a:lnTo>
                  <a:lnTo>
                    <a:pt x="18402" y="16573"/>
                  </a:lnTo>
                  <a:lnTo>
                    <a:pt x="18402" y="15100"/>
                  </a:lnTo>
                  <a:lnTo>
                    <a:pt x="18046" y="15011"/>
                  </a:lnTo>
                  <a:lnTo>
                    <a:pt x="17767" y="14960"/>
                  </a:lnTo>
                  <a:lnTo>
                    <a:pt x="17183" y="14909"/>
                  </a:lnTo>
                  <a:lnTo>
                    <a:pt x="16941" y="14909"/>
                  </a:lnTo>
                  <a:lnTo>
                    <a:pt x="16776" y="14897"/>
                  </a:lnTo>
                  <a:lnTo>
                    <a:pt x="16611" y="14909"/>
                  </a:lnTo>
                  <a:lnTo>
                    <a:pt x="16294" y="14947"/>
                  </a:lnTo>
                  <a:lnTo>
                    <a:pt x="16141" y="14960"/>
                  </a:lnTo>
                  <a:lnTo>
                    <a:pt x="14693" y="15519"/>
                  </a:lnTo>
                  <a:lnTo>
                    <a:pt x="13995" y="16446"/>
                  </a:lnTo>
                  <a:lnTo>
                    <a:pt x="13970" y="16687"/>
                  </a:lnTo>
                  <a:lnTo>
                    <a:pt x="13995" y="16852"/>
                  </a:lnTo>
                  <a:lnTo>
                    <a:pt x="14046" y="17043"/>
                  </a:lnTo>
                  <a:lnTo>
                    <a:pt x="14262" y="17348"/>
                  </a:lnTo>
                  <a:lnTo>
                    <a:pt x="14401" y="17513"/>
                  </a:lnTo>
                  <a:lnTo>
                    <a:pt x="14541" y="17653"/>
                  </a:lnTo>
                  <a:lnTo>
                    <a:pt x="14744" y="17792"/>
                  </a:lnTo>
                  <a:lnTo>
                    <a:pt x="14947" y="17907"/>
                  </a:lnTo>
                  <a:lnTo>
                    <a:pt x="15163" y="18034"/>
                  </a:lnTo>
                  <a:lnTo>
                    <a:pt x="15417" y="18122"/>
                  </a:lnTo>
                  <a:lnTo>
                    <a:pt x="15659" y="18199"/>
                  </a:lnTo>
                  <a:lnTo>
                    <a:pt x="16217" y="18313"/>
                  </a:lnTo>
                  <a:lnTo>
                    <a:pt x="16827" y="18364"/>
                  </a:lnTo>
                  <a:lnTo>
                    <a:pt x="17068" y="18364"/>
                  </a:lnTo>
                  <a:lnTo>
                    <a:pt x="17259" y="18364"/>
                  </a:lnTo>
                  <a:lnTo>
                    <a:pt x="17411" y="18364"/>
                  </a:lnTo>
                  <a:lnTo>
                    <a:pt x="17703" y="18326"/>
                  </a:lnTo>
                  <a:lnTo>
                    <a:pt x="17843" y="18300"/>
                  </a:lnTo>
                  <a:lnTo>
                    <a:pt x="17983" y="18288"/>
                  </a:lnTo>
                  <a:lnTo>
                    <a:pt x="18249" y="18237"/>
                  </a:lnTo>
                  <a:lnTo>
                    <a:pt x="18529" y="18161"/>
                  </a:lnTo>
                  <a:lnTo>
                    <a:pt x="18770" y="18059"/>
                  </a:lnTo>
                  <a:lnTo>
                    <a:pt x="18999" y="17945"/>
                  </a:lnTo>
                  <a:lnTo>
                    <a:pt x="19215" y="17830"/>
                  </a:lnTo>
                  <a:lnTo>
                    <a:pt x="19405" y="17703"/>
                  </a:lnTo>
                  <a:lnTo>
                    <a:pt x="19570" y="17564"/>
                  </a:lnTo>
                  <a:lnTo>
                    <a:pt x="19710" y="17399"/>
                  </a:lnTo>
                  <a:lnTo>
                    <a:pt x="19837" y="17246"/>
                  </a:lnTo>
                  <a:lnTo>
                    <a:pt x="19926" y="17094"/>
                  </a:lnTo>
                  <a:lnTo>
                    <a:pt x="19989" y="16903"/>
                  </a:lnTo>
                  <a:lnTo>
                    <a:pt x="20015" y="16738"/>
                  </a:lnTo>
                  <a:lnTo>
                    <a:pt x="20015" y="16586"/>
                  </a:lnTo>
                  <a:close/>
                </a:path>
                <a:path w="21590" h="48894">
                  <a:moveTo>
                    <a:pt x="21183" y="24168"/>
                  </a:moveTo>
                  <a:lnTo>
                    <a:pt x="20904" y="22542"/>
                  </a:lnTo>
                  <a:lnTo>
                    <a:pt x="20891" y="22415"/>
                  </a:lnTo>
                  <a:lnTo>
                    <a:pt x="20828" y="22123"/>
                  </a:lnTo>
                  <a:lnTo>
                    <a:pt x="17399" y="20472"/>
                  </a:lnTo>
                  <a:lnTo>
                    <a:pt x="17005" y="20472"/>
                  </a:lnTo>
                  <a:lnTo>
                    <a:pt x="16865" y="20472"/>
                  </a:lnTo>
                  <a:lnTo>
                    <a:pt x="16725" y="20485"/>
                  </a:lnTo>
                  <a:lnTo>
                    <a:pt x="16573" y="20510"/>
                  </a:lnTo>
                  <a:lnTo>
                    <a:pt x="9702" y="20853"/>
                  </a:lnTo>
                  <a:lnTo>
                    <a:pt x="9512" y="20853"/>
                  </a:lnTo>
                  <a:lnTo>
                    <a:pt x="9372" y="20866"/>
                  </a:lnTo>
                  <a:lnTo>
                    <a:pt x="9232" y="20891"/>
                  </a:lnTo>
                  <a:lnTo>
                    <a:pt x="6121" y="22758"/>
                  </a:lnTo>
                  <a:lnTo>
                    <a:pt x="6096" y="23101"/>
                  </a:lnTo>
                  <a:lnTo>
                    <a:pt x="6108" y="23241"/>
                  </a:lnTo>
                  <a:lnTo>
                    <a:pt x="6362" y="24879"/>
                  </a:lnTo>
                  <a:lnTo>
                    <a:pt x="7975" y="24803"/>
                  </a:lnTo>
                  <a:lnTo>
                    <a:pt x="7721" y="23202"/>
                  </a:lnTo>
                  <a:lnTo>
                    <a:pt x="7708" y="23063"/>
                  </a:lnTo>
                  <a:lnTo>
                    <a:pt x="7708" y="22936"/>
                  </a:lnTo>
                  <a:lnTo>
                    <a:pt x="7734" y="22796"/>
                  </a:lnTo>
                  <a:lnTo>
                    <a:pt x="7810" y="22618"/>
                  </a:lnTo>
                  <a:lnTo>
                    <a:pt x="7962" y="22415"/>
                  </a:lnTo>
                  <a:lnTo>
                    <a:pt x="8140" y="22250"/>
                  </a:lnTo>
                  <a:lnTo>
                    <a:pt x="8280" y="22161"/>
                  </a:lnTo>
                  <a:lnTo>
                    <a:pt x="8420" y="22072"/>
                  </a:lnTo>
                  <a:lnTo>
                    <a:pt x="8585" y="22009"/>
                  </a:lnTo>
                  <a:lnTo>
                    <a:pt x="8851" y="21920"/>
                  </a:lnTo>
                  <a:lnTo>
                    <a:pt x="9131" y="21844"/>
                  </a:lnTo>
                  <a:lnTo>
                    <a:pt x="9359" y="21805"/>
                  </a:lnTo>
                  <a:lnTo>
                    <a:pt x="9550" y="21780"/>
                  </a:lnTo>
                  <a:lnTo>
                    <a:pt x="9690" y="21780"/>
                  </a:lnTo>
                  <a:lnTo>
                    <a:pt x="16992" y="21412"/>
                  </a:lnTo>
                  <a:lnTo>
                    <a:pt x="17297" y="21412"/>
                  </a:lnTo>
                  <a:lnTo>
                    <a:pt x="17424" y="21424"/>
                  </a:lnTo>
                  <a:lnTo>
                    <a:pt x="18834" y="21869"/>
                  </a:lnTo>
                  <a:lnTo>
                    <a:pt x="19037" y="22009"/>
                  </a:lnTo>
                  <a:lnTo>
                    <a:pt x="19227" y="22288"/>
                  </a:lnTo>
                  <a:lnTo>
                    <a:pt x="19291" y="22466"/>
                  </a:lnTo>
                  <a:lnTo>
                    <a:pt x="19558" y="24218"/>
                  </a:lnTo>
                  <a:lnTo>
                    <a:pt x="19634" y="24371"/>
                  </a:lnTo>
                  <a:lnTo>
                    <a:pt x="19761" y="24485"/>
                  </a:lnTo>
                  <a:lnTo>
                    <a:pt x="19964" y="24599"/>
                  </a:lnTo>
                  <a:lnTo>
                    <a:pt x="20091" y="24625"/>
                  </a:lnTo>
                  <a:lnTo>
                    <a:pt x="20243" y="24650"/>
                  </a:lnTo>
                  <a:lnTo>
                    <a:pt x="20459" y="24650"/>
                  </a:lnTo>
                  <a:lnTo>
                    <a:pt x="20586" y="24638"/>
                  </a:lnTo>
                  <a:lnTo>
                    <a:pt x="20853" y="24561"/>
                  </a:lnTo>
                  <a:lnTo>
                    <a:pt x="20980" y="24472"/>
                  </a:lnTo>
                  <a:lnTo>
                    <a:pt x="21132" y="24345"/>
                  </a:lnTo>
                  <a:lnTo>
                    <a:pt x="21170" y="242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272790" y="1327175"/>
              <a:ext cx="52705" cy="48895"/>
            </a:xfrm>
            <a:custGeom>
              <a:avLst/>
              <a:gdLst/>
              <a:ahLst/>
              <a:cxnLst/>
              <a:rect l="l" t="t" r="r" b="b"/>
              <a:pathLst>
                <a:path w="52704" h="48894">
                  <a:moveTo>
                    <a:pt x="1473" y="45618"/>
                  </a:moveTo>
                  <a:lnTo>
                    <a:pt x="139" y="45085"/>
                  </a:lnTo>
                  <a:lnTo>
                    <a:pt x="25" y="45224"/>
                  </a:lnTo>
                  <a:lnTo>
                    <a:pt x="0" y="45364"/>
                  </a:lnTo>
                  <a:lnTo>
                    <a:pt x="38" y="45504"/>
                  </a:lnTo>
                  <a:lnTo>
                    <a:pt x="139" y="45631"/>
                  </a:lnTo>
                  <a:lnTo>
                    <a:pt x="304" y="45720"/>
                  </a:lnTo>
                  <a:lnTo>
                    <a:pt x="495" y="45783"/>
                  </a:lnTo>
                  <a:lnTo>
                    <a:pt x="673" y="45808"/>
                  </a:lnTo>
                  <a:lnTo>
                    <a:pt x="914" y="45821"/>
                  </a:lnTo>
                  <a:lnTo>
                    <a:pt x="1066" y="45796"/>
                  </a:lnTo>
                  <a:lnTo>
                    <a:pt x="1206" y="45758"/>
                  </a:lnTo>
                  <a:lnTo>
                    <a:pt x="1346" y="45707"/>
                  </a:lnTo>
                  <a:lnTo>
                    <a:pt x="1473" y="45618"/>
                  </a:lnTo>
                  <a:close/>
                </a:path>
                <a:path w="52704" h="48894">
                  <a:moveTo>
                    <a:pt x="13093" y="45593"/>
                  </a:moveTo>
                  <a:lnTo>
                    <a:pt x="7213" y="43230"/>
                  </a:lnTo>
                  <a:lnTo>
                    <a:pt x="7086" y="43167"/>
                  </a:lnTo>
                  <a:lnTo>
                    <a:pt x="6959" y="43129"/>
                  </a:lnTo>
                  <a:lnTo>
                    <a:pt x="6591" y="43002"/>
                  </a:lnTo>
                  <a:lnTo>
                    <a:pt x="6413" y="42964"/>
                  </a:lnTo>
                  <a:lnTo>
                    <a:pt x="6261" y="42913"/>
                  </a:lnTo>
                  <a:lnTo>
                    <a:pt x="5905" y="42849"/>
                  </a:lnTo>
                  <a:lnTo>
                    <a:pt x="5727" y="42837"/>
                  </a:lnTo>
                  <a:lnTo>
                    <a:pt x="5537" y="42799"/>
                  </a:lnTo>
                  <a:lnTo>
                    <a:pt x="5194" y="42773"/>
                  </a:lnTo>
                  <a:lnTo>
                    <a:pt x="4991" y="42773"/>
                  </a:lnTo>
                  <a:lnTo>
                    <a:pt x="4800" y="42760"/>
                  </a:lnTo>
                  <a:lnTo>
                    <a:pt x="4267" y="42799"/>
                  </a:lnTo>
                  <a:lnTo>
                    <a:pt x="4089" y="42837"/>
                  </a:lnTo>
                  <a:lnTo>
                    <a:pt x="3733" y="42887"/>
                  </a:lnTo>
                  <a:lnTo>
                    <a:pt x="3378" y="42964"/>
                  </a:lnTo>
                  <a:lnTo>
                    <a:pt x="3060" y="43053"/>
                  </a:lnTo>
                  <a:lnTo>
                    <a:pt x="2908" y="43116"/>
                  </a:lnTo>
                  <a:lnTo>
                    <a:pt x="2743" y="43154"/>
                  </a:lnTo>
                  <a:lnTo>
                    <a:pt x="2311" y="43370"/>
                  </a:lnTo>
                  <a:lnTo>
                    <a:pt x="2184" y="43446"/>
                  </a:lnTo>
                  <a:lnTo>
                    <a:pt x="1968" y="43599"/>
                  </a:lnTo>
                  <a:lnTo>
                    <a:pt x="1841" y="43688"/>
                  </a:lnTo>
                  <a:lnTo>
                    <a:pt x="152" y="45085"/>
                  </a:lnTo>
                  <a:lnTo>
                    <a:pt x="1473" y="45618"/>
                  </a:lnTo>
                  <a:lnTo>
                    <a:pt x="3098" y="44284"/>
                  </a:lnTo>
                  <a:lnTo>
                    <a:pt x="3352" y="44094"/>
                  </a:lnTo>
                  <a:lnTo>
                    <a:pt x="3848" y="43865"/>
                  </a:lnTo>
                  <a:lnTo>
                    <a:pt x="4051" y="43815"/>
                  </a:lnTo>
                  <a:lnTo>
                    <a:pt x="4254" y="43764"/>
                  </a:lnTo>
                  <a:lnTo>
                    <a:pt x="4445" y="43726"/>
                  </a:lnTo>
                  <a:lnTo>
                    <a:pt x="4660" y="43700"/>
                  </a:lnTo>
                  <a:lnTo>
                    <a:pt x="5283" y="43713"/>
                  </a:lnTo>
                  <a:lnTo>
                    <a:pt x="5676" y="43776"/>
                  </a:lnTo>
                  <a:lnTo>
                    <a:pt x="5880" y="43840"/>
                  </a:lnTo>
                  <a:lnTo>
                    <a:pt x="6070" y="43903"/>
                  </a:lnTo>
                  <a:lnTo>
                    <a:pt x="12179" y="46355"/>
                  </a:lnTo>
                  <a:lnTo>
                    <a:pt x="13093" y="45593"/>
                  </a:lnTo>
                  <a:close/>
                </a:path>
                <a:path w="52704" h="48894">
                  <a:moveTo>
                    <a:pt x="14693" y="47307"/>
                  </a:moveTo>
                  <a:lnTo>
                    <a:pt x="14668" y="47117"/>
                  </a:lnTo>
                  <a:lnTo>
                    <a:pt x="14605" y="46888"/>
                  </a:lnTo>
                  <a:lnTo>
                    <a:pt x="14503" y="46697"/>
                  </a:lnTo>
                  <a:lnTo>
                    <a:pt x="14376" y="46482"/>
                  </a:lnTo>
                  <a:lnTo>
                    <a:pt x="14211" y="46304"/>
                  </a:lnTo>
                  <a:lnTo>
                    <a:pt x="14008" y="46126"/>
                  </a:lnTo>
                  <a:lnTo>
                    <a:pt x="13652" y="45872"/>
                  </a:lnTo>
                  <a:lnTo>
                    <a:pt x="13512" y="45796"/>
                  </a:lnTo>
                  <a:lnTo>
                    <a:pt x="13296" y="45707"/>
                  </a:lnTo>
                  <a:lnTo>
                    <a:pt x="13131" y="45618"/>
                  </a:lnTo>
                  <a:lnTo>
                    <a:pt x="12928" y="45745"/>
                  </a:lnTo>
                  <a:lnTo>
                    <a:pt x="12179" y="46355"/>
                  </a:lnTo>
                  <a:lnTo>
                    <a:pt x="12420" y="46482"/>
                  </a:lnTo>
                  <a:lnTo>
                    <a:pt x="12547" y="46570"/>
                  </a:lnTo>
                  <a:lnTo>
                    <a:pt x="12687" y="46672"/>
                  </a:lnTo>
                  <a:lnTo>
                    <a:pt x="12890" y="46863"/>
                  </a:lnTo>
                  <a:lnTo>
                    <a:pt x="13004" y="47117"/>
                  </a:lnTo>
                  <a:lnTo>
                    <a:pt x="13055" y="47332"/>
                  </a:lnTo>
                  <a:lnTo>
                    <a:pt x="13055" y="47459"/>
                  </a:lnTo>
                  <a:lnTo>
                    <a:pt x="13030" y="47586"/>
                  </a:lnTo>
                  <a:lnTo>
                    <a:pt x="12992" y="47713"/>
                  </a:lnTo>
                  <a:lnTo>
                    <a:pt x="12890" y="47866"/>
                  </a:lnTo>
                  <a:lnTo>
                    <a:pt x="12750" y="48031"/>
                  </a:lnTo>
                  <a:lnTo>
                    <a:pt x="12611" y="48171"/>
                  </a:lnTo>
                  <a:lnTo>
                    <a:pt x="12547" y="48323"/>
                  </a:lnTo>
                  <a:lnTo>
                    <a:pt x="12598" y="48488"/>
                  </a:lnTo>
                  <a:lnTo>
                    <a:pt x="12738" y="48653"/>
                  </a:lnTo>
                  <a:lnTo>
                    <a:pt x="13004" y="48768"/>
                  </a:lnTo>
                  <a:lnTo>
                    <a:pt x="13157" y="48793"/>
                  </a:lnTo>
                  <a:lnTo>
                    <a:pt x="13296" y="48818"/>
                  </a:lnTo>
                  <a:lnTo>
                    <a:pt x="13449" y="48806"/>
                  </a:lnTo>
                  <a:lnTo>
                    <a:pt x="13601" y="48793"/>
                  </a:lnTo>
                  <a:lnTo>
                    <a:pt x="13766" y="48755"/>
                  </a:lnTo>
                  <a:lnTo>
                    <a:pt x="13893" y="48704"/>
                  </a:lnTo>
                  <a:lnTo>
                    <a:pt x="14020" y="48615"/>
                  </a:lnTo>
                  <a:lnTo>
                    <a:pt x="14300" y="48348"/>
                  </a:lnTo>
                  <a:lnTo>
                    <a:pt x="14681" y="47523"/>
                  </a:lnTo>
                  <a:lnTo>
                    <a:pt x="14693" y="47307"/>
                  </a:lnTo>
                  <a:close/>
                </a:path>
                <a:path w="52704" h="48894">
                  <a:moveTo>
                    <a:pt x="20510" y="42659"/>
                  </a:moveTo>
                  <a:lnTo>
                    <a:pt x="20243" y="41998"/>
                  </a:lnTo>
                  <a:lnTo>
                    <a:pt x="20116" y="41846"/>
                  </a:lnTo>
                  <a:lnTo>
                    <a:pt x="19951" y="41706"/>
                  </a:lnTo>
                  <a:lnTo>
                    <a:pt x="19773" y="41567"/>
                  </a:lnTo>
                  <a:lnTo>
                    <a:pt x="19418" y="41389"/>
                  </a:lnTo>
                  <a:lnTo>
                    <a:pt x="19253" y="41300"/>
                  </a:lnTo>
                  <a:lnTo>
                    <a:pt x="18884" y="41186"/>
                  </a:lnTo>
                  <a:lnTo>
                    <a:pt x="18884" y="42595"/>
                  </a:lnTo>
                  <a:lnTo>
                    <a:pt x="18872" y="42849"/>
                  </a:lnTo>
                  <a:lnTo>
                    <a:pt x="18643" y="43167"/>
                  </a:lnTo>
                  <a:lnTo>
                    <a:pt x="18516" y="43268"/>
                  </a:lnTo>
                  <a:lnTo>
                    <a:pt x="18186" y="43421"/>
                  </a:lnTo>
                  <a:lnTo>
                    <a:pt x="18059" y="43446"/>
                  </a:lnTo>
                  <a:lnTo>
                    <a:pt x="17932" y="43484"/>
                  </a:lnTo>
                  <a:lnTo>
                    <a:pt x="17729" y="43510"/>
                  </a:lnTo>
                  <a:lnTo>
                    <a:pt x="17526" y="43522"/>
                  </a:lnTo>
                  <a:lnTo>
                    <a:pt x="17386" y="43522"/>
                  </a:lnTo>
                  <a:lnTo>
                    <a:pt x="17195" y="43497"/>
                  </a:lnTo>
                  <a:lnTo>
                    <a:pt x="16979" y="43472"/>
                  </a:lnTo>
                  <a:lnTo>
                    <a:pt x="16776" y="43421"/>
                  </a:lnTo>
                  <a:lnTo>
                    <a:pt x="16649" y="43357"/>
                  </a:lnTo>
                  <a:lnTo>
                    <a:pt x="16522" y="43332"/>
                  </a:lnTo>
                  <a:lnTo>
                    <a:pt x="16357" y="43167"/>
                  </a:lnTo>
                  <a:lnTo>
                    <a:pt x="16205" y="43040"/>
                  </a:lnTo>
                  <a:lnTo>
                    <a:pt x="16090" y="42824"/>
                  </a:lnTo>
                  <a:lnTo>
                    <a:pt x="16103" y="42583"/>
                  </a:lnTo>
                  <a:lnTo>
                    <a:pt x="16230" y="42341"/>
                  </a:lnTo>
                  <a:lnTo>
                    <a:pt x="16395" y="42227"/>
                  </a:lnTo>
                  <a:lnTo>
                    <a:pt x="16675" y="42049"/>
                  </a:lnTo>
                  <a:lnTo>
                    <a:pt x="16929" y="41973"/>
                  </a:lnTo>
                  <a:lnTo>
                    <a:pt x="17183" y="41922"/>
                  </a:lnTo>
                  <a:lnTo>
                    <a:pt x="17310" y="41910"/>
                  </a:lnTo>
                  <a:lnTo>
                    <a:pt x="17780" y="41922"/>
                  </a:lnTo>
                  <a:lnTo>
                    <a:pt x="18008" y="41960"/>
                  </a:lnTo>
                  <a:lnTo>
                    <a:pt x="18237" y="42024"/>
                  </a:lnTo>
                  <a:lnTo>
                    <a:pt x="18554" y="42164"/>
                  </a:lnTo>
                  <a:lnTo>
                    <a:pt x="18669" y="42291"/>
                  </a:lnTo>
                  <a:lnTo>
                    <a:pt x="18821" y="42456"/>
                  </a:lnTo>
                  <a:lnTo>
                    <a:pt x="18884" y="42595"/>
                  </a:lnTo>
                  <a:lnTo>
                    <a:pt x="18884" y="41186"/>
                  </a:lnTo>
                  <a:lnTo>
                    <a:pt x="18707" y="41135"/>
                  </a:lnTo>
                  <a:lnTo>
                    <a:pt x="18567" y="41084"/>
                  </a:lnTo>
                  <a:lnTo>
                    <a:pt x="18288" y="41033"/>
                  </a:lnTo>
                  <a:lnTo>
                    <a:pt x="18135" y="41021"/>
                  </a:lnTo>
                  <a:lnTo>
                    <a:pt x="18008" y="40995"/>
                  </a:lnTo>
                  <a:lnTo>
                    <a:pt x="17551" y="40970"/>
                  </a:lnTo>
                  <a:lnTo>
                    <a:pt x="17411" y="40970"/>
                  </a:lnTo>
                  <a:lnTo>
                    <a:pt x="15024" y="41732"/>
                  </a:lnTo>
                  <a:lnTo>
                    <a:pt x="14478" y="42595"/>
                  </a:lnTo>
                  <a:lnTo>
                    <a:pt x="14465" y="42773"/>
                  </a:lnTo>
                  <a:lnTo>
                    <a:pt x="14744" y="43421"/>
                  </a:lnTo>
                  <a:lnTo>
                    <a:pt x="14859" y="43573"/>
                  </a:lnTo>
                  <a:lnTo>
                    <a:pt x="15201" y="43865"/>
                  </a:lnTo>
                  <a:lnTo>
                    <a:pt x="15646" y="44094"/>
                  </a:lnTo>
                  <a:lnTo>
                    <a:pt x="15798" y="44157"/>
                  </a:lnTo>
                  <a:lnTo>
                    <a:pt x="16129" y="44259"/>
                  </a:lnTo>
                  <a:lnTo>
                    <a:pt x="16421" y="44335"/>
                  </a:lnTo>
                  <a:lnTo>
                    <a:pt x="16840" y="44411"/>
                  </a:lnTo>
                  <a:lnTo>
                    <a:pt x="17272" y="44450"/>
                  </a:lnTo>
                  <a:lnTo>
                    <a:pt x="17868" y="44437"/>
                  </a:lnTo>
                  <a:lnTo>
                    <a:pt x="18161" y="44411"/>
                  </a:lnTo>
                  <a:lnTo>
                    <a:pt x="18580" y="44335"/>
                  </a:lnTo>
                  <a:lnTo>
                    <a:pt x="18719" y="44284"/>
                  </a:lnTo>
                  <a:lnTo>
                    <a:pt x="19227" y="44132"/>
                  </a:lnTo>
                  <a:lnTo>
                    <a:pt x="19596" y="43980"/>
                  </a:lnTo>
                  <a:lnTo>
                    <a:pt x="19875" y="43776"/>
                  </a:lnTo>
                  <a:lnTo>
                    <a:pt x="20040" y="43637"/>
                  </a:lnTo>
                  <a:lnTo>
                    <a:pt x="20193" y="43497"/>
                  </a:lnTo>
                  <a:lnTo>
                    <a:pt x="20408" y="43167"/>
                  </a:lnTo>
                  <a:lnTo>
                    <a:pt x="20459" y="43014"/>
                  </a:lnTo>
                  <a:lnTo>
                    <a:pt x="20497" y="42837"/>
                  </a:lnTo>
                  <a:lnTo>
                    <a:pt x="20510" y="42659"/>
                  </a:lnTo>
                  <a:close/>
                </a:path>
                <a:path w="52704" h="48894">
                  <a:moveTo>
                    <a:pt x="27038" y="37147"/>
                  </a:moveTo>
                  <a:lnTo>
                    <a:pt x="25463" y="35445"/>
                  </a:lnTo>
                  <a:lnTo>
                    <a:pt x="25412" y="37223"/>
                  </a:lnTo>
                  <a:lnTo>
                    <a:pt x="25361" y="37465"/>
                  </a:lnTo>
                  <a:lnTo>
                    <a:pt x="23647" y="38404"/>
                  </a:lnTo>
                  <a:lnTo>
                    <a:pt x="23241" y="38442"/>
                  </a:lnTo>
                  <a:lnTo>
                    <a:pt x="22834" y="38392"/>
                  </a:lnTo>
                  <a:lnTo>
                    <a:pt x="22517" y="38341"/>
                  </a:lnTo>
                  <a:lnTo>
                    <a:pt x="22326" y="38303"/>
                  </a:lnTo>
                  <a:lnTo>
                    <a:pt x="22148" y="38252"/>
                  </a:lnTo>
                  <a:lnTo>
                    <a:pt x="22021" y="38188"/>
                  </a:lnTo>
                  <a:lnTo>
                    <a:pt x="21653" y="38011"/>
                  </a:lnTo>
                  <a:lnTo>
                    <a:pt x="21488" y="37846"/>
                  </a:lnTo>
                  <a:lnTo>
                    <a:pt x="21336" y="37693"/>
                  </a:lnTo>
                  <a:lnTo>
                    <a:pt x="21158" y="37363"/>
                  </a:lnTo>
                  <a:lnTo>
                    <a:pt x="21145" y="37223"/>
                  </a:lnTo>
                  <a:lnTo>
                    <a:pt x="21145" y="37096"/>
                  </a:lnTo>
                  <a:lnTo>
                    <a:pt x="21209" y="36944"/>
                  </a:lnTo>
                  <a:lnTo>
                    <a:pt x="21297" y="36753"/>
                  </a:lnTo>
                  <a:lnTo>
                    <a:pt x="21399" y="36601"/>
                  </a:lnTo>
                  <a:lnTo>
                    <a:pt x="21539" y="36474"/>
                  </a:lnTo>
                  <a:lnTo>
                    <a:pt x="23025" y="35966"/>
                  </a:lnTo>
                  <a:lnTo>
                    <a:pt x="23647" y="35979"/>
                  </a:lnTo>
                  <a:lnTo>
                    <a:pt x="24053" y="36042"/>
                  </a:lnTo>
                  <a:lnTo>
                    <a:pt x="24396" y="36144"/>
                  </a:lnTo>
                  <a:lnTo>
                    <a:pt x="24549" y="36207"/>
                  </a:lnTo>
                  <a:lnTo>
                    <a:pt x="24752" y="36322"/>
                  </a:lnTo>
                  <a:lnTo>
                    <a:pt x="25082" y="36537"/>
                  </a:lnTo>
                  <a:lnTo>
                    <a:pt x="25234" y="36690"/>
                  </a:lnTo>
                  <a:lnTo>
                    <a:pt x="25361" y="36918"/>
                  </a:lnTo>
                  <a:lnTo>
                    <a:pt x="25412" y="37223"/>
                  </a:lnTo>
                  <a:lnTo>
                    <a:pt x="25412" y="35420"/>
                  </a:lnTo>
                  <a:lnTo>
                    <a:pt x="25273" y="35382"/>
                  </a:lnTo>
                  <a:lnTo>
                    <a:pt x="24968" y="35267"/>
                  </a:lnTo>
                  <a:lnTo>
                    <a:pt x="24777" y="35229"/>
                  </a:lnTo>
                  <a:lnTo>
                    <a:pt x="24625" y="35166"/>
                  </a:lnTo>
                  <a:lnTo>
                    <a:pt x="24091" y="35077"/>
                  </a:lnTo>
                  <a:lnTo>
                    <a:pt x="23380" y="35026"/>
                  </a:lnTo>
                  <a:lnTo>
                    <a:pt x="23164" y="35026"/>
                  </a:lnTo>
                  <a:lnTo>
                    <a:pt x="22453" y="35077"/>
                  </a:lnTo>
                  <a:lnTo>
                    <a:pt x="22352" y="34937"/>
                  </a:lnTo>
                  <a:lnTo>
                    <a:pt x="21628" y="33616"/>
                  </a:lnTo>
                  <a:lnTo>
                    <a:pt x="21513" y="33489"/>
                  </a:lnTo>
                  <a:lnTo>
                    <a:pt x="21259" y="33312"/>
                  </a:lnTo>
                  <a:lnTo>
                    <a:pt x="21082" y="33223"/>
                  </a:lnTo>
                  <a:lnTo>
                    <a:pt x="20942" y="33134"/>
                  </a:lnTo>
                  <a:lnTo>
                    <a:pt x="20739" y="33045"/>
                  </a:lnTo>
                  <a:lnTo>
                    <a:pt x="20739" y="35026"/>
                  </a:lnTo>
                  <a:lnTo>
                    <a:pt x="20701" y="35293"/>
                  </a:lnTo>
                  <a:lnTo>
                    <a:pt x="20624" y="35445"/>
                  </a:lnTo>
                  <a:lnTo>
                    <a:pt x="20485" y="35661"/>
                  </a:lnTo>
                  <a:lnTo>
                    <a:pt x="20281" y="35890"/>
                  </a:lnTo>
                  <a:lnTo>
                    <a:pt x="20091" y="36042"/>
                  </a:lnTo>
                  <a:lnTo>
                    <a:pt x="17653" y="36652"/>
                  </a:lnTo>
                  <a:lnTo>
                    <a:pt x="17360" y="36626"/>
                  </a:lnTo>
                  <a:lnTo>
                    <a:pt x="17221" y="36626"/>
                  </a:lnTo>
                  <a:lnTo>
                    <a:pt x="16700" y="36525"/>
                  </a:lnTo>
                  <a:lnTo>
                    <a:pt x="16357" y="36436"/>
                  </a:lnTo>
                  <a:lnTo>
                    <a:pt x="16230" y="36372"/>
                  </a:lnTo>
                  <a:lnTo>
                    <a:pt x="16103" y="36334"/>
                  </a:lnTo>
                  <a:lnTo>
                    <a:pt x="15671" y="36093"/>
                  </a:lnTo>
                  <a:lnTo>
                    <a:pt x="15506" y="35979"/>
                  </a:lnTo>
                  <a:lnTo>
                    <a:pt x="15214" y="35687"/>
                  </a:lnTo>
                  <a:lnTo>
                    <a:pt x="15113" y="35534"/>
                  </a:lnTo>
                  <a:lnTo>
                    <a:pt x="15036" y="35382"/>
                  </a:lnTo>
                  <a:lnTo>
                    <a:pt x="14973" y="35052"/>
                  </a:lnTo>
                  <a:lnTo>
                    <a:pt x="14973" y="34899"/>
                  </a:lnTo>
                  <a:lnTo>
                    <a:pt x="15875" y="33820"/>
                  </a:lnTo>
                  <a:lnTo>
                    <a:pt x="18059" y="33362"/>
                  </a:lnTo>
                  <a:lnTo>
                    <a:pt x="18326" y="33388"/>
                  </a:lnTo>
                  <a:lnTo>
                    <a:pt x="18618" y="33401"/>
                  </a:lnTo>
                  <a:lnTo>
                    <a:pt x="18872" y="33451"/>
                  </a:lnTo>
                  <a:lnTo>
                    <a:pt x="18999" y="33489"/>
                  </a:lnTo>
                  <a:lnTo>
                    <a:pt x="19151" y="33515"/>
                  </a:lnTo>
                  <a:lnTo>
                    <a:pt x="19380" y="33616"/>
                  </a:lnTo>
                  <a:lnTo>
                    <a:pt x="20739" y="35026"/>
                  </a:lnTo>
                  <a:lnTo>
                    <a:pt x="20739" y="33045"/>
                  </a:lnTo>
                  <a:lnTo>
                    <a:pt x="20574" y="32956"/>
                  </a:lnTo>
                  <a:lnTo>
                    <a:pt x="20434" y="32880"/>
                  </a:lnTo>
                  <a:lnTo>
                    <a:pt x="18161" y="32410"/>
                  </a:lnTo>
                  <a:lnTo>
                    <a:pt x="17284" y="32423"/>
                  </a:lnTo>
                  <a:lnTo>
                    <a:pt x="16852" y="32473"/>
                  </a:lnTo>
                  <a:lnTo>
                    <a:pt x="16002" y="32651"/>
                  </a:lnTo>
                  <a:lnTo>
                    <a:pt x="15621" y="32766"/>
                  </a:lnTo>
                  <a:lnTo>
                    <a:pt x="15455" y="32829"/>
                  </a:lnTo>
                  <a:lnTo>
                    <a:pt x="15240" y="32880"/>
                  </a:lnTo>
                  <a:lnTo>
                    <a:pt x="13360" y="34836"/>
                  </a:lnTo>
                  <a:lnTo>
                    <a:pt x="13360" y="35077"/>
                  </a:lnTo>
                  <a:lnTo>
                    <a:pt x="17551" y="37604"/>
                  </a:lnTo>
                  <a:lnTo>
                    <a:pt x="18415" y="37592"/>
                  </a:lnTo>
                  <a:lnTo>
                    <a:pt x="19265" y="37465"/>
                  </a:lnTo>
                  <a:lnTo>
                    <a:pt x="19469" y="37414"/>
                  </a:lnTo>
                  <a:lnTo>
                    <a:pt x="19596" y="37566"/>
                  </a:lnTo>
                  <a:lnTo>
                    <a:pt x="19723" y="37884"/>
                  </a:lnTo>
                  <a:lnTo>
                    <a:pt x="19862" y="38087"/>
                  </a:lnTo>
                  <a:lnTo>
                    <a:pt x="20015" y="38265"/>
                  </a:lnTo>
                  <a:lnTo>
                    <a:pt x="20218" y="38455"/>
                  </a:lnTo>
                  <a:lnTo>
                    <a:pt x="20459" y="38608"/>
                  </a:lnTo>
                  <a:lnTo>
                    <a:pt x="21069" y="38963"/>
                  </a:lnTo>
                  <a:lnTo>
                    <a:pt x="21590" y="39128"/>
                  </a:lnTo>
                  <a:lnTo>
                    <a:pt x="21932" y="39217"/>
                  </a:lnTo>
                  <a:lnTo>
                    <a:pt x="22644" y="39344"/>
                  </a:lnTo>
                  <a:lnTo>
                    <a:pt x="23012" y="39370"/>
                  </a:lnTo>
                  <a:lnTo>
                    <a:pt x="23393" y="39370"/>
                  </a:lnTo>
                  <a:lnTo>
                    <a:pt x="25869" y="38760"/>
                  </a:lnTo>
                  <a:lnTo>
                    <a:pt x="26009" y="38696"/>
                  </a:lnTo>
                  <a:lnTo>
                    <a:pt x="27038" y="37363"/>
                  </a:lnTo>
                  <a:lnTo>
                    <a:pt x="27038" y="37147"/>
                  </a:lnTo>
                  <a:close/>
                </a:path>
                <a:path w="52704" h="48894">
                  <a:moveTo>
                    <a:pt x="34734" y="30530"/>
                  </a:moveTo>
                  <a:lnTo>
                    <a:pt x="33870" y="28994"/>
                  </a:lnTo>
                  <a:lnTo>
                    <a:pt x="33718" y="28854"/>
                  </a:lnTo>
                  <a:lnTo>
                    <a:pt x="33566" y="28765"/>
                  </a:lnTo>
                  <a:lnTo>
                    <a:pt x="33426" y="28714"/>
                  </a:lnTo>
                  <a:lnTo>
                    <a:pt x="33286" y="28676"/>
                  </a:lnTo>
                  <a:lnTo>
                    <a:pt x="33147" y="28663"/>
                  </a:lnTo>
                  <a:lnTo>
                    <a:pt x="33007" y="28663"/>
                  </a:lnTo>
                  <a:lnTo>
                    <a:pt x="32854" y="28676"/>
                  </a:lnTo>
                  <a:lnTo>
                    <a:pt x="32727" y="28689"/>
                  </a:lnTo>
                  <a:lnTo>
                    <a:pt x="32575" y="28765"/>
                  </a:lnTo>
                  <a:lnTo>
                    <a:pt x="32448" y="28829"/>
                  </a:lnTo>
                  <a:lnTo>
                    <a:pt x="32308" y="28956"/>
                  </a:lnTo>
                  <a:lnTo>
                    <a:pt x="32258" y="29083"/>
                  </a:lnTo>
                  <a:lnTo>
                    <a:pt x="32258" y="29222"/>
                  </a:lnTo>
                  <a:lnTo>
                    <a:pt x="32385" y="29400"/>
                  </a:lnTo>
                  <a:lnTo>
                    <a:pt x="32575" y="29540"/>
                  </a:lnTo>
                  <a:lnTo>
                    <a:pt x="32804" y="29794"/>
                  </a:lnTo>
                  <a:lnTo>
                    <a:pt x="32931" y="29984"/>
                  </a:lnTo>
                  <a:lnTo>
                    <a:pt x="33032" y="30175"/>
                  </a:lnTo>
                  <a:lnTo>
                    <a:pt x="33096" y="30378"/>
                  </a:lnTo>
                  <a:lnTo>
                    <a:pt x="33121" y="30556"/>
                  </a:lnTo>
                  <a:lnTo>
                    <a:pt x="33070" y="30962"/>
                  </a:lnTo>
                  <a:lnTo>
                    <a:pt x="32994" y="31140"/>
                  </a:lnTo>
                  <a:lnTo>
                    <a:pt x="32867" y="31318"/>
                  </a:lnTo>
                  <a:lnTo>
                    <a:pt x="32753" y="31508"/>
                  </a:lnTo>
                  <a:lnTo>
                    <a:pt x="32562" y="31699"/>
                  </a:lnTo>
                  <a:lnTo>
                    <a:pt x="32410" y="31826"/>
                  </a:lnTo>
                  <a:lnTo>
                    <a:pt x="32258" y="31902"/>
                  </a:lnTo>
                  <a:lnTo>
                    <a:pt x="31889" y="32105"/>
                  </a:lnTo>
                  <a:lnTo>
                    <a:pt x="31457" y="32245"/>
                  </a:lnTo>
                  <a:lnTo>
                    <a:pt x="31000" y="32334"/>
                  </a:lnTo>
                  <a:lnTo>
                    <a:pt x="30505" y="32359"/>
                  </a:lnTo>
                  <a:lnTo>
                    <a:pt x="30264" y="32359"/>
                  </a:lnTo>
                  <a:lnTo>
                    <a:pt x="29006" y="32105"/>
                  </a:lnTo>
                  <a:lnTo>
                    <a:pt x="28841" y="32042"/>
                  </a:lnTo>
                  <a:lnTo>
                    <a:pt x="28549" y="31864"/>
                  </a:lnTo>
                  <a:lnTo>
                    <a:pt x="28232" y="31635"/>
                  </a:lnTo>
                  <a:lnTo>
                    <a:pt x="28041" y="31432"/>
                  </a:lnTo>
                  <a:lnTo>
                    <a:pt x="27952" y="31267"/>
                  </a:lnTo>
                  <a:lnTo>
                    <a:pt x="27889" y="31127"/>
                  </a:lnTo>
                  <a:lnTo>
                    <a:pt x="27851" y="31000"/>
                  </a:lnTo>
                  <a:lnTo>
                    <a:pt x="25412" y="25615"/>
                  </a:lnTo>
                  <a:lnTo>
                    <a:pt x="25285" y="25450"/>
                  </a:lnTo>
                  <a:lnTo>
                    <a:pt x="25146" y="25349"/>
                  </a:lnTo>
                  <a:lnTo>
                    <a:pt x="24993" y="25298"/>
                  </a:lnTo>
                  <a:lnTo>
                    <a:pt x="24841" y="25273"/>
                  </a:lnTo>
                  <a:lnTo>
                    <a:pt x="24688" y="25247"/>
                  </a:lnTo>
                  <a:lnTo>
                    <a:pt x="24549" y="25247"/>
                  </a:lnTo>
                  <a:lnTo>
                    <a:pt x="24384" y="25273"/>
                  </a:lnTo>
                  <a:lnTo>
                    <a:pt x="24257" y="25298"/>
                  </a:lnTo>
                  <a:lnTo>
                    <a:pt x="24028" y="25400"/>
                  </a:lnTo>
                  <a:lnTo>
                    <a:pt x="19735" y="28943"/>
                  </a:lnTo>
                  <a:lnTo>
                    <a:pt x="19634" y="29070"/>
                  </a:lnTo>
                  <a:lnTo>
                    <a:pt x="19608" y="29248"/>
                  </a:lnTo>
                  <a:lnTo>
                    <a:pt x="19672" y="29400"/>
                  </a:lnTo>
                  <a:lnTo>
                    <a:pt x="19812" y="29527"/>
                  </a:lnTo>
                  <a:lnTo>
                    <a:pt x="19951" y="29591"/>
                  </a:lnTo>
                  <a:lnTo>
                    <a:pt x="20078" y="29629"/>
                  </a:lnTo>
                  <a:lnTo>
                    <a:pt x="20205" y="29654"/>
                  </a:lnTo>
                  <a:lnTo>
                    <a:pt x="20548" y="29667"/>
                  </a:lnTo>
                  <a:lnTo>
                    <a:pt x="20675" y="29641"/>
                  </a:lnTo>
                  <a:lnTo>
                    <a:pt x="20815" y="29603"/>
                  </a:lnTo>
                  <a:lnTo>
                    <a:pt x="20942" y="29552"/>
                  </a:lnTo>
                  <a:lnTo>
                    <a:pt x="21069" y="29476"/>
                  </a:lnTo>
                  <a:lnTo>
                    <a:pt x="24282" y="26822"/>
                  </a:lnTo>
                  <a:lnTo>
                    <a:pt x="26263" y="31178"/>
                  </a:lnTo>
                  <a:lnTo>
                    <a:pt x="26301" y="31305"/>
                  </a:lnTo>
                  <a:lnTo>
                    <a:pt x="26403" y="31559"/>
                  </a:lnTo>
                  <a:lnTo>
                    <a:pt x="26530" y="31788"/>
                  </a:lnTo>
                  <a:lnTo>
                    <a:pt x="26733" y="32004"/>
                  </a:lnTo>
                  <a:lnTo>
                    <a:pt x="26962" y="32219"/>
                  </a:lnTo>
                  <a:lnTo>
                    <a:pt x="27355" y="32512"/>
                  </a:lnTo>
                  <a:lnTo>
                    <a:pt x="27495" y="32600"/>
                  </a:lnTo>
                  <a:lnTo>
                    <a:pt x="27825" y="32766"/>
                  </a:lnTo>
                  <a:lnTo>
                    <a:pt x="27952" y="32816"/>
                  </a:lnTo>
                  <a:lnTo>
                    <a:pt x="28079" y="32867"/>
                  </a:lnTo>
                  <a:lnTo>
                    <a:pt x="28244" y="32918"/>
                  </a:lnTo>
                  <a:lnTo>
                    <a:pt x="28587" y="33045"/>
                  </a:lnTo>
                  <a:lnTo>
                    <a:pt x="28968" y="33147"/>
                  </a:lnTo>
                  <a:lnTo>
                    <a:pt x="29743" y="33274"/>
                  </a:lnTo>
                  <a:lnTo>
                    <a:pt x="30353" y="33312"/>
                  </a:lnTo>
                  <a:lnTo>
                    <a:pt x="30556" y="33312"/>
                  </a:lnTo>
                  <a:lnTo>
                    <a:pt x="32651" y="32918"/>
                  </a:lnTo>
                  <a:lnTo>
                    <a:pt x="32816" y="32867"/>
                  </a:lnTo>
                  <a:lnTo>
                    <a:pt x="33134" y="32727"/>
                  </a:lnTo>
                  <a:lnTo>
                    <a:pt x="33439" y="32562"/>
                  </a:lnTo>
                  <a:lnTo>
                    <a:pt x="33693" y="32372"/>
                  </a:lnTo>
                  <a:lnTo>
                    <a:pt x="33820" y="32296"/>
                  </a:lnTo>
                  <a:lnTo>
                    <a:pt x="33947" y="32181"/>
                  </a:lnTo>
                  <a:lnTo>
                    <a:pt x="34201" y="31927"/>
                  </a:lnTo>
                  <a:lnTo>
                    <a:pt x="34391" y="31661"/>
                  </a:lnTo>
                  <a:lnTo>
                    <a:pt x="34556" y="31394"/>
                  </a:lnTo>
                  <a:lnTo>
                    <a:pt x="34607" y="31242"/>
                  </a:lnTo>
                  <a:lnTo>
                    <a:pt x="34671" y="31102"/>
                  </a:lnTo>
                  <a:lnTo>
                    <a:pt x="34734" y="30822"/>
                  </a:lnTo>
                  <a:lnTo>
                    <a:pt x="34734" y="30530"/>
                  </a:lnTo>
                  <a:close/>
                </a:path>
                <a:path w="52704" h="48894">
                  <a:moveTo>
                    <a:pt x="47383" y="15544"/>
                  </a:moveTo>
                  <a:lnTo>
                    <a:pt x="47371" y="15316"/>
                  </a:lnTo>
                  <a:lnTo>
                    <a:pt x="47320" y="15100"/>
                  </a:lnTo>
                  <a:lnTo>
                    <a:pt x="47244" y="14909"/>
                  </a:lnTo>
                  <a:lnTo>
                    <a:pt x="47129" y="14693"/>
                  </a:lnTo>
                  <a:lnTo>
                    <a:pt x="45288" y="13550"/>
                  </a:lnTo>
                  <a:lnTo>
                    <a:pt x="45123" y="13500"/>
                  </a:lnTo>
                  <a:lnTo>
                    <a:pt x="44780" y="13423"/>
                  </a:lnTo>
                  <a:lnTo>
                    <a:pt x="44640" y="13423"/>
                  </a:lnTo>
                  <a:lnTo>
                    <a:pt x="37680" y="12344"/>
                  </a:lnTo>
                  <a:lnTo>
                    <a:pt x="37541" y="12306"/>
                  </a:lnTo>
                  <a:lnTo>
                    <a:pt x="37376" y="12306"/>
                  </a:lnTo>
                  <a:lnTo>
                    <a:pt x="36957" y="12255"/>
                  </a:lnTo>
                  <a:lnTo>
                    <a:pt x="36779" y="12255"/>
                  </a:lnTo>
                  <a:lnTo>
                    <a:pt x="36588" y="12242"/>
                  </a:lnTo>
                  <a:lnTo>
                    <a:pt x="34671" y="12522"/>
                  </a:lnTo>
                  <a:lnTo>
                    <a:pt x="34493" y="12573"/>
                  </a:lnTo>
                  <a:lnTo>
                    <a:pt x="32969" y="13741"/>
                  </a:lnTo>
                  <a:lnTo>
                    <a:pt x="32867" y="13906"/>
                  </a:lnTo>
                  <a:lnTo>
                    <a:pt x="32143" y="15494"/>
                  </a:lnTo>
                  <a:lnTo>
                    <a:pt x="32118" y="15646"/>
                  </a:lnTo>
                  <a:lnTo>
                    <a:pt x="32169" y="15773"/>
                  </a:lnTo>
                  <a:lnTo>
                    <a:pt x="32296" y="15900"/>
                  </a:lnTo>
                  <a:lnTo>
                    <a:pt x="32423" y="15989"/>
                  </a:lnTo>
                  <a:lnTo>
                    <a:pt x="32575" y="16014"/>
                  </a:lnTo>
                  <a:lnTo>
                    <a:pt x="32727" y="16052"/>
                  </a:lnTo>
                  <a:lnTo>
                    <a:pt x="33070" y="16065"/>
                  </a:lnTo>
                  <a:lnTo>
                    <a:pt x="33223" y="16040"/>
                  </a:lnTo>
                  <a:lnTo>
                    <a:pt x="33375" y="15989"/>
                  </a:lnTo>
                  <a:lnTo>
                    <a:pt x="33528" y="15913"/>
                  </a:lnTo>
                  <a:lnTo>
                    <a:pt x="33655" y="15811"/>
                  </a:lnTo>
                  <a:lnTo>
                    <a:pt x="34467" y="14084"/>
                  </a:lnTo>
                  <a:lnTo>
                    <a:pt x="35839" y="13246"/>
                  </a:lnTo>
                  <a:lnTo>
                    <a:pt x="36245" y="13182"/>
                  </a:lnTo>
                  <a:lnTo>
                    <a:pt x="36563" y="13169"/>
                  </a:lnTo>
                  <a:lnTo>
                    <a:pt x="36957" y="13195"/>
                  </a:lnTo>
                  <a:lnTo>
                    <a:pt x="37084" y="13220"/>
                  </a:lnTo>
                  <a:lnTo>
                    <a:pt x="44183" y="14312"/>
                  </a:lnTo>
                  <a:lnTo>
                    <a:pt x="44475" y="14363"/>
                  </a:lnTo>
                  <a:lnTo>
                    <a:pt x="44665" y="14427"/>
                  </a:lnTo>
                  <a:lnTo>
                    <a:pt x="44932" y="14503"/>
                  </a:lnTo>
                  <a:lnTo>
                    <a:pt x="45161" y="14630"/>
                  </a:lnTo>
                  <a:lnTo>
                    <a:pt x="45300" y="14732"/>
                  </a:lnTo>
                  <a:lnTo>
                    <a:pt x="45770" y="15532"/>
                  </a:lnTo>
                  <a:lnTo>
                    <a:pt x="45707" y="15786"/>
                  </a:lnTo>
                  <a:lnTo>
                    <a:pt x="44932" y="17462"/>
                  </a:lnTo>
                  <a:lnTo>
                    <a:pt x="44919" y="17640"/>
                  </a:lnTo>
                  <a:lnTo>
                    <a:pt x="45008" y="17792"/>
                  </a:lnTo>
                  <a:lnTo>
                    <a:pt x="45135" y="17894"/>
                  </a:lnTo>
                  <a:lnTo>
                    <a:pt x="45351" y="17995"/>
                  </a:lnTo>
                  <a:lnTo>
                    <a:pt x="45478" y="18021"/>
                  </a:lnTo>
                  <a:lnTo>
                    <a:pt x="45859" y="18034"/>
                  </a:lnTo>
                  <a:lnTo>
                    <a:pt x="46012" y="18008"/>
                  </a:lnTo>
                  <a:lnTo>
                    <a:pt x="46139" y="17983"/>
                  </a:lnTo>
                  <a:lnTo>
                    <a:pt x="46329" y="17881"/>
                  </a:lnTo>
                  <a:lnTo>
                    <a:pt x="46456" y="17767"/>
                  </a:lnTo>
                  <a:lnTo>
                    <a:pt x="47218" y="16116"/>
                  </a:lnTo>
                  <a:lnTo>
                    <a:pt x="47282" y="15989"/>
                  </a:lnTo>
                  <a:lnTo>
                    <a:pt x="47358" y="15735"/>
                  </a:lnTo>
                  <a:lnTo>
                    <a:pt x="47383" y="15544"/>
                  </a:lnTo>
                  <a:close/>
                </a:path>
                <a:path w="52704" h="48894">
                  <a:moveTo>
                    <a:pt x="50050" y="9842"/>
                  </a:moveTo>
                  <a:lnTo>
                    <a:pt x="50038" y="9690"/>
                  </a:lnTo>
                  <a:lnTo>
                    <a:pt x="49999" y="9525"/>
                  </a:lnTo>
                  <a:lnTo>
                    <a:pt x="49936" y="9334"/>
                  </a:lnTo>
                  <a:lnTo>
                    <a:pt x="49720" y="9029"/>
                  </a:lnTo>
                  <a:lnTo>
                    <a:pt x="49568" y="8890"/>
                  </a:lnTo>
                  <a:lnTo>
                    <a:pt x="49403" y="8737"/>
                  </a:lnTo>
                  <a:lnTo>
                    <a:pt x="49199" y="8610"/>
                  </a:lnTo>
                  <a:lnTo>
                    <a:pt x="48983" y="8496"/>
                  </a:lnTo>
                  <a:lnTo>
                    <a:pt x="48755" y="8394"/>
                  </a:lnTo>
                  <a:lnTo>
                    <a:pt x="48425" y="8280"/>
                  </a:lnTo>
                  <a:lnTo>
                    <a:pt x="48425" y="9766"/>
                  </a:lnTo>
                  <a:lnTo>
                    <a:pt x="48425" y="9918"/>
                  </a:lnTo>
                  <a:lnTo>
                    <a:pt x="48107" y="10337"/>
                  </a:lnTo>
                  <a:lnTo>
                    <a:pt x="47955" y="10439"/>
                  </a:lnTo>
                  <a:lnTo>
                    <a:pt x="47802" y="10515"/>
                  </a:lnTo>
                  <a:lnTo>
                    <a:pt x="47663" y="10553"/>
                  </a:lnTo>
                  <a:lnTo>
                    <a:pt x="47282" y="10629"/>
                  </a:lnTo>
                  <a:lnTo>
                    <a:pt x="46990" y="10642"/>
                  </a:lnTo>
                  <a:lnTo>
                    <a:pt x="46786" y="10629"/>
                  </a:lnTo>
                  <a:lnTo>
                    <a:pt x="46659" y="10617"/>
                  </a:lnTo>
                  <a:lnTo>
                    <a:pt x="46469" y="10566"/>
                  </a:lnTo>
                  <a:lnTo>
                    <a:pt x="46342" y="10541"/>
                  </a:lnTo>
                  <a:lnTo>
                    <a:pt x="46215" y="10490"/>
                  </a:lnTo>
                  <a:lnTo>
                    <a:pt x="45986" y="10363"/>
                  </a:lnTo>
                  <a:lnTo>
                    <a:pt x="45808" y="10236"/>
                  </a:lnTo>
                  <a:lnTo>
                    <a:pt x="45694" y="10083"/>
                  </a:lnTo>
                  <a:lnTo>
                    <a:pt x="45643" y="9931"/>
                  </a:lnTo>
                  <a:lnTo>
                    <a:pt x="45631" y="9740"/>
                  </a:lnTo>
                  <a:lnTo>
                    <a:pt x="46329" y="9131"/>
                  </a:lnTo>
                  <a:lnTo>
                    <a:pt x="46774" y="9029"/>
                  </a:lnTo>
                  <a:lnTo>
                    <a:pt x="47066" y="9017"/>
                  </a:lnTo>
                  <a:lnTo>
                    <a:pt x="47320" y="9042"/>
                  </a:lnTo>
                  <a:lnTo>
                    <a:pt x="47485" y="9067"/>
                  </a:lnTo>
                  <a:lnTo>
                    <a:pt x="47713" y="9118"/>
                  </a:lnTo>
                  <a:lnTo>
                    <a:pt x="47840" y="9156"/>
                  </a:lnTo>
                  <a:lnTo>
                    <a:pt x="48069" y="9283"/>
                  </a:lnTo>
                  <a:lnTo>
                    <a:pt x="48247" y="9423"/>
                  </a:lnTo>
                  <a:lnTo>
                    <a:pt x="48348" y="9575"/>
                  </a:lnTo>
                  <a:lnTo>
                    <a:pt x="48412" y="9728"/>
                  </a:lnTo>
                  <a:lnTo>
                    <a:pt x="48425" y="8280"/>
                  </a:lnTo>
                  <a:lnTo>
                    <a:pt x="48234" y="8216"/>
                  </a:lnTo>
                  <a:lnTo>
                    <a:pt x="47967" y="8166"/>
                  </a:lnTo>
                  <a:lnTo>
                    <a:pt x="47840" y="8153"/>
                  </a:lnTo>
                  <a:lnTo>
                    <a:pt x="47650" y="8140"/>
                  </a:lnTo>
                  <a:lnTo>
                    <a:pt x="47218" y="8089"/>
                  </a:lnTo>
                  <a:lnTo>
                    <a:pt x="46774" y="8089"/>
                  </a:lnTo>
                  <a:lnTo>
                    <a:pt x="45516" y="8318"/>
                  </a:lnTo>
                  <a:lnTo>
                    <a:pt x="45377" y="8356"/>
                  </a:lnTo>
                  <a:lnTo>
                    <a:pt x="44399" y="8978"/>
                  </a:lnTo>
                  <a:lnTo>
                    <a:pt x="44005" y="9804"/>
                  </a:lnTo>
                  <a:lnTo>
                    <a:pt x="44030" y="10058"/>
                  </a:lnTo>
                  <a:lnTo>
                    <a:pt x="44119" y="10312"/>
                  </a:lnTo>
                  <a:lnTo>
                    <a:pt x="44221" y="10477"/>
                  </a:lnTo>
                  <a:lnTo>
                    <a:pt x="44348" y="10629"/>
                  </a:lnTo>
                  <a:lnTo>
                    <a:pt x="44475" y="10769"/>
                  </a:lnTo>
                  <a:lnTo>
                    <a:pt x="46050" y="11468"/>
                  </a:lnTo>
                  <a:lnTo>
                    <a:pt x="46202" y="11506"/>
                  </a:lnTo>
                  <a:lnTo>
                    <a:pt x="46329" y="11518"/>
                  </a:lnTo>
                  <a:lnTo>
                    <a:pt x="46837" y="11569"/>
                  </a:lnTo>
                  <a:lnTo>
                    <a:pt x="47282" y="11557"/>
                  </a:lnTo>
                  <a:lnTo>
                    <a:pt x="47421" y="11557"/>
                  </a:lnTo>
                  <a:lnTo>
                    <a:pt x="49326" y="10934"/>
                  </a:lnTo>
                  <a:lnTo>
                    <a:pt x="49517" y="10820"/>
                  </a:lnTo>
                  <a:lnTo>
                    <a:pt x="50025" y="10020"/>
                  </a:lnTo>
                  <a:lnTo>
                    <a:pt x="50050" y="9842"/>
                  </a:lnTo>
                  <a:close/>
                </a:path>
                <a:path w="52704" h="48894">
                  <a:moveTo>
                    <a:pt x="52489" y="4343"/>
                  </a:moveTo>
                  <a:lnTo>
                    <a:pt x="52120" y="3048"/>
                  </a:lnTo>
                  <a:lnTo>
                    <a:pt x="52031" y="2857"/>
                  </a:lnTo>
                  <a:lnTo>
                    <a:pt x="51739" y="2527"/>
                  </a:lnTo>
                  <a:lnTo>
                    <a:pt x="51574" y="2374"/>
                  </a:lnTo>
                  <a:lnTo>
                    <a:pt x="51422" y="2184"/>
                  </a:lnTo>
                  <a:lnTo>
                    <a:pt x="51015" y="1892"/>
                  </a:lnTo>
                  <a:lnTo>
                    <a:pt x="50825" y="1739"/>
                  </a:lnTo>
                  <a:lnTo>
                    <a:pt x="50596" y="1587"/>
                  </a:lnTo>
                  <a:lnTo>
                    <a:pt x="47510" y="558"/>
                  </a:lnTo>
                  <a:lnTo>
                    <a:pt x="47383" y="546"/>
                  </a:lnTo>
                  <a:lnTo>
                    <a:pt x="43967" y="25"/>
                  </a:lnTo>
                  <a:lnTo>
                    <a:pt x="43802" y="12"/>
                  </a:lnTo>
                  <a:lnTo>
                    <a:pt x="43599" y="12"/>
                  </a:lnTo>
                  <a:lnTo>
                    <a:pt x="43459" y="38"/>
                  </a:lnTo>
                  <a:lnTo>
                    <a:pt x="43268" y="101"/>
                  </a:lnTo>
                  <a:lnTo>
                    <a:pt x="43129" y="152"/>
                  </a:lnTo>
                  <a:lnTo>
                    <a:pt x="43002" y="279"/>
                  </a:lnTo>
                  <a:lnTo>
                    <a:pt x="42938" y="406"/>
                  </a:lnTo>
                  <a:lnTo>
                    <a:pt x="42951" y="558"/>
                  </a:lnTo>
                  <a:lnTo>
                    <a:pt x="43040" y="698"/>
                  </a:lnTo>
                  <a:lnTo>
                    <a:pt x="43167" y="800"/>
                  </a:lnTo>
                  <a:lnTo>
                    <a:pt x="43294" y="850"/>
                  </a:lnTo>
                  <a:lnTo>
                    <a:pt x="43434" y="901"/>
                  </a:lnTo>
                  <a:lnTo>
                    <a:pt x="47015" y="1460"/>
                  </a:lnTo>
                  <a:lnTo>
                    <a:pt x="47142" y="1473"/>
                  </a:lnTo>
                  <a:lnTo>
                    <a:pt x="49593" y="2374"/>
                  </a:lnTo>
                  <a:lnTo>
                    <a:pt x="49771" y="2476"/>
                  </a:lnTo>
                  <a:lnTo>
                    <a:pt x="50050" y="2692"/>
                  </a:lnTo>
                  <a:lnTo>
                    <a:pt x="50165" y="2819"/>
                  </a:lnTo>
                  <a:lnTo>
                    <a:pt x="50317" y="2959"/>
                  </a:lnTo>
                  <a:lnTo>
                    <a:pt x="50863" y="4330"/>
                  </a:lnTo>
                  <a:lnTo>
                    <a:pt x="50838" y="4622"/>
                  </a:lnTo>
                  <a:lnTo>
                    <a:pt x="50749" y="4902"/>
                  </a:lnTo>
                  <a:lnTo>
                    <a:pt x="50685" y="5041"/>
                  </a:lnTo>
                  <a:lnTo>
                    <a:pt x="50673" y="5232"/>
                  </a:lnTo>
                  <a:lnTo>
                    <a:pt x="50749" y="5384"/>
                  </a:lnTo>
                  <a:lnTo>
                    <a:pt x="50876" y="5473"/>
                  </a:lnTo>
                  <a:lnTo>
                    <a:pt x="51015" y="5549"/>
                  </a:lnTo>
                  <a:lnTo>
                    <a:pt x="51155" y="5600"/>
                  </a:lnTo>
                  <a:lnTo>
                    <a:pt x="51308" y="5626"/>
                  </a:lnTo>
                  <a:lnTo>
                    <a:pt x="51435" y="5638"/>
                  </a:lnTo>
                  <a:lnTo>
                    <a:pt x="51574" y="5626"/>
                  </a:lnTo>
                  <a:lnTo>
                    <a:pt x="51727" y="5613"/>
                  </a:lnTo>
                  <a:lnTo>
                    <a:pt x="51892" y="5562"/>
                  </a:lnTo>
                  <a:lnTo>
                    <a:pt x="52044" y="5511"/>
                  </a:lnTo>
                  <a:lnTo>
                    <a:pt x="52222" y="5359"/>
                  </a:lnTo>
                  <a:lnTo>
                    <a:pt x="52324" y="5118"/>
                  </a:lnTo>
                  <a:lnTo>
                    <a:pt x="52451" y="4749"/>
                  </a:lnTo>
                  <a:lnTo>
                    <a:pt x="52463" y="4546"/>
                  </a:lnTo>
                  <a:lnTo>
                    <a:pt x="52489" y="43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209646" y="1191805"/>
              <a:ext cx="96520" cy="186055"/>
            </a:xfrm>
            <a:custGeom>
              <a:avLst/>
              <a:gdLst/>
              <a:ahLst/>
              <a:cxnLst/>
              <a:rect l="l" t="t" r="r" b="b"/>
              <a:pathLst>
                <a:path w="96520" h="186055">
                  <a:moveTo>
                    <a:pt x="9321" y="1955"/>
                  </a:moveTo>
                  <a:lnTo>
                    <a:pt x="9296" y="1739"/>
                  </a:lnTo>
                  <a:lnTo>
                    <a:pt x="9232" y="1549"/>
                  </a:lnTo>
                  <a:lnTo>
                    <a:pt x="9131" y="1358"/>
                  </a:lnTo>
                  <a:lnTo>
                    <a:pt x="9017" y="1181"/>
                  </a:lnTo>
                  <a:lnTo>
                    <a:pt x="8826" y="1003"/>
                  </a:lnTo>
                  <a:lnTo>
                    <a:pt x="8648" y="825"/>
                  </a:lnTo>
                  <a:lnTo>
                    <a:pt x="8432" y="673"/>
                  </a:lnTo>
                  <a:lnTo>
                    <a:pt x="8191" y="533"/>
                  </a:lnTo>
                  <a:lnTo>
                    <a:pt x="8039" y="469"/>
                  </a:lnTo>
                  <a:lnTo>
                    <a:pt x="7912" y="406"/>
                  </a:lnTo>
                  <a:lnTo>
                    <a:pt x="7632" y="304"/>
                  </a:lnTo>
                  <a:lnTo>
                    <a:pt x="7480" y="254"/>
                  </a:lnTo>
                  <a:lnTo>
                    <a:pt x="7327" y="190"/>
                  </a:lnTo>
                  <a:lnTo>
                    <a:pt x="7162" y="165"/>
                  </a:lnTo>
                  <a:lnTo>
                    <a:pt x="6781" y="88"/>
                  </a:lnTo>
                  <a:lnTo>
                    <a:pt x="6451" y="38"/>
                  </a:lnTo>
                  <a:lnTo>
                    <a:pt x="6108" y="12"/>
                  </a:lnTo>
                  <a:lnTo>
                    <a:pt x="5930" y="12"/>
                  </a:lnTo>
                  <a:lnTo>
                    <a:pt x="5765" y="0"/>
                  </a:lnTo>
                  <a:lnTo>
                    <a:pt x="5410" y="12"/>
                  </a:lnTo>
                  <a:lnTo>
                    <a:pt x="5245" y="25"/>
                  </a:lnTo>
                  <a:lnTo>
                    <a:pt x="5080" y="50"/>
                  </a:lnTo>
                  <a:lnTo>
                    <a:pt x="4737" y="88"/>
                  </a:lnTo>
                  <a:lnTo>
                    <a:pt x="3352" y="571"/>
                  </a:lnTo>
                  <a:lnTo>
                    <a:pt x="3213" y="635"/>
                  </a:lnTo>
                  <a:lnTo>
                    <a:pt x="2870" y="787"/>
                  </a:lnTo>
                  <a:lnTo>
                    <a:pt x="2057" y="1257"/>
                  </a:lnTo>
                  <a:lnTo>
                    <a:pt x="1689" y="1511"/>
                  </a:lnTo>
                  <a:lnTo>
                    <a:pt x="1320" y="1778"/>
                  </a:lnTo>
                  <a:lnTo>
                    <a:pt x="673" y="2324"/>
                  </a:lnTo>
                  <a:lnTo>
                    <a:pt x="406" y="2616"/>
                  </a:lnTo>
                  <a:lnTo>
                    <a:pt x="76" y="2984"/>
                  </a:lnTo>
                  <a:lnTo>
                    <a:pt x="0" y="3149"/>
                  </a:lnTo>
                  <a:lnTo>
                    <a:pt x="12" y="3276"/>
                  </a:lnTo>
                  <a:lnTo>
                    <a:pt x="88" y="3403"/>
                  </a:lnTo>
                  <a:lnTo>
                    <a:pt x="241" y="3517"/>
                  </a:lnTo>
                  <a:lnTo>
                    <a:pt x="469" y="3606"/>
                  </a:lnTo>
                  <a:lnTo>
                    <a:pt x="660" y="3632"/>
                  </a:lnTo>
                  <a:lnTo>
                    <a:pt x="927" y="3644"/>
                  </a:lnTo>
                  <a:lnTo>
                    <a:pt x="1117" y="3606"/>
                  </a:lnTo>
                  <a:lnTo>
                    <a:pt x="1333" y="3543"/>
                  </a:lnTo>
                  <a:lnTo>
                    <a:pt x="1460" y="3454"/>
                  </a:lnTo>
                  <a:lnTo>
                    <a:pt x="1600" y="3302"/>
                  </a:lnTo>
                  <a:lnTo>
                    <a:pt x="1828" y="3060"/>
                  </a:lnTo>
                  <a:lnTo>
                    <a:pt x="2057" y="2806"/>
                  </a:lnTo>
                  <a:lnTo>
                    <a:pt x="2616" y="2324"/>
                  </a:lnTo>
                  <a:lnTo>
                    <a:pt x="3251" y="1892"/>
                  </a:lnTo>
                  <a:lnTo>
                    <a:pt x="3949" y="1485"/>
                  </a:lnTo>
                  <a:lnTo>
                    <a:pt x="4241" y="1358"/>
                  </a:lnTo>
                  <a:lnTo>
                    <a:pt x="4394" y="1282"/>
                  </a:lnTo>
                  <a:lnTo>
                    <a:pt x="4559" y="1193"/>
                  </a:lnTo>
                  <a:lnTo>
                    <a:pt x="4711" y="1117"/>
                  </a:lnTo>
                  <a:lnTo>
                    <a:pt x="5041" y="1016"/>
                  </a:lnTo>
                  <a:lnTo>
                    <a:pt x="5588" y="939"/>
                  </a:lnTo>
                  <a:lnTo>
                    <a:pt x="5956" y="939"/>
                  </a:lnTo>
                  <a:lnTo>
                    <a:pt x="6134" y="952"/>
                  </a:lnTo>
                  <a:lnTo>
                    <a:pt x="6337" y="977"/>
                  </a:lnTo>
                  <a:lnTo>
                    <a:pt x="6591" y="1041"/>
                  </a:lnTo>
                  <a:lnTo>
                    <a:pt x="6794" y="1092"/>
                  </a:lnTo>
                  <a:lnTo>
                    <a:pt x="6946" y="1155"/>
                  </a:lnTo>
                  <a:lnTo>
                    <a:pt x="7086" y="1219"/>
                  </a:lnTo>
                  <a:lnTo>
                    <a:pt x="7708" y="1993"/>
                  </a:lnTo>
                  <a:lnTo>
                    <a:pt x="7696" y="2120"/>
                  </a:lnTo>
                  <a:lnTo>
                    <a:pt x="7683" y="2311"/>
                  </a:lnTo>
                  <a:lnTo>
                    <a:pt x="7670" y="2489"/>
                  </a:lnTo>
                  <a:lnTo>
                    <a:pt x="7645" y="2870"/>
                  </a:lnTo>
                  <a:lnTo>
                    <a:pt x="6731" y="4787"/>
                  </a:lnTo>
                  <a:lnTo>
                    <a:pt x="6680" y="4940"/>
                  </a:lnTo>
                  <a:lnTo>
                    <a:pt x="6692" y="5067"/>
                  </a:lnTo>
                  <a:lnTo>
                    <a:pt x="6769" y="5194"/>
                  </a:lnTo>
                  <a:lnTo>
                    <a:pt x="6908" y="5308"/>
                  </a:lnTo>
                  <a:lnTo>
                    <a:pt x="7112" y="5384"/>
                  </a:lnTo>
                  <a:lnTo>
                    <a:pt x="7251" y="5422"/>
                  </a:lnTo>
                  <a:lnTo>
                    <a:pt x="7416" y="5435"/>
                  </a:lnTo>
                  <a:lnTo>
                    <a:pt x="7594" y="5435"/>
                  </a:lnTo>
                  <a:lnTo>
                    <a:pt x="7785" y="5397"/>
                  </a:lnTo>
                  <a:lnTo>
                    <a:pt x="7950" y="5359"/>
                  </a:lnTo>
                  <a:lnTo>
                    <a:pt x="8115" y="5270"/>
                  </a:lnTo>
                  <a:lnTo>
                    <a:pt x="9283" y="2616"/>
                  </a:lnTo>
                  <a:lnTo>
                    <a:pt x="9296" y="2273"/>
                  </a:lnTo>
                  <a:lnTo>
                    <a:pt x="9321" y="2146"/>
                  </a:lnTo>
                  <a:lnTo>
                    <a:pt x="9321" y="1955"/>
                  </a:lnTo>
                  <a:close/>
                </a:path>
                <a:path w="96520" h="186055">
                  <a:moveTo>
                    <a:pt x="63398" y="28702"/>
                  </a:moveTo>
                  <a:lnTo>
                    <a:pt x="63334" y="28575"/>
                  </a:lnTo>
                  <a:lnTo>
                    <a:pt x="63182" y="28422"/>
                  </a:lnTo>
                  <a:lnTo>
                    <a:pt x="62001" y="29070"/>
                  </a:lnTo>
                  <a:lnTo>
                    <a:pt x="62141" y="29121"/>
                  </a:lnTo>
                  <a:lnTo>
                    <a:pt x="62280" y="29171"/>
                  </a:lnTo>
                  <a:lnTo>
                    <a:pt x="62420" y="29197"/>
                  </a:lnTo>
                  <a:lnTo>
                    <a:pt x="62738" y="29197"/>
                  </a:lnTo>
                  <a:lnTo>
                    <a:pt x="62865" y="29171"/>
                  </a:lnTo>
                  <a:lnTo>
                    <a:pt x="63004" y="29133"/>
                  </a:lnTo>
                  <a:lnTo>
                    <a:pt x="63157" y="29070"/>
                  </a:lnTo>
                  <a:lnTo>
                    <a:pt x="63309" y="28943"/>
                  </a:lnTo>
                  <a:lnTo>
                    <a:pt x="63385" y="28803"/>
                  </a:lnTo>
                  <a:close/>
                </a:path>
                <a:path w="96520" h="186055">
                  <a:moveTo>
                    <a:pt x="68211" y="30861"/>
                  </a:moveTo>
                  <a:lnTo>
                    <a:pt x="68148" y="30734"/>
                  </a:lnTo>
                  <a:lnTo>
                    <a:pt x="67983" y="30581"/>
                  </a:lnTo>
                  <a:lnTo>
                    <a:pt x="67856" y="30518"/>
                  </a:lnTo>
                  <a:lnTo>
                    <a:pt x="67513" y="30314"/>
                  </a:lnTo>
                  <a:lnTo>
                    <a:pt x="67297" y="30213"/>
                  </a:lnTo>
                  <a:lnTo>
                    <a:pt x="67170" y="30175"/>
                  </a:lnTo>
                  <a:lnTo>
                    <a:pt x="67017" y="30137"/>
                  </a:lnTo>
                  <a:lnTo>
                    <a:pt x="66700" y="30137"/>
                  </a:lnTo>
                  <a:lnTo>
                    <a:pt x="66548" y="30175"/>
                  </a:lnTo>
                  <a:lnTo>
                    <a:pt x="66408" y="30213"/>
                  </a:lnTo>
                  <a:lnTo>
                    <a:pt x="66281" y="30264"/>
                  </a:lnTo>
                  <a:lnTo>
                    <a:pt x="65925" y="30492"/>
                  </a:lnTo>
                  <a:lnTo>
                    <a:pt x="65798" y="30543"/>
                  </a:lnTo>
                  <a:lnTo>
                    <a:pt x="65671" y="30632"/>
                  </a:lnTo>
                  <a:lnTo>
                    <a:pt x="65570" y="30772"/>
                  </a:lnTo>
                  <a:lnTo>
                    <a:pt x="65544" y="30975"/>
                  </a:lnTo>
                  <a:lnTo>
                    <a:pt x="65608" y="31102"/>
                  </a:lnTo>
                  <a:lnTo>
                    <a:pt x="65735" y="31216"/>
                  </a:lnTo>
                  <a:lnTo>
                    <a:pt x="66243" y="31508"/>
                  </a:lnTo>
                  <a:lnTo>
                    <a:pt x="66382" y="31584"/>
                  </a:lnTo>
                  <a:lnTo>
                    <a:pt x="66522" y="31623"/>
                  </a:lnTo>
                  <a:lnTo>
                    <a:pt x="66662" y="31661"/>
                  </a:lnTo>
                  <a:lnTo>
                    <a:pt x="66827" y="31673"/>
                  </a:lnTo>
                  <a:lnTo>
                    <a:pt x="66979" y="31661"/>
                  </a:lnTo>
                  <a:lnTo>
                    <a:pt x="67157" y="31648"/>
                  </a:lnTo>
                  <a:lnTo>
                    <a:pt x="67284" y="31610"/>
                  </a:lnTo>
                  <a:lnTo>
                    <a:pt x="67411" y="31546"/>
                  </a:lnTo>
                  <a:lnTo>
                    <a:pt x="67538" y="31470"/>
                  </a:lnTo>
                  <a:lnTo>
                    <a:pt x="67932" y="31242"/>
                  </a:lnTo>
                  <a:lnTo>
                    <a:pt x="68059" y="31153"/>
                  </a:lnTo>
                  <a:lnTo>
                    <a:pt x="68173" y="31013"/>
                  </a:lnTo>
                  <a:lnTo>
                    <a:pt x="68211" y="30861"/>
                  </a:lnTo>
                  <a:close/>
                </a:path>
                <a:path w="96520" h="186055">
                  <a:moveTo>
                    <a:pt x="70167" y="21805"/>
                  </a:moveTo>
                  <a:lnTo>
                    <a:pt x="70116" y="21653"/>
                  </a:lnTo>
                  <a:lnTo>
                    <a:pt x="69989" y="21526"/>
                  </a:lnTo>
                  <a:lnTo>
                    <a:pt x="69862" y="21463"/>
                  </a:lnTo>
                  <a:lnTo>
                    <a:pt x="69723" y="21412"/>
                  </a:lnTo>
                  <a:lnTo>
                    <a:pt x="69596" y="21374"/>
                  </a:lnTo>
                  <a:lnTo>
                    <a:pt x="69469" y="21348"/>
                  </a:lnTo>
                  <a:lnTo>
                    <a:pt x="69227" y="21348"/>
                  </a:lnTo>
                  <a:lnTo>
                    <a:pt x="64744" y="21056"/>
                  </a:lnTo>
                  <a:lnTo>
                    <a:pt x="64554" y="21056"/>
                  </a:lnTo>
                  <a:lnTo>
                    <a:pt x="64389" y="21082"/>
                  </a:lnTo>
                  <a:lnTo>
                    <a:pt x="64147" y="21158"/>
                  </a:lnTo>
                  <a:lnTo>
                    <a:pt x="64020" y="21234"/>
                  </a:lnTo>
                  <a:lnTo>
                    <a:pt x="63881" y="21399"/>
                  </a:lnTo>
                  <a:lnTo>
                    <a:pt x="63842" y="21590"/>
                  </a:lnTo>
                  <a:lnTo>
                    <a:pt x="63919" y="21717"/>
                  </a:lnTo>
                  <a:lnTo>
                    <a:pt x="64046" y="21831"/>
                  </a:lnTo>
                  <a:lnTo>
                    <a:pt x="64185" y="21894"/>
                  </a:lnTo>
                  <a:lnTo>
                    <a:pt x="64312" y="21932"/>
                  </a:lnTo>
                  <a:lnTo>
                    <a:pt x="64452" y="21971"/>
                  </a:lnTo>
                  <a:lnTo>
                    <a:pt x="64579" y="21983"/>
                  </a:lnTo>
                  <a:lnTo>
                    <a:pt x="67589" y="22186"/>
                  </a:lnTo>
                  <a:lnTo>
                    <a:pt x="59982" y="26568"/>
                  </a:lnTo>
                  <a:lnTo>
                    <a:pt x="57950" y="25400"/>
                  </a:lnTo>
                  <a:lnTo>
                    <a:pt x="57823" y="25323"/>
                  </a:lnTo>
                  <a:lnTo>
                    <a:pt x="57683" y="25285"/>
                  </a:lnTo>
                  <a:lnTo>
                    <a:pt x="57518" y="25260"/>
                  </a:lnTo>
                  <a:lnTo>
                    <a:pt x="57340" y="25247"/>
                  </a:lnTo>
                  <a:lnTo>
                    <a:pt x="57188" y="25260"/>
                  </a:lnTo>
                  <a:lnTo>
                    <a:pt x="57048" y="25298"/>
                  </a:lnTo>
                  <a:lnTo>
                    <a:pt x="56908" y="25336"/>
                  </a:lnTo>
                  <a:lnTo>
                    <a:pt x="56781" y="25400"/>
                  </a:lnTo>
                  <a:lnTo>
                    <a:pt x="56654" y="25514"/>
                  </a:lnTo>
                  <a:lnTo>
                    <a:pt x="56578" y="25641"/>
                  </a:lnTo>
                  <a:lnTo>
                    <a:pt x="56578" y="25793"/>
                  </a:lnTo>
                  <a:lnTo>
                    <a:pt x="56654" y="25920"/>
                  </a:lnTo>
                  <a:lnTo>
                    <a:pt x="56781" y="26035"/>
                  </a:lnTo>
                  <a:lnTo>
                    <a:pt x="62001" y="29057"/>
                  </a:lnTo>
                  <a:lnTo>
                    <a:pt x="63157" y="28397"/>
                  </a:lnTo>
                  <a:lnTo>
                    <a:pt x="61112" y="27228"/>
                  </a:lnTo>
                  <a:lnTo>
                    <a:pt x="69837" y="22199"/>
                  </a:lnTo>
                  <a:lnTo>
                    <a:pt x="69977" y="22110"/>
                  </a:lnTo>
                  <a:lnTo>
                    <a:pt x="70104" y="21996"/>
                  </a:lnTo>
                  <a:lnTo>
                    <a:pt x="70154" y="21869"/>
                  </a:lnTo>
                  <a:close/>
                </a:path>
                <a:path w="96520" h="186055">
                  <a:moveTo>
                    <a:pt x="75463" y="185381"/>
                  </a:moveTo>
                  <a:lnTo>
                    <a:pt x="74142" y="184835"/>
                  </a:lnTo>
                  <a:lnTo>
                    <a:pt x="74015" y="184988"/>
                  </a:lnTo>
                  <a:lnTo>
                    <a:pt x="73990" y="185127"/>
                  </a:lnTo>
                  <a:lnTo>
                    <a:pt x="74028" y="185267"/>
                  </a:lnTo>
                  <a:lnTo>
                    <a:pt x="74193" y="185420"/>
                  </a:lnTo>
                  <a:lnTo>
                    <a:pt x="74345" y="185496"/>
                  </a:lnTo>
                  <a:lnTo>
                    <a:pt x="74485" y="185534"/>
                  </a:lnTo>
                  <a:lnTo>
                    <a:pt x="74625" y="185559"/>
                  </a:lnTo>
                  <a:lnTo>
                    <a:pt x="74942" y="185572"/>
                  </a:lnTo>
                  <a:lnTo>
                    <a:pt x="75069" y="185559"/>
                  </a:lnTo>
                  <a:lnTo>
                    <a:pt x="75209" y="185521"/>
                  </a:lnTo>
                  <a:lnTo>
                    <a:pt x="75336" y="185470"/>
                  </a:lnTo>
                  <a:lnTo>
                    <a:pt x="75463" y="185381"/>
                  </a:lnTo>
                  <a:close/>
                </a:path>
                <a:path w="96520" h="186055">
                  <a:moveTo>
                    <a:pt x="76238" y="180975"/>
                  </a:moveTo>
                  <a:lnTo>
                    <a:pt x="76111" y="180936"/>
                  </a:lnTo>
                  <a:lnTo>
                    <a:pt x="75958" y="180911"/>
                  </a:lnTo>
                  <a:lnTo>
                    <a:pt x="75666" y="180898"/>
                  </a:lnTo>
                  <a:lnTo>
                    <a:pt x="75526" y="180924"/>
                  </a:lnTo>
                  <a:lnTo>
                    <a:pt x="75387" y="180949"/>
                  </a:lnTo>
                  <a:lnTo>
                    <a:pt x="75260" y="181000"/>
                  </a:lnTo>
                  <a:lnTo>
                    <a:pt x="75133" y="181063"/>
                  </a:lnTo>
                  <a:lnTo>
                    <a:pt x="75006" y="181229"/>
                  </a:lnTo>
                  <a:lnTo>
                    <a:pt x="74980" y="181381"/>
                  </a:lnTo>
                  <a:lnTo>
                    <a:pt x="75018" y="181508"/>
                  </a:lnTo>
                  <a:lnTo>
                    <a:pt x="75234" y="181686"/>
                  </a:lnTo>
                  <a:lnTo>
                    <a:pt x="76238" y="180975"/>
                  </a:lnTo>
                  <a:close/>
                </a:path>
                <a:path w="96520" h="186055">
                  <a:moveTo>
                    <a:pt x="77292" y="183667"/>
                  </a:moveTo>
                  <a:lnTo>
                    <a:pt x="77228" y="183540"/>
                  </a:lnTo>
                  <a:lnTo>
                    <a:pt x="77114" y="183413"/>
                  </a:lnTo>
                  <a:lnTo>
                    <a:pt x="76987" y="183349"/>
                  </a:lnTo>
                  <a:lnTo>
                    <a:pt x="76860" y="183299"/>
                  </a:lnTo>
                  <a:lnTo>
                    <a:pt x="76695" y="183261"/>
                  </a:lnTo>
                  <a:lnTo>
                    <a:pt x="76555" y="183248"/>
                  </a:lnTo>
                  <a:lnTo>
                    <a:pt x="76403" y="183248"/>
                  </a:lnTo>
                  <a:lnTo>
                    <a:pt x="76225" y="183273"/>
                  </a:lnTo>
                  <a:lnTo>
                    <a:pt x="76098" y="183311"/>
                  </a:lnTo>
                  <a:lnTo>
                    <a:pt x="75971" y="183362"/>
                  </a:lnTo>
                  <a:lnTo>
                    <a:pt x="75831" y="183451"/>
                  </a:lnTo>
                  <a:lnTo>
                    <a:pt x="74168" y="184823"/>
                  </a:lnTo>
                  <a:lnTo>
                    <a:pt x="75476" y="185369"/>
                  </a:lnTo>
                  <a:lnTo>
                    <a:pt x="77038" y="184073"/>
                  </a:lnTo>
                  <a:lnTo>
                    <a:pt x="77165" y="183984"/>
                  </a:lnTo>
                  <a:lnTo>
                    <a:pt x="77266" y="183845"/>
                  </a:lnTo>
                  <a:lnTo>
                    <a:pt x="77292" y="183667"/>
                  </a:lnTo>
                  <a:close/>
                </a:path>
                <a:path w="96520" h="186055">
                  <a:moveTo>
                    <a:pt x="84201" y="30594"/>
                  </a:moveTo>
                  <a:lnTo>
                    <a:pt x="84188" y="30403"/>
                  </a:lnTo>
                  <a:lnTo>
                    <a:pt x="84150" y="30200"/>
                  </a:lnTo>
                  <a:lnTo>
                    <a:pt x="84061" y="30010"/>
                  </a:lnTo>
                  <a:lnTo>
                    <a:pt x="83959" y="29819"/>
                  </a:lnTo>
                  <a:lnTo>
                    <a:pt x="83731" y="29552"/>
                  </a:lnTo>
                  <a:lnTo>
                    <a:pt x="83426" y="29311"/>
                  </a:lnTo>
                  <a:lnTo>
                    <a:pt x="83286" y="29210"/>
                  </a:lnTo>
                  <a:lnTo>
                    <a:pt x="83159" y="29146"/>
                  </a:lnTo>
                  <a:lnTo>
                    <a:pt x="83032" y="29070"/>
                  </a:lnTo>
                  <a:lnTo>
                    <a:pt x="82778" y="28930"/>
                  </a:lnTo>
                  <a:lnTo>
                    <a:pt x="82588" y="28867"/>
                  </a:lnTo>
                  <a:lnTo>
                    <a:pt x="82588" y="30581"/>
                  </a:lnTo>
                  <a:lnTo>
                    <a:pt x="82575" y="30708"/>
                  </a:lnTo>
                  <a:lnTo>
                    <a:pt x="82511" y="30861"/>
                  </a:lnTo>
                  <a:lnTo>
                    <a:pt x="82435" y="31013"/>
                  </a:lnTo>
                  <a:lnTo>
                    <a:pt x="82334" y="31140"/>
                  </a:lnTo>
                  <a:lnTo>
                    <a:pt x="82143" y="31419"/>
                  </a:lnTo>
                  <a:lnTo>
                    <a:pt x="81254" y="31483"/>
                  </a:lnTo>
                  <a:lnTo>
                    <a:pt x="81254" y="32423"/>
                  </a:lnTo>
                  <a:lnTo>
                    <a:pt x="80911" y="32689"/>
                  </a:lnTo>
                  <a:lnTo>
                    <a:pt x="80276" y="33147"/>
                  </a:lnTo>
                  <a:lnTo>
                    <a:pt x="79959" y="33324"/>
                  </a:lnTo>
                  <a:lnTo>
                    <a:pt x="79819" y="33401"/>
                  </a:lnTo>
                  <a:lnTo>
                    <a:pt x="79603" y="33528"/>
                  </a:lnTo>
                  <a:lnTo>
                    <a:pt x="79476" y="33578"/>
                  </a:lnTo>
                  <a:lnTo>
                    <a:pt x="79108" y="33782"/>
                  </a:lnTo>
                  <a:lnTo>
                    <a:pt x="76174" y="34721"/>
                  </a:lnTo>
                  <a:lnTo>
                    <a:pt x="76047" y="34747"/>
                  </a:lnTo>
                  <a:lnTo>
                    <a:pt x="75882" y="34772"/>
                  </a:lnTo>
                  <a:lnTo>
                    <a:pt x="75603" y="34823"/>
                  </a:lnTo>
                  <a:lnTo>
                    <a:pt x="75425" y="34848"/>
                  </a:lnTo>
                  <a:lnTo>
                    <a:pt x="74764" y="34836"/>
                  </a:lnTo>
                  <a:lnTo>
                    <a:pt x="74422" y="34772"/>
                  </a:lnTo>
                  <a:lnTo>
                    <a:pt x="74002" y="34645"/>
                  </a:lnTo>
                  <a:lnTo>
                    <a:pt x="73875" y="34582"/>
                  </a:lnTo>
                  <a:lnTo>
                    <a:pt x="73710" y="34493"/>
                  </a:lnTo>
                  <a:lnTo>
                    <a:pt x="73545" y="34353"/>
                  </a:lnTo>
                  <a:lnTo>
                    <a:pt x="73367" y="34163"/>
                  </a:lnTo>
                  <a:lnTo>
                    <a:pt x="73266" y="33959"/>
                  </a:lnTo>
                  <a:lnTo>
                    <a:pt x="73240" y="33693"/>
                  </a:lnTo>
                  <a:lnTo>
                    <a:pt x="73279" y="33528"/>
                  </a:lnTo>
                  <a:lnTo>
                    <a:pt x="73393" y="33324"/>
                  </a:lnTo>
                  <a:lnTo>
                    <a:pt x="73507" y="33147"/>
                  </a:lnTo>
                  <a:lnTo>
                    <a:pt x="73660" y="32918"/>
                  </a:lnTo>
                  <a:lnTo>
                    <a:pt x="81254" y="32423"/>
                  </a:lnTo>
                  <a:lnTo>
                    <a:pt x="81254" y="31483"/>
                  </a:lnTo>
                  <a:lnTo>
                    <a:pt x="74561" y="31915"/>
                  </a:lnTo>
                  <a:lnTo>
                    <a:pt x="75514" y="31191"/>
                  </a:lnTo>
                  <a:lnTo>
                    <a:pt x="75857" y="31013"/>
                  </a:lnTo>
                  <a:lnTo>
                    <a:pt x="76200" y="30810"/>
                  </a:lnTo>
                  <a:lnTo>
                    <a:pt x="76327" y="30759"/>
                  </a:lnTo>
                  <a:lnTo>
                    <a:pt x="76695" y="30556"/>
                  </a:lnTo>
                  <a:lnTo>
                    <a:pt x="77495" y="30226"/>
                  </a:lnTo>
                  <a:lnTo>
                    <a:pt x="77939" y="30086"/>
                  </a:lnTo>
                  <a:lnTo>
                    <a:pt x="78359" y="29933"/>
                  </a:lnTo>
                  <a:lnTo>
                    <a:pt x="79260" y="29692"/>
                  </a:lnTo>
                  <a:lnTo>
                    <a:pt x="79654" y="29616"/>
                  </a:lnTo>
                  <a:lnTo>
                    <a:pt x="79844" y="29578"/>
                  </a:lnTo>
                  <a:lnTo>
                    <a:pt x="80200" y="29502"/>
                  </a:lnTo>
                  <a:lnTo>
                    <a:pt x="80391" y="29476"/>
                  </a:lnTo>
                  <a:lnTo>
                    <a:pt x="80949" y="29476"/>
                  </a:lnTo>
                  <a:lnTo>
                    <a:pt x="81140" y="29502"/>
                  </a:lnTo>
                  <a:lnTo>
                    <a:pt x="81305" y="29540"/>
                  </a:lnTo>
                  <a:lnTo>
                    <a:pt x="81673" y="29629"/>
                  </a:lnTo>
                  <a:lnTo>
                    <a:pt x="81813" y="29679"/>
                  </a:lnTo>
                  <a:lnTo>
                    <a:pt x="82003" y="29794"/>
                  </a:lnTo>
                  <a:lnTo>
                    <a:pt x="82283" y="29984"/>
                  </a:lnTo>
                  <a:lnTo>
                    <a:pt x="82448" y="30175"/>
                  </a:lnTo>
                  <a:lnTo>
                    <a:pt x="82550" y="30378"/>
                  </a:lnTo>
                  <a:lnTo>
                    <a:pt x="82588" y="30581"/>
                  </a:lnTo>
                  <a:lnTo>
                    <a:pt x="82588" y="28867"/>
                  </a:lnTo>
                  <a:lnTo>
                    <a:pt x="82169" y="28727"/>
                  </a:lnTo>
                  <a:lnTo>
                    <a:pt x="82016" y="28689"/>
                  </a:lnTo>
                  <a:lnTo>
                    <a:pt x="81864" y="28638"/>
                  </a:lnTo>
                  <a:lnTo>
                    <a:pt x="81356" y="28562"/>
                  </a:lnTo>
                  <a:lnTo>
                    <a:pt x="80835" y="28524"/>
                  </a:lnTo>
                  <a:lnTo>
                    <a:pt x="80492" y="28524"/>
                  </a:lnTo>
                  <a:lnTo>
                    <a:pt x="79971" y="28562"/>
                  </a:lnTo>
                  <a:lnTo>
                    <a:pt x="79476" y="28638"/>
                  </a:lnTo>
                  <a:lnTo>
                    <a:pt x="79311" y="28689"/>
                  </a:lnTo>
                  <a:lnTo>
                    <a:pt x="79108" y="28740"/>
                  </a:lnTo>
                  <a:lnTo>
                    <a:pt x="78663" y="28829"/>
                  </a:lnTo>
                  <a:lnTo>
                    <a:pt x="77609" y="29108"/>
                  </a:lnTo>
                  <a:lnTo>
                    <a:pt x="77127" y="29286"/>
                  </a:lnTo>
                  <a:lnTo>
                    <a:pt x="76619" y="29451"/>
                  </a:lnTo>
                  <a:lnTo>
                    <a:pt x="75692" y="29832"/>
                  </a:lnTo>
                  <a:lnTo>
                    <a:pt x="74891" y="30264"/>
                  </a:lnTo>
                  <a:lnTo>
                    <a:pt x="74764" y="30314"/>
                  </a:lnTo>
                  <a:lnTo>
                    <a:pt x="74612" y="30403"/>
                  </a:lnTo>
                  <a:lnTo>
                    <a:pt x="74333" y="30568"/>
                  </a:lnTo>
                  <a:lnTo>
                    <a:pt x="73596" y="31089"/>
                  </a:lnTo>
                  <a:lnTo>
                    <a:pt x="73279" y="31369"/>
                  </a:lnTo>
                  <a:lnTo>
                    <a:pt x="72936" y="31635"/>
                  </a:lnTo>
                  <a:lnTo>
                    <a:pt x="72390" y="32232"/>
                  </a:lnTo>
                  <a:lnTo>
                    <a:pt x="71996" y="32816"/>
                  </a:lnTo>
                  <a:lnTo>
                    <a:pt x="71907" y="32956"/>
                  </a:lnTo>
                  <a:lnTo>
                    <a:pt x="71780" y="33147"/>
                  </a:lnTo>
                  <a:lnTo>
                    <a:pt x="71691" y="33337"/>
                  </a:lnTo>
                  <a:lnTo>
                    <a:pt x="71640" y="33528"/>
                  </a:lnTo>
                  <a:lnTo>
                    <a:pt x="71615" y="33743"/>
                  </a:lnTo>
                  <a:lnTo>
                    <a:pt x="71628" y="33934"/>
                  </a:lnTo>
                  <a:lnTo>
                    <a:pt x="71678" y="34137"/>
                  </a:lnTo>
                  <a:lnTo>
                    <a:pt x="71755" y="34328"/>
                  </a:lnTo>
                  <a:lnTo>
                    <a:pt x="71869" y="34518"/>
                  </a:lnTo>
                  <a:lnTo>
                    <a:pt x="72097" y="34785"/>
                  </a:lnTo>
                  <a:lnTo>
                    <a:pt x="72390" y="35026"/>
                  </a:lnTo>
                  <a:lnTo>
                    <a:pt x="72555" y="35128"/>
                  </a:lnTo>
                  <a:lnTo>
                    <a:pt x="72682" y="35217"/>
                  </a:lnTo>
                  <a:lnTo>
                    <a:pt x="73037" y="35394"/>
                  </a:lnTo>
                  <a:lnTo>
                    <a:pt x="73634" y="35598"/>
                  </a:lnTo>
                  <a:lnTo>
                    <a:pt x="73799" y="35636"/>
                  </a:lnTo>
                  <a:lnTo>
                    <a:pt x="73952" y="35687"/>
                  </a:lnTo>
                  <a:lnTo>
                    <a:pt x="74460" y="35763"/>
                  </a:lnTo>
                  <a:lnTo>
                    <a:pt x="74980" y="35801"/>
                  </a:lnTo>
                  <a:lnTo>
                    <a:pt x="75323" y="35801"/>
                  </a:lnTo>
                  <a:lnTo>
                    <a:pt x="75844" y="35763"/>
                  </a:lnTo>
                  <a:lnTo>
                    <a:pt x="76327" y="35687"/>
                  </a:lnTo>
                  <a:lnTo>
                    <a:pt x="76530" y="35636"/>
                  </a:lnTo>
                  <a:lnTo>
                    <a:pt x="76682" y="35598"/>
                  </a:lnTo>
                  <a:lnTo>
                    <a:pt x="77139" y="35509"/>
                  </a:lnTo>
                  <a:lnTo>
                    <a:pt x="78206" y="35229"/>
                  </a:lnTo>
                  <a:lnTo>
                    <a:pt x="78689" y="35052"/>
                  </a:lnTo>
                  <a:lnTo>
                    <a:pt x="79197" y="34899"/>
                  </a:lnTo>
                  <a:lnTo>
                    <a:pt x="80124" y="34505"/>
                  </a:lnTo>
                  <a:lnTo>
                    <a:pt x="80556" y="34277"/>
                  </a:lnTo>
                  <a:lnTo>
                    <a:pt x="80695" y="34213"/>
                  </a:lnTo>
                  <a:lnTo>
                    <a:pt x="81089" y="33997"/>
                  </a:lnTo>
                  <a:lnTo>
                    <a:pt x="81483" y="33769"/>
                  </a:lnTo>
                  <a:lnTo>
                    <a:pt x="82232" y="33248"/>
                  </a:lnTo>
                  <a:lnTo>
                    <a:pt x="82524" y="32981"/>
                  </a:lnTo>
                  <a:lnTo>
                    <a:pt x="82867" y="32702"/>
                  </a:lnTo>
                  <a:lnTo>
                    <a:pt x="83413" y="32105"/>
                  </a:lnTo>
                  <a:lnTo>
                    <a:pt x="83616" y="31800"/>
                  </a:lnTo>
                  <a:lnTo>
                    <a:pt x="83832" y="31483"/>
                  </a:lnTo>
                  <a:lnTo>
                    <a:pt x="84086" y="31102"/>
                  </a:lnTo>
                  <a:lnTo>
                    <a:pt x="84175" y="30810"/>
                  </a:lnTo>
                  <a:lnTo>
                    <a:pt x="84201" y="30594"/>
                  </a:lnTo>
                  <a:close/>
                </a:path>
                <a:path w="96520" h="186055">
                  <a:moveTo>
                    <a:pt x="95986" y="36677"/>
                  </a:moveTo>
                  <a:lnTo>
                    <a:pt x="95910" y="36537"/>
                  </a:lnTo>
                  <a:lnTo>
                    <a:pt x="95783" y="36423"/>
                  </a:lnTo>
                  <a:lnTo>
                    <a:pt x="95605" y="36334"/>
                  </a:lnTo>
                  <a:lnTo>
                    <a:pt x="95465" y="36296"/>
                  </a:lnTo>
                  <a:lnTo>
                    <a:pt x="95313" y="36271"/>
                  </a:lnTo>
                  <a:lnTo>
                    <a:pt x="95110" y="36258"/>
                  </a:lnTo>
                  <a:lnTo>
                    <a:pt x="94957" y="36283"/>
                  </a:lnTo>
                  <a:lnTo>
                    <a:pt x="94805" y="36309"/>
                  </a:lnTo>
                  <a:lnTo>
                    <a:pt x="84518" y="39281"/>
                  </a:lnTo>
                  <a:lnTo>
                    <a:pt x="89649" y="33337"/>
                  </a:lnTo>
                  <a:lnTo>
                    <a:pt x="89712" y="33210"/>
                  </a:lnTo>
                  <a:lnTo>
                    <a:pt x="89738" y="33083"/>
                  </a:lnTo>
                  <a:lnTo>
                    <a:pt x="89662" y="32943"/>
                  </a:lnTo>
                  <a:lnTo>
                    <a:pt x="89509" y="32791"/>
                  </a:lnTo>
                  <a:lnTo>
                    <a:pt x="89242" y="32689"/>
                  </a:lnTo>
                  <a:lnTo>
                    <a:pt x="89090" y="32664"/>
                  </a:lnTo>
                  <a:lnTo>
                    <a:pt x="88861" y="32651"/>
                  </a:lnTo>
                  <a:lnTo>
                    <a:pt x="88709" y="32677"/>
                  </a:lnTo>
                  <a:lnTo>
                    <a:pt x="88544" y="32702"/>
                  </a:lnTo>
                  <a:lnTo>
                    <a:pt x="88366" y="32778"/>
                  </a:lnTo>
                  <a:lnTo>
                    <a:pt x="88214" y="32893"/>
                  </a:lnTo>
                  <a:lnTo>
                    <a:pt x="82042" y="40043"/>
                  </a:lnTo>
                  <a:lnTo>
                    <a:pt x="81915" y="40182"/>
                  </a:lnTo>
                  <a:lnTo>
                    <a:pt x="81864" y="40398"/>
                  </a:lnTo>
                  <a:lnTo>
                    <a:pt x="81940" y="40525"/>
                  </a:lnTo>
                  <a:lnTo>
                    <a:pt x="82067" y="40640"/>
                  </a:lnTo>
                  <a:lnTo>
                    <a:pt x="82194" y="40703"/>
                  </a:lnTo>
                  <a:lnTo>
                    <a:pt x="82384" y="40767"/>
                  </a:lnTo>
                  <a:lnTo>
                    <a:pt x="82537" y="40792"/>
                  </a:lnTo>
                  <a:lnTo>
                    <a:pt x="82778" y="40805"/>
                  </a:lnTo>
                  <a:lnTo>
                    <a:pt x="82931" y="40779"/>
                  </a:lnTo>
                  <a:lnTo>
                    <a:pt x="83058" y="40741"/>
                  </a:lnTo>
                  <a:lnTo>
                    <a:pt x="95516" y="37147"/>
                  </a:lnTo>
                  <a:lnTo>
                    <a:pt x="95669" y="37096"/>
                  </a:lnTo>
                  <a:lnTo>
                    <a:pt x="95808" y="37020"/>
                  </a:lnTo>
                  <a:lnTo>
                    <a:pt x="95935" y="36880"/>
                  </a:lnTo>
                  <a:lnTo>
                    <a:pt x="95986" y="3667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139834" y="1184109"/>
              <a:ext cx="111125" cy="24130"/>
            </a:xfrm>
            <a:custGeom>
              <a:avLst/>
              <a:gdLst/>
              <a:ahLst/>
              <a:cxnLst/>
              <a:rect l="l" t="t" r="r" b="b"/>
              <a:pathLst>
                <a:path w="111125" h="24130">
                  <a:moveTo>
                    <a:pt x="9029" y="4191"/>
                  </a:moveTo>
                  <a:lnTo>
                    <a:pt x="9017" y="3517"/>
                  </a:lnTo>
                  <a:lnTo>
                    <a:pt x="8890" y="2857"/>
                  </a:lnTo>
                  <a:lnTo>
                    <a:pt x="8661" y="2209"/>
                  </a:lnTo>
                  <a:lnTo>
                    <a:pt x="8470" y="1892"/>
                  </a:lnTo>
                  <a:lnTo>
                    <a:pt x="8305" y="1587"/>
                  </a:lnTo>
                  <a:lnTo>
                    <a:pt x="8191" y="1422"/>
                  </a:lnTo>
                  <a:lnTo>
                    <a:pt x="8115" y="1257"/>
                  </a:lnTo>
                  <a:lnTo>
                    <a:pt x="7975" y="1079"/>
                  </a:lnTo>
                  <a:lnTo>
                    <a:pt x="7785" y="914"/>
                  </a:lnTo>
                  <a:lnTo>
                    <a:pt x="7581" y="749"/>
                  </a:lnTo>
                  <a:lnTo>
                    <a:pt x="7416" y="647"/>
                  </a:lnTo>
                  <a:lnTo>
                    <a:pt x="7416" y="4152"/>
                  </a:lnTo>
                  <a:lnTo>
                    <a:pt x="7366" y="4406"/>
                  </a:lnTo>
                  <a:lnTo>
                    <a:pt x="5994" y="6896"/>
                  </a:lnTo>
                  <a:lnTo>
                    <a:pt x="5880" y="7023"/>
                  </a:lnTo>
                  <a:lnTo>
                    <a:pt x="5727" y="7175"/>
                  </a:lnTo>
                  <a:lnTo>
                    <a:pt x="5334" y="7416"/>
                  </a:lnTo>
                  <a:lnTo>
                    <a:pt x="5092" y="7505"/>
                  </a:lnTo>
                  <a:lnTo>
                    <a:pt x="4838" y="7569"/>
                  </a:lnTo>
                  <a:lnTo>
                    <a:pt x="4381" y="7632"/>
                  </a:lnTo>
                  <a:lnTo>
                    <a:pt x="4051" y="7632"/>
                  </a:lnTo>
                  <a:lnTo>
                    <a:pt x="3924" y="7620"/>
                  </a:lnTo>
                  <a:lnTo>
                    <a:pt x="3797" y="7620"/>
                  </a:lnTo>
                  <a:lnTo>
                    <a:pt x="3619" y="7581"/>
                  </a:lnTo>
                  <a:lnTo>
                    <a:pt x="3429" y="7556"/>
                  </a:lnTo>
                  <a:lnTo>
                    <a:pt x="2400" y="6946"/>
                  </a:lnTo>
                  <a:lnTo>
                    <a:pt x="2324" y="6819"/>
                  </a:lnTo>
                  <a:lnTo>
                    <a:pt x="2133" y="6502"/>
                  </a:lnTo>
                  <a:lnTo>
                    <a:pt x="7340" y="3276"/>
                  </a:lnTo>
                  <a:lnTo>
                    <a:pt x="7404" y="3581"/>
                  </a:lnTo>
                  <a:lnTo>
                    <a:pt x="7416" y="4152"/>
                  </a:lnTo>
                  <a:lnTo>
                    <a:pt x="7416" y="647"/>
                  </a:lnTo>
                  <a:lnTo>
                    <a:pt x="7086" y="457"/>
                  </a:lnTo>
                  <a:lnTo>
                    <a:pt x="6921" y="393"/>
                  </a:lnTo>
                  <a:lnTo>
                    <a:pt x="6921" y="2171"/>
                  </a:lnTo>
                  <a:lnTo>
                    <a:pt x="1676" y="5334"/>
                  </a:lnTo>
                  <a:lnTo>
                    <a:pt x="1625" y="5003"/>
                  </a:lnTo>
                  <a:lnTo>
                    <a:pt x="1612" y="4432"/>
                  </a:lnTo>
                  <a:lnTo>
                    <a:pt x="1638" y="4216"/>
                  </a:lnTo>
                  <a:lnTo>
                    <a:pt x="1651" y="4076"/>
                  </a:lnTo>
                  <a:lnTo>
                    <a:pt x="1689" y="3873"/>
                  </a:lnTo>
                  <a:lnTo>
                    <a:pt x="1790" y="3492"/>
                  </a:lnTo>
                  <a:lnTo>
                    <a:pt x="3035" y="1676"/>
                  </a:lnTo>
                  <a:lnTo>
                    <a:pt x="3149" y="1549"/>
                  </a:lnTo>
                  <a:lnTo>
                    <a:pt x="3302" y="1397"/>
                  </a:lnTo>
                  <a:lnTo>
                    <a:pt x="3543" y="1219"/>
                  </a:lnTo>
                  <a:lnTo>
                    <a:pt x="3683" y="1155"/>
                  </a:lnTo>
                  <a:lnTo>
                    <a:pt x="3835" y="1092"/>
                  </a:lnTo>
                  <a:lnTo>
                    <a:pt x="4013" y="1041"/>
                  </a:lnTo>
                  <a:lnTo>
                    <a:pt x="4191" y="1003"/>
                  </a:lnTo>
                  <a:lnTo>
                    <a:pt x="4356" y="965"/>
                  </a:lnTo>
                  <a:lnTo>
                    <a:pt x="4546" y="952"/>
                  </a:lnTo>
                  <a:lnTo>
                    <a:pt x="4978" y="939"/>
                  </a:lnTo>
                  <a:lnTo>
                    <a:pt x="5105" y="952"/>
                  </a:lnTo>
                  <a:lnTo>
                    <a:pt x="5410" y="977"/>
                  </a:lnTo>
                  <a:lnTo>
                    <a:pt x="5575" y="1016"/>
                  </a:lnTo>
                  <a:lnTo>
                    <a:pt x="6705" y="1778"/>
                  </a:lnTo>
                  <a:lnTo>
                    <a:pt x="6794" y="1917"/>
                  </a:lnTo>
                  <a:lnTo>
                    <a:pt x="6883" y="2082"/>
                  </a:lnTo>
                  <a:lnTo>
                    <a:pt x="6921" y="393"/>
                  </a:lnTo>
                  <a:lnTo>
                    <a:pt x="6527" y="241"/>
                  </a:lnTo>
                  <a:lnTo>
                    <a:pt x="6210" y="152"/>
                  </a:lnTo>
                  <a:lnTo>
                    <a:pt x="6045" y="127"/>
                  </a:lnTo>
                  <a:lnTo>
                    <a:pt x="5880" y="88"/>
                  </a:lnTo>
                  <a:lnTo>
                    <a:pt x="5537" y="38"/>
                  </a:lnTo>
                  <a:lnTo>
                    <a:pt x="5346" y="38"/>
                  </a:lnTo>
                  <a:lnTo>
                    <a:pt x="5207" y="12"/>
                  </a:lnTo>
                  <a:lnTo>
                    <a:pt x="4991" y="0"/>
                  </a:lnTo>
                  <a:lnTo>
                    <a:pt x="4635" y="12"/>
                  </a:lnTo>
                  <a:lnTo>
                    <a:pt x="4457" y="12"/>
                  </a:lnTo>
                  <a:lnTo>
                    <a:pt x="4292" y="25"/>
                  </a:lnTo>
                  <a:lnTo>
                    <a:pt x="3962" y="63"/>
                  </a:lnTo>
                  <a:lnTo>
                    <a:pt x="3784" y="101"/>
                  </a:lnTo>
                  <a:lnTo>
                    <a:pt x="3619" y="127"/>
                  </a:lnTo>
                  <a:lnTo>
                    <a:pt x="3302" y="203"/>
                  </a:lnTo>
                  <a:lnTo>
                    <a:pt x="3162" y="254"/>
                  </a:lnTo>
                  <a:lnTo>
                    <a:pt x="2997" y="304"/>
                  </a:lnTo>
                  <a:lnTo>
                    <a:pt x="2717" y="406"/>
                  </a:lnTo>
                  <a:lnTo>
                    <a:pt x="2578" y="469"/>
                  </a:lnTo>
                  <a:lnTo>
                    <a:pt x="2451" y="546"/>
                  </a:lnTo>
                  <a:lnTo>
                    <a:pt x="2197" y="685"/>
                  </a:lnTo>
                  <a:lnTo>
                    <a:pt x="1993" y="838"/>
                  </a:lnTo>
                  <a:lnTo>
                    <a:pt x="1803" y="1003"/>
                  </a:lnTo>
                  <a:lnTo>
                    <a:pt x="1701" y="1130"/>
                  </a:lnTo>
                  <a:lnTo>
                    <a:pt x="1371" y="1447"/>
                  </a:lnTo>
                  <a:lnTo>
                    <a:pt x="38" y="4051"/>
                  </a:lnTo>
                  <a:lnTo>
                    <a:pt x="0" y="4394"/>
                  </a:lnTo>
                  <a:lnTo>
                    <a:pt x="12" y="5067"/>
                  </a:lnTo>
                  <a:lnTo>
                    <a:pt x="76" y="5397"/>
                  </a:lnTo>
                  <a:lnTo>
                    <a:pt x="127" y="5727"/>
                  </a:lnTo>
                  <a:lnTo>
                    <a:pt x="368" y="6375"/>
                  </a:lnTo>
                  <a:lnTo>
                    <a:pt x="711" y="6985"/>
                  </a:lnTo>
                  <a:lnTo>
                    <a:pt x="787" y="7112"/>
                  </a:lnTo>
                  <a:lnTo>
                    <a:pt x="901" y="7315"/>
                  </a:lnTo>
                  <a:lnTo>
                    <a:pt x="1054" y="7493"/>
                  </a:lnTo>
                  <a:lnTo>
                    <a:pt x="1435" y="7823"/>
                  </a:lnTo>
                  <a:lnTo>
                    <a:pt x="1663" y="7975"/>
                  </a:lnTo>
                  <a:lnTo>
                    <a:pt x="1790" y="8039"/>
                  </a:lnTo>
                  <a:lnTo>
                    <a:pt x="1917" y="8115"/>
                  </a:lnTo>
                  <a:lnTo>
                    <a:pt x="3708" y="8547"/>
                  </a:lnTo>
                  <a:lnTo>
                    <a:pt x="3860" y="8559"/>
                  </a:lnTo>
                  <a:lnTo>
                    <a:pt x="4038" y="8572"/>
                  </a:lnTo>
                  <a:lnTo>
                    <a:pt x="4381" y="8559"/>
                  </a:lnTo>
                  <a:lnTo>
                    <a:pt x="4559" y="8559"/>
                  </a:lnTo>
                  <a:lnTo>
                    <a:pt x="4737" y="8547"/>
                  </a:lnTo>
                  <a:lnTo>
                    <a:pt x="5067" y="8509"/>
                  </a:lnTo>
                  <a:lnTo>
                    <a:pt x="5245" y="8470"/>
                  </a:lnTo>
                  <a:lnTo>
                    <a:pt x="5410" y="8445"/>
                  </a:lnTo>
                  <a:lnTo>
                    <a:pt x="7327" y="7442"/>
                  </a:lnTo>
                  <a:lnTo>
                    <a:pt x="7645" y="7124"/>
                  </a:lnTo>
                  <a:lnTo>
                    <a:pt x="8140" y="6515"/>
                  </a:lnTo>
                  <a:lnTo>
                    <a:pt x="8521" y="5905"/>
                  </a:lnTo>
                  <a:lnTo>
                    <a:pt x="8813" y="5257"/>
                  </a:lnTo>
                  <a:lnTo>
                    <a:pt x="8890" y="4914"/>
                  </a:lnTo>
                  <a:lnTo>
                    <a:pt x="8966" y="4610"/>
                  </a:lnTo>
                  <a:lnTo>
                    <a:pt x="9029" y="4191"/>
                  </a:lnTo>
                  <a:close/>
                </a:path>
                <a:path w="111125" h="24130">
                  <a:moveTo>
                    <a:pt x="78524" y="10972"/>
                  </a:moveTo>
                  <a:lnTo>
                    <a:pt x="77812" y="10147"/>
                  </a:lnTo>
                  <a:lnTo>
                    <a:pt x="70675" y="12179"/>
                  </a:lnTo>
                  <a:lnTo>
                    <a:pt x="70815" y="11874"/>
                  </a:lnTo>
                  <a:lnTo>
                    <a:pt x="71145" y="11328"/>
                  </a:lnTo>
                  <a:lnTo>
                    <a:pt x="71348" y="11074"/>
                  </a:lnTo>
                  <a:lnTo>
                    <a:pt x="71424" y="10909"/>
                  </a:lnTo>
                  <a:lnTo>
                    <a:pt x="71412" y="10782"/>
                  </a:lnTo>
                  <a:lnTo>
                    <a:pt x="71335" y="10655"/>
                  </a:lnTo>
                  <a:lnTo>
                    <a:pt x="71196" y="10541"/>
                  </a:lnTo>
                  <a:lnTo>
                    <a:pt x="70916" y="10439"/>
                  </a:lnTo>
                  <a:lnTo>
                    <a:pt x="70764" y="10414"/>
                  </a:lnTo>
                  <a:lnTo>
                    <a:pt x="70459" y="10414"/>
                  </a:lnTo>
                  <a:lnTo>
                    <a:pt x="70307" y="10452"/>
                  </a:lnTo>
                  <a:lnTo>
                    <a:pt x="70154" y="10490"/>
                  </a:lnTo>
                  <a:lnTo>
                    <a:pt x="69989" y="10579"/>
                  </a:lnTo>
                  <a:lnTo>
                    <a:pt x="69646" y="10985"/>
                  </a:lnTo>
                  <a:lnTo>
                    <a:pt x="69253" y="11620"/>
                  </a:lnTo>
                  <a:lnTo>
                    <a:pt x="69126" y="11938"/>
                  </a:lnTo>
                  <a:lnTo>
                    <a:pt x="68986" y="12268"/>
                  </a:lnTo>
                  <a:lnTo>
                    <a:pt x="68834" y="12915"/>
                  </a:lnTo>
                  <a:lnTo>
                    <a:pt x="68808" y="13246"/>
                  </a:lnTo>
                  <a:lnTo>
                    <a:pt x="68795" y="13601"/>
                  </a:lnTo>
                  <a:lnTo>
                    <a:pt x="68783" y="13893"/>
                  </a:lnTo>
                  <a:lnTo>
                    <a:pt x="68808" y="14097"/>
                  </a:lnTo>
                  <a:lnTo>
                    <a:pt x="68872" y="14300"/>
                  </a:lnTo>
                  <a:lnTo>
                    <a:pt x="68973" y="14490"/>
                  </a:lnTo>
                  <a:lnTo>
                    <a:pt x="69100" y="14668"/>
                  </a:lnTo>
                  <a:lnTo>
                    <a:pt x="69253" y="14859"/>
                  </a:lnTo>
                  <a:lnTo>
                    <a:pt x="70472" y="15544"/>
                  </a:lnTo>
                  <a:lnTo>
                    <a:pt x="70612" y="15608"/>
                  </a:lnTo>
                  <a:lnTo>
                    <a:pt x="70777" y="15659"/>
                  </a:lnTo>
                  <a:lnTo>
                    <a:pt x="70967" y="15709"/>
                  </a:lnTo>
                  <a:lnTo>
                    <a:pt x="71297" y="15773"/>
                  </a:lnTo>
                  <a:lnTo>
                    <a:pt x="71628" y="15824"/>
                  </a:lnTo>
                  <a:lnTo>
                    <a:pt x="71983" y="15849"/>
                  </a:lnTo>
                  <a:lnTo>
                    <a:pt x="72656" y="15849"/>
                  </a:lnTo>
                  <a:lnTo>
                    <a:pt x="72847" y="15824"/>
                  </a:lnTo>
                  <a:lnTo>
                    <a:pt x="73012" y="15811"/>
                  </a:lnTo>
                  <a:lnTo>
                    <a:pt x="74841" y="15240"/>
                  </a:lnTo>
                  <a:lnTo>
                    <a:pt x="75222" y="15062"/>
                  </a:lnTo>
                  <a:lnTo>
                    <a:pt x="76047" y="14592"/>
                  </a:lnTo>
                  <a:lnTo>
                    <a:pt x="76784" y="14071"/>
                  </a:lnTo>
                  <a:lnTo>
                    <a:pt x="77431" y="13525"/>
                  </a:lnTo>
                  <a:lnTo>
                    <a:pt x="77698" y="13233"/>
                  </a:lnTo>
                  <a:lnTo>
                    <a:pt x="77939" y="12954"/>
                  </a:lnTo>
                  <a:lnTo>
                    <a:pt x="78054" y="12801"/>
                  </a:lnTo>
                  <a:lnTo>
                    <a:pt x="78092" y="12674"/>
                  </a:lnTo>
                  <a:lnTo>
                    <a:pt x="78054" y="12534"/>
                  </a:lnTo>
                  <a:lnTo>
                    <a:pt x="77901" y="12382"/>
                  </a:lnTo>
                  <a:lnTo>
                    <a:pt x="77774" y="12306"/>
                  </a:lnTo>
                  <a:lnTo>
                    <a:pt x="77647" y="12268"/>
                  </a:lnTo>
                  <a:lnTo>
                    <a:pt x="77508" y="12230"/>
                  </a:lnTo>
                  <a:lnTo>
                    <a:pt x="77114" y="12217"/>
                  </a:lnTo>
                  <a:lnTo>
                    <a:pt x="76974" y="12255"/>
                  </a:lnTo>
                  <a:lnTo>
                    <a:pt x="76822" y="12293"/>
                  </a:lnTo>
                  <a:lnTo>
                    <a:pt x="76644" y="12382"/>
                  </a:lnTo>
                  <a:lnTo>
                    <a:pt x="76276" y="12788"/>
                  </a:lnTo>
                  <a:lnTo>
                    <a:pt x="73901" y="14478"/>
                  </a:lnTo>
                  <a:lnTo>
                    <a:pt x="73774" y="14528"/>
                  </a:lnTo>
                  <a:lnTo>
                    <a:pt x="73647" y="14605"/>
                  </a:lnTo>
                  <a:lnTo>
                    <a:pt x="73367" y="14732"/>
                  </a:lnTo>
                  <a:lnTo>
                    <a:pt x="73215" y="14795"/>
                  </a:lnTo>
                  <a:lnTo>
                    <a:pt x="72961" y="14859"/>
                  </a:lnTo>
                  <a:lnTo>
                    <a:pt x="72504" y="14922"/>
                  </a:lnTo>
                  <a:lnTo>
                    <a:pt x="72123" y="14922"/>
                  </a:lnTo>
                  <a:lnTo>
                    <a:pt x="71945" y="14909"/>
                  </a:lnTo>
                  <a:lnTo>
                    <a:pt x="71755" y="14884"/>
                  </a:lnTo>
                  <a:lnTo>
                    <a:pt x="71628" y="14871"/>
                  </a:lnTo>
                  <a:lnTo>
                    <a:pt x="71501" y="14820"/>
                  </a:lnTo>
                  <a:lnTo>
                    <a:pt x="71310" y="14757"/>
                  </a:lnTo>
                  <a:lnTo>
                    <a:pt x="71158" y="14693"/>
                  </a:lnTo>
                  <a:lnTo>
                    <a:pt x="70878" y="14541"/>
                  </a:lnTo>
                  <a:lnTo>
                    <a:pt x="70751" y="14465"/>
                  </a:lnTo>
                  <a:lnTo>
                    <a:pt x="70497" y="14185"/>
                  </a:lnTo>
                  <a:lnTo>
                    <a:pt x="70408" y="13957"/>
                  </a:lnTo>
                  <a:lnTo>
                    <a:pt x="70396" y="13754"/>
                  </a:lnTo>
                  <a:lnTo>
                    <a:pt x="70408" y="13703"/>
                  </a:lnTo>
                  <a:lnTo>
                    <a:pt x="70408" y="13296"/>
                  </a:lnTo>
                  <a:lnTo>
                    <a:pt x="78524" y="10972"/>
                  </a:lnTo>
                  <a:close/>
                </a:path>
                <a:path w="111125" h="24130">
                  <a:moveTo>
                    <a:pt x="78981" y="10502"/>
                  </a:moveTo>
                  <a:lnTo>
                    <a:pt x="78917" y="10375"/>
                  </a:lnTo>
                  <a:lnTo>
                    <a:pt x="78778" y="10248"/>
                  </a:lnTo>
                  <a:lnTo>
                    <a:pt x="78625" y="10172"/>
                  </a:lnTo>
                  <a:lnTo>
                    <a:pt x="78486" y="10121"/>
                  </a:lnTo>
                  <a:lnTo>
                    <a:pt x="78333" y="10096"/>
                  </a:lnTo>
                  <a:lnTo>
                    <a:pt x="78079" y="10096"/>
                  </a:lnTo>
                  <a:lnTo>
                    <a:pt x="77927" y="10121"/>
                  </a:lnTo>
                  <a:lnTo>
                    <a:pt x="78524" y="10972"/>
                  </a:lnTo>
                  <a:lnTo>
                    <a:pt x="78663" y="10934"/>
                  </a:lnTo>
                  <a:lnTo>
                    <a:pt x="78854" y="10820"/>
                  </a:lnTo>
                  <a:lnTo>
                    <a:pt x="78955" y="10693"/>
                  </a:lnTo>
                  <a:lnTo>
                    <a:pt x="78981" y="10502"/>
                  </a:lnTo>
                  <a:close/>
                </a:path>
                <a:path w="111125" h="24130">
                  <a:moveTo>
                    <a:pt x="79121" y="9867"/>
                  </a:moveTo>
                  <a:lnTo>
                    <a:pt x="79070" y="9740"/>
                  </a:lnTo>
                  <a:lnTo>
                    <a:pt x="78955" y="9613"/>
                  </a:lnTo>
                  <a:lnTo>
                    <a:pt x="78790" y="9525"/>
                  </a:lnTo>
                  <a:lnTo>
                    <a:pt x="78651" y="9461"/>
                  </a:lnTo>
                  <a:lnTo>
                    <a:pt x="78486" y="9436"/>
                  </a:lnTo>
                  <a:lnTo>
                    <a:pt x="78257" y="9423"/>
                  </a:lnTo>
                  <a:lnTo>
                    <a:pt x="78105" y="9436"/>
                  </a:lnTo>
                  <a:lnTo>
                    <a:pt x="77889" y="9499"/>
                  </a:lnTo>
                  <a:lnTo>
                    <a:pt x="77762" y="9563"/>
                  </a:lnTo>
                  <a:lnTo>
                    <a:pt x="77571" y="9702"/>
                  </a:lnTo>
                  <a:lnTo>
                    <a:pt x="77508" y="9842"/>
                  </a:lnTo>
                  <a:lnTo>
                    <a:pt x="79121" y="9893"/>
                  </a:lnTo>
                  <a:close/>
                </a:path>
                <a:path w="111125" h="24130">
                  <a:moveTo>
                    <a:pt x="81102" y="17233"/>
                  </a:moveTo>
                  <a:lnTo>
                    <a:pt x="81064" y="17094"/>
                  </a:lnTo>
                  <a:lnTo>
                    <a:pt x="80937" y="16967"/>
                  </a:lnTo>
                  <a:lnTo>
                    <a:pt x="80810" y="16878"/>
                  </a:lnTo>
                  <a:lnTo>
                    <a:pt x="80657" y="16827"/>
                  </a:lnTo>
                  <a:lnTo>
                    <a:pt x="80518" y="16789"/>
                  </a:lnTo>
                  <a:lnTo>
                    <a:pt x="80098" y="16675"/>
                  </a:lnTo>
                  <a:lnTo>
                    <a:pt x="79959" y="16637"/>
                  </a:lnTo>
                  <a:lnTo>
                    <a:pt x="79832" y="16598"/>
                  </a:lnTo>
                  <a:lnTo>
                    <a:pt x="79463" y="16586"/>
                  </a:lnTo>
                  <a:lnTo>
                    <a:pt x="79336" y="16611"/>
                  </a:lnTo>
                  <a:lnTo>
                    <a:pt x="79184" y="16649"/>
                  </a:lnTo>
                  <a:lnTo>
                    <a:pt x="79044" y="16713"/>
                  </a:lnTo>
                  <a:lnTo>
                    <a:pt x="78905" y="16827"/>
                  </a:lnTo>
                  <a:lnTo>
                    <a:pt x="78574" y="17233"/>
                  </a:lnTo>
                  <a:lnTo>
                    <a:pt x="78498" y="17386"/>
                  </a:lnTo>
                  <a:lnTo>
                    <a:pt x="78498" y="17513"/>
                  </a:lnTo>
                  <a:lnTo>
                    <a:pt x="78600" y="17665"/>
                  </a:lnTo>
                  <a:lnTo>
                    <a:pt x="78727" y="17767"/>
                  </a:lnTo>
                  <a:lnTo>
                    <a:pt x="78867" y="17830"/>
                  </a:lnTo>
                  <a:lnTo>
                    <a:pt x="79489" y="18008"/>
                  </a:lnTo>
                  <a:lnTo>
                    <a:pt x="79629" y="18034"/>
                  </a:lnTo>
                  <a:lnTo>
                    <a:pt x="79781" y="18072"/>
                  </a:lnTo>
                  <a:lnTo>
                    <a:pt x="79908" y="18084"/>
                  </a:lnTo>
                  <a:lnTo>
                    <a:pt x="80048" y="18084"/>
                  </a:lnTo>
                  <a:lnTo>
                    <a:pt x="80200" y="18059"/>
                  </a:lnTo>
                  <a:lnTo>
                    <a:pt x="80365" y="18021"/>
                  </a:lnTo>
                  <a:lnTo>
                    <a:pt x="80492" y="17970"/>
                  </a:lnTo>
                  <a:lnTo>
                    <a:pt x="80619" y="17894"/>
                  </a:lnTo>
                  <a:lnTo>
                    <a:pt x="81000" y="17449"/>
                  </a:lnTo>
                  <a:lnTo>
                    <a:pt x="81089" y="17322"/>
                  </a:lnTo>
                  <a:close/>
                </a:path>
                <a:path w="111125" h="24130">
                  <a:moveTo>
                    <a:pt x="96227" y="14503"/>
                  </a:moveTo>
                  <a:lnTo>
                    <a:pt x="94678" y="12674"/>
                  </a:lnTo>
                  <a:lnTo>
                    <a:pt x="94615" y="14414"/>
                  </a:lnTo>
                  <a:lnTo>
                    <a:pt x="94576" y="14655"/>
                  </a:lnTo>
                  <a:lnTo>
                    <a:pt x="94424" y="14922"/>
                  </a:lnTo>
                  <a:lnTo>
                    <a:pt x="94208" y="15151"/>
                  </a:lnTo>
                  <a:lnTo>
                    <a:pt x="92557" y="15646"/>
                  </a:lnTo>
                  <a:lnTo>
                    <a:pt x="92557" y="17957"/>
                  </a:lnTo>
                  <a:lnTo>
                    <a:pt x="92481" y="18288"/>
                  </a:lnTo>
                  <a:lnTo>
                    <a:pt x="92354" y="18516"/>
                  </a:lnTo>
                  <a:lnTo>
                    <a:pt x="92202" y="18643"/>
                  </a:lnTo>
                  <a:lnTo>
                    <a:pt x="92075" y="18783"/>
                  </a:lnTo>
                  <a:lnTo>
                    <a:pt x="91617" y="19100"/>
                  </a:lnTo>
                  <a:lnTo>
                    <a:pt x="91274" y="19253"/>
                  </a:lnTo>
                  <a:lnTo>
                    <a:pt x="90792" y="19405"/>
                  </a:lnTo>
                  <a:lnTo>
                    <a:pt x="90246" y="19494"/>
                  </a:lnTo>
                  <a:lnTo>
                    <a:pt x="89687" y="19532"/>
                  </a:lnTo>
                  <a:lnTo>
                    <a:pt x="89128" y="19507"/>
                  </a:lnTo>
                  <a:lnTo>
                    <a:pt x="87566" y="18986"/>
                  </a:lnTo>
                  <a:lnTo>
                    <a:pt x="86804" y="18046"/>
                  </a:lnTo>
                  <a:lnTo>
                    <a:pt x="86804" y="17729"/>
                  </a:lnTo>
                  <a:lnTo>
                    <a:pt x="86842" y="17564"/>
                  </a:lnTo>
                  <a:lnTo>
                    <a:pt x="86918" y="17399"/>
                  </a:lnTo>
                  <a:lnTo>
                    <a:pt x="87020" y="17233"/>
                  </a:lnTo>
                  <a:lnTo>
                    <a:pt x="89674" y="16230"/>
                  </a:lnTo>
                  <a:lnTo>
                    <a:pt x="90233" y="16256"/>
                  </a:lnTo>
                  <a:lnTo>
                    <a:pt x="92379" y="17322"/>
                  </a:lnTo>
                  <a:lnTo>
                    <a:pt x="92506" y="17564"/>
                  </a:lnTo>
                  <a:lnTo>
                    <a:pt x="92544" y="17716"/>
                  </a:lnTo>
                  <a:lnTo>
                    <a:pt x="92557" y="17957"/>
                  </a:lnTo>
                  <a:lnTo>
                    <a:pt x="92557" y="15646"/>
                  </a:lnTo>
                  <a:lnTo>
                    <a:pt x="92075" y="15621"/>
                  </a:lnTo>
                  <a:lnTo>
                    <a:pt x="91668" y="15557"/>
                  </a:lnTo>
                  <a:lnTo>
                    <a:pt x="91389" y="15481"/>
                  </a:lnTo>
                  <a:lnTo>
                    <a:pt x="90893" y="15252"/>
                  </a:lnTo>
                  <a:lnTo>
                    <a:pt x="90347" y="14363"/>
                  </a:lnTo>
                  <a:lnTo>
                    <a:pt x="90385" y="14173"/>
                  </a:lnTo>
                  <a:lnTo>
                    <a:pt x="90487" y="13957"/>
                  </a:lnTo>
                  <a:lnTo>
                    <a:pt x="90690" y="13741"/>
                  </a:lnTo>
                  <a:lnTo>
                    <a:pt x="90957" y="13550"/>
                  </a:lnTo>
                  <a:lnTo>
                    <a:pt x="91287" y="13398"/>
                  </a:lnTo>
                  <a:lnTo>
                    <a:pt x="91452" y="13335"/>
                  </a:lnTo>
                  <a:lnTo>
                    <a:pt x="91630" y="13284"/>
                  </a:lnTo>
                  <a:lnTo>
                    <a:pt x="91757" y="13271"/>
                  </a:lnTo>
                  <a:lnTo>
                    <a:pt x="92240" y="13195"/>
                  </a:lnTo>
                  <a:lnTo>
                    <a:pt x="92887" y="13208"/>
                  </a:lnTo>
                  <a:lnTo>
                    <a:pt x="93281" y="13284"/>
                  </a:lnTo>
                  <a:lnTo>
                    <a:pt x="94615" y="14414"/>
                  </a:lnTo>
                  <a:lnTo>
                    <a:pt x="94615" y="12649"/>
                  </a:lnTo>
                  <a:lnTo>
                    <a:pt x="92456" y="12242"/>
                  </a:lnTo>
                  <a:lnTo>
                    <a:pt x="92075" y="12255"/>
                  </a:lnTo>
                  <a:lnTo>
                    <a:pt x="91363" y="12357"/>
                  </a:lnTo>
                  <a:lnTo>
                    <a:pt x="91198" y="12395"/>
                  </a:lnTo>
                  <a:lnTo>
                    <a:pt x="91020" y="12420"/>
                  </a:lnTo>
                  <a:lnTo>
                    <a:pt x="89154" y="13423"/>
                  </a:lnTo>
                  <a:lnTo>
                    <a:pt x="88722" y="14427"/>
                  </a:lnTo>
                  <a:lnTo>
                    <a:pt x="88747" y="14643"/>
                  </a:lnTo>
                  <a:lnTo>
                    <a:pt x="88798" y="14846"/>
                  </a:lnTo>
                  <a:lnTo>
                    <a:pt x="88887" y="15062"/>
                  </a:lnTo>
                  <a:lnTo>
                    <a:pt x="89014" y="15252"/>
                  </a:lnTo>
                  <a:lnTo>
                    <a:pt x="87934" y="15494"/>
                  </a:lnTo>
                  <a:lnTo>
                    <a:pt x="87350" y="15671"/>
                  </a:lnTo>
                  <a:lnTo>
                    <a:pt x="86804" y="15887"/>
                  </a:lnTo>
                  <a:lnTo>
                    <a:pt x="86652" y="15989"/>
                  </a:lnTo>
                  <a:lnTo>
                    <a:pt x="86487" y="16065"/>
                  </a:lnTo>
                  <a:lnTo>
                    <a:pt x="86182" y="16256"/>
                  </a:lnTo>
                  <a:lnTo>
                    <a:pt x="85940" y="16459"/>
                  </a:lnTo>
                  <a:lnTo>
                    <a:pt x="85712" y="16687"/>
                  </a:lnTo>
                  <a:lnTo>
                    <a:pt x="85585" y="16802"/>
                  </a:lnTo>
                  <a:lnTo>
                    <a:pt x="85369" y="17132"/>
                  </a:lnTo>
                  <a:lnTo>
                    <a:pt x="85267" y="17373"/>
                  </a:lnTo>
                  <a:lnTo>
                    <a:pt x="85191" y="17640"/>
                  </a:lnTo>
                  <a:lnTo>
                    <a:pt x="85204" y="18135"/>
                  </a:lnTo>
                  <a:lnTo>
                    <a:pt x="89255" y="20459"/>
                  </a:lnTo>
                  <a:lnTo>
                    <a:pt x="90360" y="20434"/>
                  </a:lnTo>
                  <a:lnTo>
                    <a:pt x="91427" y="20269"/>
                  </a:lnTo>
                  <a:lnTo>
                    <a:pt x="92189" y="20027"/>
                  </a:lnTo>
                  <a:lnTo>
                    <a:pt x="92544" y="19875"/>
                  </a:lnTo>
                  <a:lnTo>
                    <a:pt x="92697" y="19773"/>
                  </a:lnTo>
                  <a:lnTo>
                    <a:pt x="92875" y="19697"/>
                  </a:lnTo>
                  <a:lnTo>
                    <a:pt x="93167" y="19507"/>
                  </a:lnTo>
                  <a:lnTo>
                    <a:pt x="93421" y="19304"/>
                  </a:lnTo>
                  <a:lnTo>
                    <a:pt x="93649" y="19088"/>
                  </a:lnTo>
                  <a:lnTo>
                    <a:pt x="93789" y="18910"/>
                  </a:lnTo>
                  <a:lnTo>
                    <a:pt x="93992" y="18630"/>
                  </a:lnTo>
                  <a:lnTo>
                    <a:pt x="94094" y="18389"/>
                  </a:lnTo>
                  <a:lnTo>
                    <a:pt x="94157" y="18122"/>
                  </a:lnTo>
                  <a:lnTo>
                    <a:pt x="94170" y="17995"/>
                  </a:lnTo>
                  <a:lnTo>
                    <a:pt x="94157" y="17627"/>
                  </a:lnTo>
                  <a:lnTo>
                    <a:pt x="93484" y="16510"/>
                  </a:lnTo>
                  <a:lnTo>
                    <a:pt x="95872" y="15341"/>
                  </a:lnTo>
                  <a:lnTo>
                    <a:pt x="96075" y="15036"/>
                  </a:lnTo>
                  <a:lnTo>
                    <a:pt x="96164" y="14833"/>
                  </a:lnTo>
                  <a:lnTo>
                    <a:pt x="96215" y="14630"/>
                  </a:lnTo>
                  <a:lnTo>
                    <a:pt x="96227" y="14503"/>
                  </a:lnTo>
                  <a:close/>
                </a:path>
                <a:path w="111125" h="24130">
                  <a:moveTo>
                    <a:pt x="110655" y="17170"/>
                  </a:moveTo>
                  <a:lnTo>
                    <a:pt x="110604" y="17043"/>
                  </a:lnTo>
                  <a:lnTo>
                    <a:pt x="110363" y="16865"/>
                  </a:lnTo>
                  <a:lnTo>
                    <a:pt x="110236" y="16802"/>
                  </a:lnTo>
                  <a:lnTo>
                    <a:pt x="110096" y="16776"/>
                  </a:lnTo>
                  <a:lnTo>
                    <a:pt x="109702" y="16751"/>
                  </a:lnTo>
                  <a:lnTo>
                    <a:pt x="109537" y="16776"/>
                  </a:lnTo>
                  <a:lnTo>
                    <a:pt x="109397" y="16827"/>
                  </a:lnTo>
                  <a:lnTo>
                    <a:pt x="109270" y="16891"/>
                  </a:lnTo>
                  <a:lnTo>
                    <a:pt x="101320" y="21729"/>
                  </a:lnTo>
                  <a:lnTo>
                    <a:pt x="102654" y="15113"/>
                  </a:lnTo>
                  <a:lnTo>
                    <a:pt x="102641" y="14960"/>
                  </a:lnTo>
                  <a:lnTo>
                    <a:pt x="102552" y="14833"/>
                  </a:lnTo>
                  <a:lnTo>
                    <a:pt x="102387" y="14732"/>
                  </a:lnTo>
                  <a:lnTo>
                    <a:pt x="102209" y="14655"/>
                  </a:lnTo>
                  <a:lnTo>
                    <a:pt x="101981" y="14617"/>
                  </a:lnTo>
                  <a:lnTo>
                    <a:pt x="101739" y="14592"/>
                  </a:lnTo>
                  <a:lnTo>
                    <a:pt x="101587" y="14617"/>
                  </a:lnTo>
                  <a:lnTo>
                    <a:pt x="101434" y="14668"/>
                  </a:lnTo>
                  <a:lnTo>
                    <a:pt x="101257" y="14744"/>
                  </a:lnTo>
                  <a:lnTo>
                    <a:pt x="101117" y="14859"/>
                  </a:lnTo>
                  <a:lnTo>
                    <a:pt x="101053" y="14986"/>
                  </a:lnTo>
                  <a:lnTo>
                    <a:pt x="99453" y="22987"/>
                  </a:lnTo>
                  <a:lnTo>
                    <a:pt x="99441" y="23114"/>
                  </a:lnTo>
                  <a:lnTo>
                    <a:pt x="99479" y="23241"/>
                  </a:lnTo>
                  <a:lnTo>
                    <a:pt x="99606" y="23368"/>
                  </a:lnTo>
                  <a:lnTo>
                    <a:pt x="99783" y="23456"/>
                  </a:lnTo>
                  <a:lnTo>
                    <a:pt x="99974" y="23507"/>
                  </a:lnTo>
                  <a:lnTo>
                    <a:pt x="100126" y="23533"/>
                  </a:lnTo>
                  <a:lnTo>
                    <a:pt x="100431" y="23533"/>
                  </a:lnTo>
                  <a:lnTo>
                    <a:pt x="100558" y="23507"/>
                  </a:lnTo>
                  <a:lnTo>
                    <a:pt x="100685" y="23469"/>
                  </a:lnTo>
                  <a:lnTo>
                    <a:pt x="100825" y="23393"/>
                  </a:lnTo>
                  <a:lnTo>
                    <a:pt x="110439" y="17538"/>
                  </a:lnTo>
                  <a:lnTo>
                    <a:pt x="110604" y="17411"/>
                  </a:lnTo>
                  <a:lnTo>
                    <a:pt x="110642" y="1727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070403" y="1185163"/>
              <a:ext cx="111760" cy="14604"/>
            </a:xfrm>
            <a:custGeom>
              <a:avLst/>
              <a:gdLst/>
              <a:ahLst/>
              <a:cxnLst/>
              <a:rect l="l" t="t" r="r" b="b"/>
              <a:pathLst>
                <a:path w="111759" h="14605">
                  <a:moveTo>
                    <a:pt x="9461" y="10782"/>
                  </a:moveTo>
                  <a:lnTo>
                    <a:pt x="9347" y="10121"/>
                  </a:lnTo>
                  <a:lnTo>
                    <a:pt x="9232" y="9791"/>
                  </a:lnTo>
                  <a:lnTo>
                    <a:pt x="9118" y="9486"/>
                  </a:lnTo>
                  <a:lnTo>
                    <a:pt x="9055" y="9359"/>
                  </a:lnTo>
                  <a:lnTo>
                    <a:pt x="8928" y="9055"/>
                  </a:lnTo>
                  <a:lnTo>
                    <a:pt x="8509" y="8432"/>
                  </a:lnTo>
                  <a:lnTo>
                    <a:pt x="8267" y="8140"/>
                  </a:lnTo>
                  <a:lnTo>
                    <a:pt x="8013" y="7848"/>
                  </a:lnTo>
                  <a:lnTo>
                    <a:pt x="7848" y="7696"/>
                  </a:lnTo>
                  <a:lnTo>
                    <a:pt x="7848" y="10833"/>
                  </a:lnTo>
                  <a:lnTo>
                    <a:pt x="7848" y="11404"/>
                  </a:lnTo>
                  <a:lnTo>
                    <a:pt x="7759" y="11976"/>
                  </a:lnTo>
                  <a:lnTo>
                    <a:pt x="7683" y="12204"/>
                  </a:lnTo>
                  <a:lnTo>
                    <a:pt x="7645" y="12331"/>
                  </a:lnTo>
                  <a:lnTo>
                    <a:pt x="7531" y="12636"/>
                  </a:lnTo>
                  <a:lnTo>
                    <a:pt x="7340" y="12827"/>
                  </a:lnTo>
                  <a:lnTo>
                    <a:pt x="6985" y="13081"/>
                  </a:lnTo>
                  <a:lnTo>
                    <a:pt x="6832" y="13144"/>
                  </a:lnTo>
                  <a:lnTo>
                    <a:pt x="6680" y="13195"/>
                  </a:lnTo>
                  <a:lnTo>
                    <a:pt x="6502" y="13246"/>
                  </a:lnTo>
                  <a:lnTo>
                    <a:pt x="6350" y="13284"/>
                  </a:lnTo>
                  <a:lnTo>
                    <a:pt x="6210" y="13309"/>
                  </a:lnTo>
                  <a:lnTo>
                    <a:pt x="6019" y="13322"/>
                  </a:lnTo>
                  <a:lnTo>
                    <a:pt x="5829" y="13335"/>
                  </a:lnTo>
                  <a:lnTo>
                    <a:pt x="5651" y="13335"/>
                  </a:lnTo>
                  <a:lnTo>
                    <a:pt x="5461" y="13322"/>
                  </a:lnTo>
                  <a:lnTo>
                    <a:pt x="5003" y="13258"/>
                  </a:lnTo>
                  <a:lnTo>
                    <a:pt x="4610" y="13119"/>
                  </a:lnTo>
                  <a:lnTo>
                    <a:pt x="4445" y="13042"/>
                  </a:lnTo>
                  <a:lnTo>
                    <a:pt x="4203" y="12890"/>
                  </a:lnTo>
                  <a:lnTo>
                    <a:pt x="4076" y="12788"/>
                  </a:lnTo>
                  <a:lnTo>
                    <a:pt x="3784" y="12598"/>
                  </a:lnTo>
                  <a:lnTo>
                    <a:pt x="6769" y="8534"/>
                  </a:lnTo>
                  <a:lnTo>
                    <a:pt x="7023" y="8813"/>
                  </a:lnTo>
                  <a:lnTo>
                    <a:pt x="7378" y="9347"/>
                  </a:lnTo>
                  <a:lnTo>
                    <a:pt x="7505" y="9626"/>
                  </a:lnTo>
                  <a:lnTo>
                    <a:pt x="7620" y="9893"/>
                  </a:lnTo>
                  <a:lnTo>
                    <a:pt x="7747" y="10248"/>
                  </a:lnTo>
                  <a:lnTo>
                    <a:pt x="7848" y="10833"/>
                  </a:lnTo>
                  <a:lnTo>
                    <a:pt x="7848" y="7696"/>
                  </a:lnTo>
                  <a:lnTo>
                    <a:pt x="7404" y="7277"/>
                  </a:lnTo>
                  <a:lnTo>
                    <a:pt x="6934" y="6946"/>
                  </a:lnTo>
                  <a:lnTo>
                    <a:pt x="6718" y="6769"/>
                  </a:lnTo>
                  <a:lnTo>
                    <a:pt x="6578" y="6680"/>
                  </a:lnTo>
                  <a:lnTo>
                    <a:pt x="6337" y="6502"/>
                  </a:lnTo>
                  <a:lnTo>
                    <a:pt x="6210" y="6438"/>
                  </a:lnTo>
                  <a:lnTo>
                    <a:pt x="4406" y="5880"/>
                  </a:lnTo>
                  <a:lnTo>
                    <a:pt x="4241" y="5854"/>
                  </a:lnTo>
                  <a:lnTo>
                    <a:pt x="3886" y="5842"/>
                  </a:lnTo>
                  <a:lnTo>
                    <a:pt x="3543" y="5842"/>
                  </a:lnTo>
                  <a:lnTo>
                    <a:pt x="3187" y="5854"/>
                  </a:lnTo>
                  <a:lnTo>
                    <a:pt x="3022" y="5880"/>
                  </a:lnTo>
                  <a:lnTo>
                    <a:pt x="2870" y="5905"/>
                  </a:lnTo>
                  <a:lnTo>
                    <a:pt x="3225" y="6807"/>
                  </a:lnTo>
                  <a:lnTo>
                    <a:pt x="3441" y="6781"/>
                  </a:lnTo>
                  <a:lnTo>
                    <a:pt x="3632" y="6769"/>
                  </a:lnTo>
                  <a:lnTo>
                    <a:pt x="3810" y="6769"/>
                  </a:lnTo>
                  <a:lnTo>
                    <a:pt x="4000" y="6781"/>
                  </a:lnTo>
                  <a:lnTo>
                    <a:pt x="4368" y="6832"/>
                  </a:lnTo>
                  <a:lnTo>
                    <a:pt x="4533" y="6883"/>
                  </a:lnTo>
                  <a:lnTo>
                    <a:pt x="4775" y="6959"/>
                  </a:lnTo>
                  <a:lnTo>
                    <a:pt x="5016" y="7061"/>
                  </a:lnTo>
                  <a:lnTo>
                    <a:pt x="5143" y="7137"/>
                  </a:lnTo>
                  <a:lnTo>
                    <a:pt x="5295" y="7264"/>
                  </a:lnTo>
                  <a:lnTo>
                    <a:pt x="5422" y="7353"/>
                  </a:lnTo>
                  <a:lnTo>
                    <a:pt x="5676" y="7505"/>
                  </a:lnTo>
                  <a:lnTo>
                    <a:pt x="2679" y="11595"/>
                  </a:lnTo>
                  <a:lnTo>
                    <a:pt x="2438" y="11290"/>
                  </a:lnTo>
                  <a:lnTo>
                    <a:pt x="2082" y="10756"/>
                  </a:lnTo>
                  <a:lnTo>
                    <a:pt x="1981" y="10553"/>
                  </a:lnTo>
                  <a:lnTo>
                    <a:pt x="1917" y="10414"/>
                  </a:lnTo>
                  <a:lnTo>
                    <a:pt x="1841" y="10223"/>
                  </a:lnTo>
                  <a:lnTo>
                    <a:pt x="1714" y="9867"/>
                  </a:lnTo>
                  <a:lnTo>
                    <a:pt x="1612" y="9296"/>
                  </a:lnTo>
                  <a:lnTo>
                    <a:pt x="1612" y="8712"/>
                  </a:lnTo>
                  <a:lnTo>
                    <a:pt x="1701" y="8140"/>
                  </a:lnTo>
                  <a:lnTo>
                    <a:pt x="1778" y="7924"/>
                  </a:lnTo>
                  <a:lnTo>
                    <a:pt x="1816" y="7797"/>
                  </a:lnTo>
                  <a:lnTo>
                    <a:pt x="1879" y="7581"/>
                  </a:lnTo>
                  <a:lnTo>
                    <a:pt x="2019" y="7391"/>
                  </a:lnTo>
                  <a:lnTo>
                    <a:pt x="2222" y="7213"/>
                  </a:lnTo>
                  <a:lnTo>
                    <a:pt x="2476" y="7035"/>
                  </a:lnTo>
                  <a:lnTo>
                    <a:pt x="2628" y="6972"/>
                  </a:lnTo>
                  <a:lnTo>
                    <a:pt x="2781" y="6921"/>
                  </a:lnTo>
                  <a:lnTo>
                    <a:pt x="2959" y="6870"/>
                  </a:lnTo>
                  <a:lnTo>
                    <a:pt x="3136" y="6832"/>
                  </a:lnTo>
                  <a:lnTo>
                    <a:pt x="2806" y="5918"/>
                  </a:lnTo>
                  <a:lnTo>
                    <a:pt x="2641" y="5943"/>
                  </a:lnTo>
                  <a:lnTo>
                    <a:pt x="2324" y="6019"/>
                  </a:lnTo>
                  <a:lnTo>
                    <a:pt x="1993" y="6108"/>
                  </a:lnTo>
                  <a:lnTo>
                    <a:pt x="1714" y="6210"/>
                  </a:lnTo>
                  <a:lnTo>
                    <a:pt x="1574" y="6273"/>
                  </a:lnTo>
                  <a:lnTo>
                    <a:pt x="1435" y="6324"/>
                  </a:lnTo>
                  <a:lnTo>
                    <a:pt x="1181" y="6477"/>
                  </a:lnTo>
                  <a:lnTo>
                    <a:pt x="952" y="6629"/>
                  </a:lnTo>
                  <a:lnTo>
                    <a:pt x="749" y="6781"/>
                  </a:lnTo>
                  <a:lnTo>
                    <a:pt x="584" y="6959"/>
                  </a:lnTo>
                  <a:lnTo>
                    <a:pt x="431" y="7137"/>
                  </a:lnTo>
                  <a:lnTo>
                    <a:pt x="317" y="7327"/>
                  </a:lnTo>
                  <a:lnTo>
                    <a:pt x="241" y="7518"/>
                  </a:lnTo>
                  <a:lnTo>
                    <a:pt x="215" y="7658"/>
                  </a:lnTo>
                  <a:lnTo>
                    <a:pt x="101" y="8013"/>
                  </a:lnTo>
                  <a:lnTo>
                    <a:pt x="0" y="8674"/>
                  </a:lnTo>
                  <a:lnTo>
                    <a:pt x="0" y="9347"/>
                  </a:lnTo>
                  <a:lnTo>
                    <a:pt x="114" y="10007"/>
                  </a:lnTo>
                  <a:lnTo>
                    <a:pt x="342" y="10629"/>
                  </a:lnTo>
                  <a:lnTo>
                    <a:pt x="546" y="11049"/>
                  </a:lnTo>
                  <a:lnTo>
                    <a:pt x="952" y="11671"/>
                  </a:lnTo>
                  <a:lnTo>
                    <a:pt x="1206" y="11963"/>
                  </a:lnTo>
                  <a:lnTo>
                    <a:pt x="1447" y="12255"/>
                  </a:lnTo>
                  <a:lnTo>
                    <a:pt x="2057" y="12827"/>
                  </a:lnTo>
                  <a:lnTo>
                    <a:pt x="2425" y="13081"/>
                  </a:lnTo>
                  <a:lnTo>
                    <a:pt x="2806" y="13373"/>
                  </a:lnTo>
                  <a:lnTo>
                    <a:pt x="3124" y="13601"/>
                  </a:lnTo>
                  <a:lnTo>
                    <a:pt x="3251" y="13677"/>
                  </a:lnTo>
                  <a:lnTo>
                    <a:pt x="3632" y="13868"/>
                  </a:lnTo>
                  <a:lnTo>
                    <a:pt x="3797" y="13919"/>
                  </a:lnTo>
                  <a:lnTo>
                    <a:pt x="3937" y="13982"/>
                  </a:lnTo>
                  <a:lnTo>
                    <a:pt x="5575" y="14262"/>
                  </a:lnTo>
                  <a:lnTo>
                    <a:pt x="5918" y="14262"/>
                  </a:lnTo>
                  <a:lnTo>
                    <a:pt x="6273" y="14249"/>
                  </a:lnTo>
                  <a:lnTo>
                    <a:pt x="6438" y="14224"/>
                  </a:lnTo>
                  <a:lnTo>
                    <a:pt x="6565" y="14211"/>
                  </a:lnTo>
                  <a:lnTo>
                    <a:pt x="6705" y="14198"/>
                  </a:lnTo>
                  <a:lnTo>
                    <a:pt x="6832" y="14173"/>
                  </a:lnTo>
                  <a:lnTo>
                    <a:pt x="7150" y="14109"/>
                  </a:lnTo>
                  <a:lnTo>
                    <a:pt x="7302" y="14058"/>
                  </a:lnTo>
                  <a:lnTo>
                    <a:pt x="7467" y="14020"/>
                  </a:lnTo>
                  <a:lnTo>
                    <a:pt x="9245" y="12496"/>
                  </a:lnTo>
                  <a:lnTo>
                    <a:pt x="9271" y="12369"/>
                  </a:lnTo>
                  <a:lnTo>
                    <a:pt x="9359" y="12103"/>
                  </a:lnTo>
                  <a:lnTo>
                    <a:pt x="9461" y="11442"/>
                  </a:lnTo>
                  <a:lnTo>
                    <a:pt x="9461" y="10782"/>
                  </a:lnTo>
                  <a:close/>
                </a:path>
                <a:path w="111759" h="14605">
                  <a:moveTo>
                    <a:pt x="16459" y="11836"/>
                  </a:moveTo>
                  <a:lnTo>
                    <a:pt x="16395" y="11684"/>
                  </a:lnTo>
                  <a:lnTo>
                    <a:pt x="16268" y="11569"/>
                  </a:lnTo>
                  <a:lnTo>
                    <a:pt x="16090" y="11480"/>
                  </a:lnTo>
                  <a:lnTo>
                    <a:pt x="15951" y="11442"/>
                  </a:lnTo>
                  <a:lnTo>
                    <a:pt x="15798" y="11417"/>
                  </a:lnTo>
                  <a:lnTo>
                    <a:pt x="15481" y="11417"/>
                  </a:lnTo>
                  <a:lnTo>
                    <a:pt x="14909" y="11518"/>
                  </a:lnTo>
                  <a:lnTo>
                    <a:pt x="14770" y="11531"/>
                  </a:lnTo>
                  <a:lnTo>
                    <a:pt x="14617" y="11557"/>
                  </a:lnTo>
                  <a:lnTo>
                    <a:pt x="14439" y="11620"/>
                  </a:lnTo>
                  <a:lnTo>
                    <a:pt x="14300" y="11696"/>
                  </a:lnTo>
                  <a:lnTo>
                    <a:pt x="14185" y="11823"/>
                  </a:lnTo>
                  <a:lnTo>
                    <a:pt x="14135" y="12039"/>
                  </a:lnTo>
                  <a:lnTo>
                    <a:pt x="14351" y="12522"/>
                  </a:lnTo>
                  <a:lnTo>
                    <a:pt x="14465" y="12687"/>
                  </a:lnTo>
                  <a:lnTo>
                    <a:pt x="14617" y="12776"/>
                  </a:lnTo>
                  <a:lnTo>
                    <a:pt x="14833" y="12852"/>
                  </a:lnTo>
                  <a:lnTo>
                    <a:pt x="14986" y="12877"/>
                  </a:lnTo>
                  <a:lnTo>
                    <a:pt x="15214" y="12877"/>
                  </a:lnTo>
                  <a:lnTo>
                    <a:pt x="15367" y="12865"/>
                  </a:lnTo>
                  <a:lnTo>
                    <a:pt x="15519" y="12827"/>
                  </a:lnTo>
                  <a:lnTo>
                    <a:pt x="15659" y="12776"/>
                  </a:lnTo>
                  <a:lnTo>
                    <a:pt x="15811" y="12661"/>
                  </a:lnTo>
                  <a:lnTo>
                    <a:pt x="15900" y="12534"/>
                  </a:lnTo>
                  <a:lnTo>
                    <a:pt x="15938" y="12357"/>
                  </a:lnTo>
                  <a:lnTo>
                    <a:pt x="16116" y="12268"/>
                  </a:lnTo>
                  <a:lnTo>
                    <a:pt x="16243" y="12204"/>
                  </a:lnTo>
                  <a:lnTo>
                    <a:pt x="16370" y="12090"/>
                  </a:lnTo>
                  <a:lnTo>
                    <a:pt x="16446" y="11963"/>
                  </a:lnTo>
                  <a:lnTo>
                    <a:pt x="16459" y="11836"/>
                  </a:lnTo>
                  <a:close/>
                </a:path>
                <a:path w="111759" h="14605">
                  <a:moveTo>
                    <a:pt x="71272" y="5524"/>
                  </a:moveTo>
                  <a:lnTo>
                    <a:pt x="70104" y="4876"/>
                  </a:lnTo>
                  <a:lnTo>
                    <a:pt x="69977" y="4965"/>
                  </a:lnTo>
                  <a:lnTo>
                    <a:pt x="69900" y="5092"/>
                  </a:lnTo>
                  <a:lnTo>
                    <a:pt x="69875" y="5245"/>
                  </a:lnTo>
                  <a:lnTo>
                    <a:pt x="69926" y="5372"/>
                  </a:lnTo>
                  <a:lnTo>
                    <a:pt x="70040" y="5499"/>
                  </a:lnTo>
                  <a:lnTo>
                    <a:pt x="70231" y="5588"/>
                  </a:lnTo>
                  <a:lnTo>
                    <a:pt x="70358" y="5626"/>
                  </a:lnTo>
                  <a:lnTo>
                    <a:pt x="70510" y="5664"/>
                  </a:lnTo>
                  <a:lnTo>
                    <a:pt x="70662" y="5676"/>
                  </a:lnTo>
                  <a:lnTo>
                    <a:pt x="70866" y="5664"/>
                  </a:lnTo>
                  <a:lnTo>
                    <a:pt x="71018" y="5626"/>
                  </a:lnTo>
                  <a:lnTo>
                    <a:pt x="71158" y="5588"/>
                  </a:lnTo>
                  <a:close/>
                </a:path>
                <a:path w="111759" h="14605">
                  <a:moveTo>
                    <a:pt x="78003" y="1181"/>
                  </a:moveTo>
                  <a:lnTo>
                    <a:pt x="77927" y="1054"/>
                  </a:lnTo>
                  <a:lnTo>
                    <a:pt x="77787" y="952"/>
                  </a:lnTo>
                  <a:lnTo>
                    <a:pt x="77660" y="889"/>
                  </a:lnTo>
                  <a:lnTo>
                    <a:pt x="77520" y="850"/>
                  </a:lnTo>
                  <a:lnTo>
                    <a:pt x="77381" y="812"/>
                  </a:lnTo>
                  <a:lnTo>
                    <a:pt x="77216" y="800"/>
                  </a:lnTo>
                  <a:lnTo>
                    <a:pt x="77063" y="812"/>
                  </a:lnTo>
                  <a:lnTo>
                    <a:pt x="76898" y="838"/>
                  </a:lnTo>
                  <a:lnTo>
                    <a:pt x="76758" y="876"/>
                  </a:lnTo>
                  <a:lnTo>
                    <a:pt x="76619" y="952"/>
                  </a:lnTo>
                  <a:lnTo>
                    <a:pt x="70116" y="4876"/>
                  </a:lnTo>
                  <a:lnTo>
                    <a:pt x="71272" y="5524"/>
                  </a:lnTo>
                  <a:lnTo>
                    <a:pt x="77787" y="1600"/>
                  </a:lnTo>
                  <a:lnTo>
                    <a:pt x="77939" y="1460"/>
                  </a:lnTo>
                  <a:lnTo>
                    <a:pt x="78003" y="1333"/>
                  </a:lnTo>
                  <a:lnTo>
                    <a:pt x="78003" y="1181"/>
                  </a:lnTo>
                  <a:close/>
                </a:path>
                <a:path w="111759" h="14605">
                  <a:moveTo>
                    <a:pt x="83921" y="7035"/>
                  </a:moveTo>
                  <a:lnTo>
                    <a:pt x="83845" y="6908"/>
                  </a:lnTo>
                  <a:lnTo>
                    <a:pt x="83718" y="6794"/>
                  </a:lnTo>
                  <a:lnTo>
                    <a:pt x="83527" y="6718"/>
                  </a:lnTo>
                  <a:lnTo>
                    <a:pt x="83375" y="6680"/>
                  </a:lnTo>
                  <a:lnTo>
                    <a:pt x="83223" y="6642"/>
                  </a:lnTo>
                  <a:lnTo>
                    <a:pt x="82994" y="6642"/>
                  </a:lnTo>
                  <a:lnTo>
                    <a:pt x="82613" y="6616"/>
                  </a:lnTo>
                  <a:lnTo>
                    <a:pt x="82473" y="6604"/>
                  </a:lnTo>
                  <a:lnTo>
                    <a:pt x="82257" y="6604"/>
                  </a:lnTo>
                  <a:lnTo>
                    <a:pt x="82105" y="6629"/>
                  </a:lnTo>
                  <a:lnTo>
                    <a:pt x="81953" y="6667"/>
                  </a:lnTo>
                  <a:lnTo>
                    <a:pt x="81826" y="6731"/>
                  </a:lnTo>
                  <a:lnTo>
                    <a:pt x="81686" y="6832"/>
                  </a:lnTo>
                  <a:lnTo>
                    <a:pt x="81597" y="6959"/>
                  </a:lnTo>
                  <a:lnTo>
                    <a:pt x="81572" y="7086"/>
                  </a:lnTo>
                  <a:lnTo>
                    <a:pt x="81521" y="7404"/>
                  </a:lnTo>
                  <a:lnTo>
                    <a:pt x="81521" y="7543"/>
                  </a:lnTo>
                  <a:lnTo>
                    <a:pt x="81597" y="7708"/>
                  </a:lnTo>
                  <a:lnTo>
                    <a:pt x="81724" y="7823"/>
                  </a:lnTo>
                  <a:lnTo>
                    <a:pt x="81876" y="7899"/>
                  </a:lnTo>
                  <a:lnTo>
                    <a:pt x="82067" y="7937"/>
                  </a:lnTo>
                  <a:lnTo>
                    <a:pt x="82207" y="7962"/>
                  </a:lnTo>
                  <a:lnTo>
                    <a:pt x="82829" y="8001"/>
                  </a:lnTo>
                  <a:lnTo>
                    <a:pt x="82956" y="8013"/>
                  </a:lnTo>
                  <a:lnTo>
                    <a:pt x="83197" y="8013"/>
                  </a:lnTo>
                  <a:lnTo>
                    <a:pt x="83324" y="7975"/>
                  </a:lnTo>
                  <a:lnTo>
                    <a:pt x="83451" y="7937"/>
                  </a:lnTo>
                  <a:lnTo>
                    <a:pt x="83591" y="7886"/>
                  </a:lnTo>
                  <a:lnTo>
                    <a:pt x="83731" y="7810"/>
                  </a:lnTo>
                  <a:lnTo>
                    <a:pt x="83858" y="7645"/>
                  </a:lnTo>
                  <a:lnTo>
                    <a:pt x="83908" y="7213"/>
                  </a:lnTo>
                  <a:lnTo>
                    <a:pt x="83921" y="7035"/>
                  </a:lnTo>
                  <a:close/>
                </a:path>
                <a:path w="111759" h="14605">
                  <a:moveTo>
                    <a:pt x="96189" y="431"/>
                  </a:moveTo>
                  <a:lnTo>
                    <a:pt x="96139" y="304"/>
                  </a:lnTo>
                  <a:lnTo>
                    <a:pt x="95999" y="165"/>
                  </a:lnTo>
                  <a:lnTo>
                    <a:pt x="95846" y="88"/>
                  </a:lnTo>
                  <a:lnTo>
                    <a:pt x="95719" y="50"/>
                  </a:lnTo>
                  <a:lnTo>
                    <a:pt x="95567" y="12"/>
                  </a:lnTo>
                  <a:lnTo>
                    <a:pt x="95440" y="25"/>
                  </a:lnTo>
                  <a:lnTo>
                    <a:pt x="95313" y="939"/>
                  </a:lnTo>
                  <a:lnTo>
                    <a:pt x="95465" y="939"/>
                  </a:lnTo>
                  <a:lnTo>
                    <a:pt x="95618" y="914"/>
                  </a:lnTo>
                  <a:lnTo>
                    <a:pt x="95770" y="876"/>
                  </a:lnTo>
                  <a:lnTo>
                    <a:pt x="95910" y="825"/>
                  </a:lnTo>
                  <a:lnTo>
                    <a:pt x="96037" y="749"/>
                  </a:lnTo>
                  <a:lnTo>
                    <a:pt x="96151" y="622"/>
                  </a:lnTo>
                  <a:lnTo>
                    <a:pt x="96189" y="431"/>
                  </a:lnTo>
                  <a:close/>
                </a:path>
                <a:path w="111759" h="14605">
                  <a:moveTo>
                    <a:pt x="96888" y="5359"/>
                  </a:moveTo>
                  <a:lnTo>
                    <a:pt x="96837" y="5143"/>
                  </a:lnTo>
                  <a:lnTo>
                    <a:pt x="96774" y="4927"/>
                  </a:lnTo>
                  <a:lnTo>
                    <a:pt x="96659" y="4737"/>
                  </a:lnTo>
                  <a:lnTo>
                    <a:pt x="96520" y="4546"/>
                  </a:lnTo>
                  <a:lnTo>
                    <a:pt x="96329" y="4343"/>
                  </a:lnTo>
                  <a:lnTo>
                    <a:pt x="96012" y="4089"/>
                  </a:lnTo>
                  <a:lnTo>
                    <a:pt x="95618" y="3860"/>
                  </a:lnTo>
                  <a:lnTo>
                    <a:pt x="95262" y="3708"/>
                  </a:lnTo>
                  <a:lnTo>
                    <a:pt x="95262" y="5359"/>
                  </a:lnTo>
                  <a:lnTo>
                    <a:pt x="95262" y="5537"/>
                  </a:lnTo>
                  <a:lnTo>
                    <a:pt x="95199" y="5969"/>
                  </a:lnTo>
                  <a:lnTo>
                    <a:pt x="95135" y="6261"/>
                  </a:lnTo>
                  <a:lnTo>
                    <a:pt x="92659" y="7518"/>
                  </a:lnTo>
                  <a:lnTo>
                    <a:pt x="92087" y="7518"/>
                  </a:lnTo>
                  <a:lnTo>
                    <a:pt x="89471" y="5969"/>
                  </a:lnTo>
                  <a:lnTo>
                    <a:pt x="89471" y="5791"/>
                  </a:lnTo>
                  <a:lnTo>
                    <a:pt x="89738" y="4089"/>
                  </a:lnTo>
                  <a:lnTo>
                    <a:pt x="93268" y="4254"/>
                  </a:lnTo>
                  <a:lnTo>
                    <a:pt x="93433" y="4254"/>
                  </a:lnTo>
                  <a:lnTo>
                    <a:pt x="93726" y="4292"/>
                  </a:lnTo>
                  <a:lnTo>
                    <a:pt x="94767" y="4699"/>
                  </a:lnTo>
                  <a:lnTo>
                    <a:pt x="95262" y="5359"/>
                  </a:lnTo>
                  <a:lnTo>
                    <a:pt x="95262" y="3708"/>
                  </a:lnTo>
                  <a:lnTo>
                    <a:pt x="95034" y="3606"/>
                  </a:lnTo>
                  <a:lnTo>
                    <a:pt x="94856" y="3556"/>
                  </a:lnTo>
                  <a:lnTo>
                    <a:pt x="94703" y="3505"/>
                  </a:lnTo>
                  <a:lnTo>
                    <a:pt x="94361" y="3429"/>
                  </a:lnTo>
                  <a:lnTo>
                    <a:pt x="94195" y="3403"/>
                  </a:lnTo>
                  <a:lnTo>
                    <a:pt x="93662" y="3352"/>
                  </a:lnTo>
                  <a:lnTo>
                    <a:pt x="93535" y="3340"/>
                  </a:lnTo>
                  <a:lnTo>
                    <a:pt x="93268" y="3327"/>
                  </a:lnTo>
                  <a:lnTo>
                    <a:pt x="89916" y="3175"/>
                  </a:lnTo>
                  <a:lnTo>
                    <a:pt x="94551" y="939"/>
                  </a:lnTo>
                  <a:lnTo>
                    <a:pt x="95059" y="939"/>
                  </a:lnTo>
                  <a:lnTo>
                    <a:pt x="95300" y="952"/>
                  </a:lnTo>
                  <a:lnTo>
                    <a:pt x="95440" y="25"/>
                  </a:lnTo>
                  <a:lnTo>
                    <a:pt x="95110" y="0"/>
                  </a:lnTo>
                  <a:lnTo>
                    <a:pt x="94462" y="12"/>
                  </a:lnTo>
                  <a:lnTo>
                    <a:pt x="93802" y="50"/>
                  </a:lnTo>
                  <a:lnTo>
                    <a:pt x="88925" y="2095"/>
                  </a:lnTo>
                  <a:lnTo>
                    <a:pt x="88760" y="2260"/>
                  </a:lnTo>
                  <a:lnTo>
                    <a:pt x="88519" y="2603"/>
                  </a:lnTo>
                  <a:lnTo>
                    <a:pt x="88341" y="2971"/>
                  </a:lnTo>
                  <a:lnTo>
                    <a:pt x="88214" y="3340"/>
                  </a:lnTo>
                  <a:lnTo>
                    <a:pt x="88188" y="3505"/>
                  </a:lnTo>
                  <a:lnTo>
                    <a:pt x="87871" y="5638"/>
                  </a:lnTo>
                  <a:lnTo>
                    <a:pt x="88417" y="7112"/>
                  </a:lnTo>
                  <a:lnTo>
                    <a:pt x="92176" y="8470"/>
                  </a:lnTo>
                  <a:lnTo>
                    <a:pt x="93052" y="8432"/>
                  </a:lnTo>
                  <a:lnTo>
                    <a:pt x="96812" y="6108"/>
                  </a:lnTo>
                  <a:lnTo>
                    <a:pt x="96862" y="5689"/>
                  </a:lnTo>
                  <a:lnTo>
                    <a:pt x="96888" y="5562"/>
                  </a:lnTo>
                  <a:lnTo>
                    <a:pt x="96888" y="5359"/>
                  </a:lnTo>
                  <a:close/>
                </a:path>
                <a:path w="111759" h="14605">
                  <a:moveTo>
                    <a:pt x="111645" y="1460"/>
                  </a:moveTo>
                  <a:lnTo>
                    <a:pt x="110159" y="1079"/>
                  </a:lnTo>
                  <a:lnTo>
                    <a:pt x="105562" y="7213"/>
                  </a:lnTo>
                  <a:lnTo>
                    <a:pt x="105346" y="6692"/>
                  </a:lnTo>
                  <a:lnTo>
                    <a:pt x="105346" y="8661"/>
                  </a:lnTo>
                  <a:lnTo>
                    <a:pt x="105346" y="6692"/>
                  </a:lnTo>
                  <a:lnTo>
                    <a:pt x="102882" y="711"/>
                  </a:lnTo>
                  <a:lnTo>
                    <a:pt x="102781" y="558"/>
                  </a:lnTo>
                  <a:lnTo>
                    <a:pt x="102654" y="469"/>
                  </a:lnTo>
                  <a:lnTo>
                    <a:pt x="102527" y="419"/>
                  </a:lnTo>
                  <a:lnTo>
                    <a:pt x="102336" y="368"/>
                  </a:lnTo>
                  <a:lnTo>
                    <a:pt x="101955" y="355"/>
                  </a:lnTo>
                  <a:lnTo>
                    <a:pt x="101803" y="381"/>
                  </a:lnTo>
                  <a:lnTo>
                    <a:pt x="101650" y="431"/>
                  </a:lnTo>
                  <a:lnTo>
                    <a:pt x="101523" y="482"/>
                  </a:lnTo>
                  <a:lnTo>
                    <a:pt x="101384" y="609"/>
                  </a:lnTo>
                  <a:lnTo>
                    <a:pt x="101295" y="749"/>
                  </a:lnTo>
                  <a:lnTo>
                    <a:pt x="101307" y="914"/>
                  </a:lnTo>
                  <a:lnTo>
                    <a:pt x="104533" y="8712"/>
                  </a:lnTo>
                  <a:lnTo>
                    <a:pt x="104597" y="8851"/>
                  </a:lnTo>
                  <a:lnTo>
                    <a:pt x="104762" y="8991"/>
                  </a:lnTo>
                  <a:lnTo>
                    <a:pt x="104914" y="9067"/>
                  </a:lnTo>
                  <a:lnTo>
                    <a:pt x="105067" y="9105"/>
                  </a:lnTo>
                  <a:lnTo>
                    <a:pt x="105219" y="9131"/>
                  </a:lnTo>
                  <a:lnTo>
                    <a:pt x="105486" y="9131"/>
                  </a:lnTo>
                  <a:lnTo>
                    <a:pt x="105638" y="9105"/>
                  </a:lnTo>
                  <a:lnTo>
                    <a:pt x="105791" y="9055"/>
                  </a:lnTo>
                  <a:lnTo>
                    <a:pt x="105930" y="8991"/>
                  </a:lnTo>
                  <a:lnTo>
                    <a:pt x="106070" y="8864"/>
                  </a:lnTo>
                  <a:lnTo>
                    <a:pt x="111645" y="1460"/>
                  </a:lnTo>
                  <a:close/>
                </a:path>
                <a:path w="111759" h="14605">
                  <a:moveTo>
                    <a:pt x="111709" y="1206"/>
                  </a:moveTo>
                  <a:lnTo>
                    <a:pt x="111633" y="1066"/>
                  </a:lnTo>
                  <a:lnTo>
                    <a:pt x="111480" y="939"/>
                  </a:lnTo>
                  <a:lnTo>
                    <a:pt x="111315" y="876"/>
                  </a:lnTo>
                  <a:lnTo>
                    <a:pt x="111175" y="825"/>
                  </a:lnTo>
                  <a:lnTo>
                    <a:pt x="111036" y="812"/>
                  </a:lnTo>
                  <a:lnTo>
                    <a:pt x="110794" y="800"/>
                  </a:lnTo>
                  <a:lnTo>
                    <a:pt x="110642" y="825"/>
                  </a:lnTo>
                  <a:lnTo>
                    <a:pt x="110451" y="876"/>
                  </a:lnTo>
                  <a:lnTo>
                    <a:pt x="110312" y="952"/>
                  </a:lnTo>
                  <a:lnTo>
                    <a:pt x="110172" y="1054"/>
                  </a:lnTo>
                  <a:lnTo>
                    <a:pt x="111645" y="1447"/>
                  </a:lnTo>
                  <a:lnTo>
                    <a:pt x="111709" y="129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008148" y="1185595"/>
              <a:ext cx="101600" cy="33655"/>
            </a:xfrm>
            <a:custGeom>
              <a:avLst/>
              <a:gdLst/>
              <a:ahLst/>
              <a:cxnLst/>
              <a:rect l="l" t="t" r="r" b="b"/>
              <a:pathLst>
                <a:path w="101600" h="33655">
                  <a:moveTo>
                    <a:pt x="11531" y="31457"/>
                  </a:moveTo>
                  <a:lnTo>
                    <a:pt x="11518" y="31254"/>
                  </a:lnTo>
                  <a:lnTo>
                    <a:pt x="11480" y="31051"/>
                  </a:lnTo>
                  <a:lnTo>
                    <a:pt x="11417" y="30924"/>
                  </a:lnTo>
                  <a:lnTo>
                    <a:pt x="11353" y="30784"/>
                  </a:lnTo>
                  <a:lnTo>
                    <a:pt x="11315" y="30556"/>
                  </a:lnTo>
                  <a:lnTo>
                    <a:pt x="11036" y="29921"/>
                  </a:lnTo>
                  <a:lnTo>
                    <a:pt x="10820" y="29603"/>
                  </a:lnTo>
                  <a:lnTo>
                    <a:pt x="10629" y="29298"/>
                  </a:lnTo>
                  <a:lnTo>
                    <a:pt x="10121" y="28689"/>
                  </a:lnTo>
                  <a:lnTo>
                    <a:pt x="9906" y="28486"/>
                  </a:lnTo>
                  <a:lnTo>
                    <a:pt x="9906" y="31330"/>
                  </a:lnTo>
                  <a:lnTo>
                    <a:pt x="9118" y="32296"/>
                  </a:lnTo>
                  <a:lnTo>
                    <a:pt x="8915" y="32372"/>
                  </a:lnTo>
                  <a:lnTo>
                    <a:pt x="8737" y="32410"/>
                  </a:lnTo>
                  <a:lnTo>
                    <a:pt x="8204" y="32499"/>
                  </a:lnTo>
                  <a:lnTo>
                    <a:pt x="8001" y="32499"/>
                  </a:lnTo>
                  <a:lnTo>
                    <a:pt x="7632" y="32486"/>
                  </a:lnTo>
                  <a:lnTo>
                    <a:pt x="7264" y="32423"/>
                  </a:lnTo>
                  <a:lnTo>
                    <a:pt x="6946" y="32334"/>
                  </a:lnTo>
                  <a:lnTo>
                    <a:pt x="6819" y="32270"/>
                  </a:lnTo>
                  <a:lnTo>
                    <a:pt x="6692" y="32232"/>
                  </a:lnTo>
                  <a:lnTo>
                    <a:pt x="6388" y="32131"/>
                  </a:lnTo>
                  <a:lnTo>
                    <a:pt x="6769" y="27711"/>
                  </a:lnTo>
                  <a:lnTo>
                    <a:pt x="7188" y="27927"/>
                  </a:lnTo>
                  <a:lnTo>
                    <a:pt x="7835" y="28371"/>
                  </a:lnTo>
                  <a:lnTo>
                    <a:pt x="8039" y="28549"/>
                  </a:lnTo>
                  <a:lnTo>
                    <a:pt x="8178" y="28663"/>
                  </a:lnTo>
                  <a:lnTo>
                    <a:pt x="8369" y="28816"/>
                  </a:lnTo>
                  <a:lnTo>
                    <a:pt x="8712" y="29146"/>
                  </a:lnTo>
                  <a:lnTo>
                    <a:pt x="9144" y="29654"/>
                  </a:lnTo>
                  <a:lnTo>
                    <a:pt x="9309" y="29933"/>
                  </a:lnTo>
                  <a:lnTo>
                    <a:pt x="9486" y="30200"/>
                  </a:lnTo>
                  <a:lnTo>
                    <a:pt x="9740" y="30759"/>
                  </a:lnTo>
                  <a:lnTo>
                    <a:pt x="9804" y="31000"/>
                  </a:lnTo>
                  <a:lnTo>
                    <a:pt x="9842" y="31127"/>
                  </a:lnTo>
                  <a:lnTo>
                    <a:pt x="9906" y="31330"/>
                  </a:lnTo>
                  <a:lnTo>
                    <a:pt x="9906" y="28486"/>
                  </a:lnTo>
                  <a:lnTo>
                    <a:pt x="9740" y="28321"/>
                  </a:lnTo>
                  <a:lnTo>
                    <a:pt x="9537" y="28143"/>
                  </a:lnTo>
                  <a:lnTo>
                    <a:pt x="9372" y="28016"/>
                  </a:lnTo>
                  <a:lnTo>
                    <a:pt x="5626" y="26073"/>
                  </a:lnTo>
                  <a:lnTo>
                    <a:pt x="5473" y="26022"/>
                  </a:lnTo>
                  <a:lnTo>
                    <a:pt x="5232" y="25946"/>
                  </a:lnTo>
                  <a:lnTo>
                    <a:pt x="5232" y="27025"/>
                  </a:lnTo>
                  <a:lnTo>
                    <a:pt x="4737" y="31407"/>
                  </a:lnTo>
                  <a:lnTo>
                    <a:pt x="4343" y="31178"/>
                  </a:lnTo>
                  <a:lnTo>
                    <a:pt x="3695" y="30746"/>
                  </a:lnTo>
                  <a:lnTo>
                    <a:pt x="3492" y="30594"/>
                  </a:lnTo>
                  <a:lnTo>
                    <a:pt x="3340" y="30441"/>
                  </a:lnTo>
                  <a:lnTo>
                    <a:pt x="2819" y="29959"/>
                  </a:lnTo>
                  <a:lnTo>
                    <a:pt x="2387" y="29451"/>
                  </a:lnTo>
                  <a:lnTo>
                    <a:pt x="2222" y="29184"/>
                  </a:lnTo>
                  <a:lnTo>
                    <a:pt x="2032" y="28917"/>
                  </a:lnTo>
                  <a:lnTo>
                    <a:pt x="1790" y="28359"/>
                  </a:lnTo>
                  <a:lnTo>
                    <a:pt x="1727" y="28181"/>
                  </a:lnTo>
                  <a:lnTo>
                    <a:pt x="1701" y="28041"/>
                  </a:lnTo>
                  <a:lnTo>
                    <a:pt x="1638" y="27889"/>
                  </a:lnTo>
                  <a:lnTo>
                    <a:pt x="1612" y="27736"/>
                  </a:lnTo>
                  <a:lnTo>
                    <a:pt x="1625" y="27571"/>
                  </a:lnTo>
                  <a:lnTo>
                    <a:pt x="1714" y="27368"/>
                  </a:lnTo>
                  <a:lnTo>
                    <a:pt x="1866" y="27178"/>
                  </a:lnTo>
                  <a:lnTo>
                    <a:pt x="2336" y="26847"/>
                  </a:lnTo>
                  <a:lnTo>
                    <a:pt x="2514" y="26771"/>
                  </a:lnTo>
                  <a:lnTo>
                    <a:pt x="2781" y="26695"/>
                  </a:lnTo>
                  <a:lnTo>
                    <a:pt x="2946" y="26657"/>
                  </a:lnTo>
                  <a:lnTo>
                    <a:pt x="3225" y="26619"/>
                  </a:lnTo>
                  <a:lnTo>
                    <a:pt x="3492" y="26606"/>
                  </a:lnTo>
                  <a:lnTo>
                    <a:pt x="3695" y="26619"/>
                  </a:lnTo>
                  <a:lnTo>
                    <a:pt x="3873" y="26631"/>
                  </a:lnTo>
                  <a:lnTo>
                    <a:pt x="4051" y="26657"/>
                  </a:lnTo>
                  <a:lnTo>
                    <a:pt x="4229" y="26695"/>
                  </a:lnTo>
                  <a:lnTo>
                    <a:pt x="4572" y="26784"/>
                  </a:lnTo>
                  <a:lnTo>
                    <a:pt x="4749" y="26860"/>
                  </a:lnTo>
                  <a:lnTo>
                    <a:pt x="5232" y="27025"/>
                  </a:lnTo>
                  <a:lnTo>
                    <a:pt x="5232" y="25946"/>
                  </a:lnTo>
                  <a:lnTo>
                    <a:pt x="4991" y="25869"/>
                  </a:lnTo>
                  <a:lnTo>
                    <a:pt x="4838" y="25819"/>
                  </a:lnTo>
                  <a:lnTo>
                    <a:pt x="4521" y="25755"/>
                  </a:lnTo>
                  <a:lnTo>
                    <a:pt x="4356" y="25742"/>
                  </a:lnTo>
                  <a:lnTo>
                    <a:pt x="4178" y="25717"/>
                  </a:lnTo>
                  <a:lnTo>
                    <a:pt x="3835" y="25692"/>
                  </a:lnTo>
                  <a:lnTo>
                    <a:pt x="3670" y="25666"/>
                  </a:lnTo>
                  <a:lnTo>
                    <a:pt x="3479" y="25666"/>
                  </a:lnTo>
                  <a:lnTo>
                    <a:pt x="2806" y="25717"/>
                  </a:lnTo>
                  <a:lnTo>
                    <a:pt x="2463" y="25768"/>
                  </a:lnTo>
                  <a:lnTo>
                    <a:pt x="2298" y="25806"/>
                  </a:lnTo>
                  <a:lnTo>
                    <a:pt x="2146" y="25831"/>
                  </a:lnTo>
                  <a:lnTo>
                    <a:pt x="1828" y="25920"/>
                  </a:lnTo>
                  <a:lnTo>
                    <a:pt x="1676" y="25971"/>
                  </a:lnTo>
                  <a:lnTo>
                    <a:pt x="1536" y="26022"/>
                  </a:lnTo>
                  <a:lnTo>
                    <a:pt x="1409" y="26085"/>
                  </a:lnTo>
                  <a:lnTo>
                    <a:pt x="1092" y="26225"/>
                  </a:lnTo>
                  <a:lnTo>
                    <a:pt x="863" y="26365"/>
                  </a:lnTo>
                  <a:lnTo>
                    <a:pt x="0" y="27660"/>
                  </a:lnTo>
                  <a:lnTo>
                    <a:pt x="12" y="27851"/>
                  </a:lnTo>
                  <a:lnTo>
                    <a:pt x="50" y="28067"/>
                  </a:lnTo>
                  <a:lnTo>
                    <a:pt x="101" y="28206"/>
                  </a:lnTo>
                  <a:lnTo>
                    <a:pt x="203" y="28562"/>
                  </a:lnTo>
                  <a:lnTo>
                    <a:pt x="495" y="29210"/>
                  </a:lnTo>
                  <a:lnTo>
                    <a:pt x="901" y="29819"/>
                  </a:lnTo>
                  <a:lnTo>
                    <a:pt x="1409" y="30416"/>
                  </a:lnTo>
                  <a:lnTo>
                    <a:pt x="1701" y="30695"/>
                  </a:lnTo>
                  <a:lnTo>
                    <a:pt x="5397" y="32867"/>
                  </a:lnTo>
                  <a:lnTo>
                    <a:pt x="5549" y="32931"/>
                  </a:lnTo>
                  <a:lnTo>
                    <a:pt x="5994" y="33083"/>
                  </a:lnTo>
                  <a:lnTo>
                    <a:pt x="6350" y="33210"/>
                  </a:lnTo>
                  <a:lnTo>
                    <a:pt x="6667" y="33286"/>
                  </a:lnTo>
                  <a:lnTo>
                    <a:pt x="6997" y="33350"/>
                  </a:lnTo>
                  <a:lnTo>
                    <a:pt x="7670" y="33439"/>
                  </a:lnTo>
                  <a:lnTo>
                    <a:pt x="7848" y="33439"/>
                  </a:lnTo>
                  <a:lnTo>
                    <a:pt x="8026" y="33451"/>
                  </a:lnTo>
                  <a:lnTo>
                    <a:pt x="9906" y="33108"/>
                  </a:lnTo>
                  <a:lnTo>
                    <a:pt x="10045" y="33058"/>
                  </a:lnTo>
                  <a:lnTo>
                    <a:pt x="10972" y="32486"/>
                  </a:lnTo>
                  <a:lnTo>
                    <a:pt x="11226" y="32232"/>
                  </a:lnTo>
                  <a:lnTo>
                    <a:pt x="11353" y="32054"/>
                  </a:lnTo>
                  <a:lnTo>
                    <a:pt x="11442" y="31851"/>
                  </a:lnTo>
                  <a:lnTo>
                    <a:pt x="11506" y="31648"/>
                  </a:lnTo>
                  <a:lnTo>
                    <a:pt x="11531" y="31457"/>
                  </a:lnTo>
                  <a:close/>
                </a:path>
                <a:path w="101600" h="33655">
                  <a:moveTo>
                    <a:pt x="18351" y="29425"/>
                  </a:moveTo>
                  <a:lnTo>
                    <a:pt x="18300" y="29298"/>
                  </a:lnTo>
                  <a:lnTo>
                    <a:pt x="18173" y="29184"/>
                  </a:lnTo>
                  <a:lnTo>
                    <a:pt x="17856" y="28930"/>
                  </a:lnTo>
                  <a:lnTo>
                    <a:pt x="17703" y="28790"/>
                  </a:lnTo>
                  <a:lnTo>
                    <a:pt x="17576" y="28740"/>
                  </a:lnTo>
                  <a:lnTo>
                    <a:pt x="17437" y="28702"/>
                  </a:lnTo>
                  <a:lnTo>
                    <a:pt x="17284" y="28663"/>
                  </a:lnTo>
                  <a:lnTo>
                    <a:pt x="16979" y="28651"/>
                  </a:lnTo>
                  <a:lnTo>
                    <a:pt x="16814" y="28676"/>
                  </a:lnTo>
                  <a:lnTo>
                    <a:pt x="16675" y="28714"/>
                  </a:lnTo>
                  <a:lnTo>
                    <a:pt x="16548" y="28778"/>
                  </a:lnTo>
                  <a:lnTo>
                    <a:pt x="16141" y="28943"/>
                  </a:lnTo>
                  <a:lnTo>
                    <a:pt x="16014" y="28994"/>
                  </a:lnTo>
                  <a:lnTo>
                    <a:pt x="15887" y="29057"/>
                  </a:lnTo>
                  <a:lnTo>
                    <a:pt x="15760" y="29171"/>
                  </a:lnTo>
                  <a:lnTo>
                    <a:pt x="15709" y="29298"/>
                  </a:lnTo>
                  <a:lnTo>
                    <a:pt x="15709" y="29451"/>
                  </a:lnTo>
                  <a:lnTo>
                    <a:pt x="15786" y="29578"/>
                  </a:lnTo>
                  <a:lnTo>
                    <a:pt x="16179" y="29921"/>
                  </a:lnTo>
                  <a:lnTo>
                    <a:pt x="16344" y="30048"/>
                  </a:lnTo>
                  <a:lnTo>
                    <a:pt x="16497" y="30111"/>
                  </a:lnTo>
                  <a:lnTo>
                    <a:pt x="16637" y="30149"/>
                  </a:lnTo>
                  <a:lnTo>
                    <a:pt x="16789" y="30175"/>
                  </a:lnTo>
                  <a:lnTo>
                    <a:pt x="16992" y="30187"/>
                  </a:lnTo>
                  <a:lnTo>
                    <a:pt x="17145" y="30175"/>
                  </a:lnTo>
                  <a:lnTo>
                    <a:pt x="17297" y="30137"/>
                  </a:lnTo>
                  <a:lnTo>
                    <a:pt x="17424" y="30073"/>
                  </a:lnTo>
                  <a:lnTo>
                    <a:pt x="17919" y="29883"/>
                  </a:lnTo>
                  <a:lnTo>
                    <a:pt x="18110" y="29794"/>
                  </a:lnTo>
                  <a:lnTo>
                    <a:pt x="18249" y="29705"/>
                  </a:lnTo>
                  <a:lnTo>
                    <a:pt x="18326" y="29578"/>
                  </a:lnTo>
                  <a:lnTo>
                    <a:pt x="18351" y="29425"/>
                  </a:lnTo>
                  <a:close/>
                </a:path>
                <a:path w="101600" h="33655">
                  <a:moveTo>
                    <a:pt x="23660" y="21628"/>
                  </a:moveTo>
                  <a:lnTo>
                    <a:pt x="22961" y="20396"/>
                  </a:lnTo>
                  <a:lnTo>
                    <a:pt x="22809" y="20243"/>
                  </a:lnTo>
                  <a:lnTo>
                    <a:pt x="20218" y="19329"/>
                  </a:lnTo>
                  <a:lnTo>
                    <a:pt x="20027" y="19304"/>
                  </a:lnTo>
                  <a:lnTo>
                    <a:pt x="19621" y="19291"/>
                  </a:lnTo>
                  <a:lnTo>
                    <a:pt x="19215" y="19291"/>
                  </a:lnTo>
                  <a:lnTo>
                    <a:pt x="17246" y="19685"/>
                  </a:lnTo>
                  <a:lnTo>
                    <a:pt x="17106" y="19735"/>
                  </a:lnTo>
                  <a:lnTo>
                    <a:pt x="16941" y="19799"/>
                  </a:lnTo>
                  <a:lnTo>
                    <a:pt x="16560" y="19989"/>
                  </a:lnTo>
                  <a:lnTo>
                    <a:pt x="16395" y="20104"/>
                  </a:lnTo>
                  <a:lnTo>
                    <a:pt x="16217" y="20205"/>
                  </a:lnTo>
                  <a:lnTo>
                    <a:pt x="15900" y="20421"/>
                  </a:lnTo>
                  <a:lnTo>
                    <a:pt x="15773" y="20548"/>
                  </a:lnTo>
                  <a:lnTo>
                    <a:pt x="15646" y="20662"/>
                  </a:lnTo>
                  <a:lnTo>
                    <a:pt x="15417" y="20929"/>
                  </a:lnTo>
                  <a:lnTo>
                    <a:pt x="15316" y="21056"/>
                  </a:lnTo>
                  <a:lnTo>
                    <a:pt x="15227" y="21196"/>
                  </a:lnTo>
                  <a:lnTo>
                    <a:pt x="15100" y="21463"/>
                  </a:lnTo>
                  <a:lnTo>
                    <a:pt x="15062" y="21615"/>
                  </a:lnTo>
                  <a:lnTo>
                    <a:pt x="15011" y="21755"/>
                  </a:lnTo>
                  <a:lnTo>
                    <a:pt x="14973" y="22034"/>
                  </a:lnTo>
                  <a:lnTo>
                    <a:pt x="14986" y="22174"/>
                  </a:lnTo>
                  <a:lnTo>
                    <a:pt x="14986" y="22313"/>
                  </a:lnTo>
                  <a:lnTo>
                    <a:pt x="15265" y="23050"/>
                  </a:lnTo>
                  <a:lnTo>
                    <a:pt x="15430" y="23190"/>
                  </a:lnTo>
                  <a:lnTo>
                    <a:pt x="15557" y="23241"/>
                  </a:lnTo>
                  <a:lnTo>
                    <a:pt x="15709" y="23279"/>
                  </a:lnTo>
                  <a:lnTo>
                    <a:pt x="15862" y="23304"/>
                  </a:lnTo>
                  <a:lnTo>
                    <a:pt x="16090" y="23304"/>
                  </a:lnTo>
                  <a:lnTo>
                    <a:pt x="16243" y="23279"/>
                  </a:lnTo>
                  <a:lnTo>
                    <a:pt x="16383" y="23241"/>
                  </a:lnTo>
                  <a:lnTo>
                    <a:pt x="16522" y="23190"/>
                  </a:lnTo>
                  <a:lnTo>
                    <a:pt x="16675" y="23088"/>
                  </a:lnTo>
                  <a:lnTo>
                    <a:pt x="16764" y="22948"/>
                  </a:lnTo>
                  <a:lnTo>
                    <a:pt x="16776" y="22771"/>
                  </a:lnTo>
                  <a:lnTo>
                    <a:pt x="16687" y="22593"/>
                  </a:lnTo>
                  <a:lnTo>
                    <a:pt x="16637" y="22453"/>
                  </a:lnTo>
                  <a:lnTo>
                    <a:pt x="16598" y="22250"/>
                  </a:lnTo>
                  <a:lnTo>
                    <a:pt x="16598" y="22059"/>
                  </a:lnTo>
                  <a:lnTo>
                    <a:pt x="17145" y="21056"/>
                  </a:lnTo>
                  <a:lnTo>
                    <a:pt x="17437" y="20802"/>
                  </a:lnTo>
                  <a:lnTo>
                    <a:pt x="17678" y="20662"/>
                  </a:lnTo>
                  <a:lnTo>
                    <a:pt x="18034" y="20497"/>
                  </a:lnTo>
                  <a:lnTo>
                    <a:pt x="18389" y="20370"/>
                  </a:lnTo>
                  <a:lnTo>
                    <a:pt x="18618" y="20307"/>
                  </a:lnTo>
                  <a:lnTo>
                    <a:pt x="18846" y="20269"/>
                  </a:lnTo>
                  <a:lnTo>
                    <a:pt x="19329" y="20218"/>
                  </a:lnTo>
                  <a:lnTo>
                    <a:pt x="19824" y="20231"/>
                  </a:lnTo>
                  <a:lnTo>
                    <a:pt x="20066" y="20256"/>
                  </a:lnTo>
                  <a:lnTo>
                    <a:pt x="20535" y="20345"/>
                  </a:lnTo>
                  <a:lnTo>
                    <a:pt x="20751" y="20408"/>
                  </a:lnTo>
                  <a:lnTo>
                    <a:pt x="20955" y="20485"/>
                  </a:lnTo>
                  <a:lnTo>
                    <a:pt x="21247" y="20624"/>
                  </a:lnTo>
                  <a:lnTo>
                    <a:pt x="21488" y="20777"/>
                  </a:lnTo>
                  <a:lnTo>
                    <a:pt x="21666" y="20942"/>
                  </a:lnTo>
                  <a:lnTo>
                    <a:pt x="21793" y="21082"/>
                  </a:lnTo>
                  <a:lnTo>
                    <a:pt x="21894" y="21221"/>
                  </a:lnTo>
                  <a:lnTo>
                    <a:pt x="21971" y="21374"/>
                  </a:lnTo>
                  <a:lnTo>
                    <a:pt x="22021" y="21513"/>
                  </a:lnTo>
                  <a:lnTo>
                    <a:pt x="22047" y="21678"/>
                  </a:lnTo>
                  <a:lnTo>
                    <a:pt x="22047" y="21844"/>
                  </a:lnTo>
                  <a:lnTo>
                    <a:pt x="22021" y="21996"/>
                  </a:lnTo>
                  <a:lnTo>
                    <a:pt x="21983" y="22225"/>
                  </a:lnTo>
                  <a:lnTo>
                    <a:pt x="22047" y="22352"/>
                  </a:lnTo>
                  <a:lnTo>
                    <a:pt x="22186" y="22466"/>
                  </a:lnTo>
                  <a:lnTo>
                    <a:pt x="22326" y="22542"/>
                  </a:lnTo>
                  <a:lnTo>
                    <a:pt x="22479" y="22580"/>
                  </a:lnTo>
                  <a:lnTo>
                    <a:pt x="22669" y="22618"/>
                  </a:lnTo>
                  <a:lnTo>
                    <a:pt x="22821" y="22631"/>
                  </a:lnTo>
                  <a:lnTo>
                    <a:pt x="22974" y="22618"/>
                  </a:lnTo>
                  <a:lnTo>
                    <a:pt x="23126" y="22567"/>
                  </a:lnTo>
                  <a:lnTo>
                    <a:pt x="23355" y="22479"/>
                  </a:lnTo>
                  <a:lnTo>
                    <a:pt x="23533" y="22339"/>
                  </a:lnTo>
                  <a:lnTo>
                    <a:pt x="23622" y="22123"/>
                  </a:lnTo>
                  <a:lnTo>
                    <a:pt x="23660" y="21882"/>
                  </a:lnTo>
                  <a:lnTo>
                    <a:pt x="23660" y="21628"/>
                  </a:lnTo>
                  <a:close/>
                </a:path>
                <a:path w="101600" h="33655">
                  <a:moveTo>
                    <a:pt x="78917" y="11836"/>
                  </a:moveTo>
                  <a:lnTo>
                    <a:pt x="78867" y="11709"/>
                  </a:lnTo>
                  <a:lnTo>
                    <a:pt x="78714" y="11404"/>
                  </a:lnTo>
                  <a:lnTo>
                    <a:pt x="78651" y="11264"/>
                  </a:lnTo>
                  <a:lnTo>
                    <a:pt x="78524" y="11137"/>
                  </a:lnTo>
                  <a:lnTo>
                    <a:pt x="78346" y="11049"/>
                  </a:lnTo>
                  <a:lnTo>
                    <a:pt x="78206" y="11010"/>
                  </a:lnTo>
                  <a:lnTo>
                    <a:pt x="78054" y="10985"/>
                  </a:lnTo>
                  <a:lnTo>
                    <a:pt x="77736" y="10985"/>
                  </a:lnTo>
                  <a:lnTo>
                    <a:pt x="77584" y="11023"/>
                  </a:lnTo>
                  <a:lnTo>
                    <a:pt x="77406" y="11074"/>
                  </a:lnTo>
                  <a:lnTo>
                    <a:pt x="77266" y="11150"/>
                  </a:lnTo>
                  <a:lnTo>
                    <a:pt x="77152" y="11277"/>
                  </a:lnTo>
                  <a:lnTo>
                    <a:pt x="77101" y="11404"/>
                  </a:lnTo>
                  <a:lnTo>
                    <a:pt x="76974" y="11112"/>
                  </a:lnTo>
                  <a:lnTo>
                    <a:pt x="76835" y="11150"/>
                  </a:lnTo>
                  <a:lnTo>
                    <a:pt x="76695" y="11201"/>
                  </a:lnTo>
                  <a:lnTo>
                    <a:pt x="76517" y="11315"/>
                  </a:lnTo>
                  <a:lnTo>
                    <a:pt x="76403" y="11480"/>
                  </a:lnTo>
                  <a:lnTo>
                    <a:pt x="76390" y="11607"/>
                  </a:lnTo>
                  <a:lnTo>
                    <a:pt x="76454" y="11760"/>
                  </a:lnTo>
                  <a:lnTo>
                    <a:pt x="76581" y="11874"/>
                  </a:lnTo>
                  <a:lnTo>
                    <a:pt x="76593" y="12026"/>
                  </a:lnTo>
                  <a:lnTo>
                    <a:pt x="76657" y="12153"/>
                  </a:lnTo>
                  <a:lnTo>
                    <a:pt x="76835" y="12306"/>
                  </a:lnTo>
                  <a:lnTo>
                    <a:pt x="76987" y="12369"/>
                  </a:lnTo>
                  <a:lnTo>
                    <a:pt x="77127" y="12407"/>
                  </a:lnTo>
                  <a:lnTo>
                    <a:pt x="77254" y="12433"/>
                  </a:lnTo>
                  <a:lnTo>
                    <a:pt x="77482" y="12433"/>
                  </a:lnTo>
                  <a:lnTo>
                    <a:pt x="78066" y="12344"/>
                  </a:lnTo>
                  <a:lnTo>
                    <a:pt x="78193" y="12331"/>
                  </a:lnTo>
                  <a:lnTo>
                    <a:pt x="78346" y="12319"/>
                  </a:lnTo>
                  <a:lnTo>
                    <a:pt x="78574" y="12255"/>
                  </a:lnTo>
                  <a:lnTo>
                    <a:pt x="78714" y="12179"/>
                  </a:lnTo>
                  <a:lnTo>
                    <a:pt x="78854" y="12039"/>
                  </a:lnTo>
                  <a:lnTo>
                    <a:pt x="78905" y="11912"/>
                  </a:lnTo>
                  <a:close/>
                </a:path>
                <a:path w="101600" h="33655">
                  <a:moveTo>
                    <a:pt x="89789" y="8788"/>
                  </a:moveTo>
                  <a:lnTo>
                    <a:pt x="89369" y="7886"/>
                  </a:lnTo>
                  <a:lnTo>
                    <a:pt x="88023" y="8102"/>
                  </a:lnTo>
                  <a:lnTo>
                    <a:pt x="87477" y="6908"/>
                  </a:lnTo>
                  <a:lnTo>
                    <a:pt x="87363" y="6756"/>
                  </a:lnTo>
                  <a:lnTo>
                    <a:pt x="87223" y="6667"/>
                  </a:lnTo>
                  <a:lnTo>
                    <a:pt x="87083" y="6616"/>
                  </a:lnTo>
                  <a:lnTo>
                    <a:pt x="86906" y="6565"/>
                  </a:lnTo>
                  <a:lnTo>
                    <a:pt x="86601" y="6553"/>
                  </a:lnTo>
                  <a:lnTo>
                    <a:pt x="86448" y="6578"/>
                  </a:lnTo>
                  <a:lnTo>
                    <a:pt x="86321" y="6604"/>
                  </a:lnTo>
                  <a:lnTo>
                    <a:pt x="86194" y="6654"/>
                  </a:lnTo>
                  <a:lnTo>
                    <a:pt x="86004" y="6781"/>
                  </a:lnTo>
                  <a:lnTo>
                    <a:pt x="85890" y="6946"/>
                  </a:lnTo>
                  <a:lnTo>
                    <a:pt x="85890" y="7073"/>
                  </a:lnTo>
                  <a:lnTo>
                    <a:pt x="86461" y="8343"/>
                  </a:lnTo>
                  <a:lnTo>
                    <a:pt x="83299" y="8826"/>
                  </a:lnTo>
                  <a:lnTo>
                    <a:pt x="83464" y="3251"/>
                  </a:lnTo>
                  <a:lnTo>
                    <a:pt x="83413" y="3086"/>
                  </a:lnTo>
                  <a:lnTo>
                    <a:pt x="83261" y="2933"/>
                  </a:lnTo>
                  <a:lnTo>
                    <a:pt x="83108" y="2844"/>
                  </a:lnTo>
                  <a:lnTo>
                    <a:pt x="82956" y="2806"/>
                  </a:lnTo>
                  <a:lnTo>
                    <a:pt x="82816" y="2781"/>
                  </a:lnTo>
                  <a:lnTo>
                    <a:pt x="82499" y="2768"/>
                  </a:lnTo>
                  <a:lnTo>
                    <a:pt x="82346" y="2794"/>
                  </a:lnTo>
                  <a:lnTo>
                    <a:pt x="82207" y="2844"/>
                  </a:lnTo>
                  <a:lnTo>
                    <a:pt x="82054" y="2921"/>
                  </a:lnTo>
                  <a:lnTo>
                    <a:pt x="81915" y="3035"/>
                  </a:lnTo>
                  <a:lnTo>
                    <a:pt x="81851" y="3162"/>
                  </a:lnTo>
                  <a:lnTo>
                    <a:pt x="81673" y="9334"/>
                  </a:lnTo>
                  <a:lnTo>
                    <a:pt x="81673" y="9486"/>
                  </a:lnTo>
                  <a:lnTo>
                    <a:pt x="81724" y="9613"/>
                  </a:lnTo>
                  <a:lnTo>
                    <a:pt x="81851" y="9728"/>
                  </a:lnTo>
                  <a:lnTo>
                    <a:pt x="81978" y="9804"/>
                  </a:lnTo>
                  <a:lnTo>
                    <a:pt x="82169" y="9867"/>
                  </a:lnTo>
                  <a:lnTo>
                    <a:pt x="82334" y="9893"/>
                  </a:lnTo>
                  <a:lnTo>
                    <a:pt x="82562" y="9893"/>
                  </a:lnTo>
                  <a:lnTo>
                    <a:pt x="82689" y="9880"/>
                  </a:lnTo>
                  <a:lnTo>
                    <a:pt x="86880" y="9245"/>
                  </a:lnTo>
                  <a:lnTo>
                    <a:pt x="87426" y="10414"/>
                  </a:lnTo>
                  <a:lnTo>
                    <a:pt x="87528" y="10566"/>
                  </a:lnTo>
                  <a:lnTo>
                    <a:pt x="87668" y="10655"/>
                  </a:lnTo>
                  <a:lnTo>
                    <a:pt x="87795" y="10706"/>
                  </a:lnTo>
                  <a:lnTo>
                    <a:pt x="87947" y="10744"/>
                  </a:lnTo>
                  <a:lnTo>
                    <a:pt x="88138" y="10756"/>
                  </a:lnTo>
                  <a:lnTo>
                    <a:pt x="88366" y="10756"/>
                  </a:lnTo>
                  <a:lnTo>
                    <a:pt x="88519" y="10731"/>
                  </a:lnTo>
                  <a:lnTo>
                    <a:pt x="88671" y="10680"/>
                  </a:lnTo>
                  <a:lnTo>
                    <a:pt x="88811" y="10604"/>
                  </a:lnTo>
                  <a:lnTo>
                    <a:pt x="88950" y="10464"/>
                  </a:lnTo>
                  <a:lnTo>
                    <a:pt x="89001" y="10325"/>
                  </a:lnTo>
                  <a:lnTo>
                    <a:pt x="88988" y="10198"/>
                  </a:lnTo>
                  <a:lnTo>
                    <a:pt x="88442" y="9004"/>
                  </a:lnTo>
                  <a:lnTo>
                    <a:pt x="89789" y="8788"/>
                  </a:lnTo>
                  <a:close/>
                </a:path>
                <a:path w="101600" h="33655">
                  <a:moveTo>
                    <a:pt x="90385" y="8293"/>
                  </a:moveTo>
                  <a:lnTo>
                    <a:pt x="90322" y="8128"/>
                  </a:lnTo>
                  <a:lnTo>
                    <a:pt x="90195" y="8013"/>
                  </a:lnTo>
                  <a:lnTo>
                    <a:pt x="90017" y="7924"/>
                  </a:lnTo>
                  <a:lnTo>
                    <a:pt x="89877" y="7886"/>
                  </a:lnTo>
                  <a:lnTo>
                    <a:pt x="89712" y="7861"/>
                  </a:lnTo>
                  <a:lnTo>
                    <a:pt x="89408" y="7861"/>
                  </a:lnTo>
                  <a:lnTo>
                    <a:pt x="89789" y="8775"/>
                  </a:lnTo>
                  <a:lnTo>
                    <a:pt x="89979" y="8724"/>
                  </a:lnTo>
                  <a:lnTo>
                    <a:pt x="90106" y="8674"/>
                  </a:lnTo>
                  <a:lnTo>
                    <a:pt x="90258" y="8572"/>
                  </a:lnTo>
                  <a:lnTo>
                    <a:pt x="90373" y="8407"/>
                  </a:lnTo>
                  <a:close/>
                </a:path>
                <a:path w="101600" h="33655">
                  <a:moveTo>
                    <a:pt x="101346" y="508"/>
                  </a:moveTo>
                  <a:lnTo>
                    <a:pt x="99733" y="457"/>
                  </a:lnTo>
                  <a:lnTo>
                    <a:pt x="99034" y="7099"/>
                  </a:lnTo>
                  <a:lnTo>
                    <a:pt x="92684" y="1549"/>
                  </a:lnTo>
                  <a:lnTo>
                    <a:pt x="92494" y="1422"/>
                  </a:lnTo>
                  <a:lnTo>
                    <a:pt x="92367" y="1371"/>
                  </a:lnTo>
                  <a:lnTo>
                    <a:pt x="92214" y="1346"/>
                  </a:lnTo>
                  <a:lnTo>
                    <a:pt x="91871" y="1333"/>
                  </a:lnTo>
                  <a:lnTo>
                    <a:pt x="91744" y="1358"/>
                  </a:lnTo>
                  <a:lnTo>
                    <a:pt x="91605" y="1397"/>
                  </a:lnTo>
                  <a:lnTo>
                    <a:pt x="91478" y="1447"/>
                  </a:lnTo>
                  <a:lnTo>
                    <a:pt x="91351" y="1536"/>
                  </a:lnTo>
                  <a:lnTo>
                    <a:pt x="91236" y="1689"/>
                  </a:lnTo>
                  <a:lnTo>
                    <a:pt x="91211" y="1816"/>
                  </a:lnTo>
                  <a:lnTo>
                    <a:pt x="91262" y="1955"/>
                  </a:lnTo>
                  <a:lnTo>
                    <a:pt x="99021" y="8775"/>
                  </a:lnTo>
                  <a:lnTo>
                    <a:pt x="99161" y="8864"/>
                  </a:lnTo>
                  <a:lnTo>
                    <a:pt x="99288" y="8928"/>
                  </a:lnTo>
                  <a:lnTo>
                    <a:pt x="99441" y="8966"/>
                  </a:lnTo>
                  <a:lnTo>
                    <a:pt x="99631" y="8991"/>
                  </a:lnTo>
                  <a:lnTo>
                    <a:pt x="99783" y="8991"/>
                  </a:lnTo>
                  <a:lnTo>
                    <a:pt x="99974" y="8966"/>
                  </a:lnTo>
                  <a:lnTo>
                    <a:pt x="100126" y="8928"/>
                  </a:lnTo>
                  <a:lnTo>
                    <a:pt x="100253" y="8877"/>
                  </a:lnTo>
                  <a:lnTo>
                    <a:pt x="100457" y="8712"/>
                  </a:lnTo>
                  <a:lnTo>
                    <a:pt x="100507" y="8585"/>
                  </a:lnTo>
                  <a:lnTo>
                    <a:pt x="100507" y="8458"/>
                  </a:lnTo>
                  <a:lnTo>
                    <a:pt x="101346" y="508"/>
                  </a:lnTo>
                  <a:close/>
                </a:path>
                <a:path w="101600" h="33655">
                  <a:moveTo>
                    <a:pt x="101358" y="444"/>
                  </a:moveTo>
                  <a:lnTo>
                    <a:pt x="101155" y="177"/>
                  </a:lnTo>
                  <a:lnTo>
                    <a:pt x="101015" y="101"/>
                  </a:lnTo>
                  <a:lnTo>
                    <a:pt x="100863" y="38"/>
                  </a:lnTo>
                  <a:lnTo>
                    <a:pt x="100711" y="12"/>
                  </a:lnTo>
                  <a:lnTo>
                    <a:pt x="100558" y="0"/>
                  </a:lnTo>
                  <a:lnTo>
                    <a:pt x="100406" y="12"/>
                  </a:lnTo>
                  <a:lnTo>
                    <a:pt x="100253" y="38"/>
                  </a:lnTo>
                  <a:lnTo>
                    <a:pt x="100037" y="114"/>
                  </a:lnTo>
                  <a:lnTo>
                    <a:pt x="99898" y="203"/>
                  </a:lnTo>
                  <a:lnTo>
                    <a:pt x="99771" y="342"/>
                  </a:lnTo>
                  <a:lnTo>
                    <a:pt x="101346" y="50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029230" y="1199463"/>
              <a:ext cx="321310" cy="92710"/>
            </a:xfrm>
            <a:custGeom>
              <a:avLst/>
              <a:gdLst/>
              <a:ahLst/>
              <a:cxnLst/>
              <a:rect l="l" t="t" r="r" b="b"/>
              <a:pathLst>
                <a:path w="321309" h="92709">
                  <a:moveTo>
                    <a:pt x="1803" y="6426"/>
                  </a:moveTo>
                  <a:lnTo>
                    <a:pt x="1574" y="6299"/>
                  </a:lnTo>
                  <a:lnTo>
                    <a:pt x="1435" y="6261"/>
                  </a:lnTo>
                  <a:lnTo>
                    <a:pt x="1282" y="6235"/>
                  </a:lnTo>
                  <a:lnTo>
                    <a:pt x="1003" y="6235"/>
                  </a:lnTo>
                  <a:lnTo>
                    <a:pt x="838" y="6261"/>
                  </a:lnTo>
                  <a:lnTo>
                    <a:pt x="698" y="6299"/>
                  </a:lnTo>
                  <a:lnTo>
                    <a:pt x="558" y="6375"/>
                  </a:lnTo>
                  <a:lnTo>
                    <a:pt x="431" y="6464"/>
                  </a:lnTo>
                  <a:lnTo>
                    <a:pt x="355" y="6604"/>
                  </a:lnTo>
                  <a:lnTo>
                    <a:pt x="330" y="6743"/>
                  </a:lnTo>
                  <a:lnTo>
                    <a:pt x="381" y="6870"/>
                  </a:lnTo>
                  <a:lnTo>
                    <a:pt x="1803" y="6426"/>
                  </a:lnTo>
                  <a:close/>
                </a:path>
                <a:path w="321309" h="92709">
                  <a:moveTo>
                    <a:pt x="7289" y="11785"/>
                  </a:moveTo>
                  <a:lnTo>
                    <a:pt x="6362" y="11023"/>
                  </a:lnTo>
                  <a:lnTo>
                    <a:pt x="1765" y="12877"/>
                  </a:lnTo>
                  <a:lnTo>
                    <a:pt x="2514" y="8331"/>
                  </a:lnTo>
                  <a:lnTo>
                    <a:pt x="2489" y="8178"/>
                  </a:lnTo>
                  <a:lnTo>
                    <a:pt x="2400" y="8051"/>
                  </a:lnTo>
                  <a:lnTo>
                    <a:pt x="2247" y="7950"/>
                  </a:lnTo>
                  <a:lnTo>
                    <a:pt x="2120" y="7874"/>
                  </a:lnTo>
                  <a:lnTo>
                    <a:pt x="1968" y="7835"/>
                  </a:lnTo>
                  <a:lnTo>
                    <a:pt x="1778" y="7823"/>
                  </a:lnTo>
                  <a:lnTo>
                    <a:pt x="1625" y="7823"/>
                  </a:lnTo>
                  <a:lnTo>
                    <a:pt x="1473" y="7835"/>
                  </a:lnTo>
                  <a:lnTo>
                    <a:pt x="1320" y="7874"/>
                  </a:lnTo>
                  <a:lnTo>
                    <a:pt x="1181" y="7937"/>
                  </a:lnTo>
                  <a:lnTo>
                    <a:pt x="1054" y="8013"/>
                  </a:lnTo>
                  <a:lnTo>
                    <a:pt x="939" y="8140"/>
                  </a:lnTo>
                  <a:lnTo>
                    <a:pt x="0" y="13779"/>
                  </a:lnTo>
                  <a:lnTo>
                    <a:pt x="0" y="13906"/>
                  </a:lnTo>
                  <a:lnTo>
                    <a:pt x="76" y="14058"/>
                  </a:lnTo>
                  <a:lnTo>
                    <a:pt x="228" y="14160"/>
                  </a:lnTo>
                  <a:lnTo>
                    <a:pt x="381" y="14249"/>
                  </a:lnTo>
                  <a:lnTo>
                    <a:pt x="533" y="14287"/>
                  </a:lnTo>
                  <a:lnTo>
                    <a:pt x="698" y="14300"/>
                  </a:lnTo>
                  <a:lnTo>
                    <a:pt x="850" y="14312"/>
                  </a:lnTo>
                  <a:lnTo>
                    <a:pt x="990" y="14300"/>
                  </a:lnTo>
                  <a:lnTo>
                    <a:pt x="1143" y="14274"/>
                  </a:lnTo>
                  <a:lnTo>
                    <a:pt x="1270" y="14224"/>
                  </a:lnTo>
                  <a:lnTo>
                    <a:pt x="7289" y="11785"/>
                  </a:lnTo>
                  <a:close/>
                </a:path>
                <a:path w="321309" h="92709">
                  <a:moveTo>
                    <a:pt x="7645" y="11353"/>
                  </a:moveTo>
                  <a:lnTo>
                    <a:pt x="7594" y="11226"/>
                  </a:lnTo>
                  <a:lnTo>
                    <a:pt x="7467" y="11112"/>
                  </a:lnTo>
                  <a:lnTo>
                    <a:pt x="7289" y="11010"/>
                  </a:lnTo>
                  <a:lnTo>
                    <a:pt x="7162" y="10972"/>
                  </a:lnTo>
                  <a:lnTo>
                    <a:pt x="7010" y="10934"/>
                  </a:lnTo>
                  <a:lnTo>
                    <a:pt x="6642" y="10934"/>
                  </a:lnTo>
                  <a:lnTo>
                    <a:pt x="6502" y="10972"/>
                  </a:lnTo>
                  <a:lnTo>
                    <a:pt x="6362" y="11010"/>
                  </a:lnTo>
                  <a:lnTo>
                    <a:pt x="7289" y="11772"/>
                  </a:lnTo>
                  <a:lnTo>
                    <a:pt x="7429" y="11696"/>
                  </a:lnTo>
                  <a:lnTo>
                    <a:pt x="7569" y="11595"/>
                  </a:lnTo>
                  <a:lnTo>
                    <a:pt x="7632" y="11455"/>
                  </a:lnTo>
                  <a:close/>
                </a:path>
                <a:path w="321309" h="92709">
                  <a:moveTo>
                    <a:pt x="15582" y="8153"/>
                  </a:moveTo>
                  <a:lnTo>
                    <a:pt x="15519" y="8013"/>
                  </a:lnTo>
                  <a:lnTo>
                    <a:pt x="11569" y="342"/>
                  </a:lnTo>
                  <a:lnTo>
                    <a:pt x="11061" y="25"/>
                  </a:lnTo>
                  <a:lnTo>
                    <a:pt x="10909" y="0"/>
                  </a:lnTo>
                  <a:lnTo>
                    <a:pt x="10680" y="0"/>
                  </a:lnTo>
                  <a:lnTo>
                    <a:pt x="10528" y="25"/>
                  </a:lnTo>
                  <a:lnTo>
                    <a:pt x="10274" y="101"/>
                  </a:lnTo>
                  <a:lnTo>
                    <a:pt x="10147" y="177"/>
                  </a:lnTo>
                  <a:lnTo>
                    <a:pt x="10033" y="317"/>
                  </a:lnTo>
                  <a:lnTo>
                    <a:pt x="9982" y="444"/>
                  </a:lnTo>
                  <a:lnTo>
                    <a:pt x="10007" y="584"/>
                  </a:lnTo>
                  <a:lnTo>
                    <a:pt x="13296" y="6985"/>
                  </a:lnTo>
                  <a:lnTo>
                    <a:pt x="4038" y="3009"/>
                  </a:lnTo>
                  <a:lnTo>
                    <a:pt x="3911" y="2971"/>
                  </a:lnTo>
                  <a:lnTo>
                    <a:pt x="3759" y="2933"/>
                  </a:lnTo>
                  <a:lnTo>
                    <a:pt x="3492" y="2921"/>
                  </a:lnTo>
                  <a:lnTo>
                    <a:pt x="3327" y="2946"/>
                  </a:lnTo>
                  <a:lnTo>
                    <a:pt x="3175" y="2971"/>
                  </a:lnTo>
                  <a:lnTo>
                    <a:pt x="3048" y="3022"/>
                  </a:lnTo>
                  <a:lnTo>
                    <a:pt x="2921" y="3111"/>
                  </a:lnTo>
                  <a:lnTo>
                    <a:pt x="2781" y="3276"/>
                  </a:lnTo>
                  <a:lnTo>
                    <a:pt x="2755" y="3441"/>
                  </a:lnTo>
                  <a:lnTo>
                    <a:pt x="2819" y="3568"/>
                  </a:lnTo>
                  <a:lnTo>
                    <a:pt x="2971" y="3708"/>
                  </a:lnTo>
                  <a:lnTo>
                    <a:pt x="14224" y="8534"/>
                  </a:lnTo>
                  <a:lnTo>
                    <a:pt x="14401" y="8610"/>
                  </a:lnTo>
                  <a:lnTo>
                    <a:pt x="14541" y="8648"/>
                  </a:lnTo>
                  <a:lnTo>
                    <a:pt x="14935" y="8661"/>
                  </a:lnTo>
                  <a:lnTo>
                    <a:pt x="15087" y="8636"/>
                  </a:lnTo>
                  <a:lnTo>
                    <a:pt x="15227" y="8585"/>
                  </a:lnTo>
                  <a:lnTo>
                    <a:pt x="15405" y="8496"/>
                  </a:lnTo>
                  <a:lnTo>
                    <a:pt x="15544" y="8343"/>
                  </a:lnTo>
                  <a:lnTo>
                    <a:pt x="15582" y="8204"/>
                  </a:lnTo>
                  <a:close/>
                </a:path>
                <a:path w="321309" h="92709">
                  <a:moveTo>
                    <a:pt x="289331" y="54419"/>
                  </a:moveTo>
                  <a:lnTo>
                    <a:pt x="289306" y="54292"/>
                  </a:lnTo>
                  <a:lnTo>
                    <a:pt x="289179" y="54152"/>
                  </a:lnTo>
                  <a:lnTo>
                    <a:pt x="289001" y="53936"/>
                  </a:lnTo>
                  <a:lnTo>
                    <a:pt x="288899" y="53797"/>
                  </a:lnTo>
                  <a:lnTo>
                    <a:pt x="288772" y="53695"/>
                  </a:lnTo>
                  <a:lnTo>
                    <a:pt x="288645" y="53632"/>
                  </a:lnTo>
                  <a:lnTo>
                    <a:pt x="288518" y="53594"/>
                  </a:lnTo>
                  <a:lnTo>
                    <a:pt x="288353" y="53568"/>
                  </a:lnTo>
                  <a:lnTo>
                    <a:pt x="288124" y="53555"/>
                  </a:lnTo>
                  <a:lnTo>
                    <a:pt x="287972" y="53568"/>
                  </a:lnTo>
                  <a:lnTo>
                    <a:pt x="287845" y="53594"/>
                  </a:lnTo>
                  <a:lnTo>
                    <a:pt x="287286" y="53746"/>
                  </a:lnTo>
                  <a:lnTo>
                    <a:pt x="287070" y="53809"/>
                  </a:lnTo>
                  <a:lnTo>
                    <a:pt x="286931" y="53886"/>
                  </a:lnTo>
                  <a:lnTo>
                    <a:pt x="286766" y="54025"/>
                  </a:lnTo>
                  <a:lnTo>
                    <a:pt x="286715" y="54152"/>
                  </a:lnTo>
                  <a:lnTo>
                    <a:pt x="286727" y="54292"/>
                  </a:lnTo>
                  <a:lnTo>
                    <a:pt x="286804" y="54419"/>
                  </a:lnTo>
                  <a:lnTo>
                    <a:pt x="287096" y="54787"/>
                  </a:lnTo>
                  <a:lnTo>
                    <a:pt x="287248" y="54914"/>
                  </a:lnTo>
                  <a:lnTo>
                    <a:pt x="287413" y="54991"/>
                  </a:lnTo>
                  <a:lnTo>
                    <a:pt x="287566" y="55029"/>
                  </a:lnTo>
                  <a:lnTo>
                    <a:pt x="287718" y="55054"/>
                  </a:lnTo>
                  <a:lnTo>
                    <a:pt x="287909" y="55054"/>
                  </a:lnTo>
                  <a:lnTo>
                    <a:pt x="288061" y="55041"/>
                  </a:lnTo>
                  <a:lnTo>
                    <a:pt x="288188" y="55016"/>
                  </a:lnTo>
                  <a:lnTo>
                    <a:pt x="288734" y="54864"/>
                  </a:lnTo>
                  <a:lnTo>
                    <a:pt x="288886" y="54825"/>
                  </a:lnTo>
                  <a:lnTo>
                    <a:pt x="289013" y="54775"/>
                  </a:lnTo>
                  <a:lnTo>
                    <a:pt x="289179" y="54673"/>
                  </a:lnTo>
                  <a:lnTo>
                    <a:pt x="289280" y="54546"/>
                  </a:lnTo>
                  <a:lnTo>
                    <a:pt x="289331" y="54419"/>
                  </a:lnTo>
                  <a:close/>
                </a:path>
                <a:path w="321309" h="92709">
                  <a:moveTo>
                    <a:pt x="294017" y="61201"/>
                  </a:moveTo>
                  <a:lnTo>
                    <a:pt x="293954" y="61048"/>
                  </a:lnTo>
                  <a:lnTo>
                    <a:pt x="292468" y="61429"/>
                  </a:lnTo>
                  <a:lnTo>
                    <a:pt x="292608" y="61556"/>
                  </a:lnTo>
                  <a:lnTo>
                    <a:pt x="292785" y="61620"/>
                  </a:lnTo>
                  <a:lnTo>
                    <a:pt x="292938" y="61658"/>
                  </a:lnTo>
                  <a:lnTo>
                    <a:pt x="293128" y="61683"/>
                  </a:lnTo>
                  <a:lnTo>
                    <a:pt x="293395" y="61683"/>
                  </a:lnTo>
                  <a:lnTo>
                    <a:pt x="293547" y="61645"/>
                  </a:lnTo>
                  <a:lnTo>
                    <a:pt x="293674" y="61607"/>
                  </a:lnTo>
                  <a:lnTo>
                    <a:pt x="293827" y="61518"/>
                  </a:lnTo>
                  <a:lnTo>
                    <a:pt x="293992" y="61315"/>
                  </a:lnTo>
                  <a:close/>
                </a:path>
                <a:path w="321309" h="92709">
                  <a:moveTo>
                    <a:pt x="296545" y="46228"/>
                  </a:moveTo>
                  <a:lnTo>
                    <a:pt x="296481" y="46088"/>
                  </a:lnTo>
                  <a:lnTo>
                    <a:pt x="296354" y="45974"/>
                  </a:lnTo>
                  <a:lnTo>
                    <a:pt x="296227" y="45897"/>
                  </a:lnTo>
                  <a:lnTo>
                    <a:pt x="296087" y="45859"/>
                  </a:lnTo>
                  <a:lnTo>
                    <a:pt x="291871" y="44640"/>
                  </a:lnTo>
                  <a:lnTo>
                    <a:pt x="291693" y="44615"/>
                  </a:lnTo>
                  <a:lnTo>
                    <a:pt x="291363" y="44602"/>
                  </a:lnTo>
                  <a:lnTo>
                    <a:pt x="291211" y="44627"/>
                  </a:lnTo>
                  <a:lnTo>
                    <a:pt x="291058" y="44665"/>
                  </a:lnTo>
                  <a:lnTo>
                    <a:pt x="290893" y="44754"/>
                  </a:lnTo>
                  <a:lnTo>
                    <a:pt x="290766" y="44869"/>
                  </a:lnTo>
                  <a:lnTo>
                    <a:pt x="290703" y="45008"/>
                  </a:lnTo>
                  <a:lnTo>
                    <a:pt x="290703" y="45135"/>
                  </a:lnTo>
                  <a:lnTo>
                    <a:pt x="290791" y="45275"/>
                  </a:lnTo>
                  <a:lnTo>
                    <a:pt x="290918" y="45389"/>
                  </a:lnTo>
                  <a:lnTo>
                    <a:pt x="291122" y="45478"/>
                  </a:lnTo>
                  <a:lnTo>
                    <a:pt x="293852" y="46266"/>
                  </a:lnTo>
                  <a:lnTo>
                    <a:pt x="284111" y="48882"/>
                  </a:lnTo>
                  <a:lnTo>
                    <a:pt x="282905" y="47371"/>
                  </a:lnTo>
                  <a:lnTo>
                    <a:pt x="282752" y="47244"/>
                  </a:lnTo>
                  <a:lnTo>
                    <a:pt x="282600" y="47180"/>
                  </a:lnTo>
                  <a:lnTo>
                    <a:pt x="282473" y="47142"/>
                  </a:lnTo>
                  <a:lnTo>
                    <a:pt x="282321" y="47117"/>
                  </a:lnTo>
                  <a:lnTo>
                    <a:pt x="282181" y="47104"/>
                  </a:lnTo>
                  <a:lnTo>
                    <a:pt x="282028" y="47117"/>
                  </a:lnTo>
                  <a:lnTo>
                    <a:pt x="281863" y="47142"/>
                  </a:lnTo>
                  <a:lnTo>
                    <a:pt x="281711" y="47180"/>
                  </a:lnTo>
                  <a:lnTo>
                    <a:pt x="281546" y="47269"/>
                  </a:lnTo>
                  <a:lnTo>
                    <a:pt x="281432" y="47409"/>
                  </a:lnTo>
                  <a:lnTo>
                    <a:pt x="281355" y="47536"/>
                  </a:lnTo>
                  <a:lnTo>
                    <a:pt x="281368" y="47663"/>
                  </a:lnTo>
                  <a:lnTo>
                    <a:pt x="282956" y="49657"/>
                  </a:lnTo>
                  <a:lnTo>
                    <a:pt x="284543" y="51625"/>
                  </a:lnTo>
                  <a:lnTo>
                    <a:pt x="284708" y="51752"/>
                  </a:lnTo>
                  <a:lnTo>
                    <a:pt x="284861" y="51828"/>
                  </a:lnTo>
                  <a:lnTo>
                    <a:pt x="285013" y="51866"/>
                  </a:lnTo>
                  <a:lnTo>
                    <a:pt x="285165" y="51879"/>
                  </a:lnTo>
                  <a:lnTo>
                    <a:pt x="285356" y="51892"/>
                  </a:lnTo>
                  <a:lnTo>
                    <a:pt x="285508" y="51866"/>
                  </a:lnTo>
                  <a:lnTo>
                    <a:pt x="285673" y="51841"/>
                  </a:lnTo>
                  <a:lnTo>
                    <a:pt x="285800" y="51790"/>
                  </a:lnTo>
                  <a:lnTo>
                    <a:pt x="285953" y="51689"/>
                  </a:lnTo>
                  <a:lnTo>
                    <a:pt x="286054" y="51549"/>
                  </a:lnTo>
                  <a:lnTo>
                    <a:pt x="286092" y="51371"/>
                  </a:lnTo>
                  <a:lnTo>
                    <a:pt x="286029" y="51244"/>
                  </a:lnTo>
                  <a:lnTo>
                    <a:pt x="284784" y="49720"/>
                  </a:lnTo>
                  <a:lnTo>
                    <a:pt x="295973" y="46710"/>
                  </a:lnTo>
                  <a:lnTo>
                    <a:pt x="296100" y="46685"/>
                  </a:lnTo>
                  <a:lnTo>
                    <a:pt x="296227" y="46634"/>
                  </a:lnTo>
                  <a:lnTo>
                    <a:pt x="296354" y="46558"/>
                  </a:lnTo>
                  <a:lnTo>
                    <a:pt x="296506" y="46418"/>
                  </a:lnTo>
                  <a:lnTo>
                    <a:pt x="296545" y="46240"/>
                  </a:lnTo>
                  <a:close/>
                </a:path>
                <a:path w="321309" h="92709">
                  <a:moveTo>
                    <a:pt x="299516" y="55321"/>
                  </a:moveTo>
                  <a:lnTo>
                    <a:pt x="299313" y="54394"/>
                  </a:lnTo>
                  <a:lnTo>
                    <a:pt x="299173" y="54406"/>
                  </a:lnTo>
                  <a:lnTo>
                    <a:pt x="299046" y="54432"/>
                  </a:lnTo>
                  <a:lnTo>
                    <a:pt x="298919" y="54483"/>
                  </a:lnTo>
                  <a:lnTo>
                    <a:pt x="298780" y="54559"/>
                  </a:lnTo>
                  <a:lnTo>
                    <a:pt x="298665" y="54698"/>
                  </a:lnTo>
                  <a:lnTo>
                    <a:pt x="298602" y="54838"/>
                  </a:lnTo>
                  <a:lnTo>
                    <a:pt x="298640" y="54978"/>
                  </a:lnTo>
                  <a:lnTo>
                    <a:pt x="298729" y="55105"/>
                  </a:lnTo>
                  <a:lnTo>
                    <a:pt x="298881" y="55206"/>
                  </a:lnTo>
                  <a:lnTo>
                    <a:pt x="299008" y="55257"/>
                  </a:lnTo>
                  <a:lnTo>
                    <a:pt x="299173" y="55295"/>
                  </a:lnTo>
                  <a:lnTo>
                    <a:pt x="299313" y="55321"/>
                  </a:lnTo>
                  <a:lnTo>
                    <a:pt x="299516" y="55321"/>
                  </a:lnTo>
                  <a:close/>
                </a:path>
                <a:path w="321309" h="92709">
                  <a:moveTo>
                    <a:pt x="304914" y="57086"/>
                  </a:moveTo>
                  <a:lnTo>
                    <a:pt x="304901" y="56857"/>
                  </a:lnTo>
                  <a:lnTo>
                    <a:pt x="304838" y="56629"/>
                  </a:lnTo>
                  <a:lnTo>
                    <a:pt x="304761" y="56388"/>
                  </a:lnTo>
                  <a:lnTo>
                    <a:pt x="304634" y="56172"/>
                  </a:lnTo>
                  <a:lnTo>
                    <a:pt x="304520" y="56032"/>
                  </a:lnTo>
                  <a:lnTo>
                    <a:pt x="304177" y="55689"/>
                  </a:lnTo>
                  <a:lnTo>
                    <a:pt x="304038" y="55575"/>
                  </a:lnTo>
                  <a:lnTo>
                    <a:pt x="303568" y="55232"/>
                  </a:lnTo>
                  <a:lnTo>
                    <a:pt x="303352" y="55143"/>
                  </a:lnTo>
                  <a:lnTo>
                    <a:pt x="303187" y="55041"/>
                  </a:lnTo>
                  <a:lnTo>
                    <a:pt x="302793" y="54876"/>
                  </a:lnTo>
                  <a:lnTo>
                    <a:pt x="302361" y="54724"/>
                  </a:lnTo>
                  <a:lnTo>
                    <a:pt x="301688" y="54559"/>
                  </a:lnTo>
                  <a:lnTo>
                    <a:pt x="301459" y="54495"/>
                  </a:lnTo>
                  <a:lnTo>
                    <a:pt x="300964" y="54419"/>
                  </a:lnTo>
                  <a:lnTo>
                    <a:pt x="300710" y="54406"/>
                  </a:lnTo>
                  <a:lnTo>
                    <a:pt x="300482" y="54381"/>
                  </a:lnTo>
                  <a:lnTo>
                    <a:pt x="299986" y="54368"/>
                  </a:lnTo>
                  <a:lnTo>
                    <a:pt x="299618" y="54368"/>
                  </a:lnTo>
                  <a:lnTo>
                    <a:pt x="299339" y="54394"/>
                  </a:lnTo>
                  <a:lnTo>
                    <a:pt x="299516" y="55321"/>
                  </a:lnTo>
                  <a:lnTo>
                    <a:pt x="300304" y="55308"/>
                  </a:lnTo>
                  <a:lnTo>
                    <a:pt x="300482" y="55333"/>
                  </a:lnTo>
                  <a:lnTo>
                    <a:pt x="300647" y="55346"/>
                  </a:lnTo>
                  <a:lnTo>
                    <a:pt x="300977" y="55397"/>
                  </a:lnTo>
                  <a:lnTo>
                    <a:pt x="301129" y="55435"/>
                  </a:lnTo>
                  <a:lnTo>
                    <a:pt x="301282" y="55460"/>
                  </a:lnTo>
                  <a:lnTo>
                    <a:pt x="301599" y="55549"/>
                  </a:lnTo>
                  <a:lnTo>
                    <a:pt x="303047" y="56426"/>
                  </a:lnTo>
                  <a:lnTo>
                    <a:pt x="303199" y="56667"/>
                  </a:lnTo>
                  <a:lnTo>
                    <a:pt x="303250" y="56794"/>
                  </a:lnTo>
                  <a:lnTo>
                    <a:pt x="303288" y="56934"/>
                  </a:lnTo>
                  <a:lnTo>
                    <a:pt x="303301" y="57073"/>
                  </a:lnTo>
                  <a:lnTo>
                    <a:pt x="302856" y="57873"/>
                  </a:lnTo>
                  <a:lnTo>
                    <a:pt x="302717" y="58000"/>
                  </a:lnTo>
                  <a:lnTo>
                    <a:pt x="302374" y="58204"/>
                  </a:lnTo>
                  <a:lnTo>
                    <a:pt x="301967" y="58356"/>
                  </a:lnTo>
                  <a:lnTo>
                    <a:pt x="301828" y="58381"/>
                  </a:lnTo>
                  <a:lnTo>
                    <a:pt x="301663" y="58432"/>
                  </a:lnTo>
                  <a:lnTo>
                    <a:pt x="301269" y="58496"/>
                  </a:lnTo>
                  <a:lnTo>
                    <a:pt x="301142" y="58508"/>
                  </a:lnTo>
                  <a:lnTo>
                    <a:pt x="300888" y="58521"/>
                  </a:lnTo>
                  <a:lnTo>
                    <a:pt x="300736" y="58521"/>
                  </a:lnTo>
                  <a:lnTo>
                    <a:pt x="300596" y="58534"/>
                  </a:lnTo>
                  <a:lnTo>
                    <a:pt x="300202" y="58508"/>
                  </a:lnTo>
                  <a:lnTo>
                    <a:pt x="299859" y="58470"/>
                  </a:lnTo>
                  <a:lnTo>
                    <a:pt x="299732" y="58432"/>
                  </a:lnTo>
                  <a:lnTo>
                    <a:pt x="299605" y="58407"/>
                  </a:lnTo>
                  <a:lnTo>
                    <a:pt x="299415" y="58381"/>
                  </a:lnTo>
                  <a:lnTo>
                    <a:pt x="290461" y="56959"/>
                  </a:lnTo>
                  <a:lnTo>
                    <a:pt x="290322" y="56934"/>
                  </a:lnTo>
                  <a:lnTo>
                    <a:pt x="290182" y="56908"/>
                  </a:lnTo>
                  <a:lnTo>
                    <a:pt x="290004" y="56908"/>
                  </a:lnTo>
                  <a:lnTo>
                    <a:pt x="289864" y="56921"/>
                  </a:lnTo>
                  <a:lnTo>
                    <a:pt x="289737" y="56959"/>
                  </a:lnTo>
                  <a:lnTo>
                    <a:pt x="289585" y="57010"/>
                  </a:lnTo>
                  <a:lnTo>
                    <a:pt x="289458" y="57073"/>
                  </a:lnTo>
                  <a:lnTo>
                    <a:pt x="289331" y="57200"/>
                  </a:lnTo>
                  <a:lnTo>
                    <a:pt x="289280" y="57429"/>
                  </a:lnTo>
                  <a:lnTo>
                    <a:pt x="289331" y="57556"/>
                  </a:lnTo>
                  <a:lnTo>
                    <a:pt x="292455" y="61429"/>
                  </a:lnTo>
                  <a:lnTo>
                    <a:pt x="293928" y="61023"/>
                  </a:lnTo>
                  <a:lnTo>
                    <a:pt x="291553" y="58102"/>
                  </a:lnTo>
                  <a:lnTo>
                    <a:pt x="299186" y="59309"/>
                  </a:lnTo>
                  <a:lnTo>
                    <a:pt x="299313" y="59334"/>
                  </a:lnTo>
                  <a:lnTo>
                    <a:pt x="299707" y="59397"/>
                  </a:lnTo>
                  <a:lnTo>
                    <a:pt x="299923" y="59423"/>
                  </a:lnTo>
                  <a:lnTo>
                    <a:pt x="300558" y="59461"/>
                  </a:lnTo>
                  <a:lnTo>
                    <a:pt x="301002" y="59461"/>
                  </a:lnTo>
                  <a:lnTo>
                    <a:pt x="301421" y="59423"/>
                  </a:lnTo>
                  <a:lnTo>
                    <a:pt x="301828" y="59372"/>
                  </a:lnTo>
                  <a:lnTo>
                    <a:pt x="302234" y="59296"/>
                  </a:lnTo>
                  <a:lnTo>
                    <a:pt x="302387" y="59258"/>
                  </a:lnTo>
                  <a:lnTo>
                    <a:pt x="302526" y="59232"/>
                  </a:lnTo>
                  <a:lnTo>
                    <a:pt x="302717" y="59182"/>
                  </a:lnTo>
                  <a:lnTo>
                    <a:pt x="303085" y="59055"/>
                  </a:lnTo>
                  <a:lnTo>
                    <a:pt x="303225" y="58991"/>
                  </a:lnTo>
                  <a:lnTo>
                    <a:pt x="303390" y="58928"/>
                  </a:lnTo>
                  <a:lnTo>
                    <a:pt x="303695" y="58775"/>
                  </a:lnTo>
                  <a:lnTo>
                    <a:pt x="303834" y="58674"/>
                  </a:lnTo>
                  <a:lnTo>
                    <a:pt x="303974" y="58585"/>
                  </a:lnTo>
                  <a:lnTo>
                    <a:pt x="304215" y="58407"/>
                  </a:lnTo>
                  <a:lnTo>
                    <a:pt x="304419" y="58204"/>
                  </a:lnTo>
                  <a:lnTo>
                    <a:pt x="304888" y="57327"/>
                  </a:lnTo>
                  <a:lnTo>
                    <a:pt x="304914" y="57086"/>
                  </a:lnTo>
                  <a:close/>
                </a:path>
                <a:path w="321309" h="92709">
                  <a:moveTo>
                    <a:pt x="309181" y="91998"/>
                  </a:moveTo>
                  <a:lnTo>
                    <a:pt x="308635" y="92036"/>
                  </a:lnTo>
                  <a:lnTo>
                    <a:pt x="309181" y="91998"/>
                  </a:lnTo>
                  <a:lnTo>
                    <a:pt x="309118" y="91655"/>
                  </a:lnTo>
                  <a:lnTo>
                    <a:pt x="309092" y="91503"/>
                  </a:lnTo>
                  <a:lnTo>
                    <a:pt x="309029" y="91376"/>
                  </a:lnTo>
                  <a:lnTo>
                    <a:pt x="308864" y="91262"/>
                  </a:lnTo>
                  <a:lnTo>
                    <a:pt x="308737" y="91211"/>
                  </a:lnTo>
                  <a:lnTo>
                    <a:pt x="308584" y="91173"/>
                  </a:lnTo>
                  <a:lnTo>
                    <a:pt x="308444" y="91147"/>
                  </a:lnTo>
                  <a:lnTo>
                    <a:pt x="308279" y="91135"/>
                  </a:lnTo>
                  <a:lnTo>
                    <a:pt x="308127" y="91147"/>
                  </a:lnTo>
                  <a:lnTo>
                    <a:pt x="307505" y="91173"/>
                  </a:lnTo>
                  <a:lnTo>
                    <a:pt x="307365" y="91211"/>
                  </a:lnTo>
                  <a:lnTo>
                    <a:pt x="307225" y="91224"/>
                  </a:lnTo>
                  <a:lnTo>
                    <a:pt x="307098" y="91274"/>
                  </a:lnTo>
                  <a:lnTo>
                    <a:pt x="306959" y="91351"/>
                  </a:lnTo>
                  <a:lnTo>
                    <a:pt x="306832" y="91490"/>
                  </a:lnTo>
                  <a:lnTo>
                    <a:pt x="306781" y="91719"/>
                  </a:lnTo>
                  <a:lnTo>
                    <a:pt x="306844" y="91846"/>
                  </a:lnTo>
                  <a:lnTo>
                    <a:pt x="306971" y="91960"/>
                  </a:lnTo>
                  <a:lnTo>
                    <a:pt x="307149" y="92049"/>
                  </a:lnTo>
                  <a:lnTo>
                    <a:pt x="307314" y="92087"/>
                  </a:lnTo>
                  <a:lnTo>
                    <a:pt x="307454" y="92113"/>
                  </a:lnTo>
                  <a:lnTo>
                    <a:pt x="307581" y="92151"/>
                  </a:lnTo>
                  <a:lnTo>
                    <a:pt x="307708" y="92544"/>
                  </a:lnTo>
                  <a:lnTo>
                    <a:pt x="308356" y="92519"/>
                  </a:lnTo>
                  <a:lnTo>
                    <a:pt x="308559" y="92506"/>
                  </a:lnTo>
                  <a:lnTo>
                    <a:pt x="308711" y="92468"/>
                  </a:lnTo>
                  <a:lnTo>
                    <a:pt x="308851" y="92430"/>
                  </a:lnTo>
                  <a:lnTo>
                    <a:pt x="308991" y="92329"/>
                  </a:lnTo>
                  <a:lnTo>
                    <a:pt x="309130" y="92202"/>
                  </a:lnTo>
                  <a:lnTo>
                    <a:pt x="309181" y="91998"/>
                  </a:lnTo>
                  <a:close/>
                </a:path>
                <a:path w="321309" h="92709">
                  <a:moveTo>
                    <a:pt x="311962" y="65328"/>
                  </a:moveTo>
                  <a:lnTo>
                    <a:pt x="311912" y="65201"/>
                  </a:lnTo>
                  <a:lnTo>
                    <a:pt x="311785" y="65074"/>
                  </a:lnTo>
                  <a:lnTo>
                    <a:pt x="311645" y="64985"/>
                  </a:lnTo>
                  <a:lnTo>
                    <a:pt x="311492" y="64947"/>
                  </a:lnTo>
                  <a:lnTo>
                    <a:pt x="311365" y="64922"/>
                  </a:lnTo>
                  <a:lnTo>
                    <a:pt x="311073" y="64909"/>
                  </a:lnTo>
                  <a:lnTo>
                    <a:pt x="299618" y="65671"/>
                  </a:lnTo>
                  <a:lnTo>
                    <a:pt x="307987" y="61087"/>
                  </a:lnTo>
                  <a:lnTo>
                    <a:pt x="308114" y="61010"/>
                  </a:lnTo>
                  <a:lnTo>
                    <a:pt x="308216" y="60883"/>
                  </a:lnTo>
                  <a:lnTo>
                    <a:pt x="308229" y="60693"/>
                  </a:lnTo>
                  <a:lnTo>
                    <a:pt x="308178" y="60566"/>
                  </a:lnTo>
                  <a:lnTo>
                    <a:pt x="308051" y="60452"/>
                  </a:lnTo>
                  <a:lnTo>
                    <a:pt x="307924" y="60388"/>
                  </a:lnTo>
                  <a:lnTo>
                    <a:pt x="307797" y="60337"/>
                  </a:lnTo>
                  <a:lnTo>
                    <a:pt x="307644" y="60299"/>
                  </a:lnTo>
                  <a:lnTo>
                    <a:pt x="307492" y="60286"/>
                  </a:lnTo>
                  <a:lnTo>
                    <a:pt x="307340" y="60286"/>
                  </a:lnTo>
                  <a:lnTo>
                    <a:pt x="307162" y="60312"/>
                  </a:lnTo>
                  <a:lnTo>
                    <a:pt x="307035" y="60350"/>
                  </a:lnTo>
                  <a:lnTo>
                    <a:pt x="306908" y="60401"/>
                  </a:lnTo>
                  <a:lnTo>
                    <a:pt x="296735" y="65951"/>
                  </a:lnTo>
                  <a:lnTo>
                    <a:pt x="296608" y="66040"/>
                  </a:lnTo>
                  <a:lnTo>
                    <a:pt x="296506" y="66167"/>
                  </a:lnTo>
                  <a:lnTo>
                    <a:pt x="296481" y="66357"/>
                  </a:lnTo>
                  <a:lnTo>
                    <a:pt x="296545" y="66484"/>
                  </a:lnTo>
                  <a:lnTo>
                    <a:pt x="296672" y="66598"/>
                  </a:lnTo>
                  <a:lnTo>
                    <a:pt x="296824" y="66687"/>
                  </a:lnTo>
                  <a:lnTo>
                    <a:pt x="297040" y="66751"/>
                  </a:lnTo>
                  <a:lnTo>
                    <a:pt x="297307" y="66763"/>
                  </a:lnTo>
                  <a:lnTo>
                    <a:pt x="297472" y="66751"/>
                  </a:lnTo>
                  <a:lnTo>
                    <a:pt x="311251" y="65836"/>
                  </a:lnTo>
                  <a:lnTo>
                    <a:pt x="311391" y="65811"/>
                  </a:lnTo>
                  <a:lnTo>
                    <a:pt x="311518" y="65786"/>
                  </a:lnTo>
                  <a:lnTo>
                    <a:pt x="311658" y="65747"/>
                  </a:lnTo>
                  <a:lnTo>
                    <a:pt x="311797" y="65659"/>
                  </a:lnTo>
                  <a:lnTo>
                    <a:pt x="311924" y="65532"/>
                  </a:lnTo>
                  <a:lnTo>
                    <a:pt x="311962" y="65328"/>
                  </a:lnTo>
                  <a:close/>
                </a:path>
                <a:path w="321309" h="92709">
                  <a:moveTo>
                    <a:pt x="320802" y="85750"/>
                  </a:moveTo>
                  <a:lnTo>
                    <a:pt x="320725" y="85598"/>
                  </a:lnTo>
                  <a:lnTo>
                    <a:pt x="320598" y="85521"/>
                  </a:lnTo>
                  <a:lnTo>
                    <a:pt x="320382" y="85382"/>
                  </a:lnTo>
                  <a:lnTo>
                    <a:pt x="317322" y="83515"/>
                  </a:lnTo>
                  <a:lnTo>
                    <a:pt x="317195" y="83451"/>
                  </a:lnTo>
                  <a:lnTo>
                    <a:pt x="317017" y="83400"/>
                  </a:lnTo>
                  <a:lnTo>
                    <a:pt x="316865" y="83375"/>
                  </a:lnTo>
                  <a:lnTo>
                    <a:pt x="316598" y="83375"/>
                  </a:lnTo>
                  <a:lnTo>
                    <a:pt x="316471" y="83388"/>
                  </a:lnTo>
                  <a:lnTo>
                    <a:pt x="316331" y="83426"/>
                  </a:lnTo>
                  <a:lnTo>
                    <a:pt x="316204" y="83477"/>
                  </a:lnTo>
                  <a:lnTo>
                    <a:pt x="316064" y="83566"/>
                  </a:lnTo>
                  <a:lnTo>
                    <a:pt x="315950" y="83705"/>
                  </a:lnTo>
                  <a:lnTo>
                    <a:pt x="315925" y="83896"/>
                  </a:lnTo>
                  <a:lnTo>
                    <a:pt x="315988" y="84035"/>
                  </a:lnTo>
                  <a:lnTo>
                    <a:pt x="316115" y="84150"/>
                  </a:lnTo>
                  <a:lnTo>
                    <a:pt x="318249" y="85432"/>
                  </a:lnTo>
                  <a:lnTo>
                    <a:pt x="307517" y="85979"/>
                  </a:lnTo>
                  <a:lnTo>
                    <a:pt x="307276" y="84315"/>
                  </a:lnTo>
                  <a:lnTo>
                    <a:pt x="307200" y="84162"/>
                  </a:lnTo>
                  <a:lnTo>
                    <a:pt x="307073" y="84061"/>
                  </a:lnTo>
                  <a:lnTo>
                    <a:pt x="306870" y="83947"/>
                  </a:lnTo>
                  <a:lnTo>
                    <a:pt x="306705" y="83908"/>
                  </a:lnTo>
                  <a:lnTo>
                    <a:pt x="306362" y="83896"/>
                  </a:lnTo>
                  <a:lnTo>
                    <a:pt x="306222" y="83921"/>
                  </a:lnTo>
                  <a:lnTo>
                    <a:pt x="306095" y="83947"/>
                  </a:lnTo>
                  <a:lnTo>
                    <a:pt x="305955" y="84010"/>
                  </a:lnTo>
                  <a:lnTo>
                    <a:pt x="305828" y="84086"/>
                  </a:lnTo>
                  <a:lnTo>
                    <a:pt x="305689" y="84239"/>
                  </a:lnTo>
                  <a:lnTo>
                    <a:pt x="305663" y="84378"/>
                  </a:lnTo>
                  <a:lnTo>
                    <a:pt x="305981" y="86448"/>
                  </a:lnTo>
                  <a:lnTo>
                    <a:pt x="305993" y="86601"/>
                  </a:lnTo>
                  <a:lnTo>
                    <a:pt x="306311" y="88633"/>
                  </a:lnTo>
                  <a:lnTo>
                    <a:pt x="306387" y="88798"/>
                  </a:lnTo>
                  <a:lnTo>
                    <a:pt x="306514" y="88900"/>
                  </a:lnTo>
                  <a:lnTo>
                    <a:pt x="306730" y="89001"/>
                  </a:lnTo>
                  <a:lnTo>
                    <a:pt x="306882" y="89039"/>
                  </a:lnTo>
                  <a:lnTo>
                    <a:pt x="307035" y="89065"/>
                  </a:lnTo>
                  <a:lnTo>
                    <a:pt x="307213" y="89065"/>
                  </a:lnTo>
                  <a:lnTo>
                    <a:pt x="307340" y="89039"/>
                  </a:lnTo>
                  <a:lnTo>
                    <a:pt x="307606" y="88976"/>
                  </a:lnTo>
                  <a:lnTo>
                    <a:pt x="307759" y="88874"/>
                  </a:lnTo>
                  <a:lnTo>
                    <a:pt x="307898" y="88747"/>
                  </a:lnTo>
                  <a:lnTo>
                    <a:pt x="307924" y="88557"/>
                  </a:lnTo>
                  <a:lnTo>
                    <a:pt x="307670" y="86906"/>
                  </a:lnTo>
                  <a:lnTo>
                    <a:pt x="320052" y="86271"/>
                  </a:lnTo>
                  <a:lnTo>
                    <a:pt x="320255" y="86258"/>
                  </a:lnTo>
                  <a:lnTo>
                    <a:pt x="320395" y="86220"/>
                  </a:lnTo>
                  <a:lnTo>
                    <a:pt x="320522" y="86169"/>
                  </a:lnTo>
                  <a:lnTo>
                    <a:pt x="320675" y="86067"/>
                  </a:lnTo>
                  <a:lnTo>
                    <a:pt x="320789" y="85902"/>
                  </a:lnTo>
                  <a:lnTo>
                    <a:pt x="320802" y="8575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311526" y="1290637"/>
              <a:ext cx="41910" cy="76200"/>
            </a:xfrm>
            <a:custGeom>
              <a:avLst/>
              <a:gdLst/>
              <a:ahLst/>
              <a:cxnLst/>
              <a:rect l="l" t="t" r="r" b="b"/>
              <a:pathLst>
                <a:path w="41909" h="76200">
                  <a:moveTo>
                    <a:pt x="12446" y="75692"/>
                  </a:moveTo>
                  <a:lnTo>
                    <a:pt x="11620" y="75730"/>
                  </a:lnTo>
                  <a:lnTo>
                    <a:pt x="12433" y="75692"/>
                  </a:lnTo>
                  <a:lnTo>
                    <a:pt x="12153" y="72974"/>
                  </a:lnTo>
                  <a:lnTo>
                    <a:pt x="12065" y="72783"/>
                  </a:lnTo>
                  <a:lnTo>
                    <a:pt x="11899" y="72656"/>
                  </a:lnTo>
                  <a:lnTo>
                    <a:pt x="11760" y="72593"/>
                  </a:lnTo>
                  <a:lnTo>
                    <a:pt x="11633" y="72555"/>
                  </a:lnTo>
                  <a:lnTo>
                    <a:pt x="11468" y="72529"/>
                  </a:lnTo>
                  <a:lnTo>
                    <a:pt x="11252" y="72529"/>
                  </a:lnTo>
                  <a:lnTo>
                    <a:pt x="11099" y="72555"/>
                  </a:lnTo>
                  <a:lnTo>
                    <a:pt x="10934" y="72580"/>
                  </a:lnTo>
                  <a:lnTo>
                    <a:pt x="10807" y="72631"/>
                  </a:lnTo>
                  <a:lnTo>
                    <a:pt x="10668" y="72745"/>
                  </a:lnTo>
                  <a:lnTo>
                    <a:pt x="10566" y="72872"/>
                  </a:lnTo>
                  <a:lnTo>
                    <a:pt x="10528" y="73012"/>
                  </a:lnTo>
                  <a:lnTo>
                    <a:pt x="10718" y="74777"/>
                  </a:lnTo>
                  <a:lnTo>
                    <a:pt x="1244" y="70942"/>
                  </a:lnTo>
                  <a:lnTo>
                    <a:pt x="1092" y="70904"/>
                  </a:lnTo>
                  <a:lnTo>
                    <a:pt x="863" y="70878"/>
                  </a:lnTo>
                  <a:lnTo>
                    <a:pt x="698" y="70878"/>
                  </a:lnTo>
                  <a:lnTo>
                    <a:pt x="546" y="70891"/>
                  </a:lnTo>
                  <a:lnTo>
                    <a:pt x="393" y="70916"/>
                  </a:lnTo>
                  <a:lnTo>
                    <a:pt x="266" y="70967"/>
                  </a:lnTo>
                  <a:lnTo>
                    <a:pt x="127" y="71056"/>
                  </a:lnTo>
                  <a:lnTo>
                    <a:pt x="12" y="71234"/>
                  </a:lnTo>
                  <a:lnTo>
                    <a:pt x="0" y="71399"/>
                  </a:lnTo>
                  <a:lnTo>
                    <a:pt x="88" y="71564"/>
                  </a:lnTo>
                  <a:lnTo>
                    <a:pt x="241" y="71666"/>
                  </a:lnTo>
                  <a:lnTo>
                    <a:pt x="11074" y="76060"/>
                  </a:lnTo>
                  <a:lnTo>
                    <a:pt x="11226" y="76136"/>
                  </a:lnTo>
                  <a:lnTo>
                    <a:pt x="11379" y="76174"/>
                  </a:lnTo>
                  <a:lnTo>
                    <a:pt x="11811" y="76187"/>
                  </a:lnTo>
                  <a:lnTo>
                    <a:pt x="11950" y="76161"/>
                  </a:lnTo>
                  <a:lnTo>
                    <a:pt x="12153" y="76098"/>
                  </a:lnTo>
                  <a:lnTo>
                    <a:pt x="12319" y="75958"/>
                  </a:lnTo>
                  <a:lnTo>
                    <a:pt x="12433" y="75806"/>
                  </a:lnTo>
                  <a:close/>
                </a:path>
                <a:path w="41909" h="76200">
                  <a:moveTo>
                    <a:pt x="23406" y="39598"/>
                  </a:moveTo>
                  <a:lnTo>
                    <a:pt x="23355" y="39458"/>
                  </a:lnTo>
                  <a:lnTo>
                    <a:pt x="23215" y="39344"/>
                  </a:lnTo>
                  <a:lnTo>
                    <a:pt x="23088" y="39255"/>
                  </a:lnTo>
                  <a:lnTo>
                    <a:pt x="22948" y="39217"/>
                  </a:lnTo>
                  <a:lnTo>
                    <a:pt x="22796" y="39192"/>
                  </a:lnTo>
                  <a:lnTo>
                    <a:pt x="22186" y="39103"/>
                  </a:lnTo>
                  <a:lnTo>
                    <a:pt x="22047" y="39077"/>
                  </a:lnTo>
                  <a:lnTo>
                    <a:pt x="21818" y="39052"/>
                  </a:lnTo>
                  <a:lnTo>
                    <a:pt x="21653" y="39077"/>
                  </a:lnTo>
                  <a:lnTo>
                    <a:pt x="21513" y="39103"/>
                  </a:lnTo>
                  <a:lnTo>
                    <a:pt x="21386" y="39154"/>
                  </a:lnTo>
                  <a:lnTo>
                    <a:pt x="21259" y="39204"/>
                  </a:lnTo>
                  <a:lnTo>
                    <a:pt x="21132" y="39319"/>
                  </a:lnTo>
                  <a:lnTo>
                    <a:pt x="20916" y="39776"/>
                  </a:lnTo>
                  <a:lnTo>
                    <a:pt x="20878" y="40005"/>
                  </a:lnTo>
                  <a:lnTo>
                    <a:pt x="21043" y="40220"/>
                  </a:lnTo>
                  <a:lnTo>
                    <a:pt x="21183" y="40297"/>
                  </a:lnTo>
                  <a:lnTo>
                    <a:pt x="21374" y="40360"/>
                  </a:lnTo>
                  <a:lnTo>
                    <a:pt x="22186" y="40487"/>
                  </a:lnTo>
                  <a:lnTo>
                    <a:pt x="22313" y="40487"/>
                  </a:lnTo>
                  <a:lnTo>
                    <a:pt x="22542" y="40487"/>
                  </a:lnTo>
                  <a:lnTo>
                    <a:pt x="22669" y="40462"/>
                  </a:lnTo>
                  <a:lnTo>
                    <a:pt x="22809" y="40424"/>
                  </a:lnTo>
                  <a:lnTo>
                    <a:pt x="22936" y="40386"/>
                  </a:lnTo>
                  <a:lnTo>
                    <a:pt x="23063" y="40309"/>
                  </a:lnTo>
                  <a:lnTo>
                    <a:pt x="23177" y="40182"/>
                  </a:lnTo>
                  <a:lnTo>
                    <a:pt x="23329" y="39827"/>
                  </a:lnTo>
                  <a:lnTo>
                    <a:pt x="23406" y="39687"/>
                  </a:lnTo>
                  <a:close/>
                </a:path>
                <a:path w="41909" h="76200">
                  <a:moveTo>
                    <a:pt x="26885" y="825"/>
                  </a:moveTo>
                  <a:lnTo>
                    <a:pt x="26809" y="660"/>
                  </a:lnTo>
                  <a:lnTo>
                    <a:pt x="26568" y="482"/>
                  </a:lnTo>
                  <a:lnTo>
                    <a:pt x="26441" y="444"/>
                  </a:lnTo>
                  <a:lnTo>
                    <a:pt x="26314" y="419"/>
                  </a:lnTo>
                  <a:lnTo>
                    <a:pt x="26174" y="393"/>
                  </a:lnTo>
                  <a:lnTo>
                    <a:pt x="26047" y="330"/>
                  </a:lnTo>
                  <a:lnTo>
                    <a:pt x="25920" y="215"/>
                  </a:lnTo>
                  <a:lnTo>
                    <a:pt x="25781" y="101"/>
                  </a:lnTo>
                  <a:lnTo>
                    <a:pt x="25552" y="25"/>
                  </a:lnTo>
                  <a:lnTo>
                    <a:pt x="25400" y="12"/>
                  </a:lnTo>
                  <a:lnTo>
                    <a:pt x="25209" y="0"/>
                  </a:lnTo>
                  <a:lnTo>
                    <a:pt x="25057" y="25"/>
                  </a:lnTo>
                  <a:lnTo>
                    <a:pt x="24930" y="38"/>
                  </a:lnTo>
                  <a:lnTo>
                    <a:pt x="24752" y="101"/>
                  </a:lnTo>
                  <a:lnTo>
                    <a:pt x="24587" y="241"/>
                  </a:lnTo>
                  <a:lnTo>
                    <a:pt x="24485" y="406"/>
                  </a:lnTo>
                  <a:lnTo>
                    <a:pt x="24536" y="939"/>
                  </a:lnTo>
                  <a:lnTo>
                    <a:pt x="24587" y="1066"/>
                  </a:lnTo>
                  <a:lnTo>
                    <a:pt x="24714" y="1193"/>
                  </a:lnTo>
                  <a:lnTo>
                    <a:pt x="24917" y="1308"/>
                  </a:lnTo>
                  <a:lnTo>
                    <a:pt x="25082" y="1346"/>
                  </a:lnTo>
                  <a:lnTo>
                    <a:pt x="25222" y="1371"/>
                  </a:lnTo>
                  <a:lnTo>
                    <a:pt x="25412" y="1371"/>
                  </a:lnTo>
                  <a:lnTo>
                    <a:pt x="26162" y="1333"/>
                  </a:lnTo>
                  <a:lnTo>
                    <a:pt x="26111" y="1066"/>
                  </a:lnTo>
                  <a:lnTo>
                    <a:pt x="26162" y="1320"/>
                  </a:lnTo>
                  <a:lnTo>
                    <a:pt x="26301" y="1308"/>
                  </a:lnTo>
                  <a:lnTo>
                    <a:pt x="26428" y="1282"/>
                  </a:lnTo>
                  <a:lnTo>
                    <a:pt x="26555" y="1244"/>
                  </a:lnTo>
                  <a:lnTo>
                    <a:pt x="26682" y="1181"/>
                  </a:lnTo>
                  <a:lnTo>
                    <a:pt x="26809" y="1066"/>
                  </a:lnTo>
                  <a:lnTo>
                    <a:pt x="26873" y="939"/>
                  </a:lnTo>
                  <a:close/>
                </a:path>
                <a:path w="41909" h="76200">
                  <a:moveTo>
                    <a:pt x="29883" y="52387"/>
                  </a:moveTo>
                  <a:lnTo>
                    <a:pt x="29781" y="51460"/>
                  </a:lnTo>
                  <a:lnTo>
                    <a:pt x="15849" y="51930"/>
                  </a:lnTo>
                  <a:lnTo>
                    <a:pt x="15722" y="51955"/>
                  </a:lnTo>
                  <a:lnTo>
                    <a:pt x="15582" y="51981"/>
                  </a:lnTo>
                  <a:lnTo>
                    <a:pt x="15405" y="52019"/>
                  </a:lnTo>
                  <a:lnTo>
                    <a:pt x="15252" y="52108"/>
                  </a:lnTo>
                  <a:lnTo>
                    <a:pt x="15138" y="52235"/>
                  </a:lnTo>
                  <a:lnTo>
                    <a:pt x="15074" y="52387"/>
                  </a:lnTo>
                  <a:lnTo>
                    <a:pt x="15113" y="52514"/>
                  </a:lnTo>
                  <a:lnTo>
                    <a:pt x="15214" y="52666"/>
                  </a:lnTo>
                  <a:lnTo>
                    <a:pt x="15354" y="52743"/>
                  </a:lnTo>
                  <a:lnTo>
                    <a:pt x="27101" y="57251"/>
                  </a:lnTo>
                  <a:lnTo>
                    <a:pt x="27254" y="57277"/>
                  </a:lnTo>
                  <a:lnTo>
                    <a:pt x="27736" y="57302"/>
                  </a:lnTo>
                  <a:lnTo>
                    <a:pt x="27876" y="57277"/>
                  </a:lnTo>
                  <a:lnTo>
                    <a:pt x="28003" y="57238"/>
                  </a:lnTo>
                  <a:lnTo>
                    <a:pt x="28295" y="57023"/>
                  </a:lnTo>
                  <a:lnTo>
                    <a:pt x="28359" y="56870"/>
                  </a:lnTo>
                  <a:lnTo>
                    <a:pt x="28346" y="56743"/>
                  </a:lnTo>
                  <a:lnTo>
                    <a:pt x="28257" y="56603"/>
                  </a:lnTo>
                  <a:lnTo>
                    <a:pt x="28117" y="56515"/>
                  </a:lnTo>
                  <a:lnTo>
                    <a:pt x="27990" y="56464"/>
                  </a:lnTo>
                  <a:lnTo>
                    <a:pt x="18351" y="52793"/>
                  </a:lnTo>
                  <a:lnTo>
                    <a:pt x="29883" y="52387"/>
                  </a:lnTo>
                  <a:close/>
                </a:path>
                <a:path w="41909" h="76200">
                  <a:moveTo>
                    <a:pt x="30645" y="51879"/>
                  </a:moveTo>
                  <a:lnTo>
                    <a:pt x="30594" y="51727"/>
                  </a:lnTo>
                  <a:lnTo>
                    <a:pt x="30467" y="51625"/>
                  </a:lnTo>
                  <a:lnTo>
                    <a:pt x="30251" y="51523"/>
                  </a:lnTo>
                  <a:lnTo>
                    <a:pt x="30099" y="51485"/>
                  </a:lnTo>
                  <a:lnTo>
                    <a:pt x="29794" y="51460"/>
                  </a:lnTo>
                  <a:lnTo>
                    <a:pt x="29883" y="52387"/>
                  </a:lnTo>
                  <a:lnTo>
                    <a:pt x="30010" y="52374"/>
                  </a:lnTo>
                  <a:lnTo>
                    <a:pt x="30149" y="52336"/>
                  </a:lnTo>
                  <a:lnTo>
                    <a:pt x="30302" y="52298"/>
                  </a:lnTo>
                  <a:lnTo>
                    <a:pt x="30480" y="52222"/>
                  </a:lnTo>
                  <a:lnTo>
                    <a:pt x="30607" y="52082"/>
                  </a:lnTo>
                  <a:lnTo>
                    <a:pt x="30645" y="51879"/>
                  </a:lnTo>
                  <a:close/>
                </a:path>
                <a:path w="41909" h="76200">
                  <a:moveTo>
                    <a:pt x="32600" y="47332"/>
                  </a:moveTo>
                  <a:lnTo>
                    <a:pt x="32588" y="46964"/>
                  </a:lnTo>
                  <a:lnTo>
                    <a:pt x="32486" y="46596"/>
                  </a:lnTo>
                  <a:lnTo>
                    <a:pt x="32334" y="46215"/>
                  </a:lnTo>
                  <a:lnTo>
                    <a:pt x="32232" y="46037"/>
                  </a:lnTo>
                  <a:lnTo>
                    <a:pt x="32143" y="45847"/>
                  </a:lnTo>
                  <a:lnTo>
                    <a:pt x="31851" y="45516"/>
                  </a:lnTo>
                  <a:lnTo>
                    <a:pt x="31686" y="45351"/>
                  </a:lnTo>
                  <a:lnTo>
                    <a:pt x="31546" y="45173"/>
                  </a:lnTo>
                  <a:lnTo>
                    <a:pt x="28879" y="43827"/>
                  </a:lnTo>
                  <a:lnTo>
                    <a:pt x="28562" y="43713"/>
                  </a:lnTo>
                  <a:lnTo>
                    <a:pt x="27940" y="43586"/>
                  </a:lnTo>
                  <a:lnTo>
                    <a:pt x="27787" y="43573"/>
                  </a:lnTo>
                  <a:lnTo>
                    <a:pt x="27635" y="43548"/>
                  </a:lnTo>
                  <a:lnTo>
                    <a:pt x="27495" y="43535"/>
                  </a:lnTo>
                  <a:lnTo>
                    <a:pt x="26428" y="43383"/>
                  </a:lnTo>
                  <a:lnTo>
                    <a:pt x="26428" y="44335"/>
                  </a:lnTo>
                  <a:lnTo>
                    <a:pt x="25476" y="46329"/>
                  </a:lnTo>
                  <a:lnTo>
                    <a:pt x="25387" y="46507"/>
                  </a:lnTo>
                  <a:lnTo>
                    <a:pt x="25196" y="46710"/>
                  </a:lnTo>
                  <a:lnTo>
                    <a:pt x="25069" y="46812"/>
                  </a:lnTo>
                  <a:lnTo>
                    <a:pt x="24841" y="46939"/>
                  </a:lnTo>
                  <a:lnTo>
                    <a:pt x="24396" y="47117"/>
                  </a:lnTo>
                  <a:lnTo>
                    <a:pt x="24218" y="47167"/>
                  </a:lnTo>
                  <a:lnTo>
                    <a:pt x="24015" y="47205"/>
                  </a:lnTo>
                  <a:lnTo>
                    <a:pt x="23799" y="47231"/>
                  </a:lnTo>
                  <a:lnTo>
                    <a:pt x="23609" y="47244"/>
                  </a:lnTo>
                  <a:lnTo>
                    <a:pt x="23177" y="47244"/>
                  </a:lnTo>
                  <a:lnTo>
                    <a:pt x="23025" y="47231"/>
                  </a:lnTo>
                  <a:lnTo>
                    <a:pt x="22885" y="47205"/>
                  </a:lnTo>
                  <a:lnTo>
                    <a:pt x="22428" y="47155"/>
                  </a:lnTo>
                  <a:lnTo>
                    <a:pt x="22301" y="47117"/>
                  </a:lnTo>
                  <a:lnTo>
                    <a:pt x="22174" y="47104"/>
                  </a:lnTo>
                  <a:lnTo>
                    <a:pt x="22047" y="47091"/>
                  </a:lnTo>
                  <a:lnTo>
                    <a:pt x="20675" y="46520"/>
                  </a:lnTo>
                  <a:lnTo>
                    <a:pt x="20497" y="46380"/>
                  </a:lnTo>
                  <a:lnTo>
                    <a:pt x="20040" y="45466"/>
                  </a:lnTo>
                  <a:lnTo>
                    <a:pt x="20053" y="45300"/>
                  </a:lnTo>
                  <a:lnTo>
                    <a:pt x="20104" y="45148"/>
                  </a:lnTo>
                  <a:lnTo>
                    <a:pt x="20180" y="44983"/>
                  </a:lnTo>
                  <a:lnTo>
                    <a:pt x="22682" y="43840"/>
                  </a:lnTo>
                  <a:lnTo>
                    <a:pt x="23101" y="43840"/>
                  </a:lnTo>
                  <a:lnTo>
                    <a:pt x="23571" y="43891"/>
                  </a:lnTo>
                  <a:lnTo>
                    <a:pt x="23710" y="43903"/>
                  </a:lnTo>
                  <a:lnTo>
                    <a:pt x="26428" y="44335"/>
                  </a:lnTo>
                  <a:lnTo>
                    <a:pt x="26428" y="43383"/>
                  </a:lnTo>
                  <a:lnTo>
                    <a:pt x="24269" y="43040"/>
                  </a:lnTo>
                  <a:lnTo>
                    <a:pt x="24117" y="43002"/>
                  </a:lnTo>
                  <a:lnTo>
                    <a:pt x="23952" y="42989"/>
                  </a:lnTo>
                  <a:lnTo>
                    <a:pt x="23202" y="42913"/>
                  </a:lnTo>
                  <a:lnTo>
                    <a:pt x="22555" y="42913"/>
                  </a:lnTo>
                  <a:lnTo>
                    <a:pt x="22326" y="42926"/>
                  </a:lnTo>
                  <a:lnTo>
                    <a:pt x="21678" y="43002"/>
                  </a:lnTo>
                  <a:lnTo>
                    <a:pt x="20853" y="43180"/>
                  </a:lnTo>
                  <a:lnTo>
                    <a:pt x="20688" y="43256"/>
                  </a:lnTo>
                  <a:lnTo>
                    <a:pt x="20485" y="43319"/>
                  </a:lnTo>
                  <a:lnTo>
                    <a:pt x="20129" y="43459"/>
                  </a:lnTo>
                  <a:lnTo>
                    <a:pt x="19951" y="43561"/>
                  </a:lnTo>
                  <a:lnTo>
                    <a:pt x="19786" y="43624"/>
                  </a:lnTo>
                  <a:lnTo>
                    <a:pt x="19494" y="43815"/>
                  </a:lnTo>
                  <a:lnTo>
                    <a:pt x="19215" y="44018"/>
                  </a:lnTo>
                  <a:lnTo>
                    <a:pt x="18986" y="44221"/>
                  </a:lnTo>
                  <a:lnTo>
                    <a:pt x="18897" y="44361"/>
                  </a:lnTo>
                  <a:lnTo>
                    <a:pt x="18630" y="44691"/>
                  </a:lnTo>
                  <a:lnTo>
                    <a:pt x="18453" y="45199"/>
                  </a:lnTo>
                  <a:lnTo>
                    <a:pt x="18427" y="45453"/>
                  </a:lnTo>
                  <a:lnTo>
                    <a:pt x="18440" y="45707"/>
                  </a:lnTo>
                  <a:lnTo>
                    <a:pt x="20929" y="47815"/>
                  </a:lnTo>
                  <a:lnTo>
                    <a:pt x="21132" y="47879"/>
                  </a:lnTo>
                  <a:lnTo>
                    <a:pt x="21539" y="47955"/>
                  </a:lnTo>
                  <a:lnTo>
                    <a:pt x="21704" y="47993"/>
                  </a:lnTo>
                  <a:lnTo>
                    <a:pt x="22466" y="48120"/>
                  </a:lnTo>
                  <a:lnTo>
                    <a:pt x="22631" y="48133"/>
                  </a:lnTo>
                  <a:lnTo>
                    <a:pt x="22999" y="48171"/>
                  </a:lnTo>
                  <a:lnTo>
                    <a:pt x="23177" y="48171"/>
                  </a:lnTo>
                  <a:lnTo>
                    <a:pt x="23380" y="48183"/>
                  </a:lnTo>
                  <a:lnTo>
                    <a:pt x="23723" y="48171"/>
                  </a:lnTo>
                  <a:lnTo>
                    <a:pt x="24117" y="48145"/>
                  </a:lnTo>
                  <a:lnTo>
                    <a:pt x="24638" y="48069"/>
                  </a:lnTo>
                  <a:lnTo>
                    <a:pt x="24803" y="48018"/>
                  </a:lnTo>
                  <a:lnTo>
                    <a:pt x="25158" y="47942"/>
                  </a:lnTo>
                  <a:lnTo>
                    <a:pt x="26987" y="46685"/>
                  </a:lnTo>
                  <a:lnTo>
                    <a:pt x="27063" y="46558"/>
                  </a:lnTo>
                  <a:lnTo>
                    <a:pt x="27965" y="44615"/>
                  </a:lnTo>
                  <a:lnTo>
                    <a:pt x="28384" y="44716"/>
                  </a:lnTo>
                  <a:lnTo>
                    <a:pt x="28790" y="44869"/>
                  </a:lnTo>
                  <a:lnTo>
                    <a:pt x="30937" y="46901"/>
                  </a:lnTo>
                  <a:lnTo>
                    <a:pt x="30975" y="47053"/>
                  </a:lnTo>
                  <a:lnTo>
                    <a:pt x="30988" y="47320"/>
                  </a:lnTo>
                  <a:lnTo>
                    <a:pt x="30975" y="47459"/>
                  </a:lnTo>
                  <a:lnTo>
                    <a:pt x="30949" y="47612"/>
                  </a:lnTo>
                  <a:lnTo>
                    <a:pt x="30861" y="47891"/>
                  </a:lnTo>
                  <a:lnTo>
                    <a:pt x="30797" y="48031"/>
                  </a:lnTo>
                  <a:lnTo>
                    <a:pt x="30772" y="48196"/>
                  </a:lnTo>
                  <a:lnTo>
                    <a:pt x="30988" y="48463"/>
                  </a:lnTo>
                  <a:lnTo>
                    <a:pt x="31115" y="48539"/>
                  </a:lnTo>
                  <a:lnTo>
                    <a:pt x="31267" y="48590"/>
                  </a:lnTo>
                  <a:lnTo>
                    <a:pt x="31407" y="48615"/>
                  </a:lnTo>
                  <a:lnTo>
                    <a:pt x="31546" y="48615"/>
                  </a:lnTo>
                  <a:lnTo>
                    <a:pt x="31724" y="48615"/>
                  </a:lnTo>
                  <a:lnTo>
                    <a:pt x="31940" y="48564"/>
                  </a:lnTo>
                  <a:lnTo>
                    <a:pt x="32118" y="48514"/>
                  </a:lnTo>
                  <a:lnTo>
                    <a:pt x="32245" y="48425"/>
                  </a:lnTo>
                  <a:lnTo>
                    <a:pt x="32346" y="48298"/>
                  </a:lnTo>
                  <a:lnTo>
                    <a:pt x="32448" y="48107"/>
                  </a:lnTo>
                  <a:lnTo>
                    <a:pt x="32562" y="47739"/>
                  </a:lnTo>
                  <a:lnTo>
                    <a:pt x="32588" y="47536"/>
                  </a:lnTo>
                  <a:lnTo>
                    <a:pt x="32600" y="47332"/>
                  </a:lnTo>
                  <a:close/>
                </a:path>
                <a:path w="41909" h="76200">
                  <a:moveTo>
                    <a:pt x="35852" y="33794"/>
                  </a:moveTo>
                  <a:lnTo>
                    <a:pt x="35699" y="33667"/>
                  </a:lnTo>
                  <a:lnTo>
                    <a:pt x="35433" y="33553"/>
                  </a:lnTo>
                  <a:lnTo>
                    <a:pt x="35293" y="33528"/>
                  </a:lnTo>
                  <a:lnTo>
                    <a:pt x="35140" y="33502"/>
                  </a:lnTo>
                  <a:lnTo>
                    <a:pt x="34975" y="33528"/>
                  </a:lnTo>
                  <a:lnTo>
                    <a:pt x="34823" y="33553"/>
                  </a:lnTo>
                  <a:lnTo>
                    <a:pt x="34671" y="33591"/>
                  </a:lnTo>
                  <a:lnTo>
                    <a:pt x="34531" y="33655"/>
                  </a:lnTo>
                  <a:lnTo>
                    <a:pt x="34404" y="33743"/>
                  </a:lnTo>
                  <a:lnTo>
                    <a:pt x="34328" y="33883"/>
                  </a:lnTo>
                  <a:lnTo>
                    <a:pt x="34302" y="34010"/>
                  </a:lnTo>
                  <a:lnTo>
                    <a:pt x="34353" y="34150"/>
                  </a:lnTo>
                  <a:lnTo>
                    <a:pt x="35852" y="33794"/>
                  </a:lnTo>
                  <a:close/>
                </a:path>
                <a:path w="41909" h="76200">
                  <a:moveTo>
                    <a:pt x="37820" y="36436"/>
                  </a:moveTo>
                  <a:lnTo>
                    <a:pt x="37757" y="36309"/>
                  </a:lnTo>
                  <a:lnTo>
                    <a:pt x="37642" y="36182"/>
                  </a:lnTo>
                  <a:lnTo>
                    <a:pt x="35852" y="33807"/>
                  </a:lnTo>
                  <a:lnTo>
                    <a:pt x="34366" y="34188"/>
                  </a:lnTo>
                  <a:lnTo>
                    <a:pt x="35572" y="35788"/>
                  </a:lnTo>
                  <a:lnTo>
                    <a:pt x="25196" y="34175"/>
                  </a:lnTo>
                  <a:lnTo>
                    <a:pt x="25946" y="32575"/>
                  </a:lnTo>
                  <a:lnTo>
                    <a:pt x="25971" y="32397"/>
                  </a:lnTo>
                  <a:lnTo>
                    <a:pt x="25920" y="32270"/>
                  </a:lnTo>
                  <a:lnTo>
                    <a:pt x="25793" y="32156"/>
                  </a:lnTo>
                  <a:lnTo>
                    <a:pt x="25666" y="32080"/>
                  </a:lnTo>
                  <a:lnTo>
                    <a:pt x="25539" y="32042"/>
                  </a:lnTo>
                  <a:lnTo>
                    <a:pt x="25400" y="32016"/>
                  </a:lnTo>
                  <a:lnTo>
                    <a:pt x="25247" y="31991"/>
                  </a:lnTo>
                  <a:lnTo>
                    <a:pt x="25069" y="31991"/>
                  </a:lnTo>
                  <a:lnTo>
                    <a:pt x="24942" y="32004"/>
                  </a:lnTo>
                  <a:lnTo>
                    <a:pt x="24752" y="32054"/>
                  </a:lnTo>
                  <a:lnTo>
                    <a:pt x="24549" y="32143"/>
                  </a:lnTo>
                  <a:lnTo>
                    <a:pt x="23418" y="34391"/>
                  </a:lnTo>
                  <a:lnTo>
                    <a:pt x="22466" y="36436"/>
                  </a:lnTo>
                  <a:lnTo>
                    <a:pt x="22453" y="36588"/>
                  </a:lnTo>
                  <a:lnTo>
                    <a:pt x="22517" y="36715"/>
                  </a:lnTo>
                  <a:lnTo>
                    <a:pt x="22631" y="36855"/>
                  </a:lnTo>
                  <a:lnTo>
                    <a:pt x="22758" y="36931"/>
                  </a:lnTo>
                  <a:lnTo>
                    <a:pt x="22910" y="36957"/>
                  </a:lnTo>
                  <a:lnTo>
                    <a:pt x="23101" y="36995"/>
                  </a:lnTo>
                  <a:lnTo>
                    <a:pt x="23406" y="37007"/>
                  </a:lnTo>
                  <a:lnTo>
                    <a:pt x="23558" y="36982"/>
                  </a:lnTo>
                  <a:lnTo>
                    <a:pt x="23710" y="36931"/>
                  </a:lnTo>
                  <a:lnTo>
                    <a:pt x="23876" y="36855"/>
                  </a:lnTo>
                  <a:lnTo>
                    <a:pt x="24003" y="36728"/>
                  </a:lnTo>
                  <a:lnTo>
                    <a:pt x="22656" y="36474"/>
                  </a:lnTo>
                  <a:lnTo>
                    <a:pt x="24041" y="36652"/>
                  </a:lnTo>
                  <a:lnTo>
                    <a:pt x="24777" y="35077"/>
                  </a:lnTo>
                  <a:lnTo>
                    <a:pt x="36690" y="36918"/>
                  </a:lnTo>
                  <a:lnTo>
                    <a:pt x="36830" y="36944"/>
                  </a:lnTo>
                  <a:lnTo>
                    <a:pt x="36969" y="36957"/>
                  </a:lnTo>
                  <a:lnTo>
                    <a:pt x="37134" y="36944"/>
                  </a:lnTo>
                  <a:lnTo>
                    <a:pt x="37287" y="36918"/>
                  </a:lnTo>
                  <a:lnTo>
                    <a:pt x="37452" y="36880"/>
                  </a:lnTo>
                  <a:lnTo>
                    <a:pt x="37630" y="36791"/>
                  </a:lnTo>
                  <a:lnTo>
                    <a:pt x="37757" y="36664"/>
                  </a:lnTo>
                  <a:lnTo>
                    <a:pt x="37807" y="36537"/>
                  </a:lnTo>
                  <a:close/>
                </a:path>
                <a:path w="41909" h="76200">
                  <a:moveTo>
                    <a:pt x="39395" y="4533"/>
                  </a:moveTo>
                  <a:lnTo>
                    <a:pt x="28968" y="3352"/>
                  </a:lnTo>
                  <a:lnTo>
                    <a:pt x="28829" y="3340"/>
                  </a:lnTo>
                  <a:lnTo>
                    <a:pt x="28676" y="3327"/>
                  </a:lnTo>
                  <a:lnTo>
                    <a:pt x="28536" y="3352"/>
                  </a:lnTo>
                  <a:lnTo>
                    <a:pt x="28409" y="3390"/>
                  </a:lnTo>
                  <a:lnTo>
                    <a:pt x="28232" y="3441"/>
                  </a:lnTo>
                  <a:lnTo>
                    <a:pt x="28079" y="3530"/>
                  </a:lnTo>
                  <a:lnTo>
                    <a:pt x="27952" y="3695"/>
                  </a:lnTo>
                  <a:lnTo>
                    <a:pt x="27927" y="3822"/>
                  </a:lnTo>
                  <a:lnTo>
                    <a:pt x="28308" y="6350"/>
                  </a:lnTo>
                  <a:lnTo>
                    <a:pt x="26187" y="6438"/>
                  </a:lnTo>
                  <a:lnTo>
                    <a:pt x="26047" y="6477"/>
                  </a:lnTo>
                  <a:lnTo>
                    <a:pt x="25920" y="6489"/>
                  </a:lnTo>
                  <a:lnTo>
                    <a:pt x="25781" y="6540"/>
                  </a:lnTo>
                  <a:lnTo>
                    <a:pt x="25641" y="6616"/>
                  </a:lnTo>
                  <a:lnTo>
                    <a:pt x="25501" y="6756"/>
                  </a:lnTo>
                  <a:lnTo>
                    <a:pt x="25463" y="6985"/>
                  </a:lnTo>
                  <a:lnTo>
                    <a:pt x="25552" y="7124"/>
                  </a:lnTo>
                  <a:lnTo>
                    <a:pt x="25996" y="7353"/>
                  </a:lnTo>
                  <a:lnTo>
                    <a:pt x="26136" y="7378"/>
                  </a:lnTo>
                  <a:lnTo>
                    <a:pt x="26301" y="7391"/>
                  </a:lnTo>
                  <a:lnTo>
                    <a:pt x="28448" y="7264"/>
                  </a:lnTo>
                  <a:lnTo>
                    <a:pt x="28575" y="8077"/>
                  </a:lnTo>
                  <a:lnTo>
                    <a:pt x="28638" y="8242"/>
                  </a:lnTo>
                  <a:lnTo>
                    <a:pt x="28778" y="8343"/>
                  </a:lnTo>
                  <a:lnTo>
                    <a:pt x="28943" y="8445"/>
                  </a:lnTo>
                  <a:lnTo>
                    <a:pt x="29095" y="8483"/>
                  </a:lnTo>
                  <a:lnTo>
                    <a:pt x="29248" y="8509"/>
                  </a:lnTo>
                  <a:lnTo>
                    <a:pt x="29489" y="8509"/>
                  </a:lnTo>
                  <a:lnTo>
                    <a:pt x="29641" y="8483"/>
                  </a:lnTo>
                  <a:lnTo>
                    <a:pt x="29781" y="8445"/>
                  </a:lnTo>
                  <a:lnTo>
                    <a:pt x="29921" y="8394"/>
                  </a:lnTo>
                  <a:lnTo>
                    <a:pt x="30073" y="8280"/>
                  </a:lnTo>
                  <a:lnTo>
                    <a:pt x="30162" y="8153"/>
                  </a:lnTo>
                  <a:lnTo>
                    <a:pt x="30187" y="8013"/>
                  </a:lnTo>
                  <a:lnTo>
                    <a:pt x="30060" y="7188"/>
                  </a:lnTo>
                  <a:lnTo>
                    <a:pt x="32194" y="7073"/>
                  </a:lnTo>
                  <a:lnTo>
                    <a:pt x="32334" y="7061"/>
                  </a:lnTo>
                  <a:lnTo>
                    <a:pt x="32486" y="7023"/>
                  </a:lnTo>
                  <a:lnTo>
                    <a:pt x="32626" y="6985"/>
                  </a:lnTo>
                  <a:lnTo>
                    <a:pt x="32766" y="6908"/>
                  </a:lnTo>
                  <a:lnTo>
                    <a:pt x="32880" y="6769"/>
                  </a:lnTo>
                  <a:lnTo>
                    <a:pt x="32918" y="6578"/>
                  </a:lnTo>
                  <a:lnTo>
                    <a:pt x="32854" y="6426"/>
                  </a:lnTo>
                  <a:lnTo>
                    <a:pt x="32727" y="6311"/>
                  </a:lnTo>
                  <a:lnTo>
                    <a:pt x="32550" y="6235"/>
                  </a:lnTo>
                  <a:lnTo>
                    <a:pt x="32385" y="6184"/>
                  </a:lnTo>
                  <a:lnTo>
                    <a:pt x="32245" y="6172"/>
                  </a:lnTo>
                  <a:lnTo>
                    <a:pt x="32054" y="6159"/>
                  </a:lnTo>
                  <a:lnTo>
                    <a:pt x="29921" y="6261"/>
                  </a:lnTo>
                  <a:lnTo>
                    <a:pt x="29641" y="4394"/>
                  </a:lnTo>
                  <a:lnTo>
                    <a:pt x="39103" y="5435"/>
                  </a:lnTo>
                  <a:lnTo>
                    <a:pt x="39395" y="4533"/>
                  </a:lnTo>
                  <a:close/>
                </a:path>
                <a:path w="41909" h="76200">
                  <a:moveTo>
                    <a:pt x="40081" y="4953"/>
                  </a:moveTo>
                  <a:lnTo>
                    <a:pt x="40005" y="4800"/>
                  </a:lnTo>
                  <a:lnTo>
                    <a:pt x="39852" y="4673"/>
                  </a:lnTo>
                  <a:lnTo>
                    <a:pt x="39687" y="4597"/>
                  </a:lnTo>
                  <a:lnTo>
                    <a:pt x="39535" y="4546"/>
                  </a:lnTo>
                  <a:lnTo>
                    <a:pt x="39408" y="4533"/>
                  </a:lnTo>
                  <a:lnTo>
                    <a:pt x="39116" y="5435"/>
                  </a:lnTo>
                  <a:lnTo>
                    <a:pt x="39293" y="5448"/>
                  </a:lnTo>
                  <a:lnTo>
                    <a:pt x="39420" y="5435"/>
                  </a:lnTo>
                  <a:lnTo>
                    <a:pt x="39573" y="5410"/>
                  </a:lnTo>
                  <a:lnTo>
                    <a:pt x="39700" y="5359"/>
                  </a:lnTo>
                  <a:lnTo>
                    <a:pt x="39928" y="5245"/>
                  </a:lnTo>
                  <a:lnTo>
                    <a:pt x="40055" y="5105"/>
                  </a:lnTo>
                  <a:lnTo>
                    <a:pt x="40081" y="4953"/>
                  </a:lnTo>
                  <a:close/>
                </a:path>
                <a:path w="41909" h="76200">
                  <a:moveTo>
                    <a:pt x="40906" y="10541"/>
                  </a:moveTo>
                  <a:lnTo>
                    <a:pt x="40855" y="10401"/>
                  </a:lnTo>
                  <a:lnTo>
                    <a:pt x="40741" y="10274"/>
                  </a:lnTo>
                  <a:lnTo>
                    <a:pt x="40589" y="10185"/>
                  </a:lnTo>
                  <a:lnTo>
                    <a:pt x="40436" y="10134"/>
                  </a:lnTo>
                  <a:lnTo>
                    <a:pt x="40297" y="10109"/>
                  </a:lnTo>
                  <a:lnTo>
                    <a:pt x="40055" y="10096"/>
                  </a:lnTo>
                  <a:lnTo>
                    <a:pt x="39890" y="10109"/>
                  </a:lnTo>
                  <a:lnTo>
                    <a:pt x="40424" y="10985"/>
                  </a:lnTo>
                  <a:lnTo>
                    <a:pt x="40563" y="10947"/>
                  </a:lnTo>
                  <a:lnTo>
                    <a:pt x="40716" y="10871"/>
                  </a:lnTo>
                  <a:lnTo>
                    <a:pt x="40855" y="10744"/>
                  </a:lnTo>
                  <a:lnTo>
                    <a:pt x="40906" y="10541"/>
                  </a:lnTo>
                  <a:close/>
                </a:path>
                <a:path w="41909" h="76200">
                  <a:moveTo>
                    <a:pt x="41694" y="15633"/>
                  </a:moveTo>
                  <a:lnTo>
                    <a:pt x="41656" y="15494"/>
                  </a:lnTo>
                  <a:lnTo>
                    <a:pt x="41490" y="15341"/>
                  </a:lnTo>
                  <a:lnTo>
                    <a:pt x="41363" y="15278"/>
                  </a:lnTo>
                  <a:lnTo>
                    <a:pt x="41211" y="15214"/>
                  </a:lnTo>
                  <a:lnTo>
                    <a:pt x="41059" y="15189"/>
                  </a:lnTo>
                  <a:lnTo>
                    <a:pt x="29845" y="13639"/>
                  </a:lnTo>
                  <a:lnTo>
                    <a:pt x="40424" y="10985"/>
                  </a:lnTo>
                  <a:lnTo>
                    <a:pt x="39776" y="10134"/>
                  </a:lnTo>
                  <a:lnTo>
                    <a:pt x="27051" y="13322"/>
                  </a:lnTo>
                  <a:lnTo>
                    <a:pt x="26898" y="13360"/>
                  </a:lnTo>
                  <a:lnTo>
                    <a:pt x="26758" y="13411"/>
                  </a:lnTo>
                  <a:lnTo>
                    <a:pt x="26606" y="13512"/>
                  </a:lnTo>
                  <a:lnTo>
                    <a:pt x="26504" y="13639"/>
                  </a:lnTo>
                  <a:lnTo>
                    <a:pt x="26479" y="13804"/>
                  </a:lnTo>
                  <a:lnTo>
                    <a:pt x="26543" y="13957"/>
                  </a:lnTo>
                  <a:lnTo>
                    <a:pt x="26682" y="14058"/>
                  </a:lnTo>
                  <a:lnTo>
                    <a:pt x="26822" y="14135"/>
                  </a:lnTo>
                  <a:lnTo>
                    <a:pt x="26962" y="14198"/>
                  </a:lnTo>
                  <a:lnTo>
                    <a:pt x="27101" y="14224"/>
                  </a:lnTo>
                  <a:lnTo>
                    <a:pt x="40678" y="16103"/>
                  </a:lnTo>
                  <a:lnTo>
                    <a:pt x="40805" y="16103"/>
                  </a:lnTo>
                  <a:lnTo>
                    <a:pt x="40957" y="16103"/>
                  </a:lnTo>
                  <a:lnTo>
                    <a:pt x="41122" y="16078"/>
                  </a:lnTo>
                  <a:lnTo>
                    <a:pt x="41262" y="16040"/>
                  </a:lnTo>
                  <a:lnTo>
                    <a:pt x="41414" y="15976"/>
                  </a:lnTo>
                  <a:lnTo>
                    <a:pt x="41605" y="15849"/>
                  </a:lnTo>
                  <a:lnTo>
                    <a:pt x="41681" y="1572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048674" y="1235290"/>
              <a:ext cx="275590" cy="149225"/>
            </a:xfrm>
            <a:custGeom>
              <a:avLst/>
              <a:gdLst/>
              <a:ahLst/>
              <a:cxnLst/>
              <a:rect l="l" t="t" r="r" b="b"/>
              <a:pathLst>
                <a:path w="275590" h="149225">
                  <a:moveTo>
                    <a:pt x="13411" y="10185"/>
                  </a:moveTo>
                  <a:lnTo>
                    <a:pt x="13347" y="10007"/>
                  </a:lnTo>
                  <a:lnTo>
                    <a:pt x="13195" y="9880"/>
                  </a:lnTo>
                  <a:lnTo>
                    <a:pt x="13042" y="9804"/>
                  </a:lnTo>
                  <a:lnTo>
                    <a:pt x="12915" y="9766"/>
                  </a:lnTo>
                  <a:lnTo>
                    <a:pt x="12763" y="9728"/>
                  </a:lnTo>
                  <a:lnTo>
                    <a:pt x="12446" y="9728"/>
                  </a:lnTo>
                  <a:lnTo>
                    <a:pt x="12293" y="9753"/>
                  </a:lnTo>
                  <a:lnTo>
                    <a:pt x="12153" y="9804"/>
                  </a:lnTo>
                  <a:lnTo>
                    <a:pt x="9740" y="10706"/>
                  </a:lnTo>
                  <a:lnTo>
                    <a:pt x="3035" y="4737"/>
                  </a:lnTo>
                  <a:lnTo>
                    <a:pt x="2908" y="4622"/>
                  </a:lnTo>
                  <a:lnTo>
                    <a:pt x="2730" y="4533"/>
                  </a:lnTo>
                  <a:lnTo>
                    <a:pt x="2603" y="4508"/>
                  </a:lnTo>
                  <a:lnTo>
                    <a:pt x="2463" y="4470"/>
                  </a:lnTo>
                  <a:lnTo>
                    <a:pt x="2197" y="4470"/>
                  </a:lnTo>
                  <a:lnTo>
                    <a:pt x="2044" y="4483"/>
                  </a:lnTo>
                  <a:lnTo>
                    <a:pt x="1917" y="4521"/>
                  </a:lnTo>
                  <a:lnTo>
                    <a:pt x="1765" y="4572"/>
                  </a:lnTo>
                  <a:lnTo>
                    <a:pt x="1625" y="4660"/>
                  </a:lnTo>
                  <a:lnTo>
                    <a:pt x="1524" y="4787"/>
                  </a:lnTo>
                  <a:lnTo>
                    <a:pt x="38" y="7366"/>
                  </a:lnTo>
                  <a:lnTo>
                    <a:pt x="0" y="7543"/>
                  </a:lnTo>
                  <a:lnTo>
                    <a:pt x="63" y="7696"/>
                  </a:lnTo>
                  <a:lnTo>
                    <a:pt x="190" y="7810"/>
                  </a:lnTo>
                  <a:lnTo>
                    <a:pt x="406" y="7912"/>
                  </a:lnTo>
                  <a:lnTo>
                    <a:pt x="558" y="7950"/>
                  </a:lnTo>
                  <a:lnTo>
                    <a:pt x="711" y="7975"/>
                  </a:lnTo>
                  <a:lnTo>
                    <a:pt x="901" y="7975"/>
                  </a:lnTo>
                  <a:lnTo>
                    <a:pt x="1054" y="7950"/>
                  </a:lnTo>
                  <a:lnTo>
                    <a:pt x="1282" y="7886"/>
                  </a:lnTo>
                  <a:lnTo>
                    <a:pt x="1422" y="7810"/>
                  </a:lnTo>
                  <a:lnTo>
                    <a:pt x="1562" y="7683"/>
                  </a:lnTo>
                  <a:lnTo>
                    <a:pt x="2527" y="6007"/>
                  </a:lnTo>
                  <a:lnTo>
                    <a:pt x="8394" y="11214"/>
                  </a:lnTo>
                  <a:lnTo>
                    <a:pt x="5981" y="12115"/>
                  </a:lnTo>
                  <a:lnTo>
                    <a:pt x="5829" y="12179"/>
                  </a:lnTo>
                  <a:lnTo>
                    <a:pt x="5689" y="12293"/>
                  </a:lnTo>
                  <a:lnTo>
                    <a:pt x="5613" y="12420"/>
                  </a:lnTo>
                  <a:lnTo>
                    <a:pt x="5613" y="12573"/>
                  </a:lnTo>
                  <a:lnTo>
                    <a:pt x="5676" y="12700"/>
                  </a:lnTo>
                  <a:lnTo>
                    <a:pt x="5816" y="12814"/>
                  </a:lnTo>
                  <a:lnTo>
                    <a:pt x="5969" y="12890"/>
                  </a:lnTo>
                  <a:lnTo>
                    <a:pt x="6096" y="12928"/>
                  </a:lnTo>
                  <a:lnTo>
                    <a:pt x="6248" y="12954"/>
                  </a:lnTo>
                  <a:lnTo>
                    <a:pt x="6578" y="12966"/>
                  </a:lnTo>
                  <a:lnTo>
                    <a:pt x="6718" y="12941"/>
                  </a:lnTo>
                  <a:lnTo>
                    <a:pt x="6858" y="12890"/>
                  </a:lnTo>
                  <a:lnTo>
                    <a:pt x="9766" y="11798"/>
                  </a:lnTo>
                  <a:lnTo>
                    <a:pt x="9918" y="11760"/>
                  </a:lnTo>
                  <a:lnTo>
                    <a:pt x="10045" y="11709"/>
                  </a:lnTo>
                  <a:lnTo>
                    <a:pt x="13030" y="10579"/>
                  </a:lnTo>
                  <a:lnTo>
                    <a:pt x="13258" y="10452"/>
                  </a:lnTo>
                  <a:lnTo>
                    <a:pt x="13385" y="10312"/>
                  </a:lnTo>
                  <a:lnTo>
                    <a:pt x="13411" y="10185"/>
                  </a:lnTo>
                  <a:close/>
                </a:path>
                <a:path w="275590" h="149225">
                  <a:moveTo>
                    <a:pt x="22783" y="5753"/>
                  </a:moveTo>
                  <a:lnTo>
                    <a:pt x="22745" y="5549"/>
                  </a:lnTo>
                  <a:lnTo>
                    <a:pt x="22707" y="5410"/>
                  </a:lnTo>
                  <a:lnTo>
                    <a:pt x="22618" y="5041"/>
                  </a:lnTo>
                  <a:lnTo>
                    <a:pt x="21158" y="2781"/>
                  </a:lnTo>
                  <a:lnTo>
                    <a:pt x="21158" y="5791"/>
                  </a:lnTo>
                  <a:lnTo>
                    <a:pt x="21120" y="6045"/>
                  </a:lnTo>
                  <a:lnTo>
                    <a:pt x="21043" y="6210"/>
                  </a:lnTo>
                  <a:lnTo>
                    <a:pt x="20878" y="6413"/>
                  </a:lnTo>
                  <a:lnTo>
                    <a:pt x="20662" y="6578"/>
                  </a:lnTo>
                  <a:lnTo>
                    <a:pt x="20510" y="6654"/>
                  </a:lnTo>
                  <a:lnTo>
                    <a:pt x="20370" y="6718"/>
                  </a:lnTo>
                  <a:lnTo>
                    <a:pt x="20243" y="6769"/>
                  </a:lnTo>
                  <a:lnTo>
                    <a:pt x="19926" y="6858"/>
                  </a:lnTo>
                  <a:lnTo>
                    <a:pt x="19481" y="6921"/>
                  </a:lnTo>
                  <a:lnTo>
                    <a:pt x="19011" y="6921"/>
                  </a:lnTo>
                  <a:lnTo>
                    <a:pt x="18643" y="6870"/>
                  </a:lnTo>
                  <a:lnTo>
                    <a:pt x="18465" y="6832"/>
                  </a:lnTo>
                  <a:lnTo>
                    <a:pt x="18135" y="6731"/>
                  </a:lnTo>
                  <a:lnTo>
                    <a:pt x="17995" y="6667"/>
                  </a:lnTo>
                  <a:lnTo>
                    <a:pt x="17856" y="6629"/>
                  </a:lnTo>
                  <a:lnTo>
                    <a:pt x="17602" y="6515"/>
                  </a:lnTo>
                  <a:lnTo>
                    <a:pt x="18237" y="2108"/>
                  </a:lnTo>
                  <a:lnTo>
                    <a:pt x="18643" y="2336"/>
                  </a:lnTo>
                  <a:lnTo>
                    <a:pt x="19265" y="2794"/>
                  </a:lnTo>
                  <a:lnTo>
                    <a:pt x="19532" y="3035"/>
                  </a:lnTo>
                  <a:lnTo>
                    <a:pt x="20104" y="3568"/>
                  </a:lnTo>
                  <a:lnTo>
                    <a:pt x="20497" y="4102"/>
                  </a:lnTo>
                  <a:lnTo>
                    <a:pt x="20650" y="4381"/>
                  </a:lnTo>
                  <a:lnTo>
                    <a:pt x="20815" y="4648"/>
                  </a:lnTo>
                  <a:lnTo>
                    <a:pt x="21031" y="5207"/>
                  </a:lnTo>
                  <a:lnTo>
                    <a:pt x="21082" y="5499"/>
                  </a:lnTo>
                  <a:lnTo>
                    <a:pt x="21132" y="5626"/>
                  </a:lnTo>
                  <a:lnTo>
                    <a:pt x="21158" y="5791"/>
                  </a:lnTo>
                  <a:lnTo>
                    <a:pt x="21158" y="2781"/>
                  </a:lnTo>
                  <a:lnTo>
                    <a:pt x="20980" y="2616"/>
                  </a:lnTo>
                  <a:lnTo>
                    <a:pt x="20815" y="2463"/>
                  </a:lnTo>
                  <a:lnTo>
                    <a:pt x="17322" y="508"/>
                  </a:lnTo>
                  <a:lnTo>
                    <a:pt x="17183" y="431"/>
                  </a:lnTo>
                  <a:lnTo>
                    <a:pt x="17030" y="393"/>
                  </a:lnTo>
                  <a:lnTo>
                    <a:pt x="16586" y="228"/>
                  </a:lnTo>
                  <a:lnTo>
                    <a:pt x="16103" y="114"/>
                  </a:lnTo>
                  <a:lnTo>
                    <a:pt x="15430" y="12"/>
                  </a:lnTo>
                  <a:lnTo>
                    <a:pt x="15265" y="12"/>
                  </a:lnTo>
                  <a:lnTo>
                    <a:pt x="15087" y="0"/>
                  </a:lnTo>
                  <a:lnTo>
                    <a:pt x="14732" y="12"/>
                  </a:lnTo>
                  <a:lnTo>
                    <a:pt x="14566" y="25"/>
                  </a:lnTo>
                  <a:lnTo>
                    <a:pt x="14401" y="25"/>
                  </a:lnTo>
                  <a:lnTo>
                    <a:pt x="13893" y="114"/>
                  </a:lnTo>
                  <a:lnTo>
                    <a:pt x="13398" y="228"/>
                  </a:lnTo>
                  <a:lnTo>
                    <a:pt x="13258" y="279"/>
                  </a:lnTo>
                  <a:lnTo>
                    <a:pt x="13119" y="317"/>
                  </a:lnTo>
                  <a:lnTo>
                    <a:pt x="12979" y="381"/>
                  </a:lnTo>
                  <a:lnTo>
                    <a:pt x="12649" y="520"/>
                  </a:lnTo>
                  <a:lnTo>
                    <a:pt x="12522" y="584"/>
                  </a:lnTo>
                  <a:lnTo>
                    <a:pt x="12179" y="812"/>
                  </a:lnTo>
                  <a:lnTo>
                    <a:pt x="11976" y="977"/>
                  </a:lnTo>
                  <a:lnTo>
                    <a:pt x="11811" y="1155"/>
                  </a:lnTo>
                  <a:lnTo>
                    <a:pt x="11671" y="1333"/>
                  </a:lnTo>
                  <a:lnTo>
                    <a:pt x="11569" y="1536"/>
                  </a:lnTo>
                  <a:lnTo>
                    <a:pt x="11506" y="1727"/>
                  </a:lnTo>
                  <a:lnTo>
                    <a:pt x="11468" y="1917"/>
                  </a:lnTo>
                  <a:lnTo>
                    <a:pt x="11455" y="2120"/>
                  </a:lnTo>
                  <a:lnTo>
                    <a:pt x="11493" y="2324"/>
                  </a:lnTo>
                  <a:lnTo>
                    <a:pt x="11544" y="2514"/>
                  </a:lnTo>
                  <a:lnTo>
                    <a:pt x="11620" y="2819"/>
                  </a:lnTo>
                  <a:lnTo>
                    <a:pt x="11861" y="3454"/>
                  </a:lnTo>
                  <a:lnTo>
                    <a:pt x="12052" y="3771"/>
                  </a:lnTo>
                  <a:lnTo>
                    <a:pt x="12230" y="4089"/>
                  </a:lnTo>
                  <a:lnTo>
                    <a:pt x="12687" y="4699"/>
                  </a:lnTo>
                  <a:lnTo>
                    <a:pt x="12979" y="4978"/>
                  </a:lnTo>
                  <a:lnTo>
                    <a:pt x="13347" y="5346"/>
                  </a:lnTo>
                  <a:lnTo>
                    <a:pt x="14719" y="4826"/>
                  </a:lnTo>
                  <a:lnTo>
                    <a:pt x="14592" y="4749"/>
                  </a:lnTo>
                  <a:lnTo>
                    <a:pt x="13157" y="2374"/>
                  </a:lnTo>
                  <a:lnTo>
                    <a:pt x="13093" y="2197"/>
                  </a:lnTo>
                  <a:lnTo>
                    <a:pt x="13081" y="1981"/>
                  </a:lnTo>
                  <a:lnTo>
                    <a:pt x="13119" y="1816"/>
                  </a:lnTo>
                  <a:lnTo>
                    <a:pt x="13195" y="1663"/>
                  </a:lnTo>
                  <a:lnTo>
                    <a:pt x="13360" y="1460"/>
                  </a:lnTo>
                  <a:lnTo>
                    <a:pt x="13576" y="1295"/>
                  </a:lnTo>
                  <a:lnTo>
                    <a:pt x="13728" y="1219"/>
                  </a:lnTo>
                  <a:lnTo>
                    <a:pt x="13906" y="1143"/>
                  </a:lnTo>
                  <a:lnTo>
                    <a:pt x="14046" y="1092"/>
                  </a:lnTo>
                  <a:lnTo>
                    <a:pt x="14312" y="1016"/>
                  </a:lnTo>
                  <a:lnTo>
                    <a:pt x="14757" y="952"/>
                  </a:lnTo>
                  <a:lnTo>
                    <a:pt x="15227" y="952"/>
                  </a:lnTo>
                  <a:lnTo>
                    <a:pt x="15595" y="1003"/>
                  </a:lnTo>
                  <a:lnTo>
                    <a:pt x="15862" y="1066"/>
                  </a:lnTo>
                  <a:lnTo>
                    <a:pt x="16103" y="1143"/>
                  </a:lnTo>
                  <a:lnTo>
                    <a:pt x="16230" y="1206"/>
                  </a:lnTo>
                  <a:lnTo>
                    <a:pt x="16649" y="1346"/>
                  </a:lnTo>
                  <a:lnTo>
                    <a:pt x="15989" y="5765"/>
                  </a:lnTo>
                  <a:lnTo>
                    <a:pt x="15608" y="5537"/>
                  </a:lnTo>
                  <a:lnTo>
                    <a:pt x="14986" y="5080"/>
                  </a:lnTo>
                  <a:lnTo>
                    <a:pt x="14808" y="4940"/>
                  </a:lnTo>
                  <a:lnTo>
                    <a:pt x="13360" y="5359"/>
                  </a:lnTo>
                  <a:lnTo>
                    <a:pt x="13677" y="5626"/>
                  </a:lnTo>
                  <a:lnTo>
                    <a:pt x="14401" y="6159"/>
                  </a:lnTo>
                  <a:lnTo>
                    <a:pt x="15201" y="6616"/>
                  </a:lnTo>
                  <a:lnTo>
                    <a:pt x="16078" y="7061"/>
                  </a:lnTo>
                  <a:lnTo>
                    <a:pt x="16713" y="7302"/>
                  </a:lnTo>
                  <a:lnTo>
                    <a:pt x="17068" y="7429"/>
                  </a:lnTo>
                  <a:lnTo>
                    <a:pt x="17208" y="7493"/>
                  </a:lnTo>
                  <a:lnTo>
                    <a:pt x="17653" y="7645"/>
                  </a:lnTo>
                  <a:lnTo>
                    <a:pt x="18135" y="7759"/>
                  </a:lnTo>
                  <a:lnTo>
                    <a:pt x="18300" y="7785"/>
                  </a:lnTo>
                  <a:lnTo>
                    <a:pt x="18453" y="7823"/>
                  </a:lnTo>
                  <a:lnTo>
                    <a:pt x="18808" y="7861"/>
                  </a:lnTo>
                  <a:lnTo>
                    <a:pt x="18973" y="7861"/>
                  </a:lnTo>
                  <a:lnTo>
                    <a:pt x="19151" y="7874"/>
                  </a:lnTo>
                  <a:lnTo>
                    <a:pt x="21056" y="7569"/>
                  </a:lnTo>
                  <a:lnTo>
                    <a:pt x="21196" y="7518"/>
                  </a:lnTo>
                  <a:lnTo>
                    <a:pt x="22148" y="6972"/>
                  </a:lnTo>
                  <a:lnTo>
                    <a:pt x="22428" y="6718"/>
                  </a:lnTo>
                  <a:lnTo>
                    <a:pt x="22567" y="6540"/>
                  </a:lnTo>
                  <a:lnTo>
                    <a:pt x="22669" y="6350"/>
                  </a:lnTo>
                  <a:lnTo>
                    <a:pt x="22733" y="6146"/>
                  </a:lnTo>
                  <a:lnTo>
                    <a:pt x="22771" y="5956"/>
                  </a:lnTo>
                  <a:lnTo>
                    <a:pt x="22783" y="5753"/>
                  </a:lnTo>
                  <a:close/>
                </a:path>
                <a:path w="275590" h="149225">
                  <a:moveTo>
                    <a:pt x="259422" y="144094"/>
                  </a:moveTo>
                  <a:lnTo>
                    <a:pt x="259346" y="143967"/>
                  </a:lnTo>
                  <a:lnTo>
                    <a:pt x="259194" y="143852"/>
                  </a:lnTo>
                  <a:lnTo>
                    <a:pt x="259029" y="143751"/>
                  </a:lnTo>
                  <a:lnTo>
                    <a:pt x="258889" y="143713"/>
                  </a:lnTo>
                  <a:lnTo>
                    <a:pt x="245783" y="141490"/>
                  </a:lnTo>
                  <a:lnTo>
                    <a:pt x="245643" y="141439"/>
                  </a:lnTo>
                  <a:lnTo>
                    <a:pt x="245503" y="141401"/>
                  </a:lnTo>
                  <a:lnTo>
                    <a:pt x="245364" y="141389"/>
                  </a:lnTo>
                  <a:lnTo>
                    <a:pt x="245148" y="141376"/>
                  </a:lnTo>
                  <a:lnTo>
                    <a:pt x="244995" y="141401"/>
                  </a:lnTo>
                  <a:lnTo>
                    <a:pt x="244843" y="141427"/>
                  </a:lnTo>
                  <a:lnTo>
                    <a:pt x="244716" y="141478"/>
                  </a:lnTo>
                  <a:lnTo>
                    <a:pt x="244576" y="141566"/>
                  </a:lnTo>
                  <a:lnTo>
                    <a:pt x="244462" y="141693"/>
                  </a:lnTo>
                  <a:lnTo>
                    <a:pt x="244424" y="141820"/>
                  </a:lnTo>
                  <a:lnTo>
                    <a:pt x="244449" y="141973"/>
                  </a:lnTo>
                  <a:lnTo>
                    <a:pt x="244576" y="142125"/>
                  </a:lnTo>
                  <a:lnTo>
                    <a:pt x="252895" y="148615"/>
                  </a:lnTo>
                  <a:lnTo>
                    <a:pt x="253034" y="148704"/>
                  </a:lnTo>
                  <a:lnTo>
                    <a:pt x="253174" y="148742"/>
                  </a:lnTo>
                  <a:lnTo>
                    <a:pt x="253314" y="148780"/>
                  </a:lnTo>
                  <a:lnTo>
                    <a:pt x="253466" y="148805"/>
                  </a:lnTo>
                  <a:lnTo>
                    <a:pt x="253631" y="148805"/>
                  </a:lnTo>
                  <a:lnTo>
                    <a:pt x="253784" y="148780"/>
                  </a:lnTo>
                  <a:lnTo>
                    <a:pt x="253936" y="148755"/>
                  </a:lnTo>
                  <a:lnTo>
                    <a:pt x="254063" y="148704"/>
                  </a:lnTo>
                  <a:lnTo>
                    <a:pt x="254228" y="148590"/>
                  </a:lnTo>
                  <a:lnTo>
                    <a:pt x="254330" y="148463"/>
                  </a:lnTo>
                  <a:lnTo>
                    <a:pt x="254355" y="148285"/>
                  </a:lnTo>
                  <a:lnTo>
                    <a:pt x="254304" y="148158"/>
                  </a:lnTo>
                  <a:lnTo>
                    <a:pt x="247319" y="142709"/>
                  </a:lnTo>
                  <a:lnTo>
                    <a:pt x="258381" y="144602"/>
                  </a:lnTo>
                  <a:lnTo>
                    <a:pt x="258508" y="144614"/>
                  </a:lnTo>
                  <a:lnTo>
                    <a:pt x="258724" y="144614"/>
                  </a:lnTo>
                  <a:lnTo>
                    <a:pt x="258851" y="144602"/>
                  </a:lnTo>
                  <a:lnTo>
                    <a:pt x="259003" y="144564"/>
                  </a:lnTo>
                  <a:lnTo>
                    <a:pt x="259143" y="144513"/>
                  </a:lnTo>
                  <a:lnTo>
                    <a:pt x="259321" y="144411"/>
                  </a:lnTo>
                  <a:lnTo>
                    <a:pt x="259410" y="144272"/>
                  </a:lnTo>
                  <a:lnTo>
                    <a:pt x="259422" y="144094"/>
                  </a:lnTo>
                  <a:close/>
                </a:path>
                <a:path w="275590" h="149225">
                  <a:moveTo>
                    <a:pt x="259892" y="131102"/>
                  </a:moveTo>
                  <a:lnTo>
                    <a:pt x="259791" y="130949"/>
                  </a:lnTo>
                  <a:lnTo>
                    <a:pt x="259651" y="130835"/>
                  </a:lnTo>
                  <a:lnTo>
                    <a:pt x="259511" y="130771"/>
                  </a:lnTo>
                  <a:lnTo>
                    <a:pt x="259105" y="130619"/>
                  </a:lnTo>
                  <a:lnTo>
                    <a:pt x="258953" y="130543"/>
                  </a:lnTo>
                  <a:lnTo>
                    <a:pt x="258775" y="130492"/>
                  </a:lnTo>
                  <a:lnTo>
                    <a:pt x="258648" y="130479"/>
                  </a:lnTo>
                  <a:lnTo>
                    <a:pt x="258356" y="130467"/>
                  </a:lnTo>
                  <a:lnTo>
                    <a:pt x="258229" y="130492"/>
                  </a:lnTo>
                  <a:lnTo>
                    <a:pt x="258089" y="130530"/>
                  </a:lnTo>
                  <a:lnTo>
                    <a:pt x="257962" y="130581"/>
                  </a:lnTo>
                  <a:lnTo>
                    <a:pt x="257835" y="130657"/>
                  </a:lnTo>
                  <a:lnTo>
                    <a:pt x="257530" y="130924"/>
                  </a:lnTo>
                  <a:lnTo>
                    <a:pt x="257403" y="131000"/>
                  </a:lnTo>
                  <a:lnTo>
                    <a:pt x="257263" y="131203"/>
                  </a:lnTo>
                  <a:lnTo>
                    <a:pt x="257263" y="131330"/>
                  </a:lnTo>
                  <a:lnTo>
                    <a:pt x="257327" y="131470"/>
                  </a:lnTo>
                  <a:lnTo>
                    <a:pt x="257492" y="131610"/>
                  </a:lnTo>
                  <a:lnTo>
                    <a:pt x="258140" y="131889"/>
                  </a:lnTo>
                  <a:lnTo>
                    <a:pt x="258318" y="131940"/>
                  </a:lnTo>
                  <a:lnTo>
                    <a:pt x="258457" y="131978"/>
                  </a:lnTo>
                  <a:lnTo>
                    <a:pt x="258813" y="131991"/>
                  </a:lnTo>
                  <a:lnTo>
                    <a:pt x="258965" y="131965"/>
                  </a:lnTo>
                  <a:lnTo>
                    <a:pt x="259105" y="131902"/>
                  </a:lnTo>
                  <a:lnTo>
                    <a:pt x="259245" y="131838"/>
                  </a:lnTo>
                  <a:lnTo>
                    <a:pt x="259384" y="131737"/>
                  </a:lnTo>
                  <a:lnTo>
                    <a:pt x="259664" y="131521"/>
                  </a:lnTo>
                  <a:lnTo>
                    <a:pt x="259816" y="131394"/>
                  </a:lnTo>
                  <a:lnTo>
                    <a:pt x="259880" y="131254"/>
                  </a:lnTo>
                  <a:lnTo>
                    <a:pt x="259892" y="131114"/>
                  </a:lnTo>
                  <a:close/>
                </a:path>
                <a:path w="275590" h="149225">
                  <a:moveTo>
                    <a:pt x="265099" y="138887"/>
                  </a:moveTo>
                  <a:lnTo>
                    <a:pt x="265074" y="138671"/>
                  </a:lnTo>
                  <a:lnTo>
                    <a:pt x="264998" y="138468"/>
                  </a:lnTo>
                  <a:lnTo>
                    <a:pt x="263702" y="137274"/>
                  </a:lnTo>
                  <a:lnTo>
                    <a:pt x="263537" y="137185"/>
                  </a:lnTo>
                  <a:lnTo>
                    <a:pt x="263461" y="138912"/>
                  </a:lnTo>
                  <a:lnTo>
                    <a:pt x="263461" y="139039"/>
                  </a:lnTo>
                  <a:lnTo>
                    <a:pt x="263410" y="139204"/>
                  </a:lnTo>
                  <a:lnTo>
                    <a:pt x="263334" y="139382"/>
                  </a:lnTo>
                  <a:lnTo>
                    <a:pt x="263144" y="139611"/>
                  </a:lnTo>
                  <a:lnTo>
                    <a:pt x="262813" y="139839"/>
                  </a:lnTo>
                  <a:lnTo>
                    <a:pt x="262572" y="139954"/>
                  </a:lnTo>
                  <a:lnTo>
                    <a:pt x="262394" y="140030"/>
                  </a:lnTo>
                  <a:lnTo>
                    <a:pt x="262115" y="140106"/>
                  </a:lnTo>
                  <a:lnTo>
                    <a:pt x="261708" y="140169"/>
                  </a:lnTo>
                  <a:lnTo>
                    <a:pt x="261404" y="140182"/>
                  </a:lnTo>
                  <a:lnTo>
                    <a:pt x="260972" y="140169"/>
                  </a:lnTo>
                  <a:lnTo>
                    <a:pt x="260769" y="140144"/>
                  </a:lnTo>
                  <a:lnTo>
                    <a:pt x="260375" y="140055"/>
                  </a:lnTo>
                  <a:lnTo>
                    <a:pt x="260197" y="139979"/>
                  </a:lnTo>
                  <a:lnTo>
                    <a:pt x="260057" y="139928"/>
                  </a:lnTo>
                  <a:lnTo>
                    <a:pt x="259867" y="139827"/>
                  </a:lnTo>
                  <a:lnTo>
                    <a:pt x="259359" y="139382"/>
                  </a:lnTo>
                  <a:lnTo>
                    <a:pt x="259257" y="139230"/>
                  </a:lnTo>
                  <a:lnTo>
                    <a:pt x="259207" y="138976"/>
                  </a:lnTo>
                  <a:lnTo>
                    <a:pt x="259207" y="138849"/>
                  </a:lnTo>
                  <a:lnTo>
                    <a:pt x="259257" y="138684"/>
                  </a:lnTo>
                  <a:lnTo>
                    <a:pt x="259511" y="138315"/>
                  </a:lnTo>
                  <a:lnTo>
                    <a:pt x="259702" y="138150"/>
                  </a:lnTo>
                  <a:lnTo>
                    <a:pt x="260858" y="137731"/>
                  </a:lnTo>
                  <a:lnTo>
                    <a:pt x="261277" y="137706"/>
                  </a:lnTo>
                  <a:lnTo>
                    <a:pt x="261708" y="137718"/>
                  </a:lnTo>
                  <a:lnTo>
                    <a:pt x="261899" y="137744"/>
                  </a:lnTo>
                  <a:lnTo>
                    <a:pt x="262204" y="137807"/>
                  </a:lnTo>
                  <a:lnTo>
                    <a:pt x="262470" y="137909"/>
                  </a:lnTo>
                  <a:lnTo>
                    <a:pt x="262648" y="137972"/>
                  </a:lnTo>
                  <a:lnTo>
                    <a:pt x="263461" y="138912"/>
                  </a:lnTo>
                  <a:lnTo>
                    <a:pt x="263461" y="137160"/>
                  </a:lnTo>
                  <a:lnTo>
                    <a:pt x="263321" y="137121"/>
                  </a:lnTo>
                  <a:lnTo>
                    <a:pt x="263017" y="137007"/>
                  </a:lnTo>
                  <a:lnTo>
                    <a:pt x="262686" y="136931"/>
                  </a:lnTo>
                  <a:lnTo>
                    <a:pt x="262331" y="136867"/>
                  </a:lnTo>
                  <a:lnTo>
                    <a:pt x="261962" y="136817"/>
                  </a:lnTo>
                  <a:lnTo>
                    <a:pt x="261620" y="136791"/>
                  </a:lnTo>
                  <a:lnTo>
                    <a:pt x="261226" y="136791"/>
                  </a:lnTo>
                  <a:lnTo>
                    <a:pt x="260692" y="136817"/>
                  </a:lnTo>
                  <a:lnTo>
                    <a:pt x="260413" y="136867"/>
                  </a:lnTo>
                  <a:lnTo>
                    <a:pt x="260426" y="136677"/>
                  </a:lnTo>
                  <a:lnTo>
                    <a:pt x="260388" y="136436"/>
                  </a:lnTo>
                  <a:lnTo>
                    <a:pt x="260337" y="136309"/>
                  </a:lnTo>
                  <a:lnTo>
                    <a:pt x="260299" y="136169"/>
                  </a:lnTo>
                  <a:lnTo>
                    <a:pt x="258800" y="134785"/>
                  </a:lnTo>
                  <a:lnTo>
                    <a:pt x="258800" y="136867"/>
                  </a:lnTo>
                  <a:lnTo>
                    <a:pt x="258699" y="137198"/>
                  </a:lnTo>
                  <a:lnTo>
                    <a:pt x="258610" y="137350"/>
                  </a:lnTo>
                  <a:lnTo>
                    <a:pt x="258483" y="137490"/>
                  </a:lnTo>
                  <a:lnTo>
                    <a:pt x="258292" y="137680"/>
                  </a:lnTo>
                  <a:lnTo>
                    <a:pt x="258152" y="137782"/>
                  </a:lnTo>
                  <a:lnTo>
                    <a:pt x="255714" y="138404"/>
                  </a:lnTo>
                  <a:lnTo>
                    <a:pt x="255155" y="138353"/>
                  </a:lnTo>
                  <a:lnTo>
                    <a:pt x="254889" y="138303"/>
                  </a:lnTo>
                  <a:lnTo>
                    <a:pt x="254762" y="138264"/>
                  </a:lnTo>
                  <a:lnTo>
                    <a:pt x="254622" y="138239"/>
                  </a:lnTo>
                  <a:lnTo>
                    <a:pt x="254419" y="138188"/>
                  </a:lnTo>
                  <a:lnTo>
                    <a:pt x="254279" y="138112"/>
                  </a:lnTo>
                  <a:lnTo>
                    <a:pt x="253834" y="137896"/>
                  </a:lnTo>
                  <a:lnTo>
                    <a:pt x="253568" y="137706"/>
                  </a:lnTo>
                  <a:lnTo>
                    <a:pt x="253288" y="137426"/>
                  </a:lnTo>
                  <a:lnTo>
                    <a:pt x="253111" y="137109"/>
                  </a:lnTo>
                  <a:lnTo>
                    <a:pt x="253060" y="136956"/>
                  </a:lnTo>
                  <a:lnTo>
                    <a:pt x="253047" y="136639"/>
                  </a:lnTo>
                  <a:lnTo>
                    <a:pt x="253085" y="136461"/>
                  </a:lnTo>
                  <a:lnTo>
                    <a:pt x="253136" y="136309"/>
                  </a:lnTo>
                  <a:lnTo>
                    <a:pt x="253225" y="136156"/>
                  </a:lnTo>
                  <a:lnTo>
                    <a:pt x="253339" y="136004"/>
                  </a:lnTo>
                  <a:lnTo>
                    <a:pt x="253504" y="135864"/>
                  </a:lnTo>
                  <a:lnTo>
                    <a:pt x="253644" y="135724"/>
                  </a:lnTo>
                  <a:lnTo>
                    <a:pt x="255981" y="135089"/>
                  </a:lnTo>
                  <a:lnTo>
                    <a:pt x="256540" y="135128"/>
                  </a:lnTo>
                  <a:lnTo>
                    <a:pt x="257225" y="135267"/>
                  </a:lnTo>
                  <a:lnTo>
                    <a:pt x="257454" y="135343"/>
                  </a:lnTo>
                  <a:lnTo>
                    <a:pt x="257594" y="135420"/>
                  </a:lnTo>
                  <a:lnTo>
                    <a:pt x="257898" y="135547"/>
                  </a:lnTo>
                  <a:lnTo>
                    <a:pt x="258279" y="135801"/>
                  </a:lnTo>
                  <a:lnTo>
                    <a:pt x="258546" y="136067"/>
                  </a:lnTo>
                  <a:lnTo>
                    <a:pt x="258724" y="136385"/>
                  </a:lnTo>
                  <a:lnTo>
                    <a:pt x="258787" y="136550"/>
                  </a:lnTo>
                  <a:lnTo>
                    <a:pt x="258800" y="136867"/>
                  </a:lnTo>
                  <a:lnTo>
                    <a:pt x="258800" y="134785"/>
                  </a:lnTo>
                  <a:lnTo>
                    <a:pt x="258635" y="134708"/>
                  </a:lnTo>
                  <a:lnTo>
                    <a:pt x="258483" y="134632"/>
                  </a:lnTo>
                  <a:lnTo>
                    <a:pt x="258330" y="134569"/>
                  </a:lnTo>
                  <a:lnTo>
                    <a:pt x="257924" y="134429"/>
                  </a:lnTo>
                  <a:lnTo>
                    <a:pt x="257517" y="134327"/>
                  </a:lnTo>
                  <a:lnTo>
                    <a:pt x="256882" y="134213"/>
                  </a:lnTo>
                  <a:lnTo>
                    <a:pt x="256235" y="134150"/>
                  </a:lnTo>
                  <a:lnTo>
                    <a:pt x="255346" y="134162"/>
                  </a:lnTo>
                  <a:lnTo>
                    <a:pt x="254927" y="134213"/>
                  </a:lnTo>
                  <a:lnTo>
                    <a:pt x="254076" y="134378"/>
                  </a:lnTo>
                  <a:lnTo>
                    <a:pt x="253695" y="134493"/>
                  </a:lnTo>
                  <a:lnTo>
                    <a:pt x="253517" y="134569"/>
                  </a:lnTo>
                  <a:lnTo>
                    <a:pt x="253314" y="134632"/>
                  </a:lnTo>
                  <a:lnTo>
                    <a:pt x="251421" y="136817"/>
                  </a:lnTo>
                  <a:lnTo>
                    <a:pt x="251460" y="137071"/>
                  </a:lnTo>
                  <a:lnTo>
                    <a:pt x="253339" y="138874"/>
                  </a:lnTo>
                  <a:lnTo>
                    <a:pt x="256044" y="139357"/>
                  </a:lnTo>
                  <a:lnTo>
                    <a:pt x="256489" y="139331"/>
                  </a:lnTo>
                  <a:lnTo>
                    <a:pt x="256908" y="139293"/>
                  </a:lnTo>
                  <a:lnTo>
                    <a:pt x="257581" y="139166"/>
                  </a:lnTo>
                  <a:lnTo>
                    <a:pt x="257644" y="139319"/>
                  </a:lnTo>
                  <a:lnTo>
                    <a:pt x="257784" y="139636"/>
                  </a:lnTo>
                  <a:lnTo>
                    <a:pt x="259219" y="140741"/>
                  </a:lnTo>
                  <a:lnTo>
                    <a:pt x="259651" y="140881"/>
                  </a:lnTo>
                  <a:lnTo>
                    <a:pt x="260337" y="141033"/>
                  </a:lnTo>
                  <a:lnTo>
                    <a:pt x="260527" y="141046"/>
                  </a:lnTo>
                  <a:lnTo>
                    <a:pt x="260705" y="141097"/>
                  </a:lnTo>
                  <a:lnTo>
                    <a:pt x="261061" y="141122"/>
                  </a:lnTo>
                  <a:lnTo>
                    <a:pt x="261442" y="141122"/>
                  </a:lnTo>
                  <a:lnTo>
                    <a:pt x="261988" y="141097"/>
                  </a:lnTo>
                  <a:lnTo>
                    <a:pt x="262178" y="141046"/>
                  </a:lnTo>
                  <a:lnTo>
                    <a:pt x="262521" y="140995"/>
                  </a:lnTo>
                  <a:lnTo>
                    <a:pt x="262877" y="140919"/>
                  </a:lnTo>
                  <a:lnTo>
                    <a:pt x="263194" y="140830"/>
                  </a:lnTo>
                  <a:lnTo>
                    <a:pt x="263347" y="140766"/>
                  </a:lnTo>
                  <a:lnTo>
                    <a:pt x="263499" y="140728"/>
                  </a:lnTo>
                  <a:lnTo>
                    <a:pt x="265099" y="139001"/>
                  </a:lnTo>
                  <a:close/>
                </a:path>
                <a:path w="275590" h="149225">
                  <a:moveTo>
                    <a:pt x="266420" y="125209"/>
                  </a:moveTo>
                  <a:lnTo>
                    <a:pt x="265074" y="124663"/>
                  </a:lnTo>
                  <a:lnTo>
                    <a:pt x="263055" y="126352"/>
                  </a:lnTo>
                  <a:lnTo>
                    <a:pt x="262915" y="126453"/>
                  </a:lnTo>
                  <a:lnTo>
                    <a:pt x="260870" y="128168"/>
                  </a:lnTo>
                  <a:lnTo>
                    <a:pt x="260743" y="128308"/>
                  </a:lnTo>
                  <a:lnTo>
                    <a:pt x="260731" y="128473"/>
                  </a:lnTo>
                  <a:lnTo>
                    <a:pt x="260832" y="128638"/>
                  </a:lnTo>
                  <a:lnTo>
                    <a:pt x="260972" y="128765"/>
                  </a:lnTo>
                  <a:lnTo>
                    <a:pt x="261112" y="128816"/>
                  </a:lnTo>
                  <a:lnTo>
                    <a:pt x="261251" y="128854"/>
                  </a:lnTo>
                  <a:lnTo>
                    <a:pt x="261480" y="128879"/>
                  </a:lnTo>
                  <a:lnTo>
                    <a:pt x="261632" y="128879"/>
                  </a:lnTo>
                  <a:lnTo>
                    <a:pt x="261797" y="128866"/>
                  </a:lnTo>
                  <a:lnTo>
                    <a:pt x="261924" y="128828"/>
                  </a:lnTo>
                  <a:lnTo>
                    <a:pt x="262064" y="128778"/>
                  </a:lnTo>
                  <a:lnTo>
                    <a:pt x="262191" y="128689"/>
                  </a:lnTo>
                  <a:lnTo>
                    <a:pt x="266420" y="125209"/>
                  </a:lnTo>
                  <a:close/>
                </a:path>
                <a:path w="275590" h="149225">
                  <a:moveTo>
                    <a:pt x="266573" y="124929"/>
                  </a:moveTo>
                  <a:lnTo>
                    <a:pt x="266522" y="124790"/>
                  </a:lnTo>
                  <a:lnTo>
                    <a:pt x="266115" y="124523"/>
                  </a:lnTo>
                  <a:lnTo>
                    <a:pt x="265963" y="124485"/>
                  </a:lnTo>
                  <a:lnTo>
                    <a:pt x="265620" y="124472"/>
                  </a:lnTo>
                  <a:lnTo>
                    <a:pt x="265455" y="124498"/>
                  </a:lnTo>
                  <a:lnTo>
                    <a:pt x="265303" y="124548"/>
                  </a:lnTo>
                  <a:lnTo>
                    <a:pt x="265163" y="124612"/>
                  </a:lnTo>
                  <a:lnTo>
                    <a:pt x="266420" y="125209"/>
                  </a:lnTo>
                  <a:lnTo>
                    <a:pt x="266534" y="125069"/>
                  </a:lnTo>
                  <a:lnTo>
                    <a:pt x="266560" y="124942"/>
                  </a:lnTo>
                  <a:close/>
                </a:path>
                <a:path w="275590" h="149225">
                  <a:moveTo>
                    <a:pt x="275285" y="131000"/>
                  </a:moveTo>
                  <a:lnTo>
                    <a:pt x="275196" y="130822"/>
                  </a:lnTo>
                  <a:lnTo>
                    <a:pt x="275056" y="130721"/>
                  </a:lnTo>
                  <a:lnTo>
                    <a:pt x="274040" y="131457"/>
                  </a:lnTo>
                  <a:lnTo>
                    <a:pt x="274193" y="131495"/>
                  </a:lnTo>
                  <a:lnTo>
                    <a:pt x="274472" y="131521"/>
                  </a:lnTo>
                  <a:lnTo>
                    <a:pt x="274675" y="131521"/>
                  </a:lnTo>
                  <a:lnTo>
                    <a:pt x="274815" y="131483"/>
                  </a:lnTo>
                  <a:lnTo>
                    <a:pt x="274967" y="131457"/>
                  </a:lnTo>
                  <a:lnTo>
                    <a:pt x="275132" y="131356"/>
                  </a:lnTo>
                  <a:lnTo>
                    <a:pt x="275234" y="131229"/>
                  </a:lnTo>
                  <a:lnTo>
                    <a:pt x="275285" y="13110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064523" y="1220571"/>
              <a:ext cx="107950" cy="22225"/>
            </a:xfrm>
            <a:custGeom>
              <a:avLst/>
              <a:gdLst/>
              <a:ahLst/>
              <a:cxnLst/>
              <a:rect l="l" t="t" r="r" b="b"/>
              <a:pathLst>
                <a:path w="107950" h="22225">
                  <a:moveTo>
                    <a:pt x="1612" y="21412"/>
                  </a:moveTo>
                  <a:lnTo>
                    <a:pt x="0" y="21323"/>
                  </a:lnTo>
                  <a:lnTo>
                    <a:pt x="38" y="21501"/>
                  </a:lnTo>
                  <a:lnTo>
                    <a:pt x="152" y="21640"/>
                  </a:lnTo>
                  <a:lnTo>
                    <a:pt x="292" y="21717"/>
                  </a:lnTo>
                  <a:lnTo>
                    <a:pt x="419" y="21780"/>
                  </a:lnTo>
                  <a:lnTo>
                    <a:pt x="571" y="21818"/>
                  </a:lnTo>
                  <a:lnTo>
                    <a:pt x="927" y="21831"/>
                  </a:lnTo>
                  <a:lnTo>
                    <a:pt x="1079" y="21805"/>
                  </a:lnTo>
                  <a:lnTo>
                    <a:pt x="1219" y="21755"/>
                  </a:lnTo>
                  <a:lnTo>
                    <a:pt x="1358" y="21704"/>
                  </a:lnTo>
                  <a:lnTo>
                    <a:pt x="1536" y="21564"/>
                  </a:lnTo>
                  <a:lnTo>
                    <a:pt x="1612" y="21424"/>
                  </a:lnTo>
                  <a:close/>
                </a:path>
                <a:path w="107950" h="22225">
                  <a:moveTo>
                    <a:pt x="6464" y="12141"/>
                  </a:moveTo>
                  <a:lnTo>
                    <a:pt x="6337" y="12052"/>
                  </a:lnTo>
                  <a:lnTo>
                    <a:pt x="6197" y="12001"/>
                  </a:lnTo>
                  <a:lnTo>
                    <a:pt x="6057" y="11963"/>
                  </a:lnTo>
                  <a:lnTo>
                    <a:pt x="5638" y="11938"/>
                  </a:lnTo>
                  <a:lnTo>
                    <a:pt x="5473" y="11963"/>
                  </a:lnTo>
                  <a:lnTo>
                    <a:pt x="5295" y="12014"/>
                  </a:lnTo>
                  <a:lnTo>
                    <a:pt x="5130" y="12115"/>
                  </a:lnTo>
                  <a:lnTo>
                    <a:pt x="4991" y="12280"/>
                  </a:lnTo>
                  <a:lnTo>
                    <a:pt x="4965" y="12420"/>
                  </a:lnTo>
                  <a:lnTo>
                    <a:pt x="5016" y="12547"/>
                  </a:lnTo>
                  <a:lnTo>
                    <a:pt x="6451" y="12153"/>
                  </a:lnTo>
                  <a:close/>
                </a:path>
                <a:path w="107950" h="22225">
                  <a:moveTo>
                    <a:pt x="15659" y="18110"/>
                  </a:moveTo>
                  <a:lnTo>
                    <a:pt x="15608" y="17970"/>
                  </a:lnTo>
                  <a:lnTo>
                    <a:pt x="15494" y="17843"/>
                  </a:lnTo>
                  <a:lnTo>
                    <a:pt x="15328" y="17754"/>
                  </a:lnTo>
                  <a:lnTo>
                    <a:pt x="15189" y="17703"/>
                  </a:lnTo>
                  <a:lnTo>
                    <a:pt x="15049" y="17678"/>
                  </a:lnTo>
                  <a:lnTo>
                    <a:pt x="14897" y="17653"/>
                  </a:lnTo>
                  <a:lnTo>
                    <a:pt x="14732" y="17665"/>
                  </a:lnTo>
                  <a:lnTo>
                    <a:pt x="14579" y="17678"/>
                  </a:lnTo>
                  <a:lnTo>
                    <a:pt x="14427" y="17716"/>
                  </a:lnTo>
                  <a:lnTo>
                    <a:pt x="14211" y="17792"/>
                  </a:lnTo>
                  <a:lnTo>
                    <a:pt x="13957" y="17843"/>
                  </a:lnTo>
                  <a:lnTo>
                    <a:pt x="13817" y="17856"/>
                  </a:lnTo>
                  <a:lnTo>
                    <a:pt x="13411" y="17856"/>
                  </a:lnTo>
                  <a:lnTo>
                    <a:pt x="13017" y="17780"/>
                  </a:lnTo>
                  <a:lnTo>
                    <a:pt x="12839" y="17716"/>
                  </a:lnTo>
                  <a:lnTo>
                    <a:pt x="12674" y="17653"/>
                  </a:lnTo>
                  <a:lnTo>
                    <a:pt x="12484" y="17526"/>
                  </a:lnTo>
                  <a:lnTo>
                    <a:pt x="12357" y="17411"/>
                  </a:lnTo>
                  <a:lnTo>
                    <a:pt x="6451" y="12153"/>
                  </a:lnTo>
                  <a:lnTo>
                    <a:pt x="5092" y="12674"/>
                  </a:lnTo>
                  <a:lnTo>
                    <a:pt x="11099" y="18008"/>
                  </a:lnTo>
                  <a:lnTo>
                    <a:pt x="11582" y="18338"/>
                  </a:lnTo>
                  <a:lnTo>
                    <a:pt x="11798" y="18440"/>
                  </a:lnTo>
                  <a:lnTo>
                    <a:pt x="12039" y="18542"/>
                  </a:lnTo>
                  <a:lnTo>
                    <a:pt x="12306" y="18618"/>
                  </a:lnTo>
                  <a:lnTo>
                    <a:pt x="12446" y="18669"/>
                  </a:lnTo>
                  <a:lnTo>
                    <a:pt x="13004" y="18770"/>
                  </a:lnTo>
                  <a:lnTo>
                    <a:pt x="13436" y="18808"/>
                  </a:lnTo>
                  <a:lnTo>
                    <a:pt x="13741" y="18808"/>
                  </a:lnTo>
                  <a:lnTo>
                    <a:pt x="14033" y="18796"/>
                  </a:lnTo>
                  <a:lnTo>
                    <a:pt x="14173" y="18770"/>
                  </a:lnTo>
                  <a:lnTo>
                    <a:pt x="14325" y="18757"/>
                  </a:lnTo>
                  <a:lnTo>
                    <a:pt x="14617" y="18719"/>
                  </a:lnTo>
                  <a:lnTo>
                    <a:pt x="14744" y="18681"/>
                  </a:lnTo>
                  <a:lnTo>
                    <a:pt x="14884" y="18656"/>
                  </a:lnTo>
                  <a:lnTo>
                    <a:pt x="15278" y="18516"/>
                  </a:lnTo>
                  <a:lnTo>
                    <a:pt x="15405" y="18465"/>
                  </a:lnTo>
                  <a:lnTo>
                    <a:pt x="15532" y="18376"/>
                  </a:lnTo>
                  <a:lnTo>
                    <a:pt x="15633" y="18249"/>
                  </a:lnTo>
                  <a:lnTo>
                    <a:pt x="15659" y="18110"/>
                  </a:lnTo>
                  <a:close/>
                </a:path>
                <a:path w="107950" h="22225">
                  <a:moveTo>
                    <a:pt x="24244" y="14897"/>
                  </a:moveTo>
                  <a:lnTo>
                    <a:pt x="24193" y="14757"/>
                  </a:lnTo>
                  <a:lnTo>
                    <a:pt x="24079" y="14630"/>
                  </a:lnTo>
                  <a:lnTo>
                    <a:pt x="23914" y="14528"/>
                  </a:lnTo>
                  <a:lnTo>
                    <a:pt x="23787" y="14490"/>
                  </a:lnTo>
                  <a:lnTo>
                    <a:pt x="19354" y="13398"/>
                  </a:lnTo>
                  <a:lnTo>
                    <a:pt x="19418" y="10642"/>
                  </a:lnTo>
                  <a:lnTo>
                    <a:pt x="19380" y="10477"/>
                  </a:lnTo>
                  <a:lnTo>
                    <a:pt x="19227" y="10325"/>
                  </a:lnTo>
                  <a:lnTo>
                    <a:pt x="19075" y="10236"/>
                  </a:lnTo>
                  <a:lnTo>
                    <a:pt x="18935" y="10198"/>
                  </a:lnTo>
                  <a:lnTo>
                    <a:pt x="18783" y="10172"/>
                  </a:lnTo>
                  <a:lnTo>
                    <a:pt x="18503" y="10160"/>
                  </a:lnTo>
                  <a:lnTo>
                    <a:pt x="18351" y="10185"/>
                  </a:lnTo>
                  <a:lnTo>
                    <a:pt x="18161" y="10236"/>
                  </a:lnTo>
                  <a:lnTo>
                    <a:pt x="18021" y="10325"/>
                  </a:lnTo>
                  <a:lnTo>
                    <a:pt x="17881" y="10426"/>
                  </a:lnTo>
                  <a:lnTo>
                    <a:pt x="17818" y="10566"/>
                  </a:lnTo>
                  <a:lnTo>
                    <a:pt x="17754" y="12992"/>
                  </a:lnTo>
                  <a:lnTo>
                    <a:pt x="13995" y="12065"/>
                  </a:lnTo>
                  <a:lnTo>
                    <a:pt x="13868" y="12026"/>
                  </a:lnTo>
                  <a:lnTo>
                    <a:pt x="13728" y="12014"/>
                  </a:lnTo>
                  <a:lnTo>
                    <a:pt x="13576" y="12026"/>
                  </a:lnTo>
                  <a:lnTo>
                    <a:pt x="13423" y="12039"/>
                  </a:lnTo>
                  <a:lnTo>
                    <a:pt x="13284" y="12077"/>
                  </a:lnTo>
                  <a:lnTo>
                    <a:pt x="13157" y="12128"/>
                  </a:lnTo>
                  <a:lnTo>
                    <a:pt x="13004" y="12230"/>
                  </a:lnTo>
                  <a:lnTo>
                    <a:pt x="12903" y="12357"/>
                  </a:lnTo>
                  <a:lnTo>
                    <a:pt x="12877" y="12547"/>
                  </a:lnTo>
                  <a:lnTo>
                    <a:pt x="12941" y="12687"/>
                  </a:lnTo>
                  <a:lnTo>
                    <a:pt x="13081" y="12788"/>
                  </a:lnTo>
                  <a:lnTo>
                    <a:pt x="13233" y="12865"/>
                  </a:lnTo>
                  <a:lnTo>
                    <a:pt x="13360" y="12915"/>
                  </a:lnTo>
                  <a:lnTo>
                    <a:pt x="17729" y="14008"/>
                  </a:lnTo>
                  <a:lnTo>
                    <a:pt x="17678" y="16751"/>
                  </a:lnTo>
                  <a:lnTo>
                    <a:pt x="17716" y="16903"/>
                  </a:lnTo>
                  <a:lnTo>
                    <a:pt x="17830" y="17030"/>
                  </a:lnTo>
                  <a:lnTo>
                    <a:pt x="18021" y="17145"/>
                  </a:lnTo>
                  <a:lnTo>
                    <a:pt x="18211" y="17208"/>
                  </a:lnTo>
                  <a:lnTo>
                    <a:pt x="18364" y="17221"/>
                  </a:lnTo>
                  <a:lnTo>
                    <a:pt x="18592" y="17233"/>
                  </a:lnTo>
                  <a:lnTo>
                    <a:pt x="18745" y="17208"/>
                  </a:lnTo>
                  <a:lnTo>
                    <a:pt x="18897" y="17170"/>
                  </a:lnTo>
                  <a:lnTo>
                    <a:pt x="19024" y="17106"/>
                  </a:lnTo>
                  <a:lnTo>
                    <a:pt x="19151" y="17018"/>
                  </a:lnTo>
                  <a:lnTo>
                    <a:pt x="19265" y="16878"/>
                  </a:lnTo>
                  <a:lnTo>
                    <a:pt x="19329" y="14401"/>
                  </a:lnTo>
                  <a:lnTo>
                    <a:pt x="23101" y="15328"/>
                  </a:lnTo>
                  <a:lnTo>
                    <a:pt x="23253" y="15367"/>
                  </a:lnTo>
                  <a:lnTo>
                    <a:pt x="23609" y="15367"/>
                  </a:lnTo>
                  <a:lnTo>
                    <a:pt x="23761" y="15328"/>
                  </a:lnTo>
                  <a:lnTo>
                    <a:pt x="23901" y="15290"/>
                  </a:lnTo>
                  <a:lnTo>
                    <a:pt x="24066" y="15189"/>
                  </a:lnTo>
                  <a:lnTo>
                    <a:pt x="24193" y="15074"/>
                  </a:lnTo>
                  <a:lnTo>
                    <a:pt x="24244" y="14947"/>
                  </a:lnTo>
                  <a:close/>
                </a:path>
                <a:path w="107950" h="22225">
                  <a:moveTo>
                    <a:pt x="79375" y="7848"/>
                  </a:moveTo>
                  <a:lnTo>
                    <a:pt x="76517" y="7658"/>
                  </a:lnTo>
                  <a:lnTo>
                    <a:pt x="78016" y="609"/>
                  </a:lnTo>
                  <a:lnTo>
                    <a:pt x="78054" y="381"/>
                  </a:lnTo>
                  <a:lnTo>
                    <a:pt x="77952" y="241"/>
                  </a:lnTo>
                  <a:lnTo>
                    <a:pt x="77812" y="127"/>
                  </a:lnTo>
                  <a:lnTo>
                    <a:pt x="77685" y="76"/>
                  </a:lnTo>
                  <a:lnTo>
                    <a:pt x="77558" y="38"/>
                  </a:lnTo>
                  <a:lnTo>
                    <a:pt x="77393" y="12"/>
                  </a:lnTo>
                  <a:lnTo>
                    <a:pt x="77152" y="0"/>
                  </a:lnTo>
                  <a:lnTo>
                    <a:pt x="77025" y="12"/>
                  </a:lnTo>
                  <a:lnTo>
                    <a:pt x="76885" y="50"/>
                  </a:lnTo>
                  <a:lnTo>
                    <a:pt x="72796" y="1498"/>
                  </a:lnTo>
                  <a:lnTo>
                    <a:pt x="72644" y="1562"/>
                  </a:lnTo>
                  <a:lnTo>
                    <a:pt x="72491" y="1701"/>
                  </a:lnTo>
                  <a:lnTo>
                    <a:pt x="72415" y="1854"/>
                  </a:lnTo>
                  <a:lnTo>
                    <a:pt x="72428" y="1993"/>
                  </a:lnTo>
                  <a:lnTo>
                    <a:pt x="72517" y="2120"/>
                  </a:lnTo>
                  <a:lnTo>
                    <a:pt x="72656" y="2235"/>
                  </a:lnTo>
                  <a:lnTo>
                    <a:pt x="72783" y="2286"/>
                  </a:lnTo>
                  <a:lnTo>
                    <a:pt x="72923" y="2324"/>
                  </a:lnTo>
                  <a:lnTo>
                    <a:pt x="73075" y="2349"/>
                  </a:lnTo>
                  <a:lnTo>
                    <a:pt x="73317" y="2362"/>
                  </a:lnTo>
                  <a:lnTo>
                    <a:pt x="73469" y="2336"/>
                  </a:lnTo>
                  <a:lnTo>
                    <a:pt x="73609" y="2298"/>
                  </a:lnTo>
                  <a:lnTo>
                    <a:pt x="76238" y="1384"/>
                  </a:lnTo>
                  <a:lnTo>
                    <a:pt x="74917" y="7543"/>
                  </a:lnTo>
                  <a:lnTo>
                    <a:pt x="72072" y="7340"/>
                  </a:lnTo>
                  <a:lnTo>
                    <a:pt x="71869" y="7340"/>
                  </a:lnTo>
                  <a:lnTo>
                    <a:pt x="71716" y="7353"/>
                  </a:lnTo>
                  <a:lnTo>
                    <a:pt x="71577" y="7391"/>
                  </a:lnTo>
                  <a:lnTo>
                    <a:pt x="71437" y="7442"/>
                  </a:lnTo>
                  <a:lnTo>
                    <a:pt x="71285" y="7543"/>
                  </a:lnTo>
                  <a:lnTo>
                    <a:pt x="71170" y="7721"/>
                  </a:lnTo>
                  <a:lnTo>
                    <a:pt x="71170" y="7848"/>
                  </a:lnTo>
                  <a:lnTo>
                    <a:pt x="71234" y="8001"/>
                  </a:lnTo>
                  <a:lnTo>
                    <a:pt x="71412" y="8140"/>
                  </a:lnTo>
                  <a:lnTo>
                    <a:pt x="71615" y="8216"/>
                  </a:lnTo>
                  <a:lnTo>
                    <a:pt x="71755" y="8255"/>
                  </a:lnTo>
                  <a:lnTo>
                    <a:pt x="75399" y="8509"/>
                  </a:lnTo>
                  <a:lnTo>
                    <a:pt x="75603" y="8521"/>
                  </a:lnTo>
                  <a:lnTo>
                    <a:pt x="79171" y="8775"/>
                  </a:lnTo>
                  <a:lnTo>
                    <a:pt x="79375" y="7848"/>
                  </a:lnTo>
                  <a:close/>
                </a:path>
                <a:path w="107950" h="22225">
                  <a:moveTo>
                    <a:pt x="80086" y="8267"/>
                  </a:moveTo>
                  <a:lnTo>
                    <a:pt x="80022" y="8115"/>
                  </a:lnTo>
                  <a:lnTo>
                    <a:pt x="79895" y="8001"/>
                  </a:lnTo>
                  <a:lnTo>
                    <a:pt x="79768" y="7937"/>
                  </a:lnTo>
                  <a:lnTo>
                    <a:pt x="79641" y="7899"/>
                  </a:lnTo>
                  <a:lnTo>
                    <a:pt x="79489" y="7861"/>
                  </a:lnTo>
                  <a:lnTo>
                    <a:pt x="79184" y="8775"/>
                  </a:lnTo>
                  <a:lnTo>
                    <a:pt x="79375" y="8775"/>
                  </a:lnTo>
                  <a:lnTo>
                    <a:pt x="79527" y="8750"/>
                  </a:lnTo>
                  <a:lnTo>
                    <a:pt x="79667" y="8712"/>
                  </a:lnTo>
                  <a:lnTo>
                    <a:pt x="79806" y="8661"/>
                  </a:lnTo>
                  <a:lnTo>
                    <a:pt x="79971" y="8559"/>
                  </a:lnTo>
                  <a:lnTo>
                    <a:pt x="80073" y="8394"/>
                  </a:lnTo>
                  <a:lnTo>
                    <a:pt x="80086" y="8267"/>
                  </a:lnTo>
                  <a:close/>
                </a:path>
                <a:path w="107950" h="22225">
                  <a:moveTo>
                    <a:pt x="94259" y="4521"/>
                  </a:moveTo>
                  <a:lnTo>
                    <a:pt x="94208" y="4191"/>
                  </a:lnTo>
                  <a:lnTo>
                    <a:pt x="94170" y="3860"/>
                  </a:lnTo>
                  <a:lnTo>
                    <a:pt x="93980" y="3200"/>
                  </a:lnTo>
                  <a:lnTo>
                    <a:pt x="93827" y="2882"/>
                  </a:lnTo>
                  <a:lnTo>
                    <a:pt x="93637" y="2565"/>
                  </a:lnTo>
                  <a:lnTo>
                    <a:pt x="93497" y="2247"/>
                  </a:lnTo>
                  <a:lnTo>
                    <a:pt x="93357" y="2070"/>
                  </a:lnTo>
                  <a:lnTo>
                    <a:pt x="93179" y="1892"/>
                  </a:lnTo>
                  <a:lnTo>
                    <a:pt x="92989" y="1727"/>
                  </a:lnTo>
                  <a:lnTo>
                    <a:pt x="92773" y="1562"/>
                  </a:lnTo>
                  <a:lnTo>
                    <a:pt x="92646" y="1498"/>
                  </a:lnTo>
                  <a:lnTo>
                    <a:pt x="92633" y="4546"/>
                  </a:lnTo>
                  <a:lnTo>
                    <a:pt x="92621" y="5130"/>
                  </a:lnTo>
                  <a:lnTo>
                    <a:pt x="92557" y="5372"/>
                  </a:lnTo>
                  <a:lnTo>
                    <a:pt x="91033" y="7835"/>
                  </a:lnTo>
                  <a:lnTo>
                    <a:pt x="90881" y="7975"/>
                  </a:lnTo>
                  <a:lnTo>
                    <a:pt x="90728" y="8115"/>
                  </a:lnTo>
                  <a:lnTo>
                    <a:pt x="89738" y="8496"/>
                  </a:lnTo>
                  <a:lnTo>
                    <a:pt x="89471" y="8534"/>
                  </a:lnTo>
                  <a:lnTo>
                    <a:pt x="89268" y="8547"/>
                  </a:lnTo>
                  <a:lnTo>
                    <a:pt x="89141" y="8547"/>
                  </a:lnTo>
                  <a:lnTo>
                    <a:pt x="88988" y="8534"/>
                  </a:lnTo>
                  <a:lnTo>
                    <a:pt x="88607" y="8483"/>
                  </a:lnTo>
                  <a:lnTo>
                    <a:pt x="88430" y="8445"/>
                  </a:lnTo>
                  <a:lnTo>
                    <a:pt x="87376" y="7721"/>
                  </a:lnTo>
                  <a:lnTo>
                    <a:pt x="87299" y="7556"/>
                  </a:lnTo>
                  <a:lnTo>
                    <a:pt x="87185" y="7366"/>
                  </a:lnTo>
                  <a:lnTo>
                    <a:pt x="92595" y="4229"/>
                  </a:lnTo>
                  <a:lnTo>
                    <a:pt x="92633" y="4546"/>
                  </a:lnTo>
                  <a:lnTo>
                    <a:pt x="92633" y="1498"/>
                  </a:lnTo>
                  <a:lnTo>
                    <a:pt x="92252" y="1308"/>
                  </a:lnTo>
                  <a:lnTo>
                    <a:pt x="92100" y="1257"/>
                  </a:lnTo>
                  <a:lnTo>
                    <a:pt x="91960" y="1193"/>
                  </a:lnTo>
                  <a:lnTo>
                    <a:pt x="91643" y="1104"/>
                  </a:lnTo>
                  <a:lnTo>
                    <a:pt x="91325" y="1028"/>
                  </a:lnTo>
                  <a:lnTo>
                    <a:pt x="90995" y="977"/>
                  </a:lnTo>
                  <a:lnTo>
                    <a:pt x="90817" y="965"/>
                  </a:lnTo>
                  <a:lnTo>
                    <a:pt x="90665" y="939"/>
                  </a:lnTo>
                  <a:lnTo>
                    <a:pt x="90436" y="927"/>
                  </a:lnTo>
                  <a:lnTo>
                    <a:pt x="89916" y="927"/>
                  </a:lnTo>
                  <a:lnTo>
                    <a:pt x="89738" y="939"/>
                  </a:lnTo>
                  <a:lnTo>
                    <a:pt x="89408" y="977"/>
                  </a:lnTo>
                  <a:lnTo>
                    <a:pt x="89065" y="1028"/>
                  </a:lnTo>
                  <a:lnTo>
                    <a:pt x="88747" y="1092"/>
                  </a:lnTo>
                  <a:lnTo>
                    <a:pt x="88595" y="1143"/>
                  </a:lnTo>
                  <a:lnTo>
                    <a:pt x="88430" y="1181"/>
                  </a:lnTo>
                  <a:lnTo>
                    <a:pt x="87058" y="2019"/>
                  </a:lnTo>
                  <a:lnTo>
                    <a:pt x="86753" y="2311"/>
                  </a:lnTo>
                  <a:lnTo>
                    <a:pt x="86220" y="2882"/>
                  </a:lnTo>
                  <a:lnTo>
                    <a:pt x="85801" y="3505"/>
                  </a:lnTo>
                  <a:lnTo>
                    <a:pt x="85471" y="4152"/>
                  </a:lnTo>
                  <a:lnTo>
                    <a:pt x="85369" y="4483"/>
                  </a:lnTo>
                  <a:lnTo>
                    <a:pt x="85255" y="4876"/>
                  </a:lnTo>
                  <a:lnTo>
                    <a:pt x="86868" y="4991"/>
                  </a:lnTo>
                  <a:lnTo>
                    <a:pt x="87045" y="4356"/>
                  </a:lnTo>
                  <a:lnTo>
                    <a:pt x="88353" y="2590"/>
                  </a:lnTo>
                  <a:lnTo>
                    <a:pt x="88493" y="2463"/>
                  </a:lnTo>
                  <a:lnTo>
                    <a:pt x="88671" y="2286"/>
                  </a:lnTo>
                  <a:lnTo>
                    <a:pt x="88798" y="2197"/>
                  </a:lnTo>
                  <a:lnTo>
                    <a:pt x="88925" y="2120"/>
                  </a:lnTo>
                  <a:lnTo>
                    <a:pt x="89077" y="2057"/>
                  </a:lnTo>
                  <a:lnTo>
                    <a:pt x="89230" y="1993"/>
                  </a:lnTo>
                  <a:lnTo>
                    <a:pt x="89408" y="1955"/>
                  </a:lnTo>
                  <a:lnTo>
                    <a:pt x="89662" y="1892"/>
                  </a:lnTo>
                  <a:lnTo>
                    <a:pt x="89941" y="1866"/>
                  </a:lnTo>
                  <a:lnTo>
                    <a:pt x="90131" y="1854"/>
                  </a:lnTo>
                  <a:lnTo>
                    <a:pt x="90297" y="1854"/>
                  </a:lnTo>
                  <a:lnTo>
                    <a:pt x="90424" y="1866"/>
                  </a:lnTo>
                  <a:lnTo>
                    <a:pt x="90881" y="1930"/>
                  </a:lnTo>
                  <a:lnTo>
                    <a:pt x="92036" y="2679"/>
                  </a:lnTo>
                  <a:lnTo>
                    <a:pt x="92087" y="2806"/>
                  </a:lnTo>
                  <a:lnTo>
                    <a:pt x="92227" y="3048"/>
                  </a:lnTo>
                  <a:lnTo>
                    <a:pt x="86817" y="6184"/>
                  </a:lnTo>
                  <a:lnTo>
                    <a:pt x="86779" y="5867"/>
                  </a:lnTo>
                  <a:lnTo>
                    <a:pt x="86804" y="5283"/>
                  </a:lnTo>
                  <a:lnTo>
                    <a:pt x="86842" y="5067"/>
                  </a:lnTo>
                  <a:lnTo>
                    <a:pt x="85255" y="4889"/>
                  </a:lnTo>
                  <a:lnTo>
                    <a:pt x="85191" y="5219"/>
                  </a:lnTo>
                  <a:lnTo>
                    <a:pt x="85166" y="5892"/>
                  </a:lnTo>
                  <a:lnTo>
                    <a:pt x="85242" y="6553"/>
                  </a:lnTo>
                  <a:lnTo>
                    <a:pt x="85445" y="7213"/>
                  </a:lnTo>
                  <a:lnTo>
                    <a:pt x="85598" y="7518"/>
                  </a:lnTo>
                  <a:lnTo>
                    <a:pt x="85750" y="7823"/>
                  </a:lnTo>
                  <a:lnTo>
                    <a:pt x="85813" y="7950"/>
                  </a:lnTo>
                  <a:lnTo>
                    <a:pt x="85915" y="8153"/>
                  </a:lnTo>
                  <a:lnTo>
                    <a:pt x="86042" y="8331"/>
                  </a:lnTo>
                  <a:lnTo>
                    <a:pt x="86220" y="8509"/>
                  </a:lnTo>
                  <a:lnTo>
                    <a:pt x="86410" y="8674"/>
                  </a:lnTo>
                  <a:lnTo>
                    <a:pt x="86639" y="8813"/>
                  </a:lnTo>
                  <a:lnTo>
                    <a:pt x="86880" y="8966"/>
                  </a:lnTo>
                  <a:lnTo>
                    <a:pt x="88582" y="9436"/>
                  </a:lnTo>
                  <a:lnTo>
                    <a:pt x="88747" y="9448"/>
                  </a:lnTo>
                  <a:lnTo>
                    <a:pt x="88963" y="9474"/>
                  </a:lnTo>
                  <a:lnTo>
                    <a:pt x="89306" y="9474"/>
                  </a:lnTo>
                  <a:lnTo>
                    <a:pt x="89496" y="9461"/>
                  </a:lnTo>
                  <a:lnTo>
                    <a:pt x="89662" y="9461"/>
                  </a:lnTo>
                  <a:lnTo>
                    <a:pt x="92290" y="8445"/>
                  </a:lnTo>
                  <a:lnTo>
                    <a:pt x="92671" y="8089"/>
                  </a:lnTo>
                  <a:lnTo>
                    <a:pt x="93205" y="7518"/>
                  </a:lnTo>
                  <a:lnTo>
                    <a:pt x="93408" y="7200"/>
                  </a:lnTo>
                  <a:lnTo>
                    <a:pt x="93624" y="6896"/>
                  </a:lnTo>
                  <a:lnTo>
                    <a:pt x="93954" y="6248"/>
                  </a:lnTo>
                  <a:lnTo>
                    <a:pt x="94056" y="5918"/>
                  </a:lnTo>
                  <a:lnTo>
                    <a:pt x="94145" y="5613"/>
                  </a:lnTo>
                  <a:lnTo>
                    <a:pt x="94170" y="5461"/>
                  </a:lnTo>
                  <a:lnTo>
                    <a:pt x="94234" y="5194"/>
                  </a:lnTo>
                  <a:lnTo>
                    <a:pt x="94259" y="4521"/>
                  </a:lnTo>
                  <a:close/>
                </a:path>
                <a:path w="107950" h="22225">
                  <a:moveTo>
                    <a:pt x="107543" y="5461"/>
                  </a:moveTo>
                  <a:lnTo>
                    <a:pt x="107492" y="5130"/>
                  </a:lnTo>
                  <a:lnTo>
                    <a:pt x="107454" y="4800"/>
                  </a:lnTo>
                  <a:lnTo>
                    <a:pt x="107264" y="4140"/>
                  </a:lnTo>
                  <a:lnTo>
                    <a:pt x="107111" y="3822"/>
                  </a:lnTo>
                  <a:lnTo>
                    <a:pt x="106921" y="3505"/>
                  </a:lnTo>
                  <a:lnTo>
                    <a:pt x="106781" y="3200"/>
                  </a:lnTo>
                  <a:lnTo>
                    <a:pt x="106641" y="3009"/>
                  </a:lnTo>
                  <a:lnTo>
                    <a:pt x="106476" y="2844"/>
                  </a:lnTo>
                  <a:lnTo>
                    <a:pt x="106273" y="2679"/>
                  </a:lnTo>
                  <a:lnTo>
                    <a:pt x="106057" y="2514"/>
                  </a:lnTo>
                  <a:lnTo>
                    <a:pt x="105930" y="2451"/>
                  </a:lnTo>
                  <a:lnTo>
                    <a:pt x="104279" y="1930"/>
                  </a:lnTo>
                  <a:lnTo>
                    <a:pt x="104152" y="1930"/>
                  </a:lnTo>
                  <a:lnTo>
                    <a:pt x="104025" y="1905"/>
                  </a:lnTo>
                  <a:lnTo>
                    <a:pt x="103886" y="1879"/>
                  </a:lnTo>
                  <a:lnTo>
                    <a:pt x="103720" y="1866"/>
                  </a:lnTo>
                  <a:lnTo>
                    <a:pt x="103200" y="1866"/>
                  </a:lnTo>
                  <a:lnTo>
                    <a:pt x="101879" y="2082"/>
                  </a:lnTo>
                  <a:lnTo>
                    <a:pt x="101714" y="2120"/>
                  </a:lnTo>
                  <a:lnTo>
                    <a:pt x="100393" y="2895"/>
                  </a:lnTo>
                  <a:lnTo>
                    <a:pt x="98640" y="5422"/>
                  </a:lnTo>
                  <a:lnTo>
                    <a:pt x="98526" y="5816"/>
                  </a:lnTo>
                  <a:lnTo>
                    <a:pt x="98463" y="6159"/>
                  </a:lnTo>
                  <a:lnTo>
                    <a:pt x="98437" y="6819"/>
                  </a:lnTo>
                  <a:lnTo>
                    <a:pt x="98513" y="7493"/>
                  </a:lnTo>
                  <a:lnTo>
                    <a:pt x="98717" y="8140"/>
                  </a:lnTo>
                  <a:lnTo>
                    <a:pt x="98869" y="8458"/>
                  </a:lnTo>
                  <a:lnTo>
                    <a:pt x="99034" y="8763"/>
                  </a:lnTo>
                  <a:lnTo>
                    <a:pt x="99098" y="8890"/>
                  </a:lnTo>
                  <a:lnTo>
                    <a:pt x="99199" y="9093"/>
                  </a:lnTo>
                  <a:lnTo>
                    <a:pt x="99326" y="9271"/>
                  </a:lnTo>
                  <a:lnTo>
                    <a:pt x="99491" y="9448"/>
                  </a:lnTo>
                  <a:lnTo>
                    <a:pt x="99923" y="9766"/>
                  </a:lnTo>
                  <a:lnTo>
                    <a:pt x="101206" y="10261"/>
                  </a:lnTo>
                  <a:lnTo>
                    <a:pt x="101358" y="10299"/>
                  </a:lnTo>
                  <a:lnTo>
                    <a:pt x="101688" y="10363"/>
                  </a:lnTo>
                  <a:lnTo>
                    <a:pt x="101917" y="10375"/>
                  </a:lnTo>
                  <a:lnTo>
                    <a:pt x="102082" y="10388"/>
                  </a:lnTo>
                  <a:lnTo>
                    <a:pt x="102247" y="10401"/>
                  </a:lnTo>
                  <a:lnTo>
                    <a:pt x="102590" y="10414"/>
                  </a:lnTo>
                  <a:lnTo>
                    <a:pt x="102781" y="10401"/>
                  </a:lnTo>
                  <a:lnTo>
                    <a:pt x="102946" y="10401"/>
                  </a:lnTo>
                  <a:lnTo>
                    <a:pt x="105638" y="9321"/>
                  </a:lnTo>
                  <a:lnTo>
                    <a:pt x="105943" y="9029"/>
                  </a:lnTo>
                  <a:lnTo>
                    <a:pt x="106476" y="8445"/>
                  </a:lnTo>
                  <a:lnTo>
                    <a:pt x="106680" y="8140"/>
                  </a:lnTo>
                  <a:lnTo>
                    <a:pt x="106895" y="7835"/>
                  </a:lnTo>
                  <a:lnTo>
                    <a:pt x="107226" y="7188"/>
                  </a:lnTo>
                  <a:lnTo>
                    <a:pt x="107327" y="6858"/>
                  </a:lnTo>
                  <a:lnTo>
                    <a:pt x="107416" y="6553"/>
                  </a:lnTo>
                  <a:lnTo>
                    <a:pt x="105829" y="6337"/>
                  </a:lnTo>
                  <a:lnTo>
                    <a:pt x="104279" y="8801"/>
                  </a:lnTo>
                  <a:lnTo>
                    <a:pt x="104927" y="9055"/>
                  </a:lnTo>
                  <a:lnTo>
                    <a:pt x="104267" y="8801"/>
                  </a:lnTo>
                  <a:lnTo>
                    <a:pt x="104127" y="8966"/>
                  </a:lnTo>
                  <a:lnTo>
                    <a:pt x="103962" y="9105"/>
                  </a:lnTo>
                  <a:lnTo>
                    <a:pt x="103759" y="9220"/>
                  </a:lnTo>
                  <a:lnTo>
                    <a:pt x="102755" y="9474"/>
                  </a:lnTo>
                  <a:lnTo>
                    <a:pt x="102311" y="9474"/>
                  </a:lnTo>
                  <a:lnTo>
                    <a:pt x="102158" y="9461"/>
                  </a:lnTo>
                  <a:lnTo>
                    <a:pt x="101892" y="9423"/>
                  </a:lnTo>
                  <a:lnTo>
                    <a:pt x="101714" y="9385"/>
                  </a:lnTo>
                  <a:lnTo>
                    <a:pt x="101473" y="9309"/>
                  </a:lnTo>
                  <a:lnTo>
                    <a:pt x="101244" y="9207"/>
                  </a:lnTo>
                  <a:lnTo>
                    <a:pt x="100977" y="9055"/>
                  </a:lnTo>
                  <a:lnTo>
                    <a:pt x="100787" y="8851"/>
                  </a:lnTo>
                  <a:lnTo>
                    <a:pt x="100660" y="8661"/>
                  </a:lnTo>
                  <a:lnTo>
                    <a:pt x="100571" y="8470"/>
                  </a:lnTo>
                  <a:lnTo>
                    <a:pt x="100418" y="8216"/>
                  </a:lnTo>
                  <a:lnTo>
                    <a:pt x="100291" y="7950"/>
                  </a:lnTo>
                  <a:lnTo>
                    <a:pt x="100126" y="7378"/>
                  </a:lnTo>
                  <a:lnTo>
                    <a:pt x="100050" y="6807"/>
                  </a:lnTo>
                  <a:lnTo>
                    <a:pt x="100076" y="6223"/>
                  </a:lnTo>
                  <a:lnTo>
                    <a:pt x="100114" y="6007"/>
                  </a:lnTo>
                  <a:lnTo>
                    <a:pt x="100152" y="5842"/>
                  </a:lnTo>
                  <a:lnTo>
                    <a:pt x="100317" y="5295"/>
                  </a:lnTo>
                  <a:lnTo>
                    <a:pt x="100596" y="4749"/>
                  </a:lnTo>
                  <a:lnTo>
                    <a:pt x="100787" y="4483"/>
                  </a:lnTo>
                  <a:lnTo>
                    <a:pt x="100965" y="4216"/>
                  </a:lnTo>
                  <a:lnTo>
                    <a:pt x="101422" y="3708"/>
                  </a:lnTo>
                  <a:lnTo>
                    <a:pt x="101625" y="3517"/>
                  </a:lnTo>
                  <a:lnTo>
                    <a:pt x="101765" y="3403"/>
                  </a:lnTo>
                  <a:lnTo>
                    <a:pt x="102019" y="3175"/>
                  </a:lnTo>
                  <a:lnTo>
                    <a:pt x="102209" y="3060"/>
                  </a:lnTo>
                  <a:lnTo>
                    <a:pt x="102362" y="2997"/>
                  </a:lnTo>
                  <a:lnTo>
                    <a:pt x="102514" y="2933"/>
                  </a:lnTo>
                  <a:lnTo>
                    <a:pt x="102857" y="2844"/>
                  </a:lnTo>
                  <a:lnTo>
                    <a:pt x="103225" y="2806"/>
                  </a:lnTo>
                  <a:lnTo>
                    <a:pt x="103581" y="2794"/>
                  </a:lnTo>
                  <a:lnTo>
                    <a:pt x="103784" y="2819"/>
                  </a:lnTo>
                  <a:lnTo>
                    <a:pt x="104076" y="2870"/>
                  </a:lnTo>
                  <a:lnTo>
                    <a:pt x="104584" y="3009"/>
                  </a:lnTo>
                  <a:lnTo>
                    <a:pt x="104724" y="3086"/>
                  </a:lnTo>
                  <a:lnTo>
                    <a:pt x="104863" y="3149"/>
                  </a:lnTo>
                  <a:lnTo>
                    <a:pt x="104990" y="3238"/>
                  </a:lnTo>
                  <a:lnTo>
                    <a:pt x="105181" y="3429"/>
                  </a:lnTo>
                  <a:lnTo>
                    <a:pt x="105321" y="3632"/>
                  </a:lnTo>
                  <a:lnTo>
                    <a:pt x="105511" y="3987"/>
                  </a:lnTo>
                  <a:lnTo>
                    <a:pt x="105689" y="4343"/>
                  </a:lnTo>
                  <a:lnTo>
                    <a:pt x="105854" y="4914"/>
                  </a:lnTo>
                  <a:lnTo>
                    <a:pt x="105892" y="5207"/>
                  </a:lnTo>
                  <a:lnTo>
                    <a:pt x="105918" y="5486"/>
                  </a:lnTo>
                  <a:lnTo>
                    <a:pt x="105905" y="6057"/>
                  </a:lnTo>
                  <a:lnTo>
                    <a:pt x="105841" y="6324"/>
                  </a:lnTo>
                  <a:lnTo>
                    <a:pt x="107429" y="6451"/>
                  </a:lnTo>
                  <a:lnTo>
                    <a:pt x="107518" y="6134"/>
                  </a:lnTo>
                  <a:lnTo>
                    <a:pt x="107543" y="546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163329" y="1223123"/>
              <a:ext cx="124460" cy="78740"/>
            </a:xfrm>
            <a:custGeom>
              <a:avLst/>
              <a:gdLst/>
              <a:ahLst/>
              <a:cxnLst/>
              <a:rect l="l" t="t" r="r" b="b"/>
              <a:pathLst>
                <a:path w="124459" h="78740">
                  <a:moveTo>
                    <a:pt x="6972" y="6464"/>
                  </a:moveTo>
                  <a:lnTo>
                    <a:pt x="6908" y="6337"/>
                  </a:lnTo>
                  <a:lnTo>
                    <a:pt x="6794" y="6210"/>
                  </a:lnTo>
                  <a:lnTo>
                    <a:pt x="6654" y="6134"/>
                  </a:lnTo>
                  <a:lnTo>
                    <a:pt x="6502" y="6096"/>
                  </a:lnTo>
                  <a:lnTo>
                    <a:pt x="6362" y="6057"/>
                  </a:lnTo>
                  <a:lnTo>
                    <a:pt x="6007" y="6045"/>
                  </a:lnTo>
                  <a:lnTo>
                    <a:pt x="5867" y="6070"/>
                  </a:lnTo>
                  <a:lnTo>
                    <a:pt x="5740" y="6108"/>
                  </a:lnTo>
                  <a:lnTo>
                    <a:pt x="5613" y="6159"/>
                  </a:lnTo>
                  <a:lnTo>
                    <a:pt x="5435" y="6299"/>
                  </a:lnTo>
                  <a:lnTo>
                    <a:pt x="5207" y="6489"/>
                  </a:lnTo>
                  <a:lnTo>
                    <a:pt x="3949" y="6921"/>
                  </a:lnTo>
                  <a:lnTo>
                    <a:pt x="3467" y="6921"/>
                  </a:lnTo>
                  <a:lnTo>
                    <a:pt x="3314" y="6934"/>
                  </a:lnTo>
                  <a:lnTo>
                    <a:pt x="3162" y="6946"/>
                  </a:lnTo>
                  <a:lnTo>
                    <a:pt x="3022" y="6972"/>
                  </a:lnTo>
                  <a:lnTo>
                    <a:pt x="2882" y="7023"/>
                  </a:lnTo>
                  <a:lnTo>
                    <a:pt x="2730" y="7099"/>
                  </a:lnTo>
                  <a:lnTo>
                    <a:pt x="2616" y="7226"/>
                  </a:lnTo>
                  <a:lnTo>
                    <a:pt x="2565" y="7353"/>
                  </a:lnTo>
                  <a:lnTo>
                    <a:pt x="2590" y="7505"/>
                  </a:lnTo>
                  <a:lnTo>
                    <a:pt x="2667" y="7632"/>
                  </a:lnTo>
                  <a:lnTo>
                    <a:pt x="2819" y="7734"/>
                  </a:lnTo>
                  <a:lnTo>
                    <a:pt x="2946" y="7785"/>
                  </a:lnTo>
                  <a:lnTo>
                    <a:pt x="3086" y="7823"/>
                  </a:lnTo>
                  <a:lnTo>
                    <a:pt x="3238" y="7848"/>
                  </a:lnTo>
                  <a:lnTo>
                    <a:pt x="3441" y="7848"/>
                  </a:lnTo>
                  <a:lnTo>
                    <a:pt x="3784" y="7861"/>
                  </a:lnTo>
                  <a:lnTo>
                    <a:pt x="3975" y="7848"/>
                  </a:lnTo>
                  <a:lnTo>
                    <a:pt x="4140" y="7848"/>
                  </a:lnTo>
                  <a:lnTo>
                    <a:pt x="4483" y="7810"/>
                  </a:lnTo>
                  <a:lnTo>
                    <a:pt x="6870" y="6718"/>
                  </a:lnTo>
                  <a:lnTo>
                    <a:pt x="6946" y="6591"/>
                  </a:lnTo>
                  <a:lnTo>
                    <a:pt x="6972" y="6464"/>
                  </a:lnTo>
                  <a:close/>
                </a:path>
                <a:path w="124459" h="78740">
                  <a:moveTo>
                    <a:pt x="8356" y="1663"/>
                  </a:moveTo>
                  <a:lnTo>
                    <a:pt x="8305" y="1536"/>
                  </a:lnTo>
                  <a:lnTo>
                    <a:pt x="8204" y="1409"/>
                  </a:lnTo>
                  <a:lnTo>
                    <a:pt x="8026" y="1320"/>
                  </a:lnTo>
                  <a:lnTo>
                    <a:pt x="7899" y="1270"/>
                  </a:lnTo>
                  <a:lnTo>
                    <a:pt x="7747" y="1244"/>
                  </a:lnTo>
                  <a:lnTo>
                    <a:pt x="7594" y="1219"/>
                  </a:lnTo>
                  <a:lnTo>
                    <a:pt x="7442" y="1231"/>
                  </a:lnTo>
                  <a:lnTo>
                    <a:pt x="7277" y="1244"/>
                  </a:lnTo>
                  <a:lnTo>
                    <a:pt x="7137" y="1282"/>
                  </a:lnTo>
                  <a:lnTo>
                    <a:pt x="7010" y="1346"/>
                  </a:lnTo>
                  <a:lnTo>
                    <a:pt x="241" y="5156"/>
                  </a:lnTo>
                  <a:lnTo>
                    <a:pt x="114" y="5245"/>
                  </a:lnTo>
                  <a:lnTo>
                    <a:pt x="12" y="5397"/>
                  </a:lnTo>
                  <a:lnTo>
                    <a:pt x="0" y="5562"/>
                  </a:lnTo>
                  <a:lnTo>
                    <a:pt x="63" y="5689"/>
                  </a:lnTo>
                  <a:lnTo>
                    <a:pt x="190" y="5803"/>
                  </a:lnTo>
                  <a:lnTo>
                    <a:pt x="317" y="5867"/>
                  </a:lnTo>
                  <a:lnTo>
                    <a:pt x="457" y="5918"/>
                  </a:lnTo>
                  <a:lnTo>
                    <a:pt x="596" y="5943"/>
                  </a:lnTo>
                  <a:lnTo>
                    <a:pt x="952" y="5956"/>
                  </a:lnTo>
                  <a:lnTo>
                    <a:pt x="1079" y="5930"/>
                  </a:lnTo>
                  <a:lnTo>
                    <a:pt x="1219" y="5892"/>
                  </a:lnTo>
                  <a:lnTo>
                    <a:pt x="1346" y="5842"/>
                  </a:lnTo>
                  <a:lnTo>
                    <a:pt x="8102" y="2019"/>
                  </a:lnTo>
                  <a:lnTo>
                    <a:pt x="8242" y="1943"/>
                  </a:lnTo>
                  <a:lnTo>
                    <a:pt x="8331" y="1816"/>
                  </a:lnTo>
                  <a:lnTo>
                    <a:pt x="8356" y="1663"/>
                  </a:lnTo>
                  <a:close/>
                </a:path>
                <a:path w="124459" h="78740">
                  <a:moveTo>
                    <a:pt x="15963" y="8166"/>
                  </a:moveTo>
                  <a:lnTo>
                    <a:pt x="15900" y="8026"/>
                  </a:lnTo>
                  <a:lnTo>
                    <a:pt x="15773" y="7912"/>
                  </a:lnTo>
                  <a:lnTo>
                    <a:pt x="15646" y="7848"/>
                  </a:lnTo>
                  <a:lnTo>
                    <a:pt x="15519" y="7797"/>
                  </a:lnTo>
                  <a:lnTo>
                    <a:pt x="15367" y="7759"/>
                  </a:lnTo>
                  <a:lnTo>
                    <a:pt x="15201" y="7747"/>
                  </a:lnTo>
                  <a:lnTo>
                    <a:pt x="15049" y="7734"/>
                  </a:lnTo>
                  <a:lnTo>
                    <a:pt x="14922" y="7708"/>
                  </a:lnTo>
                  <a:lnTo>
                    <a:pt x="14744" y="7658"/>
                  </a:lnTo>
                  <a:lnTo>
                    <a:pt x="14579" y="7594"/>
                  </a:lnTo>
                  <a:lnTo>
                    <a:pt x="14325" y="7454"/>
                  </a:lnTo>
                  <a:lnTo>
                    <a:pt x="14147" y="7289"/>
                  </a:lnTo>
                  <a:lnTo>
                    <a:pt x="14033" y="7010"/>
                  </a:lnTo>
                  <a:lnTo>
                    <a:pt x="14033" y="6883"/>
                  </a:lnTo>
                  <a:lnTo>
                    <a:pt x="15392" y="533"/>
                  </a:lnTo>
                  <a:lnTo>
                    <a:pt x="15367" y="381"/>
                  </a:lnTo>
                  <a:lnTo>
                    <a:pt x="15278" y="254"/>
                  </a:lnTo>
                  <a:lnTo>
                    <a:pt x="15138" y="139"/>
                  </a:lnTo>
                  <a:lnTo>
                    <a:pt x="15011" y="88"/>
                  </a:lnTo>
                  <a:lnTo>
                    <a:pt x="14859" y="50"/>
                  </a:lnTo>
                  <a:lnTo>
                    <a:pt x="14706" y="25"/>
                  </a:lnTo>
                  <a:lnTo>
                    <a:pt x="14554" y="0"/>
                  </a:lnTo>
                  <a:lnTo>
                    <a:pt x="14401" y="25"/>
                  </a:lnTo>
                  <a:lnTo>
                    <a:pt x="14249" y="63"/>
                  </a:lnTo>
                  <a:lnTo>
                    <a:pt x="14071" y="114"/>
                  </a:lnTo>
                  <a:lnTo>
                    <a:pt x="13931" y="190"/>
                  </a:lnTo>
                  <a:lnTo>
                    <a:pt x="13817" y="317"/>
                  </a:lnTo>
                  <a:lnTo>
                    <a:pt x="12433" y="6743"/>
                  </a:lnTo>
                  <a:lnTo>
                    <a:pt x="12420" y="7073"/>
                  </a:lnTo>
                  <a:lnTo>
                    <a:pt x="13817" y="8420"/>
                  </a:lnTo>
                  <a:lnTo>
                    <a:pt x="13944" y="8470"/>
                  </a:lnTo>
                  <a:lnTo>
                    <a:pt x="14071" y="8509"/>
                  </a:lnTo>
                  <a:lnTo>
                    <a:pt x="14338" y="8572"/>
                  </a:lnTo>
                  <a:lnTo>
                    <a:pt x="14490" y="8597"/>
                  </a:lnTo>
                  <a:lnTo>
                    <a:pt x="14630" y="8636"/>
                  </a:lnTo>
                  <a:lnTo>
                    <a:pt x="15062" y="8674"/>
                  </a:lnTo>
                  <a:lnTo>
                    <a:pt x="15328" y="8674"/>
                  </a:lnTo>
                  <a:lnTo>
                    <a:pt x="15481" y="8636"/>
                  </a:lnTo>
                  <a:lnTo>
                    <a:pt x="15621" y="8597"/>
                  </a:lnTo>
                  <a:lnTo>
                    <a:pt x="15748" y="8534"/>
                  </a:lnTo>
                  <a:lnTo>
                    <a:pt x="15875" y="8432"/>
                  </a:lnTo>
                  <a:lnTo>
                    <a:pt x="15951" y="8293"/>
                  </a:lnTo>
                  <a:lnTo>
                    <a:pt x="15963" y="8166"/>
                  </a:lnTo>
                  <a:close/>
                </a:path>
                <a:path w="124459" h="78740">
                  <a:moveTo>
                    <a:pt x="20091" y="8839"/>
                  </a:moveTo>
                  <a:lnTo>
                    <a:pt x="18859" y="8216"/>
                  </a:lnTo>
                  <a:lnTo>
                    <a:pt x="18719" y="8356"/>
                  </a:lnTo>
                  <a:lnTo>
                    <a:pt x="18669" y="8496"/>
                  </a:lnTo>
                  <a:lnTo>
                    <a:pt x="18681" y="8636"/>
                  </a:lnTo>
                  <a:lnTo>
                    <a:pt x="18808" y="8801"/>
                  </a:lnTo>
                  <a:lnTo>
                    <a:pt x="18986" y="8902"/>
                  </a:lnTo>
                  <a:lnTo>
                    <a:pt x="19113" y="8940"/>
                  </a:lnTo>
                  <a:lnTo>
                    <a:pt x="19253" y="8978"/>
                  </a:lnTo>
                  <a:lnTo>
                    <a:pt x="19570" y="8991"/>
                  </a:lnTo>
                  <a:lnTo>
                    <a:pt x="19697" y="8978"/>
                  </a:lnTo>
                  <a:lnTo>
                    <a:pt x="19837" y="8940"/>
                  </a:lnTo>
                  <a:lnTo>
                    <a:pt x="19977" y="8902"/>
                  </a:lnTo>
                  <a:close/>
                </a:path>
                <a:path w="124459" h="78740">
                  <a:moveTo>
                    <a:pt x="21272" y="3251"/>
                  </a:moveTo>
                  <a:lnTo>
                    <a:pt x="21120" y="3124"/>
                  </a:lnTo>
                  <a:lnTo>
                    <a:pt x="20942" y="3060"/>
                  </a:lnTo>
                  <a:lnTo>
                    <a:pt x="20764" y="3009"/>
                  </a:lnTo>
                  <a:lnTo>
                    <a:pt x="20459" y="2997"/>
                  </a:lnTo>
                  <a:lnTo>
                    <a:pt x="20307" y="3022"/>
                  </a:lnTo>
                  <a:lnTo>
                    <a:pt x="20180" y="3048"/>
                  </a:lnTo>
                  <a:lnTo>
                    <a:pt x="20053" y="3098"/>
                  </a:lnTo>
                  <a:lnTo>
                    <a:pt x="19913" y="3175"/>
                  </a:lnTo>
                  <a:lnTo>
                    <a:pt x="19786" y="3314"/>
                  </a:lnTo>
                  <a:lnTo>
                    <a:pt x="19748" y="3530"/>
                  </a:lnTo>
                  <a:lnTo>
                    <a:pt x="19812" y="3657"/>
                  </a:lnTo>
                  <a:lnTo>
                    <a:pt x="21272" y="3251"/>
                  </a:lnTo>
                  <a:close/>
                </a:path>
                <a:path w="124459" h="78740">
                  <a:moveTo>
                    <a:pt x="27216" y="3860"/>
                  </a:moveTo>
                  <a:lnTo>
                    <a:pt x="27165" y="3733"/>
                  </a:lnTo>
                  <a:lnTo>
                    <a:pt x="27063" y="3606"/>
                  </a:lnTo>
                  <a:lnTo>
                    <a:pt x="26936" y="3530"/>
                  </a:lnTo>
                  <a:lnTo>
                    <a:pt x="26797" y="3479"/>
                  </a:lnTo>
                  <a:lnTo>
                    <a:pt x="26606" y="3429"/>
                  </a:lnTo>
                  <a:lnTo>
                    <a:pt x="26301" y="3416"/>
                  </a:lnTo>
                  <a:lnTo>
                    <a:pt x="26174" y="3429"/>
                  </a:lnTo>
                  <a:lnTo>
                    <a:pt x="26035" y="3467"/>
                  </a:lnTo>
                  <a:lnTo>
                    <a:pt x="25895" y="3517"/>
                  </a:lnTo>
                  <a:lnTo>
                    <a:pt x="23101" y="5384"/>
                  </a:lnTo>
                  <a:lnTo>
                    <a:pt x="21272" y="3263"/>
                  </a:lnTo>
                  <a:lnTo>
                    <a:pt x="19824" y="3683"/>
                  </a:lnTo>
                  <a:lnTo>
                    <a:pt x="21958" y="6146"/>
                  </a:lnTo>
                  <a:lnTo>
                    <a:pt x="18872" y="8216"/>
                  </a:lnTo>
                  <a:lnTo>
                    <a:pt x="20091" y="8839"/>
                  </a:lnTo>
                  <a:lnTo>
                    <a:pt x="22758" y="7061"/>
                  </a:lnTo>
                  <a:lnTo>
                    <a:pt x="24599" y="9156"/>
                  </a:lnTo>
                  <a:lnTo>
                    <a:pt x="24752" y="9283"/>
                  </a:lnTo>
                  <a:lnTo>
                    <a:pt x="24879" y="9347"/>
                  </a:lnTo>
                  <a:lnTo>
                    <a:pt x="25031" y="9385"/>
                  </a:lnTo>
                  <a:lnTo>
                    <a:pt x="25184" y="9410"/>
                  </a:lnTo>
                  <a:lnTo>
                    <a:pt x="25412" y="9410"/>
                  </a:lnTo>
                  <a:lnTo>
                    <a:pt x="25565" y="9398"/>
                  </a:lnTo>
                  <a:lnTo>
                    <a:pt x="25692" y="9359"/>
                  </a:lnTo>
                  <a:lnTo>
                    <a:pt x="25844" y="9309"/>
                  </a:lnTo>
                  <a:lnTo>
                    <a:pt x="25996" y="9207"/>
                  </a:lnTo>
                  <a:lnTo>
                    <a:pt x="26085" y="9080"/>
                  </a:lnTo>
                  <a:lnTo>
                    <a:pt x="26123" y="8890"/>
                  </a:lnTo>
                  <a:lnTo>
                    <a:pt x="26060" y="8750"/>
                  </a:lnTo>
                  <a:lnTo>
                    <a:pt x="23888" y="6286"/>
                  </a:lnTo>
                  <a:lnTo>
                    <a:pt x="27012" y="4191"/>
                  </a:lnTo>
                  <a:lnTo>
                    <a:pt x="27152" y="4051"/>
                  </a:lnTo>
                  <a:lnTo>
                    <a:pt x="27203" y="3911"/>
                  </a:lnTo>
                  <a:close/>
                </a:path>
                <a:path w="124459" h="78740">
                  <a:moveTo>
                    <a:pt x="69710" y="26555"/>
                  </a:moveTo>
                  <a:lnTo>
                    <a:pt x="68605" y="25869"/>
                  </a:lnTo>
                  <a:lnTo>
                    <a:pt x="68478" y="25958"/>
                  </a:lnTo>
                  <a:lnTo>
                    <a:pt x="68364" y="26098"/>
                  </a:lnTo>
                  <a:lnTo>
                    <a:pt x="68364" y="26314"/>
                  </a:lnTo>
                  <a:lnTo>
                    <a:pt x="68440" y="26441"/>
                  </a:lnTo>
                  <a:lnTo>
                    <a:pt x="68605" y="26543"/>
                  </a:lnTo>
                  <a:lnTo>
                    <a:pt x="68808" y="26619"/>
                  </a:lnTo>
                  <a:lnTo>
                    <a:pt x="68935" y="26657"/>
                  </a:lnTo>
                  <a:lnTo>
                    <a:pt x="69342" y="26670"/>
                  </a:lnTo>
                  <a:lnTo>
                    <a:pt x="69481" y="26631"/>
                  </a:lnTo>
                  <a:lnTo>
                    <a:pt x="69621" y="26593"/>
                  </a:lnTo>
                  <a:close/>
                </a:path>
                <a:path w="124459" h="78740">
                  <a:moveTo>
                    <a:pt x="72732" y="16700"/>
                  </a:moveTo>
                  <a:lnTo>
                    <a:pt x="72707" y="16573"/>
                  </a:lnTo>
                  <a:lnTo>
                    <a:pt x="72605" y="16446"/>
                  </a:lnTo>
                  <a:lnTo>
                    <a:pt x="72478" y="16370"/>
                  </a:lnTo>
                  <a:lnTo>
                    <a:pt x="72339" y="16294"/>
                  </a:lnTo>
                  <a:lnTo>
                    <a:pt x="72199" y="16256"/>
                  </a:lnTo>
                  <a:lnTo>
                    <a:pt x="72072" y="16230"/>
                  </a:lnTo>
                  <a:lnTo>
                    <a:pt x="71869" y="16230"/>
                  </a:lnTo>
                  <a:lnTo>
                    <a:pt x="71742" y="16230"/>
                  </a:lnTo>
                  <a:lnTo>
                    <a:pt x="67360" y="15849"/>
                  </a:lnTo>
                  <a:lnTo>
                    <a:pt x="67183" y="15836"/>
                  </a:lnTo>
                  <a:lnTo>
                    <a:pt x="67056" y="15849"/>
                  </a:lnTo>
                  <a:lnTo>
                    <a:pt x="66903" y="15887"/>
                  </a:lnTo>
                  <a:lnTo>
                    <a:pt x="66738" y="15938"/>
                  </a:lnTo>
                  <a:lnTo>
                    <a:pt x="66573" y="16040"/>
                  </a:lnTo>
                  <a:lnTo>
                    <a:pt x="66471" y="16167"/>
                  </a:lnTo>
                  <a:lnTo>
                    <a:pt x="66433" y="16294"/>
                  </a:lnTo>
                  <a:lnTo>
                    <a:pt x="66471" y="16446"/>
                  </a:lnTo>
                  <a:lnTo>
                    <a:pt x="66598" y="16586"/>
                  </a:lnTo>
                  <a:lnTo>
                    <a:pt x="66738" y="16662"/>
                  </a:lnTo>
                  <a:lnTo>
                    <a:pt x="66878" y="16713"/>
                  </a:lnTo>
                  <a:lnTo>
                    <a:pt x="67017" y="16751"/>
                  </a:lnTo>
                  <a:lnTo>
                    <a:pt x="70116" y="17030"/>
                  </a:lnTo>
                  <a:lnTo>
                    <a:pt x="62268" y="21259"/>
                  </a:lnTo>
                  <a:lnTo>
                    <a:pt x="60312" y="20040"/>
                  </a:lnTo>
                  <a:lnTo>
                    <a:pt x="60185" y="19977"/>
                  </a:lnTo>
                  <a:lnTo>
                    <a:pt x="60045" y="19926"/>
                  </a:lnTo>
                  <a:lnTo>
                    <a:pt x="59905" y="19900"/>
                  </a:lnTo>
                  <a:lnTo>
                    <a:pt x="59639" y="19888"/>
                  </a:lnTo>
                  <a:lnTo>
                    <a:pt x="59461" y="19913"/>
                  </a:lnTo>
                  <a:lnTo>
                    <a:pt x="59321" y="19951"/>
                  </a:lnTo>
                  <a:lnTo>
                    <a:pt x="59194" y="20002"/>
                  </a:lnTo>
                  <a:lnTo>
                    <a:pt x="59055" y="20078"/>
                  </a:lnTo>
                  <a:lnTo>
                    <a:pt x="58928" y="20218"/>
                  </a:lnTo>
                  <a:lnTo>
                    <a:pt x="58902" y="20408"/>
                  </a:lnTo>
                  <a:lnTo>
                    <a:pt x="58966" y="20548"/>
                  </a:lnTo>
                  <a:lnTo>
                    <a:pt x="59105" y="20662"/>
                  </a:lnTo>
                  <a:lnTo>
                    <a:pt x="61582" y="22212"/>
                  </a:lnTo>
                  <a:lnTo>
                    <a:pt x="64135" y="23787"/>
                  </a:lnTo>
                  <a:lnTo>
                    <a:pt x="64274" y="23837"/>
                  </a:lnTo>
                  <a:lnTo>
                    <a:pt x="64439" y="23901"/>
                  </a:lnTo>
                  <a:lnTo>
                    <a:pt x="64592" y="23914"/>
                  </a:lnTo>
                  <a:lnTo>
                    <a:pt x="64858" y="23926"/>
                  </a:lnTo>
                  <a:lnTo>
                    <a:pt x="64985" y="23901"/>
                  </a:lnTo>
                  <a:lnTo>
                    <a:pt x="65138" y="23876"/>
                  </a:lnTo>
                  <a:lnTo>
                    <a:pt x="65265" y="23825"/>
                  </a:lnTo>
                  <a:lnTo>
                    <a:pt x="65417" y="23723"/>
                  </a:lnTo>
                  <a:lnTo>
                    <a:pt x="65506" y="23596"/>
                  </a:lnTo>
                  <a:lnTo>
                    <a:pt x="65557" y="23406"/>
                  </a:lnTo>
                  <a:lnTo>
                    <a:pt x="65481" y="23279"/>
                  </a:lnTo>
                  <a:lnTo>
                    <a:pt x="65354" y="23152"/>
                  </a:lnTo>
                  <a:lnTo>
                    <a:pt x="63373" y="21945"/>
                  </a:lnTo>
                  <a:lnTo>
                    <a:pt x="72466" y="17043"/>
                  </a:lnTo>
                  <a:lnTo>
                    <a:pt x="72656" y="16891"/>
                  </a:lnTo>
                  <a:lnTo>
                    <a:pt x="72720" y="16738"/>
                  </a:lnTo>
                  <a:close/>
                </a:path>
                <a:path w="124459" h="78740">
                  <a:moveTo>
                    <a:pt x="79044" y="31775"/>
                  </a:moveTo>
                  <a:lnTo>
                    <a:pt x="78968" y="31648"/>
                  </a:lnTo>
                  <a:lnTo>
                    <a:pt x="78841" y="31534"/>
                  </a:lnTo>
                  <a:lnTo>
                    <a:pt x="77622" y="32156"/>
                  </a:lnTo>
                  <a:lnTo>
                    <a:pt x="77762" y="32207"/>
                  </a:lnTo>
                  <a:lnTo>
                    <a:pt x="78016" y="32283"/>
                  </a:lnTo>
                  <a:lnTo>
                    <a:pt x="78346" y="32296"/>
                  </a:lnTo>
                  <a:lnTo>
                    <a:pt x="78486" y="32270"/>
                  </a:lnTo>
                  <a:lnTo>
                    <a:pt x="78625" y="32245"/>
                  </a:lnTo>
                  <a:lnTo>
                    <a:pt x="78752" y="32194"/>
                  </a:lnTo>
                  <a:lnTo>
                    <a:pt x="78905" y="32092"/>
                  </a:lnTo>
                  <a:lnTo>
                    <a:pt x="79019" y="31965"/>
                  </a:lnTo>
                  <a:lnTo>
                    <a:pt x="79044" y="31775"/>
                  </a:lnTo>
                  <a:close/>
                </a:path>
                <a:path w="124459" h="78740">
                  <a:moveTo>
                    <a:pt x="79768" y="24765"/>
                  </a:moveTo>
                  <a:lnTo>
                    <a:pt x="74117" y="24180"/>
                  </a:lnTo>
                  <a:lnTo>
                    <a:pt x="79400" y="21336"/>
                  </a:lnTo>
                  <a:lnTo>
                    <a:pt x="79641" y="21132"/>
                  </a:lnTo>
                  <a:lnTo>
                    <a:pt x="79552" y="20739"/>
                  </a:lnTo>
                  <a:lnTo>
                    <a:pt x="79336" y="20624"/>
                  </a:lnTo>
                  <a:lnTo>
                    <a:pt x="78752" y="20523"/>
                  </a:lnTo>
                  <a:lnTo>
                    <a:pt x="78308" y="20650"/>
                  </a:lnTo>
                  <a:lnTo>
                    <a:pt x="71932" y="24091"/>
                  </a:lnTo>
                  <a:lnTo>
                    <a:pt x="71805" y="24155"/>
                  </a:lnTo>
                  <a:lnTo>
                    <a:pt x="68618" y="25869"/>
                  </a:lnTo>
                  <a:lnTo>
                    <a:pt x="69710" y="26555"/>
                  </a:lnTo>
                  <a:lnTo>
                    <a:pt x="72644" y="24980"/>
                  </a:lnTo>
                  <a:lnTo>
                    <a:pt x="74447" y="25171"/>
                  </a:lnTo>
                  <a:lnTo>
                    <a:pt x="72415" y="28549"/>
                  </a:lnTo>
                  <a:lnTo>
                    <a:pt x="72364" y="28702"/>
                  </a:lnTo>
                  <a:lnTo>
                    <a:pt x="72402" y="28841"/>
                  </a:lnTo>
                  <a:lnTo>
                    <a:pt x="72529" y="28981"/>
                  </a:lnTo>
                  <a:lnTo>
                    <a:pt x="72758" y="29095"/>
                  </a:lnTo>
                  <a:lnTo>
                    <a:pt x="72885" y="29121"/>
                  </a:lnTo>
                  <a:lnTo>
                    <a:pt x="73025" y="29146"/>
                  </a:lnTo>
                  <a:lnTo>
                    <a:pt x="73266" y="29159"/>
                  </a:lnTo>
                  <a:lnTo>
                    <a:pt x="73418" y="29133"/>
                  </a:lnTo>
                  <a:lnTo>
                    <a:pt x="73571" y="29108"/>
                  </a:lnTo>
                  <a:lnTo>
                    <a:pt x="73698" y="29044"/>
                  </a:lnTo>
                  <a:lnTo>
                    <a:pt x="73863" y="28956"/>
                  </a:lnTo>
                  <a:lnTo>
                    <a:pt x="76060" y="25336"/>
                  </a:lnTo>
                  <a:lnTo>
                    <a:pt x="79489" y="25679"/>
                  </a:lnTo>
                  <a:lnTo>
                    <a:pt x="79768" y="24765"/>
                  </a:lnTo>
                  <a:close/>
                </a:path>
                <a:path w="124459" h="78740">
                  <a:moveTo>
                    <a:pt x="80454" y="25184"/>
                  </a:moveTo>
                  <a:lnTo>
                    <a:pt x="80403" y="25044"/>
                  </a:lnTo>
                  <a:lnTo>
                    <a:pt x="80289" y="24917"/>
                  </a:lnTo>
                  <a:lnTo>
                    <a:pt x="80162" y="24853"/>
                  </a:lnTo>
                  <a:lnTo>
                    <a:pt x="80035" y="24803"/>
                  </a:lnTo>
                  <a:lnTo>
                    <a:pt x="79895" y="24765"/>
                  </a:lnTo>
                  <a:lnTo>
                    <a:pt x="79768" y="24765"/>
                  </a:lnTo>
                  <a:lnTo>
                    <a:pt x="79502" y="25666"/>
                  </a:lnTo>
                  <a:lnTo>
                    <a:pt x="79692" y="25679"/>
                  </a:lnTo>
                  <a:lnTo>
                    <a:pt x="79819" y="25666"/>
                  </a:lnTo>
                  <a:lnTo>
                    <a:pt x="79959" y="25641"/>
                  </a:lnTo>
                  <a:lnTo>
                    <a:pt x="80098" y="25590"/>
                  </a:lnTo>
                  <a:lnTo>
                    <a:pt x="80225" y="25539"/>
                  </a:lnTo>
                  <a:lnTo>
                    <a:pt x="80352" y="25438"/>
                  </a:lnTo>
                  <a:lnTo>
                    <a:pt x="80441" y="25298"/>
                  </a:lnTo>
                  <a:close/>
                </a:path>
                <a:path w="124459" h="78740">
                  <a:moveTo>
                    <a:pt x="87210" y="25590"/>
                  </a:moveTo>
                  <a:lnTo>
                    <a:pt x="87134" y="25438"/>
                  </a:lnTo>
                  <a:lnTo>
                    <a:pt x="87007" y="25349"/>
                  </a:lnTo>
                  <a:lnTo>
                    <a:pt x="86868" y="25298"/>
                  </a:lnTo>
                  <a:lnTo>
                    <a:pt x="86702" y="25234"/>
                  </a:lnTo>
                  <a:lnTo>
                    <a:pt x="86563" y="25209"/>
                  </a:lnTo>
                  <a:lnTo>
                    <a:pt x="86245" y="25209"/>
                  </a:lnTo>
                  <a:lnTo>
                    <a:pt x="86118" y="25234"/>
                  </a:lnTo>
                  <a:lnTo>
                    <a:pt x="85991" y="25273"/>
                  </a:lnTo>
                  <a:lnTo>
                    <a:pt x="85864" y="25323"/>
                  </a:lnTo>
                  <a:lnTo>
                    <a:pt x="77787" y="29679"/>
                  </a:lnTo>
                  <a:lnTo>
                    <a:pt x="77482" y="29857"/>
                  </a:lnTo>
                  <a:lnTo>
                    <a:pt x="77304" y="30010"/>
                  </a:lnTo>
                  <a:lnTo>
                    <a:pt x="77152" y="30162"/>
                  </a:lnTo>
                  <a:lnTo>
                    <a:pt x="77038" y="30314"/>
                  </a:lnTo>
                  <a:lnTo>
                    <a:pt x="76962" y="30467"/>
                  </a:lnTo>
                  <a:lnTo>
                    <a:pt x="76873" y="30632"/>
                  </a:lnTo>
                  <a:lnTo>
                    <a:pt x="76822" y="30810"/>
                  </a:lnTo>
                  <a:lnTo>
                    <a:pt x="76809" y="30988"/>
                  </a:lnTo>
                  <a:lnTo>
                    <a:pt x="77622" y="32143"/>
                  </a:lnTo>
                  <a:lnTo>
                    <a:pt x="78816" y="31508"/>
                  </a:lnTo>
                  <a:lnTo>
                    <a:pt x="78689" y="31407"/>
                  </a:lnTo>
                  <a:lnTo>
                    <a:pt x="78574" y="31267"/>
                  </a:lnTo>
                  <a:lnTo>
                    <a:pt x="78486" y="31127"/>
                  </a:lnTo>
                  <a:lnTo>
                    <a:pt x="78435" y="30962"/>
                  </a:lnTo>
                  <a:lnTo>
                    <a:pt x="78486" y="30810"/>
                  </a:lnTo>
                  <a:lnTo>
                    <a:pt x="78549" y="30645"/>
                  </a:lnTo>
                  <a:lnTo>
                    <a:pt x="78854" y="30378"/>
                  </a:lnTo>
                  <a:lnTo>
                    <a:pt x="86956" y="26009"/>
                  </a:lnTo>
                  <a:lnTo>
                    <a:pt x="87083" y="25946"/>
                  </a:lnTo>
                  <a:lnTo>
                    <a:pt x="87198" y="25806"/>
                  </a:lnTo>
                  <a:lnTo>
                    <a:pt x="87210" y="25590"/>
                  </a:lnTo>
                  <a:close/>
                </a:path>
                <a:path w="124459" h="78740">
                  <a:moveTo>
                    <a:pt x="88468" y="30175"/>
                  </a:moveTo>
                  <a:lnTo>
                    <a:pt x="88430" y="30035"/>
                  </a:lnTo>
                  <a:lnTo>
                    <a:pt x="88277" y="29883"/>
                  </a:lnTo>
                  <a:lnTo>
                    <a:pt x="87947" y="29743"/>
                  </a:lnTo>
                  <a:lnTo>
                    <a:pt x="87807" y="29718"/>
                  </a:lnTo>
                  <a:lnTo>
                    <a:pt x="87528" y="29718"/>
                  </a:lnTo>
                  <a:lnTo>
                    <a:pt x="87376" y="29743"/>
                  </a:lnTo>
                  <a:lnTo>
                    <a:pt x="87223" y="29781"/>
                  </a:lnTo>
                  <a:lnTo>
                    <a:pt x="87020" y="29883"/>
                  </a:lnTo>
                  <a:lnTo>
                    <a:pt x="86906" y="30010"/>
                  </a:lnTo>
                  <a:lnTo>
                    <a:pt x="88442" y="30276"/>
                  </a:lnTo>
                  <a:close/>
                </a:path>
                <a:path w="124459" h="78740">
                  <a:moveTo>
                    <a:pt x="92481" y="32664"/>
                  </a:moveTo>
                  <a:lnTo>
                    <a:pt x="92443" y="32512"/>
                  </a:lnTo>
                  <a:lnTo>
                    <a:pt x="92290" y="32359"/>
                  </a:lnTo>
                  <a:lnTo>
                    <a:pt x="92151" y="32283"/>
                  </a:lnTo>
                  <a:lnTo>
                    <a:pt x="92011" y="32245"/>
                  </a:lnTo>
                  <a:lnTo>
                    <a:pt x="91871" y="32219"/>
                  </a:lnTo>
                  <a:lnTo>
                    <a:pt x="91732" y="32194"/>
                  </a:lnTo>
                  <a:lnTo>
                    <a:pt x="91579" y="32207"/>
                  </a:lnTo>
                  <a:lnTo>
                    <a:pt x="87490" y="32613"/>
                  </a:lnTo>
                  <a:lnTo>
                    <a:pt x="88442" y="30289"/>
                  </a:lnTo>
                  <a:lnTo>
                    <a:pt x="86868" y="30086"/>
                  </a:lnTo>
                  <a:lnTo>
                    <a:pt x="85763" y="32778"/>
                  </a:lnTo>
                  <a:lnTo>
                    <a:pt x="81064" y="33210"/>
                  </a:lnTo>
                  <a:lnTo>
                    <a:pt x="80911" y="33223"/>
                  </a:lnTo>
                  <a:lnTo>
                    <a:pt x="80772" y="33274"/>
                  </a:lnTo>
                  <a:lnTo>
                    <a:pt x="80645" y="33324"/>
                  </a:lnTo>
                  <a:lnTo>
                    <a:pt x="80479" y="33451"/>
                  </a:lnTo>
                  <a:lnTo>
                    <a:pt x="80416" y="33578"/>
                  </a:lnTo>
                  <a:lnTo>
                    <a:pt x="80403" y="33705"/>
                  </a:lnTo>
                  <a:lnTo>
                    <a:pt x="80441" y="33832"/>
                  </a:lnTo>
                  <a:lnTo>
                    <a:pt x="80568" y="33972"/>
                  </a:lnTo>
                  <a:lnTo>
                    <a:pt x="80695" y="34036"/>
                  </a:lnTo>
                  <a:lnTo>
                    <a:pt x="80822" y="34074"/>
                  </a:lnTo>
                  <a:lnTo>
                    <a:pt x="80987" y="34112"/>
                  </a:lnTo>
                  <a:lnTo>
                    <a:pt x="81330" y="34124"/>
                  </a:lnTo>
                  <a:lnTo>
                    <a:pt x="85369" y="33743"/>
                  </a:lnTo>
                  <a:lnTo>
                    <a:pt x="84429" y="36029"/>
                  </a:lnTo>
                  <a:lnTo>
                    <a:pt x="84416" y="36195"/>
                  </a:lnTo>
                  <a:lnTo>
                    <a:pt x="84467" y="36322"/>
                  </a:lnTo>
                  <a:lnTo>
                    <a:pt x="84594" y="36436"/>
                  </a:lnTo>
                  <a:lnTo>
                    <a:pt x="84721" y="36512"/>
                  </a:lnTo>
                  <a:lnTo>
                    <a:pt x="84861" y="36563"/>
                  </a:lnTo>
                  <a:lnTo>
                    <a:pt x="85001" y="36588"/>
                  </a:lnTo>
                  <a:lnTo>
                    <a:pt x="85153" y="36614"/>
                  </a:lnTo>
                  <a:lnTo>
                    <a:pt x="85293" y="36614"/>
                  </a:lnTo>
                  <a:lnTo>
                    <a:pt x="85458" y="36576"/>
                  </a:lnTo>
                  <a:lnTo>
                    <a:pt x="85598" y="36537"/>
                  </a:lnTo>
                  <a:lnTo>
                    <a:pt x="85737" y="36487"/>
                  </a:lnTo>
                  <a:lnTo>
                    <a:pt x="85864" y="36410"/>
                  </a:lnTo>
                  <a:lnTo>
                    <a:pt x="85991" y="36271"/>
                  </a:lnTo>
                  <a:lnTo>
                    <a:pt x="87096" y="33578"/>
                  </a:lnTo>
                  <a:lnTo>
                    <a:pt x="91795" y="33134"/>
                  </a:lnTo>
                  <a:lnTo>
                    <a:pt x="91719" y="32880"/>
                  </a:lnTo>
                  <a:lnTo>
                    <a:pt x="91795" y="33121"/>
                  </a:lnTo>
                  <a:lnTo>
                    <a:pt x="91960" y="33096"/>
                  </a:lnTo>
                  <a:lnTo>
                    <a:pt x="92138" y="33045"/>
                  </a:lnTo>
                  <a:lnTo>
                    <a:pt x="92303" y="32956"/>
                  </a:lnTo>
                  <a:lnTo>
                    <a:pt x="92443" y="32804"/>
                  </a:lnTo>
                  <a:lnTo>
                    <a:pt x="92481" y="32664"/>
                  </a:lnTo>
                  <a:close/>
                </a:path>
                <a:path w="124459" h="78740">
                  <a:moveTo>
                    <a:pt x="110274" y="70345"/>
                  </a:moveTo>
                  <a:lnTo>
                    <a:pt x="108661" y="70408"/>
                  </a:lnTo>
                  <a:lnTo>
                    <a:pt x="108724" y="70561"/>
                  </a:lnTo>
                  <a:lnTo>
                    <a:pt x="108889" y="70700"/>
                  </a:lnTo>
                  <a:lnTo>
                    <a:pt x="109042" y="70777"/>
                  </a:lnTo>
                  <a:lnTo>
                    <a:pt x="109207" y="70815"/>
                  </a:lnTo>
                  <a:lnTo>
                    <a:pt x="109359" y="70840"/>
                  </a:lnTo>
                  <a:lnTo>
                    <a:pt x="109537" y="70840"/>
                  </a:lnTo>
                  <a:lnTo>
                    <a:pt x="109702" y="70815"/>
                  </a:lnTo>
                  <a:lnTo>
                    <a:pt x="109842" y="70789"/>
                  </a:lnTo>
                  <a:lnTo>
                    <a:pt x="109994" y="70739"/>
                  </a:lnTo>
                  <a:lnTo>
                    <a:pt x="110134" y="70624"/>
                  </a:lnTo>
                  <a:lnTo>
                    <a:pt x="110261" y="70472"/>
                  </a:lnTo>
                  <a:lnTo>
                    <a:pt x="110274" y="70345"/>
                  </a:lnTo>
                  <a:close/>
                </a:path>
                <a:path w="124459" h="78740">
                  <a:moveTo>
                    <a:pt x="116420" y="74104"/>
                  </a:moveTo>
                  <a:lnTo>
                    <a:pt x="116344" y="73190"/>
                  </a:lnTo>
                  <a:lnTo>
                    <a:pt x="116154" y="73202"/>
                  </a:lnTo>
                  <a:lnTo>
                    <a:pt x="115760" y="73202"/>
                  </a:lnTo>
                  <a:lnTo>
                    <a:pt x="114630" y="73304"/>
                  </a:lnTo>
                  <a:lnTo>
                    <a:pt x="114071" y="73367"/>
                  </a:lnTo>
                  <a:lnTo>
                    <a:pt x="113512" y="73456"/>
                  </a:lnTo>
                  <a:lnTo>
                    <a:pt x="112433" y="73685"/>
                  </a:lnTo>
                  <a:lnTo>
                    <a:pt x="111912" y="73837"/>
                  </a:lnTo>
                  <a:lnTo>
                    <a:pt x="111417" y="73964"/>
                  </a:lnTo>
                  <a:lnTo>
                    <a:pt x="111264" y="74015"/>
                  </a:lnTo>
                  <a:lnTo>
                    <a:pt x="112052" y="74841"/>
                  </a:lnTo>
                  <a:lnTo>
                    <a:pt x="112471" y="74714"/>
                  </a:lnTo>
                  <a:lnTo>
                    <a:pt x="112598" y="74688"/>
                  </a:lnTo>
                  <a:lnTo>
                    <a:pt x="115925" y="74117"/>
                  </a:lnTo>
                  <a:lnTo>
                    <a:pt x="116420" y="74104"/>
                  </a:lnTo>
                  <a:close/>
                </a:path>
                <a:path w="124459" h="78740">
                  <a:moveTo>
                    <a:pt x="123317" y="67843"/>
                  </a:moveTo>
                  <a:lnTo>
                    <a:pt x="123278" y="67716"/>
                  </a:lnTo>
                  <a:lnTo>
                    <a:pt x="123177" y="67589"/>
                  </a:lnTo>
                  <a:lnTo>
                    <a:pt x="123037" y="67500"/>
                  </a:lnTo>
                  <a:lnTo>
                    <a:pt x="119964" y="65506"/>
                  </a:lnTo>
                  <a:lnTo>
                    <a:pt x="119837" y="65430"/>
                  </a:lnTo>
                  <a:lnTo>
                    <a:pt x="119710" y="65392"/>
                  </a:lnTo>
                  <a:lnTo>
                    <a:pt x="119557" y="65354"/>
                  </a:lnTo>
                  <a:lnTo>
                    <a:pt x="119253" y="65341"/>
                  </a:lnTo>
                  <a:lnTo>
                    <a:pt x="119126" y="65354"/>
                  </a:lnTo>
                  <a:lnTo>
                    <a:pt x="118986" y="65392"/>
                  </a:lnTo>
                  <a:lnTo>
                    <a:pt x="118859" y="65443"/>
                  </a:lnTo>
                  <a:lnTo>
                    <a:pt x="118732" y="65506"/>
                  </a:lnTo>
                  <a:lnTo>
                    <a:pt x="118618" y="65633"/>
                  </a:lnTo>
                  <a:lnTo>
                    <a:pt x="118554" y="65760"/>
                  </a:lnTo>
                  <a:lnTo>
                    <a:pt x="118567" y="65900"/>
                  </a:lnTo>
                  <a:lnTo>
                    <a:pt x="118643" y="66027"/>
                  </a:lnTo>
                  <a:lnTo>
                    <a:pt x="120789" y="67449"/>
                  </a:lnTo>
                  <a:lnTo>
                    <a:pt x="110020" y="67779"/>
                  </a:lnTo>
                  <a:lnTo>
                    <a:pt x="109880" y="66103"/>
                  </a:lnTo>
                  <a:lnTo>
                    <a:pt x="109829" y="65938"/>
                  </a:lnTo>
                  <a:lnTo>
                    <a:pt x="109702" y="65836"/>
                  </a:lnTo>
                  <a:lnTo>
                    <a:pt x="109499" y="65722"/>
                  </a:lnTo>
                  <a:lnTo>
                    <a:pt x="109347" y="65684"/>
                  </a:lnTo>
                  <a:lnTo>
                    <a:pt x="109194" y="65671"/>
                  </a:lnTo>
                  <a:lnTo>
                    <a:pt x="108991" y="65659"/>
                  </a:lnTo>
                  <a:lnTo>
                    <a:pt x="108839" y="65684"/>
                  </a:lnTo>
                  <a:lnTo>
                    <a:pt x="108699" y="65709"/>
                  </a:lnTo>
                  <a:lnTo>
                    <a:pt x="108546" y="65773"/>
                  </a:lnTo>
                  <a:lnTo>
                    <a:pt x="108394" y="65874"/>
                  </a:lnTo>
                  <a:lnTo>
                    <a:pt x="108280" y="66027"/>
                  </a:lnTo>
                  <a:lnTo>
                    <a:pt x="108267" y="66154"/>
                  </a:lnTo>
                  <a:lnTo>
                    <a:pt x="108458" y="68287"/>
                  </a:lnTo>
                  <a:lnTo>
                    <a:pt x="108648" y="70408"/>
                  </a:lnTo>
                  <a:lnTo>
                    <a:pt x="110261" y="70345"/>
                  </a:lnTo>
                  <a:lnTo>
                    <a:pt x="110109" y="68707"/>
                  </a:lnTo>
                  <a:lnTo>
                    <a:pt x="122529" y="68326"/>
                  </a:lnTo>
                  <a:lnTo>
                    <a:pt x="122732" y="68300"/>
                  </a:lnTo>
                  <a:lnTo>
                    <a:pt x="122872" y="68275"/>
                  </a:lnTo>
                  <a:lnTo>
                    <a:pt x="122999" y="68224"/>
                  </a:lnTo>
                  <a:lnTo>
                    <a:pt x="123126" y="68148"/>
                  </a:lnTo>
                  <a:lnTo>
                    <a:pt x="123253" y="68021"/>
                  </a:lnTo>
                  <a:lnTo>
                    <a:pt x="123304" y="67894"/>
                  </a:lnTo>
                  <a:close/>
                </a:path>
                <a:path w="124459" h="78740">
                  <a:moveTo>
                    <a:pt x="124015" y="75539"/>
                  </a:moveTo>
                  <a:lnTo>
                    <a:pt x="123901" y="75133"/>
                  </a:lnTo>
                  <a:lnTo>
                    <a:pt x="121653" y="73736"/>
                  </a:lnTo>
                  <a:lnTo>
                    <a:pt x="121513" y="73710"/>
                  </a:lnTo>
                  <a:lnTo>
                    <a:pt x="121323" y="73672"/>
                  </a:lnTo>
                  <a:lnTo>
                    <a:pt x="121018" y="73571"/>
                  </a:lnTo>
                  <a:lnTo>
                    <a:pt x="119926" y="73355"/>
                  </a:lnTo>
                  <a:lnTo>
                    <a:pt x="118770" y="73228"/>
                  </a:lnTo>
                  <a:lnTo>
                    <a:pt x="117640" y="73164"/>
                  </a:lnTo>
                  <a:lnTo>
                    <a:pt x="116522" y="73164"/>
                  </a:lnTo>
                  <a:lnTo>
                    <a:pt x="116357" y="73177"/>
                  </a:lnTo>
                  <a:lnTo>
                    <a:pt x="116420" y="74091"/>
                  </a:lnTo>
                  <a:lnTo>
                    <a:pt x="116547" y="74091"/>
                  </a:lnTo>
                  <a:lnTo>
                    <a:pt x="116890" y="74079"/>
                  </a:lnTo>
                  <a:lnTo>
                    <a:pt x="117043" y="74091"/>
                  </a:lnTo>
                  <a:lnTo>
                    <a:pt x="117538" y="74091"/>
                  </a:lnTo>
                  <a:lnTo>
                    <a:pt x="118529" y="74168"/>
                  </a:lnTo>
                  <a:lnTo>
                    <a:pt x="119024" y="74231"/>
                  </a:lnTo>
                  <a:lnTo>
                    <a:pt x="119507" y="74282"/>
                  </a:lnTo>
                  <a:lnTo>
                    <a:pt x="120446" y="74447"/>
                  </a:lnTo>
                  <a:lnTo>
                    <a:pt x="120853" y="74549"/>
                  </a:lnTo>
                  <a:lnTo>
                    <a:pt x="121005" y="74574"/>
                  </a:lnTo>
                  <a:lnTo>
                    <a:pt x="121196" y="74625"/>
                  </a:lnTo>
                  <a:lnTo>
                    <a:pt x="121373" y="74663"/>
                  </a:lnTo>
                  <a:lnTo>
                    <a:pt x="121551" y="74739"/>
                  </a:lnTo>
                  <a:lnTo>
                    <a:pt x="121678" y="74790"/>
                  </a:lnTo>
                  <a:lnTo>
                    <a:pt x="121818" y="74853"/>
                  </a:lnTo>
                  <a:lnTo>
                    <a:pt x="121945" y="74942"/>
                  </a:lnTo>
                  <a:lnTo>
                    <a:pt x="122085" y="75018"/>
                  </a:lnTo>
                  <a:lnTo>
                    <a:pt x="122199" y="75158"/>
                  </a:lnTo>
                  <a:lnTo>
                    <a:pt x="122301" y="75323"/>
                  </a:lnTo>
                  <a:lnTo>
                    <a:pt x="122377" y="75526"/>
                  </a:lnTo>
                  <a:lnTo>
                    <a:pt x="122402" y="75653"/>
                  </a:lnTo>
                  <a:lnTo>
                    <a:pt x="122377" y="75831"/>
                  </a:lnTo>
                  <a:lnTo>
                    <a:pt x="122275" y="76022"/>
                  </a:lnTo>
                  <a:lnTo>
                    <a:pt x="122110" y="76212"/>
                  </a:lnTo>
                  <a:lnTo>
                    <a:pt x="121754" y="76466"/>
                  </a:lnTo>
                  <a:lnTo>
                    <a:pt x="121526" y="76568"/>
                  </a:lnTo>
                  <a:lnTo>
                    <a:pt x="121526" y="77152"/>
                  </a:lnTo>
                  <a:lnTo>
                    <a:pt x="121526" y="76568"/>
                  </a:lnTo>
                  <a:lnTo>
                    <a:pt x="121361" y="76631"/>
                  </a:lnTo>
                  <a:lnTo>
                    <a:pt x="121208" y="76657"/>
                  </a:lnTo>
                  <a:lnTo>
                    <a:pt x="121005" y="76733"/>
                  </a:lnTo>
                  <a:lnTo>
                    <a:pt x="120688" y="76809"/>
                  </a:lnTo>
                  <a:lnTo>
                    <a:pt x="120561" y="76860"/>
                  </a:lnTo>
                  <a:lnTo>
                    <a:pt x="120103" y="76987"/>
                  </a:lnTo>
                  <a:lnTo>
                    <a:pt x="119151" y="77177"/>
                  </a:lnTo>
                  <a:lnTo>
                    <a:pt x="118681" y="77241"/>
                  </a:lnTo>
                  <a:lnTo>
                    <a:pt x="118198" y="77317"/>
                  </a:lnTo>
                  <a:lnTo>
                    <a:pt x="117233" y="77406"/>
                  </a:lnTo>
                  <a:lnTo>
                    <a:pt x="116738" y="77419"/>
                  </a:lnTo>
                  <a:lnTo>
                    <a:pt x="116598" y="77431"/>
                  </a:lnTo>
                  <a:lnTo>
                    <a:pt x="116471" y="77457"/>
                  </a:lnTo>
                  <a:lnTo>
                    <a:pt x="116319" y="77495"/>
                  </a:lnTo>
                  <a:lnTo>
                    <a:pt x="116192" y="77546"/>
                  </a:lnTo>
                  <a:lnTo>
                    <a:pt x="116065" y="77635"/>
                  </a:lnTo>
                  <a:lnTo>
                    <a:pt x="115976" y="77787"/>
                  </a:lnTo>
                  <a:lnTo>
                    <a:pt x="115963" y="77927"/>
                  </a:lnTo>
                  <a:lnTo>
                    <a:pt x="116014" y="78066"/>
                  </a:lnTo>
                  <a:lnTo>
                    <a:pt x="116154" y="78181"/>
                  </a:lnTo>
                  <a:lnTo>
                    <a:pt x="116319" y="78270"/>
                  </a:lnTo>
                  <a:lnTo>
                    <a:pt x="116471" y="78308"/>
                  </a:lnTo>
                  <a:lnTo>
                    <a:pt x="116611" y="78333"/>
                  </a:lnTo>
                  <a:lnTo>
                    <a:pt x="116814" y="78346"/>
                  </a:lnTo>
                  <a:lnTo>
                    <a:pt x="121246" y="77685"/>
                  </a:lnTo>
                  <a:lnTo>
                    <a:pt x="121399" y="77660"/>
                  </a:lnTo>
                  <a:lnTo>
                    <a:pt x="121729" y="77571"/>
                  </a:lnTo>
                  <a:lnTo>
                    <a:pt x="121881" y="77520"/>
                  </a:lnTo>
                  <a:lnTo>
                    <a:pt x="122262" y="77419"/>
                  </a:lnTo>
                  <a:lnTo>
                    <a:pt x="122415" y="77343"/>
                  </a:lnTo>
                  <a:lnTo>
                    <a:pt x="122542" y="77292"/>
                  </a:lnTo>
                  <a:lnTo>
                    <a:pt x="122821" y="77165"/>
                  </a:lnTo>
                  <a:lnTo>
                    <a:pt x="122948" y="77101"/>
                  </a:lnTo>
                  <a:lnTo>
                    <a:pt x="123304" y="76885"/>
                  </a:lnTo>
                  <a:lnTo>
                    <a:pt x="123494" y="76708"/>
                  </a:lnTo>
                  <a:lnTo>
                    <a:pt x="123659" y="76530"/>
                  </a:lnTo>
                  <a:lnTo>
                    <a:pt x="123786" y="76365"/>
                  </a:lnTo>
                  <a:lnTo>
                    <a:pt x="123901" y="76149"/>
                  </a:lnTo>
                  <a:lnTo>
                    <a:pt x="123977" y="75958"/>
                  </a:lnTo>
                  <a:lnTo>
                    <a:pt x="124015" y="75768"/>
                  </a:lnTo>
                  <a:lnTo>
                    <a:pt x="124015" y="7553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249118" y="1296301"/>
              <a:ext cx="39370" cy="58419"/>
            </a:xfrm>
            <a:custGeom>
              <a:avLst/>
              <a:gdLst/>
              <a:ahLst/>
              <a:cxnLst/>
              <a:rect l="l" t="t" r="r" b="b"/>
              <a:pathLst>
                <a:path w="39370" h="58419">
                  <a:moveTo>
                    <a:pt x="13309" y="55778"/>
                  </a:moveTo>
                  <a:lnTo>
                    <a:pt x="13296" y="55600"/>
                  </a:lnTo>
                  <a:lnTo>
                    <a:pt x="13246" y="55410"/>
                  </a:lnTo>
                  <a:lnTo>
                    <a:pt x="13169" y="55194"/>
                  </a:lnTo>
                  <a:lnTo>
                    <a:pt x="13042" y="55016"/>
                  </a:lnTo>
                  <a:lnTo>
                    <a:pt x="12903" y="54838"/>
                  </a:lnTo>
                  <a:lnTo>
                    <a:pt x="12788" y="54711"/>
                  </a:lnTo>
                  <a:lnTo>
                    <a:pt x="12636" y="54584"/>
                  </a:lnTo>
                  <a:lnTo>
                    <a:pt x="12484" y="54394"/>
                  </a:lnTo>
                  <a:lnTo>
                    <a:pt x="11861" y="53822"/>
                  </a:lnTo>
                  <a:lnTo>
                    <a:pt x="11684" y="53695"/>
                  </a:lnTo>
                  <a:lnTo>
                    <a:pt x="11684" y="55676"/>
                  </a:lnTo>
                  <a:lnTo>
                    <a:pt x="11684" y="55892"/>
                  </a:lnTo>
                  <a:lnTo>
                    <a:pt x="11620" y="56070"/>
                  </a:lnTo>
                  <a:lnTo>
                    <a:pt x="11544" y="56210"/>
                  </a:lnTo>
                  <a:lnTo>
                    <a:pt x="11353" y="56400"/>
                  </a:lnTo>
                  <a:lnTo>
                    <a:pt x="11226" y="56502"/>
                  </a:lnTo>
                  <a:lnTo>
                    <a:pt x="10947" y="56654"/>
                  </a:lnTo>
                  <a:lnTo>
                    <a:pt x="10718" y="56743"/>
                  </a:lnTo>
                  <a:lnTo>
                    <a:pt x="10553" y="56781"/>
                  </a:lnTo>
                  <a:lnTo>
                    <a:pt x="10375" y="56832"/>
                  </a:lnTo>
                  <a:lnTo>
                    <a:pt x="10185" y="56857"/>
                  </a:lnTo>
                  <a:lnTo>
                    <a:pt x="10007" y="56870"/>
                  </a:lnTo>
                  <a:lnTo>
                    <a:pt x="9639" y="56883"/>
                  </a:lnTo>
                  <a:lnTo>
                    <a:pt x="9436" y="56870"/>
                  </a:lnTo>
                  <a:lnTo>
                    <a:pt x="9283" y="56857"/>
                  </a:lnTo>
                  <a:lnTo>
                    <a:pt x="9156" y="56832"/>
                  </a:lnTo>
                  <a:lnTo>
                    <a:pt x="8940" y="56781"/>
                  </a:lnTo>
                  <a:lnTo>
                    <a:pt x="8496" y="56730"/>
                  </a:lnTo>
                  <a:lnTo>
                    <a:pt x="6680" y="52616"/>
                  </a:lnTo>
                  <a:lnTo>
                    <a:pt x="6680" y="56362"/>
                  </a:lnTo>
                  <a:lnTo>
                    <a:pt x="6197" y="56210"/>
                  </a:lnTo>
                  <a:lnTo>
                    <a:pt x="5321" y="55918"/>
                  </a:lnTo>
                  <a:lnTo>
                    <a:pt x="5080" y="55829"/>
                  </a:lnTo>
                  <a:lnTo>
                    <a:pt x="4927" y="55753"/>
                  </a:lnTo>
                  <a:lnTo>
                    <a:pt x="4800" y="55702"/>
                  </a:lnTo>
                  <a:lnTo>
                    <a:pt x="3073" y="54698"/>
                  </a:lnTo>
                  <a:lnTo>
                    <a:pt x="2768" y="54483"/>
                  </a:lnTo>
                  <a:lnTo>
                    <a:pt x="2222" y="54000"/>
                  </a:lnTo>
                  <a:lnTo>
                    <a:pt x="2070" y="53848"/>
                  </a:lnTo>
                  <a:lnTo>
                    <a:pt x="1981" y="53721"/>
                  </a:lnTo>
                  <a:lnTo>
                    <a:pt x="1854" y="53594"/>
                  </a:lnTo>
                  <a:lnTo>
                    <a:pt x="1739" y="53428"/>
                  </a:lnTo>
                  <a:lnTo>
                    <a:pt x="1638" y="53213"/>
                  </a:lnTo>
                  <a:lnTo>
                    <a:pt x="1612" y="53060"/>
                  </a:lnTo>
                  <a:lnTo>
                    <a:pt x="1663" y="52844"/>
                  </a:lnTo>
                  <a:lnTo>
                    <a:pt x="1765" y="52641"/>
                  </a:lnTo>
                  <a:lnTo>
                    <a:pt x="1955" y="52438"/>
                  </a:lnTo>
                  <a:lnTo>
                    <a:pt x="2679" y="52082"/>
                  </a:lnTo>
                  <a:lnTo>
                    <a:pt x="2933" y="52006"/>
                  </a:lnTo>
                  <a:lnTo>
                    <a:pt x="3302" y="51955"/>
                  </a:lnTo>
                  <a:lnTo>
                    <a:pt x="3670" y="51955"/>
                  </a:lnTo>
                  <a:lnTo>
                    <a:pt x="3873" y="51968"/>
                  </a:lnTo>
                  <a:lnTo>
                    <a:pt x="4051" y="52006"/>
                  </a:lnTo>
                  <a:lnTo>
                    <a:pt x="4191" y="52031"/>
                  </a:lnTo>
                  <a:lnTo>
                    <a:pt x="4686" y="52108"/>
                  </a:lnTo>
                  <a:lnTo>
                    <a:pt x="6680" y="56362"/>
                  </a:lnTo>
                  <a:lnTo>
                    <a:pt x="6680" y="52616"/>
                  </a:lnTo>
                  <a:lnTo>
                    <a:pt x="6629" y="52489"/>
                  </a:lnTo>
                  <a:lnTo>
                    <a:pt x="7124" y="52628"/>
                  </a:lnTo>
                  <a:lnTo>
                    <a:pt x="7988" y="52933"/>
                  </a:lnTo>
                  <a:lnTo>
                    <a:pt x="8343" y="53086"/>
                  </a:lnTo>
                  <a:lnTo>
                    <a:pt x="8496" y="53162"/>
                  </a:lnTo>
                  <a:lnTo>
                    <a:pt x="8877" y="53327"/>
                  </a:lnTo>
                  <a:lnTo>
                    <a:pt x="9232" y="53517"/>
                  </a:lnTo>
                  <a:lnTo>
                    <a:pt x="9931" y="53924"/>
                  </a:lnTo>
                  <a:lnTo>
                    <a:pt x="10236" y="54152"/>
                  </a:lnTo>
                  <a:lnTo>
                    <a:pt x="10541" y="54368"/>
                  </a:lnTo>
                  <a:lnTo>
                    <a:pt x="11074" y="54864"/>
                  </a:lnTo>
                  <a:lnTo>
                    <a:pt x="11277" y="55105"/>
                  </a:lnTo>
                  <a:lnTo>
                    <a:pt x="11430" y="55232"/>
                  </a:lnTo>
                  <a:lnTo>
                    <a:pt x="11557" y="55372"/>
                  </a:lnTo>
                  <a:lnTo>
                    <a:pt x="11658" y="55575"/>
                  </a:lnTo>
                  <a:lnTo>
                    <a:pt x="11684" y="53695"/>
                  </a:lnTo>
                  <a:lnTo>
                    <a:pt x="11518" y="53568"/>
                  </a:lnTo>
                  <a:lnTo>
                    <a:pt x="11150" y="53314"/>
                  </a:lnTo>
                  <a:lnTo>
                    <a:pt x="10350" y="52832"/>
                  </a:lnTo>
                  <a:lnTo>
                    <a:pt x="9918" y="52628"/>
                  </a:lnTo>
                  <a:lnTo>
                    <a:pt x="9779" y="52552"/>
                  </a:lnTo>
                  <a:lnTo>
                    <a:pt x="9499" y="52425"/>
                  </a:lnTo>
                  <a:lnTo>
                    <a:pt x="9359" y="52349"/>
                  </a:lnTo>
                  <a:lnTo>
                    <a:pt x="9220" y="52298"/>
                  </a:lnTo>
                  <a:lnTo>
                    <a:pt x="7912" y="51803"/>
                  </a:lnTo>
                  <a:lnTo>
                    <a:pt x="7404" y="51676"/>
                  </a:lnTo>
                  <a:lnTo>
                    <a:pt x="6883" y="51511"/>
                  </a:lnTo>
                  <a:lnTo>
                    <a:pt x="5803" y="51295"/>
                  </a:lnTo>
                  <a:lnTo>
                    <a:pt x="5245" y="51219"/>
                  </a:lnTo>
                  <a:lnTo>
                    <a:pt x="5080" y="51181"/>
                  </a:lnTo>
                  <a:lnTo>
                    <a:pt x="4749" y="51155"/>
                  </a:lnTo>
                  <a:lnTo>
                    <a:pt x="4546" y="51117"/>
                  </a:lnTo>
                  <a:lnTo>
                    <a:pt x="4140" y="51066"/>
                  </a:lnTo>
                  <a:lnTo>
                    <a:pt x="3797" y="51041"/>
                  </a:lnTo>
                  <a:lnTo>
                    <a:pt x="3441" y="51028"/>
                  </a:lnTo>
                  <a:lnTo>
                    <a:pt x="2755" y="51079"/>
                  </a:lnTo>
                  <a:lnTo>
                    <a:pt x="2590" y="51104"/>
                  </a:lnTo>
                  <a:lnTo>
                    <a:pt x="2425" y="51142"/>
                  </a:lnTo>
                  <a:lnTo>
                    <a:pt x="2095" y="51206"/>
                  </a:lnTo>
                  <a:lnTo>
                    <a:pt x="1778" y="51282"/>
                  </a:lnTo>
                  <a:lnTo>
                    <a:pt x="1206" y="51511"/>
                  </a:lnTo>
                  <a:lnTo>
                    <a:pt x="977" y="51676"/>
                  </a:lnTo>
                  <a:lnTo>
                    <a:pt x="800" y="51790"/>
                  </a:lnTo>
                  <a:lnTo>
                    <a:pt x="609" y="51917"/>
                  </a:lnTo>
                  <a:lnTo>
                    <a:pt x="431" y="52108"/>
                  </a:lnTo>
                  <a:lnTo>
                    <a:pt x="292" y="52273"/>
                  </a:lnTo>
                  <a:lnTo>
                    <a:pt x="152" y="52451"/>
                  </a:lnTo>
                  <a:lnTo>
                    <a:pt x="76" y="52654"/>
                  </a:lnTo>
                  <a:lnTo>
                    <a:pt x="12" y="52857"/>
                  </a:lnTo>
                  <a:lnTo>
                    <a:pt x="0" y="53047"/>
                  </a:lnTo>
                  <a:lnTo>
                    <a:pt x="12" y="53251"/>
                  </a:lnTo>
                  <a:lnTo>
                    <a:pt x="63" y="53441"/>
                  </a:lnTo>
                  <a:lnTo>
                    <a:pt x="139" y="53644"/>
                  </a:lnTo>
                  <a:lnTo>
                    <a:pt x="266" y="53835"/>
                  </a:lnTo>
                  <a:lnTo>
                    <a:pt x="406" y="54013"/>
                  </a:lnTo>
                  <a:lnTo>
                    <a:pt x="558" y="54165"/>
                  </a:lnTo>
                  <a:lnTo>
                    <a:pt x="3530" y="56299"/>
                  </a:lnTo>
                  <a:lnTo>
                    <a:pt x="3810" y="56451"/>
                  </a:lnTo>
                  <a:lnTo>
                    <a:pt x="3949" y="56515"/>
                  </a:lnTo>
                  <a:lnTo>
                    <a:pt x="4406" y="56680"/>
                  </a:lnTo>
                  <a:lnTo>
                    <a:pt x="5410" y="57048"/>
                  </a:lnTo>
                  <a:lnTo>
                    <a:pt x="6438" y="57315"/>
                  </a:lnTo>
                  <a:lnTo>
                    <a:pt x="7518" y="57556"/>
                  </a:lnTo>
                  <a:lnTo>
                    <a:pt x="8077" y="57619"/>
                  </a:lnTo>
                  <a:lnTo>
                    <a:pt x="8242" y="57658"/>
                  </a:lnTo>
                  <a:lnTo>
                    <a:pt x="8775" y="57734"/>
                  </a:lnTo>
                  <a:lnTo>
                    <a:pt x="9169" y="57785"/>
                  </a:lnTo>
                  <a:lnTo>
                    <a:pt x="9512" y="57810"/>
                  </a:lnTo>
                  <a:lnTo>
                    <a:pt x="10033" y="57810"/>
                  </a:lnTo>
                  <a:lnTo>
                    <a:pt x="11950" y="57378"/>
                  </a:lnTo>
                  <a:lnTo>
                    <a:pt x="12103" y="57327"/>
                  </a:lnTo>
                  <a:lnTo>
                    <a:pt x="12446" y="57099"/>
                  </a:lnTo>
                  <a:lnTo>
                    <a:pt x="12611" y="57010"/>
                  </a:lnTo>
                  <a:lnTo>
                    <a:pt x="12877" y="56743"/>
                  </a:lnTo>
                  <a:lnTo>
                    <a:pt x="13017" y="56578"/>
                  </a:lnTo>
                  <a:lnTo>
                    <a:pt x="13157" y="56388"/>
                  </a:lnTo>
                  <a:lnTo>
                    <a:pt x="13233" y="56184"/>
                  </a:lnTo>
                  <a:lnTo>
                    <a:pt x="13284" y="55994"/>
                  </a:lnTo>
                  <a:lnTo>
                    <a:pt x="13309" y="55778"/>
                  </a:lnTo>
                  <a:close/>
                </a:path>
                <a:path w="39370" h="58419">
                  <a:moveTo>
                    <a:pt x="20802" y="50546"/>
                  </a:moveTo>
                  <a:lnTo>
                    <a:pt x="20675" y="47828"/>
                  </a:lnTo>
                  <a:lnTo>
                    <a:pt x="20612" y="47663"/>
                  </a:lnTo>
                  <a:lnTo>
                    <a:pt x="20408" y="47510"/>
                  </a:lnTo>
                  <a:lnTo>
                    <a:pt x="20269" y="47434"/>
                  </a:lnTo>
                  <a:lnTo>
                    <a:pt x="20142" y="47409"/>
                  </a:lnTo>
                  <a:lnTo>
                    <a:pt x="19989" y="47383"/>
                  </a:lnTo>
                  <a:lnTo>
                    <a:pt x="19799" y="47371"/>
                  </a:lnTo>
                  <a:lnTo>
                    <a:pt x="19646" y="47396"/>
                  </a:lnTo>
                  <a:lnTo>
                    <a:pt x="19405" y="47447"/>
                  </a:lnTo>
                  <a:lnTo>
                    <a:pt x="19278" y="47536"/>
                  </a:lnTo>
                  <a:lnTo>
                    <a:pt x="19151" y="47612"/>
                  </a:lnTo>
                  <a:lnTo>
                    <a:pt x="19075" y="47739"/>
                  </a:lnTo>
                  <a:lnTo>
                    <a:pt x="19138" y="49606"/>
                  </a:lnTo>
                  <a:lnTo>
                    <a:pt x="10553" y="45872"/>
                  </a:lnTo>
                  <a:lnTo>
                    <a:pt x="12280" y="44551"/>
                  </a:lnTo>
                  <a:lnTo>
                    <a:pt x="12395" y="44399"/>
                  </a:lnTo>
                  <a:lnTo>
                    <a:pt x="12433" y="44221"/>
                  </a:lnTo>
                  <a:lnTo>
                    <a:pt x="12369" y="44094"/>
                  </a:lnTo>
                  <a:lnTo>
                    <a:pt x="12268" y="43954"/>
                  </a:lnTo>
                  <a:lnTo>
                    <a:pt x="12115" y="43878"/>
                  </a:lnTo>
                  <a:lnTo>
                    <a:pt x="11963" y="43840"/>
                  </a:lnTo>
                  <a:lnTo>
                    <a:pt x="11823" y="43802"/>
                  </a:lnTo>
                  <a:lnTo>
                    <a:pt x="11518" y="43789"/>
                  </a:lnTo>
                  <a:lnTo>
                    <a:pt x="11391" y="43815"/>
                  </a:lnTo>
                  <a:lnTo>
                    <a:pt x="11252" y="43840"/>
                  </a:lnTo>
                  <a:lnTo>
                    <a:pt x="11125" y="43891"/>
                  </a:lnTo>
                  <a:lnTo>
                    <a:pt x="10985" y="43980"/>
                  </a:lnTo>
                  <a:lnTo>
                    <a:pt x="8902" y="45580"/>
                  </a:lnTo>
                  <a:lnTo>
                    <a:pt x="8763" y="45681"/>
                  </a:lnTo>
                  <a:lnTo>
                    <a:pt x="6553" y="47383"/>
                  </a:lnTo>
                  <a:lnTo>
                    <a:pt x="6426" y="47510"/>
                  </a:lnTo>
                  <a:lnTo>
                    <a:pt x="6400" y="47713"/>
                  </a:lnTo>
                  <a:lnTo>
                    <a:pt x="6451" y="47840"/>
                  </a:lnTo>
                  <a:lnTo>
                    <a:pt x="6616" y="47980"/>
                  </a:lnTo>
                  <a:lnTo>
                    <a:pt x="6756" y="48044"/>
                  </a:lnTo>
                  <a:lnTo>
                    <a:pt x="6896" y="48082"/>
                  </a:lnTo>
                  <a:lnTo>
                    <a:pt x="7048" y="48107"/>
                  </a:lnTo>
                  <a:lnTo>
                    <a:pt x="7353" y="48120"/>
                  </a:lnTo>
                  <a:lnTo>
                    <a:pt x="7480" y="48094"/>
                  </a:lnTo>
                  <a:lnTo>
                    <a:pt x="7607" y="48056"/>
                  </a:lnTo>
                  <a:lnTo>
                    <a:pt x="7747" y="48006"/>
                  </a:lnTo>
                  <a:lnTo>
                    <a:pt x="9575" y="46621"/>
                  </a:lnTo>
                  <a:lnTo>
                    <a:pt x="19443" y="50914"/>
                  </a:lnTo>
                  <a:lnTo>
                    <a:pt x="19659" y="50990"/>
                  </a:lnTo>
                  <a:lnTo>
                    <a:pt x="19786" y="51015"/>
                  </a:lnTo>
                  <a:lnTo>
                    <a:pt x="20104" y="51028"/>
                  </a:lnTo>
                  <a:lnTo>
                    <a:pt x="20294" y="51003"/>
                  </a:lnTo>
                  <a:lnTo>
                    <a:pt x="20434" y="50952"/>
                  </a:lnTo>
                  <a:lnTo>
                    <a:pt x="20561" y="50901"/>
                  </a:lnTo>
                  <a:lnTo>
                    <a:pt x="20713" y="50787"/>
                  </a:lnTo>
                  <a:lnTo>
                    <a:pt x="20789" y="50660"/>
                  </a:lnTo>
                  <a:close/>
                </a:path>
                <a:path w="39370" h="58419">
                  <a:moveTo>
                    <a:pt x="26035" y="18427"/>
                  </a:moveTo>
                  <a:lnTo>
                    <a:pt x="25895" y="18389"/>
                  </a:lnTo>
                  <a:lnTo>
                    <a:pt x="25463" y="18364"/>
                  </a:lnTo>
                  <a:lnTo>
                    <a:pt x="25184" y="18427"/>
                  </a:lnTo>
                  <a:lnTo>
                    <a:pt x="24955" y="18554"/>
                  </a:lnTo>
                  <a:lnTo>
                    <a:pt x="24828" y="18923"/>
                  </a:lnTo>
                  <a:lnTo>
                    <a:pt x="25057" y="19151"/>
                  </a:lnTo>
                  <a:lnTo>
                    <a:pt x="25222" y="19215"/>
                  </a:lnTo>
                  <a:lnTo>
                    <a:pt x="26035" y="18427"/>
                  </a:lnTo>
                  <a:close/>
                </a:path>
                <a:path w="39370" h="58419">
                  <a:moveTo>
                    <a:pt x="26225" y="16294"/>
                  </a:moveTo>
                  <a:lnTo>
                    <a:pt x="24599" y="16332"/>
                  </a:lnTo>
                  <a:lnTo>
                    <a:pt x="24663" y="16484"/>
                  </a:lnTo>
                  <a:lnTo>
                    <a:pt x="24790" y="16598"/>
                  </a:lnTo>
                  <a:lnTo>
                    <a:pt x="24955" y="16713"/>
                  </a:lnTo>
                  <a:lnTo>
                    <a:pt x="25095" y="16751"/>
                  </a:lnTo>
                  <a:lnTo>
                    <a:pt x="25260" y="16776"/>
                  </a:lnTo>
                  <a:lnTo>
                    <a:pt x="25412" y="16789"/>
                  </a:lnTo>
                  <a:lnTo>
                    <a:pt x="25603" y="16776"/>
                  </a:lnTo>
                  <a:lnTo>
                    <a:pt x="25793" y="16725"/>
                  </a:lnTo>
                  <a:lnTo>
                    <a:pt x="25971" y="16637"/>
                  </a:lnTo>
                  <a:lnTo>
                    <a:pt x="26111" y="16548"/>
                  </a:lnTo>
                  <a:lnTo>
                    <a:pt x="26212" y="16395"/>
                  </a:lnTo>
                  <a:close/>
                </a:path>
                <a:path w="39370" h="58419">
                  <a:moveTo>
                    <a:pt x="27533" y="15443"/>
                  </a:moveTo>
                  <a:lnTo>
                    <a:pt x="27444" y="14528"/>
                  </a:lnTo>
                  <a:lnTo>
                    <a:pt x="27305" y="14528"/>
                  </a:lnTo>
                  <a:lnTo>
                    <a:pt x="27000" y="14554"/>
                  </a:lnTo>
                  <a:lnTo>
                    <a:pt x="26860" y="14579"/>
                  </a:lnTo>
                  <a:lnTo>
                    <a:pt x="26733" y="14592"/>
                  </a:lnTo>
                  <a:lnTo>
                    <a:pt x="26454" y="14643"/>
                  </a:lnTo>
                  <a:lnTo>
                    <a:pt x="25361" y="15100"/>
                  </a:lnTo>
                  <a:lnTo>
                    <a:pt x="24942" y="15430"/>
                  </a:lnTo>
                  <a:lnTo>
                    <a:pt x="24803" y="15595"/>
                  </a:lnTo>
                  <a:lnTo>
                    <a:pt x="24714" y="15748"/>
                  </a:lnTo>
                  <a:lnTo>
                    <a:pt x="24638" y="15913"/>
                  </a:lnTo>
                  <a:lnTo>
                    <a:pt x="24599" y="16090"/>
                  </a:lnTo>
                  <a:lnTo>
                    <a:pt x="24587" y="16256"/>
                  </a:lnTo>
                  <a:lnTo>
                    <a:pt x="26212" y="16294"/>
                  </a:lnTo>
                  <a:lnTo>
                    <a:pt x="26225" y="16141"/>
                  </a:lnTo>
                  <a:lnTo>
                    <a:pt x="26263" y="16014"/>
                  </a:lnTo>
                  <a:lnTo>
                    <a:pt x="26416" y="15836"/>
                  </a:lnTo>
                  <a:lnTo>
                    <a:pt x="26822" y="15582"/>
                  </a:lnTo>
                  <a:lnTo>
                    <a:pt x="27063" y="15519"/>
                  </a:lnTo>
                  <a:lnTo>
                    <a:pt x="27216" y="15468"/>
                  </a:lnTo>
                  <a:lnTo>
                    <a:pt x="27470" y="15443"/>
                  </a:lnTo>
                  <a:close/>
                </a:path>
                <a:path w="39370" h="58419">
                  <a:moveTo>
                    <a:pt x="31419" y="444"/>
                  </a:moveTo>
                  <a:lnTo>
                    <a:pt x="31369" y="304"/>
                  </a:lnTo>
                  <a:lnTo>
                    <a:pt x="31254" y="177"/>
                  </a:lnTo>
                  <a:lnTo>
                    <a:pt x="31127" y="101"/>
                  </a:lnTo>
                  <a:lnTo>
                    <a:pt x="30988" y="50"/>
                  </a:lnTo>
                  <a:lnTo>
                    <a:pt x="30835" y="12"/>
                  </a:lnTo>
                  <a:lnTo>
                    <a:pt x="30568" y="0"/>
                  </a:lnTo>
                  <a:lnTo>
                    <a:pt x="30645" y="914"/>
                  </a:lnTo>
                  <a:lnTo>
                    <a:pt x="30797" y="901"/>
                  </a:lnTo>
                  <a:lnTo>
                    <a:pt x="30962" y="876"/>
                  </a:lnTo>
                  <a:lnTo>
                    <a:pt x="31089" y="825"/>
                  </a:lnTo>
                  <a:lnTo>
                    <a:pt x="31216" y="774"/>
                  </a:lnTo>
                  <a:lnTo>
                    <a:pt x="31356" y="647"/>
                  </a:lnTo>
                  <a:lnTo>
                    <a:pt x="31394" y="508"/>
                  </a:lnTo>
                  <a:close/>
                </a:path>
                <a:path w="39370" h="58419">
                  <a:moveTo>
                    <a:pt x="34645" y="11696"/>
                  </a:moveTo>
                  <a:lnTo>
                    <a:pt x="34556" y="11569"/>
                  </a:lnTo>
                  <a:lnTo>
                    <a:pt x="33210" y="12077"/>
                  </a:lnTo>
                  <a:lnTo>
                    <a:pt x="33362" y="12153"/>
                  </a:lnTo>
                  <a:lnTo>
                    <a:pt x="33489" y="12204"/>
                  </a:lnTo>
                  <a:lnTo>
                    <a:pt x="33616" y="12230"/>
                  </a:lnTo>
                  <a:lnTo>
                    <a:pt x="33947" y="12242"/>
                  </a:lnTo>
                  <a:lnTo>
                    <a:pt x="34188" y="12204"/>
                  </a:lnTo>
                  <a:lnTo>
                    <a:pt x="34328" y="12153"/>
                  </a:lnTo>
                  <a:lnTo>
                    <a:pt x="34467" y="12077"/>
                  </a:lnTo>
                  <a:lnTo>
                    <a:pt x="34594" y="11938"/>
                  </a:lnTo>
                  <a:lnTo>
                    <a:pt x="34645" y="11696"/>
                  </a:lnTo>
                  <a:close/>
                </a:path>
                <a:path w="39370" h="58419">
                  <a:moveTo>
                    <a:pt x="35420" y="4102"/>
                  </a:moveTo>
                  <a:lnTo>
                    <a:pt x="35331" y="3949"/>
                  </a:lnTo>
                  <a:lnTo>
                    <a:pt x="35191" y="3835"/>
                  </a:lnTo>
                  <a:lnTo>
                    <a:pt x="27432" y="622"/>
                  </a:lnTo>
                  <a:lnTo>
                    <a:pt x="26682" y="1231"/>
                  </a:lnTo>
                  <a:lnTo>
                    <a:pt x="27432" y="609"/>
                  </a:lnTo>
                  <a:lnTo>
                    <a:pt x="27279" y="571"/>
                  </a:lnTo>
                  <a:lnTo>
                    <a:pt x="27127" y="546"/>
                  </a:lnTo>
                  <a:lnTo>
                    <a:pt x="26860" y="533"/>
                  </a:lnTo>
                  <a:lnTo>
                    <a:pt x="26720" y="558"/>
                  </a:lnTo>
                  <a:lnTo>
                    <a:pt x="26581" y="584"/>
                  </a:lnTo>
                  <a:lnTo>
                    <a:pt x="26441" y="635"/>
                  </a:lnTo>
                  <a:lnTo>
                    <a:pt x="26250" y="774"/>
                  </a:lnTo>
                  <a:lnTo>
                    <a:pt x="26098" y="787"/>
                  </a:lnTo>
                  <a:lnTo>
                    <a:pt x="25908" y="774"/>
                  </a:lnTo>
                  <a:lnTo>
                    <a:pt x="25768" y="787"/>
                  </a:lnTo>
                  <a:lnTo>
                    <a:pt x="25615" y="800"/>
                  </a:lnTo>
                  <a:lnTo>
                    <a:pt x="25476" y="838"/>
                  </a:lnTo>
                  <a:lnTo>
                    <a:pt x="25120" y="927"/>
                  </a:lnTo>
                  <a:lnTo>
                    <a:pt x="24968" y="990"/>
                  </a:lnTo>
                  <a:lnTo>
                    <a:pt x="24828" y="1041"/>
                  </a:lnTo>
                  <a:lnTo>
                    <a:pt x="24561" y="1168"/>
                  </a:lnTo>
                  <a:lnTo>
                    <a:pt x="24079" y="1460"/>
                  </a:lnTo>
                  <a:lnTo>
                    <a:pt x="23888" y="1638"/>
                  </a:lnTo>
                  <a:lnTo>
                    <a:pt x="23723" y="1803"/>
                  </a:lnTo>
                  <a:lnTo>
                    <a:pt x="23596" y="1981"/>
                  </a:lnTo>
                  <a:lnTo>
                    <a:pt x="23482" y="2184"/>
                  </a:lnTo>
                  <a:lnTo>
                    <a:pt x="23406" y="2387"/>
                  </a:lnTo>
                  <a:lnTo>
                    <a:pt x="23368" y="2578"/>
                  </a:lnTo>
                  <a:lnTo>
                    <a:pt x="23368" y="2743"/>
                  </a:lnTo>
                  <a:lnTo>
                    <a:pt x="23380" y="2908"/>
                  </a:lnTo>
                  <a:lnTo>
                    <a:pt x="23698" y="3568"/>
                  </a:lnTo>
                  <a:lnTo>
                    <a:pt x="25095" y="4457"/>
                  </a:lnTo>
                  <a:lnTo>
                    <a:pt x="25234" y="4508"/>
                  </a:lnTo>
                  <a:lnTo>
                    <a:pt x="25552" y="4597"/>
                  </a:lnTo>
                  <a:lnTo>
                    <a:pt x="25717" y="4622"/>
                  </a:lnTo>
                  <a:lnTo>
                    <a:pt x="26365" y="4775"/>
                  </a:lnTo>
                  <a:lnTo>
                    <a:pt x="27457" y="4978"/>
                  </a:lnTo>
                  <a:lnTo>
                    <a:pt x="28028" y="5041"/>
                  </a:lnTo>
                  <a:lnTo>
                    <a:pt x="28600" y="5118"/>
                  </a:lnTo>
                  <a:lnTo>
                    <a:pt x="29730" y="5168"/>
                  </a:lnTo>
                  <a:lnTo>
                    <a:pt x="31026" y="5168"/>
                  </a:lnTo>
                  <a:lnTo>
                    <a:pt x="31178" y="5156"/>
                  </a:lnTo>
                  <a:lnTo>
                    <a:pt x="31318" y="5118"/>
                  </a:lnTo>
                  <a:lnTo>
                    <a:pt x="31445" y="5092"/>
                  </a:lnTo>
                  <a:lnTo>
                    <a:pt x="31584" y="5029"/>
                  </a:lnTo>
                  <a:lnTo>
                    <a:pt x="31750" y="4876"/>
                  </a:lnTo>
                  <a:lnTo>
                    <a:pt x="31788" y="4699"/>
                  </a:lnTo>
                  <a:lnTo>
                    <a:pt x="31750" y="4559"/>
                  </a:lnTo>
                  <a:lnTo>
                    <a:pt x="31635" y="4432"/>
                  </a:lnTo>
                  <a:lnTo>
                    <a:pt x="31496" y="4343"/>
                  </a:lnTo>
                  <a:lnTo>
                    <a:pt x="31343" y="4292"/>
                  </a:lnTo>
                  <a:lnTo>
                    <a:pt x="31216" y="4267"/>
                  </a:lnTo>
                  <a:lnTo>
                    <a:pt x="31064" y="4241"/>
                  </a:lnTo>
                  <a:lnTo>
                    <a:pt x="30797" y="4254"/>
                  </a:lnTo>
                  <a:lnTo>
                    <a:pt x="29832" y="4254"/>
                  </a:lnTo>
                  <a:lnTo>
                    <a:pt x="26631" y="3835"/>
                  </a:lnTo>
                  <a:lnTo>
                    <a:pt x="26479" y="3784"/>
                  </a:lnTo>
                  <a:lnTo>
                    <a:pt x="26352" y="3784"/>
                  </a:lnTo>
                  <a:lnTo>
                    <a:pt x="24980" y="2806"/>
                  </a:lnTo>
                  <a:lnTo>
                    <a:pt x="24980" y="2628"/>
                  </a:lnTo>
                  <a:lnTo>
                    <a:pt x="25374" y="2044"/>
                  </a:lnTo>
                  <a:lnTo>
                    <a:pt x="25565" y="1905"/>
                  </a:lnTo>
                  <a:lnTo>
                    <a:pt x="25768" y="1803"/>
                  </a:lnTo>
                  <a:lnTo>
                    <a:pt x="25920" y="1739"/>
                  </a:lnTo>
                  <a:lnTo>
                    <a:pt x="26098" y="1701"/>
                  </a:lnTo>
                  <a:lnTo>
                    <a:pt x="26238" y="1663"/>
                  </a:lnTo>
                  <a:lnTo>
                    <a:pt x="26403" y="1612"/>
                  </a:lnTo>
                  <a:lnTo>
                    <a:pt x="26606" y="1447"/>
                  </a:lnTo>
                  <a:lnTo>
                    <a:pt x="34163" y="4546"/>
                  </a:lnTo>
                  <a:lnTo>
                    <a:pt x="34290" y="4597"/>
                  </a:lnTo>
                  <a:lnTo>
                    <a:pt x="34429" y="4610"/>
                  </a:lnTo>
                  <a:lnTo>
                    <a:pt x="34759" y="4622"/>
                  </a:lnTo>
                  <a:lnTo>
                    <a:pt x="34899" y="4597"/>
                  </a:lnTo>
                  <a:lnTo>
                    <a:pt x="35039" y="4572"/>
                  </a:lnTo>
                  <a:lnTo>
                    <a:pt x="35166" y="4508"/>
                  </a:lnTo>
                  <a:lnTo>
                    <a:pt x="35306" y="4432"/>
                  </a:lnTo>
                  <a:lnTo>
                    <a:pt x="35394" y="4305"/>
                  </a:lnTo>
                  <a:lnTo>
                    <a:pt x="35420" y="4102"/>
                  </a:lnTo>
                  <a:close/>
                </a:path>
                <a:path w="39370" h="58419">
                  <a:moveTo>
                    <a:pt x="35560" y="21844"/>
                  </a:moveTo>
                  <a:lnTo>
                    <a:pt x="35166" y="21551"/>
                  </a:lnTo>
                  <a:lnTo>
                    <a:pt x="31648" y="20358"/>
                  </a:lnTo>
                  <a:lnTo>
                    <a:pt x="34937" y="18935"/>
                  </a:lnTo>
                  <a:lnTo>
                    <a:pt x="35077" y="18859"/>
                  </a:lnTo>
                  <a:lnTo>
                    <a:pt x="35217" y="18745"/>
                  </a:lnTo>
                  <a:lnTo>
                    <a:pt x="35267" y="18618"/>
                  </a:lnTo>
                  <a:lnTo>
                    <a:pt x="35267" y="18453"/>
                  </a:lnTo>
                  <a:lnTo>
                    <a:pt x="35115" y="18300"/>
                  </a:lnTo>
                  <a:lnTo>
                    <a:pt x="34988" y="18211"/>
                  </a:lnTo>
                  <a:lnTo>
                    <a:pt x="34861" y="18148"/>
                  </a:lnTo>
                  <a:lnTo>
                    <a:pt x="34734" y="18110"/>
                  </a:lnTo>
                  <a:lnTo>
                    <a:pt x="34607" y="18097"/>
                  </a:lnTo>
                  <a:lnTo>
                    <a:pt x="34366" y="18084"/>
                  </a:lnTo>
                  <a:lnTo>
                    <a:pt x="34226" y="18110"/>
                  </a:lnTo>
                  <a:lnTo>
                    <a:pt x="34074" y="18135"/>
                  </a:lnTo>
                  <a:lnTo>
                    <a:pt x="30149" y="19837"/>
                  </a:lnTo>
                  <a:lnTo>
                    <a:pt x="26060" y="18427"/>
                  </a:lnTo>
                  <a:lnTo>
                    <a:pt x="25234" y="19227"/>
                  </a:lnTo>
                  <a:lnTo>
                    <a:pt x="28752" y="20447"/>
                  </a:lnTo>
                  <a:lnTo>
                    <a:pt x="25463" y="21856"/>
                  </a:lnTo>
                  <a:lnTo>
                    <a:pt x="25247" y="21983"/>
                  </a:lnTo>
                  <a:lnTo>
                    <a:pt x="25146" y="22136"/>
                  </a:lnTo>
                  <a:lnTo>
                    <a:pt x="25133" y="22275"/>
                  </a:lnTo>
                  <a:lnTo>
                    <a:pt x="25196" y="22402"/>
                  </a:lnTo>
                  <a:lnTo>
                    <a:pt x="25311" y="22529"/>
                  </a:lnTo>
                  <a:lnTo>
                    <a:pt x="25438" y="22593"/>
                  </a:lnTo>
                  <a:lnTo>
                    <a:pt x="25577" y="22644"/>
                  </a:lnTo>
                  <a:lnTo>
                    <a:pt x="25704" y="22669"/>
                  </a:lnTo>
                  <a:lnTo>
                    <a:pt x="25857" y="22694"/>
                  </a:lnTo>
                  <a:lnTo>
                    <a:pt x="26035" y="22694"/>
                  </a:lnTo>
                  <a:lnTo>
                    <a:pt x="26162" y="22682"/>
                  </a:lnTo>
                  <a:lnTo>
                    <a:pt x="26289" y="22644"/>
                  </a:lnTo>
                  <a:lnTo>
                    <a:pt x="26428" y="22606"/>
                  </a:lnTo>
                  <a:lnTo>
                    <a:pt x="30264" y="20955"/>
                  </a:lnTo>
                  <a:lnTo>
                    <a:pt x="34353" y="22352"/>
                  </a:lnTo>
                  <a:lnTo>
                    <a:pt x="34480" y="22377"/>
                  </a:lnTo>
                  <a:lnTo>
                    <a:pt x="34645" y="22402"/>
                  </a:lnTo>
                  <a:lnTo>
                    <a:pt x="34861" y="22402"/>
                  </a:lnTo>
                  <a:lnTo>
                    <a:pt x="35001" y="22390"/>
                  </a:lnTo>
                  <a:lnTo>
                    <a:pt x="35255" y="22326"/>
                  </a:lnTo>
                  <a:lnTo>
                    <a:pt x="35394" y="22250"/>
                  </a:lnTo>
                  <a:lnTo>
                    <a:pt x="35521" y="22085"/>
                  </a:lnTo>
                  <a:lnTo>
                    <a:pt x="35560" y="21844"/>
                  </a:lnTo>
                  <a:close/>
                </a:path>
                <a:path w="39370" h="58419">
                  <a:moveTo>
                    <a:pt x="37973" y="8724"/>
                  </a:moveTo>
                  <a:lnTo>
                    <a:pt x="37896" y="7785"/>
                  </a:lnTo>
                  <a:lnTo>
                    <a:pt x="29311" y="8051"/>
                  </a:lnTo>
                  <a:lnTo>
                    <a:pt x="29006" y="8051"/>
                  </a:lnTo>
                  <a:lnTo>
                    <a:pt x="28879" y="8064"/>
                  </a:lnTo>
                  <a:lnTo>
                    <a:pt x="24676" y="8191"/>
                  </a:lnTo>
                  <a:lnTo>
                    <a:pt x="24523" y="8204"/>
                  </a:lnTo>
                  <a:lnTo>
                    <a:pt x="24358" y="8229"/>
                  </a:lnTo>
                  <a:lnTo>
                    <a:pt x="24231" y="8280"/>
                  </a:lnTo>
                  <a:lnTo>
                    <a:pt x="24079" y="8343"/>
                  </a:lnTo>
                  <a:lnTo>
                    <a:pt x="23952" y="8496"/>
                  </a:lnTo>
                  <a:lnTo>
                    <a:pt x="23914" y="8648"/>
                  </a:lnTo>
                  <a:lnTo>
                    <a:pt x="23939" y="8775"/>
                  </a:lnTo>
                  <a:lnTo>
                    <a:pt x="24066" y="8928"/>
                  </a:lnTo>
                  <a:lnTo>
                    <a:pt x="24193" y="9004"/>
                  </a:lnTo>
                  <a:lnTo>
                    <a:pt x="24333" y="9067"/>
                  </a:lnTo>
                  <a:lnTo>
                    <a:pt x="24460" y="9093"/>
                  </a:lnTo>
                  <a:lnTo>
                    <a:pt x="24752" y="9118"/>
                  </a:lnTo>
                  <a:lnTo>
                    <a:pt x="28765" y="9004"/>
                  </a:lnTo>
                  <a:lnTo>
                    <a:pt x="29921" y="9804"/>
                  </a:lnTo>
                  <a:lnTo>
                    <a:pt x="24612" y="11645"/>
                  </a:lnTo>
                  <a:lnTo>
                    <a:pt x="24460" y="11696"/>
                  </a:lnTo>
                  <a:lnTo>
                    <a:pt x="24307" y="11823"/>
                  </a:lnTo>
                  <a:lnTo>
                    <a:pt x="24206" y="11950"/>
                  </a:lnTo>
                  <a:lnTo>
                    <a:pt x="24206" y="12090"/>
                  </a:lnTo>
                  <a:lnTo>
                    <a:pt x="24257" y="12217"/>
                  </a:lnTo>
                  <a:lnTo>
                    <a:pt x="24384" y="12344"/>
                  </a:lnTo>
                  <a:lnTo>
                    <a:pt x="24511" y="12407"/>
                  </a:lnTo>
                  <a:lnTo>
                    <a:pt x="24663" y="12458"/>
                  </a:lnTo>
                  <a:lnTo>
                    <a:pt x="24815" y="12496"/>
                  </a:lnTo>
                  <a:lnTo>
                    <a:pt x="25146" y="12509"/>
                  </a:lnTo>
                  <a:lnTo>
                    <a:pt x="25285" y="12484"/>
                  </a:lnTo>
                  <a:lnTo>
                    <a:pt x="25425" y="12446"/>
                  </a:lnTo>
                  <a:lnTo>
                    <a:pt x="30975" y="10528"/>
                  </a:lnTo>
                  <a:lnTo>
                    <a:pt x="33223" y="12065"/>
                  </a:lnTo>
                  <a:lnTo>
                    <a:pt x="34455" y="11480"/>
                  </a:lnTo>
                  <a:lnTo>
                    <a:pt x="30784" y="8940"/>
                  </a:lnTo>
                  <a:lnTo>
                    <a:pt x="37973" y="8724"/>
                  </a:lnTo>
                  <a:close/>
                </a:path>
                <a:path w="39370" h="58419">
                  <a:moveTo>
                    <a:pt x="38557" y="15113"/>
                  </a:moveTo>
                  <a:lnTo>
                    <a:pt x="38481" y="14185"/>
                  </a:lnTo>
                  <a:lnTo>
                    <a:pt x="27660" y="14516"/>
                  </a:lnTo>
                  <a:lnTo>
                    <a:pt x="27444" y="14516"/>
                  </a:lnTo>
                  <a:lnTo>
                    <a:pt x="27533" y="15430"/>
                  </a:lnTo>
                  <a:lnTo>
                    <a:pt x="38557" y="15113"/>
                  </a:lnTo>
                  <a:close/>
                </a:path>
                <a:path w="39370" h="58419">
                  <a:moveTo>
                    <a:pt x="38735" y="8204"/>
                  </a:moveTo>
                  <a:lnTo>
                    <a:pt x="38684" y="8064"/>
                  </a:lnTo>
                  <a:lnTo>
                    <a:pt x="38506" y="7912"/>
                  </a:lnTo>
                  <a:lnTo>
                    <a:pt x="38341" y="7848"/>
                  </a:lnTo>
                  <a:lnTo>
                    <a:pt x="38188" y="7810"/>
                  </a:lnTo>
                  <a:lnTo>
                    <a:pt x="37896" y="7785"/>
                  </a:lnTo>
                  <a:lnTo>
                    <a:pt x="37985" y="8712"/>
                  </a:lnTo>
                  <a:lnTo>
                    <a:pt x="38138" y="8699"/>
                  </a:lnTo>
                  <a:lnTo>
                    <a:pt x="38265" y="8674"/>
                  </a:lnTo>
                  <a:lnTo>
                    <a:pt x="38430" y="8623"/>
                  </a:lnTo>
                  <a:lnTo>
                    <a:pt x="38569" y="8559"/>
                  </a:lnTo>
                  <a:lnTo>
                    <a:pt x="38684" y="8432"/>
                  </a:lnTo>
                  <a:lnTo>
                    <a:pt x="38735" y="8293"/>
                  </a:lnTo>
                  <a:close/>
                </a:path>
                <a:path w="39370" h="58419">
                  <a:moveTo>
                    <a:pt x="39319" y="14592"/>
                  </a:moveTo>
                  <a:lnTo>
                    <a:pt x="39268" y="14452"/>
                  </a:lnTo>
                  <a:lnTo>
                    <a:pt x="38925" y="14236"/>
                  </a:lnTo>
                  <a:lnTo>
                    <a:pt x="38773" y="14198"/>
                  </a:lnTo>
                  <a:lnTo>
                    <a:pt x="38481" y="14173"/>
                  </a:lnTo>
                  <a:lnTo>
                    <a:pt x="38557" y="15100"/>
                  </a:lnTo>
                  <a:lnTo>
                    <a:pt x="38684" y="15087"/>
                  </a:lnTo>
                  <a:lnTo>
                    <a:pt x="38811" y="15062"/>
                  </a:lnTo>
                  <a:lnTo>
                    <a:pt x="39014" y="15011"/>
                  </a:lnTo>
                  <a:lnTo>
                    <a:pt x="39217" y="14871"/>
                  </a:lnTo>
                  <a:lnTo>
                    <a:pt x="39306" y="14732"/>
                  </a:lnTo>
                  <a:lnTo>
                    <a:pt x="39319" y="1459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061107" y="1245933"/>
              <a:ext cx="194310" cy="128270"/>
            </a:xfrm>
            <a:custGeom>
              <a:avLst/>
              <a:gdLst/>
              <a:ahLst/>
              <a:cxnLst/>
              <a:rect l="l" t="t" r="r" b="b"/>
              <a:pathLst>
                <a:path w="194309" h="128269">
                  <a:moveTo>
                    <a:pt x="1574" y="7658"/>
                  </a:moveTo>
                  <a:lnTo>
                    <a:pt x="38" y="7366"/>
                  </a:lnTo>
                  <a:lnTo>
                    <a:pt x="0" y="7569"/>
                  </a:lnTo>
                  <a:lnTo>
                    <a:pt x="63" y="7696"/>
                  </a:lnTo>
                  <a:lnTo>
                    <a:pt x="190" y="7810"/>
                  </a:lnTo>
                  <a:lnTo>
                    <a:pt x="368" y="7899"/>
                  </a:lnTo>
                  <a:lnTo>
                    <a:pt x="520" y="7937"/>
                  </a:lnTo>
                  <a:lnTo>
                    <a:pt x="673" y="7962"/>
                  </a:lnTo>
                  <a:lnTo>
                    <a:pt x="863" y="7975"/>
                  </a:lnTo>
                  <a:lnTo>
                    <a:pt x="1016" y="7950"/>
                  </a:lnTo>
                  <a:lnTo>
                    <a:pt x="1308" y="7874"/>
                  </a:lnTo>
                  <a:lnTo>
                    <a:pt x="1447" y="7797"/>
                  </a:lnTo>
                  <a:lnTo>
                    <a:pt x="1574" y="7658"/>
                  </a:lnTo>
                  <a:close/>
                </a:path>
                <a:path w="194309" h="128269">
                  <a:moveTo>
                    <a:pt x="13030" y="10579"/>
                  </a:moveTo>
                  <a:lnTo>
                    <a:pt x="12153" y="9791"/>
                  </a:lnTo>
                  <a:lnTo>
                    <a:pt x="9740" y="10693"/>
                  </a:lnTo>
                  <a:lnTo>
                    <a:pt x="3035" y="4737"/>
                  </a:lnTo>
                  <a:lnTo>
                    <a:pt x="2908" y="4622"/>
                  </a:lnTo>
                  <a:lnTo>
                    <a:pt x="2781" y="4546"/>
                  </a:lnTo>
                  <a:lnTo>
                    <a:pt x="2654" y="4508"/>
                  </a:lnTo>
                  <a:lnTo>
                    <a:pt x="2501" y="4483"/>
                  </a:lnTo>
                  <a:lnTo>
                    <a:pt x="2349" y="4457"/>
                  </a:lnTo>
                  <a:lnTo>
                    <a:pt x="2197" y="4457"/>
                  </a:lnTo>
                  <a:lnTo>
                    <a:pt x="2044" y="4470"/>
                  </a:lnTo>
                  <a:lnTo>
                    <a:pt x="1892" y="4508"/>
                  </a:lnTo>
                  <a:lnTo>
                    <a:pt x="1765" y="4559"/>
                  </a:lnTo>
                  <a:lnTo>
                    <a:pt x="1600" y="4673"/>
                  </a:lnTo>
                  <a:lnTo>
                    <a:pt x="1524" y="4800"/>
                  </a:lnTo>
                  <a:lnTo>
                    <a:pt x="50" y="7366"/>
                  </a:lnTo>
                  <a:lnTo>
                    <a:pt x="1574" y="7658"/>
                  </a:lnTo>
                  <a:lnTo>
                    <a:pt x="2540" y="6007"/>
                  </a:lnTo>
                  <a:lnTo>
                    <a:pt x="8382" y="11214"/>
                  </a:lnTo>
                  <a:lnTo>
                    <a:pt x="5994" y="12103"/>
                  </a:lnTo>
                  <a:lnTo>
                    <a:pt x="5842" y="12179"/>
                  </a:lnTo>
                  <a:lnTo>
                    <a:pt x="5702" y="12293"/>
                  </a:lnTo>
                  <a:lnTo>
                    <a:pt x="5626" y="12420"/>
                  </a:lnTo>
                  <a:lnTo>
                    <a:pt x="5626" y="12573"/>
                  </a:lnTo>
                  <a:lnTo>
                    <a:pt x="5689" y="12700"/>
                  </a:lnTo>
                  <a:lnTo>
                    <a:pt x="5829" y="12814"/>
                  </a:lnTo>
                  <a:lnTo>
                    <a:pt x="5969" y="12890"/>
                  </a:lnTo>
                  <a:lnTo>
                    <a:pt x="6146" y="12941"/>
                  </a:lnTo>
                  <a:lnTo>
                    <a:pt x="6299" y="12954"/>
                  </a:lnTo>
                  <a:lnTo>
                    <a:pt x="6540" y="12966"/>
                  </a:lnTo>
                  <a:lnTo>
                    <a:pt x="6692" y="12941"/>
                  </a:lnTo>
                  <a:lnTo>
                    <a:pt x="6832" y="12903"/>
                  </a:lnTo>
                  <a:lnTo>
                    <a:pt x="9944" y="11734"/>
                  </a:lnTo>
                  <a:lnTo>
                    <a:pt x="13030" y="10579"/>
                  </a:lnTo>
                  <a:close/>
                </a:path>
                <a:path w="194309" h="128269">
                  <a:moveTo>
                    <a:pt x="13411" y="10121"/>
                  </a:moveTo>
                  <a:lnTo>
                    <a:pt x="13296" y="9944"/>
                  </a:lnTo>
                  <a:lnTo>
                    <a:pt x="13144" y="9842"/>
                  </a:lnTo>
                  <a:lnTo>
                    <a:pt x="12915" y="9753"/>
                  </a:lnTo>
                  <a:lnTo>
                    <a:pt x="12776" y="9728"/>
                  </a:lnTo>
                  <a:lnTo>
                    <a:pt x="12560" y="9715"/>
                  </a:lnTo>
                  <a:lnTo>
                    <a:pt x="12407" y="9728"/>
                  </a:lnTo>
                  <a:lnTo>
                    <a:pt x="12268" y="9766"/>
                  </a:lnTo>
                  <a:lnTo>
                    <a:pt x="13030" y="10579"/>
                  </a:lnTo>
                  <a:lnTo>
                    <a:pt x="13157" y="10515"/>
                  </a:lnTo>
                  <a:lnTo>
                    <a:pt x="13284" y="10439"/>
                  </a:lnTo>
                  <a:lnTo>
                    <a:pt x="13385" y="10312"/>
                  </a:lnTo>
                  <a:lnTo>
                    <a:pt x="13411" y="10121"/>
                  </a:lnTo>
                  <a:close/>
                </a:path>
                <a:path w="194309" h="128269">
                  <a:moveTo>
                    <a:pt x="21018" y="2743"/>
                  </a:moveTo>
                  <a:lnTo>
                    <a:pt x="20967" y="2616"/>
                  </a:lnTo>
                  <a:lnTo>
                    <a:pt x="17538" y="571"/>
                  </a:lnTo>
                  <a:lnTo>
                    <a:pt x="17246" y="457"/>
                  </a:lnTo>
                  <a:lnTo>
                    <a:pt x="17094" y="406"/>
                  </a:lnTo>
                  <a:lnTo>
                    <a:pt x="16598" y="228"/>
                  </a:lnTo>
                  <a:lnTo>
                    <a:pt x="16116" y="114"/>
                  </a:lnTo>
                  <a:lnTo>
                    <a:pt x="15443" y="12"/>
                  </a:lnTo>
                  <a:lnTo>
                    <a:pt x="15265" y="12"/>
                  </a:lnTo>
                  <a:lnTo>
                    <a:pt x="15100" y="0"/>
                  </a:lnTo>
                  <a:lnTo>
                    <a:pt x="14744" y="0"/>
                  </a:lnTo>
                  <a:lnTo>
                    <a:pt x="14579" y="12"/>
                  </a:lnTo>
                  <a:lnTo>
                    <a:pt x="13741" y="139"/>
                  </a:lnTo>
                  <a:lnTo>
                    <a:pt x="13258" y="266"/>
                  </a:lnTo>
                  <a:lnTo>
                    <a:pt x="13119" y="317"/>
                  </a:lnTo>
                  <a:lnTo>
                    <a:pt x="12979" y="368"/>
                  </a:lnTo>
                  <a:lnTo>
                    <a:pt x="12661" y="495"/>
                  </a:lnTo>
                  <a:lnTo>
                    <a:pt x="12534" y="571"/>
                  </a:lnTo>
                  <a:lnTo>
                    <a:pt x="12407" y="635"/>
                  </a:lnTo>
                  <a:lnTo>
                    <a:pt x="12192" y="800"/>
                  </a:lnTo>
                  <a:lnTo>
                    <a:pt x="11988" y="965"/>
                  </a:lnTo>
                  <a:lnTo>
                    <a:pt x="11468" y="1905"/>
                  </a:lnTo>
                  <a:lnTo>
                    <a:pt x="11468" y="2108"/>
                  </a:lnTo>
                  <a:lnTo>
                    <a:pt x="11493" y="2311"/>
                  </a:lnTo>
                  <a:lnTo>
                    <a:pt x="11544" y="2438"/>
                  </a:lnTo>
                  <a:lnTo>
                    <a:pt x="11633" y="2819"/>
                  </a:lnTo>
                  <a:lnTo>
                    <a:pt x="11874" y="3454"/>
                  </a:lnTo>
                  <a:lnTo>
                    <a:pt x="12065" y="3771"/>
                  </a:lnTo>
                  <a:lnTo>
                    <a:pt x="12242" y="4089"/>
                  </a:lnTo>
                  <a:lnTo>
                    <a:pt x="12700" y="4699"/>
                  </a:lnTo>
                  <a:lnTo>
                    <a:pt x="12992" y="4978"/>
                  </a:lnTo>
                  <a:lnTo>
                    <a:pt x="13258" y="5257"/>
                  </a:lnTo>
                  <a:lnTo>
                    <a:pt x="13423" y="5397"/>
                  </a:lnTo>
                  <a:lnTo>
                    <a:pt x="13677" y="5613"/>
                  </a:lnTo>
                  <a:lnTo>
                    <a:pt x="17145" y="7442"/>
                  </a:lnTo>
                  <a:lnTo>
                    <a:pt x="17983" y="6642"/>
                  </a:lnTo>
                  <a:lnTo>
                    <a:pt x="17856" y="6604"/>
                  </a:lnTo>
                  <a:lnTo>
                    <a:pt x="17056" y="6299"/>
                  </a:lnTo>
                  <a:lnTo>
                    <a:pt x="16294" y="5918"/>
                  </a:lnTo>
                  <a:lnTo>
                    <a:pt x="15963" y="5715"/>
                  </a:lnTo>
                  <a:lnTo>
                    <a:pt x="15608" y="5511"/>
                  </a:lnTo>
                  <a:lnTo>
                    <a:pt x="14986" y="5067"/>
                  </a:lnTo>
                  <a:lnTo>
                    <a:pt x="14808" y="4927"/>
                  </a:lnTo>
                  <a:lnTo>
                    <a:pt x="14478" y="4610"/>
                  </a:lnTo>
                  <a:lnTo>
                    <a:pt x="14147" y="4279"/>
                  </a:lnTo>
                  <a:lnTo>
                    <a:pt x="13754" y="3759"/>
                  </a:lnTo>
                  <a:lnTo>
                    <a:pt x="13601" y="3479"/>
                  </a:lnTo>
                  <a:lnTo>
                    <a:pt x="13436" y="3200"/>
                  </a:lnTo>
                  <a:lnTo>
                    <a:pt x="13220" y="2641"/>
                  </a:lnTo>
                  <a:lnTo>
                    <a:pt x="13157" y="2374"/>
                  </a:lnTo>
                  <a:lnTo>
                    <a:pt x="13106" y="2171"/>
                  </a:lnTo>
                  <a:lnTo>
                    <a:pt x="13093" y="2019"/>
                  </a:lnTo>
                  <a:lnTo>
                    <a:pt x="13106" y="1854"/>
                  </a:lnTo>
                  <a:lnTo>
                    <a:pt x="13208" y="1651"/>
                  </a:lnTo>
                  <a:lnTo>
                    <a:pt x="13360" y="1447"/>
                  </a:lnTo>
                  <a:lnTo>
                    <a:pt x="13665" y="1244"/>
                  </a:lnTo>
                  <a:lnTo>
                    <a:pt x="13944" y="1117"/>
                  </a:lnTo>
                  <a:lnTo>
                    <a:pt x="14135" y="1054"/>
                  </a:lnTo>
                  <a:lnTo>
                    <a:pt x="14414" y="1003"/>
                  </a:lnTo>
                  <a:lnTo>
                    <a:pt x="14681" y="965"/>
                  </a:lnTo>
                  <a:lnTo>
                    <a:pt x="15062" y="939"/>
                  </a:lnTo>
                  <a:lnTo>
                    <a:pt x="15430" y="965"/>
                  </a:lnTo>
                  <a:lnTo>
                    <a:pt x="15608" y="1003"/>
                  </a:lnTo>
                  <a:lnTo>
                    <a:pt x="15786" y="1041"/>
                  </a:lnTo>
                  <a:lnTo>
                    <a:pt x="16103" y="1143"/>
                  </a:lnTo>
                  <a:lnTo>
                    <a:pt x="19545" y="3048"/>
                  </a:lnTo>
                  <a:lnTo>
                    <a:pt x="19710" y="3136"/>
                  </a:lnTo>
                  <a:lnTo>
                    <a:pt x="19862" y="3187"/>
                  </a:lnTo>
                  <a:lnTo>
                    <a:pt x="20002" y="3225"/>
                  </a:lnTo>
                  <a:lnTo>
                    <a:pt x="20154" y="3238"/>
                  </a:lnTo>
                  <a:lnTo>
                    <a:pt x="20307" y="3225"/>
                  </a:lnTo>
                  <a:lnTo>
                    <a:pt x="20459" y="3213"/>
                  </a:lnTo>
                  <a:lnTo>
                    <a:pt x="20624" y="3175"/>
                  </a:lnTo>
                  <a:lnTo>
                    <a:pt x="20751" y="3124"/>
                  </a:lnTo>
                  <a:lnTo>
                    <a:pt x="20891" y="3022"/>
                  </a:lnTo>
                  <a:lnTo>
                    <a:pt x="20993" y="2882"/>
                  </a:lnTo>
                  <a:lnTo>
                    <a:pt x="21018" y="2743"/>
                  </a:lnTo>
                  <a:close/>
                </a:path>
                <a:path w="194309" h="128269">
                  <a:moveTo>
                    <a:pt x="172440" y="124485"/>
                  </a:moveTo>
                  <a:lnTo>
                    <a:pt x="172389" y="124358"/>
                  </a:lnTo>
                  <a:lnTo>
                    <a:pt x="172262" y="124256"/>
                  </a:lnTo>
                  <a:lnTo>
                    <a:pt x="172123" y="124180"/>
                  </a:lnTo>
                  <a:lnTo>
                    <a:pt x="171970" y="124129"/>
                  </a:lnTo>
                  <a:lnTo>
                    <a:pt x="171831" y="124104"/>
                  </a:lnTo>
                  <a:lnTo>
                    <a:pt x="171678" y="124091"/>
                  </a:lnTo>
                  <a:lnTo>
                    <a:pt x="166916" y="123939"/>
                  </a:lnTo>
                  <a:lnTo>
                    <a:pt x="165354" y="121348"/>
                  </a:lnTo>
                  <a:lnTo>
                    <a:pt x="165265" y="121221"/>
                  </a:lnTo>
                  <a:lnTo>
                    <a:pt x="165125" y="121119"/>
                  </a:lnTo>
                  <a:lnTo>
                    <a:pt x="164934" y="121056"/>
                  </a:lnTo>
                  <a:lnTo>
                    <a:pt x="164744" y="121031"/>
                  </a:lnTo>
                  <a:lnTo>
                    <a:pt x="164477" y="121018"/>
                  </a:lnTo>
                  <a:lnTo>
                    <a:pt x="164287" y="121056"/>
                  </a:lnTo>
                  <a:lnTo>
                    <a:pt x="164134" y="121094"/>
                  </a:lnTo>
                  <a:lnTo>
                    <a:pt x="163957" y="121183"/>
                  </a:lnTo>
                  <a:lnTo>
                    <a:pt x="163842" y="121323"/>
                  </a:lnTo>
                  <a:lnTo>
                    <a:pt x="163779" y="121526"/>
                  </a:lnTo>
                  <a:lnTo>
                    <a:pt x="165163" y="123875"/>
                  </a:lnTo>
                  <a:lnTo>
                    <a:pt x="161086" y="123736"/>
                  </a:lnTo>
                  <a:lnTo>
                    <a:pt x="160934" y="123736"/>
                  </a:lnTo>
                  <a:lnTo>
                    <a:pt x="160782" y="123761"/>
                  </a:lnTo>
                  <a:lnTo>
                    <a:pt x="160642" y="123799"/>
                  </a:lnTo>
                  <a:lnTo>
                    <a:pt x="160502" y="123850"/>
                  </a:lnTo>
                  <a:lnTo>
                    <a:pt x="160375" y="123926"/>
                  </a:lnTo>
                  <a:lnTo>
                    <a:pt x="160261" y="124053"/>
                  </a:lnTo>
                  <a:lnTo>
                    <a:pt x="160235" y="124269"/>
                  </a:lnTo>
                  <a:lnTo>
                    <a:pt x="160324" y="124409"/>
                  </a:lnTo>
                  <a:lnTo>
                    <a:pt x="160464" y="124536"/>
                  </a:lnTo>
                  <a:lnTo>
                    <a:pt x="160731" y="124637"/>
                  </a:lnTo>
                  <a:lnTo>
                    <a:pt x="160870" y="124663"/>
                  </a:lnTo>
                  <a:lnTo>
                    <a:pt x="160997" y="124663"/>
                  </a:lnTo>
                  <a:lnTo>
                    <a:pt x="165747" y="124841"/>
                  </a:lnTo>
                  <a:lnTo>
                    <a:pt x="167335" y="127431"/>
                  </a:lnTo>
                  <a:lnTo>
                    <a:pt x="167474" y="127571"/>
                  </a:lnTo>
                  <a:lnTo>
                    <a:pt x="167601" y="127647"/>
                  </a:lnTo>
                  <a:lnTo>
                    <a:pt x="167741" y="127685"/>
                  </a:lnTo>
                  <a:lnTo>
                    <a:pt x="167868" y="127711"/>
                  </a:lnTo>
                  <a:lnTo>
                    <a:pt x="168021" y="127749"/>
                  </a:lnTo>
                  <a:lnTo>
                    <a:pt x="168198" y="127749"/>
                  </a:lnTo>
                  <a:lnTo>
                    <a:pt x="168325" y="127723"/>
                  </a:lnTo>
                  <a:lnTo>
                    <a:pt x="168516" y="127673"/>
                  </a:lnTo>
                  <a:lnTo>
                    <a:pt x="168656" y="127609"/>
                  </a:lnTo>
                  <a:lnTo>
                    <a:pt x="168821" y="127457"/>
                  </a:lnTo>
                  <a:lnTo>
                    <a:pt x="168910" y="127330"/>
                  </a:lnTo>
                  <a:lnTo>
                    <a:pt x="168897" y="127177"/>
                  </a:lnTo>
                  <a:lnTo>
                    <a:pt x="167500" y="124891"/>
                  </a:lnTo>
                  <a:lnTo>
                    <a:pt x="171589" y="125018"/>
                  </a:lnTo>
                  <a:lnTo>
                    <a:pt x="171742" y="125006"/>
                  </a:lnTo>
                  <a:lnTo>
                    <a:pt x="171894" y="124980"/>
                  </a:lnTo>
                  <a:lnTo>
                    <a:pt x="172021" y="124942"/>
                  </a:lnTo>
                  <a:lnTo>
                    <a:pt x="172148" y="124904"/>
                  </a:lnTo>
                  <a:lnTo>
                    <a:pt x="172300" y="124815"/>
                  </a:lnTo>
                  <a:lnTo>
                    <a:pt x="172402" y="124688"/>
                  </a:lnTo>
                  <a:lnTo>
                    <a:pt x="172440" y="124485"/>
                  </a:lnTo>
                  <a:close/>
                </a:path>
                <a:path w="194309" h="128269">
                  <a:moveTo>
                    <a:pt x="175691" y="112966"/>
                  </a:moveTo>
                  <a:lnTo>
                    <a:pt x="175552" y="112915"/>
                  </a:lnTo>
                  <a:lnTo>
                    <a:pt x="175387" y="112903"/>
                  </a:lnTo>
                  <a:lnTo>
                    <a:pt x="175044" y="112890"/>
                  </a:lnTo>
                  <a:lnTo>
                    <a:pt x="174904" y="112915"/>
                  </a:lnTo>
                  <a:lnTo>
                    <a:pt x="174777" y="112953"/>
                  </a:lnTo>
                  <a:lnTo>
                    <a:pt x="174637" y="113004"/>
                  </a:lnTo>
                  <a:lnTo>
                    <a:pt x="174459" y="113157"/>
                  </a:lnTo>
                  <a:lnTo>
                    <a:pt x="174421" y="113296"/>
                  </a:lnTo>
                  <a:lnTo>
                    <a:pt x="174421" y="113423"/>
                  </a:lnTo>
                  <a:lnTo>
                    <a:pt x="174485" y="113563"/>
                  </a:lnTo>
                  <a:lnTo>
                    <a:pt x="174625" y="113665"/>
                  </a:lnTo>
                  <a:lnTo>
                    <a:pt x="175691" y="112966"/>
                  </a:lnTo>
                  <a:close/>
                </a:path>
                <a:path w="194309" h="128269">
                  <a:moveTo>
                    <a:pt x="179578" y="122682"/>
                  </a:moveTo>
                  <a:lnTo>
                    <a:pt x="170929" y="118922"/>
                  </a:lnTo>
                  <a:lnTo>
                    <a:pt x="170789" y="118859"/>
                  </a:lnTo>
                  <a:lnTo>
                    <a:pt x="170421" y="119126"/>
                  </a:lnTo>
                  <a:lnTo>
                    <a:pt x="170776" y="118846"/>
                  </a:lnTo>
                  <a:lnTo>
                    <a:pt x="170649" y="118795"/>
                  </a:lnTo>
                  <a:lnTo>
                    <a:pt x="170408" y="118719"/>
                  </a:lnTo>
                  <a:lnTo>
                    <a:pt x="170268" y="118694"/>
                  </a:lnTo>
                  <a:lnTo>
                    <a:pt x="169862" y="118579"/>
                  </a:lnTo>
                  <a:lnTo>
                    <a:pt x="169710" y="118554"/>
                  </a:lnTo>
                  <a:lnTo>
                    <a:pt x="169125" y="118503"/>
                  </a:lnTo>
                  <a:lnTo>
                    <a:pt x="168694" y="118516"/>
                  </a:lnTo>
                  <a:lnTo>
                    <a:pt x="168529" y="118516"/>
                  </a:lnTo>
                  <a:lnTo>
                    <a:pt x="168402" y="118529"/>
                  </a:lnTo>
                  <a:lnTo>
                    <a:pt x="168109" y="118579"/>
                  </a:lnTo>
                  <a:lnTo>
                    <a:pt x="167970" y="118618"/>
                  </a:lnTo>
                  <a:lnTo>
                    <a:pt x="167551" y="118706"/>
                  </a:lnTo>
                  <a:lnTo>
                    <a:pt x="167424" y="118757"/>
                  </a:lnTo>
                  <a:lnTo>
                    <a:pt x="167055" y="118884"/>
                  </a:lnTo>
                  <a:lnTo>
                    <a:pt x="166636" y="119138"/>
                  </a:lnTo>
                  <a:lnTo>
                    <a:pt x="166484" y="119253"/>
                  </a:lnTo>
                  <a:lnTo>
                    <a:pt x="166408" y="119392"/>
                  </a:lnTo>
                  <a:lnTo>
                    <a:pt x="166395" y="119545"/>
                  </a:lnTo>
                  <a:lnTo>
                    <a:pt x="166484" y="119697"/>
                  </a:lnTo>
                  <a:lnTo>
                    <a:pt x="166712" y="119862"/>
                  </a:lnTo>
                  <a:lnTo>
                    <a:pt x="166890" y="119913"/>
                  </a:lnTo>
                  <a:lnTo>
                    <a:pt x="167043" y="119938"/>
                  </a:lnTo>
                  <a:lnTo>
                    <a:pt x="167271" y="119951"/>
                  </a:lnTo>
                  <a:lnTo>
                    <a:pt x="167424" y="119926"/>
                  </a:lnTo>
                  <a:lnTo>
                    <a:pt x="167576" y="119900"/>
                  </a:lnTo>
                  <a:lnTo>
                    <a:pt x="167703" y="119849"/>
                  </a:lnTo>
                  <a:lnTo>
                    <a:pt x="167830" y="119786"/>
                  </a:lnTo>
                  <a:lnTo>
                    <a:pt x="168033" y="119634"/>
                  </a:lnTo>
                  <a:lnTo>
                    <a:pt x="168249" y="119545"/>
                  </a:lnTo>
                  <a:lnTo>
                    <a:pt x="168440" y="119494"/>
                  </a:lnTo>
                  <a:lnTo>
                    <a:pt x="168706" y="119456"/>
                  </a:lnTo>
                  <a:lnTo>
                    <a:pt x="168846" y="119443"/>
                  </a:lnTo>
                  <a:lnTo>
                    <a:pt x="168986" y="119430"/>
                  </a:lnTo>
                  <a:lnTo>
                    <a:pt x="169303" y="119456"/>
                  </a:lnTo>
                  <a:lnTo>
                    <a:pt x="169519" y="119494"/>
                  </a:lnTo>
                  <a:lnTo>
                    <a:pt x="169710" y="119557"/>
                  </a:lnTo>
                  <a:lnTo>
                    <a:pt x="178625" y="123444"/>
                  </a:lnTo>
                  <a:lnTo>
                    <a:pt x="179578" y="122682"/>
                  </a:lnTo>
                  <a:close/>
                </a:path>
                <a:path w="194309" h="128269">
                  <a:moveTo>
                    <a:pt x="179908" y="123012"/>
                  </a:moveTo>
                  <a:lnTo>
                    <a:pt x="179832" y="122834"/>
                  </a:lnTo>
                  <a:lnTo>
                    <a:pt x="179692" y="122732"/>
                  </a:lnTo>
                  <a:lnTo>
                    <a:pt x="178638" y="123444"/>
                  </a:lnTo>
                  <a:lnTo>
                    <a:pt x="178765" y="123482"/>
                  </a:lnTo>
                  <a:lnTo>
                    <a:pt x="178904" y="123507"/>
                  </a:lnTo>
                  <a:lnTo>
                    <a:pt x="179273" y="123520"/>
                  </a:lnTo>
                  <a:lnTo>
                    <a:pt x="179412" y="123494"/>
                  </a:lnTo>
                  <a:lnTo>
                    <a:pt x="179552" y="123456"/>
                  </a:lnTo>
                  <a:lnTo>
                    <a:pt x="179679" y="123393"/>
                  </a:lnTo>
                  <a:lnTo>
                    <a:pt x="179844" y="123266"/>
                  </a:lnTo>
                  <a:lnTo>
                    <a:pt x="179908" y="123113"/>
                  </a:lnTo>
                  <a:close/>
                </a:path>
                <a:path w="194309" h="128269">
                  <a:moveTo>
                    <a:pt x="186588" y="117944"/>
                  </a:moveTo>
                  <a:lnTo>
                    <a:pt x="186537" y="117817"/>
                  </a:lnTo>
                  <a:lnTo>
                    <a:pt x="186448" y="117690"/>
                  </a:lnTo>
                  <a:lnTo>
                    <a:pt x="186296" y="117602"/>
                  </a:lnTo>
                  <a:lnTo>
                    <a:pt x="179222" y="114528"/>
                  </a:lnTo>
                  <a:lnTo>
                    <a:pt x="179095" y="114465"/>
                  </a:lnTo>
                  <a:lnTo>
                    <a:pt x="175691" y="112979"/>
                  </a:lnTo>
                  <a:lnTo>
                    <a:pt x="174713" y="113728"/>
                  </a:lnTo>
                  <a:lnTo>
                    <a:pt x="177901" y="115125"/>
                  </a:lnTo>
                  <a:lnTo>
                    <a:pt x="177901" y="116179"/>
                  </a:lnTo>
                  <a:lnTo>
                    <a:pt x="171792" y="115608"/>
                  </a:lnTo>
                  <a:lnTo>
                    <a:pt x="171589" y="115608"/>
                  </a:lnTo>
                  <a:lnTo>
                    <a:pt x="171424" y="115620"/>
                  </a:lnTo>
                  <a:lnTo>
                    <a:pt x="171284" y="115658"/>
                  </a:lnTo>
                  <a:lnTo>
                    <a:pt x="171145" y="115709"/>
                  </a:lnTo>
                  <a:lnTo>
                    <a:pt x="170992" y="115798"/>
                  </a:lnTo>
                  <a:lnTo>
                    <a:pt x="170878" y="115925"/>
                  </a:lnTo>
                  <a:lnTo>
                    <a:pt x="170840" y="116103"/>
                  </a:lnTo>
                  <a:lnTo>
                    <a:pt x="170891" y="116255"/>
                  </a:lnTo>
                  <a:lnTo>
                    <a:pt x="171030" y="116357"/>
                  </a:lnTo>
                  <a:lnTo>
                    <a:pt x="171208" y="116459"/>
                  </a:lnTo>
                  <a:lnTo>
                    <a:pt x="171335" y="116509"/>
                  </a:lnTo>
                  <a:lnTo>
                    <a:pt x="171488" y="116535"/>
                  </a:lnTo>
                  <a:lnTo>
                    <a:pt x="177901" y="117119"/>
                  </a:lnTo>
                  <a:lnTo>
                    <a:pt x="177901" y="119138"/>
                  </a:lnTo>
                  <a:lnTo>
                    <a:pt x="177952" y="119291"/>
                  </a:lnTo>
                  <a:lnTo>
                    <a:pt x="178142" y="119443"/>
                  </a:lnTo>
                  <a:lnTo>
                    <a:pt x="178282" y="119532"/>
                  </a:lnTo>
                  <a:lnTo>
                    <a:pt x="178409" y="119557"/>
                  </a:lnTo>
                  <a:lnTo>
                    <a:pt x="178562" y="119583"/>
                  </a:lnTo>
                  <a:lnTo>
                    <a:pt x="178828" y="119595"/>
                  </a:lnTo>
                  <a:lnTo>
                    <a:pt x="178981" y="119570"/>
                  </a:lnTo>
                  <a:lnTo>
                    <a:pt x="179146" y="119532"/>
                  </a:lnTo>
                  <a:lnTo>
                    <a:pt x="179285" y="119443"/>
                  </a:lnTo>
                  <a:lnTo>
                    <a:pt x="179438" y="119329"/>
                  </a:lnTo>
                  <a:lnTo>
                    <a:pt x="179514" y="119202"/>
                  </a:lnTo>
                  <a:lnTo>
                    <a:pt x="179527" y="115824"/>
                  </a:lnTo>
                  <a:lnTo>
                    <a:pt x="185293" y="118325"/>
                  </a:lnTo>
                  <a:lnTo>
                    <a:pt x="185432" y="118376"/>
                  </a:lnTo>
                  <a:lnTo>
                    <a:pt x="185572" y="118389"/>
                  </a:lnTo>
                  <a:lnTo>
                    <a:pt x="185724" y="118402"/>
                  </a:lnTo>
                  <a:lnTo>
                    <a:pt x="185851" y="118402"/>
                  </a:lnTo>
                  <a:lnTo>
                    <a:pt x="186004" y="118389"/>
                  </a:lnTo>
                  <a:lnTo>
                    <a:pt x="186156" y="118364"/>
                  </a:lnTo>
                  <a:lnTo>
                    <a:pt x="186283" y="118325"/>
                  </a:lnTo>
                  <a:lnTo>
                    <a:pt x="186423" y="118237"/>
                  </a:lnTo>
                  <a:lnTo>
                    <a:pt x="186537" y="118097"/>
                  </a:lnTo>
                  <a:lnTo>
                    <a:pt x="186588" y="117970"/>
                  </a:lnTo>
                  <a:close/>
                </a:path>
                <a:path w="194309" h="128269">
                  <a:moveTo>
                    <a:pt x="193268" y="112331"/>
                  </a:moveTo>
                  <a:lnTo>
                    <a:pt x="192989" y="111556"/>
                  </a:lnTo>
                  <a:lnTo>
                    <a:pt x="192849" y="111366"/>
                  </a:lnTo>
                  <a:lnTo>
                    <a:pt x="192709" y="111226"/>
                  </a:lnTo>
                  <a:lnTo>
                    <a:pt x="192443" y="110909"/>
                  </a:lnTo>
                  <a:lnTo>
                    <a:pt x="192024" y="110540"/>
                  </a:lnTo>
                  <a:lnTo>
                    <a:pt x="192024" y="111417"/>
                  </a:lnTo>
                  <a:lnTo>
                    <a:pt x="191820" y="111493"/>
                  </a:lnTo>
                  <a:lnTo>
                    <a:pt x="192024" y="111417"/>
                  </a:lnTo>
                  <a:lnTo>
                    <a:pt x="192024" y="110540"/>
                  </a:lnTo>
                  <a:lnTo>
                    <a:pt x="191820" y="110350"/>
                  </a:lnTo>
                  <a:lnTo>
                    <a:pt x="191643" y="110236"/>
                  </a:lnTo>
                  <a:lnTo>
                    <a:pt x="191643" y="112331"/>
                  </a:lnTo>
                  <a:lnTo>
                    <a:pt x="191592" y="112534"/>
                  </a:lnTo>
                  <a:lnTo>
                    <a:pt x="191490" y="112750"/>
                  </a:lnTo>
                  <a:lnTo>
                    <a:pt x="191325" y="112928"/>
                  </a:lnTo>
                  <a:lnTo>
                    <a:pt x="191185" y="113042"/>
                  </a:lnTo>
                  <a:lnTo>
                    <a:pt x="190995" y="113144"/>
                  </a:lnTo>
                  <a:lnTo>
                    <a:pt x="190842" y="113220"/>
                  </a:lnTo>
                  <a:lnTo>
                    <a:pt x="190601" y="113296"/>
                  </a:lnTo>
                  <a:lnTo>
                    <a:pt x="190347" y="113360"/>
                  </a:lnTo>
                  <a:lnTo>
                    <a:pt x="189966" y="113411"/>
                  </a:lnTo>
                  <a:lnTo>
                    <a:pt x="189509" y="113411"/>
                  </a:lnTo>
                  <a:lnTo>
                    <a:pt x="189306" y="113398"/>
                  </a:lnTo>
                  <a:lnTo>
                    <a:pt x="189153" y="113360"/>
                  </a:lnTo>
                  <a:lnTo>
                    <a:pt x="189026" y="113372"/>
                  </a:lnTo>
                  <a:lnTo>
                    <a:pt x="188582" y="113296"/>
                  </a:lnTo>
                  <a:lnTo>
                    <a:pt x="186639" y="109143"/>
                  </a:lnTo>
                  <a:lnTo>
                    <a:pt x="186639" y="112915"/>
                  </a:lnTo>
                  <a:lnTo>
                    <a:pt x="186143" y="112763"/>
                  </a:lnTo>
                  <a:lnTo>
                    <a:pt x="185280" y="112458"/>
                  </a:lnTo>
                  <a:lnTo>
                    <a:pt x="185089" y="112395"/>
                  </a:lnTo>
                  <a:lnTo>
                    <a:pt x="184886" y="112293"/>
                  </a:lnTo>
                  <a:lnTo>
                    <a:pt x="184035" y="111874"/>
                  </a:lnTo>
                  <a:lnTo>
                    <a:pt x="183337" y="111467"/>
                  </a:lnTo>
                  <a:lnTo>
                    <a:pt x="183032" y="111226"/>
                  </a:lnTo>
                  <a:lnTo>
                    <a:pt x="182740" y="111010"/>
                  </a:lnTo>
                  <a:lnTo>
                    <a:pt x="182194" y="110540"/>
                  </a:lnTo>
                  <a:lnTo>
                    <a:pt x="182041" y="110363"/>
                  </a:lnTo>
                  <a:lnTo>
                    <a:pt x="181940" y="110236"/>
                  </a:lnTo>
                  <a:lnTo>
                    <a:pt x="181813" y="110147"/>
                  </a:lnTo>
                  <a:lnTo>
                    <a:pt x="181724" y="110020"/>
                  </a:lnTo>
                  <a:lnTo>
                    <a:pt x="181635" y="109804"/>
                  </a:lnTo>
                  <a:lnTo>
                    <a:pt x="181584" y="109601"/>
                  </a:lnTo>
                  <a:lnTo>
                    <a:pt x="181635" y="109385"/>
                  </a:lnTo>
                  <a:lnTo>
                    <a:pt x="181737" y="109181"/>
                  </a:lnTo>
                  <a:lnTo>
                    <a:pt x="181902" y="109004"/>
                  </a:lnTo>
                  <a:lnTo>
                    <a:pt x="182029" y="108877"/>
                  </a:lnTo>
                  <a:lnTo>
                    <a:pt x="182232" y="108762"/>
                  </a:lnTo>
                  <a:lnTo>
                    <a:pt x="182397" y="108699"/>
                  </a:lnTo>
                  <a:lnTo>
                    <a:pt x="182626" y="108623"/>
                  </a:lnTo>
                  <a:lnTo>
                    <a:pt x="182880" y="108559"/>
                  </a:lnTo>
                  <a:lnTo>
                    <a:pt x="183261" y="108508"/>
                  </a:lnTo>
                  <a:lnTo>
                    <a:pt x="183438" y="108496"/>
                  </a:lnTo>
                  <a:lnTo>
                    <a:pt x="183629" y="108508"/>
                  </a:lnTo>
                  <a:lnTo>
                    <a:pt x="183997" y="108534"/>
                  </a:lnTo>
                  <a:lnTo>
                    <a:pt x="184124" y="108559"/>
                  </a:lnTo>
                  <a:lnTo>
                    <a:pt x="184645" y="108623"/>
                  </a:lnTo>
                  <a:lnTo>
                    <a:pt x="186639" y="112915"/>
                  </a:lnTo>
                  <a:lnTo>
                    <a:pt x="186639" y="109143"/>
                  </a:lnTo>
                  <a:lnTo>
                    <a:pt x="186588" y="109016"/>
                  </a:lnTo>
                  <a:lnTo>
                    <a:pt x="187083" y="109156"/>
                  </a:lnTo>
                  <a:lnTo>
                    <a:pt x="187947" y="109461"/>
                  </a:lnTo>
                  <a:lnTo>
                    <a:pt x="188315" y="109626"/>
                  </a:lnTo>
                  <a:lnTo>
                    <a:pt x="188455" y="109689"/>
                  </a:lnTo>
                  <a:lnTo>
                    <a:pt x="188836" y="109855"/>
                  </a:lnTo>
                  <a:lnTo>
                    <a:pt x="189191" y="110045"/>
                  </a:lnTo>
                  <a:lnTo>
                    <a:pt x="189890" y="110439"/>
                  </a:lnTo>
                  <a:lnTo>
                    <a:pt x="190195" y="110693"/>
                  </a:lnTo>
                  <a:lnTo>
                    <a:pt x="190500" y="110896"/>
                  </a:lnTo>
                  <a:lnTo>
                    <a:pt x="191033" y="111379"/>
                  </a:lnTo>
                  <a:lnTo>
                    <a:pt x="191198" y="111594"/>
                  </a:lnTo>
                  <a:lnTo>
                    <a:pt x="191325" y="111721"/>
                  </a:lnTo>
                  <a:lnTo>
                    <a:pt x="191503" y="111912"/>
                  </a:lnTo>
                  <a:lnTo>
                    <a:pt x="191617" y="112179"/>
                  </a:lnTo>
                  <a:lnTo>
                    <a:pt x="191643" y="112331"/>
                  </a:lnTo>
                  <a:lnTo>
                    <a:pt x="191643" y="110236"/>
                  </a:lnTo>
                  <a:lnTo>
                    <a:pt x="191465" y="110109"/>
                  </a:lnTo>
                  <a:lnTo>
                    <a:pt x="191109" y="109842"/>
                  </a:lnTo>
                  <a:lnTo>
                    <a:pt x="190309" y="109347"/>
                  </a:lnTo>
                  <a:lnTo>
                    <a:pt x="189877" y="109156"/>
                  </a:lnTo>
                  <a:lnTo>
                    <a:pt x="189458" y="108953"/>
                  </a:lnTo>
                  <a:lnTo>
                    <a:pt x="189331" y="108889"/>
                  </a:lnTo>
                  <a:lnTo>
                    <a:pt x="189204" y="108839"/>
                  </a:lnTo>
                  <a:lnTo>
                    <a:pt x="185204" y="107746"/>
                  </a:lnTo>
                  <a:lnTo>
                    <a:pt x="184670" y="107657"/>
                  </a:lnTo>
                  <a:lnTo>
                    <a:pt x="184505" y="107645"/>
                  </a:lnTo>
                  <a:lnTo>
                    <a:pt x="184086" y="107594"/>
                  </a:lnTo>
                  <a:lnTo>
                    <a:pt x="183756" y="107569"/>
                  </a:lnTo>
                  <a:lnTo>
                    <a:pt x="183400" y="107569"/>
                  </a:lnTo>
                  <a:lnTo>
                    <a:pt x="183222" y="107581"/>
                  </a:lnTo>
                  <a:lnTo>
                    <a:pt x="183057" y="107581"/>
                  </a:lnTo>
                  <a:lnTo>
                    <a:pt x="182702" y="107619"/>
                  </a:lnTo>
                  <a:lnTo>
                    <a:pt x="182384" y="107670"/>
                  </a:lnTo>
                  <a:lnTo>
                    <a:pt x="182054" y="107746"/>
                  </a:lnTo>
                  <a:lnTo>
                    <a:pt x="181902" y="107772"/>
                  </a:lnTo>
                  <a:lnTo>
                    <a:pt x="181749" y="107835"/>
                  </a:lnTo>
                  <a:lnTo>
                    <a:pt x="181457" y="107937"/>
                  </a:lnTo>
                  <a:lnTo>
                    <a:pt x="181165" y="108064"/>
                  </a:lnTo>
                  <a:lnTo>
                    <a:pt x="180924" y="108191"/>
                  </a:lnTo>
                  <a:lnTo>
                    <a:pt x="180784" y="108292"/>
                  </a:lnTo>
                  <a:lnTo>
                    <a:pt x="180644" y="108394"/>
                  </a:lnTo>
                  <a:lnTo>
                    <a:pt x="180327" y="108712"/>
                  </a:lnTo>
                  <a:lnTo>
                    <a:pt x="180124" y="109004"/>
                  </a:lnTo>
                  <a:lnTo>
                    <a:pt x="180035" y="109194"/>
                  </a:lnTo>
                  <a:lnTo>
                    <a:pt x="179984" y="109385"/>
                  </a:lnTo>
                  <a:lnTo>
                    <a:pt x="179971" y="109601"/>
                  </a:lnTo>
                  <a:lnTo>
                    <a:pt x="179984" y="109778"/>
                  </a:lnTo>
                  <a:lnTo>
                    <a:pt x="180022" y="109994"/>
                  </a:lnTo>
                  <a:lnTo>
                    <a:pt x="180111" y="110197"/>
                  </a:lnTo>
                  <a:lnTo>
                    <a:pt x="180238" y="110363"/>
                  </a:lnTo>
                  <a:lnTo>
                    <a:pt x="180378" y="110553"/>
                  </a:lnTo>
                  <a:lnTo>
                    <a:pt x="180505" y="110680"/>
                  </a:lnTo>
                  <a:lnTo>
                    <a:pt x="180784" y="110998"/>
                  </a:lnTo>
                  <a:lnTo>
                    <a:pt x="181406" y="111556"/>
                  </a:lnTo>
                  <a:lnTo>
                    <a:pt x="182130" y="112064"/>
                  </a:lnTo>
                  <a:lnTo>
                    <a:pt x="182918" y="112547"/>
                  </a:lnTo>
                  <a:lnTo>
                    <a:pt x="183349" y="112763"/>
                  </a:lnTo>
                  <a:lnTo>
                    <a:pt x="183502" y="112826"/>
                  </a:lnTo>
                  <a:lnTo>
                    <a:pt x="183769" y="112966"/>
                  </a:lnTo>
                  <a:lnTo>
                    <a:pt x="183921" y="113030"/>
                  </a:lnTo>
                  <a:lnTo>
                    <a:pt x="184365" y="113233"/>
                  </a:lnTo>
                  <a:lnTo>
                    <a:pt x="185356" y="113576"/>
                  </a:lnTo>
                  <a:lnTo>
                    <a:pt x="186397" y="113868"/>
                  </a:lnTo>
                  <a:lnTo>
                    <a:pt x="187464" y="114096"/>
                  </a:lnTo>
                  <a:lnTo>
                    <a:pt x="188023" y="114160"/>
                  </a:lnTo>
                  <a:lnTo>
                    <a:pt x="188214" y="114198"/>
                  </a:lnTo>
                  <a:lnTo>
                    <a:pt x="188556" y="114249"/>
                  </a:lnTo>
                  <a:lnTo>
                    <a:pt x="188722" y="114261"/>
                  </a:lnTo>
                  <a:lnTo>
                    <a:pt x="189141" y="114325"/>
                  </a:lnTo>
                  <a:lnTo>
                    <a:pt x="189484" y="114350"/>
                  </a:lnTo>
                  <a:lnTo>
                    <a:pt x="189839" y="114350"/>
                  </a:lnTo>
                  <a:lnTo>
                    <a:pt x="190004" y="114338"/>
                  </a:lnTo>
                  <a:lnTo>
                    <a:pt x="190169" y="114338"/>
                  </a:lnTo>
                  <a:lnTo>
                    <a:pt x="190525" y="114300"/>
                  </a:lnTo>
                  <a:lnTo>
                    <a:pt x="190690" y="114274"/>
                  </a:lnTo>
                  <a:lnTo>
                    <a:pt x="191185" y="114160"/>
                  </a:lnTo>
                  <a:lnTo>
                    <a:pt x="191338" y="114134"/>
                  </a:lnTo>
                  <a:lnTo>
                    <a:pt x="192405" y="113626"/>
                  </a:lnTo>
                  <a:lnTo>
                    <a:pt x="192532" y="113563"/>
                  </a:lnTo>
                  <a:lnTo>
                    <a:pt x="192824" y="113284"/>
                  </a:lnTo>
                  <a:lnTo>
                    <a:pt x="192976" y="113106"/>
                  </a:lnTo>
                  <a:lnTo>
                    <a:pt x="193103" y="112928"/>
                  </a:lnTo>
                  <a:lnTo>
                    <a:pt x="193192" y="112737"/>
                  </a:lnTo>
                  <a:lnTo>
                    <a:pt x="193243" y="112534"/>
                  </a:lnTo>
                  <a:lnTo>
                    <a:pt x="193268" y="112331"/>
                  </a:lnTo>
                  <a:close/>
                </a:path>
                <a:path w="194309" h="128269">
                  <a:moveTo>
                    <a:pt x="194284" y="102044"/>
                  </a:moveTo>
                  <a:lnTo>
                    <a:pt x="194170" y="101904"/>
                  </a:lnTo>
                  <a:lnTo>
                    <a:pt x="194043" y="101803"/>
                  </a:lnTo>
                  <a:lnTo>
                    <a:pt x="193878" y="101739"/>
                  </a:lnTo>
                  <a:lnTo>
                    <a:pt x="193725" y="101714"/>
                  </a:lnTo>
                  <a:lnTo>
                    <a:pt x="193560" y="101688"/>
                  </a:lnTo>
                  <a:lnTo>
                    <a:pt x="193421" y="101688"/>
                  </a:lnTo>
                  <a:lnTo>
                    <a:pt x="193268" y="101714"/>
                  </a:lnTo>
                  <a:lnTo>
                    <a:pt x="193116" y="101739"/>
                  </a:lnTo>
                  <a:lnTo>
                    <a:pt x="192989" y="101790"/>
                  </a:lnTo>
                  <a:lnTo>
                    <a:pt x="192824" y="101904"/>
                  </a:lnTo>
                  <a:lnTo>
                    <a:pt x="192722" y="102031"/>
                  </a:lnTo>
                  <a:lnTo>
                    <a:pt x="192697" y="102209"/>
                  </a:lnTo>
                  <a:lnTo>
                    <a:pt x="194284" y="10204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074340" y="1233563"/>
              <a:ext cx="80010" cy="20320"/>
            </a:xfrm>
            <a:custGeom>
              <a:avLst/>
              <a:gdLst/>
              <a:ahLst/>
              <a:cxnLst/>
              <a:rect l="l" t="t" r="r" b="b"/>
              <a:pathLst>
                <a:path w="80009" h="20319">
                  <a:moveTo>
                    <a:pt x="5168" y="13576"/>
                  </a:moveTo>
                  <a:lnTo>
                    <a:pt x="5118" y="13436"/>
                  </a:lnTo>
                  <a:lnTo>
                    <a:pt x="4991" y="13309"/>
                  </a:lnTo>
                  <a:lnTo>
                    <a:pt x="4851" y="13220"/>
                  </a:lnTo>
                  <a:lnTo>
                    <a:pt x="4699" y="13182"/>
                  </a:lnTo>
                  <a:lnTo>
                    <a:pt x="4546" y="13131"/>
                  </a:lnTo>
                  <a:lnTo>
                    <a:pt x="4394" y="13119"/>
                  </a:lnTo>
                  <a:lnTo>
                    <a:pt x="4165" y="13131"/>
                  </a:lnTo>
                  <a:lnTo>
                    <a:pt x="3987" y="13195"/>
                  </a:lnTo>
                  <a:lnTo>
                    <a:pt x="3835" y="13246"/>
                  </a:lnTo>
                  <a:lnTo>
                    <a:pt x="3708" y="13322"/>
                  </a:lnTo>
                  <a:lnTo>
                    <a:pt x="3568" y="13487"/>
                  </a:lnTo>
                  <a:lnTo>
                    <a:pt x="5143" y="13639"/>
                  </a:lnTo>
                  <a:close/>
                </a:path>
                <a:path w="80009" h="20319">
                  <a:moveTo>
                    <a:pt x="9499" y="9626"/>
                  </a:moveTo>
                  <a:lnTo>
                    <a:pt x="9372" y="9550"/>
                  </a:lnTo>
                  <a:lnTo>
                    <a:pt x="9245" y="9486"/>
                  </a:lnTo>
                  <a:lnTo>
                    <a:pt x="9105" y="9448"/>
                  </a:lnTo>
                  <a:lnTo>
                    <a:pt x="8953" y="9423"/>
                  </a:lnTo>
                  <a:lnTo>
                    <a:pt x="8712" y="9423"/>
                  </a:lnTo>
                  <a:lnTo>
                    <a:pt x="8559" y="9448"/>
                  </a:lnTo>
                  <a:lnTo>
                    <a:pt x="8407" y="9486"/>
                  </a:lnTo>
                  <a:lnTo>
                    <a:pt x="8280" y="9537"/>
                  </a:lnTo>
                  <a:lnTo>
                    <a:pt x="8153" y="9626"/>
                  </a:lnTo>
                  <a:lnTo>
                    <a:pt x="8039" y="9779"/>
                  </a:lnTo>
                  <a:lnTo>
                    <a:pt x="8013" y="9956"/>
                  </a:lnTo>
                  <a:lnTo>
                    <a:pt x="8089" y="10083"/>
                  </a:lnTo>
                  <a:lnTo>
                    <a:pt x="9486" y="9639"/>
                  </a:lnTo>
                  <a:close/>
                </a:path>
                <a:path w="80009" h="20319">
                  <a:moveTo>
                    <a:pt x="9537" y="18122"/>
                  </a:moveTo>
                  <a:lnTo>
                    <a:pt x="9512" y="17907"/>
                  </a:lnTo>
                  <a:lnTo>
                    <a:pt x="9461" y="17767"/>
                  </a:lnTo>
                  <a:lnTo>
                    <a:pt x="8013" y="15240"/>
                  </a:lnTo>
                  <a:lnTo>
                    <a:pt x="7747" y="14973"/>
                  </a:lnTo>
                  <a:lnTo>
                    <a:pt x="7581" y="14833"/>
                  </a:lnTo>
                  <a:lnTo>
                    <a:pt x="7454" y="14770"/>
                  </a:lnTo>
                  <a:lnTo>
                    <a:pt x="7289" y="14706"/>
                  </a:lnTo>
                  <a:lnTo>
                    <a:pt x="7137" y="14681"/>
                  </a:lnTo>
                  <a:lnTo>
                    <a:pt x="6946" y="14668"/>
                  </a:lnTo>
                  <a:lnTo>
                    <a:pt x="6794" y="14681"/>
                  </a:lnTo>
                  <a:lnTo>
                    <a:pt x="6667" y="14706"/>
                  </a:lnTo>
                  <a:lnTo>
                    <a:pt x="6489" y="14757"/>
                  </a:lnTo>
                  <a:lnTo>
                    <a:pt x="6324" y="14859"/>
                  </a:lnTo>
                  <a:lnTo>
                    <a:pt x="6184" y="15024"/>
                  </a:lnTo>
                  <a:lnTo>
                    <a:pt x="6159" y="15163"/>
                  </a:lnTo>
                  <a:lnTo>
                    <a:pt x="6210" y="15290"/>
                  </a:lnTo>
                  <a:lnTo>
                    <a:pt x="6858" y="15951"/>
                  </a:lnTo>
                  <a:lnTo>
                    <a:pt x="7251" y="16471"/>
                  </a:lnTo>
                  <a:lnTo>
                    <a:pt x="7404" y="16751"/>
                  </a:lnTo>
                  <a:lnTo>
                    <a:pt x="7569" y="17018"/>
                  </a:lnTo>
                  <a:lnTo>
                    <a:pt x="7785" y="17576"/>
                  </a:lnTo>
                  <a:lnTo>
                    <a:pt x="7835" y="17805"/>
                  </a:lnTo>
                  <a:lnTo>
                    <a:pt x="7874" y="17932"/>
                  </a:lnTo>
                  <a:lnTo>
                    <a:pt x="7924" y="18148"/>
                  </a:lnTo>
                  <a:lnTo>
                    <a:pt x="7886" y="18415"/>
                  </a:lnTo>
                  <a:lnTo>
                    <a:pt x="7340" y="18986"/>
                  </a:lnTo>
                  <a:lnTo>
                    <a:pt x="7150" y="19088"/>
                  </a:lnTo>
                  <a:lnTo>
                    <a:pt x="7023" y="19126"/>
                  </a:lnTo>
                  <a:lnTo>
                    <a:pt x="6870" y="19177"/>
                  </a:lnTo>
                  <a:lnTo>
                    <a:pt x="6692" y="19215"/>
                  </a:lnTo>
                  <a:lnTo>
                    <a:pt x="6337" y="19278"/>
                  </a:lnTo>
                  <a:lnTo>
                    <a:pt x="6146" y="19291"/>
                  </a:lnTo>
                  <a:lnTo>
                    <a:pt x="5867" y="19291"/>
                  </a:lnTo>
                  <a:lnTo>
                    <a:pt x="5588" y="19265"/>
                  </a:lnTo>
                  <a:lnTo>
                    <a:pt x="5219" y="19202"/>
                  </a:lnTo>
                  <a:lnTo>
                    <a:pt x="5054" y="19151"/>
                  </a:lnTo>
                  <a:lnTo>
                    <a:pt x="4902" y="19100"/>
                  </a:lnTo>
                  <a:lnTo>
                    <a:pt x="4749" y="19024"/>
                  </a:lnTo>
                  <a:lnTo>
                    <a:pt x="4622" y="18973"/>
                  </a:lnTo>
                  <a:lnTo>
                    <a:pt x="4254" y="18846"/>
                  </a:lnTo>
                  <a:lnTo>
                    <a:pt x="5143" y="13639"/>
                  </a:lnTo>
                  <a:lnTo>
                    <a:pt x="3543" y="13550"/>
                  </a:lnTo>
                  <a:lnTo>
                    <a:pt x="2755" y="18110"/>
                  </a:lnTo>
                  <a:lnTo>
                    <a:pt x="2374" y="17881"/>
                  </a:lnTo>
                  <a:lnTo>
                    <a:pt x="1752" y="17437"/>
                  </a:lnTo>
                  <a:lnTo>
                    <a:pt x="1485" y="17195"/>
                  </a:lnTo>
                  <a:lnTo>
                    <a:pt x="1358" y="17106"/>
                  </a:lnTo>
                  <a:lnTo>
                    <a:pt x="1219" y="17056"/>
                  </a:lnTo>
                  <a:lnTo>
                    <a:pt x="1079" y="17018"/>
                  </a:lnTo>
                  <a:lnTo>
                    <a:pt x="660" y="16992"/>
                  </a:lnTo>
                  <a:lnTo>
                    <a:pt x="495" y="17018"/>
                  </a:lnTo>
                  <a:lnTo>
                    <a:pt x="355" y="17056"/>
                  </a:lnTo>
                  <a:lnTo>
                    <a:pt x="203" y="17132"/>
                  </a:lnTo>
                  <a:lnTo>
                    <a:pt x="38" y="17284"/>
                  </a:lnTo>
                  <a:lnTo>
                    <a:pt x="0" y="17526"/>
                  </a:lnTo>
                  <a:lnTo>
                    <a:pt x="63" y="17653"/>
                  </a:lnTo>
                  <a:lnTo>
                    <a:pt x="444" y="17983"/>
                  </a:lnTo>
                  <a:lnTo>
                    <a:pt x="3835" y="19799"/>
                  </a:lnTo>
                  <a:lnTo>
                    <a:pt x="4254" y="19964"/>
                  </a:lnTo>
                  <a:lnTo>
                    <a:pt x="4406" y="20002"/>
                  </a:lnTo>
                  <a:lnTo>
                    <a:pt x="4572" y="20053"/>
                  </a:lnTo>
                  <a:lnTo>
                    <a:pt x="4889" y="20116"/>
                  </a:lnTo>
                  <a:lnTo>
                    <a:pt x="5054" y="20142"/>
                  </a:lnTo>
                  <a:lnTo>
                    <a:pt x="5219" y="20180"/>
                  </a:lnTo>
                  <a:lnTo>
                    <a:pt x="5740" y="20218"/>
                  </a:lnTo>
                  <a:lnTo>
                    <a:pt x="6261" y="20218"/>
                  </a:lnTo>
                  <a:lnTo>
                    <a:pt x="6946" y="20154"/>
                  </a:lnTo>
                  <a:lnTo>
                    <a:pt x="7112" y="20116"/>
                  </a:lnTo>
                  <a:lnTo>
                    <a:pt x="7277" y="20091"/>
                  </a:lnTo>
                  <a:lnTo>
                    <a:pt x="7594" y="20015"/>
                  </a:lnTo>
                  <a:lnTo>
                    <a:pt x="7797" y="19951"/>
                  </a:lnTo>
                  <a:lnTo>
                    <a:pt x="7937" y="19900"/>
                  </a:lnTo>
                  <a:lnTo>
                    <a:pt x="8077" y="19850"/>
                  </a:lnTo>
                  <a:lnTo>
                    <a:pt x="8356" y="19723"/>
                  </a:lnTo>
                  <a:lnTo>
                    <a:pt x="8597" y="19583"/>
                  </a:lnTo>
                  <a:lnTo>
                    <a:pt x="9537" y="18313"/>
                  </a:lnTo>
                  <a:lnTo>
                    <a:pt x="9537" y="18122"/>
                  </a:lnTo>
                  <a:close/>
                </a:path>
                <a:path w="80009" h="20319">
                  <a:moveTo>
                    <a:pt x="21780" y="14389"/>
                  </a:moveTo>
                  <a:lnTo>
                    <a:pt x="21704" y="14249"/>
                  </a:lnTo>
                  <a:lnTo>
                    <a:pt x="21577" y="14147"/>
                  </a:lnTo>
                  <a:lnTo>
                    <a:pt x="21399" y="14058"/>
                  </a:lnTo>
                  <a:lnTo>
                    <a:pt x="15709" y="12230"/>
                  </a:lnTo>
                  <a:lnTo>
                    <a:pt x="16916" y="10337"/>
                  </a:lnTo>
                  <a:lnTo>
                    <a:pt x="16967" y="10185"/>
                  </a:lnTo>
                  <a:lnTo>
                    <a:pt x="16929" y="10045"/>
                  </a:lnTo>
                  <a:lnTo>
                    <a:pt x="16814" y="9906"/>
                  </a:lnTo>
                  <a:lnTo>
                    <a:pt x="16675" y="9829"/>
                  </a:lnTo>
                  <a:lnTo>
                    <a:pt x="16535" y="9779"/>
                  </a:lnTo>
                  <a:lnTo>
                    <a:pt x="16395" y="9740"/>
                  </a:lnTo>
                  <a:lnTo>
                    <a:pt x="16243" y="9715"/>
                  </a:lnTo>
                  <a:lnTo>
                    <a:pt x="16078" y="9715"/>
                  </a:lnTo>
                  <a:lnTo>
                    <a:pt x="15925" y="9740"/>
                  </a:lnTo>
                  <a:lnTo>
                    <a:pt x="15786" y="9766"/>
                  </a:lnTo>
                  <a:lnTo>
                    <a:pt x="15646" y="9817"/>
                  </a:lnTo>
                  <a:lnTo>
                    <a:pt x="15481" y="9918"/>
                  </a:lnTo>
                  <a:lnTo>
                    <a:pt x="13411" y="13131"/>
                  </a:lnTo>
                  <a:lnTo>
                    <a:pt x="9486" y="9639"/>
                  </a:lnTo>
                  <a:lnTo>
                    <a:pt x="8140" y="10160"/>
                  </a:lnTo>
                  <a:lnTo>
                    <a:pt x="12890" y="14389"/>
                  </a:lnTo>
                  <a:lnTo>
                    <a:pt x="15354" y="16560"/>
                  </a:lnTo>
                  <a:lnTo>
                    <a:pt x="15532" y="16687"/>
                  </a:lnTo>
                  <a:lnTo>
                    <a:pt x="15684" y="16725"/>
                  </a:lnTo>
                  <a:lnTo>
                    <a:pt x="15824" y="16764"/>
                  </a:lnTo>
                  <a:lnTo>
                    <a:pt x="15976" y="16776"/>
                  </a:lnTo>
                  <a:lnTo>
                    <a:pt x="16141" y="16776"/>
                  </a:lnTo>
                  <a:lnTo>
                    <a:pt x="16294" y="16751"/>
                  </a:lnTo>
                  <a:lnTo>
                    <a:pt x="16446" y="16713"/>
                  </a:lnTo>
                  <a:lnTo>
                    <a:pt x="16573" y="16662"/>
                  </a:lnTo>
                  <a:lnTo>
                    <a:pt x="16776" y="16497"/>
                  </a:lnTo>
                  <a:lnTo>
                    <a:pt x="16827" y="16370"/>
                  </a:lnTo>
                  <a:lnTo>
                    <a:pt x="16827" y="16243"/>
                  </a:lnTo>
                  <a:lnTo>
                    <a:pt x="16725" y="16078"/>
                  </a:lnTo>
                  <a:lnTo>
                    <a:pt x="14516" y="14122"/>
                  </a:lnTo>
                  <a:lnTo>
                    <a:pt x="15151" y="13119"/>
                  </a:lnTo>
                  <a:lnTo>
                    <a:pt x="20574" y="14859"/>
                  </a:lnTo>
                  <a:lnTo>
                    <a:pt x="20713" y="14897"/>
                  </a:lnTo>
                  <a:lnTo>
                    <a:pt x="20866" y="14909"/>
                  </a:lnTo>
                  <a:lnTo>
                    <a:pt x="20993" y="14922"/>
                  </a:lnTo>
                  <a:lnTo>
                    <a:pt x="21158" y="14909"/>
                  </a:lnTo>
                  <a:lnTo>
                    <a:pt x="21297" y="14871"/>
                  </a:lnTo>
                  <a:lnTo>
                    <a:pt x="21437" y="14833"/>
                  </a:lnTo>
                  <a:lnTo>
                    <a:pt x="21577" y="14757"/>
                  </a:lnTo>
                  <a:lnTo>
                    <a:pt x="21729" y="14617"/>
                  </a:lnTo>
                  <a:lnTo>
                    <a:pt x="21780" y="14389"/>
                  </a:lnTo>
                  <a:close/>
                </a:path>
                <a:path w="80009" h="20319">
                  <a:moveTo>
                    <a:pt x="28143" y="12001"/>
                  </a:moveTo>
                  <a:lnTo>
                    <a:pt x="28079" y="11861"/>
                  </a:lnTo>
                  <a:lnTo>
                    <a:pt x="27901" y="11734"/>
                  </a:lnTo>
                  <a:lnTo>
                    <a:pt x="26098" y="10134"/>
                  </a:lnTo>
                  <a:lnTo>
                    <a:pt x="25984" y="10007"/>
                  </a:lnTo>
                  <a:lnTo>
                    <a:pt x="25857" y="9931"/>
                  </a:lnTo>
                  <a:lnTo>
                    <a:pt x="25730" y="9880"/>
                  </a:lnTo>
                  <a:lnTo>
                    <a:pt x="25603" y="9842"/>
                  </a:lnTo>
                  <a:lnTo>
                    <a:pt x="25450" y="9817"/>
                  </a:lnTo>
                  <a:lnTo>
                    <a:pt x="25298" y="9804"/>
                  </a:lnTo>
                  <a:lnTo>
                    <a:pt x="25146" y="9817"/>
                  </a:lnTo>
                  <a:lnTo>
                    <a:pt x="24752" y="9829"/>
                  </a:lnTo>
                  <a:lnTo>
                    <a:pt x="22237" y="9029"/>
                  </a:lnTo>
                  <a:lnTo>
                    <a:pt x="22085" y="8877"/>
                  </a:lnTo>
                  <a:lnTo>
                    <a:pt x="21437" y="8331"/>
                  </a:lnTo>
                  <a:lnTo>
                    <a:pt x="19989" y="8750"/>
                  </a:lnTo>
                  <a:lnTo>
                    <a:pt x="20789" y="9461"/>
                  </a:lnTo>
                  <a:lnTo>
                    <a:pt x="24663" y="10756"/>
                  </a:lnTo>
                  <a:lnTo>
                    <a:pt x="24892" y="10756"/>
                  </a:lnTo>
                  <a:lnTo>
                    <a:pt x="26200" y="11925"/>
                  </a:lnTo>
                  <a:lnTo>
                    <a:pt x="25044" y="12369"/>
                  </a:lnTo>
                  <a:lnTo>
                    <a:pt x="24917" y="12420"/>
                  </a:lnTo>
                  <a:lnTo>
                    <a:pt x="24790" y="12509"/>
                  </a:lnTo>
                  <a:lnTo>
                    <a:pt x="24688" y="12636"/>
                  </a:lnTo>
                  <a:lnTo>
                    <a:pt x="24663" y="12788"/>
                  </a:lnTo>
                  <a:lnTo>
                    <a:pt x="24714" y="12915"/>
                  </a:lnTo>
                  <a:lnTo>
                    <a:pt x="24879" y="13068"/>
                  </a:lnTo>
                  <a:lnTo>
                    <a:pt x="25031" y="13144"/>
                  </a:lnTo>
                  <a:lnTo>
                    <a:pt x="25158" y="13195"/>
                  </a:lnTo>
                  <a:lnTo>
                    <a:pt x="25311" y="13220"/>
                  </a:lnTo>
                  <a:lnTo>
                    <a:pt x="25679" y="13220"/>
                  </a:lnTo>
                  <a:lnTo>
                    <a:pt x="25819" y="13182"/>
                  </a:lnTo>
                  <a:lnTo>
                    <a:pt x="27673" y="12496"/>
                  </a:lnTo>
                  <a:lnTo>
                    <a:pt x="27813" y="12446"/>
                  </a:lnTo>
                  <a:lnTo>
                    <a:pt x="27978" y="12357"/>
                  </a:lnTo>
                  <a:lnTo>
                    <a:pt x="28092" y="12230"/>
                  </a:lnTo>
                  <a:lnTo>
                    <a:pt x="28143" y="12103"/>
                  </a:lnTo>
                  <a:close/>
                </a:path>
                <a:path w="80009" h="20319">
                  <a:moveTo>
                    <a:pt x="28765" y="5448"/>
                  </a:moveTo>
                  <a:lnTo>
                    <a:pt x="24701" y="4076"/>
                  </a:lnTo>
                  <a:lnTo>
                    <a:pt x="24193" y="4076"/>
                  </a:lnTo>
                  <a:lnTo>
                    <a:pt x="21564" y="4559"/>
                  </a:lnTo>
                  <a:lnTo>
                    <a:pt x="21437" y="4610"/>
                  </a:lnTo>
                  <a:lnTo>
                    <a:pt x="19151" y="6908"/>
                  </a:lnTo>
                  <a:lnTo>
                    <a:pt x="19151" y="7200"/>
                  </a:lnTo>
                  <a:lnTo>
                    <a:pt x="19189" y="7505"/>
                  </a:lnTo>
                  <a:lnTo>
                    <a:pt x="19240" y="7645"/>
                  </a:lnTo>
                  <a:lnTo>
                    <a:pt x="19278" y="7797"/>
                  </a:lnTo>
                  <a:lnTo>
                    <a:pt x="19418" y="8089"/>
                  </a:lnTo>
                  <a:lnTo>
                    <a:pt x="19519" y="8216"/>
                  </a:lnTo>
                  <a:lnTo>
                    <a:pt x="19608" y="8356"/>
                  </a:lnTo>
                  <a:lnTo>
                    <a:pt x="19850" y="8610"/>
                  </a:lnTo>
                  <a:lnTo>
                    <a:pt x="19989" y="8737"/>
                  </a:lnTo>
                  <a:lnTo>
                    <a:pt x="21348" y="8242"/>
                  </a:lnTo>
                  <a:lnTo>
                    <a:pt x="20828" y="7480"/>
                  </a:lnTo>
                  <a:lnTo>
                    <a:pt x="20764" y="7175"/>
                  </a:lnTo>
                  <a:lnTo>
                    <a:pt x="20764" y="6972"/>
                  </a:lnTo>
                  <a:lnTo>
                    <a:pt x="22440" y="5346"/>
                  </a:lnTo>
                  <a:lnTo>
                    <a:pt x="24244" y="5003"/>
                  </a:lnTo>
                  <a:lnTo>
                    <a:pt x="24955" y="5029"/>
                  </a:lnTo>
                  <a:lnTo>
                    <a:pt x="27406" y="5956"/>
                  </a:lnTo>
                  <a:lnTo>
                    <a:pt x="28765" y="5448"/>
                  </a:lnTo>
                  <a:close/>
                </a:path>
                <a:path w="80009" h="20319">
                  <a:moveTo>
                    <a:pt x="33693" y="9906"/>
                  </a:moveTo>
                  <a:lnTo>
                    <a:pt x="33629" y="9779"/>
                  </a:lnTo>
                  <a:lnTo>
                    <a:pt x="33489" y="9664"/>
                  </a:lnTo>
                  <a:lnTo>
                    <a:pt x="33299" y="9575"/>
                  </a:lnTo>
                  <a:lnTo>
                    <a:pt x="33159" y="9537"/>
                  </a:lnTo>
                  <a:lnTo>
                    <a:pt x="33020" y="9525"/>
                  </a:lnTo>
                  <a:lnTo>
                    <a:pt x="32766" y="9512"/>
                  </a:lnTo>
                  <a:lnTo>
                    <a:pt x="32613" y="9537"/>
                  </a:lnTo>
                  <a:lnTo>
                    <a:pt x="32473" y="9575"/>
                  </a:lnTo>
                  <a:lnTo>
                    <a:pt x="31267" y="10033"/>
                  </a:lnTo>
                  <a:lnTo>
                    <a:pt x="29946" y="8864"/>
                  </a:lnTo>
                  <a:lnTo>
                    <a:pt x="30048" y="8737"/>
                  </a:lnTo>
                  <a:lnTo>
                    <a:pt x="30124" y="8610"/>
                  </a:lnTo>
                  <a:lnTo>
                    <a:pt x="30187" y="8470"/>
                  </a:lnTo>
                  <a:lnTo>
                    <a:pt x="30302" y="8191"/>
                  </a:lnTo>
                  <a:lnTo>
                    <a:pt x="30340" y="8051"/>
                  </a:lnTo>
                  <a:lnTo>
                    <a:pt x="30365" y="7912"/>
                  </a:lnTo>
                  <a:lnTo>
                    <a:pt x="30365" y="7632"/>
                  </a:lnTo>
                  <a:lnTo>
                    <a:pt x="29806" y="6413"/>
                  </a:lnTo>
                  <a:lnTo>
                    <a:pt x="29629" y="6223"/>
                  </a:lnTo>
                  <a:lnTo>
                    <a:pt x="29489" y="6096"/>
                  </a:lnTo>
                  <a:lnTo>
                    <a:pt x="28841" y="5549"/>
                  </a:lnTo>
                  <a:lnTo>
                    <a:pt x="27406" y="5969"/>
                  </a:lnTo>
                  <a:lnTo>
                    <a:pt x="28206" y="6680"/>
                  </a:lnTo>
                  <a:lnTo>
                    <a:pt x="28727" y="7569"/>
                  </a:lnTo>
                  <a:lnTo>
                    <a:pt x="28397" y="8585"/>
                  </a:lnTo>
                  <a:lnTo>
                    <a:pt x="28270" y="8724"/>
                  </a:lnTo>
                  <a:lnTo>
                    <a:pt x="28219" y="8877"/>
                  </a:lnTo>
                  <a:lnTo>
                    <a:pt x="28244" y="9004"/>
                  </a:lnTo>
                  <a:lnTo>
                    <a:pt x="28333" y="9131"/>
                  </a:lnTo>
                  <a:lnTo>
                    <a:pt x="30353" y="10934"/>
                  </a:lnTo>
                  <a:lnTo>
                    <a:pt x="30530" y="11049"/>
                  </a:lnTo>
                  <a:lnTo>
                    <a:pt x="30683" y="11099"/>
                  </a:lnTo>
                  <a:lnTo>
                    <a:pt x="30822" y="11125"/>
                  </a:lnTo>
                  <a:lnTo>
                    <a:pt x="31178" y="11137"/>
                  </a:lnTo>
                  <a:lnTo>
                    <a:pt x="31305" y="11112"/>
                  </a:lnTo>
                  <a:lnTo>
                    <a:pt x="31445" y="11074"/>
                  </a:lnTo>
                  <a:lnTo>
                    <a:pt x="31572" y="11023"/>
                  </a:lnTo>
                  <a:lnTo>
                    <a:pt x="33337" y="10375"/>
                  </a:lnTo>
                  <a:lnTo>
                    <a:pt x="33464" y="10299"/>
                  </a:lnTo>
                  <a:lnTo>
                    <a:pt x="33604" y="10185"/>
                  </a:lnTo>
                  <a:lnTo>
                    <a:pt x="33680" y="10058"/>
                  </a:lnTo>
                  <a:lnTo>
                    <a:pt x="33693" y="9906"/>
                  </a:lnTo>
                  <a:close/>
                </a:path>
                <a:path w="80009" h="20319">
                  <a:moveTo>
                    <a:pt x="63017" y="7594"/>
                  </a:moveTo>
                  <a:lnTo>
                    <a:pt x="62814" y="7594"/>
                  </a:lnTo>
                  <a:lnTo>
                    <a:pt x="62674" y="7620"/>
                  </a:lnTo>
                  <a:lnTo>
                    <a:pt x="62522" y="7658"/>
                  </a:lnTo>
                  <a:lnTo>
                    <a:pt x="62382" y="7708"/>
                  </a:lnTo>
                  <a:lnTo>
                    <a:pt x="62230" y="7810"/>
                  </a:lnTo>
                  <a:lnTo>
                    <a:pt x="62141" y="7937"/>
                  </a:lnTo>
                  <a:lnTo>
                    <a:pt x="62103" y="8064"/>
                  </a:lnTo>
                  <a:lnTo>
                    <a:pt x="62153" y="8216"/>
                  </a:lnTo>
                  <a:lnTo>
                    <a:pt x="62280" y="8356"/>
                  </a:lnTo>
                  <a:lnTo>
                    <a:pt x="62496" y="8458"/>
                  </a:lnTo>
                  <a:lnTo>
                    <a:pt x="62636" y="8496"/>
                  </a:lnTo>
                  <a:lnTo>
                    <a:pt x="62776" y="8521"/>
                  </a:lnTo>
                  <a:lnTo>
                    <a:pt x="63017" y="7594"/>
                  </a:lnTo>
                  <a:close/>
                </a:path>
                <a:path w="80009" h="20319">
                  <a:moveTo>
                    <a:pt x="72301" y="2413"/>
                  </a:moveTo>
                  <a:lnTo>
                    <a:pt x="69303" y="368"/>
                  </a:lnTo>
                  <a:lnTo>
                    <a:pt x="69164" y="330"/>
                  </a:lnTo>
                  <a:lnTo>
                    <a:pt x="69011" y="317"/>
                  </a:lnTo>
                  <a:lnTo>
                    <a:pt x="68884" y="317"/>
                  </a:lnTo>
                  <a:lnTo>
                    <a:pt x="64630" y="12"/>
                  </a:lnTo>
                  <a:lnTo>
                    <a:pt x="64465" y="12"/>
                  </a:lnTo>
                  <a:lnTo>
                    <a:pt x="64312" y="25"/>
                  </a:lnTo>
                  <a:lnTo>
                    <a:pt x="64135" y="63"/>
                  </a:lnTo>
                  <a:lnTo>
                    <a:pt x="63995" y="114"/>
                  </a:lnTo>
                  <a:lnTo>
                    <a:pt x="63842" y="215"/>
                  </a:lnTo>
                  <a:lnTo>
                    <a:pt x="63754" y="342"/>
                  </a:lnTo>
                  <a:lnTo>
                    <a:pt x="63715" y="469"/>
                  </a:lnTo>
                  <a:lnTo>
                    <a:pt x="63754" y="596"/>
                  </a:lnTo>
                  <a:lnTo>
                    <a:pt x="63893" y="762"/>
                  </a:lnTo>
                  <a:lnTo>
                    <a:pt x="64109" y="863"/>
                  </a:lnTo>
                  <a:lnTo>
                    <a:pt x="64249" y="901"/>
                  </a:lnTo>
                  <a:lnTo>
                    <a:pt x="64401" y="927"/>
                  </a:lnTo>
                  <a:lnTo>
                    <a:pt x="68808" y="1257"/>
                  </a:lnTo>
                  <a:lnTo>
                    <a:pt x="69126" y="1282"/>
                  </a:lnTo>
                  <a:lnTo>
                    <a:pt x="69316" y="1320"/>
                  </a:lnTo>
                  <a:lnTo>
                    <a:pt x="69608" y="1397"/>
                  </a:lnTo>
                  <a:lnTo>
                    <a:pt x="69862" y="1498"/>
                  </a:lnTo>
                  <a:lnTo>
                    <a:pt x="70027" y="1574"/>
                  </a:lnTo>
                  <a:lnTo>
                    <a:pt x="70167" y="1663"/>
                  </a:lnTo>
                  <a:lnTo>
                    <a:pt x="70307" y="1752"/>
                  </a:lnTo>
                  <a:lnTo>
                    <a:pt x="70459" y="1917"/>
                  </a:lnTo>
                  <a:lnTo>
                    <a:pt x="70586" y="2082"/>
                  </a:lnTo>
                  <a:lnTo>
                    <a:pt x="70675" y="2311"/>
                  </a:lnTo>
                  <a:lnTo>
                    <a:pt x="70688" y="2438"/>
                  </a:lnTo>
                  <a:lnTo>
                    <a:pt x="70688" y="2565"/>
                  </a:lnTo>
                  <a:lnTo>
                    <a:pt x="70662" y="2692"/>
                  </a:lnTo>
                  <a:lnTo>
                    <a:pt x="69862" y="3441"/>
                  </a:lnTo>
                  <a:lnTo>
                    <a:pt x="69519" y="3568"/>
                  </a:lnTo>
                  <a:lnTo>
                    <a:pt x="69227" y="3644"/>
                  </a:lnTo>
                  <a:lnTo>
                    <a:pt x="68821" y="3695"/>
                  </a:lnTo>
                  <a:lnTo>
                    <a:pt x="68605" y="3708"/>
                  </a:lnTo>
                  <a:lnTo>
                    <a:pt x="68440" y="3708"/>
                  </a:lnTo>
                  <a:lnTo>
                    <a:pt x="68300" y="3695"/>
                  </a:lnTo>
                  <a:lnTo>
                    <a:pt x="67564" y="3644"/>
                  </a:lnTo>
                  <a:lnTo>
                    <a:pt x="67373" y="3644"/>
                  </a:lnTo>
                  <a:lnTo>
                    <a:pt x="65366" y="3492"/>
                  </a:lnTo>
                  <a:lnTo>
                    <a:pt x="65100" y="3492"/>
                  </a:lnTo>
                  <a:lnTo>
                    <a:pt x="64909" y="3543"/>
                  </a:lnTo>
                  <a:lnTo>
                    <a:pt x="64782" y="3581"/>
                  </a:lnTo>
                  <a:lnTo>
                    <a:pt x="64655" y="3644"/>
                  </a:lnTo>
                  <a:lnTo>
                    <a:pt x="64503" y="3797"/>
                  </a:lnTo>
                  <a:lnTo>
                    <a:pt x="64465" y="4000"/>
                  </a:lnTo>
                  <a:lnTo>
                    <a:pt x="64528" y="4140"/>
                  </a:lnTo>
                  <a:lnTo>
                    <a:pt x="64655" y="4254"/>
                  </a:lnTo>
                  <a:lnTo>
                    <a:pt x="64782" y="4318"/>
                  </a:lnTo>
                  <a:lnTo>
                    <a:pt x="64922" y="4368"/>
                  </a:lnTo>
                  <a:lnTo>
                    <a:pt x="65062" y="4406"/>
                  </a:lnTo>
                  <a:lnTo>
                    <a:pt x="69888" y="6172"/>
                  </a:lnTo>
                  <a:lnTo>
                    <a:pt x="69888" y="6324"/>
                  </a:lnTo>
                  <a:lnTo>
                    <a:pt x="67373" y="7861"/>
                  </a:lnTo>
                  <a:lnTo>
                    <a:pt x="66802" y="7861"/>
                  </a:lnTo>
                  <a:lnTo>
                    <a:pt x="66675" y="7848"/>
                  </a:lnTo>
                  <a:lnTo>
                    <a:pt x="63017" y="7594"/>
                  </a:lnTo>
                  <a:lnTo>
                    <a:pt x="62826" y="8521"/>
                  </a:lnTo>
                  <a:lnTo>
                    <a:pt x="66471" y="8788"/>
                  </a:lnTo>
                  <a:lnTo>
                    <a:pt x="66611" y="8788"/>
                  </a:lnTo>
                  <a:lnTo>
                    <a:pt x="67132" y="8801"/>
                  </a:lnTo>
                  <a:lnTo>
                    <a:pt x="68008" y="8737"/>
                  </a:lnTo>
                  <a:lnTo>
                    <a:pt x="68211" y="8699"/>
                  </a:lnTo>
                  <a:lnTo>
                    <a:pt x="68427" y="8674"/>
                  </a:lnTo>
                  <a:lnTo>
                    <a:pt x="68846" y="8585"/>
                  </a:lnTo>
                  <a:lnTo>
                    <a:pt x="69037" y="8521"/>
                  </a:lnTo>
                  <a:lnTo>
                    <a:pt x="69227" y="8470"/>
                  </a:lnTo>
                  <a:lnTo>
                    <a:pt x="69608" y="8331"/>
                  </a:lnTo>
                  <a:lnTo>
                    <a:pt x="69786" y="8255"/>
                  </a:lnTo>
                  <a:lnTo>
                    <a:pt x="70281" y="8001"/>
                  </a:lnTo>
                  <a:lnTo>
                    <a:pt x="70421" y="7899"/>
                  </a:lnTo>
                  <a:lnTo>
                    <a:pt x="70561" y="7810"/>
                  </a:lnTo>
                  <a:lnTo>
                    <a:pt x="71501" y="6400"/>
                  </a:lnTo>
                  <a:lnTo>
                    <a:pt x="71501" y="6146"/>
                  </a:lnTo>
                  <a:lnTo>
                    <a:pt x="70548" y="4622"/>
                  </a:lnTo>
                  <a:lnTo>
                    <a:pt x="70421" y="4521"/>
                  </a:lnTo>
                  <a:lnTo>
                    <a:pt x="70231" y="4419"/>
                  </a:lnTo>
                  <a:lnTo>
                    <a:pt x="70408" y="4356"/>
                  </a:lnTo>
                  <a:lnTo>
                    <a:pt x="70713" y="4241"/>
                  </a:lnTo>
                  <a:lnTo>
                    <a:pt x="72301" y="2641"/>
                  </a:lnTo>
                  <a:lnTo>
                    <a:pt x="72301" y="2413"/>
                  </a:lnTo>
                  <a:close/>
                </a:path>
                <a:path w="80009" h="20319">
                  <a:moveTo>
                    <a:pt x="79489" y="2463"/>
                  </a:moveTo>
                  <a:lnTo>
                    <a:pt x="79413" y="2336"/>
                  </a:lnTo>
                  <a:lnTo>
                    <a:pt x="79286" y="2222"/>
                  </a:lnTo>
                  <a:lnTo>
                    <a:pt x="79159" y="2171"/>
                  </a:lnTo>
                  <a:lnTo>
                    <a:pt x="79019" y="2120"/>
                  </a:lnTo>
                  <a:lnTo>
                    <a:pt x="78867" y="2095"/>
                  </a:lnTo>
                  <a:lnTo>
                    <a:pt x="78562" y="2082"/>
                  </a:lnTo>
                  <a:lnTo>
                    <a:pt x="78409" y="2108"/>
                  </a:lnTo>
                  <a:lnTo>
                    <a:pt x="78257" y="2146"/>
                  </a:lnTo>
                  <a:lnTo>
                    <a:pt x="78130" y="2209"/>
                  </a:lnTo>
                  <a:lnTo>
                    <a:pt x="78003" y="2286"/>
                  </a:lnTo>
                  <a:lnTo>
                    <a:pt x="77698" y="2578"/>
                  </a:lnTo>
                  <a:lnTo>
                    <a:pt x="76314" y="4749"/>
                  </a:lnTo>
                  <a:lnTo>
                    <a:pt x="76225" y="5054"/>
                  </a:lnTo>
                  <a:lnTo>
                    <a:pt x="77812" y="5270"/>
                  </a:lnTo>
                  <a:lnTo>
                    <a:pt x="77990" y="4635"/>
                  </a:lnTo>
                  <a:lnTo>
                    <a:pt x="78270" y="4089"/>
                  </a:lnTo>
                  <a:lnTo>
                    <a:pt x="78638" y="3556"/>
                  </a:lnTo>
                  <a:lnTo>
                    <a:pt x="79095" y="3035"/>
                  </a:lnTo>
                  <a:lnTo>
                    <a:pt x="79362" y="2806"/>
                  </a:lnTo>
                  <a:lnTo>
                    <a:pt x="79476" y="2641"/>
                  </a:lnTo>
                  <a:lnTo>
                    <a:pt x="79489" y="246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9150451" y="1234744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66675" h="22225">
                  <a:moveTo>
                    <a:pt x="1701" y="3962"/>
                  </a:moveTo>
                  <a:lnTo>
                    <a:pt x="1638" y="3835"/>
                  </a:lnTo>
                  <a:lnTo>
                    <a:pt x="1511" y="3721"/>
                  </a:lnTo>
                  <a:lnTo>
                    <a:pt x="1333" y="3632"/>
                  </a:lnTo>
                  <a:lnTo>
                    <a:pt x="1181" y="3581"/>
                  </a:lnTo>
                  <a:lnTo>
                    <a:pt x="1028" y="3568"/>
                  </a:lnTo>
                  <a:lnTo>
                    <a:pt x="800" y="3543"/>
                  </a:lnTo>
                  <a:lnTo>
                    <a:pt x="647" y="3581"/>
                  </a:lnTo>
                  <a:lnTo>
                    <a:pt x="393" y="3657"/>
                  </a:lnTo>
                  <a:lnTo>
                    <a:pt x="254" y="3733"/>
                  </a:lnTo>
                  <a:lnTo>
                    <a:pt x="114" y="3898"/>
                  </a:lnTo>
                  <a:lnTo>
                    <a:pt x="1701" y="4076"/>
                  </a:lnTo>
                  <a:close/>
                </a:path>
                <a:path w="66675" h="22225">
                  <a:moveTo>
                    <a:pt x="5448" y="25"/>
                  </a:moveTo>
                  <a:lnTo>
                    <a:pt x="5283" y="12"/>
                  </a:lnTo>
                  <a:lnTo>
                    <a:pt x="4927" y="0"/>
                  </a:lnTo>
                  <a:lnTo>
                    <a:pt x="4749" y="12"/>
                  </a:lnTo>
                  <a:lnTo>
                    <a:pt x="4584" y="12"/>
                  </a:lnTo>
                  <a:lnTo>
                    <a:pt x="1828" y="1181"/>
                  </a:lnTo>
                  <a:lnTo>
                    <a:pt x="1765" y="1308"/>
                  </a:lnTo>
                  <a:lnTo>
                    <a:pt x="1778" y="1447"/>
                  </a:lnTo>
                  <a:lnTo>
                    <a:pt x="1854" y="1574"/>
                  </a:lnTo>
                  <a:lnTo>
                    <a:pt x="1993" y="1676"/>
                  </a:lnTo>
                  <a:lnTo>
                    <a:pt x="2197" y="1765"/>
                  </a:lnTo>
                  <a:lnTo>
                    <a:pt x="2336" y="1803"/>
                  </a:lnTo>
                  <a:lnTo>
                    <a:pt x="2717" y="1816"/>
                  </a:lnTo>
                  <a:lnTo>
                    <a:pt x="2870" y="1790"/>
                  </a:lnTo>
                  <a:lnTo>
                    <a:pt x="3086" y="1714"/>
                  </a:lnTo>
                  <a:lnTo>
                    <a:pt x="3225" y="1638"/>
                  </a:lnTo>
                  <a:lnTo>
                    <a:pt x="3340" y="1511"/>
                  </a:lnTo>
                  <a:lnTo>
                    <a:pt x="3632" y="1270"/>
                  </a:lnTo>
                  <a:lnTo>
                    <a:pt x="3759" y="1193"/>
                  </a:lnTo>
                  <a:lnTo>
                    <a:pt x="3911" y="1130"/>
                  </a:lnTo>
                  <a:lnTo>
                    <a:pt x="4064" y="1079"/>
                  </a:lnTo>
                  <a:lnTo>
                    <a:pt x="4241" y="1028"/>
                  </a:lnTo>
                  <a:lnTo>
                    <a:pt x="4419" y="990"/>
                  </a:lnTo>
                  <a:lnTo>
                    <a:pt x="4775" y="939"/>
                  </a:lnTo>
                  <a:lnTo>
                    <a:pt x="5207" y="939"/>
                  </a:lnTo>
                  <a:lnTo>
                    <a:pt x="5448" y="25"/>
                  </a:lnTo>
                  <a:close/>
                </a:path>
                <a:path w="66675" h="22225">
                  <a:moveTo>
                    <a:pt x="8991" y="4610"/>
                  </a:moveTo>
                  <a:lnTo>
                    <a:pt x="7391" y="4495"/>
                  </a:lnTo>
                  <a:lnTo>
                    <a:pt x="7213" y="5130"/>
                  </a:lnTo>
                  <a:lnTo>
                    <a:pt x="6921" y="5676"/>
                  </a:lnTo>
                  <a:lnTo>
                    <a:pt x="6565" y="6210"/>
                  </a:lnTo>
                  <a:lnTo>
                    <a:pt x="6108" y="6718"/>
                  </a:lnTo>
                  <a:lnTo>
                    <a:pt x="5892" y="6908"/>
                  </a:lnTo>
                  <a:lnTo>
                    <a:pt x="5740" y="7048"/>
                  </a:lnTo>
                  <a:lnTo>
                    <a:pt x="5181" y="7416"/>
                  </a:lnTo>
                  <a:lnTo>
                    <a:pt x="5029" y="7480"/>
                  </a:lnTo>
                  <a:lnTo>
                    <a:pt x="4851" y="7531"/>
                  </a:lnTo>
                  <a:lnTo>
                    <a:pt x="4673" y="7569"/>
                  </a:lnTo>
                  <a:lnTo>
                    <a:pt x="4216" y="7620"/>
                  </a:lnTo>
                  <a:lnTo>
                    <a:pt x="3962" y="7620"/>
                  </a:lnTo>
                  <a:lnTo>
                    <a:pt x="3644" y="8534"/>
                  </a:lnTo>
                  <a:lnTo>
                    <a:pt x="3822" y="8547"/>
                  </a:lnTo>
                  <a:lnTo>
                    <a:pt x="4343" y="8547"/>
                  </a:lnTo>
                  <a:lnTo>
                    <a:pt x="4851" y="8509"/>
                  </a:lnTo>
                  <a:lnTo>
                    <a:pt x="5029" y="8470"/>
                  </a:lnTo>
                  <a:lnTo>
                    <a:pt x="5194" y="8445"/>
                  </a:lnTo>
                  <a:lnTo>
                    <a:pt x="5511" y="8382"/>
                  </a:lnTo>
                  <a:lnTo>
                    <a:pt x="5664" y="8331"/>
                  </a:lnTo>
                  <a:lnTo>
                    <a:pt x="5829" y="8293"/>
                  </a:lnTo>
                  <a:lnTo>
                    <a:pt x="6108" y="8191"/>
                  </a:lnTo>
                  <a:lnTo>
                    <a:pt x="6388" y="8064"/>
                  </a:lnTo>
                  <a:lnTo>
                    <a:pt x="6642" y="7912"/>
                  </a:lnTo>
                  <a:lnTo>
                    <a:pt x="6870" y="7772"/>
                  </a:lnTo>
                  <a:lnTo>
                    <a:pt x="7061" y="7607"/>
                  </a:lnTo>
                  <a:lnTo>
                    <a:pt x="7200" y="7467"/>
                  </a:lnTo>
                  <a:lnTo>
                    <a:pt x="7505" y="7188"/>
                  </a:lnTo>
                  <a:lnTo>
                    <a:pt x="8039" y="6604"/>
                  </a:lnTo>
                  <a:lnTo>
                    <a:pt x="8458" y="5981"/>
                  </a:lnTo>
                  <a:lnTo>
                    <a:pt x="8788" y="5346"/>
                  </a:lnTo>
                  <a:lnTo>
                    <a:pt x="8978" y="4711"/>
                  </a:lnTo>
                  <a:close/>
                </a:path>
                <a:path w="66675" h="22225">
                  <a:moveTo>
                    <a:pt x="9093" y="3606"/>
                  </a:moveTo>
                  <a:lnTo>
                    <a:pt x="8470" y="1638"/>
                  </a:lnTo>
                  <a:lnTo>
                    <a:pt x="8331" y="1333"/>
                  </a:lnTo>
                  <a:lnTo>
                    <a:pt x="5842" y="63"/>
                  </a:lnTo>
                  <a:lnTo>
                    <a:pt x="5638" y="63"/>
                  </a:lnTo>
                  <a:lnTo>
                    <a:pt x="5499" y="38"/>
                  </a:lnTo>
                  <a:lnTo>
                    <a:pt x="5245" y="939"/>
                  </a:lnTo>
                  <a:lnTo>
                    <a:pt x="5638" y="1003"/>
                  </a:lnTo>
                  <a:lnTo>
                    <a:pt x="5816" y="1041"/>
                  </a:lnTo>
                  <a:lnTo>
                    <a:pt x="5981" y="1092"/>
                  </a:lnTo>
                  <a:lnTo>
                    <a:pt x="6134" y="1155"/>
                  </a:lnTo>
                  <a:lnTo>
                    <a:pt x="6286" y="1219"/>
                  </a:lnTo>
                  <a:lnTo>
                    <a:pt x="6540" y="1371"/>
                  </a:lnTo>
                  <a:lnTo>
                    <a:pt x="6743" y="1574"/>
                  </a:lnTo>
                  <a:lnTo>
                    <a:pt x="6870" y="1778"/>
                  </a:lnTo>
                  <a:lnTo>
                    <a:pt x="6959" y="1955"/>
                  </a:lnTo>
                  <a:lnTo>
                    <a:pt x="7061" y="2133"/>
                  </a:lnTo>
                  <a:lnTo>
                    <a:pt x="1651" y="5270"/>
                  </a:lnTo>
                  <a:lnTo>
                    <a:pt x="1612" y="4940"/>
                  </a:lnTo>
                  <a:lnTo>
                    <a:pt x="1638" y="4368"/>
                  </a:lnTo>
                  <a:lnTo>
                    <a:pt x="1676" y="4152"/>
                  </a:lnTo>
                  <a:lnTo>
                    <a:pt x="101" y="3975"/>
                  </a:lnTo>
                  <a:lnTo>
                    <a:pt x="25" y="4292"/>
                  </a:lnTo>
                  <a:lnTo>
                    <a:pt x="431" y="6604"/>
                  </a:lnTo>
                  <a:lnTo>
                    <a:pt x="609" y="6959"/>
                  </a:lnTo>
                  <a:lnTo>
                    <a:pt x="749" y="7226"/>
                  </a:lnTo>
                  <a:lnTo>
                    <a:pt x="1600" y="7975"/>
                  </a:lnTo>
                  <a:lnTo>
                    <a:pt x="1993" y="8166"/>
                  </a:lnTo>
                  <a:lnTo>
                    <a:pt x="2133" y="8229"/>
                  </a:lnTo>
                  <a:lnTo>
                    <a:pt x="2286" y="8280"/>
                  </a:lnTo>
                  <a:lnTo>
                    <a:pt x="2590" y="8369"/>
                  </a:lnTo>
                  <a:lnTo>
                    <a:pt x="2908" y="8445"/>
                  </a:lnTo>
                  <a:lnTo>
                    <a:pt x="3416" y="8521"/>
                  </a:lnTo>
                  <a:lnTo>
                    <a:pt x="3581" y="8534"/>
                  </a:lnTo>
                  <a:lnTo>
                    <a:pt x="3835" y="7607"/>
                  </a:lnTo>
                  <a:lnTo>
                    <a:pt x="3708" y="7594"/>
                  </a:lnTo>
                  <a:lnTo>
                    <a:pt x="3441" y="7556"/>
                  </a:lnTo>
                  <a:lnTo>
                    <a:pt x="2946" y="7416"/>
                  </a:lnTo>
                  <a:lnTo>
                    <a:pt x="2794" y="7340"/>
                  </a:lnTo>
                  <a:lnTo>
                    <a:pt x="2667" y="7277"/>
                  </a:lnTo>
                  <a:lnTo>
                    <a:pt x="2540" y="7188"/>
                  </a:lnTo>
                  <a:lnTo>
                    <a:pt x="2336" y="6997"/>
                  </a:lnTo>
                  <a:lnTo>
                    <a:pt x="2209" y="6794"/>
                  </a:lnTo>
                  <a:lnTo>
                    <a:pt x="2146" y="6654"/>
                  </a:lnTo>
                  <a:lnTo>
                    <a:pt x="1981" y="6375"/>
                  </a:lnTo>
                  <a:lnTo>
                    <a:pt x="7429" y="3302"/>
                  </a:lnTo>
                  <a:lnTo>
                    <a:pt x="7480" y="3632"/>
                  </a:lnTo>
                  <a:lnTo>
                    <a:pt x="7454" y="4203"/>
                  </a:lnTo>
                  <a:lnTo>
                    <a:pt x="7391" y="4445"/>
                  </a:lnTo>
                  <a:lnTo>
                    <a:pt x="8991" y="4597"/>
                  </a:lnTo>
                  <a:lnTo>
                    <a:pt x="9067" y="4267"/>
                  </a:lnTo>
                  <a:lnTo>
                    <a:pt x="9093" y="3606"/>
                  </a:lnTo>
                  <a:close/>
                </a:path>
                <a:path w="66675" h="22225">
                  <a:moveTo>
                    <a:pt x="16268" y="1193"/>
                  </a:moveTo>
                  <a:lnTo>
                    <a:pt x="16217" y="1066"/>
                  </a:lnTo>
                  <a:lnTo>
                    <a:pt x="16116" y="939"/>
                  </a:lnTo>
                  <a:lnTo>
                    <a:pt x="15989" y="850"/>
                  </a:lnTo>
                  <a:lnTo>
                    <a:pt x="15862" y="800"/>
                  </a:lnTo>
                  <a:lnTo>
                    <a:pt x="15735" y="774"/>
                  </a:lnTo>
                  <a:lnTo>
                    <a:pt x="15240" y="749"/>
                  </a:lnTo>
                  <a:lnTo>
                    <a:pt x="15100" y="800"/>
                  </a:lnTo>
                  <a:lnTo>
                    <a:pt x="14947" y="838"/>
                  </a:lnTo>
                  <a:lnTo>
                    <a:pt x="14770" y="965"/>
                  </a:lnTo>
                  <a:lnTo>
                    <a:pt x="14655" y="1130"/>
                  </a:lnTo>
                  <a:lnTo>
                    <a:pt x="16243" y="1257"/>
                  </a:lnTo>
                  <a:close/>
                </a:path>
                <a:path w="66675" h="22225">
                  <a:moveTo>
                    <a:pt x="21158" y="4559"/>
                  </a:moveTo>
                  <a:lnTo>
                    <a:pt x="20345" y="3759"/>
                  </a:lnTo>
                  <a:lnTo>
                    <a:pt x="15354" y="5410"/>
                  </a:lnTo>
                  <a:lnTo>
                    <a:pt x="16243" y="1257"/>
                  </a:lnTo>
                  <a:lnTo>
                    <a:pt x="14643" y="1155"/>
                  </a:lnTo>
                  <a:lnTo>
                    <a:pt x="13589" y="6121"/>
                  </a:lnTo>
                  <a:lnTo>
                    <a:pt x="13550" y="6299"/>
                  </a:lnTo>
                  <a:lnTo>
                    <a:pt x="13030" y="8737"/>
                  </a:lnTo>
                  <a:lnTo>
                    <a:pt x="13042" y="8902"/>
                  </a:lnTo>
                  <a:lnTo>
                    <a:pt x="13169" y="9055"/>
                  </a:lnTo>
                  <a:lnTo>
                    <a:pt x="13322" y="9156"/>
                  </a:lnTo>
                  <a:lnTo>
                    <a:pt x="13538" y="9220"/>
                  </a:lnTo>
                  <a:lnTo>
                    <a:pt x="13690" y="9245"/>
                  </a:lnTo>
                  <a:lnTo>
                    <a:pt x="13931" y="9271"/>
                  </a:lnTo>
                  <a:lnTo>
                    <a:pt x="14084" y="9245"/>
                  </a:lnTo>
                  <a:lnTo>
                    <a:pt x="14236" y="9194"/>
                  </a:lnTo>
                  <a:lnTo>
                    <a:pt x="14363" y="9144"/>
                  </a:lnTo>
                  <a:lnTo>
                    <a:pt x="14516" y="9042"/>
                  </a:lnTo>
                  <a:lnTo>
                    <a:pt x="14605" y="8915"/>
                  </a:lnTo>
                  <a:lnTo>
                    <a:pt x="15113" y="6578"/>
                  </a:lnTo>
                  <a:lnTo>
                    <a:pt x="16713" y="6045"/>
                  </a:lnTo>
                  <a:lnTo>
                    <a:pt x="18923" y="9385"/>
                  </a:lnTo>
                  <a:lnTo>
                    <a:pt x="19062" y="9512"/>
                  </a:lnTo>
                  <a:lnTo>
                    <a:pt x="19202" y="9588"/>
                  </a:lnTo>
                  <a:lnTo>
                    <a:pt x="19354" y="9639"/>
                  </a:lnTo>
                  <a:lnTo>
                    <a:pt x="19532" y="9664"/>
                  </a:lnTo>
                  <a:lnTo>
                    <a:pt x="19773" y="9677"/>
                  </a:lnTo>
                  <a:lnTo>
                    <a:pt x="19926" y="9652"/>
                  </a:lnTo>
                  <a:lnTo>
                    <a:pt x="20066" y="9613"/>
                  </a:lnTo>
                  <a:lnTo>
                    <a:pt x="20205" y="9563"/>
                  </a:lnTo>
                  <a:lnTo>
                    <a:pt x="20408" y="9398"/>
                  </a:lnTo>
                  <a:lnTo>
                    <a:pt x="20485" y="9245"/>
                  </a:lnTo>
                  <a:lnTo>
                    <a:pt x="20472" y="9105"/>
                  </a:lnTo>
                  <a:lnTo>
                    <a:pt x="18122" y="5575"/>
                  </a:lnTo>
                  <a:lnTo>
                    <a:pt x="21158" y="4559"/>
                  </a:lnTo>
                  <a:close/>
                </a:path>
                <a:path w="66675" h="22225">
                  <a:moveTo>
                    <a:pt x="21564" y="4076"/>
                  </a:moveTo>
                  <a:lnTo>
                    <a:pt x="21463" y="3924"/>
                  </a:lnTo>
                  <a:lnTo>
                    <a:pt x="21336" y="3822"/>
                  </a:lnTo>
                  <a:lnTo>
                    <a:pt x="21209" y="3759"/>
                  </a:lnTo>
                  <a:lnTo>
                    <a:pt x="21082" y="3721"/>
                  </a:lnTo>
                  <a:lnTo>
                    <a:pt x="20929" y="3695"/>
                  </a:lnTo>
                  <a:lnTo>
                    <a:pt x="20612" y="3683"/>
                  </a:lnTo>
                  <a:lnTo>
                    <a:pt x="20459" y="3708"/>
                  </a:lnTo>
                  <a:lnTo>
                    <a:pt x="21158" y="4546"/>
                  </a:lnTo>
                  <a:lnTo>
                    <a:pt x="21285" y="4495"/>
                  </a:lnTo>
                  <a:lnTo>
                    <a:pt x="21412" y="4419"/>
                  </a:lnTo>
                  <a:lnTo>
                    <a:pt x="21526" y="4292"/>
                  </a:lnTo>
                  <a:lnTo>
                    <a:pt x="21564" y="4076"/>
                  </a:lnTo>
                  <a:close/>
                </a:path>
                <a:path w="66675" h="22225">
                  <a:moveTo>
                    <a:pt x="28460" y="7569"/>
                  </a:moveTo>
                  <a:lnTo>
                    <a:pt x="28397" y="7442"/>
                  </a:lnTo>
                  <a:lnTo>
                    <a:pt x="28270" y="7327"/>
                  </a:lnTo>
                  <a:lnTo>
                    <a:pt x="28130" y="7251"/>
                  </a:lnTo>
                  <a:lnTo>
                    <a:pt x="27927" y="7162"/>
                  </a:lnTo>
                  <a:lnTo>
                    <a:pt x="27724" y="7073"/>
                  </a:lnTo>
                  <a:lnTo>
                    <a:pt x="27508" y="6946"/>
                  </a:lnTo>
                  <a:lnTo>
                    <a:pt x="27305" y="6794"/>
                  </a:lnTo>
                  <a:lnTo>
                    <a:pt x="27114" y="6629"/>
                  </a:lnTo>
                  <a:lnTo>
                    <a:pt x="26974" y="6451"/>
                  </a:lnTo>
                  <a:lnTo>
                    <a:pt x="26860" y="6273"/>
                  </a:lnTo>
                  <a:lnTo>
                    <a:pt x="26771" y="6096"/>
                  </a:lnTo>
                  <a:lnTo>
                    <a:pt x="26708" y="5918"/>
                  </a:lnTo>
                  <a:lnTo>
                    <a:pt x="26695" y="5715"/>
                  </a:lnTo>
                  <a:lnTo>
                    <a:pt x="26695" y="5524"/>
                  </a:lnTo>
                  <a:lnTo>
                    <a:pt x="25107" y="5321"/>
                  </a:lnTo>
                  <a:lnTo>
                    <a:pt x="25082" y="5461"/>
                  </a:lnTo>
                  <a:lnTo>
                    <a:pt x="25069" y="5740"/>
                  </a:lnTo>
                  <a:lnTo>
                    <a:pt x="25095" y="5892"/>
                  </a:lnTo>
                  <a:lnTo>
                    <a:pt x="25107" y="6032"/>
                  </a:lnTo>
                  <a:lnTo>
                    <a:pt x="25184" y="6299"/>
                  </a:lnTo>
                  <a:lnTo>
                    <a:pt x="25323" y="6565"/>
                  </a:lnTo>
                  <a:lnTo>
                    <a:pt x="25488" y="6845"/>
                  </a:lnTo>
                  <a:lnTo>
                    <a:pt x="25717" y="7086"/>
                  </a:lnTo>
                  <a:lnTo>
                    <a:pt x="26784" y="7848"/>
                  </a:lnTo>
                  <a:lnTo>
                    <a:pt x="26492" y="9232"/>
                  </a:lnTo>
                  <a:lnTo>
                    <a:pt x="25120" y="9131"/>
                  </a:lnTo>
                  <a:lnTo>
                    <a:pt x="24917" y="9131"/>
                  </a:lnTo>
                  <a:lnTo>
                    <a:pt x="24777" y="9156"/>
                  </a:lnTo>
                  <a:lnTo>
                    <a:pt x="24625" y="9194"/>
                  </a:lnTo>
                  <a:lnTo>
                    <a:pt x="24485" y="9245"/>
                  </a:lnTo>
                  <a:lnTo>
                    <a:pt x="24333" y="9347"/>
                  </a:lnTo>
                  <a:lnTo>
                    <a:pt x="24218" y="9512"/>
                  </a:lnTo>
                  <a:lnTo>
                    <a:pt x="24218" y="9639"/>
                  </a:lnTo>
                  <a:lnTo>
                    <a:pt x="24282" y="9791"/>
                  </a:lnTo>
                  <a:lnTo>
                    <a:pt x="24409" y="9906"/>
                  </a:lnTo>
                  <a:lnTo>
                    <a:pt x="24599" y="9994"/>
                  </a:lnTo>
                  <a:lnTo>
                    <a:pt x="24739" y="10033"/>
                  </a:lnTo>
                  <a:lnTo>
                    <a:pt x="24879" y="10058"/>
                  </a:lnTo>
                  <a:lnTo>
                    <a:pt x="27063" y="10210"/>
                  </a:lnTo>
                  <a:lnTo>
                    <a:pt x="27317" y="10210"/>
                  </a:lnTo>
                  <a:lnTo>
                    <a:pt x="27470" y="10185"/>
                  </a:lnTo>
                  <a:lnTo>
                    <a:pt x="27609" y="10147"/>
                  </a:lnTo>
                  <a:lnTo>
                    <a:pt x="27749" y="10083"/>
                  </a:lnTo>
                  <a:lnTo>
                    <a:pt x="27901" y="9982"/>
                  </a:lnTo>
                  <a:lnTo>
                    <a:pt x="28016" y="9817"/>
                  </a:lnTo>
                  <a:lnTo>
                    <a:pt x="28016" y="9690"/>
                  </a:lnTo>
                  <a:lnTo>
                    <a:pt x="28435" y="7759"/>
                  </a:lnTo>
                  <a:lnTo>
                    <a:pt x="28460" y="7569"/>
                  </a:lnTo>
                  <a:close/>
                </a:path>
                <a:path w="66675" h="22225">
                  <a:moveTo>
                    <a:pt x="35712" y="4762"/>
                  </a:moveTo>
                  <a:lnTo>
                    <a:pt x="35687" y="4610"/>
                  </a:lnTo>
                  <a:lnTo>
                    <a:pt x="35674" y="4470"/>
                  </a:lnTo>
                  <a:lnTo>
                    <a:pt x="35585" y="4178"/>
                  </a:lnTo>
                  <a:lnTo>
                    <a:pt x="34594" y="2984"/>
                  </a:lnTo>
                  <a:lnTo>
                    <a:pt x="34429" y="2857"/>
                  </a:lnTo>
                  <a:lnTo>
                    <a:pt x="31369" y="1866"/>
                  </a:lnTo>
                  <a:lnTo>
                    <a:pt x="31229" y="1866"/>
                  </a:lnTo>
                  <a:lnTo>
                    <a:pt x="31076" y="1841"/>
                  </a:lnTo>
                  <a:lnTo>
                    <a:pt x="30924" y="1841"/>
                  </a:lnTo>
                  <a:lnTo>
                    <a:pt x="30099" y="1828"/>
                  </a:lnTo>
                  <a:lnTo>
                    <a:pt x="25527" y="3898"/>
                  </a:lnTo>
                  <a:lnTo>
                    <a:pt x="25438" y="4038"/>
                  </a:lnTo>
                  <a:lnTo>
                    <a:pt x="25336" y="4318"/>
                  </a:lnTo>
                  <a:lnTo>
                    <a:pt x="25298" y="4470"/>
                  </a:lnTo>
                  <a:lnTo>
                    <a:pt x="25133" y="5245"/>
                  </a:lnTo>
                  <a:lnTo>
                    <a:pt x="26720" y="5422"/>
                  </a:lnTo>
                  <a:lnTo>
                    <a:pt x="26885" y="4648"/>
                  </a:lnTo>
                  <a:lnTo>
                    <a:pt x="26924" y="4483"/>
                  </a:lnTo>
                  <a:lnTo>
                    <a:pt x="27000" y="4279"/>
                  </a:lnTo>
                  <a:lnTo>
                    <a:pt x="27114" y="4089"/>
                  </a:lnTo>
                  <a:lnTo>
                    <a:pt x="27254" y="3911"/>
                  </a:lnTo>
                  <a:lnTo>
                    <a:pt x="30035" y="2768"/>
                  </a:lnTo>
                  <a:lnTo>
                    <a:pt x="30213" y="2768"/>
                  </a:lnTo>
                  <a:lnTo>
                    <a:pt x="30391" y="2755"/>
                  </a:lnTo>
                  <a:lnTo>
                    <a:pt x="30746" y="2755"/>
                  </a:lnTo>
                  <a:lnTo>
                    <a:pt x="30886" y="2768"/>
                  </a:lnTo>
                  <a:lnTo>
                    <a:pt x="31038" y="2781"/>
                  </a:lnTo>
                  <a:lnTo>
                    <a:pt x="31610" y="2857"/>
                  </a:lnTo>
                  <a:lnTo>
                    <a:pt x="34086" y="4787"/>
                  </a:lnTo>
                  <a:lnTo>
                    <a:pt x="34086" y="4991"/>
                  </a:lnTo>
                  <a:lnTo>
                    <a:pt x="34048" y="5156"/>
                  </a:lnTo>
                  <a:lnTo>
                    <a:pt x="33883" y="5918"/>
                  </a:lnTo>
                  <a:lnTo>
                    <a:pt x="33286" y="6807"/>
                  </a:lnTo>
                  <a:lnTo>
                    <a:pt x="31800" y="7493"/>
                  </a:lnTo>
                  <a:lnTo>
                    <a:pt x="31648" y="7531"/>
                  </a:lnTo>
                  <a:lnTo>
                    <a:pt x="31521" y="7581"/>
                  </a:lnTo>
                  <a:lnTo>
                    <a:pt x="31394" y="7670"/>
                  </a:lnTo>
                  <a:lnTo>
                    <a:pt x="31267" y="7810"/>
                  </a:lnTo>
                  <a:lnTo>
                    <a:pt x="31242" y="7950"/>
                  </a:lnTo>
                  <a:lnTo>
                    <a:pt x="30797" y="9956"/>
                  </a:lnTo>
                  <a:lnTo>
                    <a:pt x="30797" y="10083"/>
                  </a:lnTo>
                  <a:lnTo>
                    <a:pt x="30861" y="10248"/>
                  </a:lnTo>
                  <a:lnTo>
                    <a:pt x="30988" y="10363"/>
                  </a:lnTo>
                  <a:lnTo>
                    <a:pt x="31178" y="10452"/>
                  </a:lnTo>
                  <a:lnTo>
                    <a:pt x="31318" y="10490"/>
                  </a:lnTo>
                  <a:lnTo>
                    <a:pt x="31457" y="10515"/>
                  </a:lnTo>
                  <a:lnTo>
                    <a:pt x="33693" y="10668"/>
                  </a:lnTo>
                  <a:lnTo>
                    <a:pt x="33883" y="10668"/>
                  </a:lnTo>
                  <a:lnTo>
                    <a:pt x="34036" y="10655"/>
                  </a:lnTo>
                  <a:lnTo>
                    <a:pt x="34188" y="10617"/>
                  </a:lnTo>
                  <a:lnTo>
                    <a:pt x="34328" y="10566"/>
                  </a:lnTo>
                  <a:lnTo>
                    <a:pt x="34480" y="10452"/>
                  </a:lnTo>
                  <a:lnTo>
                    <a:pt x="34594" y="10287"/>
                  </a:lnTo>
                  <a:lnTo>
                    <a:pt x="34594" y="10160"/>
                  </a:lnTo>
                  <a:lnTo>
                    <a:pt x="34531" y="10007"/>
                  </a:lnTo>
                  <a:lnTo>
                    <a:pt x="34404" y="9893"/>
                  </a:lnTo>
                  <a:lnTo>
                    <a:pt x="34277" y="9842"/>
                  </a:lnTo>
                  <a:lnTo>
                    <a:pt x="34074" y="9766"/>
                  </a:lnTo>
                  <a:lnTo>
                    <a:pt x="33921" y="9740"/>
                  </a:lnTo>
                  <a:lnTo>
                    <a:pt x="32486" y="9652"/>
                  </a:lnTo>
                  <a:lnTo>
                    <a:pt x="32791" y="8267"/>
                  </a:lnTo>
                  <a:lnTo>
                    <a:pt x="33007" y="8204"/>
                  </a:lnTo>
                  <a:lnTo>
                    <a:pt x="33413" y="8051"/>
                  </a:lnTo>
                  <a:lnTo>
                    <a:pt x="33807" y="7874"/>
                  </a:lnTo>
                  <a:lnTo>
                    <a:pt x="33972" y="7772"/>
                  </a:lnTo>
                  <a:lnTo>
                    <a:pt x="34150" y="7683"/>
                  </a:lnTo>
                  <a:lnTo>
                    <a:pt x="34480" y="7467"/>
                  </a:lnTo>
                  <a:lnTo>
                    <a:pt x="34759" y="7239"/>
                  </a:lnTo>
                  <a:lnTo>
                    <a:pt x="34988" y="6985"/>
                  </a:lnTo>
                  <a:lnTo>
                    <a:pt x="35090" y="6858"/>
                  </a:lnTo>
                  <a:lnTo>
                    <a:pt x="35204" y="6731"/>
                  </a:lnTo>
                  <a:lnTo>
                    <a:pt x="35356" y="6464"/>
                  </a:lnTo>
                  <a:lnTo>
                    <a:pt x="35407" y="6324"/>
                  </a:lnTo>
                  <a:lnTo>
                    <a:pt x="35471" y="6121"/>
                  </a:lnTo>
                  <a:lnTo>
                    <a:pt x="35496" y="5994"/>
                  </a:lnTo>
                  <a:lnTo>
                    <a:pt x="35636" y="5295"/>
                  </a:lnTo>
                  <a:lnTo>
                    <a:pt x="35674" y="5156"/>
                  </a:lnTo>
                  <a:lnTo>
                    <a:pt x="35712" y="4762"/>
                  </a:lnTo>
                  <a:close/>
                </a:path>
                <a:path w="66675" h="22225">
                  <a:moveTo>
                    <a:pt x="66078" y="21120"/>
                  </a:moveTo>
                  <a:lnTo>
                    <a:pt x="64985" y="20434"/>
                  </a:lnTo>
                  <a:lnTo>
                    <a:pt x="64655" y="20574"/>
                  </a:lnTo>
                  <a:lnTo>
                    <a:pt x="64363" y="20662"/>
                  </a:lnTo>
                  <a:lnTo>
                    <a:pt x="64173" y="20701"/>
                  </a:lnTo>
                  <a:lnTo>
                    <a:pt x="63969" y="20726"/>
                  </a:lnTo>
                  <a:lnTo>
                    <a:pt x="63754" y="20764"/>
                  </a:lnTo>
                  <a:lnTo>
                    <a:pt x="63144" y="20751"/>
                  </a:lnTo>
                  <a:lnTo>
                    <a:pt x="62928" y="20713"/>
                  </a:lnTo>
                  <a:lnTo>
                    <a:pt x="62636" y="20650"/>
                  </a:lnTo>
                  <a:lnTo>
                    <a:pt x="62268" y="20523"/>
                  </a:lnTo>
                  <a:lnTo>
                    <a:pt x="62039" y="20421"/>
                  </a:lnTo>
                  <a:lnTo>
                    <a:pt x="58966" y="18503"/>
                  </a:lnTo>
                  <a:lnTo>
                    <a:pt x="58839" y="18440"/>
                  </a:lnTo>
                  <a:lnTo>
                    <a:pt x="58699" y="18389"/>
                  </a:lnTo>
                  <a:lnTo>
                    <a:pt x="58508" y="18364"/>
                  </a:lnTo>
                  <a:lnTo>
                    <a:pt x="58242" y="18351"/>
                  </a:lnTo>
                  <a:lnTo>
                    <a:pt x="58115" y="18376"/>
                  </a:lnTo>
                  <a:lnTo>
                    <a:pt x="57975" y="18402"/>
                  </a:lnTo>
                  <a:lnTo>
                    <a:pt x="57848" y="18465"/>
                  </a:lnTo>
                  <a:lnTo>
                    <a:pt x="57683" y="18554"/>
                  </a:lnTo>
                  <a:lnTo>
                    <a:pt x="57594" y="18681"/>
                  </a:lnTo>
                  <a:lnTo>
                    <a:pt x="57556" y="18808"/>
                  </a:lnTo>
                  <a:lnTo>
                    <a:pt x="57594" y="18961"/>
                  </a:lnTo>
                  <a:lnTo>
                    <a:pt x="57696" y="19088"/>
                  </a:lnTo>
                  <a:lnTo>
                    <a:pt x="60680" y="20942"/>
                  </a:lnTo>
                  <a:lnTo>
                    <a:pt x="61188" y="21221"/>
                  </a:lnTo>
                  <a:lnTo>
                    <a:pt x="61480" y="21348"/>
                  </a:lnTo>
                  <a:lnTo>
                    <a:pt x="61798" y="21450"/>
                  </a:lnTo>
                  <a:lnTo>
                    <a:pt x="61963" y="21488"/>
                  </a:lnTo>
                  <a:lnTo>
                    <a:pt x="62128" y="21551"/>
                  </a:lnTo>
                  <a:lnTo>
                    <a:pt x="62484" y="21615"/>
                  </a:lnTo>
                  <a:lnTo>
                    <a:pt x="62839" y="21666"/>
                  </a:lnTo>
                  <a:lnTo>
                    <a:pt x="63220" y="21691"/>
                  </a:lnTo>
                  <a:lnTo>
                    <a:pt x="63398" y="21691"/>
                  </a:lnTo>
                  <a:lnTo>
                    <a:pt x="63576" y="21704"/>
                  </a:lnTo>
                  <a:lnTo>
                    <a:pt x="63957" y="21691"/>
                  </a:lnTo>
                  <a:lnTo>
                    <a:pt x="64135" y="21666"/>
                  </a:lnTo>
                  <a:lnTo>
                    <a:pt x="64312" y="21653"/>
                  </a:lnTo>
                  <a:lnTo>
                    <a:pt x="64668" y="21602"/>
                  </a:lnTo>
                  <a:lnTo>
                    <a:pt x="65011" y="21526"/>
                  </a:lnTo>
                  <a:lnTo>
                    <a:pt x="65341" y="21424"/>
                  </a:lnTo>
                  <a:lnTo>
                    <a:pt x="65659" y="21310"/>
                  </a:lnTo>
                  <a:lnTo>
                    <a:pt x="66078" y="21120"/>
                  </a:lnTo>
                  <a:close/>
                </a:path>
                <a:path w="66675" h="22225">
                  <a:moveTo>
                    <a:pt x="66344" y="20713"/>
                  </a:moveTo>
                  <a:lnTo>
                    <a:pt x="66281" y="20586"/>
                  </a:lnTo>
                  <a:lnTo>
                    <a:pt x="66141" y="20472"/>
                  </a:lnTo>
                  <a:lnTo>
                    <a:pt x="66001" y="20396"/>
                  </a:lnTo>
                  <a:lnTo>
                    <a:pt x="65824" y="20332"/>
                  </a:lnTo>
                  <a:lnTo>
                    <a:pt x="65684" y="20307"/>
                  </a:lnTo>
                  <a:lnTo>
                    <a:pt x="65405" y="20307"/>
                  </a:lnTo>
                  <a:lnTo>
                    <a:pt x="65278" y="20332"/>
                  </a:lnTo>
                  <a:lnTo>
                    <a:pt x="65138" y="20358"/>
                  </a:lnTo>
                  <a:lnTo>
                    <a:pt x="65011" y="20408"/>
                  </a:lnTo>
                  <a:lnTo>
                    <a:pt x="66078" y="21107"/>
                  </a:lnTo>
                  <a:lnTo>
                    <a:pt x="66217" y="21031"/>
                  </a:lnTo>
                  <a:lnTo>
                    <a:pt x="66319" y="20904"/>
                  </a:lnTo>
                  <a:lnTo>
                    <a:pt x="66344" y="2071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213393" y="1247876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4">
                  <a:moveTo>
                    <a:pt x="10934" y="3505"/>
                  </a:moveTo>
                  <a:lnTo>
                    <a:pt x="10845" y="3352"/>
                  </a:lnTo>
                  <a:lnTo>
                    <a:pt x="10718" y="3276"/>
                  </a:lnTo>
                  <a:lnTo>
                    <a:pt x="5803" y="228"/>
                  </a:lnTo>
                  <a:lnTo>
                    <a:pt x="5676" y="139"/>
                  </a:lnTo>
                  <a:lnTo>
                    <a:pt x="5537" y="88"/>
                  </a:lnTo>
                  <a:lnTo>
                    <a:pt x="5397" y="38"/>
                  </a:lnTo>
                  <a:lnTo>
                    <a:pt x="5257" y="12"/>
                  </a:lnTo>
                  <a:lnTo>
                    <a:pt x="5016" y="0"/>
                  </a:lnTo>
                  <a:lnTo>
                    <a:pt x="4851" y="25"/>
                  </a:lnTo>
                  <a:lnTo>
                    <a:pt x="4724" y="63"/>
                  </a:lnTo>
                  <a:lnTo>
                    <a:pt x="4584" y="114"/>
                  </a:lnTo>
                  <a:lnTo>
                    <a:pt x="4445" y="190"/>
                  </a:lnTo>
                  <a:lnTo>
                    <a:pt x="342" y="2413"/>
                  </a:lnTo>
                  <a:lnTo>
                    <a:pt x="177" y="2501"/>
                  </a:lnTo>
                  <a:lnTo>
                    <a:pt x="50" y="2616"/>
                  </a:lnTo>
                  <a:lnTo>
                    <a:pt x="0" y="2768"/>
                  </a:lnTo>
                  <a:lnTo>
                    <a:pt x="12" y="2895"/>
                  </a:lnTo>
                  <a:lnTo>
                    <a:pt x="101" y="3022"/>
                  </a:lnTo>
                  <a:lnTo>
                    <a:pt x="3175" y="4953"/>
                  </a:lnTo>
                  <a:lnTo>
                    <a:pt x="3302" y="5016"/>
                  </a:lnTo>
                  <a:lnTo>
                    <a:pt x="3467" y="5168"/>
                  </a:lnTo>
                  <a:lnTo>
                    <a:pt x="3771" y="5626"/>
                  </a:lnTo>
                  <a:lnTo>
                    <a:pt x="3810" y="5803"/>
                  </a:lnTo>
                  <a:lnTo>
                    <a:pt x="3213" y="6667"/>
                  </a:lnTo>
                  <a:lnTo>
                    <a:pt x="3035" y="6769"/>
                  </a:lnTo>
                  <a:lnTo>
                    <a:pt x="2197" y="7226"/>
                  </a:lnTo>
                  <a:lnTo>
                    <a:pt x="2070" y="7277"/>
                  </a:lnTo>
                  <a:lnTo>
                    <a:pt x="1917" y="7378"/>
                  </a:lnTo>
                  <a:lnTo>
                    <a:pt x="1803" y="7505"/>
                  </a:lnTo>
                  <a:lnTo>
                    <a:pt x="1790" y="7721"/>
                  </a:lnTo>
                  <a:lnTo>
                    <a:pt x="1866" y="7874"/>
                  </a:lnTo>
                  <a:lnTo>
                    <a:pt x="2044" y="7975"/>
                  </a:lnTo>
                  <a:lnTo>
                    <a:pt x="2235" y="8051"/>
                  </a:lnTo>
                  <a:lnTo>
                    <a:pt x="2362" y="8089"/>
                  </a:lnTo>
                  <a:lnTo>
                    <a:pt x="2717" y="8102"/>
                  </a:lnTo>
                  <a:lnTo>
                    <a:pt x="2844" y="8089"/>
                  </a:lnTo>
                  <a:lnTo>
                    <a:pt x="2984" y="8051"/>
                  </a:lnTo>
                  <a:lnTo>
                    <a:pt x="3124" y="8001"/>
                  </a:lnTo>
                  <a:lnTo>
                    <a:pt x="4165" y="7429"/>
                  </a:lnTo>
                  <a:lnTo>
                    <a:pt x="4318" y="7353"/>
                  </a:lnTo>
                  <a:lnTo>
                    <a:pt x="5422" y="5892"/>
                  </a:lnTo>
                  <a:lnTo>
                    <a:pt x="4851" y="4673"/>
                  </a:lnTo>
                  <a:lnTo>
                    <a:pt x="4533" y="4432"/>
                  </a:lnTo>
                  <a:lnTo>
                    <a:pt x="4381" y="4318"/>
                  </a:lnTo>
                  <a:lnTo>
                    <a:pt x="1943" y="2819"/>
                  </a:lnTo>
                  <a:lnTo>
                    <a:pt x="5054" y="1155"/>
                  </a:lnTo>
                  <a:lnTo>
                    <a:pt x="9525" y="3911"/>
                  </a:lnTo>
                  <a:lnTo>
                    <a:pt x="9664" y="3962"/>
                  </a:lnTo>
                  <a:lnTo>
                    <a:pt x="9842" y="4025"/>
                  </a:lnTo>
                  <a:lnTo>
                    <a:pt x="9969" y="4051"/>
                  </a:lnTo>
                  <a:lnTo>
                    <a:pt x="10261" y="4051"/>
                  </a:lnTo>
                  <a:lnTo>
                    <a:pt x="10388" y="4025"/>
                  </a:lnTo>
                  <a:lnTo>
                    <a:pt x="10515" y="4000"/>
                  </a:lnTo>
                  <a:lnTo>
                    <a:pt x="10655" y="3949"/>
                  </a:lnTo>
                  <a:lnTo>
                    <a:pt x="10871" y="3784"/>
                  </a:lnTo>
                  <a:lnTo>
                    <a:pt x="10922" y="3657"/>
                  </a:lnTo>
                  <a:lnTo>
                    <a:pt x="10934" y="3505"/>
                  </a:lnTo>
                  <a:close/>
                </a:path>
                <a:path w="36829" h="23494">
                  <a:moveTo>
                    <a:pt x="14554" y="17538"/>
                  </a:moveTo>
                  <a:lnTo>
                    <a:pt x="13449" y="16852"/>
                  </a:lnTo>
                  <a:lnTo>
                    <a:pt x="13296" y="16941"/>
                  </a:lnTo>
                  <a:lnTo>
                    <a:pt x="13208" y="17081"/>
                  </a:lnTo>
                  <a:lnTo>
                    <a:pt x="13182" y="17208"/>
                  </a:lnTo>
                  <a:lnTo>
                    <a:pt x="13208" y="17335"/>
                  </a:lnTo>
                  <a:lnTo>
                    <a:pt x="13322" y="17462"/>
                  </a:lnTo>
                  <a:lnTo>
                    <a:pt x="13500" y="17564"/>
                  </a:lnTo>
                  <a:lnTo>
                    <a:pt x="13627" y="17614"/>
                  </a:lnTo>
                  <a:lnTo>
                    <a:pt x="13766" y="17640"/>
                  </a:lnTo>
                  <a:lnTo>
                    <a:pt x="13931" y="17665"/>
                  </a:lnTo>
                  <a:lnTo>
                    <a:pt x="14084" y="17653"/>
                  </a:lnTo>
                  <a:lnTo>
                    <a:pt x="14249" y="17640"/>
                  </a:lnTo>
                  <a:lnTo>
                    <a:pt x="14376" y="17602"/>
                  </a:lnTo>
                  <a:lnTo>
                    <a:pt x="14516" y="17551"/>
                  </a:lnTo>
                  <a:close/>
                </a:path>
                <a:path w="36829" h="23494">
                  <a:moveTo>
                    <a:pt x="18288" y="8648"/>
                  </a:moveTo>
                  <a:lnTo>
                    <a:pt x="18249" y="8458"/>
                  </a:lnTo>
                  <a:lnTo>
                    <a:pt x="18186" y="8267"/>
                  </a:lnTo>
                  <a:lnTo>
                    <a:pt x="18072" y="8064"/>
                  </a:lnTo>
                  <a:lnTo>
                    <a:pt x="17945" y="7874"/>
                  </a:lnTo>
                  <a:lnTo>
                    <a:pt x="17780" y="7708"/>
                  </a:lnTo>
                  <a:lnTo>
                    <a:pt x="17589" y="7543"/>
                  </a:lnTo>
                  <a:lnTo>
                    <a:pt x="17449" y="7454"/>
                  </a:lnTo>
                  <a:lnTo>
                    <a:pt x="17310" y="7340"/>
                  </a:lnTo>
                  <a:lnTo>
                    <a:pt x="17183" y="7289"/>
                  </a:lnTo>
                  <a:lnTo>
                    <a:pt x="16954" y="7150"/>
                  </a:lnTo>
                  <a:lnTo>
                    <a:pt x="16814" y="7099"/>
                  </a:lnTo>
                  <a:lnTo>
                    <a:pt x="16687" y="7035"/>
                  </a:lnTo>
                  <a:lnTo>
                    <a:pt x="16675" y="8699"/>
                  </a:lnTo>
                  <a:lnTo>
                    <a:pt x="16662" y="8851"/>
                  </a:lnTo>
                  <a:lnTo>
                    <a:pt x="16624" y="9029"/>
                  </a:lnTo>
                  <a:lnTo>
                    <a:pt x="16484" y="9232"/>
                  </a:lnTo>
                  <a:lnTo>
                    <a:pt x="16332" y="9398"/>
                  </a:lnTo>
                  <a:lnTo>
                    <a:pt x="16179" y="9639"/>
                  </a:lnTo>
                  <a:lnTo>
                    <a:pt x="15176" y="9690"/>
                  </a:lnTo>
                  <a:lnTo>
                    <a:pt x="15176" y="10629"/>
                  </a:lnTo>
                  <a:lnTo>
                    <a:pt x="13843" y="11493"/>
                  </a:lnTo>
                  <a:lnTo>
                    <a:pt x="13512" y="11684"/>
                  </a:lnTo>
                  <a:lnTo>
                    <a:pt x="13004" y="11912"/>
                  </a:lnTo>
                  <a:lnTo>
                    <a:pt x="12179" y="12230"/>
                  </a:lnTo>
                  <a:lnTo>
                    <a:pt x="11747" y="12357"/>
                  </a:lnTo>
                  <a:lnTo>
                    <a:pt x="11303" y="12509"/>
                  </a:lnTo>
                  <a:lnTo>
                    <a:pt x="10388" y="12725"/>
                  </a:lnTo>
                  <a:lnTo>
                    <a:pt x="10020" y="12788"/>
                  </a:lnTo>
                  <a:lnTo>
                    <a:pt x="9893" y="12814"/>
                  </a:lnTo>
                  <a:lnTo>
                    <a:pt x="9766" y="12839"/>
                  </a:lnTo>
                  <a:lnTo>
                    <a:pt x="9448" y="12903"/>
                  </a:lnTo>
                  <a:lnTo>
                    <a:pt x="9271" y="12915"/>
                  </a:lnTo>
                  <a:lnTo>
                    <a:pt x="8890" y="12915"/>
                  </a:lnTo>
                  <a:lnTo>
                    <a:pt x="8699" y="12903"/>
                  </a:lnTo>
                  <a:lnTo>
                    <a:pt x="8521" y="12877"/>
                  </a:lnTo>
                  <a:lnTo>
                    <a:pt x="8343" y="12839"/>
                  </a:lnTo>
                  <a:lnTo>
                    <a:pt x="8001" y="12750"/>
                  </a:lnTo>
                  <a:lnTo>
                    <a:pt x="7848" y="12687"/>
                  </a:lnTo>
                  <a:lnTo>
                    <a:pt x="7721" y="12623"/>
                  </a:lnTo>
                  <a:lnTo>
                    <a:pt x="7594" y="12534"/>
                  </a:lnTo>
                  <a:lnTo>
                    <a:pt x="7416" y="12382"/>
                  </a:lnTo>
                  <a:lnTo>
                    <a:pt x="7137" y="11925"/>
                  </a:lnTo>
                  <a:lnTo>
                    <a:pt x="7137" y="11709"/>
                  </a:lnTo>
                  <a:lnTo>
                    <a:pt x="7327" y="11328"/>
                  </a:lnTo>
                  <a:lnTo>
                    <a:pt x="7442" y="11188"/>
                  </a:lnTo>
                  <a:lnTo>
                    <a:pt x="7569" y="10985"/>
                  </a:lnTo>
                  <a:lnTo>
                    <a:pt x="15176" y="10629"/>
                  </a:lnTo>
                  <a:lnTo>
                    <a:pt x="15176" y="9690"/>
                  </a:lnTo>
                  <a:lnTo>
                    <a:pt x="8572" y="9969"/>
                  </a:lnTo>
                  <a:lnTo>
                    <a:pt x="8915" y="9702"/>
                  </a:lnTo>
                  <a:lnTo>
                    <a:pt x="9588" y="9258"/>
                  </a:lnTo>
                  <a:lnTo>
                    <a:pt x="9906" y="9080"/>
                  </a:lnTo>
                  <a:lnTo>
                    <a:pt x="10045" y="9017"/>
                  </a:lnTo>
                  <a:lnTo>
                    <a:pt x="10287" y="8877"/>
                  </a:lnTo>
                  <a:lnTo>
                    <a:pt x="10795" y="8648"/>
                  </a:lnTo>
                  <a:lnTo>
                    <a:pt x="11607" y="8331"/>
                  </a:lnTo>
                  <a:lnTo>
                    <a:pt x="12039" y="8204"/>
                  </a:lnTo>
                  <a:lnTo>
                    <a:pt x="12484" y="8051"/>
                  </a:lnTo>
                  <a:lnTo>
                    <a:pt x="13398" y="7835"/>
                  </a:lnTo>
                  <a:lnTo>
                    <a:pt x="13665" y="7785"/>
                  </a:lnTo>
                  <a:lnTo>
                    <a:pt x="13817" y="7772"/>
                  </a:lnTo>
                  <a:lnTo>
                    <a:pt x="14008" y="7747"/>
                  </a:lnTo>
                  <a:lnTo>
                    <a:pt x="14173" y="7696"/>
                  </a:lnTo>
                  <a:lnTo>
                    <a:pt x="14351" y="7670"/>
                  </a:lnTo>
                  <a:lnTo>
                    <a:pt x="14541" y="7658"/>
                  </a:lnTo>
                  <a:lnTo>
                    <a:pt x="14808" y="7645"/>
                  </a:lnTo>
                  <a:lnTo>
                    <a:pt x="15113" y="7670"/>
                  </a:lnTo>
                  <a:lnTo>
                    <a:pt x="15443" y="7721"/>
                  </a:lnTo>
                  <a:lnTo>
                    <a:pt x="15798" y="7823"/>
                  </a:lnTo>
                  <a:lnTo>
                    <a:pt x="15938" y="7886"/>
                  </a:lnTo>
                  <a:lnTo>
                    <a:pt x="16141" y="8001"/>
                  </a:lnTo>
                  <a:lnTo>
                    <a:pt x="16294" y="8089"/>
                  </a:lnTo>
                  <a:lnTo>
                    <a:pt x="16433" y="8242"/>
                  </a:lnTo>
                  <a:lnTo>
                    <a:pt x="16560" y="8382"/>
                  </a:lnTo>
                  <a:lnTo>
                    <a:pt x="16675" y="8699"/>
                  </a:lnTo>
                  <a:lnTo>
                    <a:pt x="16675" y="7035"/>
                  </a:lnTo>
                  <a:lnTo>
                    <a:pt x="16370" y="6946"/>
                  </a:lnTo>
                  <a:lnTo>
                    <a:pt x="16217" y="6896"/>
                  </a:lnTo>
                  <a:lnTo>
                    <a:pt x="15722" y="6781"/>
                  </a:lnTo>
                  <a:lnTo>
                    <a:pt x="15557" y="6756"/>
                  </a:lnTo>
                  <a:lnTo>
                    <a:pt x="15379" y="6743"/>
                  </a:lnTo>
                  <a:lnTo>
                    <a:pt x="15062" y="6705"/>
                  </a:lnTo>
                  <a:lnTo>
                    <a:pt x="14351" y="6718"/>
                  </a:lnTo>
                  <a:lnTo>
                    <a:pt x="14008" y="6743"/>
                  </a:lnTo>
                  <a:lnTo>
                    <a:pt x="13677" y="6794"/>
                  </a:lnTo>
                  <a:lnTo>
                    <a:pt x="13525" y="6845"/>
                  </a:lnTo>
                  <a:lnTo>
                    <a:pt x="13398" y="6883"/>
                  </a:lnTo>
                  <a:lnTo>
                    <a:pt x="12865" y="6959"/>
                  </a:lnTo>
                  <a:lnTo>
                    <a:pt x="11785" y="7213"/>
                  </a:lnTo>
                  <a:lnTo>
                    <a:pt x="11290" y="7378"/>
                  </a:lnTo>
                  <a:lnTo>
                    <a:pt x="10782" y="7531"/>
                  </a:lnTo>
                  <a:lnTo>
                    <a:pt x="9829" y="7899"/>
                  </a:lnTo>
                  <a:lnTo>
                    <a:pt x="9359" y="8102"/>
                  </a:lnTo>
                  <a:lnTo>
                    <a:pt x="8839" y="8382"/>
                  </a:lnTo>
                  <a:lnTo>
                    <a:pt x="8407" y="8610"/>
                  </a:lnTo>
                  <a:lnTo>
                    <a:pt x="5892" y="10909"/>
                  </a:lnTo>
                  <a:lnTo>
                    <a:pt x="5537" y="11607"/>
                  </a:lnTo>
                  <a:lnTo>
                    <a:pt x="5511" y="11925"/>
                  </a:lnTo>
                  <a:lnTo>
                    <a:pt x="5549" y="12115"/>
                  </a:lnTo>
                  <a:lnTo>
                    <a:pt x="5613" y="12306"/>
                  </a:lnTo>
                  <a:lnTo>
                    <a:pt x="5715" y="12509"/>
                  </a:lnTo>
                  <a:lnTo>
                    <a:pt x="5854" y="12700"/>
                  </a:lnTo>
                  <a:lnTo>
                    <a:pt x="6007" y="12865"/>
                  </a:lnTo>
                  <a:lnTo>
                    <a:pt x="6210" y="13030"/>
                  </a:lnTo>
                  <a:lnTo>
                    <a:pt x="6350" y="13131"/>
                  </a:lnTo>
                  <a:lnTo>
                    <a:pt x="6502" y="13233"/>
                  </a:lnTo>
                  <a:lnTo>
                    <a:pt x="7581" y="13665"/>
                  </a:lnTo>
                  <a:lnTo>
                    <a:pt x="7747" y="13728"/>
                  </a:lnTo>
                  <a:lnTo>
                    <a:pt x="8077" y="13792"/>
                  </a:lnTo>
                  <a:lnTo>
                    <a:pt x="8242" y="13817"/>
                  </a:lnTo>
                  <a:lnTo>
                    <a:pt x="8928" y="13868"/>
                  </a:lnTo>
                  <a:lnTo>
                    <a:pt x="9105" y="13868"/>
                  </a:lnTo>
                  <a:lnTo>
                    <a:pt x="9626" y="13843"/>
                  </a:lnTo>
                  <a:lnTo>
                    <a:pt x="10287" y="13741"/>
                  </a:lnTo>
                  <a:lnTo>
                    <a:pt x="10439" y="13703"/>
                  </a:lnTo>
                  <a:lnTo>
                    <a:pt x="10934" y="13601"/>
                  </a:lnTo>
                  <a:lnTo>
                    <a:pt x="14554" y="12382"/>
                  </a:lnTo>
                  <a:lnTo>
                    <a:pt x="14795" y="12255"/>
                  </a:lnTo>
                  <a:lnTo>
                    <a:pt x="14922" y="12204"/>
                  </a:lnTo>
                  <a:lnTo>
                    <a:pt x="15049" y="12128"/>
                  </a:lnTo>
                  <a:lnTo>
                    <a:pt x="15367" y="11950"/>
                  </a:lnTo>
                  <a:lnTo>
                    <a:pt x="16141" y="11442"/>
                  </a:lnTo>
                  <a:lnTo>
                    <a:pt x="16802" y="10909"/>
                  </a:lnTo>
                  <a:lnTo>
                    <a:pt x="17386" y="10337"/>
                  </a:lnTo>
                  <a:lnTo>
                    <a:pt x="17640" y="10033"/>
                  </a:lnTo>
                  <a:lnTo>
                    <a:pt x="17843" y="9753"/>
                  </a:lnTo>
                  <a:lnTo>
                    <a:pt x="18288" y="8851"/>
                  </a:lnTo>
                  <a:lnTo>
                    <a:pt x="18288" y="8648"/>
                  </a:lnTo>
                  <a:close/>
                </a:path>
                <a:path w="36829" h="23494">
                  <a:moveTo>
                    <a:pt x="22275" y="21628"/>
                  </a:moveTo>
                  <a:lnTo>
                    <a:pt x="22148" y="21577"/>
                  </a:lnTo>
                  <a:lnTo>
                    <a:pt x="21971" y="21513"/>
                  </a:lnTo>
                  <a:lnTo>
                    <a:pt x="21831" y="21488"/>
                  </a:lnTo>
                  <a:lnTo>
                    <a:pt x="21551" y="21488"/>
                  </a:lnTo>
                  <a:lnTo>
                    <a:pt x="21424" y="21513"/>
                  </a:lnTo>
                  <a:lnTo>
                    <a:pt x="21285" y="21539"/>
                  </a:lnTo>
                  <a:lnTo>
                    <a:pt x="21158" y="21590"/>
                  </a:lnTo>
                  <a:lnTo>
                    <a:pt x="20942" y="21755"/>
                  </a:lnTo>
                  <a:lnTo>
                    <a:pt x="20878" y="21920"/>
                  </a:lnTo>
                  <a:lnTo>
                    <a:pt x="20891" y="22059"/>
                  </a:lnTo>
                  <a:lnTo>
                    <a:pt x="20967" y="22186"/>
                  </a:lnTo>
                  <a:lnTo>
                    <a:pt x="21094" y="22275"/>
                  </a:lnTo>
                  <a:lnTo>
                    <a:pt x="22275" y="21628"/>
                  </a:lnTo>
                  <a:close/>
                </a:path>
                <a:path w="36829" h="23494">
                  <a:moveTo>
                    <a:pt x="25285" y="16192"/>
                  </a:moveTo>
                  <a:lnTo>
                    <a:pt x="25247" y="16065"/>
                  </a:lnTo>
                  <a:lnTo>
                    <a:pt x="25146" y="15938"/>
                  </a:lnTo>
                  <a:lnTo>
                    <a:pt x="25019" y="15862"/>
                  </a:lnTo>
                  <a:lnTo>
                    <a:pt x="24866" y="15786"/>
                  </a:lnTo>
                  <a:lnTo>
                    <a:pt x="24726" y="15748"/>
                  </a:lnTo>
                  <a:lnTo>
                    <a:pt x="24599" y="15735"/>
                  </a:lnTo>
                  <a:lnTo>
                    <a:pt x="18961" y="15151"/>
                  </a:lnTo>
                  <a:lnTo>
                    <a:pt x="24218" y="12319"/>
                  </a:lnTo>
                  <a:lnTo>
                    <a:pt x="24345" y="12255"/>
                  </a:lnTo>
                  <a:lnTo>
                    <a:pt x="24460" y="12115"/>
                  </a:lnTo>
                  <a:lnTo>
                    <a:pt x="24485" y="11963"/>
                  </a:lnTo>
                  <a:lnTo>
                    <a:pt x="24460" y="11836"/>
                  </a:lnTo>
                  <a:lnTo>
                    <a:pt x="24358" y="11709"/>
                  </a:lnTo>
                  <a:lnTo>
                    <a:pt x="24180" y="11607"/>
                  </a:lnTo>
                  <a:lnTo>
                    <a:pt x="24041" y="11569"/>
                  </a:lnTo>
                  <a:lnTo>
                    <a:pt x="23901" y="11531"/>
                  </a:lnTo>
                  <a:lnTo>
                    <a:pt x="23710" y="11518"/>
                  </a:lnTo>
                  <a:lnTo>
                    <a:pt x="23495" y="11518"/>
                  </a:lnTo>
                  <a:lnTo>
                    <a:pt x="23355" y="11544"/>
                  </a:lnTo>
                  <a:lnTo>
                    <a:pt x="23215" y="11595"/>
                  </a:lnTo>
                  <a:lnTo>
                    <a:pt x="13449" y="16840"/>
                  </a:lnTo>
                  <a:lnTo>
                    <a:pt x="14554" y="17526"/>
                  </a:lnTo>
                  <a:lnTo>
                    <a:pt x="17487" y="15951"/>
                  </a:lnTo>
                  <a:lnTo>
                    <a:pt x="19265" y="16141"/>
                  </a:lnTo>
                  <a:lnTo>
                    <a:pt x="17246" y="19519"/>
                  </a:lnTo>
                  <a:lnTo>
                    <a:pt x="17208" y="19697"/>
                  </a:lnTo>
                  <a:lnTo>
                    <a:pt x="17272" y="19850"/>
                  </a:lnTo>
                  <a:lnTo>
                    <a:pt x="17399" y="19964"/>
                  </a:lnTo>
                  <a:lnTo>
                    <a:pt x="17564" y="20053"/>
                  </a:lnTo>
                  <a:lnTo>
                    <a:pt x="17729" y="20104"/>
                  </a:lnTo>
                  <a:lnTo>
                    <a:pt x="17868" y="20116"/>
                  </a:lnTo>
                  <a:lnTo>
                    <a:pt x="18097" y="20129"/>
                  </a:lnTo>
                  <a:lnTo>
                    <a:pt x="18224" y="20116"/>
                  </a:lnTo>
                  <a:lnTo>
                    <a:pt x="18364" y="20078"/>
                  </a:lnTo>
                  <a:lnTo>
                    <a:pt x="18516" y="20040"/>
                  </a:lnTo>
                  <a:lnTo>
                    <a:pt x="18643" y="19964"/>
                  </a:lnTo>
                  <a:lnTo>
                    <a:pt x="18770" y="19837"/>
                  </a:lnTo>
                  <a:lnTo>
                    <a:pt x="20878" y="16306"/>
                  </a:lnTo>
                  <a:lnTo>
                    <a:pt x="24333" y="16649"/>
                  </a:lnTo>
                  <a:lnTo>
                    <a:pt x="24511" y="16662"/>
                  </a:lnTo>
                  <a:lnTo>
                    <a:pt x="24676" y="16649"/>
                  </a:lnTo>
                  <a:lnTo>
                    <a:pt x="24828" y="16611"/>
                  </a:lnTo>
                  <a:lnTo>
                    <a:pt x="25019" y="16535"/>
                  </a:lnTo>
                  <a:lnTo>
                    <a:pt x="25146" y="16446"/>
                  </a:lnTo>
                  <a:lnTo>
                    <a:pt x="25260" y="16306"/>
                  </a:lnTo>
                  <a:close/>
                </a:path>
                <a:path w="36829" h="23494">
                  <a:moveTo>
                    <a:pt x="36372" y="20294"/>
                  </a:moveTo>
                  <a:lnTo>
                    <a:pt x="36347" y="20002"/>
                  </a:lnTo>
                  <a:lnTo>
                    <a:pt x="36309" y="19850"/>
                  </a:lnTo>
                  <a:lnTo>
                    <a:pt x="36118" y="19418"/>
                  </a:lnTo>
                  <a:lnTo>
                    <a:pt x="36029" y="19278"/>
                  </a:lnTo>
                  <a:lnTo>
                    <a:pt x="35953" y="19138"/>
                  </a:lnTo>
                  <a:lnTo>
                    <a:pt x="35725" y="18872"/>
                  </a:lnTo>
                  <a:lnTo>
                    <a:pt x="35458" y="18630"/>
                  </a:lnTo>
                  <a:lnTo>
                    <a:pt x="35140" y="18389"/>
                  </a:lnTo>
                  <a:lnTo>
                    <a:pt x="35001" y="18288"/>
                  </a:lnTo>
                  <a:lnTo>
                    <a:pt x="34848" y="18224"/>
                  </a:lnTo>
                  <a:lnTo>
                    <a:pt x="34417" y="17970"/>
                  </a:lnTo>
                  <a:lnTo>
                    <a:pt x="34201" y="17894"/>
                  </a:lnTo>
                  <a:lnTo>
                    <a:pt x="33997" y="17805"/>
                  </a:lnTo>
                  <a:lnTo>
                    <a:pt x="31076" y="17310"/>
                  </a:lnTo>
                  <a:lnTo>
                    <a:pt x="30060" y="17373"/>
                  </a:lnTo>
                  <a:lnTo>
                    <a:pt x="29565" y="17449"/>
                  </a:lnTo>
                  <a:lnTo>
                    <a:pt x="29083" y="17551"/>
                  </a:lnTo>
                  <a:lnTo>
                    <a:pt x="28613" y="17691"/>
                  </a:lnTo>
                  <a:lnTo>
                    <a:pt x="28409" y="17780"/>
                  </a:lnTo>
                  <a:lnTo>
                    <a:pt x="28181" y="17856"/>
                  </a:lnTo>
                  <a:lnTo>
                    <a:pt x="27762" y="18034"/>
                  </a:lnTo>
                  <a:lnTo>
                    <a:pt x="27622" y="18110"/>
                  </a:lnTo>
                  <a:lnTo>
                    <a:pt x="27495" y="18173"/>
                  </a:lnTo>
                  <a:lnTo>
                    <a:pt x="26593" y="18669"/>
                  </a:lnTo>
                  <a:lnTo>
                    <a:pt x="26327" y="18808"/>
                  </a:lnTo>
                  <a:lnTo>
                    <a:pt x="25069" y="20154"/>
                  </a:lnTo>
                  <a:lnTo>
                    <a:pt x="25006" y="20294"/>
                  </a:lnTo>
                  <a:lnTo>
                    <a:pt x="24942" y="20574"/>
                  </a:lnTo>
                  <a:lnTo>
                    <a:pt x="24942" y="20713"/>
                  </a:lnTo>
                  <a:lnTo>
                    <a:pt x="24917" y="20853"/>
                  </a:lnTo>
                  <a:lnTo>
                    <a:pt x="24968" y="21132"/>
                  </a:lnTo>
                  <a:lnTo>
                    <a:pt x="24993" y="21272"/>
                  </a:lnTo>
                  <a:lnTo>
                    <a:pt x="23241" y="22225"/>
                  </a:lnTo>
                  <a:lnTo>
                    <a:pt x="22288" y="21628"/>
                  </a:lnTo>
                  <a:lnTo>
                    <a:pt x="21094" y="22275"/>
                  </a:lnTo>
                  <a:lnTo>
                    <a:pt x="22504" y="23152"/>
                  </a:lnTo>
                  <a:lnTo>
                    <a:pt x="22631" y="23215"/>
                  </a:lnTo>
                  <a:lnTo>
                    <a:pt x="22758" y="23279"/>
                  </a:lnTo>
                  <a:lnTo>
                    <a:pt x="22898" y="23317"/>
                  </a:lnTo>
                  <a:lnTo>
                    <a:pt x="23037" y="23342"/>
                  </a:lnTo>
                  <a:lnTo>
                    <a:pt x="23355" y="23342"/>
                  </a:lnTo>
                  <a:lnTo>
                    <a:pt x="23482" y="23317"/>
                  </a:lnTo>
                  <a:lnTo>
                    <a:pt x="23622" y="23279"/>
                  </a:lnTo>
                  <a:lnTo>
                    <a:pt x="23749" y="23228"/>
                  </a:lnTo>
                  <a:lnTo>
                    <a:pt x="26263" y="21856"/>
                  </a:lnTo>
                  <a:lnTo>
                    <a:pt x="26403" y="21805"/>
                  </a:lnTo>
                  <a:lnTo>
                    <a:pt x="26543" y="21704"/>
                  </a:lnTo>
                  <a:lnTo>
                    <a:pt x="26657" y="21564"/>
                  </a:lnTo>
                  <a:lnTo>
                    <a:pt x="26682" y="21412"/>
                  </a:lnTo>
                  <a:lnTo>
                    <a:pt x="26657" y="21285"/>
                  </a:lnTo>
                  <a:lnTo>
                    <a:pt x="26568" y="21031"/>
                  </a:lnTo>
                  <a:lnTo>
                    <a:pt x="26555" y="20840"/>
                  </a:lnTo>
                  <a:lnTo>
                    <a:pt x="27495" y="19456"/>
                  </a:lnTo>
                  <a:lnTo>
                    <a:pt x="27622" y="19392"/>
                  </a:lnTo>
                  <a:lnTo>
                    <a:pt x="28562" y="18872"/>
                  </a:lnTo>
                  <a:lnTo>
                    <a:pt x="28689" y="18808"/>
                  </a:lnTo>
                  <a:lnTo>
                    <a:pt x="31445" y="18249"/>
                  </a:lnTo>
                  <a:lnTo>
                    <a:pt x="31800" y="18275"/>
                  </a:lnTo>
                  <a:lnTo>
                    <a:pt x="32473" y="18389"/>
                  </a:lnTo>
                  <a:lnTo>
                    <a:pt x="32816" y="18478"/>
                  </a:lnTo>
                  <a:lnTo>
                    <a:pt x="33096" y="18592"/>
                  </a:lnTo>
                  <a:lnTo>
                    <a:pt x="33261" y="18643"/>
                  </a:lnTo>
                  <a:lnTo>
                    <a:pt x="33731" y="18884"/>
                  </a:lnTo>
                  <a:lnTo>
                    <a:pt x="34124" y="19151"/>
                  </a:lnTo>
                  <a:lnTo>
                    <a:pt x="34315" y="19329"/>
                  </a:lnTo>
                  <a:lnTo>
                    <a:pt x="34455" y="19507"/>
                  </a:lnTo>
                  <a:lnTo>
                    <a:pt x="34582" y="19697"/>
                  </a:lnTo>
                  <a:lnTo>
                    <a:pt x="34671" y="19888"/>
                  </a:lnTo>
                  <a:lnTo>
                    <a:pt x="34759" y="20307"/>
                  </a:lnTo>
                  <a:lnTo>
                    <a:pt x="34734" y="20510"/>
                  </a:lnTo>
                  <a:lnTo>
                    <a:pt x="34683" y="20713"/>
                  </a:lnTo>
                  <a:lnTo>
                    <a:pt x="34607" y="20916"/>
                  </a:lnTo>
                  <a:lnTo>
                    <a:pt x="34493" y="21107"/>
                  </a:lnTo>
                  <a:lnTo>
                    <a:pt x="34366" y="21285"/>
                  </a:lnTo>
                  <a:lnTo>
                    <a:pt x="34175" y="21475"/>
                  </a:lnTo>
                  <a:lnTo>
                    <a:pt x="33972" y="21640"/>
                  </a:lnTo>
                  <a:lnTo>
                    <a:pt x="33731" y="21793"/>
                  </a:lnTo>
                  <a:lnTo>
                    <a:pt x="33604" y="21856"/>
                  </a:lnTo>
                  <a:lnTo>
                    <a:pt x="32524" y="22440"/>
                  </a:lnTo>
                  <a:lnTo>
                    <a:pt x="33642" y="23126"/>
                  </a:lnTo>
                  <a:lnTo>
                    <a:pt x="34683" y="22555"/>
                  </a:lnTo>
                  <a:lnTo>
                    <a:pt x="35890" y="21590"/>
                  </a:lnTo>
                  <a:lnTo>
                    <a:pt x="36017" y="21463"/>
                  </a:lnTo>
                  <a:lnTo>
                    <a:pt x="36169" y="21170"/>
                  </a:lnTo>
                  <a:lnTo>
                    <a:pt x="36220" y="21031"/>
                  </a:lnTo>
                  <a:lnTo>
                    <a:pt x="36283" y="20891"/>
                  </a:lnTo>
                  <a:lnTo>
                    <a:pt x="36360" y="20586"/>
                  </a:lnTo>
                  <a:lnTo>
                    <a:pt x="36372" y="20434"/>
                  </a:lnTo>
                  <a:lnTo>
                    <a:pt x="36372" y="2029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238780" y="126960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5">
                  <a:moveTo>
                    <a:pt x="3124" y="3898"/>
                  </a:moveTo>
                  <a:lnTo>
                    <a:pt x="3060" y="3759"/>
                  </a:lnTo>
                  <a:lnTo>
                    <a:pt x="2921" y="3644"/>
                  </a:lnTo>
                  <a:lnTo>
                    <a:pt x="1714" y="4267"/>
                  </a:lnTo>
                  <a:lnTo>
                    <a:pt x="1841" y="4330"/>
                  </a:lnTo>
                  <a:lnTo>
                    <a:pt x="1993" y="4381"/>
                  </a:lnTo>
                  <a:lnTo>
                    <a:pt x="2120" y="4406"/>
                  </a:lnTo>
                  <a:lnTo>
                    <a:pt x="2400" y="4419"/>
                  </a:lnTo>
                  <a:lnTo>
                    <a:pt x="2578" y="4394"/>
                  </a:lnTo>
                  <a:lnTo>
                    <a:pt x="2705" y="4356"/>
                  </a:lnTo>
                  <a:lnTo>
                    <a:pt x="2832" y="4305"/>
                  </a:lnTo>
                  <a:lnTo>
                    <a:pt x="2984" y="4203"/>
                  </a:lnTo>
                  <a:lnTo>
                    <a:pt x="3111" y="4064"/>
                  </a:lnTo>
                  <a:lnTo>
                    <a:pt x="3124" y="3898"/>
                  </a:lnTo>
                  <a:close/>
                </a:path>
                <a:path w="28575" h="46355">
                  <a:moveTo>
                    <a:pt x="9575" y="406"/>
                  </a:moveTo>
                  <a:lnTo>
                    <a:pt x="9525" y="279"/>
                  </a:lnTo>
                  <a:lnTo>
                    <a:pt x="9372" y="165"/>
                  </a:lnTo>
                  <a:lnTo>
                    <a:pt x="9232" y="88"/>
                  </a:lnTo>
                  <a:lnTo>
                    <a:pt x="9093" y="50"/>
                  </a:lnTo>
                  <a:lnTo>
                    <a:pt x="8966" y="12"/>
                  </a:lnTo>
                  <a:lnTo>
                    <a:pt x="8839" y="0"/>
                  </a:lnTo>
                  <a:lnTo>
                    <a:pt x="8674" y="12"/>
                  </a:lnTo>
                  <a:lnTo>
                    <a:pt x="8509" y="25"/>
                  </a:lnTo>
                  <a:lnTo>
                    <a:pt x="8369" y="63"/>
                  </a:lnTo>
                  <a:lnTo>
                    <a:pt x="8242" y="114"/>
                  </a:lnTo>
                  <a:lnTo>
                    <a:pt x="7137" y="711"/>
                  </a:lnTo>
                  <a:lnTo>
                    <a:pt x="5067" y="1219"/>
                  </a:lnTo>
                  <a:lnTo>
                    <a:pt x="4572" y="1219"/>
                  </a:lnTo>
                  <a:lnTo>
                    <a:pt x="3924" y="1155"/>
                  </a:lnTo>
                  <a:lnTo>
                    <a:pt x="3784" y="1143"/>
                  </a:lnTo>
                  <a:lnTo>
                    <a:pt x="3657" y="1117"/>
                  </a:lnTo>
                  <a:lnTo>
                    <a:pt x="3403" y="1104"/>
                  </a:lnTo>
                  <a:lnTo>
                    <a:pt x="3263" y="1130"/>
                  </a:lnTo>
                  <a:lnTo>
                    <a:pt x="3111" y="1168"/>
                  </a:lnTo>
                  <a:lnTo>
                    <a:pt x="2971" y="1219"/>
                  </a:lnTo>
                  <a:lnTo>
                    <a:pt x="292" y="2654"/>
                  </a:lnTo>
                  <a:lnTo>
                    <a:pt x="165" y="2717"/>
                  </a:lnTo>
                  <a:lnTo>
                    <a:pt x="38" y="2870"/>
                  </a:lnTo>
                  <a:lnTo>
                    <a:pt x="0" y="3009"/>
                  </a:lnTo>
                  <a:lnTo>
                    <a:pt x="38" y="3162"/>
                  </a:lnTo>
                  <a:lnTo>
                    <a:pt x="190" y="3314"/>
                  </a:lnTo>
                  <a:lnTo>
                    <a:pt x="1714" y="4254"/>
                  </a:lnTo>
                  <a:lnTo>
                    <a:pt x="2895" y="3619"/>
                  </a:lnTo>
                  <a:lnTo>
                    <a:pt x="1955" y="3035"/>
                  </a:lnTo>
                  <a:lnTo>
                    <a:pt x="3721" y="2082"/>
                  </a:lnTo>
                  <a:lnTo>
                    <a:pt x="3949" y="2108"/>
                  </a:lnTo>
                  <a:lnTo>
                    <a:pt x="4203" y="2133"/>
                  </a:lnTo>
                  <a:lnTo>
                    <a:pt x="4927" y="2159"/>
                  </a:lnTo>
                  <a:lnTo>
                    <a:pt x="5892" y="2095"/>
                  </a:lnTo>
                  <a:lnTo>
                    <a:pt x="6819" y="1930"/>
                  </a:lnTo>
                  <a:lnTo>
                    <a:pt x="7264" y="1803"/>
                  </a:lnTo>
                  <a:lnTo>
                    <a:pt x="7683" y="1663"/>
                  </a:lnTo>
                  <a:lnTo>
                    <a:pt x="7874" y="1574"/>
                  </a:lnTo>
                  <a:lnTo>
                    <a:pt x="8153" y="1435"/>
                  </a:lnTo>
                  <a:lnTo>
                    <a:pt x="9321" y="812"/>
                  </a:lnTo>
                  <a:lnTo>
                    <a:pt x="9448" y="723"/>
                  </a:lnTo>
                  <a:lnTo>
                    <a:pt x="9563" y="596"/>
                  </a:lnTo>
                  <a:lnTo>
                    <a:pt x="9575" y="406"/>
                  </a:lnTo>
                  <a:close/>
                </a:path>
                <a:path w="28575" h="46355">
                  <a:moveTo>
                    <a:pt x="26136" y="24853"/>
                  </a:moveTo>
                  <a:lnTo>
                    <a:pt x="26098" y="24714"/>
                  </a:lnTo>
                  <a:lnTo>
                    <a:pt x="25755" y="20624"/>
                  </a:lnTo>
                  <a:lnTo>
                    <a:pt x="25704" y="20497"/>
                  </a:lnTo>
                  <a:lnTo>
                    <a:pt x="25590" y="20370"/>
                  </a:lnTo>
                  <a:lnTo>
                    <a:pt x="25463" y="20281"/>
                  </a:lnTo>
                  <a:lnTo>
                    <a:pt x="25336" y="20231"/>
                  </a:lnTo>
                  <a:lnTo>
                    <a:pt x="25209" y="20205"/>
                  </a:lnTo>
                  <a:lnTo>
                    <a:pt x="25044" y="20193"/>
                  </a:lnTo>
                  <a:lnTo>
                    <a:pt x="24892" y="20180"/>
                  </a:lnTo>
                  <a:lnTo>
                    <a:pt x="24752" y="20193"/>
                  </a:lnTo>
                  <a:lnTo>
                    <a:pt x="23418" y="20231"/>
                  </a:lnTo>
                  <a:lnTo>
                    <a:pt x="23266" y="20243"/>
                  </a:lnTo>
                  <a:lnTo>
                    <a:pt x="23126" y="20269"/>
                  </a:lnTo>
                  <a:lnTo>
                    <a:pt x="22987" y="20320"/>
                  </a:lnTo>
                  <a:lnTo>
                    <a:pt x="22860" y="20370"/>
                  </a:lnTo>
                  <a:lnTo>
                    <a:pt x="22720" y="20497"/>
                  </a:lnTo>
                  <a:lnTo>
                    <a:pt x="22669" y="20624"/>
                  </a:lnTo>
                  <a:lnTo>
                    <a:pt x="22694" y="20815"/>
                  </a:lnTo>
                  <a:lnTo>
                    <a:pt x="22809" y="20967"/>
                  </a:lnTo>
                  <a:lnTo>
                    <a:pt x="22936" y="21031"/>
                  </a:lnTo>
                  <a:lnTo>
                    <a:pt x="23088" y="21094"/>
                  </a:lnTo>
                  <a:lnTo>
                    <a:pt x="23253" y="21132"/>
                  </a:lnTo>
                  <a:lnTo>
                    <a:pt x="23520" y="21145"/>
                  </a:lnTo>
                  <a:lnTo>
                    <a:pt x="24180" y="21132"/>
                  </a:lnTo>
                  <a:lnTo>
                    <a:pt x="24447" y="24320"/>
                  </a:lnTo>
                  <a:lnTo>
                    <a:pt x="12077" y="22707"/>
                  </a:lnTo>
                  <a:lnTo>
                    <a:pt x="11734" y="22707"/>
                  </a:lnTo>
                  <a:lnTo>
                    <a:pt x="11582" y="22745"/>
                  </a:lnTo>
                  <a:lnTo>
                    <a:pt x="11277" y="22872"/>
                  </a:lnTo>
                  <a:lnTo>
                    <a:pt x="11163" y="22999"/>
                  </a:lnTo>
                  <a:lnTo>
                    <a:pt x="11112" y="23253"/>
                  </a:lnTo>
                  <a:lnTo>
                    <a:pt x="11214" y="23406"/>
                  </a:lnTo>
                  <a:lnTo>
                    <a:pt x="11353" y="23507"/>
                  </a:lnTo>
                  <a:lnTo>
                    <a:pt x="11480" y="23558"/>
                  </a:lnTo>
                  <a:lnTo>
                    <a:pt x="11633" y="23596"/>
                  </a:lnTo>
                  <a:lnTo>
                    <a:pt x="25044" y="25323"/>
                  </a:lnTo>
                  <a:lnTo>
                    <a:pt x="25184" y="25336"/>
                  </a:lnTo>
                  <a:lnTo>
                    <a:pt x="25412" y="25349"/>
                  </a:lnTo>
                  <a:lnTo>
                    <a:pt x="25565" y="25336"/>
                  </a:lnTo>
                  <a:lnTo>
                    <a:pt x="25831" y="25260"/>
                  </a:lnTo>
                  <a:lnTo>
                    <a:pt x="25971" y="25171"/>
                  </a:lnTo>
                  <a:lnTo>
                    <a:pt x="26111" y="25019"/>
                  </a:lnTo>
                  <a:lnTo>
                    <a:pt x="26136" y="24866"/>
                  </a:lnTo>
                  <a:close/>
                </a:path>
                <a:path w="28575" h="46355">
                  <a:moveTo>
                    <a:pt x="26403" y="36817"/>
                  </a:moveTo>
                  <a:lnTo>
                    <a:pt x="26314" y="35877"/>
                  </a:lnTo>
                  <a:lnTo>
                    <a:pt x="17678" y="36144"/>
                  </a:lnTo>
                  <a:lnTo>
                    <a:pt x="17424" y="36144"/>
                  </a:lnTo>
                  <a:lnTo>
                    <a:pt x="17297" y="36156"/>
                  </a:lnTo>
                  <a:lnTo>
                    <a:pt x="13093" y="36283"/>
                  </a:lnTo>
                  <a:lnTo>
                    <a:pt x="12915" y="36296"/>
                  </a:lnTo>
                  <a:lnTo>
                    <a:pt x="12763" y="36334"/>
                  </a:lnTo>
                  <a:lnTo>
                    <a:pt x="12623" y="36385"/>
                  </a:lnTo>
                  <a:lnTo>
                    <a:pt x="12458" y="36474"/>
                  </a:lnTo>
                  <a:lnTo>
                    <a:pt x="12369" y="36601"/>
                  </a:lnTo>
                  <a:lnTo>
                    <a:pt x="12344" y="36779"/>
                  </a:lnTo>
                  <a:lnTo>
                    <a:pt x="12395" y="36931"/>
                  </a:lnTo>
                  <a:lnTo>
                    <a:pt x="12560" y="37071"/>
                  </a:lnTo>
                  <a:lnTo>
                    <a:pt x="12700" y="37122"/>
                  </a:lnTo>
                  <a:lnTo>
                    <a:pt x="12852" y="37172"/>
                  </a:lnTo>
                  <a:lnTo>
                    <a:pt x="12992" y="37198"/>
                  </a:lnTo>
                  <a:lnTo>
                    <a:pt x="13182" y="37198"/>
                  </a:lnTo>
                  <a:lnTo>
                    <a:pt x="17157" y="37084"/>
                  </a:lnTo>
                  <a:lnTo>
                    <a:pt x="18326" y="37896"/>
                  </a:lnTo>
                  <a:lnTo>
                    <a:pt x="13030" y="39738"/>
                  </a:lnTo>
                  <a:lnTo>
                    <a:pt x="12903" y="39776"/>
                  </a:lnTo>
                  <a:lnTo>
                    <a:pt x="12712" y="39916"/>
                  </a:lnTo>
                  <a:lnTo>
                    <a:pt x="12623" y="40081"/>
                  </a:lnTo>
                  <a:lnTo>
                    <a:pt x="12623" y="40208"/>
                  </a:lnTo>
                  <a:lnTo>
                    <a:pt x="12738" y="40347"/>
                  </a:lnTo>
                  <a:lnTo>
                    <a:pt x="12877" y="40449"/>
                  </a:lnTo>
                  <a:lnTo>
                    <a:pt x="13004" y="40513"/>
                  </a:lnTo>
                  <a:lnTo>
                    <a:pt x="13195" y="40576"/>
                  </a:lnTo>
                  <a:lnTo>
                    <a:pt x="13360" y="40601"/>
                  </a:lnTo>
                  <a:lnTo>
                    <a:pt x="13576" y="40601"/>
                  </a:lnTo>
                  <a:lnTo>
                    <a:pt x="13703" y="40576"/>
                  </a:lnTo>
                  <a:lnTo>
                    <a:pt x="13855" y="40538"/>
                  </a:lnTo>
                  <a:lnTo>
                    <a:pt x="19380" y="38633"/>
                  </a:lnTo>
                  <a:lnTo>
                    <a:pt x="21628" y="40170"/>
                  </a:lnTo>
                  <a:lnTo>
                    <a:pt x="21932" y="40297"/>
                  </a:lnTo>
                  <a:lnTo>
                    <a:pt x="22072" y="40322"/>
                  </a:lnTo>
                  <a:lnTo>
                    <a:pt x="22390" y="40335"/>
                  </a:lnTo>
                  <a:lnTo>
                    <a:pt x="22618" y="40297"/>
                  </a:lnTo>
                  <a:lnTo>
                    <a:pt x="22745" y="40246"/>
                  </a:lnTo>
                  <a:lnTo>
                    <a:pt x="22885" y="40170"/>
                  </a:lnTo>
                  <a:lnTo>
                    <a:pt x="23037" y="39992"/>
                  </a:lnTo>
                  <a:lnTo>
                    <a:pt x="23075" y="39839"/>
                  </a:lnTo>
                  <a:lnTo>
                    <a:pt x="23025" y="39712"/>
                  </a:lnTo>
                  <a:lnTo>
                    <a:pt x="22898" y="39585"/>
                  </a:lnTo>
                  <a:lnTo>
                    <a:pt x="19177" y="37033"/>
                  </a:lnTo>
                  <a:lnTo>
                    <a:pt x="26403" y="36817"/>
                  </a:lnTo>
                  <a:close/>
                </a:path>
                <a:path w="28575" h="46355">
                  <a:moveTo>
                    <a:pt x="26644" y="30441"/>
                  </a:moveTo>
                  <a:lnTo>
                    <a:pt x="26568" y="30162"/>
                  </a:lnTo>
                  <a:lnTo>
                    <a:pt x="26035" y="29425"/>
                  </a:lnTo>
                  <a:lnTo>
                    <a:pt x="25615" y="29108"/>
                  </a:lnTo>
                  <a:lnTo>
                    <a:pt x="25069" y="28867"/>
                  </a:lnTo>
                  <a:lnTo>
                    <a:pt x="25031" y="30568"/>
                  </a:lnTo>
                  <a:lnTo>
                    <a:pt x="25019" y="30734"/>
                  </a:lnTo>
                  <a:lnTo>
                    <a:pt x="24904" y="30937"/>
                  </a:lnTo>
                  <a:lnTo>
                    <a:pt x="24739" y="31127"/>
                  </a:lnTo>
                  <a:lnTo>
                    <a:pt x="24523" y="31305"/>
                  </a:lnTo>
                  <a:lnTo>
                    <a:pt x="24244" y="31457"/>
                  </a:lnTo>
                  <a:lnTo>
                    <a:pt x="24091" y="31508"/>
                  </a:lnTo>
                  <a:lnTo>
                    <a:pt x="23926" y="31559"/>
                  </a:lnTo>
                  <a:lnTo>
                    <a:pt x="23787" y="31597"/>
                  </a:lnTo>
                  <a:lnTo>
                    <a:pt x="23228" y="31762"/>
                  </a:lnTo>
                  <a:lnTo>
                    <a:pt x="21374" y="31000"/>
                  </a:lnTo>
                  <a:lnTo>
                    <a:pt x="21374" y="32156"/>
                  </a:lnTo>
                  <a:lnTo>
                    <a:pt x="20840" y="32232"/>
                  </a:lnTo>
                  <a:lnTo>
                    <a:pt x="19862" y="32308"/>
                  </a:lnTo>
                  <a:lnTo>
                    <a:pt x="19405" y="32321"/>
                  </a:lnTo>
                  <a:lnTo>
                    <a:pt x="19253" y="32334"/>
                  </a:lnTo>
                  <a:lnTo>
                    <a:pt x="18262" y="32334"/>
                  </a:lnTo>
                  <a:lnTo>
                    <a:pt x="17272" y="32270"/>
                  </a:lnTo>
                  <a:lnTo>
                    <a:pt x="16294" y="32143"/>
                  </a:lnTo>
                  <a:lnTo>
                    <a:pt x="15354" y="31991"/>
                  </a:lnTo>
                  <a:lnTo>
                    <a:pt x="15100" y="31940"/>
                  </a:lnTo>
                  <a:lnTo>
                    <a:pt x="14960" y="31877"/>
                  </a:lnTo>
                  <a:lnTo>
                    <a:pt x="14833" y="31851"/>
                  </a:lnTo>
                  <a:lnTo>
                    <a:pt x="14693" y="31826"/>
                  </a:lnTo>
                  <a:lnTo>
                    <a:pt x="14427" y="31762"/>
                  </a:lnTo>
                  <a:lnTo>
                    <a:pt x="14262" y="31711"/>
                  </a:lnTo>
                  <a:lnTo>
                    <a:pt x="14058" y="31623"/>
                  </a:lnTo>
                  <a:lnTo>
                    <a:pt x="13868" y="31508"/>
                  </a:lnTo>
                  <a:lnTo>
                    <a:pt x="13639" y="31318"/>
                  </a:lnTo>
                  <a:lnTo>
                    <a:pt x="13474" y="31076"/>
                  </a:lnTo>
                  <a:lnTo>
                    <a:pt x="13423" y="30924"/>
                  </a:lnTo>
                  <a:lnTo>
                    <a:pt x="11861" y="30911"/>
                  </a:lnTo>
                  <a:lnTo>
                    <a:pt x="13411" y="30848"/>
                  </a:lnTo>
                  <a:lnTo>
                    <a:pt x="13411" y="30708"/>
                  </a:lnTo>
                  <a:lnTo>
                    <a:pt x="13449" y="30556"/>
                  </a:lnTo>
                  <a:lnTo>
                    <a:pt x="13538" y="30416"/>
                  </a:lnTo>
                  <a:lnTo>
                    <a:pt x="13741" y="30162"/>
                  </a:lnTo>
                  <a:lnTo>
                    <a:pt x="13919" y="30022"/>
                  </a:lnTo>
                  <a:lnTo>
                    <a:pt x="14046" y="29959"/>
                  </a:lnTo>
                  <a:lnTo>
                    <a:pt x="14198" y="29895"/>
                  </a:lnTo>
                  <a:lnTo>
                    <a:pt x="14605" y="29756"/>
                  </a:lnTo>
                  <a:lnTo>
                    <a:pt x="15214" y="29603"/>
                  </a:lnTo>
                  <a:lnTo>
                    <a:pt x="21374" y="32156"/>
                  </a:lnTo>
                  <a:lnTo>
                    <a:pt x="21374" y="31000"/>
                  </a:lnTo>
                  <a:lnTo>
                    <a:pt x="17043" y="29197"/>
                  </a:lnTo>
                  <a:lnTo>
                    <a:pt x="17589" y="29121"/>
                  </a:lnTo>
                  <a:lnTo>
                    <a:pt x="18554" y="29032"/>
                  </a:lnTo>
                  <a:lnTo>
                    <a:pt x="19062" y="29019"/>
                  </a:lnTo>
                  <a:lnTo>
                    <a:pt x="20180" y="29019"/>
                  </a:lnTo>
                  <a:lnTo>
                    <a:pt x="23393" y="29451"/>
                  </a:lnTo>
                  <a:lnTo>
                    <a:pt x="23609" y="29502"/>
                  </a:lnTo>
                  <a:lnTo>
                    <a:pt x="23749" y="29527"/>
                  </a:lnTo>
                  <a:lnTo>
                    <a:pt x="24028" y="29591"/>
                  </a:lnTo>
                  <a:lnTo>
                    <a:pt x="24180" y="29641"/>
                  </a:lnTo>
                  <a:lnTo>
                    <a:pt x="24320" y="29705"/>
                  </a:lnTo>
                  <a:lnTo>
                    <a:pt x="24460" y="29756"/>
                  </a:lnTo>
                  <a:lnTo>
                    <a:pt x="24587" y="29857"/>
                  </a:lnTo>
                  <a:lnTo>
                    <a:pt x="24714" y="29933"/>
                  </a:lnTo>
                  <a:lnTo>
                    <a:pt x="24841" y="30073"/>
                  </a:lnTo>
                  <a:lnTo>
                    <a:pt x="24968" y="30276"/>
                  </a:lnTo>
                  <a:lnTo>
                    <a:pt x="25019" y="30454"/>
                  </a:lnTo>
                  <a:lnTo>
                    <a:pt x="25031" y="28867"/>
                  </a:lnTo>
                  <a:lnTo>
                    <a:pt x="24447" y="28663"/>
                  </a:lnTo>
                  <a:lnTo>
                    <a:pt x="24282" y="28638"/>
                  </a:lnTo>
                  <a:lnTo>
                    <a:pt x="24142" y="28613"/>
                  </a:lnTo>
                  <a:lnTo>
                    <a:pt x="24003" y="28600"/>
                  </a:lnTo>
                  <a:lnTo>
                    <a:pt x="23647" y="28498"/>
                  </a:lnTo>
                  <a:lnTo>
                    <a:pt x="22555" y="28282"/>
                  </a:lnTo>
                  <a:lnTo>
                    <a:pt x="21996" y="28219"/>
                  </a:lnTo>
                  <a:lnTo>
                    <a:pt x="21424" y="28143"/>
                  </a:lnTo>
                  <a:lnTo>
                    <a:pt x="20281" y="28092"/>
                  </a:lnTo>
                  <a:lnTo>
                    <a:pt x="19710" y="28079"/>
                  </a:lnTo>
                  <a:lnTo>
                    <a:pt x="19253" y="28092"/>
                  </a:lnTo>
                  <a:lnTo>
                    <a:pt x="18973" y="28079"/>
                  </a:lnTo>
                  <a:lnTo>
                    <a:pt x="18796" y="28105"/>
                  </a:lnTo>
                  <a:lnTo>
                    <a:pt x="18402" y="28105"/>
                  </a:lnTo>
                  <a:lnTo>
                    <a:pt x="16700" y="28282"/>
                  </a:lnTo>
                  <a:lnTo>
                    <a:pt x="16141" y="28371"/>
                  </a:lnTo>
                  <a:lnTo>
                    <a:pt x="15062" y="28587"/>
                  </a:lnTo>
                  <a:lnTo>
                    <a:pt x="14541" y="28752"/>
                  </a:lnTo>
                  <a:lnTo>
                    <a:pt x="14058" y="28879"/>
                  </a:lnTo>
                  <a:lnTo>
                    <a:pt x="13919" y="28930"/>
                  </a:lnTo>
                  <a:lnTo>
                    <a:pt x="13538" y="29019"/>
                  </a:lnTo>
                  <a:lnTo>
                    <a:pt x="13385" y="29070"/>
                  </a:lnTo>
                  <a:lnTo>
                    <a:pt x="13258" y="29133"/>
                  </a:lnTo>
                  <a:lnTo>
                    <a:pt x="12979" y="29260"/>
                  </a:lnTo>
                  <a:lnTo>
                    <a:pt x="12852" y="29337"/>
                  </a:lnTo>
                  <a:lnTo>
                    <a:pt x="12509" y="29552"/>
                  </a:lnTo>
                  <a:lnTo>
                    <a:pt x="12306" y="29718"/>
                  </a:lnTo>
                  <a:lnTo>
                    <a:pt x="12166" y="29895"/>
                  </a:lnTo>
                  <a:lnTo>
                    <a:pt x="12014" y="30073"/>
                  </a:lnTo>
                  <a:lnTo>
                    <a:pt x="11899" y="30276"/>
                  </a:lnTo>
                  <a:lnTo>
                    <a:pt x="11823" y="30480"/>
                  </a:lnTo>
                  <a:lnTo>
                    <a:pt x="11798" y="30657"/>
                  </a:lnTo>
                  <a:lnTo>
                    <a:pt x="11785" y="30784"/>
                  </a:lnTo>
                  <a:lnTo>
                    <a:pt x="11798" y="30911"/>
                  </a:lnTo>
                  <a:lnTo>
                    <a:pt x="11950" y="31394"/>
                  </a:lnTo>
                  <a:lnTo>
                    <a:pt x="12065" y="31584"/>
                  </a:lnTo>
                  <a:lnTo>
                    <a:pt x="12407" y="31927"/>
                  </a:lnTo>
                  <a:lnTo>
                    <a:pt x="14160" y="32715"/>
                  </a:lnTo>
                  <a:lnTo>
                    <a:pt x="18173" y="33261"/>
                  </a:lnTo>
                  <a:lnTo>
                    <a:pt x="19329" y="33261"/>
                  </a:lnTo>
                  <a:lnTo>
                    <a:pt x="19456" y="33261"/>
                  </a:lnTo>
                  <a:lnTo>
                    <a:pt x="20027" y="33235"/>
                  </a:lnTo>
                  <a:lnTo>
                    <a:pt x="23888" y="32600"/>
                  </a:lnTo>
                  <a:lnTo>
                    <a:pt x="24041" y="32575"/>
                  </a:lnTo>
                  <a:lnTo>
                    <a:pt x="24371" y="32473"/>
                  </a:lnTo>
                  <a:lnTo>
                    <a:pt x="24511" y="32423"/>
                  </a:lnTo>
                  <a:lnTo>
                    <a:pt x="24892" y="32321"/>
                  </a:lnTo>
                  <a:lnTo>
                    <a:pt x="25196" y="32207"/>
                  </a:lnTo>
                  <a:lnTo>
                    <a:pt x="25463" y="32080"/>
                  </a:lnTo>
                  <a:lnTo>
                    <a:pt x="25704" y="31927"/>
                  </a:lnTo>
                  <a:lnTo>
                    <a:pt x="25933" y="31788"/>
                  </a:lnTo>
                  <a:lnTo>
                    <a:pt x="26123" y="31623"/>
                  </a:lnTo>
                  <a:lnTo>
                    <a:pt x="26289" y="31445"/>
                  </a:lnTo>
                  <a:lnTo>
                    <a:pt x="26428" y="31267"/>
                  </a:lnTo>
                  <a:lnTo>
                    <a:pt x="26543" y="31064"/>
                  </a:lnTo>
                  <a:lnTo>
                    <a:pt x="26606" y="30873"/>
                  </a:lnTo>
                  <a:lnTo>
                    <a:pt x="26644" y="30683"/>
                  </a:lnTo>
                  <a:lnTo>
                    <a:pt x="26644" y="30441"/>
                  </a:lnTo>
                  <a:close/>
                </a:path>
                <a:path w="28575" h="46355">
                  <a:moveTo>
                    <a:pt x="27165" y="36296"/>
                  </a:moveTo>
                  <a:lnTo>
                    <a:pt x="27127" y="36144"/>
                  </a:lnTo>
                  <a:lnTo>
                    <a:pt x="27000" y="36042"/>
                  </a:lnTo>
                  <a:lnTo>
                    <a:pt x="26822" y="35953"/>
                  </a:lnTo>
                  <a:lnTo>
                    <a:pt x="26682" y="35915"/>
                  </a:lnTo>
                  <a:lnTo>
                    <a:pt x="26530" y="35890"/>
                  </a:lnTo>
                  <a:lnTo>
                    <a:pt x="26327" y="35877"/>
                  </a:lnTo>
                  <a:lnTo>
                    <a:pt x="26416" y="36804"/>
                  </a:lnTo>
                  <a:lnTo>
                    <a:pt x="26568" y="36779"/>
                  </a:lnTo>
                  <a:lnTo>
                    <a:pt x="26720" y="36753"/>
                  </a:lnTo>
                  <a:lnTo>
                    <a:pt x="26860" y="36703"/>
                  </a:lnTo>
                  <a:lnTo>
                    <a:pt x="27000" y="36639"/>
                  </a:lnTo>
                  <a:lnTo>
                    <a:pt x="27127" y="36525"/>
                  </a:lnTo>
                  <a:lnTo>
                    <a:pt x="27165" y="36296"/>
                  </a:lnTo>
                  <a:close/>
                </a:path>
                <a:path w="28575" h="46355">
                  <a:moveTo>
                    <a:pt x="27990" y="45351"/>
                  </a:moveTo>
                  <a:lnTo>
                    <a:pt x="23520" y="42532"/>
                  </a:lnTo>
                  <a:lnTo>
                    <a:pt x="23266" y="42506"/>
                  </a:lnTo>
                  <a:lnTo>
                    <a:pt x="22593" y="42506"/>
                  </a:lnTo>
                  <a:lnTo>
                    <a:pt x="22402" y="42519"/>
                  </a:lnTo>
                  <a:lnTo>
                    <a:pt x="21297" y="42557"/>
                  </a:lnTo>
                  <a:lnTo>
                    <a:pt x="21031" y="42545"/>
                  </a:lnTo>
                  <a:lnTo>
                    <a:pt x="20840" y="42570"/>
                  </a:lnTo>
                  <a:lnTo>
                    <a:pt x="20307" y="42608"/>
                  </a:lnTo>
                  <a:lnTo>
                    <a:pt x="20066" y="42633"/>
                  </a:lnTo>
                  <a:lnTo>
                    <a:pt x="17602" y="43497"/>
                  </a:lnTo>
                  <a:lnTo>
                    <a:pt x="17424" y="43599"/>
                  </a:lnTo>
                  <a:lnTo>
                    <a:pt x="17132" y="43827"/>
                  </a:lnTo>
                  <a:lnTo>
                    <a:pt x="17030" y="43954"/>
                  </a:lnTo>
                  <a:lnTo>
                    <a:pt x="14605" y="44043"/>
                  </a:lnTo>
                  <a:lnTo>
                    <a:pt x="14541" y="43205"/>
                  </a:lnTo>
                  <a:lnTo>
                    <a:pt x="14478" y="43053"/>
                  </a:lnTo>
                  <a:lnTo>
                    <a:pt x="14287" y="42926"/>
                  </a:lnTo>
                  <a:lnTo>
                    <a:pt x="14147" y="42837"/>
                  </a:lnTo>
                  <a:lnTo>
                    <a:pt x="13995" y="42799"/>
                  </a:lnTo>
                  <a:lnTo>
                    <a:pt x="13843" y="42773"/>
                  </a:lnTo>
                  <a:lnTo>
                    <a:pt x="13652" y="42773"/>
                  </a:lnTo>
                  <a:lnTo>
                    <a:pt x="13500" y="42799"/>
                  </a:lnTo>
                  <a:lnTo>
                    <a:pt x="13347" y="42824"/>
                  </a:lnTo>
                  <a:lnTo>
                    <a:pt x="13195" y="42875"/>
                  </a:lnTo>
                  <a:lnTo>
                    <a:pt x="13055" y="42989"/>
                  </a:lnTo>
                  <a:lnTo>
                    <a:pt x="12941" y="43141"/>
                  </a:lnTo>
                  <a:lnTo>
                    <a:pt x="12928" y="43268"/>
                  </a:lnTo>
                  <a:lnTo>
                    <a:pt x="13030" y="44488"/>
                  </a:lnTo>
                  <a:lnTo>
                    <a:pt x="13055" y="44615"/>
                  </a:lnTo>
                  <a:lnTo>
                    <a:pt x="13157" y="44767"/>
                  </a:lnTo>
                  <a:lnTo>
                    <a:pt x="13296" y="44856"/>
                  </a:lnTo>
                  <a:lnTo>
                    <a:pt x="13462" y="44932"/>
                  </a:lnTo>
                  <a:lnTo>
                    <a:pt x="13614" y="44970"/>
                  </a:lnTo>
                  <a:lnTo>
                    <a:pt x="13881" y="44983"/>
                  </a:lnTo>
                  <a:lnTo>
                    <a:pt x="17564" y="44856"/>
                  </a:lnTo>
                  <a:lnTo>
                    <a:pt x="17754" y="44843"/>
                  </a:lnTo>
                  <a:lnTo>
                    <a:pt x="17983" y="44780"/>
                  </a:lnTo>
                  <a:lnTo>
                    <a:pt x="18122" y="44716"/>
                  </a:lnTo>
                  <a:lnTo>
                    <a:pt x="18262" y="44589"/>
                  </a:lnTo>
                  <a:lnTo>
                    <a:pt x="18389" y="44424"/>
                  </a:lnTo>
                  <a:lnTo>
                    <a:pt x="18694" y="44196"/>
                  </a:lnTo>
                  <a:lnTo>
                    <a:pt x="18897" y="44056"/>
                  </a:lnTo>
                  <a:lnTo>
                    <a:pt x="19151" y="43929"/>
                  </a:lnTo>
                  <a:lnTo>
                    <a:pt x="19278" y="43878"/>
                  </a:lnTo>
                  <a:lnTo>
                    <a:pt x="19418" y="43802"/>
                  </a:lnTo>
                  <a:lnTo>
                    <a:pt x="20002" y="43624"/>
                  </a:lnTo>
                  <a:lnTo>
                    <a:pt x="20307" y="43561"/>
                  </a:lnTo>
                  <a:lnTo>
                    <a:pt x="20459" y="43548"/>
                  </a:lnTo>
                  <a:lnTo>
                    <a:pt x="20612" y="43522"/>
                  </a:lnTo>
                  <a:lnTo>
                    <a:pt x="21107" y="43484"/>
                  </a:lnTo>
                  <a:lnTo>
                    <a:pt x="22593" y="43446"/>
                  </a:lnTo>
                  <a:lnTo>
                    <a:pt x="22758" y="43434"/>
                  </a:lnTo>
                  <a:lnTo>
                    <a:pt x="23114" y="43446"/>
                  </a:lnTo>
                  <a:lnTo>
                    <a:pt x="23469" y="43472"/>
                  </a:lnTo>
                  <a:lnTo>
                    <a:pt x="25768" y="44373"/>
                  </a:lnTo>
                  <a:lnTo>
                    <a:pt x="26035" y="44615"/>
                  </a:lnTo>
                  <a:lnTo>
                    <a:pt x="26276" y="45008"/>
                  </a:lnTo>
                  <a:lnTo>
                    <a:pt x="26365" y="45300"/>
                  </a:lnTo>
                  <a:lnTo>
                    <a:pt x="27990" y="45351"/>
                  </a:lnTo>
                  <a:close/>
                </a:path>
                <a:path w="28575" h="46355">
                  <a:moveTo>
                    <a:pt x="28003" y="45351"/>
                  </a:moveTo>
                  <a:lnTo>
                    <a:pt x="26390" y="45415"/>
                  </a:lnTo>
                  <a:lnTo>
                    <a:pt x="26441" y="45567"/>
                  </a:lnTo>
                  <a:lnTo>
                    <a:pt x="26568" y="45669"/>
                  </a:lnTo>
                  <a:lnTo>
                    <a:pt x="26746" y="45783"/>
                  </a:lnTo>
                  <a:lnTo>
                    <a:pt x="26873" y="45821"/>
                  </a:lnTo>
                  <a:lnTo>
                    <a:pt x="27038" y="45847"/>
                  </a:lnTo>
                  <a:lnTo>
                    <a:pt x="27203" y="45859"/>
                  </a:lnTo>
                  <a:lnTo>
                    <a:pt x="27355" y="45847"/>
                  </a:lnTo>
                  <a:lnTo>
                    <a:pt x="27495" y="45821"/>
                  </a:lnTo>
                  <a:lnTo>
                    <a:pt x="27635" y="45770"/>
                  </a:lnTo>
                  <a:lnTo>
                    <a:pt x="27800" y="45694"/>
                  </a:lnTo>
                  <a:lnTo>
                    <a:pt x="27940" y="45567"/>
                  </a:lnTo>
                  <a:lnTo>
                    <a:pt x="28003" y="454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9221152" y="1312379"/>
              <a:ext cx="45720" cy="40640"/>
            </a:xfrm>
            <a:custGeom>
              <a:avLst/>
              <a:gdLst/>
              <a:ahLst/>
              <a:cxnLst/>
              <a:rect l="l" t="t" r="r" b="b"/>
              <a:pathLst>
                <a:path w="45720" h="40640">
                  <a:moveTo>
                    <a:pt x="4851" y="33820"/>
                  </a:moveTo>
                  <a:lnTo>
                    <a:pt x="4711" y="33769"/>
                  </a:lnTo>
                  <a:lnTo>
                    <a:pt x="4584" y="33743"/>
                  </a:lnTo>
                  <a:lnTo>
                    <a:pt x="4457" y="33731"/>
                  </a:lnTo>
                  <a:lnTo>
                    <a:pt x="4292" y="33731"/>
                  </a:lnTo>
                  <a:lnTo>
                    <a:pt x="4140" y="33756"/>
                  </a:lnTo>
                  <a:lnTo>
                    <a:pt x="4000" y="33769"/>
                  </a:lnTo>
                  <a:lnTo>
                    <a:pt x="3860" y="33820"/>
                  </a:lnTo>
                  <a:lnTo>
                    <a:pt x="3721" y="33921"/>
                  </a:lnTo>
                  <a:lnTo>
                    <a:pt x="3606" y="34061"/>
                  </a:lnTo>
                  <a:lnTo>
                    <a:pt x="3568" y="34251"/>
                  </a:lnTo>
                  <a:lnTo>
                    <a:pt x="3644" y="34417"/>
                  </a:lnTo>
                  <a:lnTo>
                    <a:pt x="3784" y="34531"/>
                  </a:lnTo>
                  <a:lnTo>
                    <a:pt x="4851" y="33820"/>
                  </a:lnTo>
                  <a:close/>
                </a:path>
                <a:path w="45720" h="40640">
                  <a:moveTo>
                    <a:pt x="15735" y="38798"/>
                  </a:moveTo>
                  <a:lnTo>
                    <a:pt x="15697" y="38671"/>
                  </a:lnTo>
                  <a:lnTo>
                    <a:pt x="15608" y="38544"/>
                  </a:lnTo>
                  <a:lnTo>
                    <a:pt x="15455" y="38442"/>
                  </a:lnTo>
                  <a:lnTo>
                    <a:pt x="8496" y="35433"/>
                  </a:lnTo>
                  <a:lnTo>
                    <a:pt x="8369" y="35369"/>
                  </a:lnTo>
                  <a:lnTo>
                    <a:pt x="8229" y="35318"/>
                  </a:lnTo>
                  <a:lnTo>
                    <a:pt x="4851" y="33832"/>
                  </a:lnTo>
                  <a:lnTo>
                    <a:pt x="3873" y="34582"/>
                  </a:lnTo>
                  <a:lnTo>
                    <a:pt x="7061" y="35979"/>
                  </a:lnTo>
                  <a:lnTo>
                    <a:pt x="7061" y="37033"/>
                  </a:lnTo>
                  <a:lnTo>
                    <a:pt x="952" y="36461"/>
                  </a:lnTo>
                  <a:lnTo>
                    <a:pt x="825" y="36449"/>
                  </a:lnTo>
                  <a:lnTo>
                    <a:pt x="622" y="36461"/>
                  </a:lnTo>
                  <a:lnTo>
                    <a:pt x="469" y="36499"/>
                  </a:lnTo>
                  <a:lnTo>
                    <a:pt x="317" y="36563"/>
                  </a:lnTo>
                  <a:lnTo>
                    <a:pt x="139" y="36652"/>
                  </a:lnTo>
                  <a:lnTo>
                    <a:pt x="38" y="36779"/>
                  </a:lnTo>
                  <a:lnTo>
                    <a:pt x="0" y="36957"/>
                  </a:lnTo>
                  <a:lnTo>
                    <a:pt x="50" y="37109"/>
                  </a:lnTo>
                  <a:lnTo>
                    <a:pt x="190" y="37211"/>
                  </a:lnTo>
                  <a:lnTo>
                    <a:pt x="406" y="37312"/>
                  </a:lnTo>
                  <a:lnTo>
                    <a:pt x="533" y="37363"/>
                  </a:lnTo>
                  <a:lnTo>
                    <a:pt x="685" y="37376"/>
                  </a:lnTo>
                  <a:lnTo>
                    <a:pt x="7061" y="37960"/>
                  </a:lnTo>
                  <a:lnTo>
                    <a:pt x="7061" y="39979"/>
                  </a:lnTo>
                  <a:lnTo>
                    <a:pt x="7112" y="40132"/>
                  </a:lnTo>
                  <a:lnTo>
                    <a:pt x="7277" y="40271"/>
                  </a:lnTo>
                  <a:lnTo>
                    <a:pt x="7416" y="40373"/>
                  </a:lnTo>
                  <a:lnTo>
                    <a:pt x="7569" y="40424"/>
                  </a:lnTo>
                  <a:lnTo>
                    <a:pt x="7708" y="40449"/>
                  </a:lnTo>
                  <a:lnTo>
                    <a:pt x="8026" y="40449"/>
                  </a:lnTo>
                  <a:lnTo>
                    <a:pt x="8166" y="40424"/>
                  </a:lnTo>
                  <a:lnTo>
                    <a:pt x="8305" y="40386"/>
                  </a:lnTo>
                  <a:lnTo>
                    <a:pt x="8470" y="40297"/>
                  </a:lnTo>
                  <a:lnTo>
                    <a:pt x="8623" y="40157"/>
                  </a:lnTo>
                  <a:lnTo>
                    <a:pt x="8674" y="39979"/>
                  </a:lnTo>
                  <a:lnTo>
                    <a:pt x="8686" y="36677"/>
                  </a:lnTo>
                  <a:lnTo>
                    <a:pt x="14452" y="39179"/>
                  </a:lnTo>
                  <a:lnTo>
                    <a:pt x="14592" y="39217"/>
                  </a:lnTo>
                  <a:lnTo>
                    <a:pt x="14732" y="39255"/>
                  </a:lnTo>
                  <a:lnTo>
                    <a:pt x="15049" y="39268"/>
                  </a:lnTo>
                  <a:lnTo>
                    <a:pt x="15201" y="39243"/>
                  </a:lnTo>
                  <a:lnTo>
                    <a:pt x="15354" y="39204"/>
                  </a:lnTo>
                  <a:lnTo>
                    <a:pt x="15481" y="39154"/>
                  </a:lnTo>
                  <a:lnTo>
                    <a:pt x="15646" y="39027"/>
                  </a:lnTo>
                  <a:lnTo>
                    <a:pt x="15709" y="38900"/>
                  </a:lnTo>
                  <a:close/>
                </a:path>
                <a:path w="45720" h="40640">
                  <a:moveTo>
                    <a:pt x="20675" y="22288"/>
                  </a:moveTo>
                  <a:lnTo>
                    <a:pt x="20599" y="22148"/>
                  </a:lnTo>
                  <a:lnTo>
                    <a:pt x="20472" y="22021"/>
                  </a:lnTo>
                  <a:lnTo>
                    <a:pt x="20345" y="21945"/>
                  </a:lnTo>
                  <a:lnTo>
                    <a:pt x="20205" y="21894"/>
                  </a:lnTo>
                  <a:lnTo>
                    <a:pt x="20053" y="21869"/>
                  </a:lnTo>
                  <a:lnTo>
                    <a:pt x="19710" y="21856"/>
                  </a:lnTo>
                  <a:lnTo>
                    <a:pt x="19558" y="21882"/>
                  </a:lnTo>
                  <a:lnTo>
                    <a:pt x="19418" y="21932"/>
                  </a:lnTo>
                  <a:lnTo>
                    <a:pt x="19291" y="21983"/>
                  </a:lnTo>
                  <a:lnTo>
                    <a:pt x="20497" y="22618"/>
                  </a:lnTo>
                  <a:lnTo>
                    <a:pt x="20637" y="22466"/>
                  </a:lnTo>
                  <a:lnTo>
                    <a:pt x="20675" y="22288"/>
                  </a:lnTo>
                  <a:close/>
                </a:path>
                <a:path w="45720" h="40640">
                  <a:moveTo>
                    <a:pt x="22428" y="33172"/>
                  </a:moveTo>
                  <a:lnTo>
                    <a:pt x="22148" y="32410"/>
                  </a:lnTo>
                  <a:lnTo>
                    <a:pt x="22009" y="32219"/>
                  </a:lnTo>
                  <a:lnTo>
                    <a:pt x="21894" y="32092"/>
                  </a:lnTo>
                  <a:lnTo>
                    <a:pt x="21755" y="31965"/>
                  </a:lnTo>
                  <a:lnTo>
                    <a:pt x="21602" y="31775"/>
                  </a:lnTo>
                  <a:lnTo>
                    <a:pt x="20980" y="31203"/>
                  </a:lnTo>
                  <a:lnTo>
                    <a:pt x="20802" y="31089"/>
                  </a:lnTo>
                  <a:lnTo>
                    <a:pt x="20802" y="33070"/>
                  </a:lnTo>
                  <a:lnTo>
                    <a:pt x="20802" y="33223"/>
                  </a:lnTo>
                  <a:lnTo>
                    <a:pt x="20751" y="33401"/>
                  </a:lnTo>
                  <a:lnTo>
                    <a:pt x="20650" y="33604"/>
                  </a:lnTo>
                  <a:lnTo>
                    <a:pt x="20472" y="33782"/>
                  </a:lnTo>
                  <a:lnTo>
                    <a:pt x="20345" y="33896"/>
                  </a:lnTo>
                  <a:lnTo>
                    <a:pt x="20154" y="33997"/>
                  </a:lnTo>
                  <a:lnTo>
                    <a:pt x="19761" y="34150"/>
                  </a:lnTo>
                  <a:lnTo>
                    <a:pt x="19507" y="34213"/>
                  </a:lnTo>
                  <a:lnTo>
                    <a:pt x="19316" y="34239"/>
                  </a:lnTo>
                  <a:lnTo>
                    <a:pt x="19126" y="34251"/>
                  </a:lnTo>
                  <a:lnTo>
                    <a:pt x="18757" y="34264"/>
                  </a:lnTo>
                  <a:lnTo>
                    <a:pt x="18567" y="34251"/>
                  </a:lnTo>
                  <a:lnTo>
                    <a:pt x="18415" y="34239"/>
                  </a:lnTo>
                  <a:lnTo>
                    <a:pt x="18262" y="34213"/>
                  </a:lnTo>
                  <a:lnTo>
                    <a:pt x="17741" y="34137"/>
                  </a:lnTo>
                  <a:lnTo>
                    <a:pt x="15798" y="29997"/>
                  </a:lnTo>
                  <a:lnTo>
                    <a:pt x="15798" y="33756"/>
                  </a:lnTo>
                  <a:lnTo>
                    <a:pt x="15303" y="33604"/>
                  </a:lnTo>
                  <a:lnTo>
                    <a:pt x="14439" y="33312"/>
                  </a:lnTo>
                  <a:lnTo>
                    <a:pt x="14249" y="33248"/>
                  </a:lnTo>
                  <a:lnTo>
                    <a:pt x="14071" y="33147"/>
                  </a:lnTo>
                  <a:lnTo>
                    <a:pt x="13944" y="33096"/>
                  </a:lnTo>
                  <a:lnTo>
                    <a:pt x="13690" y="32969"/>
                  </a:lnTo>
                  <a:lnTo>
                    <a:pt x="13563" y="32918"/>
                  </a:lnTo>
                  <a:lnTo>
                    <a:pt x="12496" y="32321"/>
                  </a:lnTo>
                  <a:lnTo>
                    <a:pt x="12192" y="32080"/>
                  </a:lnTo>
                  <a:lnTo>
                    <a:pt x="11899" y="31864"/>
                  </a:lnTo>
                  <a:lnTo>
                    <a:pt x="11353" y="31381"/>
                  </a:lnTo>
                  <a:lnTo>
                    <a:pt x="11176" y="31178"/>
                  </a:lnTo>
                  <a:lnTo>
                    <a:pt x="11049" y="31051"/>
                  </a:lnTo>
                  <a:lnTo>
                    <a:pt x="10883" y="30873"/>
                  </a:lnTo>
                  <a:lnTo>
                    <a:pt x="10795" y="30657"/>
                  </a:lnTo>
                  <a:lnTo>
                    <a:pt x="10744" y="30454"/>
                  </a:lnTo>
                  <a:lnTo>
                    <a:pt x="10795" y="30238"/>
                  </a:lnTo>
                  <a:lnTo>
                    <a:pt x="10896" y="30022"/>
                  </a:lnTo>
                  <a:lnTo>
                    <a:pt x="11087" y="29832"/>
                  </a:lnTo>
                  <a:lnTo>
                    <a:pt x="11264" y="29692"/>
                  </a:lnTo>
                  <a:lnTo>
                    <a:pt x="11468" y="29591"/>
                  </a:lnTo>
                  <a:lnTo>
                    <a:pt x="11709" y="29489"/>
                  </a:lnTo>
                  <a:lnTo>
                    <a:pt x="12039" y="29400"/>
                  </a:lnTo>
                  <a:lnTo>
                    <a:pt x="12420" y="29349"/>
                  </a:lnTo>
                  <a:lnTo>
                    <a:pt x="12877" y="29349"/>
                  </a:lnTo>
                  <a:lnTo>
                    <a:pt x="13220" y="29400"/>
                  </a:lnTo>
                  <a:lnTo>
                    <a:pt x="13347" y="29413"/>
                  </a:lnTo>
                  <a:lnTo>
                    <a:pt x="13500" y="29438"/>
                  </a:lnTo>
                  <a:lnTo>
                    <a:pt x="13906" y="29489"/>
                  </a:lnTo>
                  <a:lnTo>
                    <a:pt x="15798" y="33756"/>
                  </a:lnTo>
                  <a:lnTo>
                    <a:pt x="15798" y="29997"/>
                  </a:lnTo>
                  <a:lnTo>
                    <a:pt x="15748" y="29870"/>
                  </a:lnTo>
                  <a:lnTo>
                    <a:pt x="16243" y="29997"/>
                  </a:lnTo>
                  <a:lnTo>
                    <a:pt x="17106" y="30314"/>
                  </a:lnTo>
                  <a:lnTo>
                    <a:pt x="17475" y="30480"/>
                  </a:lnTo>
                  <a:lnTo>
                    <a:pt x="17614" y="30530"/>
                  </a:lnTo>
                  <a:lnTo>
                    <a:pt x="17856" y="30657"/>
                  </a:lnTo>
                  <a:lnTo>
                    <a:pt x="17995" y="30708"/>
                  </a:lnTo>
                  <a:lnTo>
                    <a:pt x="18351" y="30899"/>
                  </a:lnTo>
                  <a:lnTo>
                    <a:pt x="19050" y="31305"/>
                  </a:lnTo>
                  <a:lnTo>
                    <a:pt x="19354" y="31534"/>
                  </a:lnTo>
                  <a:lnTo>
                    <a:pt x="19659" y="31750"/>
                  </a:lnTo>
                  <a:lnTo>
                    <a:pt x="20193" y="32245"/>
                  </a:lnTo>
                  <a:lnTo>
                    <a:pt x="20396" y="32486"/>
                  </a:lnTo>
                  <a:lnTo>
                    <a:pt x="20408" y="32486"/>
                  </a:lnTo>
                  <a:lnTo>
                    <a:pt x="20510" y="32588"/>
                  </a:lnTo>
                  <a:lnTo>
                    <a:pt x="20662" y="32753"/>
                  </a:lnTo>
                  <a:lnTo>
                    <a:pt x="20751" y="32969"/>
                  </a:lnTo>
                  <a:lnTo>
                    <a:pt x="20802" y="31089"/>
                  </a:lnTo>
                  <a:lnTo>
                    <a:pt x="20612" y="30949"/>
                  </a:lnTo>
                  <a:lnTo>
                    <a:pt x="20269" y="30695"/>
                  </a:lnTo>
                  <a:lnTo>
                    <a:pt x="19469" y="30213"/>
                  </a:lnTo>
                  <a:lnTo>
                    <a:pt x="19037" y="29997"/>
                  </a:lnTo>
                  <a:lnTo>
                    <a:pt x="18884" y="29933"/>
                  </a:lnTo>
                  <a:lnTo>
                    <a:pt x="18630" y="29819"/>
                  </a:lnTo>
                  <a:lnTo>
                    <a:pt x="18491" y="29743"/>
                  </a:lnTo>
                  <a:lnTo>
                    <a:pt x="18364" y="29692"/>
                  </a:lnTo>
                  <a:lnTo>
                    <a:pt x="17030" y="29184"/>
                  </a:lnTo>
                  <a:lnTo>
                    <a:pt x="16522" y="29057"/>
                  </a:lnTo>
                  <a:lnTo>
                    <a:pt x="16002" y="28892"/>
                  </a:lnTo>
                  <a:lnTo>
                    <a:pt x="14922" y="28676"/>
                  </a:lnTo>
                  <a:lnTo>
                    <a:pt x="13868" y="28549"/>
                  </a:lnTo>
                  <a:lnTo>
                    <a:pt x="13665" y="28498"/>
                  </a:lnTo>
                  <a:lnTo>
                    <a:pt x="13246" y="28448"/>
                  </a:lnTo>
                  <a:lnTo>
                    <a:pt x="12915" y="28422"/>
                  </a:lnTo>
                  <a:lnTo>
                    <a:pt x="12560" y="28409"/>
                  </a:lnTo>
                  <a:lnTo>
                    <a:pt x="11861" y="28473"/>
                  </a:lnTo>
                  <a:lnTo>
                    <a:pt x="11709" y="28498"/>
                  </a:lnTo>
                  <a:lnTo>
                    <a:pt x="11544" y="28536"/>
                  </a:lnTo>
                  <a:lnTo>
                    <a:pt x="11214" y="28600"/>
                  </a:lnTo>
                  <a:lnTo>
                    <a:pt x="10896" y="28676"/>
                  </a:lnTo>
                  <a:lnTo>
                    <a:pt x="10617" y="28790"/>
                  </a:lnTo>
                  <a:lnTo>
                    <a:pt x="10464" y="28841"/>
                  </a:lnTo>
                  <a:lnTo>
                    <a:pt x="10325" y="28905"/>
                  </a:lnTo>
                  <a:lnTo>
                    <a:pt x="10083" y="29070"/>
                  </a:lnTo>
                  <a:lnTo>
                    <a:pt x="9944" y="29159"/>
                  </a:lnTo>
                  <a:lnTo>
                    <a:pt x="9563" y="29489"/>
                  </a:lnTo>
                  <a:lnTo>
                    <a:pt x="9410" y="29667"/>
                  </a:lnTo>
                  <a:lnTo>
                    <a:pt x="9283" y="29845"/>
                  </a:lnTo>
                  <a:lnTo>
                    <a:pt x="9194" y="30035"/>
                  </a:lnTo>
                  <a:lnTo>
                    <a:pt x="9144" y="30251"/>
                  </a:lnTo>
                  <a:lnTo>
                    <a:pt x="9131" y="30441"/>
                  </a:lnTo>
                  <a:lnTo>
                    <a:pt x="9144" y="30645"/>
                  </a:lnTo>
                  <a:lnTo>
                    <a:pt x="9182" y="30835"/>
                  </a:lnTo>
                  <a:lnTo>
                    <a:pt x="9271" y="31038"/>
                  </a:lnTo>
                  <a:lnTo>
                    <a:pt x="9537" y="31407"/>
                  </a:lnTo>
                  <a:lnTo>
                    <a:pt x="9677" y="31546"/>
                  </a:lnTo>
                  <a:lnTo>
                    <a:pt x="9944" y="31851"/>
                  </a:lnTo>
                  <a:lnTo>
                    <a:pt x="10566" y="32410"/>
                  </a:lnTo>
                  <a:lnTo>
                    <a:pt x="11290" y="32931"/>
                  </a:lnTo>
                  <a:lnTo>
                    <a:pt x="12077" y="33413"/>
                  </a:lnTo>
                  <a:lnTo>
                    <a:pt x="12509" y="33616"/>
                  </a:lnTo>
                  <a:lnTo>
                    <a:pt x="12661" y="33680"/>
                  </a:lnTo>
                  <a:lnTo>
                    <a:pt x="13030" y="33883"/>
                  </a:lnTo>
                  <a:lnTo>
                    <a:pt x="14516" y="34442"/>
                  </a:lnTo>
                  <a:lnTo>
                    <a:pt x="15557" y="34709"/>
                  </a:lnTo>
                  <a:lnTo>
                    <a:pt x="16624" y="34950"/>
                  </a:lnTo>
                  <a:lnTo>
                    <a:pt x="17183" y="35013"/>
                  </a:lnTo>
                  <a:lnTo>
                    <a:pt x="17360" y="35052"/>
                  </a:lnTo>
                  <a:lnTo>
                    <a:pt x="17716" y="35102"/>
                  </a:lnTo>
                  <a:lnTo>
                    <a:pt x="17881" y="35115"/>
                  </a:lnTo>
                  <a:lnTo>
                    <a:pt x="18300" y="35166"/>
                  </a:lnTo>
                  <a:lnTo>
                    <a:pt x="18643" y="35191"/>
                  </a:lnTo>
                  <a:lnTo>
                    <a:pt x="19164" y="35191"/>
                  </a:lnTo>
                  <a:lnTo>
                    <a:pt x="20929" y="34823"/>
                  </a:lnTo>
                  <a:lnTo>
                    <a:pt x="21221" y="34709"/>
                  </a:lnTo>
                  <a:lnTo>
                    <a:pt x="21463" y="34556"/>
                  </a:lnTo>
                  <a:lnTo>
                    <a:pt x="21590" y="34467"/>
                  </a:lnTo>
                  <a:lnTo>
                    <a:pt x="21717" y="34404"/>
                  </a:lnTo>
                  <a:lnTo>
                    <a:pt x="22402" y="33388"/>
                  </a:lnTo>
                  <a:lnTo>
                    <a:pt x="22428" y="33172"/>
                  </a:lnTo>
                  <a:close/>
                </a:path>
                <a:path w="45720" h="40640">
                  <a:moveTo>
                    <a:pt x="30657" y="26670"/>
                  </a:moveTo>
                  <a:lnTo>
                    <a:pt x="29044" y="24676"/>
                  </a:lnTo>
                  <a:lnTo>
                    <a:pt x="28917" y="24612"/>
                  </a:lnTo>
                  <a:lnTo>
                    <a:pt x="28765" y="24549"/>
                  </a:lnTo>
                  <a:lnTo>
                    <a:pt x="28435" y="24422"/>
                  </a:lnTo>
                  <a:lnTo>
                    <a:pt x="28295" y="24345"/>
                  </a:lnTo>
                  <a:lnTo>
                    <a:pt x="28143" y="24295"/>
                  </a:lnTo>
                  <a:lnTo>
                    <a:pt x="27838" y="24180"/>
                  </a:lnTo>
                  <a:lnTo>
                    <a:pt x="27495" y="24079"/>
                  </a:lnTo>
                  <a:lnTo>
                    <a:pt x="26797" y="23939"/>
                  </a:lnTo>
                  <a:lnTo>
                    <a:pt x="26250" y="23901"/>
                  </a:lnTo>
                  <a:lnTo>
                    <a:pt x="25692" y="23914"/>
                  </a:lnTo>
                  <a:lnTo>
                    <a:pt x="25323" y="23939"/>
                  </a:lnTo>
                  <a:lnTo>
                    <a:pt x="24968" y="24003"/>
                  </a:lnTo>
                  <a:lnTo>
                    <a:pt x="24803" y="24041"/>
                  </a:lnTo>
                  <a:lnTo>
                    <a:pt x="24612" y="24066"/>
                  </a:lnTo>
                  <a:lnTo>
                    <a:pt x="24295" y="24155"/>
                  </a:lnTo>
                  <a:lnTo>
                    <a:pt x="23977" y="24282"/>
                  </a:lnTo>
                  <a:lnTo>
                    <a:pt x="23672" y="24384"/>
                  </a:lnTo>
                  <a:lnTo>
                    <a:pt x="23406" y="24523"/>
                  </a:lnTo>
                  <a:lnTo>
                    <a:pt x="23152" y="24676"/>
                  </a:lnTo>
                  <a:lnTo>
                    <a:pt x="23025" y="24777"/>
                  </a:lnTo>
                  <a:lnTo>
                    <a:pt x="20891" y="26416"/>
                  </a:lnTo>
                  <a:lnTo>
                    <a:pt x="20599" y="26212"/>
                  </a:lnTo>
                  <a:lnTo>
                    <a:pt x="20307" y="25984"/>
                  </a:lnTo>
                  <a:lnTo>
                    <a:pt x="20205" y="25857"/>
                  </a:lnTo>
                  <a:lnTo>
                    <a:pt x="20053" y="25730"/>
                  </a:lnTo>
                  <a:lnTo>
                    <a:pt x="19850" y="25488"/>
                  </a:lnTo>
                  <a:lnTo>
                    <a:pt x="19761" y="25349"/>
                  </a:lnTo>
                  <a:lnTo>
                    <a:pt x="19697" y="25184"/>
                  </a:lnTo>
                  <a:lnTo>
                    <a:pt x="19583" y="24930"/>
                  </a:lnTo>
                  <a:lnTo>
                    <a:pt x="19532" y="24790"/>
                  </a:lnTo>
                  <a:lnTo>
                    <a:pt x="19494" y="24638"/>
                  </a:lnTo>
                  <a:lnTo>
                    <a:pt x="19481" y="24345"/>
                  </a:lnTo>
                  <a:lnTo>
                    <a:pt x="19507" y="24053"/>
                  </a:lnTo>
                  <a:lnTo>
                    <a:pt x="20497" y="22618"/>
                  </a:lnTo>
                  <a:lnTo>
                    <a:pt x="19202" y="22047"/>
                  </a:lnTo>
                  <a:lnTo>
                    <a:pt x="18669" y="22517"/>
                  </a:lnTo>
                  <a:lnTo>
                    <a:pt x="18529" y="22694"/>
                  </a:lnTo>
                  <a:lnTo>
                    <a:pt x="18376" y="22860"/>
                  </a:lnTo>
                  <a:lnTo>
                    <a:pt x="18161" y="23228"/>
                  </a:lnTo>
                  <a:lnTo>
                    <a:pt x="18008" y="23571"/>
                  </a:lnTo>
                  <a:lnTo>
                    <a:pt x="17894" y="23964"/>
                  </a:lnTo>
                  <a:lnTo>
                    <a:pt x="17856" y="24345"/>
                  </a:lnTo>
                  <a:lnTo>
                    <a:pt x="17881" y="24726"/>
                  </a:lnTo>
                  <a:lnTo>
                    <a:pt x="17932" y="24917"/>
                  </a:lnTo>
                  <a:lnTo>
                    <a:pt x="18122" y="25476"/>
                  </a:lnTo>
                  <a:lnTo>
                    <a:pt x="18237" y="25641"/>
                  </a:lnTo>
                  <a:lnTo>
                    <a:pt x="18338" y="25831"/>
                  </a:lnTo>
                  <a:lnTo>
                    <a:pt x="20421" y="27406"/>
                  </a:lnTo>
                  <a:lnTo>
                    <a:pt x="20599" y="27495"/>
                  </a:lnTo>
                  <a:lnTo>
                    <a:pt x="23380" y="28689"/>
                  </a:lnTo>
                  <a:lnTo>
                    <a:pt x="24447" y="27978"/>
                  </a:lnTo>
                  <a:lnTo>
                    <a:pt x="22161" y="26987"/>
                  </a:lnTo>
                  <a:lnTo>
                    <a:pt x="24244" y="25387"/>
                  </a:lnTo>
                  <a:lnTo>
                    <a:pt x="24536" y="25196"/>
                  </a:lnTo>
                  <a:lnTo>
                    <a:pt x="24866" y="25044"/>
                  </a:lnTo>
                  <a:lnTo>
                    <a:pt x="25044" y="24980"/>
                  </a:lnTo>
                  <a:lnTo>
                    <a:pt x="25234" y="24930"/>
                  </a:lnTo>
                  <a:lnTo>
                    <a:pt x="25438" y="24892"/>
                  </a:lnTo>
                  <a:lnTo>
                    <a:pt x="25742" y="24853"/>
                  </a:lnTo>
                  <a:lnTo>
                    <a:pt x="26047" y="24841"/>
                  </a:lnTo>
                  <a:lnTo>
                    <a:pt x="26466" y="24866"/>
                  </a:lnTo>
                  <a:lnTo>
                    <a:pt x="26670" y="24904"/>
                  </a:lnTo>
                  <a:lnTo>
                    <a:pt x="26974" y="24968"/>
                  </a:lnTo>
                  <a:lnTo>
                    <a:pt x="27241" y="25057"/>
                  </a:lnTo>
                  <a:lnTo>
                    <a:pt x="27901" y="25349"/>
                  </a:lnTo>
                  <a:lnTo>
                    <a:pt x="28232" y="25514"/>
                  </a:lnTo>
                  <a:lnTo>
                    <a:pt x="28409" y="25615"/>
                  </a:lnTo>
                  <a:lnTo>
                    <a:pt x="28562" y="25742"/>
                  </a:lnTo>
                  <a:lnTo>
                    <a:pt x="28727" y="25895"/>
                  </a:lnTo>
                  <a:lnTo>
                    <a:pt x="28892" y="26123"/>
                  </a:lnTo>
                  <a:lnTo>
                    <a:pt x="28994" y="26365"/>
                  </a:lnTo>
                  <a:lnTo>
                    <a:pt x="29032" y="26517"/>
                  </a:lnTo>
                  <a:lnTo>
                    <a:pt x="29032" y="26746"/>
                  </a:lnTo>
                  <a:lnTo>
                    <a:pt x="28079" y="27901"/>
                  </a:lnTo>
                  <a:lnTo>
                    <a:pt x="27749" y="28054"/>
                  </a:lnTo>
                  <a:lnTo>
                    <a:pt x="27266" y="28206"/>
                  </a:lnTo>
                  <a:lnTo>
                    <a:pt x="26974" y="28257"/>
                  </a:lnTo>
                  <a:lnTo>
                    <a:pt x="26428" y="28308"/>
                  </a:lnTo>
                  <a:lnTo>
                    <a:pt x="25857" y="28308"/>
                  </a:lnTo>
                  <a:lnTo>
                    <a:pt x="25438" y="28257"/>
                  </a:lnTo>
                  <a:lnTo>
                    <a:pt x="25311" y="28257"/>
                  </a:lnTo>
                  <a:lnTo>
                    <a:pt x="24447" y="27990"/>
                  </a:lnTo>
                  <a:lnTo>
                    <a:pt x="23482" y="28740"/>
                  </a:lnTo>
                  <a:lnTo>
                    <a:pt x="23609" y="28790"/>
                  </a:lnTo>
                  <a:lnTo>
                    <a:pt x="24028" y="28930"/>
                  </a:lnTo>
                  <a:lnTo>
                    <a:pt x="24218" y="29006"/>
                  </a:lnTo>
                  <a:lnTo>
                    <a:pt x="24815" y="29159"/>
                  </a:lnTo>
                  <a:lnTo>
                    <a:pt x="25057" y="29184"/>
                  </a:lnTo>
                  <a:lnTo>
                    <a:pt x="25247" y="29222"/>
                  </a:lnTo>
                  <a:lnTo>
                    <a:pt x="25704" y="29260"/>
                  </a:lnTo>
                  <a:lnTo>
                    <a:pt x="26136" y="29273"/>
                  </a:lnTo>
                  <a:lnTo>
                    <a:pt x="26797" y="29248"/>
                  </a:lnTo>
                  <a:lnTo>
                    <a:pt x="27432" y="29171"/>
                  </a:lnTo>
                  <a:lnTo>
                    <a:pt x="27660" y="29108"/>
                  </a:lnTo>
                  <a:lnTo>
                    <a:pt x="27863" y="29070"/>
                  </a:lnTo>
                  <a:lnTo>
                    <a:pt x="30518" y="27305"/>
                  </a:lnTo>
                  <a:lnTo>
                    <a:pt x="30632" y="26949"/>
                  </a:lnTo>
                  <a:lnTo>
                    <a:pt x="30657" y="26670"/>
                  </a:lnTo>
                  <a:close/>
                </a:path>
                <a:path w="45720" h="40640">
                  <a:moveTo>
                    <a:pt x="32169" y="419"/>
                  </a:moveTo>
                  <a:lnTo>
                    <a:pt x="32105" y="279"/>
                  </a:lnTo>
                  <a:lnTo>
                    <a:pt x="31915" y="152"/>
                  </a:lnTo>
                  <a:lnTo>
                    <a:pt x="31775" y="63"/>
                  </a:lnTo>
                  <a:lnTo>
                    <a:pt x="31623" y="25"/>
                  </a:lnTo>
                  <a:lnTo>
                    <a:pt x="31470" y="0"/>
                  </a:lnTo>
                  <a:lnTo>
                    <a:pt x="31280" y="0"/>
                  </a:lnTo>
                  <a:lnTo>
                    <a:pt x="31127" y="25"/>
                  </a:lnTo>
                  <a:lnTo>
                    <a:pt x="30975" y="50"/>
                  </a:lnTo>
                  <a:lnTo>
                    <a:pt x="30822" y="101"/>
                  </a:lnTo>
                  <a:lnTo>
                    <a:pt x="30683" y="215"/>
                  </a:lnTo>
                  <a:lnTo>
                    <a:pt x="30568" y="368"/>
                  </a:lnTo>
                  <a:lnTo>
                    <a:pt x="30556" y="495"/>
                  </a:lnTo>
                  <a:lnTo>
                    <a:pt x="32169" y="431"/>
                  </a:lnTo>
                  <a:close/>
                </a:path>
                <a:path w="45720" h="40640">
                  <a:moveTo>
                    <a:pt x="32283" y="1714"/>
                  </a:moveTo>
                  <a:lnTo>
                    <a:pt x="30670" y="1765"/>
                  </a:lnTo>
                  <a:lnTo>
                    <a:pt x="30721" y="1917"/>
                  </a:lnTo>
                  <a:lnTo>
                    <a:pt x="30848" y="2019"/>
                  </a:lnTo>
                  <a:lnTo>
                    <a:pt x="31026" y="2133"/>
                  </a:lnTo>
                  <a:lnTo>
                    <a:pt x="31203" y="2184"/>
                  </a:lnTo>
                  <a:lnTo>
                    <a:pt x="31356" y="2209"/>
                  </a:lnTo>
                  <a:lnTo>
                    <a:pt x="31559" y="2209"/>
                  </a:lnTo>
                  <a:lnTo>
                    <a:pt x="31711" y="2184"/>
                  </a:lnTo>
                  <a:lnTo>
                    <a:pt x="31851" y="2159"/>
                  </a:lnTo>
                  <a:lnTo>
                    <a:pt x="31978" y="2108"/>
                  </a:lnTo>
                  <a:lnTo>
                    <a:pt x="32105" y="2019"/>
                  </a:lnTo>
                  <a:lnTo>
                    <a:pt x="32245" y="1866"/>
                  </a:lnTo>
                  <a:lnTo>
                    <a:pt x="32283" y="1714"/>
                  </a:lnTo>
                  <a:close/>
                </a:path>
                <a:path w="45720" h="40640">
                  <a:moveTo>
                    <a:pt x="45618" y="2565"/>
                  </a:moveTo>
                  <a:lnTo>
                    <a:pt x="45554" y="2425"/>
                  </a:lnTo>
                  <a:lnTo>
                    <a:pt x="45364" y="2298"/>
                  </a:lnTo>
                  <a:lnTo>
                    <a:pt x="45224" y="2209"/>
                  </a:lnTo>
                  <a:lnTo>
                    <a:pt x="45072" y="2171"/>
                  </a:lnTo>
                  <a:lnTo>
                    <a:pt x="44919" y="2159"/>
                  </a:lnTo>
                  <a:lnTo>
                    <a:pt x="44729" y="2146"/>
                  </a:lnTo>
                  <a:lnTo>
                    <a:pt x="44577" y="2171"/>
                  </a:lnTo>
                  <a:lnTo>
                    <a:pt x="44348" y="2222"/>
                  </a:lnTo>
                  <a:lnTo>
                    <a:pt x="44208" y="2311"/>
                  </a:lnTo>
                  <a:lnTo>
                    <a:pt x="44056" y="2438"/>
                  </a:lnTo>
                  <a:lnTo>
                    <a:pt x="44005" y="2641"/>
                  </a:lnTo>
                  <a:lnTo>
                    <a:pt x="45618" y="2578"/>
                  </a:lnTo>
                  <a:close/>
                </a:path>
                <a:path w="45720" h="40640">
                  <a:moveTo>
                    <a:pt x="45643" y="2743"/>
                  </a:moveTo>
                  <a:lnTo>
                    <a:pt x="45631" y="2578"/>
                  </a:lnTo>
                  <a:lnTo>
                    <a:pt x="44005" y="2641"/>
                  </a:lnTo>
                  <a:lnTo>
                    <a:pt x="43992" y="2959"/>
                  </a:lnTo>
                  <a:lnTo>
                    <a:pt x="43942" y="3149"/>
                  </a:lnTo>
                  <a:lnTo>
                    <a:pt x="42557" y="4419"/>
                  </a:lnTo>
                  <a:lnTo>
                    <a:pt x="42418" y="4495"/>
                  </a:lnTo>
                  <a:lnTo>
                    <a:pt x="41948" y="4622"/>
                  </a:lnTo>
                  <a:lnTo>
                    <a:pt x="41808" y="4673"/>
                  </a:lnTo>
                  <a:lnTo>
                    <a:pt x="41122" y="4800"/>
                  </a:lnTo>
                  <a:lnTo>
                    <a:pt x="40589" y="4838"/>
                  </a:lnTo>
                  <a:lnTo>
                    <a:pt x="40462" y="4838"/>
                  </a:lnTo>
                  <a:lnTo>
                    <a:pt x="39281" y="4876"/>
                  </a:lnTo>
                  <a:lnTo>
                    <a:pt x="39128" y="4876"/>
                  </a:lnTo>
                  <a:lnTo>
                    <a:pt x="38620" y="4864"/>
                  </a:lnTo>
                  <a:lnTo>
                    <a:pt x="36461" y="4216"/>
                  </a:lnTo>
                  <a:lnTo>
                    <a:pt x="36118" y="3987"/>
                  </a:lnTo>
                  <a:lnTo>
                    <a:pt x="35966" y="3848"/>
                  </a:lnTo>
                  <a:lnTo>
                    <a:pt x="35826" y="3784"/>
                  </a:lnTo>
                  <a:lnTo>
                    <a:pt x="35674" y="3759"/>
                  </a:lnTo>
                  <a:lnTo>
                    <a:pt x="35534" y="3721"/>
                  </a:lnTo>
                  <a:lnTo>
                    <a:pt x="35331" y="3695"/>
                  </a:lnTo>
                  <a:lnTo>
                    <a:pt x="31940" y="3835"/>
                  </a:lnTo>
                  <a:lnTo>
                    <a:pt x="31559" y="3822"/>
                  </a:lnTo>
                  <a:lnTo>
                    <a:pt x="31407" y="3848"/>
                  </a:lnTo>
                  <a:lnTo>
                    <a:pt x="31242" y="3898"/>
                  </a:lnTo>
                  <a:lnTo>
                    <a:pt x="31102" y="3975"/>
                  </a:lnTo>
                  <a:lnTo>
                    <a:pt x="30949" y="4102"/>
                  </a:lnTo>
                  <a:lnTo>
                    <a:pt x="30911" y="4229"/>
                  </a:lnTo>
                  <a:lnTo>
                    <a:pt x="30911" y="4356"/>
                  </a:lnTo>
                  <a:lnTo>
                    <a:pt x="31013" y="5588"/>
                  </a:lnTo>
                  <a:lnTo>
                    <a:pt x="31076" y="5727"/>
                  </a:lnTo>
                  <a:lnTo>
                    <a:pt x="31203" y="5829"/>
                  </a:lnTo>
                  <a:lnTo>
                    <a:pt x="31356" y="5956"/>
                  </a:lnTo>
                  <a:lnTo>
                    <a:pt x="31508" y="5994"/>
                  </a:lnTo>
                  <a:lnTo>
                    <a:pt x="31673" y="6019"/>
                  </a:lnTo>
                  <a:lnTo>
                    <a:pt x="31851" y="6032"/>
                  </a:lnTo>
                  <a:lnTo>
                    <a:pt x="32016" y="6019"/>
                  </a:lnTo>
                  <a:lnTo>
                    <a:pt x="32207" y="5969"/>
                  </a:lnTo>
                  <a:lnTo>
                    <a:pt x="32346" y="5918"/>
                  </a:lnTo>
                  <a:lnTo>
                    <a:pt x="32524" y="5791"/>
                  </a:lnTo>
                  <a:lnTo>
                    <a:pt x="32626" y="5638"/>
                  </a:lnTo>
                  <a:lnTo>
                    <a:pt x="32562" y="4737"/>
                  </a:lnTo>
                  <a:lnTo>
                    <a:pt x="34963" y="4660"/>
                  </a:lnTo>
                  <a:lnTo>
                    <a:pt x="35267" y="4864"/>
                  </a:lnTo>
                  <a:lnTo>
                    <a:pt x="35433" y="4965"/>
                  </a:lnTo>
                  <a:lnTo>
                    <a:pt x="35801" y="5168"/>
                  </a:lnTo>
                  <a:lnTo>
                    <a:pt x="35991" y="5245"/>
                  </a:lnTo>
                  <a:lnTo>
                    <a:pt x="36182" y="5334"/>
                  </a:lnTo>
                  <a:lnTo>
                    <a:pt x="36614" y="5473"/>
                  </a:lnTo>
                  <a:lnTo>
                    <a:pt x="37045" y="5588"/>
                  </a:lnTo>
                  <a:lnTo>
                    <a:pt x="37515" y="5689"/>
                  </a:lnTo>
                  <a:lnTo>
                    <a:pt x="37744" y="5715"/>
                  </a:lnTo>
                  <a:lnTo>
                    <a:pt x="37985" y="5753"/>
                  </a:lnTo>
                  <a:lnTo>
                    <a:pt x="38481" y="5791"/>
                  </a:lnTo>
                  <a:lnTo>
                    <a:pt x="38709" y="5791"/>
                  </a:lnTo>
                  <a:lnTo>
                    <a:pt x="38849" y="5803"/>
                  </a:lnTo>
                  <a:lnTo>
                    <a:pt x="39090" y="5803"/>
                  </a:lnTo>
                  <a:lnTo>
                    <a:pt x="39319" y="5791"/>
                  </a:lnTo>
                  <a:lnTo>
                    <a:pt x="40678" y="5753"/>
                  </a:lnTo>
                  <a:lnTo>
                    <a:pt x="41427" y="5702"/>
                  </a:lnTo>
                  <a:lnTo>
                    <a:pt x="41681" y="5664"/>
                  </a:lnTo>
                  <a:lnTo>
                    <a:pt x="41935" y="5638"/>
                  </a:lnTo>
                  <a:lnTo>
                    <a:pt x="42418" y="5537"/>
                  </a:lnTo>
                  <a:lnTo>
                    <a:pt x="42646" y="5473"/>
                  </a:lnTo>
                  <a:lnTo>
                    <a:pt x="42887" y="5422"/>
                  </a:lnTo>
                  <a:lnTo>
                    <a:pt x="43332" y="5257"/>
                  </a:lnTo>
                  <a:lnTo>
                    <a:pt x="43535" y="5156"/>
                  </a:lnTo>
                  <a:lnTo>
                    <a:pt x="43726" y="5080"/>
                  </a:lnTo>
                  <a:lnTo>
                    <a:pt x="44107" y="4889"/>
                  </a:lnTo>
                  <a:lnTo>
                    <a:pt x="44272" y="4762"/>
                  </a:lnTo>
                  <a:lnTo>
                    <a:pt x="44462" y="4648"/>
                  </a:lnTo>
                  <a:lnTo>
                    <a:pt x="45618" y="3035"/>
                  </a:lnTo>
                  <a:lnTo>
                    <a:pt x="45643" y="27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212618" y="1065961"/>
              <a:ext cx="63500" cy="294005"/>
            </a:xfrm>
            <a:custGeom>
              <a:avLst/>
              <a:gdLst/>
              <a:ahLst/>
              <a:cxnLst/>
              <a:rect l="l" t="t" r="r" b="b"/>
              <a:pathLst>
                <a:path w="63500" h="294005">
                  <a:moveTo>
                    <a:pt x="8331" y="292569"/>
                  </a:moveTo>
                  <a:lnTo>
                    <a:pt x="7188" y="292074"/>
                  </a:lnTo>
                  <a:lnTo>
                    <a:pt x="6896" y="291947"/>
                  </a:lnTo>
                  <a:lnTo>
                    <a:pt x="6134" y="291325"/>
                  </a:lnTo>
                  <a:lnTo>
                    <a:pt x="5956" y="291071"/>
                  </a:lnTo>
                  <a:lnTo>
                    <a:pt x="5880" y="290880"/>
                  </a:lnTo>
                  <a:lnTo>
                    <a:pt x="5829" y="290703"/>
                  </a:lnTo>
                  <a:lnTo>
                    <a:pt x="5816" y="290499"/>
                  </a:lnTo>
                  <a:lnTo>
                    <a:pt x="5829" y="290309"/>
                  </a:lnTo>
                  <a:lnTo>
                    <a:pt x="5867" y="290106"/>
                  </a:lnTo>
                  <a:lnTo>
                    <a:pt x="5816" y="289979"/>
                  </a:lnTo>
                  <a:lnTo>
                    <a:pt x="5689" y="289852"/>
                  </a:lnTo>
                  <a:lnTo>
                    <a:pt x="5549" y="289763"/>
                  </a:lnTo>
                  <a:lnTo>
                    <a:pt x="2743" y="288556"/>
                  </a:lnTo>
                  <a:lnTo>
                    <a:pt x="2616" y="288493"/>
                  </a:lnTo>
                  <a:lnTo>
                    <a:pt x="2476" y="288455"/>
                  </a:lnTo>
                  <a:lnTo>
                    <a:pt x="2336" y="288429"/>
                  </a:lnTo>
                  <a:lnTo>
                    <a:pt x="2019" y="288404"/>
                  </a:lnTo>
                  <a:lnTo>
                    <a:pt x="1854" y="288429"/>
                  </a:lnTo>
                  <a:lnTo>
                    <a:pt x="1714" y="288467"/>
                  </a:lnTo>
                  <a:lnTo>
                    <a:pt x="1587" y="288518"/>
                  </a:lnTo>
                  <a:lnTo>
                    <a:pt x="1460" y="288607"/>
                  </a:lnTo>
                  <a:lnTo>
                    <a:pt x="152" y="289610"/>
                  </a:lnTo>
                  <a:lnTo>
                    <a:pt x="25" y="289737"/>
                  </a:lnTo>
                  <a:lnTo>
                    <a:pt x="0" y="289953"/>
                  </a:lnTo>
                  <a:lnTo>
                    <a:pt x="165" y="290182"/>
                  </a:lnTo>
                  <a:lnTo>
                    <a:pt x="330" y="290258"/>
                  </a:lnTo>
                  <a:lnTo>
                    <a:pt x="457" y="290309"/>
                  </a:lnTo>
                  <a:lnTo>
                    <a:pt x="609" y="290334"/>
                  </a:lnTo>
                  <a:lnTo>
                    <a:pt x="952" y="290347"/>
                  </a:lnTo>
                  <a:lnTo>
                    <a:pt x="1079" y="290322"/>
                  </a:lnTo>
                  <a:lnTo>
                    <a:pt x="1257" y="290271"/>
                  </a:lnTo>
                  <a:lnTo>
                    <a:pt x="1422" y="290182"/>
                  </a:lnTo>
                  <a:lnTo>
                    <a:pt x="2273" y="289534"/>
                  </a:lnTo>
                  <a:lnTo>
                    <a:pt x="4203" y="290372"/>
                  </a:lnTo>
                  <a:lnTo>
                    <a:pt x="4203" y="290639"/>
                  </a:lnTo>
                  <a:lnTo>
                    <a:pt x="4216" y="290779"/>
                  </a:lnTo>
                  <a:lnTo>
                    <a:pt x="4279" y="291058"/>
                  </a:lnTo>
                  <a:lnTo>
                    <a:pt x="4343" y="291185"/>
                  </a:lnTo>
                  <a:lnTo>
                    <a:pt x="4394" y="291325"/>
                  </a:lnTo>
                  <a:lnTo>
                    <a:pt x="4559" y="291604"/>
                  </a:lnTo>
                  <a:lnTo>
                    <a:pt x="4660" y="291731"/>
                  </a:lnTo>
                  <a:lnTo>
                    <a:pt x="4775" y="291858"/>
                  </a:lnTo>
                  <a:lnTo>
                    <a:pt x="5029" y="292087"/>
                  </a:lnTo>
                  <a:lnTo>
                    <a:pt x="5156" y="292214"/>
                  </a:lnTo>
                  <a:lnTo>
                    <a:pt x="5295" y="292328"/>
                  </a:lnTo>
                  <a:lnTo>
                    <a:pt x="5626" y="292531"/>
                  </a:lnTo>
                  <a:lnTo>
                    <a:pt x="5892" y="292684"/>
                  </a:lnTo>
                  <a:lnTo>
                    <a:pt x="6083" y="292773"/>
                  </a:lnTo>
                  <a:lnTo>
                    <a:pt x="6223" y="292836"/>
                  </a:lnTo>
                  <a:lnTo>
                    <a:pt x="7302" y="293319"/>
                  </a:lnTo>
                  <a:lnTo>
                    <a:pt x="8331" y="292569"/>
                  </a:lnTo>
                  <a:close/>
                </a:path>
                <a:path w="63500" h="294005">
                  <a:moveTo>
                    <a:pt x="9486" y="282879"/>
                  </a:moveTo>
                  <a:lnTo>
                    <a:pt x="9359" y="282867"/>
                  </a:lnTo>
                  <a:lnTo>
                    <a:pt x="9156" y="282879"/>
                  </a:lnTo>
                  <a:lnTo>
                    <a:pt x="9004" y="282917"/>
                  </a:lnTo>
                  <a:lnTo>
                    <a:pt x="8851" y="282981"/>
                  </a:lnTo>
                  <a:lnTo>
                    <a:pt x="8674" y="283070"/>
                  </a:lnTo>
                  <a:lnTo>
                    <a:pt x="8572" y="283197"/>
                  </a:lnTo>
                  <a:lnTo>
                    <a:pt x="8534" y="283375"/>
                  </a:lnTo>
                  <a:lnTo>
                    <a:pt x="8585" y="283527"/>
                  </a:lnTo>
                  <a:lnTo>
                    <a:pt x="8724" y="283629"/>
                  </a:lnTo>
                  <a:lnTo>
                    <a:pt x="8940" y="283730"/>
                  </a:lnTo>
                  <a:lnTo>
                    <a:pt x="9067" y="283781"/>
                  </a:lnTo>
                  <a:lnTo>
                    <a:pt x="9220" y="283794"/>
                  </a:lnTo>
                  <a:lnTo>
                    <a:pt x="9486" y="282879"/>
                  </a:lnTo>
                  <a:close/>
                </a:path>
                <a:path w="63500" h="294005">
                  <a:moveTo>
                    <a:pt x="15748" y="290931"/>
                  </a:moveTo>
                  <a:lnTo>
                    <a:pt x="14401" y="288925"/>
                  </a:lnTo>
                  <a:lnTo>
                    <a:pt x="14236" y="288798"/>
                  </a:lnTo>
                  <a:lnTo>
                    <a:pt x="13855" y="288594"/>
                  </a:lnTo>
                  <a:lnTo>
                    <a:pt x="13703" y="288544"/>
                  </a:lnTo>
                  <a:lnTo>
                    <a:pt x="13296" y="288785"/>
                  </a:lnTo>
                  <a:lnTo>
                    <a:pt x="13639" y="288518"/>
                  </a:lnTo>
                  <a:lnTo>
                    <a:pt x="13500" y="288467"/>
                  </a:lnTo>
                  <a:lnTo>
                    <a:pt x="12611" y="288074"/>
                  </a:lnTo>
                  <a:lnTo>
                    <a:pt x="12458" y="287997"/>
                  </a:lnTo>
                  <a:lnTo>
                    <a:pt x="12331" y="287947"/>
                  </a:lnTo>
                  <a:lnTo>
                    <a:pt x="9753" y="287413"/>
                  </a:lnTo>
                  <a:lnTo>
                    <a:pt x="9512" y="287413"/>
                  </a:lnTo>
                  <a:lnTo>
                    <a:pt x="8788" y="287439"/>
                  </a:lnTo>
                  <a:lnTo>
                    <a:pt x="8064" y="287528"/>
                  </a:lnTo>
                  <a:lnTo>
                    <a:pt x="7861" y="287591"/>
                  </a:lnTo>
                  <a:lnTo>
                    <a:pt x="5905" y="286753"/>
                  </a:lnTo>
                  <a:lnTo>
                    <a:pt x="6743" y="286105"/>
                  </a:lnTo>
                  <a:lnTo>
                    <a:pt x="6883" y="285965"/>
                  </a:lnTo>
                  <a:lnTo>
                    <a:pt x="6908" y="285762"/>
                  </a:lnTo>
                  <a:lnTo>
                    <a:pt x="6858" y="285635"/>
                  </a:lnTo>
                  <a:lnTo>
                    <a:pt x="6718" y="285508"/>
                  </a:lnTo>
                  <a:lnTo>
                    <a:pt x="6591" y="285445"/>
                  </a:lnTo>
                  <a:lnTo>
                    <a:pt x="6451" y="285394"/>
                  </a:lnTo>
                  <a:lnTo>
                    <a:pt x="6299" y="285369"/>
                  </a:lnTo>
                  <a:lnTo>
                    <a:pt x="5956" y="285356"/>
                  </a:lnTo>
                  <a:lnTo>
                    <a:pt x="5829" y="285381"/>
                  </a:lnTo>
                  <a:lnTo>
                    <a:pt x="5702" y="285419"/>
                  </a:lnTo>
                  <a:lnTo>
                    <a:pt x="5549" y="285483"/>
                  </a:lnTo>
                  <a:lnTo>
                    <a:pt x="4178" y="286524"/>
                  </a:lnTo>
                  <a:lnTo>
                    <a:pt x="4051" y="286626"/>
                  </a:lnTo>
                  <a:lnTo>
                    <a:pt x="3987" y="286753"/>
                  </a:lnTo>
                  <a:lnTo>
                    <a:pt x="3975" y="286880"/>
                  </a:lnTo>
                  <a:lnTo>
                    <a:pt x="4038" y="287007"/>
                  </a:lnTo>
                  <a:lnTo>
                    <a:pt x="4165" y="287147"/>
                  </a:lnTo>
                  <a:lnTo>
                    <a:pt x="4292" y="287210"/>
                  </a:lnTo>
                  <a:lnTo>
                    <a:pt x="7239" y="288493"/>
                  </a:lnTo>
                  <a:lnTo>
                    <a:pt x="7378" y="288544"/>
                  </a:lnTo>
                  <a:lnTo>
                    <a:pt x="7518" y="288569"/>
                  </a:lnTo>
                  <a:lnTo>
                    <a:pt x="7645" y="288582"/>
                  </a:lnTo>
                  <a:lnTo>
                    <a:pt x="7797" y="288582"/>
                  </a:lnTo>
                  <a:lnTo>
                    <a:pt x="7950" y="288556"/>
                  </a:lnTo>
                  <a:lnTo>
                    <a:pt x="8102" y="288544"/>
                  </a:lnTo>
                  <a:lnTo>
                    <a:pt x="8229" y="288505"/>
                  </a:lnTo>
                  <a:lnTo>
                    <a:pt x="8382" y="288480"/>
                  </a:lnTo>
                  <a:lnTo>
                    <a:pt x="8534" y="288442"/>
                  </a:lnTo>
                  <a:lnTo>
                    <a:pt x="8864" y="288404"/>
                  </a:lnTo>
                  <a:lnTo>
                    <a:pt x="9499" y="288366"/>
                  </a:lnTo>
                  <a:lnTo>
                    <a:pt x="9664" y="288378"/>
                  </a:lnTo>
                  <a:lnTo>
                    <a:pt x="9842" y="288378"/>
                  </a:lnTo>
                  <a:lnTo>
                    <a:pt x="11480" y="288747"/>
                  </a:lnTo>
                  <a:lnTo>
                    <a:pt x="12573" y="289217"/>
                  </a:lnTo>
                  <a:lnTo>
                    <a:pt x="12814" y="289306"/>
                  </a:lnTo>
                  <a:lnTo>
                    <a:pt x="13093" y="289458"/>
                  </a:lnTo>
                  <a:lnTo>
                    <a:pt x="13525" y="289763"/>
                  </a:lnTo>
                  <a:lnTo>
                    <a:pt x="13703" y="289953"/>
                  </a:lnTo>
                  <a:lnTo>
                    <a:pt x="13855" y="290131"/>
                  </a:lnTo>
                  <a:lnTo>
                    <a:pt x="13970" y="290322"/>
                  </a:lnTo>
                  <a:lnTo>
                    <a:pt x="14058" y="290537"/>
                  </a:lnTo>
                  <a:lnTo>
                    <a:pt x="14109" y="290728"/>
                  </a:lnTo>
                  <a:lnTo>
                    <a:pt x="14135" y="290918"/>
                  </a:lnTo>
                  <a:lnTo>
                    <a:pt x="14109" y="291147"/>
                  </a:lnTo>
                  <a:lnTo>
                    <a:pt x="14046" y="291350"/>
                  </a:lnTo>
                  <a:lnTo>
                    <a:pt x="13957" y="291528"/>
                  </a:lnTo>
                  <a:lnTo>
                    <a:pt x="13830" y="291731"/>
                  </a:lnTo>
                  <a:lnTo>
                    <a:pt x="13462" y="292125"/>
                  </a:lnTo>
                  <a:lnTo>
                    <a:pt x="13322" y="292239"/>
                  </a:lnTo>
                  <a:lnTo>
                    <a:pt x="11188" y="292976"/>
                  </a:lnTo>
                  <a:lnTo>
                    <a:pt x="11023" y="292976"/>
                  </a:lnTo>
                  <a:lnTo>
                    <a:pt x="10820" y="293001"/>
                  </a:lnTo>
                  <a:lnTo>
                    <a:pt x="10134" y="293001"/>
                  </a:lnTo>
                  <a:lnTo>
                    <a:pt x="9105" y="292849"/>
                  </a:lnTo>
                  <a:lnTo>
                    <a:pt x="8953" y="292798"/>
                  </a:lnTo>
                  <a:lnTo>
                    <a:pt x="8788" y="292760"/>
                  </a:lnTo>
                  <a:lnTo>
                    <a:pt x="8483" y="292671"/>
                  </a:lnTo>
                  <a:lnTo>
                    <a:pt x="8343" y="292582"/>
                  </a:lnTo>
                  <a:lnTo>
                    <a:pt x="7378" y="293344"/>
                  </a:lnTo>
                  <a:lnTo>
                    <a:pt x="10477" y="293941"/>
                  </a:lnTo>
                  <a:lnTo>
                    <a:pt x="11493" y="293903"/>
                  </a:lnTo>
                  <a:lnTo>
                    <a:pt x="12230" y="293789"/>
                  </a:lnTo>
                  <a:lnTo>
                    <a:pt x="12928" y="293585"/>
                  </a:lnTo>
                  <a:lnTo>
                    <a:pt x="13804" y="293281"/>
                  </a:lnTo>
                  <a:lnTo>
                    <a:pt x="13982" y="293166"/>
                  </a:lnTo>
                  <a:lnTo>
                    <a:pt x="14185" y="293077"/>
                  </a:lnTo>
                  <a:lnTo>
                    <a:pt x="14655" y="292760"/>
                  </a:lnTo>
                  <a:lnTo>
                    <a:pt x="14833" y="292608"/>
                  </a:lnTo>
                  <a:lnTo>
                    <a:pt x="15722" y="291249"/>
                  </a:lnTo>
                  <a:lnTo>
                    <a:pt x="15748" y="290931"/>
                  </a:lnTo>
                  <a:close/>
                </a:path>
                <a:path w="63500" h="294005">
                  <a:moveTo>
                    <a:pt x="22682" y="304"/>
                  </a:moveTo>
                  <a:lnTo>
                    <a:pt x="22479" y="203"/>
                  </a:lnTo>
                  <a:lnTo>
                    <a:pt x="22085" y="76"/>
                  </a:lnTo>
                  <a:lnTo>
                    <a:pt x="21818" y="25"/>
                  </a:lnTo>
                  <a:lnTo>
                    <a:pt x="21640" y="12"/>
                  </a:lnTo>
                  <a:lnTo>
                    <a:pt x="21450" y="0"/>
                  </a:lnTo>
                  <a:lnTo>
                    <a:pt x="21272" y="0"/>
                  </a:lnTo>
                  <a:lnTo>
                    <a:pt x="21069" y="12"/>
                  </a:lnTo>
                  <a:lnTo>
                    <a:pt x="20891" y="25"/>
                  </a:lnTo>
                  <a:lnTo>
                    <a:pt x="20726" y="63"/>
                  </a:lnTo>
                  <a:lnTo>
                    <a:pt x="20370" y="152"/>
                  </a:lnTo>
                  <a:lnTo>
                    <a:pt x="20231" y="203"/>
                  </a:lnTo>
                  <a:lnTo>
                    <a:pt x="20091" y="279"/>
                  </a:lnTo>
                  <a:lnTo>
                    <a:pt x="19951" y="342"/>
                  </a:lnTo>
                  <a:lnTo>
                    <a:pt x="19786" y="469"/>
                  </a:lnTo>
                  <a:lnTo>
                    <a:pt x="19659" y="609"/>
                  </a:lnTo>
                  <a:lnTo>
                    <a:pt x="19507" y="876"/>
                  </a:lnTo>
                  <a:lnTo>
                    <a:pt x="19456" y="1028"/>
                  </a:lnTo>
                  <a:lnTo>
                    <a:pt x="19507" y="1295"/>
                  </a:lnTo>
                  <a:lnTo>
                    <a:pt x="19583" y="1447"/>
                  </a:lnTo>
                  <a:lnTo>
                    <a:pt x="19786" y="1689"/>
                  </a:lnTo>
                  <a:lnTo>
                    <a:pt x="19951" y="1816"/>
                  </a:lnTo>
                  <a:lnTo>
                    <a:pt x="22682" y="304"/>
                  </a:lnTo>
                  <a:close/>
                </a:path>
                <a:path w="63500" h="294005">
                  <a:moveTo>
                    <a:pt x="28003" y="21107"/>
                  </a:moveTo>
                  <a:lnTo>
                    <a:pt x="23939" y="18757"/>
                  </a:lnTo>
                  <a:lnTo>
                    <a:pt x="23431" y="18364"/>
                  </a:lnTo>
                  <a:lnTo>
                    <a:pt x="23304" y="18173"/>
                  </a:lnTo>
                  <a:lnTo>
                    <a:pt x="23253" y="17983"/>
                  </a:lnTo>
                  <a:lnTo>
                    <a:pt x="23266" y="17792"/>
                  </a:lnTo>
                  <a:lnTo>
                    <a:pt x="23355" y="17589"/>
                  </a:lnTo>
                  <a:lnTo>
                    <a:pt x="23533" y="17373"/>
                  </a:lnTo>
                  <a:lnTo>
                    <a:pt x="23685" y="17272"/>
                  </a:lnTo>
                  <a:lnTo>
                    <a:pt x="21069" y="15684"/>
                  </a:lnTo>
                  <a:lnTo>
                    <a:pt x="20891" y="15798"/>
                  </a:lnTo>
                  <a:lnTo>
                    <a:pt x="19481" y="17780"/>
                  </a:lnTo>
                  <a:lnTo>
                    <a:pt x="19481" y="18097"/>
                  </a:lnTo>
                  <a:lnTo>
                    <a:pt x="19532" y="18415"/>
                  </a:lnTo>
                  <a:lnTo>
                    <a:pt x="19596" y="18554"/>
                  </a:lnTo>
                  <a:lnTo>
                    <a:pt x="19646" y="18707"/>
                  </a:lnTo>
                  <a:lnTo>
                    <a:pt x="21069" y="20180"/>
                  </a:lnTo>
                  <a:lnTo>
                    <a:pt x="25349" y="22644"/>
                  </a:lnTo>
                  <a:lnTo>
                    <a:pt x="28003" y="21107"/>
                  </a:lnTo>
                  <a:close/>
                </a:path>
                <a:path w="63500" h="294005">
                  <a:moveTo>
                    <a:pt x="28575" y="21818"/>
                  </a:moveTo>
                  <a:lnTo>
                    <a:pt x="28536" y="21666"/>
                  </a:lnTo>
                  <a:lnTo>
                    <a:pt x="28473" y="21513"/>
                  </a:lnTo>
                  <a:lnTo>
                    <a:pt x="28295" y="21310"/>
                  </a:lnTo>
                  <a:lnTo>
                    <a:pt x="28016" y="21107"/>
                  </a:lnTo>
                  <a:lnTo>
                    <a:pt x="25361" y="22644"/>
                  </a:lnTo>
                  <a:lnTo>
                    <a:pt x="25577" y="22745"/>
                  </a:lnTo>
                  <a:lnTo>
                    <a:pt x="25869" y="22860"/>
                  </a:lnTo>
                  <a:lnTo>
                    <a:pt x="26060" y="22898"/>
                  </a:lnTo>
                  <a:lnTo>
                    <a:pt x="26403" y="22948"/>
                  </a:lnTo>
                  <a:lnTo>
                    <a:pt x="26606" y="22961"/>
                  </a:lnTo>
                  <a:lnTo>
                    <a:pt x="26771" y="22961"/>
                  </a:lnTo>
                  <a:lnTo>
                    <a:pt x="26962" y="22948"/>
                  </a:lnTo>
                  <a:lnTo>
                    <a:pt x="27317" y="22898"/>
                  </a:lnTo>
                  <a:lnTo>
                    <a:pt x="27482" y="22860"/>
                  </a:lnTo>
                  <a:lnTo>
                    <a:pt x="27673" y="22809"/>
                  </a:lnTo>
                  <a:lnTo>
                    <a:pt x="27813" y="22745"/>
                  </a:lnTo>
                  <a:lnTo>
                    <a:pt x="27952" y="22682"/>
                  </a:lnTo>
                  <a:lnTo>
                    <a:pt x="28206" y="22529"/>
                  </a:lnTo>
                  <a:lnTo>
                    <a:pt x="28384" y="22339"/>
                  </a:lnTo>
                  <a:lnTo>
                    <a:pt x="28524" y="22136"/>
                  </a:lnTo>
                  <a:lnTo>
                    <a:pt x="28575" y="21920"/>
                  </a:lnTo>
                  <a:close/>
                </a:path>
                <a:path w="63500" h="294005">
                  <a:moveTo>
                    <a:pt x="31216" y="5232"/>
                  </a:moveTo>
                  <a:lnTo>
                    <a:pt x="27152" y="2882"/>
                  </a:lnTo>
                  <a:lnTo>
                    <a:pt x="26936" y="2768"/>
                  </a:lnTo>
                  <a:lnTo>
                    <a:pt x="22694" y="304"/>
                  </a:lnTo>
                  <a:lnTo>
                    <a:pt x="20040" y="1854"/>
                  </a:lnTo>
                  <a:lnTo>
                    <a:pt x="22936" y="3543"/>
                  </a:lnTo>
                  <a:lnTo>
                    <a:pt x="8940" y="11633"/>
                  </a:lnTo>
                  <a:lnTo>
                    <a:pt x="8763" y="11747"/>
                  </a:lnTo>
                  <a:lnTo>
                    <a:pt x="8534" y="11976"/>
                  </a:lnTo>
                  <a:lnTo>
                    <a:pt x="8445" y="12141"/>
                  </a:lnTo>
                  <a:lnTo>
                    <a:pt x="8394" y="12357"/>
                  </a:lnTo>
                  <a:lnTo>
                    <a:pt x="8445" y="12661"/>
                  </a:lnTo>
                  <a:lnTo>
                    <a:pt x="8534" y="12827"/>
                  </a:lnTo>
                  <a:lnTo>
                    <a:pt x="8661" y="12966"/>
                  </a:lnTo>
                  <a:lnTo>
                    <a:pt x="8877" y="13144"/>
                  </a:lnTo>
                  <a:lnTo>
                    <a:pt x="9156" y="13284"/>
                  </a:lnTo>
                  <a:lnTo>
                    <a:pt x="9550" y="13411"/>
                  </a:lnTo>
                  <a:lnTo>
                    <a:pt x="9829" y="13462"/>
                  </a:lnTo>
                  <a:lnTo>
                    <a:pt x="10007" y="13474"/>
                  </a:lnTo>
                  <a:lnTo>
                    <a:pt x="10185" y="13487"/>
                  </a:lnTo>
                  <a:lnTo>
                    <a:pt x="10375" y="13487"/>
                  </a:lnTo>
                  <a:lnTo>
                    <a:pt x="10566" y="13474"/>
                  </a:lnTo>
                  <a:lnTo>
                    <a:pt x="25615" y="5080"/>
                  </a:lnTo>
                  <a:lnTo>
                    <a:pt x="28549" y="6769"/>
                  </a:lnTo>
                  <a:lnTo>
                    <a:pt x="31216" y="5232"/>
                  </a:lnTo>
                  <a:close/>
                </a:path>
                <a:path w="63500" h="294005">
                  <a:moveTo>
                    <a:pt x="31775" y="5956"/>
                  </a:moveTo>
                  <a:lnTo>
                    <a:pt x="31724" y="5753"/>
                  </a:lnTo>
                  <a:lnTo>
                    <a:pt x="31623" y="5588"/>
                  </a:lnTo>
                  <a:lnTo>
                    <a:pt x="31496" y="5448"/>
                  </a:lnTo>
                  <a:lnTo>
                    <a:pt x="31280" y="5270"/>
                  </a:lnTo>
                  <a:lnTo>
                    <a:pt x="28549" y="6769"/>
                  </a:lnTo>
                  <a:lnTo>
                    <a:pt x="28778" y="6883"/>
                  </a:lnTo>
                  <a:lnTo>
                    <a:pt x="28917" y="6946"/>
                  </a:lnTo>
                  <a:lnTo>
                    <a:pt x="29070" y="6997"/>
                  </a:lnTo>
                  <a:lnTo>
                    <a:pt x="29248" y="7035"/>
                  </a:lnTo>
                  <a:lnTo>
                    <a:pt x="29603" y="7086"/>
                  </a:lnTo>
                  <a:lnTo>
                    <a:pt x="29806" y="7099"/>
                  </a:lnTo>
                  <a:lnTo>
                    <a:pt x="29972" y="7099"/>
                  </a:lnTo>
                  <a:lnTo>
                    <a:pt x="30162" y="7086"/>
                  </a:lnTo>
                  <a:lnTo>
                    <a:pt x="30518" y="7035"/>
                  </a:lnTo>
                  <a:lnTo>
                    <a:pt x="30683" y="6997"/>
                  </a:lnTo>
                  <a:lnTo>
                    <a:pt x="31775" y="6057"/>
                  </a:lnTo>
                  <a:close/>
                </a:path>
                <a:path w="63500" h="294005">
                  <a:moveTo>
                    <a:pt x="36817" y="15773"/>
                  </a:moveTo>
                  <a:lnTo>
                    <a:pt x="30441" y="12090"/>
                  </a:lnTo>
                  <a:lnTo>
                    <a:pt x="29768" y="12090"/>
                  </a:lnTo>
                  <a:lnTo>
                    <a:pt x="25361" y="13233"/>
                  </a:lnTo>
                  <a:lnTo>
                    <a:pt x="25158" y="13347"/>
                  </a:lnTo>
                  <a:lnTo>
                    <a:pt x="23787" y="14147"/>
                  </a:lnTo>
                  <a:lnTo>
                    <a:pt x="23571" y="14249"/>
                  </a:lnTo>
                  <a:lnTo>
                    <a:pt x="23431" y="14351"/>
                  </a:lnTo>
                  <a:lnTo>
                    <a:pt x="21158" y="15646"/>
                  </a:lnTo>
                  <a:lnTo>
                    <a:pt x="23749" y="17233"/>
                  </a:lnTo>
                  <a:lnTo>
                    <a:pt x="23901" y="17145"/>
                  </a:lnTo>
                  <a:lnTo>
                    <a:pt x="24980" y="16535"/>
                  </a:lnTo>
                  <a:lnTo>
                    <a:pt x="30340" y="19634"/>
                  </a:lnTo>
                  <a:lnTo>
                    <a:pt x="30543" y="19735"/>
                  </a:lnTo>
                  <a:lnTo>
                    <a:pt x="30683" y="19799"/>
                  </a:lnTo>
                  <a:lnTo>
                    <a:pt x="31076" y="19939"/>
                  </a:lnTo>
                  <a:lnTo>
                    <a:pt x="31343" y="19989"/>
                  </a:lnTo>
                  <a:lnTo>
                    <a:pt x="31534" y="20002"/>
                  </a:lnTo>
                  <a:lnTo>
                    <a:pt x="31711" y="20015"/>
                  </a:lnTo>
                  <a:lnTo>
                    <a:pt x="31889" y="20015"/>
                  </a:lnTo>
                  <a:lnTo>
                    <a:pt x="32092" y="20002"/>
                  </a:lnTo>
                  <a:lnTo>
                    <a:pt x="32270" y="19989"/>
                  </a:lnTo>
                  <a:lnTo>
                    <a:pt x="32435" y="19951"/>
                  </a:lnTo>
                  <a:lnTo>
                    <a:pt x="32854" y="19837"/>
                  </a:lnTo>
                  <a:lnTo>
                    <a:pt x="33070" y="19735"/>
                  </a:lnTo>
                  <a:lnTo>
                    <a:pt x="33324" y="19570"/>
                  </a:lnTo>
                  <a:lnTo>
                    <a:pt x="34747" y="18757"/>
                  </a:lnTo>
                  <a:lnTo>
                    <a:pt x="32169" y="17170"/>
                  </a:lnTo>
                  <a:lnTo>
                    <a:pt x="31991" y="17284"/>
                  </a:lnTo>
                  <a:lnTo>
                    <a:pt x="31800" y="17399"/>
                  </a:lnTo>
                  <a:lnTo>
                    <a:pt x="27647" y="14998"/>
                  </a:lnTo>
                  <a:lnTo>
                    <a:pt x="27940" y="14820"/>
                  </a:lnTo>
                  <a:lnTo>
                    <a:pt x="28346" y="14605"/>
                  </a:lnTo>
                  <a:lnTo>
                    <a:pt x="28587" y="14516"/>
                  </a:lnTo>
                  <a:lnTo>
                    <a:pt x="29108" y="14363"/>
                  </a:lnTo>
                  <a:lnTo>
                    <a:pt x="29540" y="14300"/>
                  </a:lnTo>
                  <a:lnTo>
                    <a:pt x="29959" y="14274"/>
                  </a:lnTo>
                  <a:lnTo>
                    <a:pt x="30822" y="14312"/>
                  </a:lnTo>
                  <a:lnTo>
                    <a:pt x="31369" y="14427"/>
                  </a:lnTo>
                  <a:lnTo>
                    <a:pt x="31724" y="14566"/>
                  </a:lnTo>
                  <a:lnTo>
                    <a:pt x="31877" y="14605"/>
                  </a:lnTo>
                  <a:lnTo>
                    <a:pt x="33032" y="15875"/>
                  </a:lnTo>
                  <a:lnTo>
                    <a:pt x="33032" y="16052"/>
                  </a:lnTo>
                  <a:lnTo>
                    <a:pt x="32969" y="16383"/>
                  </a:lnTo>
                  <a:lnTo>
                    <a:pt x="32626" y="16840"/>
                  </a:lnTo>
                  <a:lnTo>
                    <a:pt x="32245" y="17132"/>
                  </a:lnTo>
                  <a:lnTo>
                    <a:pt x="34836" y="18707"/>
                  </a:lnTo>
                  <a:lnTo>
                    <a:pt x="35077" y="18580"/>
                  </a:lnTo>
                  <a:lnTo>
                    <a:pt x="36817" y="16167"/>
                  </a:lnTo>
                  <a:lnTo>
                    <a:pt x="36817" y="15773"/>
                  </a:lnTo>
                  <a:close/>
                </a:path>
                <a:path w="63500" h="294005">
                  <a:moveTo>
                    <a:pt x="54521" y="25742"/>
                  </a:moveTo>
                  <a:lnTo>
                    <a:pt x="54470" y="25425"/>
                  </a:lnTo>
                  <a:lnTo>
                    <a:pt x="54394" y="25273"/>
                  </a:lnTo>
                  <a:lnTo>
                    <a:pt x="54343" y="25120"/>
                  </a:lnTo>
                  <a:lnTo>
                    <a:pt x="54203" y="24828"/>
                  </a:lnTo>
                  <a:lnTo>
                    <a:pt x="54000" y="24536"/>
                  </a:lnTo>
                  <a:lnTo>
                    <a:pt x="53746" y="24257"/>
                  </a:lnTo>
                  <a:lnTo>
                    <a:pt x="53581" y="24130"/>
                  </a:lnTo>
                  <a:lnTo>
                    <a:pt x="53441" y="24003"/>
                  </a:lnTo>
                  <a:lnTo>
                    <a:pt x="53098" y="23761"/>
                  </a:lnTo>
                  <a:lnTo>
                    <a:pt x="52971" y="23685"/>
                  </a:lnTo>
                  <a:lnTo>
                    <a:pt x="52755" y="23609"/>
                  </a:lnTo>
                  <a:lnTo>
                    <a:pt x="50634" y="22390"/>
                  </a:lnTo>
                  <a:lnTo>
                    <a:pt x="50419" y="22225"/>
                  </a:lnTo>
                  <a:lnTo>
                    <a:pt x="50266" y="22148"/>
                  </a:lnTo>
                  <a:lnTo>
                    <a:pt x="50114" y="22072"/>
                  </a:lnTo>
                  <a:lnTo>
                    <a:pt x="45427" y="19354"/>
                  </a:lnTo>
                  <a:lnTo>
                    <a:pt x="45224" y="19227"/>
                  </a:lnTo>
                  <a:lnTo>
                    <a:pt x="45008" y="19126"/>
                  </a:lnTo>
                  <a:lnTo>
                    <a:pt x="44704" y="19011"/>
                  </a:lnTo>
                  <a:lnTo>
                    <a:pt x="44526" y="18973"/>
                  </a:lnTo>
                  <a:lnTo>
                    <a:pt x="44157" y="18923"/>
                  </a:lnTo>
                  <a:lnTo>
                    <a:pt x="43980" y="18910"/>
                  </a:lnTo>
                  <a:lnTo>
                    <a:pt x="43815" y="18910"/>
                  </a:lnTo>
                  <a:lnTo>
                    <a:pt x="43599" y="18923"/>
                  </a:lnTo>
                  <a:lnTo>
                    <a:pt x="43268" y="18973"/>
                  </a:lnTo>
                  <a:lnTo>
                    <a:pt x="43078" y="19011"/>
                  </a:lnTo>
                  <a:lnTo>
                    <a:pt x="42837" y="19088"/>
                  </a:lnTo>
                  <a:lnTo>
                    <a:pt x="42557" y="19227"/>
                  </a:lnTo>
                  <a:lnTo>
                    <a:pt x="42367" y="19342"/>
                  </a:lnTo>
                  <a:lnTo>
                    <a:pt x="32321" y="25133"/>
                  </a:lnTo>
                  <a:lnTo>
                    <a:pt x="32080" y="25285"/>
                  </a:lnTo>
                  <a:lnTo>
                    <a:pt x="31927" y="25476"/>
                  </a:lnTo>
                  <a:lnTo>
                    <a:pt x="31826" y="25628"/>
                  </a:lnTo>
                  <a:lnTo>
                    <a:pt x="31775" y="25844"/>
                  </a:lnTo>
                  <a:lnTo>
                    <a:pt x="31788" y="26047"/>
                  </a:lnTo>
                  <a:lnTo>
                    <a:pt x="31927" y="26301"/>
                  </a:lnTo>
                  <a:lnTo>
                    <a:pt x="33375" y="26974"/>
                  </a:lnTo>
                  <a:lnTo>
                    <a:pt x="33934" y="26974"/>
                  </a:lnTo>
                  <a:lnTo>
                    <a:pt x="34290" y="26924"/>
                  </a:lnTo>
                  <a:lnTo>
                    <a:pt x="34455" y="26873"/>
                  </a:lnTo>
                  <a:lnTo>
                    <a:pt x="34645" y="26835"/>
                  </a:lnTo>
                  <a:lnTo>
                    <a:pt x="34925" y="26708"/>
                  </a:lnTo>
                  <a:lnTo>
                    <a:pt x="43891" y="21539"/>
                  </a:lnTo>
                  <a:lnTo>
                    <a:pt x="46329" y="22961"/>
                  </a:lnTo>
                  <a:lnTo>
                    <a:pt x="37452" y="28079"/>
                  </a:lnTo>
                  <a:lnTo>
                    <a:pt x="37249" y="28194"/>
                  </a:lnTo>
                  <a:lnTo>
                    <a:pt x="37071" y="28384"/>
                  </a:lnTo>
                  <a:lnTo>
                    <a:pt x="36944" y="28587"/>
                  </a:lnTo>
                  <a:lnTo>
                    <a:pt x="36893" y="28803"/>
                  </a:lnTo>
                  <a:lnTo>
                    <a:pt x="36906" y="29006"/>
                  </a:lnTo>
                  <a:lnTo>
                    <a:pt x="38138" y="29870"/>
                  </a:lnTo>
                  <a:lnTo>
                    <a:pt x="38315" y="29908"/>
                  </a:lnTo>
                  <a:lnTo>
                    <a:pt x="38493" y="29921"/>
                  </a:lnTo>
                  <a:lnTo>
                    <a:pt x="38684" y="29933"/>
                  </a:lnTo>
                  <a:lnTo>
                    <a:pt x="38862" y="29933"/>
                  </a:lnTo>
                  <a:lnTo>
                    <a:pt x="39052" y="29921"/>
                  </a:lnTo>
                  <a:lnTo>
                    <a:pt x="39230" y="29908"/>
                  </a:lnTo>
                  <a:lnTo>
                    <a:pt x="39408" y="29870"/>
                  </a:lnTo>
                  <a:lnTo>
                    <a:pt x="39751" y="29781"/>
                  </a:lnTo>
                  <a:lnTo>
                    <a:pt x="39890" y="29730"/>
                  </a:lnTo>
                  <a:lnTo>
                    <a:pt x="40043" y="29654"/>
                  </a:lnTo>
                  <a:lnTo>
                    <a:pt x="48983" y="24498"/>
                  </a:lnTo>
                  <a:lnTo>
                    <a:pt x="50025" y="25082"/>
                  </a:lnTo>
                  <a:lnTo>
                    <a:pt x="50241" y="25196"/>
                  </a:lnTo>
                  <a:lnTo>
                    <a:pt x="50406" y="25298"/>
                  </a:lnTo>
                  <a:lnTo>
                    <a:pt x="50558" y="25476"/>
                  </a:lnTo>
                  <a:lnTo>
                    <a:pt x="50736" y="25755"/>
                  </a:lnTo>
                  <a:lnTo>
                    <a:pt x="50749" y="25946"/>
                  </a:lnTo>
                  <a:lnTo>
                    <a:pt x="50634" y="26238"/>
                  </a:lnTo>
                  <a:lnTo>
                    <a:pt x="50495" y="26416"/>
                  </a:lnTo>
                  <a:lnTo>
                    <a:pt x="50304" y="26568"/>
                  </a:lnTo>
                  <a:lnTo>
                    <a:pt x="50165" y="26644"/>
                  </a:lnTo>
                  <a:lnTo>
                    <a:pt x="50038" y="26720"/>
                  </a:lnTo>
                  <a:lnTo>
                    <a:pt x="42545" y="31038"/>
                  </a:lnTo>
                  <a:lnTo>
                    <a:pt x="42367" y="31153"/>
                  </a:lnTo>
                  <a:lnTo>
                    <a:pt x="42164" y="31381"/>
                  </a:lnTo>
                  <a:lnTo>
                    <a:pt x="42062" y="31546"/>
                  </a:lnTo>
                  <a:lnTo>
                    <a:pt x="42011" y="31750"/>
                  </a:lnTo>
                  <a:lnTo>
                    <a:pt x="42024" y="31965"/>
                  </a:lnTo>
                  <a:lnTo>
                    <a:pt x="42164" y="32232"/>
                  </a:lnTo>
                  <a:lnTo>
                    <a:pt x="42265" y="32372"/>
                  </a:lnTo>
                  <a:lnTo>
                    <a:pt x="42494" y="32537"/>
                  </a:lnTo>
                  <a:lnTo>
                    <a:pt x="42786" y="32677"/>
                  </a:lnTo>
                  <a:lnTo>
                    <a:pt x="43078" y="32791"/>
                  </a:lnTo>
                  <a:lnTo>
                    <a:pt x="43268" y="32829"/>
                  </a:lnTo>
                  <a:lnTo>
                    <a:pt x="43611" y="32880"/>
                  </a:lnTo>
                  <a:lnTo>
                    <a:pt x="43815" y="32893"/>
                  </a:lnTo>
                  <a:lnTo>
                    <a:pt x="43980" y="32893"/>
                  </a:lnTo>
                  <a:lnTo>
                    <a:pt x="44170" y="32880"/>
                  </a:lnTo>
                  <a:lnTo>
                    <a:pt x="44526" y="32829"/>
                  </a:lnTo>
                  <a:lnTo>
                    <a:pt x="44704" y="32791"/>
                  </a:lnTo>
                  <a:lnTo>
                    <a:pt x="44958" y="32715"/>
                  </a:lnTo>
                  <a:lnTo>
                    <a:pt x="45161" y="32613"/>
                  </a:lnTo>
                  <a:lnTo>
                    <a:pt x="52895" y="28143"/>
                  </a:lnTo>
                  <a:lnTo>
                    <a:pt x="53098" y="28028"/>
                  </a:lnTo>
                  <a:lnTo>
                    <a:pt x="53441" y="27800"/>
                  </a:lnTo>
                  <a:lnTo>
                    <a:pt x="53594" y="27660"/>
                  </a:lnTo>
                  <a:lnTo>
                    <a:pt x="53746" y="27533"/>
                  </a:lnTo>
                  <a:lnTo>
                    <a:pt x="54000" y="27254"/>
                  </a:lnTo>
                  <a:lnTo>
                    <a:pt x="54203" y="26974"/>
                  </a:lnTo>
                  <a:lnTo>
                    <a:pt x="54343" y="26670"/>
                  </a:lnTo>
                  <a:lnTo>
                    <a:pt x="54394" y="26517"/>
                  </a:lnTo>
                  <a:lnTo>
                    <a:pt x="54470" y="26365"/>
                  </a:lnTo>
                  <a:lnTo>
                    <a:pt x="54521" y="26047"/>
                  </a:lnTo>
                  <a:lnTo>
                    <a:pt x="54521" y="25742"/>
                  </a:lnTo>
                  <a:close/>
                </a:path>
                <a:path w="63500" h="294005">
                  <a:moveTo>
                    <a:pt x="63017" y="31026"/>
                  </a:moveTo>
                  <a:lnTo>
                    <a:pt x="60337" y="29489"/>
                  </a:lnTo>
                  <a:lnTo>
                    <a:pt x="44996" y="38354"/>
                  </a:lnTo>
                  <a:lnTo>
                    <a:pt x="47675" y="39890"/>
                  </a:lnTo>
                  <a:lnTo>
                    <a:pt x="63017" y="3102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257055" y="1095133"/>
              <a:ext cx="206375" cy="30480"/>
            </a:xfrm>
            <a:custGeom>
              <a:avLst/>
              <a:gdLst/>
              <a:ahLst/>
              <a:cxnLst/>
              <a:rect l="l" t="t" r="r" b="b"/>
              <a:pathLst>
                <a:path w="206375" h="30480">
                  <a:moveTo>
                    <a:pt x="3225" y="10718"/>
                  </a:moveTo>
                  <a:lnTo>
                    <a:pt x="546" y="9182"/>
                  </a:lnTo>
                  <a:lnTo>
                    <a:pt x="368" y="9296"/>
                  </a:lnTo>
                  <a:lnTo>
                    <a:pt x="177" y="9486"/>
                  </a:lnTo>
                  <a:lnTo>
                    <a:pt x="38" y="9740"/>
                  </a:lnTo>
                  <a:lnTo>
                    <a:pt x="0" y="9906"/>
                  </a:lnTo>
                  <a:lnTo>
                    <a:pt x="38" y="10160"/>
                  </a:lnTo>
                  <a:lnTo>
                    <a:pt x="177" y="10426"/>
                  </a:lnTo>
                  <a:lnTo>
                    <a:pt x="304" y="10566"/>
                  </a:lnTo>
                  <a:lnTo>
                    <a:pt x="1435" y="11010"/>
                  </a:lnTo>
                  <a:lnTo>
                    <a:pt x="1612" y="11023"/>
                  </a:lnTo>
                  <a:lnTo>
                    <a:pt x="1790" y="11036"/>
                  </a:lnTo>
                  <a:lnTo>
                    <a:pt x="1981" y="11036"/>
                  </a:lnTo>
                  <a:lnTo>
                    <a:pt x="2171" y="11023"/>
                  </a:lnTo>
                  <a:lnTo>
                    <a:pt x="2349" y="11010"/>
                  </a:lnTo>
                  <a:lnTo>
                    <a:pt x="2527" y="10972"/>
                  </a:lnTo>
                  <a:lnTo>
                    <a:pt x="2946" y="10858"/>
                  </a:lnTo>
                  <a:lnTo>
                    <a:pt x="3162" y="10756"/>
                  </a:lnTo>
                  <a:close/>
                </a:path>
                <a:path w="206375" h="30480">
                  <a:moveTo>
                    <a:pt x="23012" y="14097"/>
                  </a:moveTo>
                  <a:lnTo>
                    <a:pt x="22987" y="13944"/>
                  </a:lnTo>
                  <a:lnTo>
                    <a:pt x="22860" y="13728"/>
                  </a:lnTo>
                  <a:lnTo>
                    <a:pt x="22745" y="13589"/>
                  </a:lnTo>
                  <a:lnTo>
                    <a:pt x="22529" y="13423"/>
                  </a:lnTo>
                  <a:lnTo>
                    <a:pt x="22301" y="13335"/>
                  </a:lnTo>
                  <a:lnTo>
                    <a:pt x="22161" y="13246"/>
                  </a:lnTo>
                  <a:lnTo>
                    <a:pt x="21780" y="13017"/>
                  </a:lnTo>
                  <a:lnTo>
                    <a:pt x="21602" y="12903"/>
                  </a:lnTo>
                  <a:lnTo>
                    <a:pt x="21374" y="12801"/>
                  </a:lnTo>
                  <a:lnTo>
                    <a:pt x="20980" y="12661"/>
                  </a:lnTo>
                  <a:lnTo>
                    <a:pt x="20713" y="12611"/>
                  </a:lnTo>
                  <a:lnTo>
                    <a:pt x="20535" y="12598"/>
                  </a:lnTo>
                  <a:lnTo>
                    <a:pt x="20345" y="12585"/>
                  </a:lnTo>
                  <a:lnTo>
                    <a:pt x="20167" y="12573"/>
                  </a:lnTo>
                  <a:lnTo>
                    <a:pt x="19977" y="12585"/>
                  </a:lnTo>
                  <a:lnTo>
                    <a:pt x="19799" y="12598"/>
                  </a:lnTo>
                  <a:lnTo>
                    <a:pt x="19621" y="12636"/>
                  </a:lnTo>
                  <a:lnTo>
                    <a:pt x="19202" y="12750"/>
                  </a:lnTo>
                  <a:lnTo>
                    <a:pt x="18986" y="12852"/>
                  </a:lnTo>
                  <a:lnTo>
                    <a:pt x="18745" y="13004"/>
                  </a:lnTo>
                  <a:lnTo>
                    <a:pt x="18072" y="13385"/>
                  </a:lnTo>
                  <a:lnTo>
                    <a:pt x="17894" y="13500"/>
                  </a:lnTo>
                  <a:lnTo>
                    <a:pt x="17767" y="13614"/>
                  </a:lnTo>
                  <a:lnTo>
                    <a:pt x="17627" y="13792"/>
                  </a:lnTo>
                  <a:lnTo>
                    <a:pt x="17564" y="13944"/>
                  </a:lnTo>
                  <a:lnTo>
                    <a:pt x="17513" y="14097"/>
                  </a:lnTo>
                  <a:lnTo>
                    <a:pt x="17526" y="14312"/>
                  </a:lnTo>
                  <a:lnTo>
                    <a:pt x="17627" y="14516"/>
                  </a:lnTo>
                  <a:lnTo>
                    <a:pt x="17754" y="14681"/>
                  </a:lnTo>
                  <a:lnTo>
                    <a:pt x="19621" y="15671"/>
                  </a:lnTo>
                  <a:lnTo>
                    <a:pt x="19812" y="15709"/>
                  </a:lnTo>
                  <a:lnTo>
                    <a:pt x="19989" y="15722"/>
                  </a:lnTo>
                  <a:lnTo>
                    <a:pt x="20167" y="15735"/>
                  </a:lnTo>
                  <a:lnTo>
                    <a:pt x="20345" y="15735"/>
                  </a:lnTo>
                  <a:lnTo>
                    <a:pt x="20548" y="15722"/>
                  </a:lnTo>
                  <a:lnTo>
                    <a:pt x="20726" y="15709"/>
                  </a:lnTo>
                  <a:lnTo>
                    <a:pt x="20891" y="15671"/>
                  </a:lnTo>
                  <a:lnTo>
                    <a:pt x="21310" y="15557"/>
                  </a:lnTo>
                  <a:lnTo>
                    <a:pt x="21602" y="15417"/>
                  </a:lnTo>
                  <a:lnTo>
                    <a:pt x="22466" y="14922"/>
                  </a:lnTo>
                  <a:lnTo>
                    <a:pt x="22644" y="14808"/>
                  </a:lnTo>
                  <a:lnTo>
                    <a:pt x="22809" y="14630"/>
                  </a:lnTo>
                  <a:lnTo>
                    <a:pt x="23012" y="14211"/>
                  </a:lnTo>
                  <a:close/>
                </a:path>
                <a:path w="206375" h="30480">
                  <a:moveTo>
                    <a:pt x="24447" y="4864"/>
                  </a:moveTo>
                  <a:lnTo>
                    <a:pt x="24396" y="4546"/>
                  </a:lnTo>
                  <a:lnTo>
                    <a:pt x="24333" y="4406"/>
                  </a:lnTo>
                  <a:lnTo>
                    <a:pt x="24282" y="4254"/>
                  </a:lnTo>
                  <a:lnTo>
                    <a:pt x="23075" y="2933"/>
                  </a:lnTo>
                  <a:lnTo>
                    <a:pt x="22910" y="2832"/>
                  </a:lnTo>
                  <a:lnTo>
                    <a:pt x="22618" y="2679"/>
                  </a:lnTo>
                  <a:lnTo>
                    <a:pt x="18757" y="431"/>
                  </a:lnTo>
                  <a:lnTo>
                    <a:pt x="18592" y="342"/>
                  </a:lnTo>
                  <a:lnTo>
                    <a:pt x="18351" y="215"/>
                  </a:lnTo>
                  <a:lnTo>
                    <a:pt x="18034" y="101"/>
                  </a:lnTo>
                  <a:lnTo>
                    <a:pt x="17868" y="63"/>
                  </a:lnTo>
                  <a:lnTo>
                    <a:pt x="17500" y="12"/>
                  </a:lnTo>
                  <a:lnTo>
                    <a:pt x="17322" y="0"/>
                  </a:lnTo>
                  <a:lnTo>
                    <a:pt x="17157" y="0"/>
                  </a:lnTo>
                  <a:lnTo>
                    <a:pt x="16941" y="12"/>
                  </a:lnTo>
                  <a:lnTo>
                    <a:pt x="16611" y="63"/>
                  </a:lnTo>
                  <a:lnTo>
                    <a:pt x="16421" y="101"/>
                  </a:lnTo>
                  <a:lnTo>
                    <a:pt x="16179" y="177"/>
                  </a:lnTo>
                  <a:lnTo>
                    <a:pt x="15900" y="317"/>
                  </a:lnTo>
                  <a:lnTo>
                    <a:pt x="15709" y="431"/>
                  </a:lnTo>
                  <a:lnTo>
                    <a:pt x="5765" y="6184"/>
                  </a:lnTo>
                  <a:lnTo>
                    <a:pt x="5600" y="6261"/>
                  </a:lnTo>
                  <a:lnTo>
                    <a:pt x="558" y="9182"/>
                  </a:lnTo>
                  <a:lnTo>
                    <a:pt x="3225" y="10718"/>
                  </a:lnTo>
                  <a:lnTo>
                    <a:pt x="6997" y="8547"/>
                  </a:lnTo>
                  <a:lnTo>
                    <a:pt x="9931" y="10223"/>
                  </a:lnTo>
                  <a:lnTo>
                    <a:pt x="13550" y="11150"/>
                  </a:lnTo>
                  <a:lnTo>
                    <a:pt x="14097" y="11150"/>
                  </a:lnTo>
                  <a:lnTo>
                    <a:pt x="17627" y="10274"/>
                  </a:lnTo>
                  <a:lnTo>
                    <a:pt x="17792" y="10185"/>
                  </a:lnTo>
                  <a:lnTo>
                    <a:pt x="22821" y="7277"/>
                  </a:lnTo>
                  <a:lnTo>
                    <a:pt x="20154" y="5727"/>
                  </a:lnTo>
                  <a:lnTo>
                    <a:pt x="15125" y="8648"/>
                  </a:lnTo>
                  <a:lnTo>
                    <a:pt x="14998" y="8724"/>
                  </a:lnTo>
                  <a:lnTo>
                    <a:pt x="14782" y="8813"/>
                  </a:lnTo>
                  <a:lnTo>
                    <a:pt x="14478" y="8902"/>
                  </a:lnTo>
                  <a:lnTo>
                    <a:pt x="13919" y="8978"/>
                  </a:lnTo>
                  <a:lnTo>
                    <a:pt x="13563" y="8966"/>
                  </a:lnTo>
                  <a:lnTo>
                    <a:pt x="12928" y="8839"/>
                  </a:lnTo>
                  <a:lnTo>
                    <a:pt x="12801" y="8775"/>
                  </a:lnTo>
                  <a:lnTo>
                    <a:pt x="12661" y="8724"/>
                  </a:lnTo>
                  <a:lnTo>
                    <a:pt x="12534" y="8648"/>
                  </a:lnTo>
                  <a:lnTo>
                    <a:pt x="12395" y="8585"/>
                  </a:lnTo>
                  <a:lnTo>
                    <a:pt x="9677" y="6997"/>
                  </a:lnTo>
                  <a:lnTo>
                    <a:pt x="17233" y="2628"/>
                  </a:lnTo>
                  <a:lnTo>
                    <a:pt x="19964" y="4216"/>
                  </a:lnTo>
                  <a:lnTo>
                    <a:pt x="20167" y="4330"/>
                  </a:lnTo>
                  <a:lnTo>
                    <a:pt x="20345" y="4419"/>
                  </a:lnTo>
                  <a:lnTo>
                    <a:pt x="20624" y="4787"/>
                  </a:lnTo>
                  <a:lnTo>
                    <a:pt x="20675" y="4978"/>
                  </a:lnTo>
                  <a:lnTo>
                    <a:pt x="20662" y="5168"/>
                  </a:lnTo>
                  <a:lnTo>
                    <a:pt x="20231" y="5689"/>
                  </a:lnTo>
                  <a:lnTo>
                    <a:pt x="22821" y="7277"/>
                  </a:lnTo>
                  <a:lnTo>
                    <a:pt x="23037" y="7162"/>
                  </a:lnTo>
                  <a:lnTo>
                    <a:pt x="23368" y="6921"/>
                  </a:lnTo>
                  <a:lnTo>
                    <a:pt x="23520" y="6781"/>
                  </a:lnTo>
                  <a:lnTo>
                    <a:pt x="23672" y="6654"/>
                  </a:lnTo>
                  <a:lnTo>
                    <a:pt x="24447" y="5181"/>
                  </a:lnTo>
                  <a:lnTo>
                    <a:pt x="24447" y="4864"/>
                  </a:lnTo>
                  <a:close/>
                </a:path>
                <a:path w="206375" h="30480">
                  <a:moveTo>
                    <a:pt x="170713" y="13690"/>
                  </a:moveTo>
                  <a:lnTo>
                    <a:pt x="170675" y="13538"/>
                  </a:lnTo>
                  <a:lnTo>
                    <a:pt x="170599" y="13385"/>
                  </a:lnTo>
                  <a:lnTo>
                    <a:pt x="170434" y="13182"/>
                  </a:lnTo>
                  <a:lnTo>
                    <a:pt x="170154" y="12979"/>
                  </a:lnTo>
                  <a:lnTo>
                    <a:pt x="166865" y="11087"/>
                  </a:lnTo>
                  <a:lnTo>
                    <a:pt x="166687" y="10960"/>
                  </a:lnTo>
                  <a:lnTo>
                    <a:pt x="166293" y="10680"/>
                  </a:lnTo>
                  <a:lnTo>
                    <a:pt x="166166" y="10541"/>
                  </a:lnTo>
                  <a:lnTo>
                    <a:pt x="166039" y="10375"/>
                  </a:lnTo>
                  <a:lnTo>
                    <a:pt x="165963" y="10210"/>
                  </a:lnTo>
                  <a:lnTo>
                    <a:pt x="165912" y="10058"/>
                  </a:lnTo>
                  <a:lnTo>
                    <a:pt x="165887" y="9893"/>
                  </a:lnTo>
                  <a:lnTo>
                    <a:pt x="165887" y="9715"/>
                  </a:lnTo>
                  <a:lnTo>
                    <a:pt x="165912" y="9550"/>
                  </a:lnTo>
                  <a:lnTo>
                    <a:pt x="165963" y="9385"/>
                  </a:lnTo>
                  <a:lnTo>
                    <a:pt x="166039" y="9232"/>
                  </a:lnTo>
                  <a:lnTo>
                    <a:pt x="166166" y="9080"/>
                  </a:lnTo>
                  <a:lnTo>
                    <a:pt x="166293" y="8928"/>
                  </a:lnTo>
                  <a:lnTo>
                    <a:pt x="166636" y="8674"/>
                  </a:lnTo>
                  <a:lnTo>
                    <a:pt x="164071" y="7061"/>
                  </a:lnTo>
                  <a:lnTo>
                    <a:pt x="163830" y="7200"/>
                  </a:lnTo>
                  <a:lnTo>
                    <a:pt x="163436" y="7493"/>
                  </a:lnTo>
                  <a:lnTo>
                    <a:pt x="163055" y="7810"/>
                  </a:lnTo>
                  <a:lnTo>
                    <a:pt x="162737" y="8140"/>
                  </a:lnTo>
                  <a:lnTo>
                    <a:pt x="162623" y="8331"/>
                  </a:lnTo>
                  <a:lnTo>
                    <a:pt x="162496" y="8496"/>
                  </a:lnTo>
                  <a:lnTo>
                    <a:pt x="162306" y="8851"/>
                  </a:lnTo>
                  <a:lnTo>
                    <a:pt x="162229" y="9055"/>
                  </a:lnTo>
                  <a:lnTo>
                    <a:pt x="162179" y="9232"/>
                  </a:lnTo>
                  <a:lnTo>
                    <a:pt x="162115" y="9613"/>
                  </a:lnTo>
                  <a:lnTo>
                    <a:pt x="162115" y="9994"/>
                  </a:lnTo>
                  <a:lnTo>
                    <a:pt x="164096" y="12560"/>
                  </a:lnTo>
                  <a:lnTo>
                    <a:pt x="167487" y="14516"/>
                  </a:lnTo>
                  <a:lnTo>
                    <a:pt x="167843" y="14681"/>
                  </a:lnTo>
                  <a:lnTo>
                    <a:pt x="168008" y="14732"/>
                  </a:lnTo>
                  <a:lnTo>
                    <a:pt x="168173" y="14770"/>
                  </a:lnTo>
                  <a:lnTo>
                    <a:pt x="168541" y="14820"/>
                  </a:lnTo>
                  <a:lnTo>
                    <a:pt x="168719" y="14833"/>
                  </a:lnTo>
                  <a:lnTo>
                    <a:pt x="168910" y="14833"/>
                  </a:lnTo>
                  <a:lnTo>
                    <a:pt x="169100" y="14820"/>
                  </a:lnTo>
                  <a:lnTo>
                    <a:pt x="169456" y="14770"/>
                  </a:lnTo>
                  <a:lnTo>
                    <a:pt x="169621" y="14732"/>
                  </a:lnTo>
                  <a:lnTo>
                    <a:pt x="170713" y="13792"/>
                  </a:lnTo>
                  <a:close/>
                </a:path>
                <a:path w="206375" h="30480">
                  <a:moveTo>
                    <a:pt x="182092" y="2133"/>
                  </a:moveTo>
                  <a:lnTo>
                    <a:pt x="181737" y="1968"/>
                  </a:lnTo>
                  <a:lnTo>
                    <a:pt x="181356" y="1765"/>
                  </a:lnTo>
                  <a:lnTo>
                    <a:pt x="180797" y="1549"/>
                  </a:lnTo>
                  <a:lnTo>
                    <a:pt x="177673" y="1003"/>
                  </a:lnTo>
                  <a:lnTo>
                    <a:pt x="177012" y="1003"/>
                  </a:lnTo>
                  <a:lnTo>
                    <a:pt x="172669" y="2108"/>
                  </a:lnTo>
                  <a:lnTo>
                    <a:pt x="172529" y="2171"/>
                  </a:lnTo>
                  <a:lnTo>
                    <a:pt x="172402" y="2247"/>
                  </a:lnTo>
                  <a:lnTo>
                    <a:pt x="164147" y="7023"/>
                  </a:lnTo>
                  <a:lnTo>
                    <a:pt x="166751" y="8610"/>
                  </a:lnTo>
                  <a:lnTo>
                    <a:pt x="175285" y="3683"/>
                  </a:lnTo>
                  <a:lnTo>
                    <a:pt x="175412" y="3606"/>
                  </a:lnTo>
                  <a:lnTo>
                    <a:pt x="175590" y="3517"/>
                  </a:lnTo>
                  <a:lnTo>
                    <a:pt x="176085" y="3340"/>
                  </a:lnTo>
                  <a:lnTo>
                    <a:pt x="176618" y="3225"/>
                  </a:lnTo>
                  <a:lnTo>
                    <a:pt x="176923" y="3187"/>
                  </a:lnTo>
                  <a:lnTo>
                    <a:pt x="177203" y="3175"/>
                  </a:lnTo>
                  <a:lnTo>
                    <a:pt x="177774" y="3187"/>
                  </a:lnTo>
                  <a:lnTo>
                    <a:pt x="178066" y="3225"/>
                  </a:lnTo>
                  <a:lnTo>
                    <a:pt x="178612" y="3340"/>
                  </a:lnTo>
                  <a:lnTo>
                    <a:pt x="179108" y="3517"/>
                  </a:lnTo>
                  <a:lnTo>
                    <a:pt x="179324" y="3632"/>
                  </a:lnTo>
                  <a:lnTo>
                    <a:pt x="182092" y="2133"/>
                  </a:lnTo>
                  <a:close/>
                </a:path>
                <a:path w="206375" h="30480">
                  <a:moveTo>
                    <a:pt x="186067" y="4826"/>
                  </a:moveTo>
                  <a:lnTo>
                    <a:pt x="186029" y="4673"/>
                  </a:lnTo>
                  <a:lnTo>
                    <a:pt x="185953" y="4521"/>
                  </a:lnTo>
                  <a:lnTo>
                    <a:pt x="185775" y="4318"/>
                  </a:lnTo>
                  <a:lnTo>
                    <a:pt x="185572" y="4140"/>
                  </a:lnTo>
                  <a:lnTo>
                    <a:pt x="182283" y="2260"/>
                  </a:lnTo>
                  <a:lnTo>
                    <a:pt x="182092" y="2146"/>
                  </a:lnTo>
                  <a:lnTo>
                    <a:pt x="179412" y="3683"/>
                  </a:lnTo>
                  <a:lnTo>
                    <a:pt x="182841" y="5664"/>
                  </a:lnTo>
                  <a:lnTo>
                    <a:pt x="183197" y="5816"/>
                  </a:lnTo>
                  <a:lnTo>
                    <a:pt x="183362" y="5867"/>
                  </a:lnTo>
                  <a:lnTo>
                    <a:pt x="183540" y="5905"/>
                  </a:lnTo>
                  <a:lnTo>
                    <a:pt x="183896" y="5956"/>
                  </a:lnTo>
                  <a:lnTo>
                    <a:pt x="184086" y="5969"/>
                  </a:lnTo>
                  <a:lnTo>
                    <a:pt x="184251" y="5969"/>
                  </a:lnTo>
                  <a:lnTo>
                    <a:pt x="184454" y="5956"/>
                  </a:lnTo>
                  <a:lnTo>
                    <a:pt x="184797" y="5905"/>
                  </a:lnTo>
                  <a:lnTo>
                    <a:pt x="184975" y="5867"/>
                  </a:lnTo>
                  <a:lnTo>
                    <a:pt x="185140" y="5816"/>
                  </a:lnTo>
                  <a:lnTo>
                    <a:pt x="185508" y="5651"/>
                  </a:lnTo>
                  <a:lnTo>
                    <a:pt x="185686" y="5537"/>
                  </a:lnTo>
                  <a:lnTo>
                    <a:pt x="185864" y="5346"/>
                  </a:lnTo>
                  <a:lnTo>
                    <a:pt x="186016" y="5143"/>
                  </a:lnTo>
                  <a:lnTo>
                    <a:pt x="186067" y="4927"/>
                  </a:lnTo>
                  <a:close/>
                </a:path>
                <a:path w="206375" h="30480">
                  <a:moveTo>
                    <a:pt x="192328" y="15125"/>
                  </a:moveTo>
                  <a:lnTo>
                    <a:pt x="192278" y="14808"/>
                  </a:lnTo>
                  <a:lnTo>
                    <a:pt x="192214" y="14655"/>
                  </a:lnTo>
                  <a:lnTo>
                    <a:pt x="192163" y="14503"/>
                  </a:lnTo>
                  <a:lnTo>
                    <a:pt x="190919" y="13144"/>
                  </a:lnTo>
                  <a:lnTo>
                    <a:pt x="190715" y="13030"/>
                  </a:lnTo>
                  <a:lnTo>
                    <a:pt x="187769" y="11353"/>
                  </a:lnTo>
                  <a:lnTo>
                    <a:pt x="191566" y="9156"/>
                  </a:lnTo>
                  <a:lnTo>
                    <a:pt x="191757" y="9042"/>
                  </a:lnTo>
                  <a:lnTo>
                    <a:pt x="191947" y="8864"/>
                  </a:lnTo>
                  <a:lnTo>
                    <a:pt x="192074" y="8648"/>
                  </a:lnTo>
                  <a:lnTo>
                    <a:pt x="192125" y="8445"/>
                  </a:lnTo>
                  <a:lnTo>
                    <a:pt x="192074" y="8128"/>
                  </a:lnTo>
                  <a:lnTo>
                    <a:pt x="191985" y="7962"/>
                  </a:lnTo>
                  <a:lnTo>
                    <a:pt x="191858" y="7823"/>
                  </a:lnTo>
                  <a:lnTo>
                    <a:pt x="191579" y="7620"/>
                  </a:lnTo>
                  <a:lnTo>
                    <a:pt x="191287" y="7480"/>
                  </a:lnTo>
                  <a:lnTo>
                    <a:pt x="191046" y="7404"/>
                  </a:lnTo>
                  <a:lnTo>
                    <a:pt x="190881" y="7366"/>
                  </a:lnTo>
                  <a:lnTo>
                    <a:pt x="190512" y="7315"/>
                  </a:lnTo>
                  <a:lnTo>
                    <a:pt x="190334" y="7302"/>
                  </a:lnTo>
                  <a:lnTo>
                    <a:pt x="190157" y="7302"/>
                  </a:lnTo>
                  <a:lnTo>
                    <a:pt x="189953" y="7315"/>
                  </a:lnTo>
                  <a:lnTo>
                    <a:pt x="189598" y="7366"/>
                  </a:lnTo>
                  <a:lnTo>
                    <a:pt x="189433" y="7404"/>
                  </a:lnTo>
                  <a:lnTo>
                    <a:pt x="189280" y="7454"/>
                  </a:lnTo>
                  <a:lnTo>
                    <a:pt x="189115" y="7518"/>
                  </a:lnTo>
                  <a:lnTo>
                    <a:pt x="188963" y="7581"/>
                  </a:lnTo>
                  <a:lnTo>
                    <a:pt x="183718" y="10604"/>
                  </a:lnTo>
                  <a:lnTo>
                    <a:pt x="173545" y="16471"/>
                  </a:lnTo>
                  <a:lnTo>
                    <a:pt x="173367" y="16586"/>
                  </a:lnTo>
                  <a:lnTo>
                    <a:pt x="173151" y="16814"/>
                  </a:lnTo>
                  <a:lnTo>
                    <a:pt x="173050" y="16979"/>
                  </a:lnTo>
                  <a:lnTo>
                    <a:pt x="172999" y="17183"/>
                  </a:lnTo>
                  <a:lnTo>
                    <a:pt x="173050" y="17500"/>
                  </a:lnTo>
                  <a:lnTo>
                    <a:pt x="173151" y="17665"/>
                  </a:lnTo>
                  <a:lnTo>
                    <a:pt x="173266" y="17805"/>
                  </a:lnTo>
                  <a:lnTo>
                    <a:pt x="173545" y="18008"/>
                  </a:lnTo>
                  <a:lnTo>
                    <a:pt x="173774" y="18110"/>
                  </a:lnTo>
                  <a:lnTo>
                    <a:pt x="174167" y="18249"/>
                  </a:lnTo>
                  <a:lnTo>
                    <a:pt x="174434" y="18300"/>
                  </a:lnTo>
                  <a:lnTo>
                    <a:pt x="174612" y="18313"/>
                  </a:lnTo>
                  <a:lnTo>
                    <a:pt x="174802" y="18326"/>
                  </a:lnTo>
                  <a:lnTo>
                    <a:pt x="174980" y="18326"/>
                  </a:lnTo>
                  <a:lnTo>
                    <a:pt x="175171" y="18313"/>
                  </a:lnTo>
                  <a:lnTo>
                    <a:pt x="175361" y="18300"/>
                  </a:lnTo>
                  <a:lnTo>
                    <a:pt x="175526" y="18262"/>
                  </a:lnTo>
                  <a:lnTo>
                    <a:pt x="175882" y="18173"/>
                  </a:lnTo>
                  <a:lnTo>
                    <a:pt x="176022" y="18110"/>
                  </a:lnTo>
                  <a:lnTo>
                    <a:pt x="176161" y="18046"/>
                  </a:lnTo>
                  <a:lnTo>
                    <a:pt x="185102" y="12890"/>
                  </a:lnTo>
                  <a:lnTo>
                    <a:pt x="187909" y="14503"/>
                  </a:lnTo>
                  <a:lnTo>
                    <a:pt x="188036" y="14566"/>
                  </a:lnTo>
                  <a:lnTo>
                    <a:pt x="188214" y="14681"/>
                  </a:lnTo>
                  <a:lnTo>
                    <a:pt x="188379" y="14859"/>
                  </a:lnTo>
                  <a:lnTo>
                    <a:pt x="188506" y="15036"/>
                  </a:lnTo>
                  <a:lnTo>
                    <a:pt x="188556" y="15227"/>
                  </a:lnTo>
                  <a:lnTo>
                    <a:pt x="188506" y="15519"/>
                  </a:lnTo>
                  <a:lnTo>
                    <a:pt x="188404" y="15671"/>
                  </a:lnTo>
                  <a:lnTo>
                    <a:pt x="188264" y="15836"/>
                  </a:lnTo>
                  <a:lnTo>
                    <a:pt x="188099" y="15951"/>
                  </a:lnTo>
                  <a:lnTo>
                    <a:pt x="187858" y="16103"/>
                  </a:lnTo>
                  <a:lnTo>
                    <a:pt x="180365" y="20421"/>
                  </a:lnTo>
                  <a:lnTo>
                    <a:pt x="180187" y="20523"/>
                  </a:lnTo>
                  <a:lnTo>
                    <a:pt x="179997" y="20701"/>
                  </a:lnTo>
                  <a:lnTo>
                    <a:pt x="179857" y="20967"/>
                  </a:lnTo>
                  <a:lnTo>
                    <a:pt x="179819" y="21120"/>
                  </a:lnTo>
                  <a:lnTo>
                    <a:pt x="179857" y="21386"/>
                  </a:lnTo>
                  <a:lnTo>
                    <a:pt x="179997" y="21653"/>
                  </a:lnTo>
                  <a:lnTo>
                    <a:pt x="180136" y="21780"/>
                  </a:lnTo>
                  <a:lnTo>
                    <a:pt x="180365" y="21945"/>
                  </a:lnTo>
                  <a:lnTo>
                    <a:pt x="180657" y="22085"/>
                  </a:lnTo>
                  <a:lnTo>
                    <a:pt x="180898" y="22161"/>
                  </a:lnTo>
                  <a:lnTo>
                    <a:pt x="181063" y="22199"/>
                  </a:lnTo>
                  <a:lnTo>
                    <a:pt x="181432" y="22250"/>
                  </a:lnTo>
                  <a:lnTo>
                    <a:pt x="181610" y="22263"/>
                  </a:lnTo>
                  <a:lnTo>
                    <a:pt x="181800" y="22263"/>
                  </a:lnTo>
                  <a:lnTo>
                    <a:pt x="181991" y="22250"/>
                  </a:lnTo>
                  <a:lnTo>
                    <a:pt x="182346" y="22199"/>
                  </a:lnTo>
                  <a:lnTo>
                    <a:pt x="182511" y="22161"/>
                  </a:lnTo>
                  <a:lnTo>
                    <a:pt x="182676" y="22110"/>
                  </a:lnTo>
                  <a:lnTo>
                    <a:pt x="182841" y="22047"/>
                  </a:lnTo>
                  <a:lnTo>
                    <a:pt x="182981" y="21983"/>
                  </a:lnTo>
                  <a:lnTo>
                    <a:pt x="190639" y="17576"/>
                  </a:lnTo>
                  <a:lnTo>
                    <a:pt x="192214" y="15900"/>
                  </a:lnTo>
                  <a:lnTo>
                    <a:pt x="192278" y="15748"/>
                  </a:lnTo>
                  <a:lnTo>
                    <a:pt x="192328" y="15430"/>
                  </a:lnTo>
                  <a:lnTo>
                    <a:pt x="192328" y="15125"/>
                  </a:lnTo>
                  <a:close/>
                </a:path>
                <a:path w="206375" h="30480">
                  <a:moveTo>
                    <a:pt x="205752" y="22872"/>
                  </a:moveTo>
                  <a:lnTo>
                    <a:pt x="205689" y="22555"/>
                  </a:lnTo>
                  <a:lnTo>
                    <a:pt x="205587" y="22250"/>
                  </a:lnTo>
                  <a:lnTo>
                    <a:pt x="205435" y="21958"/>
                  </a:lnTo>
                  <a:lnTo>
                    <a:pt x="205320" y="21818"/>
                  </a:lnTo>
                  <a:lnTo>
                    <a:pt x="205219" y="21666"/>
                  </a:lnTo>
                  <a:lnTo>
                    <a:pt x="204978" y="21386"/>
                  </a:lnTo>
                  <a:lnTo>
                    <a:pt x="204825" y="21259"/>
                  </a:lnTo>
                  <a:lnTo>
                    <a:pt x="204343" y="20891"/>
                  </a:lnTo>
                  <a:lnTo>
                    <a:pt x="204127" y="20777"/>
                  </a:lnTo>
                  <a:lnTo>
                    <a:pt x="201460" y="22313"/>
                  </a:lnTo>
                  <a:lnTo>
                    <a:pt x="201637" y="22428"/>
                  </a:lnTo>
                  <a:lnTo>
                    <a:pt x="201828" y="22644"/>
                  </a:lnTo>
                  <a:lnTo>
                    <a:pt x="201930" y="22783"/>
                  </a:lnTo>
                  <a:lnTo>
                    <a:pt x="201980" y="22974"/>
                  </a:lnTo>
                  <a:lnTo>
                    <a:pt x="201930" y="23266"/>
                  </a:lnTo>
                  <a:lnTo>
                    <a:pt x="201828" y="23418"/>
                  </a:lnTo>
                  <a:lnTo>
                    <a:pt x="201688" y="23583"/>
                  </a:lnTo>
                  <a:lnTo>
                    <a:pt x="201523" y="23698"/>
                  </a:lnTo>
                  <a:lnTo>
                    <a:pt x="201079" y="23952"/>
                  </a:lnTo>
                  <a:lnTo>
                    <a:pt x="198831" y="22656"/>
                  </a:lnTo>
                  <a:lnTo>
                    <a:pt x="198666" y="22529"/>
                  </a:lnTo>
                  <a:lnTo>
                    <a:pt x="198526" y="22466"/>
                  </a:lnTo>
                  <a:lnTo>
                    <a:pt x="198412" y="25488"/>
                  </a:lnTo>
                  <a:lnTo>
                    <a:pt x="195110" y="27393"/>
                  </a:lnTo>
                  <a:lnTo>
                    <a:pt x="192697" y="25984"/>
                  </a:lnTo>
                  <a:lnTo>
                    <a:pt x="191947" y="25057"/>
                  </a:lnTo>
                  <a:lnTo>
                    <a:pt x="191985" y="24726"/>
                  </a:lnTo>
                  <a:lnTo>
                    <a:pt x="194170" y="23647"/>
                  </a:lnTo>
                  <a:lnTo>
                    <a:pt x="194614" y="23660"/>
                  </a:lnTo>
                  <a:lnTo>
                    <a:pt x="195922" y="24041"/>
                  </a:lnTo>
                  <a:lnTo>
                    <a:pt x="198412" y="25488"/>
                  </a:lnTo>
                  <a:lnTo>
                    <a:pt x="198412" y="22415"/>
                  </a:lnTo>
                  <a:lnTo>
                    <a:pt x="194576" y="21463"/>
                  </a:lnTo>
                  <a:lnTo>
                    <a:pt x="193967" y="21463"/>
                  </a:lnTo>
                  <a:lnTo>
                    <a:pt x="188175" y="24815"/>
                  </a:lnTo>
                  <a:lnTo>
                    <a:pt x="188175" y="25171"/>
                  </a:lnTo>
                  <a:lnTo>
                    <a:pt x="189890" y="27457"/>
                  </a:lnTo>
                  <a:lnTo>
                    <a:pt x="193789" y="29705"/>
                  </a:lnTo>
                  <a:lnTo>
                    <a:pt x="194081" y="29845"/>
                  </a:lnTo>
                  <a:lnTo>
                    <a:pt x="194322" y="29921"/>
                  </a:lnTo>
                  <a:lnTo>
                    <a:pt x="194487" y="29959"/>
                  </a:lnTo>
                  <a:lnTo>
                    <a:pt x="194856" y="30010"/>
                  </a:lnTo>
                  <a:lnTo>
                    <a:pt x="195033" y="30022"/>
                  </a:lnTo>
                  <a:lnTo>
                    <a:pt x="195224" y="30022"/>
                  </a:lnTo>
                  <a:lnTo>
                    <a:pt x="195414" y="30010"/>
                  </a:lnTo>
                  <a:lnTo>
                    <a:pt x="195770" y="29959"/>
                  </a:lnTo>
                  <a:lnTo>
                    <a:pt x="195935" y="29921"/>
                  </a:lnTo>
                  <a:lnTo>
                    <a:pt x="196189" y="29845"/>
                  </a:lnTo>
                  <a:lnTo>
                    <a:pt x="196405" y="29743"/>
                  </a:lnTo>
                  <a:lnTo>
                    <a:pt x="202349" y="26301"/>
                  </a:lnTo>
                  <a:lnTo>
                    <a:pt x="203860" y="25425"/>
                  </a:lnTo>
                  <a:lnTo>
                    <a:pt x="204076" y="25311"/>
                  </a:lnTo>
                  <a:lnTo>
                    <a:pt x="204203" y="25234"/>
                  </a:lnTo>
                  <a:lnTo>
                    <a:pt x="204343" y="25158"/>
                  </a:lnTo>
                  <a:lnTo>
                    <a:pt x="204660" y="24930"/>
                  </a:lnTo>
                  <a:lnTo>
                    <a:pt x="204978" y="24663"/>
                  </a:lnTo>
                  <a:lnTo>
                    <a:pt x="205219" y="24384"/>
                  </a:lnTo>
                  <a:lnTo>
                    <a:pt x="205320" y="24244"/>
                  </a:lnTo>
                  <a:lnTo>
                    <a:pt x="205447" y="24104"/>
                  </a:lnTo>
                  <a:lnTo>
                    <a:pt x="205587" y="23799"/>
                  </a:lnTo>
                  <a:lnTo>
                    <a:pt x="205689" y="23495"/>
                  </a:lnTo>
                  <a:lnTo>
                    <a:pt x="205752" y="23177"/>
                  </a:lnTo>
                  <a:lnTo>
                    <a:pt x="205752" y="2287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454566" y="1113624"/>
              <a:ext cx="61594" cy="125095"/>
            </a:xfrm>
            <a:custGeom>
              <a:avLst/>
              <a:gdLst/>
              <a:ahLst/>
              <a:cxnLst/>
              <a:rect l="l" t="t" r="r" b="b"/>
              <a:pathLst>
                <a:path w="61595" h="125094">
                  <a:moveTo>
                    <a:pt x="6616" y="2286"/>
                  </a:moveTo>
                  <a:lnTo>
                    <a:pt x="3213" y="330"/>
                  </a:lnTo>
                  <a:lnTo>
                    <a:pt x="3009" y="203"/>
                  </a:lnTo>
                  <a:lnTo>
                    <a:pt x="2616" y="76"/>
                  </a:lnTo>
                  <a:lnTo>
                    <a:pt x="2336" y="25"/>
                  </a:lnTo>
                  <a:lnTo>
                    <a:pt x="2159" y="12"/>
                  </a:lnTo>
                  <a:lnTo>
                    <a:pt x="1981" y="0"/>
                  </a:lnTo>
                  <a:lnTo>
                    <a:pt x="1790" y="0"/>
                  </a:lnTo>
                  <a:lnTo>
                    <a:pt x="1600" y="12"/>
                  </a:lnTo>
                  <a:lnTo>
                    <a:pt x="1422" y="25"/>
                  </a:lnTo>
                  <a:lnTo>
                    <a:pt x="1168" y="76"/>
                  </a:lnTo>
                  <a:lnTo>
                    <a:pt x="914" y="152"/>
                  </a:lnTo>
                  <a:lnTo>
                    <a:pt x="749" y="203"/>
                  </a:lnTo>
                  <a:lnTo>
                    <a:pt x="546" y="317"/>
                  </a:lnTo>
                  <a:lnTo>
                    <a:pt x="0" y="1028"/>
                  </a:lnTo>
                  <a:lnTo>
                    <a:pt x="317" y="1689"/>
                  </a:lnTo>
                  <a:lnTo>
                    <a:pt x="546" y="1854"/>
                  </a:lnTo>
                  <a:lnTo>
                    <a:pt x="3949" y="3822"/>
                  </a:lnTo>
                  <a:lnTo>
                    <a:pt x="6616" y="2286"/>
                  </a:lnTo>
                  <a:close/>
                </a:path>
                <a:path w="61595" h="125094">
                  <a:moveTo>
                    <a:pt x="6629" y="6781"/>
                  </a:moveTo>
                  <a:lnTo>
                    <a:pt x="3949" y="5245"/>
                  </a:lnTo>
                  <a:lnTo>
                    <a:pt x="3721" y="5397"/>
                  </a:lnTo>
                  <a:lnTo>
                    <a:pt x="3594" y="5537"/>
                  </a:lnTo>
                  <a:lnTo>
                    <a:pt x="3441" y="5803"/>
                  </a:lnTo>
                  <a:lnTo>
                    <a:pt x="3416" y="5956"/>
                  </a:lnTo>
                  <a:lnTo>
                    <a:pt x="3429" y="6172"/>
                  </a:lnTo>
                  <a:lnTo>
                    <a:pt x="3517" y="6388"/>
                  </a:lnTo>
                  <a:lnTo>
                    <a:pt x="3670" y="6578"/>
                  </a:lnTo>
                  <a:lnTo>
                    <a:pt x="3886" y="6743"/>
                  </a:lnTo>
                  <a:lnTo>
                    <a:pt x="4025" y="6819"/>
                  </a:lnTo>
                  <a:lnTo>
                    <a:pt x="4191" y="6883"/>
                  </a:lnTo>
                  <a:lnTo>
                    <a:pt x="4483" y="6997"/>
                  </a:lnTo>
                  <a:lnTo>
                    <a:pt x="4660" y="7035"/>
                  </a:lnTo>
                  <a:lnTo>
                    <a:pt x="5016" y="7086"/>
                  </a:lnTo>
                  <a:lnTo>
                    <a:pt x="5219" y="7099"/>
                  </a:lnTo>
                  <a:lnTo>
                    <a:pt x="5384" y="7099"/>
                  </a:lnTo>
                  <a:lnTo>
                    <a:pt x="5575" y="7086"/>
                  </a:lnTo>
                  <a:lnTo>
                    <a:pt x="5930" y="7035"/>
                  </a:lnTo>
                  <a:lnTo>
                    <a:pt x="6096" y="6997"/>
                  </a:lnTo>
                  <a:lnTo>
                    <a:pt x="6286" y="6946"/>
                  </a:lnTo>
                  <a:lnTo>
                    <a:pt x="6426" y="6883"/>
                  </a:lnTo>
                  <a:lnTo>
                    <a:pt x="6565" y="6819"/>
                  </a:lnTo>
                  <a:close/>
                </a:path>
                <a:path w="61595" h="125094">
                  <a:moveTo>
                    <a:pt x="7188" y="3009"/>
                  </a:moveTo>
                  <a:lnTo>
                    <a:pt x="7137" y="2794"/>
                  </a:lnTo>
                  <a:lnTo>
                    <a:pt x="7048" y="2628"/>
                  </a:lnTo>
                  <a:lnTo>
                    <a:pt x="6908" y="2489"/>
                  </a:lnTo>
                  <a:lnTo>
                    <a:pt x="6629" y="2286"/>
                  </a:lnTo>
                  <a:lnTo>
                    <a:pt x="3949" y="3822"/>
                  </a:lnTo>
                  <a:lnTo>
                    <a:pt x="4254" y="3962"/>
                  </a:lnTo>
                  <a:lnTo>
                    <a:pt x="4572" y="4064"/>
                  </a:lnTo>
                  <a:lnTo>
                    <a:pt x="4838" y="4114"/>
                  </a:lnTo>
                  <a:lnTo>
                    <a:pt x="5016" y="4127"/>
                  </a:lnTo>
                  <a:lnTo>
                    <a:pt x="5219" y="4140"/>
                  </a:lnTo>
                  <a:lnTo>
                    <a:pt x="5384" y="4140"/>
                  </a:lnTo>
                  <a:lnTo>
                    <a:pt x="5575" y="4127"/>
                  </a:lnTo>
                  <a:lnTo>
                    <a:pt x="5765" y="4114"/>
                  </a:lnTo>
                  <a:lnTo>
                    <a:pt x="5930" y="4076"/>
                  </a:lnTo>
                  <a:lnTo>
                    <a:pt x="6096" y="4038"/>
                  </a:lnTo>
                  <a:lnTo>
                    <a:pt x="6908" y="3619"/>
                  </a:lnTo>
                  <a:lnTo>
                    <a:pt x="7048" y="3479"/>
                  </a:lnTo>
                  <a:lnTo>
                    <a:pt x="7137" y="3314"/>
                  </a:lnTo>
                  <a:lnTo>
                    <a:pt x="7188" y="3111"/>
                  </a:lnTo>
                  <a:close/>
                </a:path>
                <a:path w="61595" h="125094">
                  <a:moveTo>
                    <a:pt x="19951" y="13487"/>
                  </a:moveTo>
                  <a:lnTo>
                    <a:pt x="17284" y="11950"/>
                  </a:lnTo>
                  <a:lnTo>
                    <a:pt x="17094" y="12065"/>
                  </a:lnTo>
                  <a:lnTo>
                    <a:pt x="16865" y="12293"/>
                  </a:lnTo>
                  <a:lnTo>
                    <a:pt x="16764" y="12509"/>
                  </a:lnTo>
                  <a:lnTo>
                    <a:pt x="16725" y="12674"/>
                  </a:lnTo>
                  <a:lnTo>
                    <a:pt x="17284" y="13487"/>
                  </a:lnTo>
                  <a:lnTo>
                    <a:pt x="17487" y="13601"/>
                  </a:lnTo>
                  <a:lnTo>
                    <a:pt x="17881" y="13728"/>
                  </a:lnTo>
                  <a:lnTo>
                    <a:pt x="18161" y="13779"/>
                  </a:lnTo>
                  <a:lnTo>
                    <a:pt x="18338" y="13792"/>
                  </a:lnTo>
                  <a:lnTo>
                    <a:pt x="18516" y="13804"/>
                  </a:lnTo>
                  <a:lnTo>
                    <a:pt x="18707" y="13804"/>
                  </a:lnTo>
                  <a:lnTo>
                    <a:pt x="18897" y="13792"/>
                  </a:lnTo>
                  <a:lnTo>
                    <a:pt x="19075" y="13779"/>
                  </a:lnTo>
                  <a:lnTo>
                    <a:pt x="19329" y="13728"/>
                  </a:lnTo>
                  <a:lnTo>
                    <a:pt x="19596" y="13652"/>
                  </a:lnTo>
                  <a:lnTo>
                    <a:pt x="19748" y="13601"/>
                  </a:lnTo>
                  <a:lnTo>
                    <a:pt x="19951" y="13487"/>
                  </a:lnTo>
                  <a:close/>
                </a:path>
                <a:path w="61595" h="125094">
                  <a:moveTo>
                    <a:pt x="22212" y="11671"/>
                  </a:moveTo>
                  <a:lnTo>
                    <a:pt x="22174" y="11518"/>
                  </a:lnTo>
                  <a:lnTo>
                    <a:pt x="22098" y="11366"/>
                  </a:lnTo>
                  <a:lnTo>
                    <a:pt x="21856" y="11074"/>
                  </a:lnTo>
                  <a:lnTo>
                    <a:pt x="21653" y="10972"/>
                  </a:lnTo>
                  <a:lnTo>
                    <a:pt x="21450" y="10858"/>
                  </a:lnTo>
                  <a:lnTo>
                    <a:pt x="16649" y="8064"/>
                  </a:lnTo>
                  <a:lnTo>
                    <a:pt x="16484" y="7962"/>
                  </a:lnTo>
                  <a:lnTo>
                    <a:pt x="16192" y="7835"/>
                  </a:lnTo>
                  <a:lnTo>
                    <a:pt x="16027" y="7797"/>
                  </a:lnTo>
                  <a:lnTo>
                    <a:pt x="15849" y="7747"/>
                  </a:lnTo>
                  <a:lnTo>
                    <a:pt x="15494" y="7696"/>
                  </a:lnTo>
                  <a:lnTo>
                    <a:pt x="14935" y="7696"/>
                  </a:lnTo>
                  <a:lnTo>
                    <a:pt x="14579" y="7747"/>
                  </a:lnTo>
                  <a:lnTo>
                    <a:pt x="14414" y="7797"/>
                  </a:lnTo>
                  <a:lnTo>
                    <a:pt x="14224" y="7835"/>
                  </a:lnTo>
                  <a:lnTo>
                    <a:pt x="13944" y="7962"/>
                  </a:lnTo>
                  <a:lnTo>
                    <a:pt x="13817" y="8039"/>
                  </a:lnTo>
                  <a:lnTo>
                    <a:pt x="3657" y="13919"/>
                  </a:lnTo>
                  <a:lnTo>
                    <a:pt x="3136" y="14478"/>
                  </a:lnTo>
                  <a:lnTo>
                    <a:pt x="3098" y="14630"/>
                  </a:lnTo>
                  <a:lnTo>
                    <a:pt x="3111" y="14846"/>
                  </a:lnTo>
                  <a:lnTo>
                    <a:pt x="3200" y="15049"/>
                  </a:lnTo>
                  <a:lnTo>
                    <a:pt x="3352" y="15252"/>
                  </a:lnTo>
                  <a:lnTo>
                    <a:pt x="3721" y="15494"/>
                  </a:lnTo>
                  <a:lnTo>
                    <a:pt x="4000" y="15621"/>
                  </a:lnTo>
                  <a:lnTo>
                    <a:pt x="4178" y="15671"/>
                  </a:lnTo>
                  <a:lnTo>
                    <a:pt x="4343" y="15709"/>
                  </a:lnTo>
                  <a:lnTo>
                    <a:pt x="4711" y="15760"/>
                  </a:lnTo>
                  <a:lnTo>
                    <a:pt x="4889" y="15773"/>
                  </a:lnTo>
                  <a:lnTo>
                    <a:pt x="5054" y="15773"/>
                  </a:lnTo>
                  <a:lnTo>
                    <a:pt x="5270" y="15760"/>
                  </a:lnTo>
                  <a:lnTo>
                    <a:pt x="5600" y="15709"/>
                  </a:lnTo>
                  <a:lnTo>
                    <a:pt x="5791" y="15671"/>
                  </a:lnTo>
                  <a:lnTo>
                    <a:pt x="5943" y="15621"/>
                  </a:lnTo>
                  <a:lnTo>
                    <a:pt x="6248" y="15494"/>
                  </a:lnTo>
                  <a:lnTo>
                    <a:pt x="15201" y="10325"/>
                  </a:lnTo>
                  <a:lnTo>
                    <a:pt x="17627" y="11734"/>
                  </a:lnTo>
                  <a:lnTo>
                    <a:pt x="17272" y="11938"/>
                  </a:lnTo>
                  <a:lnTo>
                    <a:pt x="19951" y="13474"/>
                  </a:lnTo>
                  <a:lnTo>
                    <a:pt x="21564" y="12547"/>
                  </a:lnTo>
                  <a:lnTo>
                    <a:pt x="21729" y="12458"/>
                  </a:lnTo>
                  <a:lnTo>
                    <a:pt x="21856" y="12382"/>
                  </a:lnTo>
                  <a:lnTo>
                    <a:pt x="22034" y="12204"/>
                  </a:lnTo>
                  <a:lnTo>
                    <a:pt x="22174" y="11938"/>
                  </a:lnTo>
                  <a:lnTo>
                    <a:pt x="22212" y="11785"/>
                  </a:lnTo>
                  <a:close/>
                </a:path>
                <a:path w="61595" h="125094">
                  <a:moveTo>
                    <a:pt x="33743" y="18338"/>
                  </a:moveTo>
                  <a:lnTo>
                    <a:pt x="33705" y="18173"/>
                  </a:lnTo>
                  <a:lnTo>
                    <a:pt x="33629" y="18021"/>
                  </a:lnTo>
                  <a:lnTo>
                    <a:pt x="33464" y="17818"/>
                  </a:lnTo>
                  <a:lnTo>
                    <a:pt x="33248" y="17653"/>
                  </a:lnTo>
                  <a:lnTo>
                    <a:pt x="29171" y="15328"/>
                  </a:lnTo>
                  <a:lnTo>
                    <a:pt x="29171" y="18402"/>
                  </a:lnTo>
                  <a:lnTo>
                    <a:pt x="21602" y="22771"/>
                  </a:lnTo>
                  <a:lnTo>
                    <a:pt x="18872" y="21183"/>
                  </a:lnTo>
                  <a:lnTo>
                    <a:pt x="18694" y="21069"/>
                  </a:lnTo>
                  <a:lnTo>
                    <a:pt x="18516" y="20955"/>
                  </a:lnTo>
                  <a:lnTo>
                    <a:pt x="18326" y="20739"/>
                  </a:lnTo>
                  <a:lnTo>
                    <a:pt x="18199" y="20510"/>
                  </a:lnTo>
                  <a:lnTo>
                    <a:pt x="18186" y="20320"/>
                  </a:lnTo>
                  <a:lnTo>
                    <a:pt x="18211" y="20167"/>
                  </a:lnTo>
                  <a:lnTo>
                    <a:pt x="18275" y="20015"/>
                  </a:lnTo>
                  <a:lnTo>
                    <a:pt x="18427" y="19850"/>
                  </a:lnTo>
                  <a:lnTo>
                    <a:pt x="18580" y="19723"/>
                  </a:lnTo>
                  <a:lnTo>
                    <a:pt x="18757" y="19621"/>
                  </a:lnTo>
                  <a:lnTo>
                    <a:pt x="23723" y="16751"/>
                  </a:lnTo>
                  <a:lnTo>
                    <a:pt x="23914" y="16649"/>
                  </a:lnTo>
                  <a:lnTo>
                    <a:pt x="24371" y="16484"/>
                  </a:lnTo>
                  <a:lnTo>
                    <a:pt x="24930" y="16408"/>
                  </a:lnTo>
                  <a:lnTo>
                    <a:pt x="25285" y="16421"/>
                  </a:lnTo>
                  <a:lnTo>
                    <a:pt x="25615" y="16471"/>
                  </a:lnTo>
                  <a:lnTo>
                    <a:pt x="25933" y="16548"/>
                  </a:lnTo>
                  <a:lnTo>
                    <a:pt x="26149" y="16649"/>
                  </a:lnTo>
                  <a:lnTo>
                    <a:pt x="29171" y="18402"/>
                  </a:lnTo>
                  <a:lnTo>
                    <a:pt x="29171" y="15328"/>
                  </a:lnTo>
                  <a:lnTo>
                    <a:pt x="28917" y="15176"/>
                  </a:lnTo>
                  <a:lnTo>
                    <a:pt x="28702" y="15049"/>
                  </a:lnTo>
                  <a:lnTo>
                    <a:pt x="28321" y="14859"/>
                  </a:lnTo>
                  <a:lnTo>
                    <a:pt x="27863" y="14668"/>
                  </a:lnTo>
                  <a:lnTo>
                    <a:pt x="25311" y="14236"/>
                  </a:lnTo>
                  <a:lnTo>
                    <a:pt x="24765" y="14236"/>
                  </a:lnTo>
                  <a:lnTo>
                    <a:pt x="21209" y="15125"/>
                  </a:lnTo>
                  <a:lnTo>
                    <a:pt x="21056" y="15201"/>
                  </a:lnTo>
                  <a:lnTo>
                    <a:pt x="16090" y="18072"/>
                  </a:lnTo>
                  <a:lnTo>
                    <a:pt x="15951" y="18148"/>
                  </a:lnTo>
                  <a:lnTo>
                    <a:pt x="14528" y="19735"/>
                  </a:lnTo>
                  <a:lnTo>
                    <a:pt x="14465" y="19888"/>
                  </a:lnTo>
                  <a:lnTo>
                    <a:pt x="14414" y="20205"/>
                  </a:lnTo>
                  <a:lnTo>
                    <a:pt x="14414" y="20358"/>
                  </a:lnTo>
                  <a:lnTo>
                    <a:pt x="14401" y="20510"/>
                  </a:lnTo>
                  <a:lnTo>
                    <a:pt x="14465" y="20828"/>
                  </a:lnTo>
                  <a:lnTo>
                    <a:pt x="14528" y="20980"/>
                  </a:lnTo>
                  <a:lnTo>
                    <a:pt x="14579" y="21132"/>
                  </a:lnTo>
                  <a:lnTo>
                    <a:pt x="16014" y="22606"/>
                  </a:lnTo>
                  <a:lnTo>
                    <a:pt x="18948" y="24307"/>
                  </a:lnTo>
                  <a:lnTo>
                    <a:pt x="17995" y="24853"/>
                  </a:lnTo>
                  <a:lnTo>
                    <a:pt x="17780" y="24955"/>
                  </a:lnTo>
                  <a:lnTo>
                    <a:pt x="17653" y="25044"/>
                  </a:lnTo>
                  <a:lnTo>
                    <a:pt x="17462" y="25120"/>
                  </a:lnTo>
                  <a:lnTo>
                    <a:pt x="17157" y="25209"/>
                  </a:lnTo>
                  <a:lnTo>
                    <a:pt x="16598" y="25285"/>
                  </a:lnTo>
                  <a:lnTo>
                    <a:pt x="16243" y="25273"/>
                  </a:lnTo>
                  <a:lnTo>
                    <a:pt x="15836" y="25209"/>
                  </a:lnTo>
                  <a:lnTo>
                    <a:pt x="15608" y="25146"/>
                  </a:lnTo>
                  <a:lnTo>
                    <a:pt x="15481" y="25082"/>
                  </a:lnTo>
                  <a:lnTo>
                    <a:pt x="15341" y="25031"/>
                  </a:lnTo>
                  <a:lnTo>
                    <a:pt x="15201" y="24980"/>
                  </a:lnTo>
                  <a:lnTo>
                    <a:pt x="15062" y="24904"/>
                  </a:lnTo>
                  <a:lnTo>
                    <a:pt x="11861" y="23025"/>
                  </a:lnTo>
                  <a:lnTo>
                    <a:pt x="11658" y="22923"/>
                  </a:lnTo>
                  <a:lnTo>
                    <a:pt x="11252" y="22796"/>
                  </a:lnTo>
                  <a:lnTo>
                    <a:pt x="10985" y="22745"/>
                  </a:lnTo>
                  <a:lnTo>
                    <a:pt x="10807" y="22733"/>
                  </a:lnTo>
                  <a:lnTo>
                    <a:pt x="10629" y="22720"/>
                  </a:lnTo>
                  <a:lnTo>
                    <a:pt x="10439" y="22720"/>
                  </a:lnTo>
                  <a:lnTo>
                    <a:pt x="10248" y="22733"/>
                  </a:lnTo>
                  <a:lnTo>
                    <a:pt x="9258" y="22999"/>
                  </a:lnTo>
                  <a:lnTo>
                    <a:pt x="9131" y="23063"/>
                  </a:lnTo>
                  <a:lnTo>
                    <a:pt x="8966" y="23190"/>
                  </a:lnTo>
                  <a:lnTo>
                    <a:pt x="8775" y="23380"/>
                  </a:lnTo>
                  <a:lnTo>
                    <a:pt x="8674" y="23596"/>
                  </a:lnTo>
                  <a:lnTo>
                    <a:pt x="8636" y="23749"/>
                  </a:lnTo>
                  <a:lnTo>
                    <a:pt x="12598" y="26543"/>
                  </a:lnTo>
                  <a:lnTo>
                    <a:pt x="12814" y="26644"/>
                  </a:lnTo>
                  <a:lnTo>
                    <a:pt x="16230" y="27457"/>
                  </a:lnTo>
                  <a:lnTo>
                    <a:pt x="16776" y="27457"/>
                  </a:lnTo>
                  <a:lnTo>
                    <a:pt x="20116" y="26682"/>
                  </a:lnTo>
                  <a:lnTo>
                    <a:pt x="20332" y="26581"/>
                  </a:lnTo>
                  <a:lnTo>
                    <a:pt x="22898" y="25107"/>
                  </a:lnTo>
                  <a:lnTo>
                    <a:pt x="23063" y="25006"/>
                  </a:lnTo>
                  <a:lnTo>
                    <a:pt x="33185" y="19164"/>
                  </a:lnTo>
                  <a:lnTo>
                    <a:pt x="33413" y="18999"/>
                  </a:lnTo>
                  <a:lnTo>
                    <a:pt x="33540" y="18859"/>
                  </a:lnTo>
                  <a:lnTo>
                    <a:pt x="33693" y="18643"/>
                  </a:lnTo>
                  <a:lnTo>
                    <a:pt x="33743" y="18440"/>
                  </a:lnTo>
                  <a:close/>
                </a:path>
                <a:path w="61595" h="125094">
                  <a:moveTo>
                    <a:pt x="40017" y="120459"/>
                  </a:moveTo>
                  <a:lnTo>
                    <a:pt x="39979" y="120307"/>
                  </a:lnTo>
                  <a:lnTo>
                    <a:pt x="39916" y="120154"/>
                  </a:lnTo>
                  <a:lnTo>
                    <a:pt x="39751" y="119951"/>
                  </a:lnTo>
                  <a:lnTo>
                    <a:pt x="39535" y="119786"/>
                  </a:lnTo>
                  <a:lnTo>
                    <a:pt x="36804" y="121285"/>
                  </a:lnTo>
                  <a:lnTo>
                    <a:pt x="37020" y="121386"/>
                  </a:lnTo>
                  <a:lnTo>
                    <a:pt x="37401" y="121526"/>
                  </a:lnTo>
                  <a:lnTo>
                    <a:pt x="37680" y="121577"/>
                  </a:lnTo>
                  <a:lnTo>
                    <a:pt x="37858" y="121589"/>
                  </a:lnTo>
                  <a:lnTo>
                    <a:pt x="38049" y="121602"/>
                  </a:lnTo>
                  <a:lnTo>
                    <a:pt x="38214" y="121602"/>
                  </a:lnTo>
                  <a:lnTo>
                    <a:pt x="38417" y="121589"/>
                  </a:lnTo>
                  <a:lnTo>
                    <a:pt x="38608" y="121577"/>
                  </a:lnTo>
                  <a:lnTo>
                    <a:pt x="38760" y="121539"/>
                  </a:lnTo>
                  <a:lnTo>
                    <a:pt x="39192" y="121424"/>
                  </a:lnTo>
                  <a:lnTo>
                    <a:pt x="39395" y="121323"/>
                  </a:lnTo>
                  <a:lnTo>
                    <a:pt x="39535" y="121246"/>
                  </a:lnTo>
                  <a:lnTo>
                    <a:pt x="39662" y="121170"/>
                  </a:lnTo>
                  <a:lnTo>
                    <a:pt x="39827" y="120992"/>
                  </a:lnTo>
                  <a:lnTo>
                    <a:pt x="39966" y="120777"/>
                  </a:lnTo>
                  <a:lnTo>
                    <a:pt x="40017" y="120573"/>
                  </a:lnTo>
                  <a:close/>
                </a:path>
                <a:path w="61595" h="125094">
                  <a:moveTo>
                    <a:pt x="45313" y="26035"/>
                  </a:moveTo>
                  <a:lnTo>
                    <a:pt x="45262" y="25666"/>
                  </a:lnTo>
                  <a:lnTo>
                    <a:pt x="45135" y="25285"/>
                  </a:lnTo>
                  <a:lnTo>
                    <a:pt x="44932" y="24930"/>
                  </a:lnTo>
                  <a:lnTo>
                    <a:pt x="44792" y="24752"/>
                  </a:lnTo>
                  <a:lnTo>
                    <a:pt x="44678" y="24561"/>
                  </a:lnTo>
                  <a:lnTo>
                    <a:pt x="38938" y="22352"/>
                  </a:lnTo>
                  <a:lnTo>
                    <a:pt x="38277" y="22352"/>
                  </a:lnTo>
                  <a:lnTo>
                    <a:pt x="33934" y="23456"/>
                  </a:lnTo>
                  <a:lnTo>
                    <a:pt x="33743" y="23571"/>
                  </a:lnTo>
                  <a:lnTo>
                    <a:pt x="32423" y="24333"/>
                  </a:lnTo>
                  <a:lnTo>
                    <a:pt x="32219" y="24434"/>
                  </a:lnTo>
                  <a:lnTo>
                    <a:pt x="31965" y="24587"/>
                  </a:lnTo>
                  <a:lnTo>
                    <a:pt x="29667" y="25908"/>
                  </a:lnTo>
                  <a:lnTo>
                    <a:pt x="29527" y="25984"/>
                  </a:lnTo>
                  <a:lnTo>
                    <a:pt x="29400" y="26060"/>
                  </a:lnTo>
                  <a:lnTo>
                    <a:pt x="29057" y="26301"/>
                  </a:lnTo>
                  <a:lnTo>
                    <a:pt x="28917" y="26441"/>
                  </a:lnTo>
                  <a:lnTo>
                    <a:pt x="28092" y="27571"/>
                  </a:lnTo>
                  <a:lnTo>
                    <a:pt x="28028" y="27724"/>
                  </a:lnTo>
                  <a:lnTo>
                    <a:pt x="27978" y="28041"/>
                  </a:lnTo>
                  <a:lnTo>
                    <a:pt x="27978" y="28346"/>
                  </a:lnTo>
                  <a:lnTo>
                    <a:pt x="28028" y="28663"/>
                  </a:lnTo>
                  <a:lnTo>
                    <a:pt x="28092" y="28816"/>
                  </a:lnTo>
                  <a:lnTo>
                    <a:pt x="28143" y="28968"/>
                  </a:lnTo>
                  <a:lnTo>
                    <a:pt x="28295" y="29260"/>
                  </a:lnTo>
                  <a:lnTo>
                    <a:pt x="28498" y="29565"/>
                  </a:lnTo>
                  <a:lnTo>
                    <a:pt x="28752" y="29832"/>
                  </a:lnTo>
                  <a:lnTo>
                    <a:pt x="28917" y="29959"/>
                  </a:lnTo>
                  <a:lnTo>
                    <a:pt x="29057" y="30086"/>
                  </a:lnTo>
                  <a:lnTo>
                    <a:pt x="29400" y="30340"/>
                  </a:lnTo>
                  <a:lnTo>
                    <a:pt x="29603" y="30441"/>
                  </a:lnTo>
                  <a:lnTo>
                    <a:pt x="33858" y="32905"/>
                  </a:lnTo>
                  <a:lnTo>
                    <a:pt x="34226" y="33070"/>
                  </a:lnTo>
                  <a:lnTo>
                    <a:pt x="34391" y="33121"/>
                  </a:lnTo>
                  <a:lnTo>
                    <a:pt x="34556" y="33159"/>
                  </a:lnTo>
                  <a:lnTo>
                    <a:pt x="34925" y="33210"/>
                  </a:lnTo>
                  <a:lnTo>
                    <a:pt x="35102" y="33223"/>
                  </a:lnTo>
                  <a:lnTo>
                    <a:pt x="35280" y="33223"/>
                  </a:lnTo>
                  <a:lnTo>
                    <a:pt x="35483" y="33210"/>
                  </a:lnTo>
                  <a:lnTo>
                    <a:pt x="35826" y="33159"/>
                  </a:lnTo>
                  <a:lnTo>
                    <a:pt x="36004" y="33121"/>
                  </a:lnTo>
                  <a:lnTo>
                    <a:pt x="36893" y="32600"/>
                  </a:lnTo>
                  <a:lnTo>
                    <a:pt x="37033" y="32397"/>
                  </a:lnTo>
                  <a:lnTo>
                    <a:pt x="37084" y="32181"/>
                  </a:lnTo>
                  <a:lnTo>
                    <a:pt x="37071" y="31978"/>
                  </a:lnTo>
                  <a:lnTo>
                    <a:pt x="36982" y="31775"/>
                  </a:lnTo>
                  <a:lnTo>
                    <a:pt x="36804" y="31572"/>
                  </a:lnTo>
                  <a:lnTo>
                    <a:pt x="36601" y="31394"/>
                  </a:lnTo>
                  <a:lnTo>
                    <a:pt x="32448" y="29019"/>
                  </a:lnTo>
                  <a:lnTo>
                    <a:pt x="32270" y="28905"/>
                  </a:lnTo>
                  <a:lnTo>
                    <a:pt x="32092" y="28790"/>
                  </a:lnTo>
                  <a:lnTo>
                    <a:pt x="31927" y="28625"/>
                  </a:lnTo>
                  <a:lnTo>
                    <a:pt x="31800" y="28435"/>
                  </a:lnTo>
                  <a:lnTo>
                    <a:pt x="31750" y="28244"/>
                  </a:lnTo>
                  <a:lnTo>
                    <a:pt x="31762" y="28054"/>
                  </a:lnTo>
                  <a:lnTo>
                    <a:pt x="32194" y="27533"/>
                  </a:lnTo>
                  <a:lnTo>
                    <a:pt x="32334" y="27457"/>
                  </a:lnTo>
                  <a:lnTo>
                    <a:pt x="33489" y="26784"/>
                  </a:lnTo>
                  <a:lnTo>
                    <a:pt x="38823" y="29870"/>
                  </a:lnTo>
                  <a:lnTo>
                    <a:pt x="38963" y="29946"/>
                  </a:lnTo>
                  <a:lnTo>
                    <a:pt x="39192" y="30048"/>
                  </a:lnTo>
                  <a:lnTo>
                    <a:pt x="39497" y="30162"/>
                  </a:lnTo>
                  <a:lnTo>
                    <a:pt x="39674" y="30200"/>
                  </a:lnTo>
                  <a:lnTo>
                    <a:pt x="40030" y="30251"/>
                  </a:lnTo>
                  <a:lnTo>
                    <a:pt x="40220" y="30264"/>
                  </a:lnTo>
                  <a:lnTo>
                    <a:pt x="40386" y="30264"/>
                  </a:lnTo>
                  <a:lnTo>
                    <a:pt x="40589" y="30251"/>
                  </a:lnTo>
                  <a:lnTo>
                    <a:pt x="40944" y="30200"/>
                  </a:lnTo>
                  <a:lnTo>
                    <a:pt x="41109" y="30162"/>
                  </a:lnTo>
                  <a:lnTo>
                    <a:pt x="41363" y="30086"/>
                  </a:lnTo>
                  <a:lnTo>
                    <a:pt x="41579" y="29984"/>
                  </a:lnTo>
                  <a:lnTo>
                    <a:pt x="41833" y="29832"/>
                  </a:lnTo>
                  <a:lnTo>
                    <a:pt x="43281" y="29006"/>
                  </a:lnTo>
                  <a:lnTo>
                    <a:pt x="40678" y="27432"/>
                  </a:lnTo>
                  <a:lnTo>
                    <a:pt x="40551" y="27508"/>
                  </a:lnTo>
                  <a:lnTo>
                    <a:pt x="40309" y="27647"/>
                  </a:lnTo>
                  <a:lnTo>
                    <a:pt x="36169" y="25247"/>
                  </a:lnTo>
                  <a:lnTo>
                    <a:pt x="36449" y="25082"/>
                  </a:lnTo>
                  <a:lnTo>
                    <a:pt x="36588" y="25006"/>
                  </a:lnTo>
                  <a:lnTo>
                    <a:pt x="36855" y="24866"/>
                  </a:lnTo>
                  <a:lnTo>
                    <a:pt x="37350" y="24688"/>
                  </a:lnTo>
                  <a:lnTo>
                    <a:pt x="37884" y="24574"/>
                  </a:lnTo>
                  <a:lnTo>
                    <a:pt x="38455" y="24536"/>
                  </a:lnTo>
                  <a:lnTo>
                    <a:pt x="39192" y="24561"/>
                  </a:lnTo>
                  <a:lnTo>
                    <a:pt x="41529" y="26136"/>
                  </a:lnTo>
                  <a:lnTo>
                    <a:pt x="41529" y="26314"/>
                  </a:lnTo>
                  <a:lnTo>
                    <a:pt x="41465" y="26644"/>
                  </a:lnTo>
                  <a:lnTo>
                    <a:pt x="41275" y="26949"/>
                  </a:lnTo>
                  <a:lnTo>
                    <a:pt x="41122" y="27101"/>
                  </a:lnTo>
                  <a:lnTo>
                    <a:pt x="40690" y="27432"/>
                  </a:lnTo>
                  <a:lnTo>
                    <a:pt x="43357" y="28968"/>
                  </a:lnTo>
                  <a:lnTo>
                    <a:pt x="43599" y="28841"/>
                  </a:lnTo>
                  <a:lnTo>
                    <a:pt x="45313" y="26428"/>
                  </a:lnTo>
                  <a:lnTo>
                    <a:pt x="45313" y="26035"/>
                  </a:lnTo>
                  <a:close/>
                </a:path>
                <a:path w="61595" h="125094">
                  <a:moveTo>
                    <a:pt x="48539" y="107657"/>
                  </a:moveTo>
                  <a:lnTo>
                    <a:pt x="47777" y="106845"/>
                  </a:lnTo>
                  <a:lnTo>
                    <a:pt x="47472" y="106730"/>
                  </a:lnTo>
                  <a:lnTo>
                    <a:pt x="47307" y="106692"/>
                  </a:lnTo>
                  <a:lnTo>
                    <a:pt x="46939" y="106641"/>
                  </a:lnTo>
                  <a:lnTo>
                    <a:pt x="46748" y="106629"/>
                  </a:lnTo>
                  <a:lnTo>
                    <a:pt x="46570" y="106629"/>
                  </a:lnTo>
                  <a:lnTo>
                    <a:pt x="46380" y="106641"/>
                  </a:lnTo>
                  <a:lnTo>
                    <a:pt x="46024" y="106692"/>
                  </a:lnTo>
                  <a:lnTo>
                    <a:pt x="45859" y="106730"/>
                  </a:lnTo>
                  <a:lnTo>
                    <a:pt x="45605" y="106807"/>
                  </a:lnTo>
                  <a:lnTo>
                    <a:pt x="45389" y="106908"/>
                  </a:lnTo>
                  <a:lnTo>
                    <a:pt x="30060" y="115773"/>
                  </a:lnTo>
                  <a:lnTo>
                    <a:pt x="29883" y="115874"/>
                  </a:lnTo>
                  <a:lnTo>
                    <a:pt x="29692" y="116014"/>
                  </a:lnTo>
                  <a:lnTo>
                    <a:pt x="29578" y="116154"/>
                  </a:lnTo>
                  <a:lnTo>
                    <a:pt x="29489" y="116319"/>
                  </a:lnTo>
                  <a:lnTo>
                    <a:pt x="29438" y="116535"/>
                  </a:lnTo>
                  <a:lnTo>
                    <a:pt x="29451" y="116738"/>
                  </a:lnTo>
                  <a:lnTo>
                    <a:pt x="30251" y="117487"/>
                  </a:lnTo>
                  <a:lnTo>
                    <a:pt x="36791" y="121272"/>
                  </a:lnTo>
                  <a:lnTo>
                    <a:pt x="39458" y="119735"/>
                  </a:lnTo>
                  <a:lnTo>
                    <a:pt x="33997" y="116586"/>
                  </a:lnTo>
                  <a:lnTo>
                    <a:pt x="48006" y="108483"/>
                  </a:lnTo>
                  <a:lnTo>
                    <a:pt x="48399" y="108140"/>
                  </a:lnTo>
                  <a:lnTo>
                    <a:pt x="48514" y="107924"/>
                  </a:lnTo>
                  <a:lnTo>
                    <a:pt x="48539" y="107772"/>
                  </a:lnTo>
                  <a:close/>
                </a:path>
                <a:path w="61595" h="125094">
                  <a:moveTo>
                    <a:pt x="55651" y="117678"/>
                  </a:moveTo>
                  <a:lnTo>
                    <a:pt x="55613" y="117513"/>
                  </a:lnTo>
                  <a:lnTo>
                    <a:pt x="55549" y="117348"/>
                  </a:lnTo>
                  <a:lnTo>
                    <a:pt x="54495" y="116725"/>
                  </a:lnTo>
                  <a:lnTo>
                    <a:pt x="54038" y="116649"/>
                  </a:lnTo>
                  <a:lnTo>
                    <a:pt x="53860" y="116636"/>
                  </a:lnTo>
                  <a:lnTo>
                    <a:pt x="53695" y="116636"/>
                  </a:lnTo>
                  <a:lnTo>
                    <a:pt x="53479" y="116649"/>
                  </a:lnTo>
                  <a:lnTo>
                    <a:pt x="53136" y="116700"/>
                  </a:lnTo>
                  <a:lnTo>
                    <a:pt x="52959" y="116738"/>
                  </a:lnTo>
                  <a:lnTo>
                    <a:pt x="52793" y="116789"/>
                  </a:lnTo>
                  <a:lnTo>
                    <a:pt x="52489" y="116916"/>
                  </a:lnTo>
                  <a:lnTo>
                    <a:pt x="42202" y="122872"/>
                  </a:lnTo>
                  <a:lnTo>
                    <a:pt x="41973" y="123024"/>
                  </a:lnTo>
                  <a:lnTo>
                    <a:pt x="41846" y="123164"/>
                  </a:lnTo>
                  <a:lnTo>
                    <a:pt x="41719" y="123380"/>
                  </a:lnTo>
                  <a:lnTo>
                    <a:pt x="41656" y="123583"/>
                  </a:lnTo>
                  <a:lnTo>
                    <a:pt x="41694" y="123850"/>
                  </a:lnTo>
                  <a:lnTo>
                    <a:pt x="41783" y="124015"/>
                  </a:lnTo>
                  <a:lnTo>
                    <a:pt x="41922" y="124206"/>
                  </a:lnTo>
                  <a:lnTo>
                    <a:pt x="42837" y="124637"/>
                  </a:lnTo>
                  <a:lnTo>
                    <a:pt x="43268" y="124714"/>
                  </a:lnTo>
                  <a:lnTo>
                    <a:pt x="43459" y="124726"/>
                  </a:lnTo>
                  <a:lnTo>
                    <a:pt x="43637" y="124726"/>
                  </a:lnTo>
                  <a:lnTo>
                    <a:pt x="43827" y="124714"/>
                  </a:lnTo>
                  <a:lnTo>
                    <a:pt x="44183" y="124663"/>
                  </a:lnTo>
                  <a:lnTo>
                    <a:pt x="44348" y="124625"/>
                  </a:lnTo>
                  <a:lnTo>
                    <a:pt x="44538" y="124574"/>
                  </a:lnTo>
                  <a:lnTo>
                    <a:pt x="44818" y="124447"/>
                  </a:lnTo>
                  <a:lnTo>
                    <a:pt x="55105" y="118503"/>
                  </a:lnTo>
                  <a:lnTo>
                    <a:pt x="55346" y="118338"/>
                  </a:lnTo>
                  <a:lnTo>
                    <a:pt x="55473" y="118198"/>
                  </a:lnTo>
                  <a:lnTo>
                    <a:pt x="55600" y="117983"/>
                  </a:lnTo>
                  <a:lnTo>
                    <a:pt x="55651" y="117779"/>
                  </a:lnTo>
                  <a:close/>
                </a:path>
                <a:path w="61595" h="125094">
                  <a:moveTo>
                    <a:pt x="61214" y="114960"/>
                  </a:moveTo>
                  <a:lnTo>
                    <a:pt x="61175" y="114808"/>
                  </a:lnTo>
                  <a:lnTo>
                    <a:pt x="61099" y="114642"/>
                  </a:lnTo>
                  <a:lnTo>
                    <a:pt x="60921" y="114452"/>
                  </a:lnTo>
                  <a:lnTo>
                    <a:pt x="60718" y="114274"/>
                  </a:lnTo>
                  <a:lnTo>
                    <a:pt x="59905" y="113830"/>
                  </a:lnTo>
                  <a:lnTo>
                    <a:pt x="59728" y="113728"/>
                  </a:lnTo>
                  <a:lnTo>
                    <a:pt x="59588" y="113652"/>
                  </a:lnTo>
                  <a:lnTo>
                    <a:pt x="59194" y="113525"/>
                  </a:lnTo>
                  <a:lnTo>
                    <a:pt x="58915" y="113474"/>
                  </a:lnTo>
                  <a:lnTo>
                    <a:pt x="58737" y="113461"/>
                  </a:lnTo>
                  <a:lnTo>
                    <a:pt x="58559" y="113449"/>
                  </a:lnTo>
                  <a:lnTo>
                    <a:pt x="58381" y="113449"/>
                  </a:lnTo>
                  <a:lnTo>
                    <a:pt x="58178" y="113461"/>
                  </a:lnTo>
                  <a:lnTo>
                    <a:pt x="58000" y="113474"/>
                  </a:lnTo>
                  <a:lnTo>
                    <a:pt x="57835" y="113512"/>
                  </a:lnTo>
                  <a:lnTo>
                    <a:pt x="57340" y="113652"/>
                  </a:lnTo>
                  <a:lnTo>
                    <a:pt x="57200" y="113728"/>
                  </a:lnTo>
                  <a:lnTo>
                    <a:pt x="57061" y="113792"/>
                  </a:lnTo>
                  <a:lnTo>
                    <a:pt x="56286" y="114249"/>
                  </a:lnTo>
                  <a:lnTo>
                    <a:pt x="56032" y="114414"/>
                  </a:lnTo>
                  <a:lnTo>
                    <a:pt x="55841" y="114655"/>
                  </a:lnTo>
                  <a:lnTo>
                    <a:pt x="55778" y="114820"/>
                  </a:lnTo>
                  <a:lnTo>
                    <a:pt x="55727" y="114973"/>
                  </a:lnTo>
                  <a:lnTo>
                    <a:pt x="55753" y="115189"/>
                  </a:lnTo>
                  <a:lnTo>
                    <a:pt x="55841" y="115392"/>
                  </a:lnTo>
                  <a:lnTo>
                    <a:pt x="55981" y="115595"/>
                  </a:lnTo>
                  <a:lnTo>
                    <a:pt x="56197" y="115760"/>
                  </a:lnTo>
                  <a:lnTo>
                    <a:pt x="56362" y="115836"/>
                  </a:lnTo>
                  <a:lnTo>
                    <a:pt x="56642" y="115963"/>
                  </a:lnTo>
                  <a:lnTo>
                    <a:pt x="56794" y="116014"/>
                  </a:lnTo>
                  <a:lnTo>
                    <a:pt x="56984" y="116052"/>
                  </a:lnTo>
                  <a:lnTo>
                    <a:pt x="57327" y="116103"/>
                  </a:lnTo>
                  <a:lnTo>
                    <a:pt x="57531" y="116116"/>
                  </a:lnTo>
                  <a:lnTo>
                    <a:pt x="57696" y="116116"/>
                  </a:lnTo>
                  <a:lnTo>
                    <a:pt x="57899" y="116103"/>
                  </a:lnTo>
                  <a:lnTo>
                    <a:pt x="58242" y="116052"/>
                  </a:lnTo>
                  <a:lnTo>
                    <a:pt x="58407" y="116014"/>
                  </a:lnTo>
                  <a:lnTo>
                    <a:pt x="58597" y="116014"/>
                  </a:lnTo>
                  <a:lnTo>
                    <a:pt x="59042" y="116090"/>
                  </a:lnTo>
                  <a:lnTo>
                    <a:pt x="59232" y="116103"/>
                  </a:lnTo>
                  <a:lnTo>
                    <a:pt x="59397" y="116103"/>
                  </a:lnTo>
                  <a:lnTo>
                    <a:pt x="59601" y="116090"/>
                  </a:lnTo>
                  <a:lnTo>
                    <a:pt x="59944" y="116039"/>
                  </a:lnTo>
                  <a:lnTo>
                    <a:pt x="60121" y="116001"/>
                  </a:lnTo>
                  <a:lnTo>
                    <a:pt x="61175" y="115227"/>
                  </a:lnTo>
                  <a:lnTo>
                    <a:pt x="61214" y="11506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829256" y="1227073"/>
              <a:ext cx="720725" cy="252729"/>
            </a:xfrm>
            <a:custGeom>
              <a:avLst/>
              <a:gdLst/>
              <a:ahLst/>
              <a:cxnLst/>
              <a:rect l="l" t="t" r="r" b="b"/>
              <a:pathLst>
                <a:path w="720725" h="252730">
                  <a:moveTo>
                    <a:pt x="4140" y="25311"/>
                  </a:moveTo>
                  <a:lnTo>
                    <a:pt x="2552" y="24917"/>
                  </a:lnTo>
                  <a:lnTo>
                    <a:pt x="2311" y="24917"/>
                  </a:lnTo>
                  <a:lnTo>
                    <a:pt x="419" y="25539"/>
                  </a:lnTo>
                  <a:lnTo>
                    <a:pt x="228" y="25717"/>
                  </a:lnTo>
                  <a:lnTo>
                    <a:pt x="25" y="26098"/>
                  </a:lnTo>
                  <a:lnTo>
                    <a:pt x="0" y="26250"/>
                  </a:lnTo>
                  <a:lnTo>
                    <a:pt x="0" y="26377"/>
                  </a:lnTo>
                  <a:lnTo>
                    <a:pt x="25" y="26517"/>
                  </a:lnTo>
                  <a:lnTo>
                    <a:pt x="139" y="26784"/>
                  </a:lnTo>
                  <a:lnTo>
                    <a:pt x="228" y="26924"/>
                  </a:lnTo>
                  <a:lnTo>
                    <a:pt x="419" y="27089"/>
                  </a:lnTo>
                  <a:lnTo>
                    <a:pt x="635" y="27254"/>
                  </a:lnTo>
                  <a:lnTo>
                    <a:pt x="4140" y="25311"/>
                  </a:lnTo>
                  <a:close/>
                </a:path>
                <a:path w="720725" h="252730">
                  <a:moveTo>
                    <a:pt x="29260" y="18300"/>
                  </a:moveTo>
                  <a:lnTo>
                    <a:pt x="29235" y="18161"/>
                  </a:lnTo>
                  <a:lnTo>
                    <a:pt x="29197" y="18021"/>
                  </a:lnTo>
                  <a:lnTo>
                    <a:pt x="29133" y="17881"/>
                  </a:lnTo>
                  <a:lnTo>
                    <a:pt x="29019" y="17754"/>
                  </a:lnTo>
                  <a:lnTo>
                    <a:pt x="28841" y="17564"/>
                  </a:lnTo>
                  <a:lnTo>
                    <a:pt x="28638" y="17424"/>
                  </a:lnTo>
                  <a:lnTo>
                    <a:pt x="28486" y="17322"/>
                  </a:lnTo>
                  <a:lnTo>
                    <a:pt x="28308" y="17221"/>
                  </a:lnTo>
                  <a:lnTo>
                    <a:pt x="28105" y="17145"/>
                  </a:lnTo>
                  <a:lnTo>
                    <a:pt x="27901" y="17081"/>
                  </a:lnTo>
                  <a:lnTo>
                    <a:pt x="27635" y="17030"/>
                  </a:lnTo>
                  <a:lnTo>
                    <a:pt x="27444" y="16992"/>
                  </a:lnTo>
                  <a:lnTo>
                    <a:pt x="27305" y="16967"/>
                  </a:lnTo>
                  <a:lnTo>
                    <a:pt x="27101" y="16954"/>
                  </a:lnTo>
                  <a:lnTo>
                    <a:pt x="26936" y="16941"/>
                  </a:lnTo>
                  <a:lnTo>
                    <a:pt x="26708" y="16941"/>
                  </a:lnTo>
                  <a:lnTo>
                    <a:pt x="17551" y="16370"/>
                  </a:lnTo>
                  <a:lnTo>
                    <a:pt x="17081" y="16332"/>
                  </a:lnTo>
                  <a:lnTo>
                    <a:pt x="16624" y="16383"/>
                  </a:lnTo>
                  <a:lnTo>
                    <a:pt x="16497" y="16408"/>
                  </a:lnTo>
                  <a:lnTo>
                    <a:pt x="16281" y="16471"/>
                  </a:lnTo>
                  <a:lnTo>
                    <a:pt x="16065" y="16522"/>
                  </a:lnTo>
                  <a:lnTo>
                    <a:pt x="15862" y="16598"/>
                  </a:lnTo>
                  <a:lnTo>
                    <a:pt x="15671" y="16687"/>
                  </a:lnTo>
                  <a:lnTo>
                    <a:pt x="14973" y="17322"/>
                  </a:lnTo>
                  <a:lnTo>
                    <a:pt x="14884" y="17513"/>
                  </a:lnTo>
                  <a:lnTo>
                    <a:pt x="14859" y="17653"/>
                  </a:lnTo>
                  <a:lnTo>
                    <a:pt x="14859" y="17780"/>
                  </a:lnTo>
                  <a:lnTo>
                    <a:pt x="15138" y="18376"/>
                  </a:lnTo>
                  <a:lnTo>
                    <a:pt x="15316" y="18554"/>
                  </a:lnTo>
                  <a:lnTo>
                    <a:pt x="15633" y="18770"/>
                  </a:lnTo>
                  <a:lnTo>
                    <a:pt x="15811" y="18859"/>
                  </a:lnTo>
                  <a:lnTo>
                    <a:pt x="16014" y="18935"/>
                  </a:lnTo>
                  <a:lnTo>
                    <a:pt x="16217" y="18999"/>
                  </a:lnTo>
                  <a:lnTo>
                    <a:pt x="16548" y="19075"/>
                  </a:lnTo>
                  <a:lnTo>
                    <a:pt x="16675" y="19088"/>
                  </a:lnTo>
                  <a:lnTo>
                    <a:pt x="16903" y="19126"/>
                  </a:lnTo>
                  <a:lnTo>
                    <a:pt x="21526" y="19431"/>
                  </a:lnTo>
                  <a:lnTo>
                    <a:pt x="7747" y="27393"/>
                  </a:lnTo>
                  <a:lnTo>
                    <a:pt x="4152" y="25311"/>
                  </a:lnTo>
                  <a:lnTo>
                    <a:pt x="736" y="27305"/>
                  </a:lnTo>
                  <a:lnTo>
                    <a:pt x="5930" y="30314"/>
                  </a:lnTo>
                  <a:lnTo>
                    <a:pt x="12458" y="33782"/>
                  </a:lnTo>
                  <a:lnTo>
                    <a:pt x="12687" y="33820"/>
                  </a:lnTo>
                  <a:lnTo>
                    <a:pt x="12928" y="33832"/>
                  </a:lnTo>
                  <a:lnTo>
                    <a:pt x="13169" y="33832"/>
                  </a:lnTo>
                  <a:lnTo>
                    <a:pt x="13398" y="33820"/>
                  </a:lnTo>
                  <a:lnTo>
                    <a:pt x="13627" y="33782"/>
                  </a:lnTo>
                  <a:lnTo>
                    <a:pt x="13868" y="33743"/>
                  </a:lnTo>
                  <a:lnTo>
                    <a:pt x="15062" y="33197"/>
                  </a:lnTo>
                  <a:lnTo>
                    <a:pt x="15252" y="33032"/>
                  </a:lnTo>
                  <a:lnTo>
                    <a:pt x="15341" y="32905"/>
                  </a:lnTo>
                  <a:lnTo>
                    <a:pt x="15455" y="32639"/>
                  </a:lnTo>
                  <a:lnTo>
                    <a:pt x="15468" y="32486"/>
                  </a:lnTo>
                  <a:lnTo>
                    <a:pt x="15455" y="32219"/>
                  </a:lnTo>
                  <a:lnTo>
                    <a:pt x="15341" y="31965"/>
                  </a:lnTo>
                  <a:lnTo>
                    <a:pt x="15252" y="31838"/>
                  </a:lnTo>
                  <a:lnTo>
                    <a:pt x="15125" y="31699"/>
                  </a:lnTo>
                  <a:lnTo>
                    <a:pt x="14998" y="31584"/>
                  </a:lnTo>
                  <a:lnTo>
                    <a:pt x="14846" y="31483"/>
                  </a:lnTo>
                  <a:lnTo>
                    <a:pt x="11176" y="29375"/>
                  </a:lnTo>
                  <a:lnTo>
                    <a:pt x="28549" y="19342"/>
                  </a:lnTo>
                  <a:lnTo>
                    <a:pt x="28676" y="19265"/>
                  </a:lnTo>
                  <a:lnTo>
                    <a:pt x="28892" y="19088"/>
                  </a:lnTo>
                  <a:lnTo>
                    <a:pt x="29019" y="18961"/>
                  </a:lnTo>
                  <a:lnTo>
                    <a:pt x="29108" y="18834"/>
                  </a:lnTo>
                  <a:lnTo>
                    <a:pt x="29184" y="18694"/>
                  </a:lnTo>
                  <a:lnTo>
                    <a:pt x="29235" y="18567"/>
                  </a:lnTo>
                  <a:lnTo>
                    <a:pt x="29260" y="18427"/>
                  </a:lnTo>
                  <a:lnTo>
                    <a:pt x="29260" y="18300"/>
                  </a:lnTo>
                  <a:close/>
                </a:path>
                <a:path w="720725" h="252730">
                  <a:moveTo>
                    <a:pt x="422097" y="246507"/>
                  </a:moveTo>
                  <a:lnTo>
                    <a:pt x="419658" y="243179"/>
                  </a:lnTo>
                  <a:lnTo>
                    <a:pt x="419506" y="243078"/>
                  </a:lnTo>
                  <a:lnTo>
                    <a:pt x="412115" y="241147"/>
                  </a:lnTo>
                  <a:lnTo>
                    <a:pt x="411010" y="241147"/>
                  </a:lnTo>
                  <a:lnTo>
                    <a:pt x="409930" y="241211"/>
                  </a:lnTo>
                  <a:lnTo>
                    <a:pt x="407822" y="241503"/>
                  </a:lnTo>
                  <a:lnTo>
                    <a:pt x="406527" y="241858"/>
                  </a:lnTo>
                  <a:lnTo>
                    <a:pt x="408584" y="244208"/>
                  </a:lnTo>
                  <a:lnTo>
                    <a:pt x="406514" y="241871"/>
                  </a:lnTo>
                  <a:lnTo>
                    <a:pt x="406222" y="241960"/>
                  </a:lnTo>
                  <a:lnTo>
                    <a:pt x="406006" y="242049"/>
                  </a:lnTo>
                  <a:lnTo>
                    <a:pt x="405218" y="242874"/>
                  </a:lnTo>
                  <a:lnTo>
                    <a:pt x="405193" y="243014"/>
                  </a:lnTo>
                  <a:lnTo>
                    <a:pt x="405193" y="243141"/>
                  </a:lnTo>
                  <a:lnTo>
                    <a:pt x="405244" y="243420"/>
                  </a:lnTo>
                  <a:lnTo>
                    <a:pt x="405320" y="243560"/>
                  </a:lnTo>
                  <a:lnTo>
                    <a:pt x="405409" y="243687"/>
                  </a:lnTo>
                  <a:lnTo>
                    <a:pt x="405650" y="243916"/>
                  </a:lnTo>
                  <a:lnTo>
                    <a:pt x="405777" y="244043"/>
                  </a:lnTo>
                  <a:lnTo>
                    <a:pt x="405942" y="244132"/>
                  </a:lnTo>
                  <a:lnTo>
                    <a:pt x="406323" y="244297"/>
                  </a:lnTo>
                  <a:lnTo>
                    <a:pt x="406768" y="244424"/>
                  </a:lnTo>
                  <a:lnTo>
                    <a:pt x="406984" y="244462"/>
                  </a:lnTo>
                  <a:lnTo>
                    <a:pt x="407339" y="244500"/>
                  </a:lnTo>
                  <a:lnTo>
                    <a:pt x="407708" y="244513"/>
                  </a:lnTo>
                  <a:lnTo>
                    <a:pt x="407924" y="244500"/>
                  </a:lnTo>
                  <a:lnTo>
                    <a:pt x="408165" y="244475"/>
                  </a:lnTo>
                  <a:lnTo>
                    <a:pt x="408406" y="244436"/>
                  </a:lnTo>
                  <a:lnTo>
                    <a:pt x="408724" y="244360"/>
                  </a:lnTo>
                  <a:lnTo>
                    <a:pt x="409067" y="244246"/>
                  </a:lnTo>
                  <a:lnTo>
                    <a:pt x="410044" y="244068"/>
                  </a:lnTo>
                  <a:lnTo>
                    <a:pt x="411264" y="243954"/>
                  </a:lnTo>
                  <a:lnTo>
                    <a:pt x="411873" y="243954"/>
                  </a:lnTo>
                  <a:lnTo>
                    <a:pt x="415975" y="245008"/>
                  </a:lnTo>
                  <a:lnTo>
                    <a:pt x="416128" y="245084"/>
                  </a:lnTo>
                  <a:lnTo>
                    <a:pt x="417245" y="246659"/>
                  </a:lnTo>
                  <a:lnTo>
                    <a:pt x="417245" y="246900"/>
                  </a:lnTo>
                  <a:lnTo>
                    <a:pt x="415975" y="248539"/>
                  </a:lnTo>
                  <a:lnTo>
                    <a:pt x="415366" y="248856"/>
                  </a:lnTo>
                  <a:lnTo>
                    <a:pt x="412445" y="249351"/>
                  </a:lnTo>
                  <a:lnTo>
                    <a:pt x="412330" y="252171"/>
                  </a:lnTo>
                  <a:lnTo>
                    <a:pt x="412800" y="252171"/>
                  </a:lnTo>
                  <a:lnTo>
                    <a:pt x="413766" y="252133"/>
                  </a:lnTo>
                  <a:lnTo>
                    <a:pt x="419341" y="250571"/>
                  </a:lnTo>
                  <a:lnTo>
                    <a:pt x="419735" y="250329"/>
                  </a:lnTo>
                  <a:lnTo>
                    <a:pt x="420306" y="249936"/>
                  </a:lnTo>
                  <a:lnTo>
                    <a:pt x="420801" y="249491"/>
                  </a:lnTo>
                  <a:lnTo>
                    <a:pt x="421233" y="249047"/>
                  </a:lnTo>
                  <a:lnTo>
                    <a:pt x="421398" y="248793"/>
                  </a:lnTo>
                  <a:lnTo>
                    <a:pt x="421576" y="248564"/>
                  </a:lnTo>
                  <a:lnTo>
                    <a:pt x="421843" y="248056"/>
                  </a:lnTo>
                  <a:lnTo>
                    <a:pt x="422008" y="247561"/>
                  </a:lnTo>
                  <a:lnTo>
                    <a:pt x="422097" y="247040"/>
                  </a:lnTo>
                  <a:lnTo>
                    <a:pt x="422097" y="246507"/>
                  </a:lnTo>
                  <a:close/>
                </a:path>
                <a:path w="720725" h="252730">
                  <a:moveTo>
                    <a:pt x="675335" y="18288"/>
                  </a:moveTo>
                  <a:lnTo>
                    <a:pt x="675132" y="18186"/>
                  </a:lnTo>
                  <a:lnTo>
                    <a:pt x="671931" y="16332"/>
                  </a:lnTo>
                  <a:lnTo>
                    <a:pt x="671652" y="16192"/>
                  </a:lnTo>
                  <a:lnTo>
                    <a:pt x="671410" y="16116"/>
                  </a:lnTo>
                  <a:lnTo>
                    <a:pt x="671233" y="16078"/>
                  </a:lnTo>
                  <a:lnTo>
                    <a:pt x="670877" y="16027"/>
                  </a:lnTo>
                  <a:lnTo>
                    <a:pt x="670687" y="16014"/>
                  </a:lnTo>
                  <a:lnTo>
                    <a:pt x="670521" y="16014"/>
                  </a:lnTo>
                  <a:lnTo>
                    <a:pt x="670318" y="16027"/>
                  </a:lnTo>
                  <a:lnTo>
                    <a:pt x="669963" y="16078"/>
                  </a:lnTo>
                  <a:lnTo>
                    <a:pt x="669798" y="16116"/>
                  </a:lnTo>
                  <a:lnTo>
                    <a:pt x="669544" y="16192"/>
                  </a:lnTo>
                  <a:lnTo>
                    <a:pt x="669328" y="16294"/>
                  </a:lnTo>
                  <a:lnTo>
                    <a:pt x="668718" y="17056"/>
                  </a:lnTo>
                  <a:lnTo>
                    <a:pt x="668985" y="17665"/>
                  </a:lnTo>
                  <a:lnTo>
                    <a:pt x="669188" y="17830"/>
                  </a:lnTo>
                  <a:lnTo>
                    <a:pt x="672566" y="19786"/>
                  </a:lnTo>
                  <a:lnTo>
                    <a:pt x="672693" y="19837"/>
                  </a:lnTo>
                  <a:lnTo>
                    <a:pt x="675335" y="18288"/>
                  </a:lnTo>
                  <a:close/>
                </a:path>
                <a:path w="720725" h="252730">
                  <a:moveTo>
                    <a:pt x="686511" y="1511"/>
                  </a:moveTo>
                  <a:lnTo>
                    <a:pt x="686473" y="1358"/>
                  </a:lnTo>
                  <a:lnTo>
                    <a:pt x="685952" y="800"/>
                  </a:lnTo>
                  <a:lnTo>
                    <a:pt x="685736" y="685"/>
                  </a:lnTo>
                  <a:lnTo>
                    <a:pt x="685355" y="558"/>
                  </a:lnTo>
                  <a:lnTo>
                    <a:pt x="685076" y="508"/>
                  </a:lnTo>
                  <a:lnTo>
                    <a:pt x="684898" y="495"/>
                  </a:lnTo>
                  <a:lnTo>
                    <a:pt x="685101" y="304"/>
                  </a:lnTo>
                  <a:lnTo>
                    <a:pt x="684898" y="203"/>
                  </a:lnTo>
                  <a:lnTo>
                    <a:pt x="684504" y="76"/>
                  </a:lnTo>
                  <a:lnTo>
                    <a:pt x="684225" y="25"/>
                  </a:lnTo>
                  <a:lnTo>
                    <a:pt x="684047" y="12"/>
                  </a:lnTo>
                  <a:lnTo>
                    <a:pt x="683869" y="0"/>
                  </a:lnTo>
                  <a:lnTo>
                    <a:pt x="683691" y="0"/>
                  </a:lnTo>
                  <a:lnTo>
                    <a:pt x="683488" y="12"/>
                  </a:lnTo>
                  <a:lnTo>
                    <a:pt x="683310" y="25"/>
                  </a:lnTo>
                  <a:lnTo>
                    <a:pt x="683145" y="63"/>
                  </a:lnTo>
                  <a:lnTo>
                    <a:pt x="682650" y="203"/>
                  </a:lnTo>
                  <a:lnTo>
                    <a:pt x="682510" y="279"/>
                  </a:lnTo>
                  <a:lnTo>
                    <a:pt x="682371" y="342"/>
                  </a:lnTo>
                  <a:lnTo>
                    <a:pt x="682205" y="469"/>
                  </a:lnTo>
                  <a:lnTo>
                    <a:pt x="682078" y="609"/>
                  </a:lnTo>
                  <a:lnTo>
                    <a:pt x="681939" y="647"/>
                  </a:lnTo>
                  <a:lnTo>
                    <a:pt x="681799" y="698"/>
                  </a:lnTo>
                  <a:lnTo>
                    <a:pt x="681596" y="812"/>
                  </a:lnTo>
                  <a:lnTo>
                    <a:pt x="681342" y="965"/>
                  </a:lnTo>
                  <a:lnTo>
                    <a:pt x="681228" y="1104"/>
                  </a:lnTo>
                  <a:lnTo>
                    <a:pt x="681088" y="1320"/>
                  </a:lnTo>
                  <a:lnTo>
                    <a:pt x="681024" y="1524"/>
                  </a:lnTo>
                  <a:lnTo>
                    <a:pt x="681050" y="1739"/>
                  </a:lnTo>
                  <a:lnTo>
                    <a:pt x="681139" y="1943"/>
                  </a:lnTo>
                  <a:lnTo>
                    <a:pt x="681304" y="2146"/>
                  </a:lnTo>
                  <a:lnTo>
                    <a:pt x="681507" y="2311"/>
                  </a:lnTo>
                  <a:lnTo>
                    <a:pt x="682218" y="2705"/>
                  </a:lnTo>
                  <a:lnTo>
                    <a:pt x="682358" y="2794"/>
                  </a:lnTo>
                  <a:lnTo>
                    <a:pt x="682510" y="2870"/>
                  </a:lnTo>
                  <a:lnTo>
                    <a:pt x="682726" y="2971"/>
                  </a:lnTo>
                  <a:lnTo>
                    <a:pt x="682955" y="3048"/>
                  </a:lnTo>
                  <a:lnTo>
                    <a:pt x="683133" y="3086"/>
                  </a:lnTo>
                  <a:lnTo>
                    <a:pt x="683488" y="3136"/>
                  </a:lnTo>
                  <a:lnTo>
                    <a:pt x="683679" y="3149"/>
                  </a:lnTo>
                  <a:lnTo>
                    <a:pt x="683856" y="3149"/>
                  </a:lnTo>
                  <a:lnTo>
                    <a:pt x="684047" y="3136"/>
                  </a:lnTo>
                  <a:lnTo>
                    <a:pt x="684403" y="3086"/>
                  </a:lnTo>
                  <a:lnTo>
                    <a:pt x="684568" y="3048"/>
                  </a:lnTo>
                  <a:lnTo>
                    <a:pt x="684733" y="2997"/>
                  </a:lnTo>
                  <a:lnTo>
                    <a:pt x="684898" y="2933"/>
                  </a:lnTo>
                  <a:lnTo>
                    <a:pt x="685038" y="2870"/>
                  </a:lnTo>
                  <a:lnTo>
                    <a:pt x="685965" y="2349"/>
                  </a:lnTo>
                  <a:lnTo>
                    <a:pt x="685647" y="2184"/>
                  </a:lnTo>
                  <a:lnTo>
                    <a:pt x="685952" y="2336"/>
                  </a:lnTo>
                  <a:lnTo>
                    <a:pt x="686142" y="2222"/>
                  </a:lnTo>
                  <a:lnTo>
                    <a:pt x="686320" y="2032"/>
                  </a:lnTo>
                  <a:lnTo>
                    <a:pt x="686460" y="1828"/>
                  </a:lnTo>
                  <a:lnTo>
                    <a:pt x="686511" y="1612"/>
                  </a:lnTo>
                  <a:close/>
                </a:path>
                <a:path w="720725" h="252730">
                  <a:moveTo>
                    <a:pt x="693801" y="11633"/>
                  </a:moveTo>
                  <a:lnTo>
                    <a:pt x="693775" y="11480"/>
                  </a:lnTo>
                  <a:lnTo>
                    <a:pt x="693699" y="11328"/>
                  </a:lnTo>
                  <a:lnTo>
                    <a:pt x="693534" y="11125"/>
                  </a:lnTo>
                  <a:lnTo>
                    <a:pt x="693318" y="10960"/>
                  </a:lnTo>
                  <a:lnTo>
                    <a:pt x="689178" y="8585"/>
                  </a:lnTo>
                  <a:lnTo>
                    <a:pt x="689051" y="8496"/>
                  </a:lnTo>
                  <a:lnTo>
                    <a:pt x="686320" y="9982"/>
                  </a:lnTo>
                  <a:lnTo>
                    <a:pt x="689229" y="11696"/>
                  </a:lnTo>
                  <a:lnTo>
                    <a:pt x="681672" y="16052"/>
                  </a:lnTo>
                  <a:lnTo>
                    <a:pt x="678992" y="14516"/>
                  </a:lnTo>
                  <a:lnTo>
                    <a:pt x="678815" y="14389"/>
                  </a:lnTo>
                  <a:lnTo>
                    <a:pt x="678586" y="14249"/>
                  </a:lnTo>
                  <a:lnTo>
                    <a:pt x="678434" y="14071"/>
                  </a:lnTo>
                  <a:lnTo>
                    <a:pt x="678294" y="13893"/>
                  </a:lnTo>
                  <a:lnTo>
                    <a:pt x="678243" y="13703"/>
                  </a:lnTo>
                  <a:lnTo>
                    <a:pt x="678256" y="13512"/>
                  </a:lnTo>
                  <a:lnTo>
                    <a:pt x="678357" y="13309"/>
                  </a:lnTo>
                  <a:lnTo>
                    <a:pt x="678497" y="13131"/>
                  </a:lnTo>
                  <a:lnTo>
                    <a:pt x="678688" y="12979"/>
                  </a:lnTo>
                  <a:lnTo>
                    <a:pt x="678815" y="12903"/>
                  </a:lnTo>
                  <a:lnTo>
                    <a:pt x="678942" y="12827"/>
                  </a:lnTo>
                  <a:lnTo>
                    <a:pt x="683755" y="10045"/>
                  </a:lnTo>
                  <a:lnTo>
                    <a:pt x="683933" y="9969"/>
                  </a:lnTo>
                  <a:lnTo>
                    <a:pt x="684060" y="9893"/>
                  </a:lnTo>
                  <a:lnTo>
                    <a:pt x="684517" y="9753"/>
                  </a:lnTo>
                  <a:lnTo>
                    <a:pt x="684669" y="9728"/>
                  </a:lnTo>
                  <a:lnTo>
                    <a:pt x="685012" y="9702"/>
                  </a:lnTo>
                  <a:lnTo>
                    <a:pt x="685444" y="9715"/>
                  </a:lnTo>
                  <a:lnTo>
                    <a:pt x="685673" y="9753"/>
                  </a:lnTo>
                  <a:lnTo>
                    <a:pt x="686003" y="9842"/>
                  </a:lnTo>
                  <a:lnTo>
                    <a:pt x="686244" y="9956"/>
                  </a:lnTo>
                  <a:lnTo>
                    <a:pt x="688975" y="8445"/>
                  </a:lnTo>
                  <a:lnTo>
                    <a:pt x="688797" y="8343"/>
                  </a:lnTo>
                  <a:lnTo>
                    <a:pt x="688632" y="8280"/>
                  </a:lnTo>
                  <a:lnTo>
                    <a:pt x="688378" y="8140"/>
                  </a:lnTo>
                  <a:lnTo>
                    <a:pt x="688162" y="8051"/>
                  </a:lnTo>
                  <a:lnTo>
                    <a:pt x="687451" y="7810"/>
                  </a:lnTo>
                  <a:lnTo>
                    <a:pt x="686955" y="7696"/>
                  </a:lnTo>
                  <a:lnTo>
                    <a:pt x="686447" y="7607"/>
                  </a:lnTo>
                  <a:lnTo>
                    <a:pt x="686168" y="7581"/>
                  </a:lnTo>
                  <a:lnTo>
                    <a:pt x="685914" y="7543"/>
                  </a:lnTo>
                  <a:lnTo>
                    <a:pt x="685380" y="7518"/>
                  </a:lnTo>
                  <a:lnTo>
                    <a:pt x="684834" y="7518"/>
                  </a:lnTo>
                  <a:lnTo>
                    <a:pt x="681266" y="8420"/>
                  </a:lnTo>
                  <a:lnTo>
                    <a:pt x="681012" y="8559"/>
                  </a:lnTo>
                  <a:lnTo>
                    <a:pt x="676148" y="11366"/>
                  </a:lnTo>
                  <a:lnTo>
                    <a:pt x="676021" y="11442"/>
                  </a:lnTo>
                  <a:lnTo>
                    <a:pt x="675894" y="11506"/>
                  </a:lnTo>
                  <a:lnTo>
                    <a:pt x="675551" y="11747"/>
                  </a:lnTo>
                  <a:lnTo>
                    <a:pt x="675411" y="11887"/>
                  </a:lnTo>
                  <a:lnTo>
                    <a:pt x="675246" y="12014"/>
                  </a:lnTo>
                  <a:lnTo>
                    <a:pt x="674471" y="13500"/>
                  </a:lnTo>
                  <a:lnTo>
                    <a:pt x="674471" y="13804"/>
                  </a:lnTo>
                  <a:lnTo>
                    <a:pt x="675411" y="15417"/>
                  </a:lnTo>
                  <a:lnTo>
                    <a:pt x="675551" y="15544"/>
                  </a:lnTo>
                  <a:lnTo>
                    <a:pt x="675894" y="15786"/>
                  </a:lnTo>
                  <a:lnTo>
                    <a:pt x="676084" y="15900"/>
                  </a:lnTo>
                  <a:lnTo>
                    <a:pt x="679005" y="17589"/>
                  </a:lnTo>
                  <a:lnTo>
                    <a:pt x="677862" y="18262"/>
                  </a:lnTo>
                  <a:lnTo>
                    <a:pt x="677735" y="18326"/>
                  </a:lnTo>
                  <a:lnTo>
                    <a:pt x="676668" y="18580"/>
                  </a:lnTo>
                  <a:lnTo>
                    <a:pt x="676236" y="18567"/>
                  </a:lnTo>
                  <a:lnTo>
                    <a:pt x="675843" y="18491"/>
                  </a:lnTo>
                  <a:lnTo>
                    <a:pt x="675601" y="18415"/>
                  </a:lnTo>
                  <a:lnTo>
                    <a:pt x="675411" y="18326"/>
                  </a:lnTo>
                  <a:lnTo>
                    <a:pt x="672693" y="19837"/>
                  </a:lnTo>
                  <a:lnTo>
                    <a:pt x="672871" y="19939"/>
                  </a:lnTo>
                  <a:lnTo>
                    <a:pt x="673290" y="20142"/>
                  </a:lnTo>
                  <a:lnTo>
                    <a:pt x="673747" y="20320"/>
                  </a:lnTo>
                  <a:lnTo>
                    <a:pt x="674204" y="20472"/>
                  </a:lnTo>
                  <a:lnTo>
                    <a:pt x="674471" y="20523"/>
                  </a:lnTo>
                  <a:lnTo>
                    <a:pt x="674712" y="20586"/>
                  </a:lnTo>
                  <a:lnTo>
                    <a:pt x="675233" y="20675"/>
                  </a:lnTo>
                  <a:lnTo>
                    <a:pt x="675767" y="20739"/>
                  </a:lnTo>
                  <a:lnTo>
                    <a:pt x="676300" y="20764"/>
                  </a:lnTo>
                  <a:lnTo>
                    <a:pt x="676846" y="20764"/>
                  </a:lnTo>
                  <a:lnTo>
                    <a:pt x="680389" y="19875"/>
                  </a:lnTo>
                  <a:lnTo>
                    <a:pt x="680529" y="19799"/>
                  </a:lnTo>
                  <a:lnTo>
                    <a:pt x="682802" y="18478"/>
                  </a:lnTo>
                  <a:lnTo>
                    <a:pt x="682955" y="18402"/>
                  </a:lnTo>
                  <a:lnTo>
                    <a:pt x="683209" y="18249"/>
                  </a:lnTo>
                  <a:lnTo>
                    <a:pt x="693127" y="12522"/>
                  </a:lnTo>
                  <a:lnTo>
                    <a:pt x="693254" y="12458"/>
                  </a:lnTo>
                  <a:lnTo>
                    <a:pt x="693445" y="12344"/>
                  </a:lnTo>
                  <a:lnTo>
                    <a:pt x="693623" y="12166"/>
                  </a:lnTo>
                  <a:lnTo>
                    <a:pt x="693775" y="11899"/>
                  </a:lnTo>
                  <a:lnTo>
                    <a:pt x="693801" y="11747"/>
                  </a:lnTo>
                  <a:close/>
                </a:path>
                <a:path w="720725" h="252730">
                  <a:moveTo>
                    <a:pt x="704773" y="22059"/>
                  </a:moveTo>
                  <a:lnTo>
                    <a:pt x="702094" y="20510"/>
                  </a:lnTo>
                  <a:lnTo>
                    <a:pt x="694423" y="24942"/>
                  </a:lnTo>
                  <a:lnTo>
                    <a:pt x="693915" y="25514"/>
                  </a:lnTo>
                  <a:lnTo>
                    <a:pt x="693877" y="25666"/>
                  </a:lnTo>
                  <a:lnTo>
                    <a:pt x="693889" y="25882"/>
                  </a:lnTo>
                  <a:lnTo>
                    <a:pt x="695045" y="26720"/>
                  </a:lnTo>
                  <a:lnTo>
                    <a:pt x="695490" y="26797"/>
                  </a:lnTo>
                  <a:lnTo>
                    <a:pt x="695680" y="26809"/>
                  </a:lnTo>
                  <a:lnTo>
                    <a:pt x="695845" y="26809"/>
                  </a:lnTo>
                  <a:lnTo>
                    <a:pt x="696048" y="26797"/>
                  </a:lnTo>
                  <a:lnTo>
                    <a:pt x="696391" y="26746"/>
                  </a:lnTo>
                  <a:lnTo>
                    <a:pt x="696569" y="26708"/>
                  </a:lnTo>
                  <a:lnTo>
                    <a:pt x="696747" y="26657"/>
                  </a:lnTo>
                  <a:lnTo>
                    <a:pt x="697026" y="26530"/>
                  </a:lnTo>
                  <a:lnTo>
                    <a:pt x="704697" y="22098"/>
                  </a:lnTo>
                  <a:close/>
                </a:path>
                <a:path w="720725" h="252730">
                  <a:moveTo>
                    <a:pt x="706386" y="19659"/>
                  </a:moveTo>
                  <a:lnTo>
                    <a:pt x="706310" y="19354"/>
                  </a:lnTo>
                  <a:lnTo>
                    <a:pt x="706208" y="19037"/>
                  </a:lnTo>
                  <a:lnTo>
                    <a:pt x="706069" y="18745"/>
                  </a:lnTo>
                  <a:lnTo>
                    <a:pt x="705967" y="18605"/>
                  </a:lnTo>
                  <a:lnTo>
                    <a:pt x="705866" y="18440"/>
                  </a:lnTo>
                  <a:lnTo>
                    <a:pt x="705612" y="18173"/>
                  </a:lnTo>
                  <a:lnTo>
                    <a:pt x="705307" y="17919"/>
                  </a:lnTo>
                  <a:lnTo>
                    <a:pt x="704964" y="17665"/>
                  </a:lnTo>
                  <a:lnTo>
                    <a:pt x="704786" y="17564"/>
                  </a:lnTo>
                  <a:lnTo>
                    <a:pt x="701852" y="15875"/>
                  </a:lnTo>
                  <a:lnTo>
                    <a:pt x="705637" y="13690"/>
                  </a:lnTo>
                  <a:lnTo>
                    <a:pt x="705866" y="13525"/>
                  </a:lnTo>
                  <a:lnTo>
                    <a:pt x="705993" y="13385"/>
                  </a:lnTo>
                  <a:lnTo>
                    <a:pt x="706132" y="13131"/>
                  </a:lnTo>
                  <a:lnTo>
                    <a:pt x="706158" y="12966"/>
                  </a:lnTo>
                  <a:lnTo>
                    <a:pt x="706145" y="12763"/>
                  </a:lnTo>
                  <a:lnTo>
                    <a:pt x="706056" y="12560"/>
                  </a:lnTo>
                  <a:lnTo>
                    <a:pt x="705904" y="12357"/>
                  </a:lnTo>
                  <a:lnTo>
                    <a:pt x="705688" y="12179"/>
                  </a:lnTo>
                  <a:lnTo>
                    <a:pt x="705548" y="12115"/>
                  </a:lnTo>
                  <a:lnTo>
                    <a:pt x="705396" y="12039"/>
                  </a:lnTo>
                  <a:lnTo>
                    <a:pt x="705269" y="11988"/>
                  </a:lnTo>
                  <a:lnTo>
                    <a:pt x="705002" y="11912"/>
                  </a:lnTo>
                  <a:lnTo>
                    <a:pt x="704748" y="11861"/>
                  </a:lnTo>
                  <a:lnTo>
                    <a:pt x="704557" y="11849"/>
                  </a:lnTo>
                  <a:lnTo>
                    <a:pt x="704367" y="11836"/>
                  </a:lnTo>
                  <a:lnTo>
                    <a:pt x="704202" y="11836"/>
                  </a:lnTo>
                  <a:lnTo>
                    <a:pt x="703999" y="11849"/>
                  </a:lnTo>
                  <a:lnTo>
                    <a:pt x="703821" y="11861"/>
                  </a:lnTo>
                  <a:lnTo>
                    <a:pt x="703656" y="11899"/>
                  </a:lnTo>
                  <a:lnTo>
                    <a:pt x="703224" y="12014"/>
                  </a:lnTo>
                  <a:lnTo>
                    <a:pt x="703008" y="12115"/>
                  </a:lnTo>
                  <a:lnTo>
                    <a:pt x="697903" y="15062"/>
                  </a:lnTo>
                  <a:lnTo>
                    <a:pt x="697776" y="15138"/>
                  </a:lnTo>
                  <a:lnTo>
                    <a:pt x="687616" y="21018"/>
                  </a:lnTo>
                  <a:lnTo>
                    <a:pt x="687095" y="21577"/>
                  </a:lnTo>
                  <a:lnTo>
                    <a:pt x="687057" y="21729"/>
                  </a:lnTo>
                  <a:lnTo>
                    <a:pt x="687070" y="21945"/>
                  </a:lnTo>
                  <a:lnTo>
                    <a:pt x="687158" y="22161"/>
                  </a:lnTo>
                  <a:lnTo>
                    <a:pt x="687311" y="22352"/>
                  </a:lnTo>
                  <a:lnTo>
                    <a:pt x="688213" y="22783"/>
                  </a:lnTo>
                  <a:lnTo>
                    <a:pt x="688657" y="22860"/>
                  </a:lnTo>
                  <a:lnTo>
                    <a:pt x="688848" y="22872"/>
                  </a:lnTo>
                  <a:lnTo>
                    <a:pt x="689013" y="22872"/>
                  </a:lnTo>
                  <a:lnTo>
                    <a:pt x="689216" y="22860"/>
                  </a:lnTo>
                  <a:lnTo>
                    <a:pt x="689559" y="22809"/>
                  </a:lnTo>
                  <a:lnTo>
                    <a:pt x="689749" y="22771"/>
                  </a:lnTo>
                  <a:lnTo>
                    <a:pt x="689902" y="22720"/>
                  </a:lnTo>
                  <a:lnTo>
                    <a:pt x="690206" y="22593"/>
                  </a:lnTo>
                  <a:lnTo>
                    <a:pt x="699173" y="17424"/>
                  </a:lnTo>
                  <a:lnTo>
                    <a:pt x="702094" y="19100"/>
                  </a:lnTo>
                  <a:lnTo>
                    <a:pt x="702360" y="19291"/>
                  </a:lnTo>
                  <a:lnTo>
                    <a:pt x="702475" y="19431"/>
                  </a:lnTo>
                  <a:lnTo>
                    <a:pt x="702551" y="19570"/>
                  </a:lnTo>
                  <a:lnTo>
                    <a:pt x="702614" y="19761"/>
                  </a:lnTo>
                  <a:lnTo>
                    <a:pt x="702589" y="20002"/>
                  </a:lnTo>
                  <a:lnTo>
                    <a:pt x="702475" y="20193"/>
                  </a:lnTo>
                  <a:lnTo>
                    <a:pt x="702360" y="20332"/>
                  </a:lnTo>
                  <a:lnTo>
                    <a:pt x="702170" y="20485"/>
                  </a:lnTo>
                  <a:lnTo>
                    <a:pt x="704773" y="22059"/>
                  </a:lnTo>
                  <a:lnTo>
                    <a:pt x="705307" y="21717"/>
                  </a:lnTo>
                  <a:lnTo>
                    <a:pt x="705459" y="21564"/>
                  </a:lnTo>
                  <a:lnTo>
                    <a:pt x="705612" y="21437"/>
                  </a:lnTo>
                  <a:lnTo>
                    <a:pt x="705866" y="21170"/>
                  </a:lnTo>
                  <a:lnTo>
                    <a:pt x="706069" y="20891"/>
                  </a:lnTo>
                  <a:lnTo>
                    <a:pt x="706208" y="20586"/>
                  </a:lnTo>
                  <a:lnTo>
                    <a:pt x="706310" y="20281"/>
                  </a:lnTo>
                  <a:lnTo>
                    <a:pt x="706386" y="19964"/>
                  </a:lnTo>
                  <a:lnTo>
                    <a:pt x="706386" y="19659"/>
                  </a:lnTo>
                  <a:close/>
                </a:path>
                <a:path w="720725" h="252730">
                  <a:moveTo>
                    <a:pt x="712724" y="22161"/>
                  </a:moveTo>
                  <a:lnTo>
                    <a:pt x="711771" y="21856"/>
                  </a:lnTo>
                  <a:lnTo>
                    <a:pt x="711492" y="21844"/>
                  </a:lnTo>
                  <a:lnTo>
                    <a:pt x="711314" y="21844"/>
                  </a:lnTo>
                  <a:lnTo>
                    <a:pt x="711111" y="21856"/>
                  </a:lnTo>
                  <a:lnTo>
                    <a:pt x="710933" y="21869"/>
                  </a:lnTo>
                  <a:lnTo>
                    <a:pt x="710768" y="21907"/>
                  </a:lnTo>
                  <a:lnTo>
                    <a:pt x="710412" y="21996"/>
                  </a:lnTo>
                  <a:lnTo>
                    <a:pt x="710272" y="22047"/>
                  </a:lnTo>
                  <a:lnTo>
                    <a:pt x="710133" y="22123"/>
                  </a:lnTo>
                  <a:lnTo>
                    <a:pt x="709993" y="22186"/>
                  </a:lnTo>
                  <a:lnTo>
                    <a:pt x="709828" y="22313"/>
                  </a:lnTo>
                  <a:lnTo>
                    <a:pt x="709688" y="22453"/>
                  </a:lnTo>
                  <a:lnTo>
                    <a:pt x="709574" y="22669"/>
                  </a:lnTo>
                  <a:lnTo>
                    <a:pt x="709498" y="22872"/>
                  </a:lnTo>
                  <a:lnTo>
                    <a:pt x="709536" y="23139"/>
                  </a:lnTo>
                  <a:lnTo>
                    <a:pt x="709650" y="23355"/>
                  </a:lnTo>
                  <a:lnTo>
                    <a:pt x="709879" y="23583"/>
                  </a:lnTo>
                  <a:lnTo>
                    <a:pt x="710057" y="23698"/>
                  </a:lnTo>
                  <a:lnTo>
                    <a:pt x="712724" y="22161"/>
                  </a:lnTo>
                  <a:close/>
                </a:path>
                <a:path w="720725" h="252730">
                  <a:moveTo>
                    <a:pt x="719543" y="21729"/>
                  </a:moveTo>
                  <a:lnTo>
                    <a:pt x="716864" y="20193"/>
                  </a:lnTo>
                  <a:lnTo>
                    <a:pt x="713079" y="22390"/>
                  </a:lnTo>
                  <a:lnTo>
                    <a:pt x="712724" y="22174"/>
                  </a:lnTo>
                  <a:lnTo>
                    <a:pt x="710057" y="23698"/>
                  </a:lnTo>
                  <a:lnTo>
                    <a:pt x="710412" y="23926"/>
                  </a:lnTo>
                  <a:lnTo>
                    <a:pt x="704151" y="27546"/>
                  </a:lnTo>
                  <a:lnTo>
                    <a:pt x="703884" y="27673"/>
                  </a:lnTo>
                  <a:lnTo>
                    <a:pt x="703554" y="27914"/>
                  </a:lnTo>
                  <a:lnTo>
                    <a:pt x="703402" y="28054"/>
                  </a:lnTo>
                  <a:lnTo>
                    <a:pt x="703249" y="28181"/>
                  </a:lnTo>
                  <a:lnTo>
                    <a:pt x="702995" y="28448"/>
                  </a:lnTo>
                  <a:lnTo>
                    <a:pt x="702792" y="28752"/>
                  </a:lnTo>
                  <a:lnTo>
                    <a:pt x="702640" y="29044"/>
                  </a:lnTo>
                  <a:lnTo>
                    <a:pt x="702589" y="29197"/>
                  </a:lnTo>
                  <a:lnTo>
                    <a:pt x="702513" y="29349"/>
                  </a:lnTo>
                  <a:lnTo>
                    <a:pt x="702462" y="29667"/>
                  </a:lnTo>
                  <a:lnTo>
                    <a:pt x="702462" y="29972"/>
                  </a:lnTo>
                  <a:lnTo>
                    <a:pt x="702513" y="30289"/>
                  </a:lnTo>
                  <a:lnTo>
                    <a:pt x="702589" y="30441"/>
                  </a:lnTo>
                  <a:lnTo>
                    <a:pt x="702640" y="30594"/>
                  </a:lnTo>
                  <a:lnTo>
                    <a:pt x="705548" y="32791"/>
                  </a:lnTo>
                  <a:lnTo>
                    <a:pt x="706005" y="32867"/>
                  </a:lnTo>
                  <a:lnTo>
                    <a:pt x="706183" y="32880"/>
                  </a:lnTo>
                  <a:lnTo>
                    <a:pt x="706374" y="32880"/>
                  </a:lnTo>
                  <a:lnTo>
                    <a:pt x="706564" y="32867"/>
                  </a:lnTo>
                  <a:lnTo>
                    <a:pt x="706920" y="32816"/>
                  </a:lnTo>
                  <a:lnTo>
                    <a:pt x="707085" y="32778"/>
                  </a:lnTo>
                  <a:lnTo>
                    <a:pt x="707250" y="32727"/>
                  </a:lnTo>
                  <a:lnTo>
                    <a:pt x="707415" y="32664"/>
                  </a:lnTo>
                  <a:lnTo>
                    <a:pt x="707555" y="32600"/>
                  </a:lnTo>
                  <a:lnTo>
                    <a:pt x="707796" y="32448"/>
                  </a:lnTo>
                  <a:lnTo>
                    <a:pt x="707986" y="32258"/>
                  </a:lnTo>
                  <a:lnTo>
                    <a:pt x="708139" y="32004"/>
                  </a:lnTo>
                  <a:lnTo>
                    <a:pt x="708177" y="31838"/>
                  </a:lnTo>
                  <a:lnTo>
                    <a:pt x="708139" y="31584"/>
                  </a:lnTo>
                  <a:lnTo>
                    <a:pt x="708063" y="31432"/>
                  </a:lnTo>
                  <a:lnTo>
                    <a:pt x="707885" y="31229"/>
                  </a:lnTo>
                  <a:lnTo>
                    <a:pt x="707618" y="31026"/>
                  </a:lnTo>
                  <a:lnTo>
                    <a:pt x="707326" y="31191"/>
                  </a:lnTo>
                  <a:lnTo>
                    <a:pt x="707605" y="31026"/>
                  </a:lnTo>
                  <a:lnTo>
                    <a:pt x="706818" y="30556"/>
                  </a:lnTo>
                  <a:lnTo>
                    <a:pt x="706691" y="30492"/>
                  </a:lnTo>
                  <a:lnTo>
                    <a:pt x="706488" y="30340"/>
                  </a:lnTo>
                  <a:lnTo>
                    <a:pt x="706386" y="30187"/>
                  </a:lnTo>
                  <a:lnTo>
                    <a:pt x="706285" y="30060"/>
                  </a:lnTo>
                  <a:lnTo>
                    <a:pt x="706234" y="29819"/>
                  </a:lnTo>
                  <a:lnTo>
                    <a:pt x="706259" y="29667"/>
                  </a:lnTo>
                  <a:lnTo>
                    <a:pt x="706386" y="29425"/>
                  </a:lnTo>
                  <a:lnTo>
                    <a:pt x="706488" y="29298"/>
                  </a:lnTo>
                  <a:lnTo>
                    <a:pt x="706691" y="29146"/>
                  </a:lnTo>
                  <a:lnTo>
                    <a:pt x="706958" y="29006"/>
                  </a:lnTo>
                  <a:lnTo>
                    <a:pt x="713066" y="25476"/>
                  </a:lnTo>
                  <a:lnTo>
                    <a:pt x="715162" y="26670"/>
                  </a:lnTo>
                  <a:lnTo>
                    <a:pt x="715378" y="26758"/>
                  </a:lnTo>
                  <a:lnTo>
                    <a:pt x="715784" y="26885"/>
                  </a:lnTo>
                  <a:lnTo>
                    <a:pt x="716051" y="26936"/>
                  </a:lnTo>
                  <a:lnTo>
                    <a:pt x="716229" y="26949"/>
                  </a:lnTo>
                  <a:lnTo>
                    <a:pt x="716407" y="26962"/>
                  </a:lnTo>
                  <a:lnTo>
                    <a:pt x="716597" y="26962"/>
                  </a:lnTo>
                  <a:lnTo>
                    <a:pt x="716788" y="26949"/>
                  </a:lnTo>
                  <a:lnTo>
                    <a:pt x="716965" y="26936"/>
                  </a:lnTo>
                  <a:lnTo>
                    <a:pt x="717143" y="26898"/>
                  </a:lnTo>
                  <a:lnTo>
                    <a:pt x="717638" y="26758"/>
                  </a:lnTo>
                  <a:lnTo>
                    <a:pt x="717778" y="26682"/>
                  </a:lnTo>
                  <a:lnTo>
                    <a:pt x="717905" y="26619"/>
                  </a:lnTo>
                  <a:lnTo>
                    <a:pt x="718070" y="26492"/>
                  </a:lnTo>
                  <a:lnTo>
                    <a:pt x="718210" y="26352"/>
                  </a:lnTo>
                  <a:lnTo>
                    <a:pt x="718350" y="26136"/>
                  </a:lnTo>
                  <a:lnTo>
                    <a:pt x="718400" y="25933"/>
                  </a:lnTo>
                  <a:lnTo>
                    <a:pt x="717842" y="25120"/>
                  </a:lnTo>
                  <a:lnTo>
                    <a:pt x="715746" y="23926"/>
                  </a:lnTo>
                  <a:lnTo>
                    <a:pt x="719543" y="21729"/>
                  </a:lnTo>
                  <a:close/>
                </a:path>
                <a:path w="720725" h="252730">
                  <a:moveTo>
                    <a:pt x="720102" y="20916"/>
                  </a:moveTo>
                  <a:lnTo>
                    <a:pt x="720051" y="20701"/>
                  </a:lnTo>
                  <a:lnTo>
                    <a:pt x="719963" y="20535"/>
                  </a:lnTo>
                  <a:lnTo>
                    <a:pt x="719836" y="20396"/>
                  </a:lnTo>
                  <a:lnTo>
                    <a:pt x="718947" y="19964"/>
                  </a:lnTo>
                  <a:lnTo>
                    <a:pt x="718489" y="19888"/>
                  </a:lnTo>
                  <a:lnTo>
                    <a:pt x="718312" y="19875"/>
                  </a:lnTo>
                  <a:lnTo>
                    <a:pt x="718121" y="19875"/>
                  </a:lnTo>
                  <a:lnTo>
                    <a:pt x="717931" y="19888"/>
                  </a:lnTo>
                  <a:lnTo>
                    <a:pt x="717575" y="19939"/>
                  </a:lnTo>
                  <a:lnTo>
                    <a:pt x="717410" y="19977"/>
                  </a:lnTo>
                  <a:lnTo>
                    <a:pt x="717245" y="20027"/>
                  </a:lnTo>
                  <a:lnTo>
                    <a:pt x="717080" y="20091"/>
                  </a:lnTo>
                  <a:lnTo>
                    <a:pt x="716940" y="20154"/>
                  </a:lnTo>
                  <a:lnTo>
                    <a:pt x="719543" y="21729"/>
                  </a:lnTo>
                  <a:lnTo>
                    <a:pt x="720102" y="2101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8898610" y="1205610"/>
              <a:ext cx="351155" cy="280670"/>
            </a:xfrm>
            <a:custGeom>
              <a:avLst/>
              <a:gdLst/>
              <a:ahLst/>
              <a:cxnLst/>
              <a:rect l="l" t="t" r="r" b="b"/>
              <a:pathLst>
                <a:path w="351154" h="280669">
                  <a:moveTo>
                    <a:pt x="11734" y="73914"/>
                  </a:moveTo>
                  <a:lnTo>
                    <a:pt x="11709" y="73748"/>
                  </a:lnTo>
                  <a:lnTo>
                    <a:pt x="11036" y="73126"/>
                  </a:lnTo>
                  <a:lnTo>
                    <a:pt x="10909" y="73063"/>
                  </a:lnTo>
                  <a:lnTo>
                    <a:pt x="10617" y="72986"/>
                  </a:lnTo>
                  <a:lnTo>
                    <a:pt x="10452" y="72961"/>
                  </a:lnTo>
                  <a:lnTo>
                    <a:pt x="10299" y="72948"/>
                  </a:lnTo>
                  <a:lnTo>
                    <a:pt x="9918" y="72948"/>
                  </a:lnTo>
                  <a:lnTo>
                    <a:pt x="9664" y="72974"/>
                  </a:lnTo>
                  <a:lnTo>
                    <a:pt x="9525" y="73012"/>
                  </a:lnTo>
                  <a:lnTo>
                    <a:pt x="9385" y="73037"/>
                  </a:lnTo>
                  <a:lnTo>
                    <a:pt x="9245" y="73101"/>
                  </a:lnTo>
                  <a:lnTo>
                    <a:pt x="8978" y="73202"/>
                  </a:lnTo>
                  <a:lnTo>
                    <a:pt x="8826" y="73304"/>
                  </a:lnTo>
                  <a:lnTo>
                    <a:pt x="8661" y="73469"/>
                  </a:lnTo>
                  <a:lnTo>
                    <a:pt x="11544" y="74282"/>
                  </a:lnTo>
                  <a:lnTo>
                    <a:pt x="11671" y="74129"/>
                  </a:lnTo>
                  <a:lnTo>
                    <a:pt x="11722" y="74002"/>
                  </a:lnTo>
                  <a:close/>
                </a:path>
                <a:path w="351154" h="280669">
                  <a:moveTo>
                    <a:pt x="19304" y="79616"/>
                  </a:moveTo>
                  <a:lnTo>
                    <a:pt x="17856" y="77952"/>
                  </a:lnTo>
                  <a:lnTo>
                    <a:pt x="5207" y="81597"/>
                  </a:lnTo>
                  <a:lnTo>
                    <a:pt x="11544" y="74282"/>
                  </a:lnTo>
                  <a:lnTo>
                    <a:pt x="8648" y="73469"/>
                  </a:lnTo>
                  <a:lnTo>
                    <a:pt x="203" y="83210"/>
                  </a:lnTo>
                  <a:lnTo>
                    <a:pt x="76" y="83362"/>
                  </a:lnTo>
                  <a:lnTo>
                    <a:pt x="0" y="83604"/>
                  </a:lnTo>
                  <a:lnTo>
                    <a:pt x="0" y="83743"/>
                  </a:lnTo>
                  <a:lnTo>
                    <a:pt x="50" y="83921"/>
                  </a:lnTo>
                  <a:lnTo>
                    <a:pt x="457" y="84328"/>
                  </a:lnTo>
                  <a:lnTo>
                    <a:pt x="622" y="84416"/>
                  </a:lnTo>
                  <a:lnTo>
                    <a:pt x="749" y="84467"/>
                  </a:lnTo>
                  <a:lnTo>
                    <a:pt x="889" y="84505"/>
                  </a:lnTo>
                  <a:lnTo>
                    <a:pt x="1028" y="84543"/>
                  </a:lnTo>
                  <a:lnTo>
                    <a:pt x="1346" y="84594"/>
                  </a:lnTo>
                  <a:lnTo>
                    <a:pt x="1498" y="84607"/>
                  </a:lnTo>
                  <a:lnTo>
                    <a:pt x="1727" y="84607"/>
                  </a:lnTo>
                  <a:lnTo>
                    <a:pt x="1905" y="84594"/>
                  </a:lnTo>
                  <a:lnTo>
                    <a:pt x="2209" y="84543"/>
                  </a:lnTo>
                  <a:lnTo>
                    <a:pt x="2349" y="84505"/>
                  </a:lnTo>
                  <a:lnTo>
                    <a:pt x="19304" y="79616"/>
                  </a:lnTo>
                  <a:close/>
                </a:path>
                <a:path w="351154" h="280669">
                  <a:moveTo>
                    <a:pt x="20205" y="78752"/>
                  </a:moveTo>
                  <a:lnTo>
                    <a:pt x="20167" y="78574"/>
                  </a:lnTo>
                  <a:lnTo>
                    <a:pt x="20066" y="78397"/>
                  </a:lnTo>
                  <a:lnTo>
                    <a:pt x="19913" y="78232"/>
                  </a:lnTo>
                  <a:lnTo>
                    <a:pt x="19697" y="78092"/>
                  </a:lnTo>
                  <a:lnTo>
                    <a:pt x="19456" y="77978"/>
                  </a:lnTo>
                  <a:lnTo>
                    <a:pt x="19316" y="77939"/>
                  </a:lnTo>
                  <a:lnTo>
                    <a:pt x="19177" y="77901"/>
                  </a:lnTo>
                  <a:lnTo>
                    <a:pt x="18859" y="77851"/>
                  </a:lnTo>
                  <a:lnTo>
                    <a:pt x="18707" y="77838"/>
                  </a:lnTo>
                  <a:lnTo>
                    <a:pt x="18389" y="77838"/>
                  </a:lnTo>
                  <a:lnTo>
                    <a:pt x="18148" y="77876"/>
                  </a:lnTo>
                  <a:lnTo>
                    <a:pt x="17932" y="77914"/>
                  </a:lnTo>
                  <a:lnTo>
                    <a:pt x="19304" y="79603"/>
                  </a:lnTo>
                  <a:lnTo>
                    <a:pt x="19507" y="79540"/>
                  </a:lnTo>
                  <a:lnTo>
                    <a:pt x="19634" y="79476"/>
                  </a:lnTo>
                  <a:lnTo>
                    <a:pt x="19812" y="79387"/>
                  </a:lnTo>
                  <a:lnTo>
                    <a:pt x="19951" y="79286"/>
                  </a:lnTo>
                  <a:lnTo>
                    <a:pt x="20091" y="79121"/>
                  </a:lnTo>
                  <a:lnTo>
                    <a:pt x="20180" y="78930"/>
                  </a:lnTo>
                  <a:lnTo>
                    <a:pt x="20205" y="78752"/>
                  </a:lnTo>
                  <a:close/>
                </a:path>
                <a:path w="351154" h="280669">
                  <a:moveTo>
                    <a:pt x="87312" y="635"/>
                  </a:moveTo>
                  <a:lnTo>
                    <a:pt x="87287" y="508"/>
                  </a:lnTo>
                  <a:lnTo>
                    <a:pt x="86880" y="139"/>
                  </a:lnTo>
                  <a:lnTo>
                    <a:pt x="86702" y="76"/>
                  </a:lnTo>
                  <a:lnTo>
                    <a:pt x="86563" y="25"/>
                  </a:lnTo>
                  <a:lnTo>
                    <a:pt x="86360" y="0"/>
                  </a:lnTo>
                  <a:lnTo>
                    <a:pt x="86029" y="0"/>
                  </a:lnTo>
                  <a:lnTo>
                    <a:pt x="85826" y="38"/>
                  </a:lnTo>
                  <a:lnTo>
                    <a:pt x="85648" y="101"/>
                  </a:lnTo>
                  <a:lnTo>
                    <a:pt x="85509" y="165"/>
                  </a:lnTo>
                  <a:lnTo>
                    <a:pt x="84378" y="2197"/>
                  </a:lnTo>
                  <a:lnTo>
                    <a:pt x="86448" y="2540"/>
                  </a:lnTo>
                  <a:lnTo>
                    <a:pt x="87274" y="774"/>
                  </a:lnTo>
                  <a:lnTo>
                    <a:pt x="87312" y="635"/>
                  </a:lnTo>
                  <a:close/>
                </a:path>
                <a:path w="351154" h="280669">
                  <a:moveTo>
                    <a:pt x="88150" y="9613"/>
                  </a:moveTo>
                  <a:lnTo>
                    <a:pt x="84759" y="6997"/>
                  </a:lnTo>
                  <a:lnTo>
                    <a:pt x="84582" y="6972"/>
                  </a:lnTo>
                  <a:lnTo>
                    <a:pt x="79527" y="6197"/>
                  </a:lnTo>
                  <a:lnTo>
                    <a:pt x="79336" y="6159"/>
                  </a:lnTo>
                  <a:lnTo>
                    <a:pt x="79209" y="6134"/>
                  </a:lnTo>
                  <a:lnTo>
                    <a:pt x="79070" y="6121"/>
                  </a:lnTo>
                  <a:lnTo>
                    <a:pt x="78397" y="6057"/>
                  </a:lnTo>
                  <a:lnTo>
                    <a:pt x="77711" y="6057"/>
                  </a:lnTo>
                  <a:lnTo>
                    <a:pt x="77482" y="6083"/>
                  </a:lnTo>
                  <a:lnTo>
                    <a:pt x="77266" y="6096"/>
                  </a:lnTo>
                  <a:lnTo>
                    <a:pt x="76809" y="6159"/>
                  </a:lnTo>
                  <a:lnTo>
                    <a:pt x="76606" y="6197"/>
                  </a:lnTo>
                  <a:lnTo>
                    <a:pt x="75971" y="6350"/>
                  </a:lnTo>
                  <a:lnTo>
                    <a:pt x="75780" y="6426"/>
                  </a:lnTo>
                  <a:lnTo>
                    <a:pt x="75209" y="6629"/>
                  </a:lnTo>
                  <a:lnTo>
                    <a:pt x="73634" y="8039"/>
                  </a:lnTo>
                  <a:lnTo>
                    <a:pt x="72771" y="9906"/>
                  </a:lnTo>
                  <a:lnTo>
                    <a:pt x="72694" y="10083"/>
                  </a:lnTo>
                  <a:lnTo>
                    <a:pt x="72694" y="10210"/>
                  </a:lnTo>
                  <a:lnTo>
                    <a:pt x="72732" y="10337"/>
                  </a:lnTo>
                  <a:lnTo>
                    <a:pt x="73152" y="10668"/>
                  </a:lnTo>
                  <a:lnTo>
                    <a:pt x="73291" y="10718"/>
                  </a:lnTo>
                  <a:lnTo>
                    <a:pt x="73431" y="10756"/>
                  </a:lnTo>
                  <a:lnTo>
                    <a:pt x="73558" y="10782"/>
                  </a:lnTo>
                  <a:lnTo>
                    <a:pt x="85737" y="12661"/>
                  </a:lnTo>
                  <a:lnTo>
                    <a:pt x="85915" y="12674"/>
                  </a:lnTo>
                  <a:lnTo>
                    <a:pt x="86131" y="12687"/>
                  </a:lnTo>
                  <a:lnTo>
                    <a:pt x="86334" y="12661"/>
                  </a:lnTo>
                  <a:lnTo>
                    <a:pt x="86525" y="12611"/>
                  </a:lnTo>
                  <a:lnTo>
                    <a:pt x="86715" y="12534"/>
                  </a:lnTo>
                  <a:lnTo>
                    <a:pt x="86868" y="12458"/>
                  </a:lnTo>
                  <a:lnTo>
                    <a:pt x="87033" y="12306"/>
                  </a:lnTo>
                  <a:lnTo>
                    <a:pt x="87998" y="10261"/>
                  </a:lnTo>
                  <a:lnTo>
                    <a:pt x="85902" y="9944"/>
                  </a:lnTo>
                  <a:lnTo>
                    <a:pt x="85267" y="11303"/>
                  </a:lnTo>
                  <a:lnTo>
                    <a:pt x="75082" y="9728"/>
                  </a:lnTo>
                  <a:lnTo>
                    <a:pt x="75704" y="8382"/>
                  </a:lnTo>
                  <a:lnTo>
                    <a:pt x="76466" y="7658"/>
                  </a:lnTo>
                  <a:lnTo>
                    <a:pt x="76974" y="7454"/>
                  </a:lnTo>
                  <a:lnTo>
                    <a:pt x="77406" y="7353"/>
                  </a:lnTo>
                  <a:lnTo>
                    <a:pt x="77774" y="7315"/>
                  </a:lnTo>
                  <a:lnTo>
                    <a:pt x="78130" y="7302"/>
                  </a:lnTo>
                  <a:lnTo>
                    <a:pt x="78359" y="7315"/>
                  </a:lnTo>
                  <a:lnTo>
                    <a:pt x="78727" y="7353"/>
                  </a:lnTo>
                  <a:lnTo>
                    <a:pt x="84035" y="8178"/>
                  </a:lnTo>
                  <a:lnTo>
                    <a:pt x="84175" y="8191"/>
                  </a:lnTo>
                  <a:lnTo>
                    <a:pt x="84721" y="8318"/>
                  </a:lnTo>
                  <a:lnTo>
                    <a:pt x="84937" y="8394"/>
                  </a:lnTo>
                  <a:lnTo>
                    <a:pt x="85991" y="9588"/>
                  </a:lnTo>
                  <a:lnTo>
                    <a:pt x="85979" y="9728"/>
                  </a:lnTo>
                  <a:lnTo>
                    <a:pt x="85940" y="9855"/>
                  </a:lnTo>
                  <a:lnTo>
                    <a:pt x="87998" y="10248"/>
                  </a:lnTo>
                  <a:lnTo>
                    <a:pt x="88049" y="10121"/>
                  </a:lnTo>
                  <a:lnTo>
                    <a:pt x="88125" y="9867"/>
                  </a:lnTo>
                  <a:lnTo>
                    <a:pt x="88150" y="9613"/>
                  </a:lnTo>
                  <a:close/>
                </a:path>
                <a:path w="351154" h="280669">
                  <a:moveTo>
                    <a:pt x="91224" y="3302"/>
                  </a:moveTo>
                  <a:lnTo>
                    <a:pt x="89141" y="2984"/>
                  </a:lnTo>
                  <a:lnTo>
                    <a:pt x="87909" y="3568"/>
                  </a:lnTo>
                  <a:lnTo>
                    <a:pt x="87769" y="3568"/>
                  </a:lnTo>
                  <a:lnTo>
                    <a:pt x="87426" y="3543"/>
                  </a:lnTo>
                  <a:lnTo>
                    <a:pt x="87236" y="3505"/>
                  </a:lnTo>
                  <a:lnTo>
                    <a:pt x="87007" y="3429"/>
                  </a:lnTo>
                  <a:lnTo>
                    <a:pt x="86398" y="2743"/>
                  </a:lnTo>
                  <a:lnTo>
                    <a:pt x="86436" y="2590"/>
                  </a:lnTo>
                  <a:lnTo>
                    <a:pt x="84366" y="2235"/>
                  </a:lnTo>
                  <a:lnTo>
                    <a:pt x="84264" y="2527"/>
                  </a:lnTo>
                  <a:lnTo>
                    <a:pt x="84239" y="2730"/>
                  </a:lnTo>
                  <a:lnTo>
                    <a:pt x="84251" y="2946"/>
                  </a:lnTo>
                  <a:lnTo>
                    <a:pt x="84289" y="3136"/>
                  </a:lnTo>
                  <a:lnTo>
                    <a:pt x="87566" y="4813"/>
                  </a:lnTo>
                  <a:lnTo>
                    <a:pt x="88087" y="4813"/>
                  </a:lnTo>
                  <a:lnTo>
                    <a:pt x="91059" y="3581"/>
                  </a:lnTo>
                  <a:lnTo>
                    <a:pt x="91224" y="3302"/>
                  </a:lnTo>
                  <a:close/>
                </a:path>
                <a:path w="351154" h="280669">
                  <a:moveTo>
                    <a:pt x="92087" y="1308"/>
                  </a:moveTo>
                  <a:lnTo>
                    <a:pt x="92036" y="1155"/>
                  </a:lnTo>
                  <a:lnTo>
                    <a:pt x="91922" y="1028"/>
                  </a:lnTo>
                  <a:lnTo>
                    <a:pt x="91782" y="927"/>
                  </a:lnTo>
                  <a:lnTo>
                    <a:pt x="91655" y="876"/>
                  </a:lnTo>
                  <a:lnTo>
                    <a:pt x="91490" y="812"/>
                  </a:lnTo>
                  <a:lnTo>
                    <a:pt x="91287" y="749"/>
                  </a:lnTo>
                  <a:lnTo>
                    <a:pt x="91135" y="736"/>
                  </a:lnTo>
                  <a:lnTo>
                    <a:pt x="90817" y="736"/>
                  </a:lnTo>
                  <a:lnTo>
                    <a:pt x="90665" y="762"/>
                  </a:lnTo>
                  <a:lnTo>
                    <a:pt x="90512" y="812"/>
                  </a:lnTo>
                  <a:lnTo>
                    <a:pt x="90297" y="901"/>
                  </a:lnTo>
                  <a:lnTo>
                    <a:pt x="90144" y="990"/>
                  </a:lnTo>
                  <a:lnTo>
                    <a:pt x="90017" y="1117"/>
                  </a:lnTo>
                  <a:lnTo>
                    <a:pt x="89166" y="2921"/>
                  </a:lnTo>
                  <a:lnTo>
                    <a:pt x="91236" y="3289"/>
                  </a:lnTo>
                  <a:lnTo>
                    <a:pt x="92049" y="1511"/>
                  </a:lnTo>
                  <a:lnTo>
                    <a:pt x="92087" y="1308"/>
                  </a:lnTo>
                  <a:close/>
                </a:path>
                <a:path w="351154" h="280669">
                  <a:moveTo>
                    <a:pt x="275729" y="233006"/>
                  </a:moveTo>
                  <a:lnTo>
                    <a:pt x="273443" y="231686"/>
                  </a:lnTo>
                  <a:lnTo>
                    <a:pt x="272097" y="232460"/>
                  </a:lnTo>
                  <a:lnTo>
                    <a:pt x="271894" y="232587"/>
                  </a:lnTo>
                  <a:lnTo>
                    <a:pt x="269900" y="235254"/>
                  </a:lnTo>
                  <a:lnTo>
                    <a:pt x="269913" y="235470"/>
                  </a:lnTo>
                  <a:lnTo>
                    <a:pt x="269900" y="235673"/>
                  </a:lnTo>
                  <a:lnTo>
                    <a:pt x="269976" y="236093"/>
                  </a:lnTo>
                  <a:lnTo>
                    <a:pt x="268236" y="237159"/>
                  </a:lnTo>
                  <a:lnTo>
                    <a:pt x="267246" y="236588"/>
                  </a:lnTo>
                  <a:lnTo>
                    <a:pt x="266103" y="237236"/>
                  </a:lnTo>
                  <a:lnTo>
                    <a:pt x="267246" y="236575"/>
                  </a:lnTo>
                  <a:lnTo>
                    <a:pt x="266941" y="236448"/>
                  </a:lnTo>
                  <a:lnTo>
                    <a:pt x="266788" y="236410"/>
                  </a:lnTo>
                  <a:lnTo>
                    <a:pt x="266344" y="236308"/>
                  </a:lnTo>
                  <a:lnTo>
                    <a:pt x="265861" y="236308"/>
                  </a:lnTo>
                  <a:lnTo>
                    <a:pt x="265493" y="236372"/>
                  </a:lnTo>
                  <a:lnTo>
                    <a:pt x="265264" y="236448"/>
                  </a:lnTo>
                  <a:lnTo>
                    <a:pt x="264909" y="236601"/>
                  </a:lnTo>
                  <a:lnTo>
                    <a:pt x="264769" y="236728"/>
                  </a:lnTo>
                  <a:lnTo>
                    <a:pt x="264642" y="236842"/>
                  </a:lnTo>
                  <a:lnTo>
                    <a:pt x="264528" y="237020"/>
                  </a:lnTo>
                  <a:lnTo>
                    <a:pt x="264477" y="237197"/>
                  </a:lnTo>
                  <a:lnTo>
                    <a:pt x="264515" y="237413"/>
                  </a:lnTo>
                  <a:lnTo>
                    <a:pt x="264591" y="237566"/>
                  </a:lnTo>
                  <a:lnTo>
                    <a:pt x="264718" y="237718"/>
                  </a:lnTo>
                  <a:lnTo>
                    <a:pt x="264909" y="237871"/>
                  </a:lnTo>
                  <a:lnTo>
                    <a:pt x="267004" y="239102"/>
                  </a:lnTo>
                  <a:lnTo>
                    <a:pt x="267258" y="239217"/>
                  </a:lnTo>
                  <a:lnTo>
                    <a:pt x="267398" y="239268"/>
                  </a:lnTo>
                  <a:lnTo>
                    <a:pt x="267538" y="239306"/>
                  </a:lnTo>
                  <a:lnTo>
                    <a:pt x="267995" y="239395"/>
                  </a:lnTo>
                  <a:lnTo>
                    <a:pt x="268465" y="239395"/>
                  </a:lnTo>
                  <a:lnTo>
                    <a:pt x="268846" y="239331"/>
                  </a:lnTo>
                  <a:lnTo>
                    <a:pt x="269074" y="239268"/>
                  </a:lnTo>
                  <a:lnTo>
                    <a:pt x="269316" y="239166"/>
                  </a:lnTo>
                  <a:lnTo>
                    <a:pt x="272910" y="237096"/>
                  </a:lnTo>
                  <a:lnTo>
                    <a:pt x="273075" y="236994"/>
                  </a:lnTo>
                  <a:lnTo>
                    <a:pt x="273227" y="236829"/>
                  </a:lnTo>
                  <a:lnTo>
                    <a:pt x="273316" y="236702"/>
                  </a:lnTo>
                  <a:lnTo>
                    <a:pt x="273380" y="236562"/>
                  </a:lnTo>
                  <a:lnTo>
                    <a:pt x="273392" y="236372"/>
                  </a:lnTo>
                  <a:lnTo>
                    <a:pt x="273367" y="236245"/>
                  </a:lnTo>
                  <a:lnTo>
                    <a:pt x="273304" y="236105"/>
                  </a:lnTo>
                  <a:lnTo>
                    <a:pt x="273215" y="235927"/>
                  </a:lnTo>
                  <a:lnTo>
                    <a:pt x="273138" y="235585"/>
                  </a:lnTo>
                  <a:lnTo>
                    <a:pt x="273138" y="235356"/>
                  </a:lnTo>
                  <a:lnTo>
                    <a:pt x="274193" y="233895"/>
                  </a:lnTo>
                  <a:lnTo>
                    <a:pt x="274320" y="233832"/>
                  </a:lnTo>
                  <a:lnTo>
                    <a:pt x="274472" y="233743"/>
                  </a:lnTo>
                  <a:lnTo>
                    <a:pt x="275628" y="233070"/>
                  </a:lnTo>
                  <a:close/>
                </a:path>
                <a:path w="351154" h="280669">
                  <a:moveTo>
                    <a:pt x="286461" y="234581"/>
                  </a:moveTo>
                  <a:lnTo>
                    <a:pt x="284429" y="231825"/>
                  </a:lnTo>
                  <a:lnTo>
                    <a:pt x="284289" y="231711"/>
                  </a:lnTo>
                  <a:lnTo>
                    <a:pt x="283972" y="231533"/>
                  </a:lnTo>
                  <a:lnTo>
                    <a:pt x="283070" y="231140"/>
                  </a:lnTo>
                  <a:lnTo>
                    <a:pt x="282105" y="230809"/>
                  </a:lnTo>
                  <a:lnTo>
                    <a:pt x="281406" y="230644"/>
                  </a:lnTo>
                  <a:lnTo>
                    <a:pt x="280327" y="230505"/>
                  </a:lnTo>
                  <a:lnTo>
                    <a:pt x="279958" y="230441"/>
                  </a:lnTo>
                  <a:lnTo>
                    <a:pt x="279209" y="230403"/>
                  </a:lnTo>
                  <a:lnTo>
                    <a:pt x="278460" y="230403"/>
                  </a:lnTo>
                  <a:lnTo>
                    <a:pt x="277710" y="230441"/>
                  </a:lnTo>
                  <a:lnTo>
                    <a:pt x="277355" y="230505"/>
                  </a:lnTo>
                  <a:lnTo>
                    <a:pt x="276275" y="230644"/>
                  </a:lnTo>
                  <a:lnTo>
                    <a:pt x="275590" y="230809"/>
                  </a:lnTo>
                  <a:lnTo>
                    <a:pt x="274599" y="231140"/>
                  </a:lnTo>
                  <a:lnTo>
                    <a:pt x="273723" y="231533"/>
                  </a:lnTo>
                  <a:lnTo>
                    <a:pt x="273558" y="231635"/>
                  </a:lnTo>
                  <a:lnTo>
                    <a:pt x="275729" y="233006"/>
                  </a:lnTo>
                  <a:lnTo>
                    <a:pt x="275894" y="232918"/>
                  </a:lnTo>
                  <a:lnTo>
                    <a:pt x="276237" y="232765"/>
                  </a:lnTo>
                  <a:lnTo>
                    <a:pt x="276415" y="232714"/>
                  </a:lnTo>
                  <a:lnTo>
                    <a:pt x="276593" y="232613"/>
                  </a:lnTo>
                  <a:lnTo>
                    <a:pt x="276961" y="232498"/>
                  </a:lnTo>
                  <a:lnTo>
                    <a:pt x="277787" y="232333"/>
                  </a:lnTo>
                  <a:lnTo>
                    <a:pt x="278625" y="232270"/>
                  </a:lnTo>
                  <a:lnTo>
                    <a:pt x="279057" y="232270"/>
                  </a:lnTo>
                  <a:lnTo>
                    <a:pt x="279908" y="232333"/>
                  </a:lnTo>
                  <a:lnTo>
                    <a:pt x="280708" y="232498"/>
                  </a:lnTo>
                  <a:lnTo>
                    <a:pt x="281101" y="232613"/>
                  </a:lnTo>
                  <a:lnTo>
                    <a:pt x="281279" y="232714"/>
                  </a:lnTo>
                  <a:lnTo>
                    <a:pt x="281444" y="232765"/>
                  </a:lnTo>
                  <a:lnTo>
                    <a:pt x="281787" y="232918"/>
                  </a:lnTo>
                  <a:lnTo>
                    <a:pt x="281940" y="233006"/>
                  </a:lnTo>
                  <a:lnTo>
                    <a:pt x="283222" y="234670"/>
                  </a:lnTo>
                  <a:lnTo>
                    <a:pt x="283222" y="234924"/>
                  </a:lnTo>
                  <a:lnTo>
                    <a:pt x="281990" y="236550"/>
                  </a:lnTo>
                  <a:lnTo>
                    <a:pt x="281863" y="236626"/>
                  </a:lnTo>
                  <a:lnTo>
                    <a:pt x="280695" y="237299"/>
                  </a:lnTo>
                  <a:lnTo>
                    <a:pt x="280530" y="237388"/>
                  </a:lnTo>
                  <a:lnTo>
                    <a:pt x="280085" y="237642"/>
                  </a:lnTo>
                  <a:lnTo>
                    <a:pt x="279400" y="237858"/>
                  </a:lnTo>
                  <a:lnTo>
                    <a:pt x="279019" y="237947"/>
                  </a:lnTo>
                  <a:lnTo>
                    <a:pt x="278841" y="237972"/>
                  </a:lnTo>
                  <a:lnTo>
                    <a:pt x="278650" y="238023"/>
                  </a:lnTo>
                  <a:lnTo>
                    <a:pt x="277863" y="238086"/>
                  </a:lnTo>
                  <a:lnTo>
                    <a:pt x="277456" y="238086"/>
                  </a:lnTo>
                  <a:lnTo>
                    <a:pt x="276694" y="238036"/>
                  </a:lnTo>
                  <a:lnTo>
                    <a:pt x="276542" y="237998"/>
                  </a:lnTo>
                  <a:lnTo>
                    <a:pt x="276415" y="237959"/>
                  </a:lnTo>
                  <a:lnTo>
                    <a:pt x="276263" y="237947"/>
                  </a:lnTo>
                  <a:lnTo>
                    <a:pt x="276098" y="237934"/>
                  </a:lnTo>
                  <a:lnTo>
                    <a:pt x="275932" y="237934"/>
                  </a:lnTo>
                  <a:lnTo>
                    <a:pt x="275780" y="237947"/>
                  </a:lnTo>
                  <a:lnTo>
                    <a:pt x="275628" y="237959"/>
                  </a:lnTo>
                  <a:lnTo>
                    <a:pt x="275475" y="237985"/>
                  </a:lnTo>
                  <a:lnTo>
                    <a:pt x="275323" y="238048"/>
                  </a:lnTo>
                  <a:lnTo>
                    <a:pt x="275183" y="238074"/>
                  </a:lnTo>
                  <a:lnTo>
                    <a:pt x="275056" y="238125"/>
                  </a:lnTo>
                  <a:lnTo>
                    <a:pt x="274929" y="238188"/>
                  </a:lnTo>
                  <a:lnTo>
                    <a:pt x="271386" y="240233"/>
                  </a:lnTo>
                  <a:lnTo>
                    <a:pt x="271183" y="240347"/>
                  </a:lnTo>
                  <a:lnTo>
                    <a:pt x="271018" y="240525"/>
                  </a:lnTo>
                  <a:lnTo>
                    <a:pt x="270903" y="240690"/>
                  </a:lnTo>
                  <a:lnTo>
                    <a:pt x="270852" y="240868"/>
                  </a:lnTo>
                  <a:lnTo>
                    <a:pt x="270865" y="241046"/>
                  </a:lnTo>
                  <a:lnTo>
                    <a:pt x="270941" y="241249"/>
                  </a:lnTo>
                  <a:lnTo>
                    <a:pt x="271132" y="241439"/>
                  </a:lnTo>
                  <a:lnTo>
                    <a:pt x="271284" y="241541"/>
                  </a:lnTo>
                  <a:lnTo>
                    <a:pt x="273456" y="242798"/>
                  </a:lnTo>
                  <a:lnTo>
                    <a:pt x="273621" y="242900"/>
                  </a:lnTo>
                  <a:lnTo>
                    <a:pt x="273748" y="242938"/>
                  </a:lnTo>
                  <a:lnTo>
                    <a:pt x="273900" y="242989"/>
                  </a:lnTo>
                  <a:lnTo>
                    <a:pt x="274040" y="243027"/>
                  </a:lnTo>
                  <a:lnTo>
                    <a:pt x="274193" y="243052"/>
                  </a:lnTo>
                  <a:lnTo>
                    <a:pt x="274345" y="243065"/>
                  </a:lnTo>
                  <a:lnTo>
                    <a:pt x="274510" y="243078"/>
                  </a:lnTo>
                  <a:lnTo>
                    <a:pt x="274675" y="243078"/>
                  </a:lnTo>
                  <a:lnTo>
                    <a:pt x="274828" y="243065"/>
                  </a:lnTo>
                  <a:lnTo>
                    <a:pt x="274980" y="243052"/>
                  </a:lnTo>
                  <a:lnTo>
                    <a:pt x="275132" y="243027"/>
                  </a:lnTo>
                  <a:lnTo>
                    <a:pt x="275272" y="242989"/>
                  </a:lnTo>
                  <a:lnTo>
                    <a:pt x="275424" y="242938"/>
                  </a:lnTo>
                  <a:lnTo>
                    <a:pt x="275551" y="242900"/>
                  </a:lnTo>
                  <a:lnTo>
                    <a:pt x="275678" y="242824"/>
                  </a:lnTo>
                  <a:lnTo>
                    <a:pt x="275882" y="242697"/>
                  </a:lnTo>
                  <a:lnTo>
                    <a:pt x="276072" y="242493"/>
                  </a:lnTo>
                  <a:lnTo>
                    <a:pt x="276186" y="242316"/>
                  </a:lnTo>
                  <a:lnTo>
                    <a:pt x="276212" y="242189"/>
                  </a:lnTo>
                  <a:lnTo>
                    <a:pt x="276199" y="242011"/>
                  </a:lnTo>
                  <a:lnTo>
                    <a:pt x="276123" y="241820"/>
                  </a:lnTo>
                  <a:lnTo>
                    <a:pt x="275932" y="241617"/>
                  </a:lnTo>
                  <a:lnTo>
                    <a:pt x="275793" y="241515"/>
                  </a:lnTo>
                  <a:lnTo>
                    <a:pt x="274764" y="240931"/>
                  </a:lnTo>
                  <a:lnTo>
                    <a:pt x="276517" y="239915"/>
                  </a:lnTo>
                  <a:lnTo>
                    <a:pt x="277304" y="239953"/>
                  </a:lnTo>
                  <a:lnTo>
                    <a:pt x="278015" y="239953"/>
                  </a:lnTo>
                  <a:lnTo>
                    <a:pt x="282282" y="238988"/>
                  </a:lnTo>
                  <a:lnTo>
                    <a:pt x="282663" y="238798"/>
                  </a:lnTo>
                  <a:lnTo>
                    <a:pt x="282816" y="238721"/>
                  </a:lnTo>
                  <a:lnTo>
                    <a:pt x="282968" y="238633"/>
                  </a:lnTo>
                  <a:lnTo>
                    <a:pt x="284124" y="237959"/>
                  </a:lnTo>
                  <a:lnTo>
                    <a:pt x="284289" y="237883"/>
                  </a:lnTo>
                  <a:lnTo>
                    <a:pt x="284492" y="237756"/>
                  </a:lnTo>
                  <a:lnTo>
                    <a:pt x="286461" y="235013"/>
                  </a:lnTo>
                  <a:lnTo>
                    <a:pt x="286461" y="234581"/>
                  </a:lnTo>
                  <a:close/>
                </a:path>
                <a:path w="351154" h="280669">
                  <a:moveTo>
                    <a:pt x="350050" y="271995"/>
                  </a:moveTo>
                  <a:lnTo>
                    <a:pt x="346621" y="270014"/>
                  </a:lnTo>
                  <a:lnTo>
                    <a:pt x="346011" y="270319"/>
                  </a:lnTo>
                  <a:lnTo>
                    <a:pt x="343204" y="270814"/>
                  </a:lnTo>
                  <a:lnTo>
                    <a:pt x="343077" y="270814"/>
                  </a:lnTo>
                  <a:lnTo>
                    <a:pt x="342912" y="270814"/>
                  </a:lnTo>
                  <a:lnTo>
                    <a:pt x="323545" y="271729"/>
                  </a:lnTo>
                  <a:lnTo>
                    <a:pt x="323303" y="271729"/>
                  </a:lnTo>
                  <a:lnTo>
                    <a:pt x="323100" y="271741"/>
                  </a:lnTo>
                  <a:lnTo>
                    <a:pt x="322834" y="271767"/>
                  </a:lnTo>
                  <a:lnTo>
                    <a:pt x="322643" y="271805"/>
                  </a:lnTo>
                  <a:lnTo>
                    <a:pt x="322389" y="271856"/>
                  </a:lnTo>
                  <a:lnTo>
                    <a:pt x="322059" y="271970"/>
                  </a:lnTo>
                  <a:lnTo>
                    <a:pt x="321792" y="272097"/>
                  </a:lnTo>
                  <a:lnTo>
                    <a:pt x="321665" y="272173"/>
                  </a:lnTo>
                  <a:lnTo>
                    <a:pt x="321500" y="272275"/>
                  </a:lnTo>
                  <a:lnTo>
                    <a:pt x="321360" y="272389"/>
                  </a:lnTo>
                  <a:lnTo>
                    <a:pt x="321259" y="272516"/>
                  </a:lnTo>
                  <a:lnTo>
                    <a:pt x="321144" y="272669"/>
                  </a:lnTo>
                  <a:lnTo>
                    <a:pt x="321030" y="272846"/>
                  </a:lnTo>
                  <a:lnTo>
                    <a:pt x="320992" y="273075"/>
                  </a:lnTo>
                  <a:lnTo>
                    <a:pt x="320992" y="273215"/>
                  </a:lnTo>
                  <a:lnTo>
                    <a:pt x="321030" y="273405"/>
                  </a:lnTo>
                  <a:lnTo>
                    <a:pt x="321094" y="273532"/>
                  </a:lnTo>
                  <a:lnTo>
                    <a:pt x="321208" y="273723"/>
                  </a:lnTo>
                  <a:lnTo>
                    <a:pt x="321348" y="273862"/>
                  </a:lnTo>
                  <a:lnTo>
                    <a:pt x="321487" y="273989"/>
                  </a:lnTo>
                  <a:lnTo>
                    <a:pt x="321614" y="274091"/>
                  </a:lnTo>
                  <a:lnTo>
                    <a:pt x="321767" y="274180"/>
                  </a:lnTo>
                  <a:lnTo>
                    <a:pt x="321945" y="274269"/>
                  </a:lnTo>
                  <a:lnTo>
                    <a:pt x="332308" y="280250"/>
                  </a:lnTo>
                  <a:lnTo>
                    <a:pt x="333908" y="280670"/>
                  </a:lnTo>
                  <a:lnTo>
                    <a:pt x="334149" y="280670"/>
                  </a:lnTo>
                  <a:lnTo>
                    <a:pt x="336029" y="280047"/>
                  </a:lnTo>
                  <a:lnTo>
                    <a:pt x="336232" y="279857"/>
                  </a:lnTo>
                  <a:lnTo>
                    <a:pt x="336321" y="279730"/>
                  </a:lnTo>
                  <a:lnTo>
                    <a:pt x="336435" y="279488"/>
                  </a:lnTo>
                  <a:lnTo>
                    <a:pt x="336461" y="279323"/>
                  </a:lnTo>
                  <a:lnTo>
                    <a:pt x="336461" y="279184"/>
                  </a:lnTo>
                  <a:lnTo>
                    <a:pt x="336384" y="278930"/>
                  </a:lnTo>
                  <a:lnTo>
                    <a:pt x="336321" y="278790"/>
                  </a:lnTo>
                  <a:lnTo>
                    <a:pt x="336232" y="278663"/>
                  </a:lnTo>
                  <a:lnTo>
                    <a:pt x="336029" y="278485"/>
                  </a:lnTo>
                  <a:lnTo>
                    <a:pt x="335749" y="278269"/>
                  </a:lnTo>
                  <a:lnTo>
                    <a:pt x="328841" y="274294"/>
                  </a:lnTo>
                  <a:lnTo>
                    <a:pt x="342976" y="273634"/>
                  </a:lnTo>
                  <a:lnTo>
                    <a:pt x="343242" y="273634"/>
                  </a:lnTo>
                  <a:lnTo>
                    <a:pt x="343446" y="273634"/>
                  </a:lnTo>
                  <a:lnTo>
                    <a:pt x="349885" y="272097"/>
                  </a:lnTo>
                  <a:lnTo>
                    <a:pt x="350050" y="271995"/>
                  </a:lnTo>
                  <a:close/>
                </a:path>
                <a:path w="351154" h="280669">
                  <a:moveTo>
                    <a:pt x="350761" y="270916"/>
                  </a:moveTo>
                  <a:lnTo>
                    <a:pt x="349580" y="269798"/>
                  </a:lnTo>
                  <a:lnTo>
                    <a:pt x="349389" y="269722"/>
                  </a:lnTo>
                  <a:lnTo>
                    <a:pt x="349161" y="269671"/>
                  </a:lnTo>
                  <a:lnTo>
                    <a:pt x="348932" y="269633"/>
                  </a:lnTo>
                  <a:lnTo>
                    <a:pt x="348703" y="269595"/>
                  </a:lnTo>
                  <a:lnTo>
                    <a:pt x="348462" y="269582"/>
                  </a:lnTo>
                  <a:lnTo>
                    <a:pt x="347980" y="269595"/>
                  </a:lnTo>
                  <a:lnTo>
                    <a:pt x="347522" y="269671"/>
                  </a:lnTo>
                  <a:lnTo>
                    <a:pt x="347306" y="269722"/>
                  </a:lnTo>
                  <a:lnTo>
                    <a:pt x="347103" y="269798"/>
                  </a:lnTo>
                  <a:lnTo>
                    <a:pt x="346887" y="269862"/>
                  </a:lnTo>
                  <a:lnTo>
                    <a:pt x="346621" y="270002"/>
                  </a:lnTo>
                  <a:lnTo>
                    <a:pt x="350050" y="271983"/>
                  </a:lnTo>
                  <a:lnTo>
                    <a:pt x="350291" y="271818"/>
                  </a:lnTo>
                  <a:lnTo>
                    <a:pt x="350431" y="271716"/>
                  </a:lnTo>
                  <a:lnTo>
                    <a:pt x="350583" y="271526"/>
                  </a:lnTo>
                  <a:lnTo>
                    <a:pt x="350697" y="271335"/>
                  </a:lnTo>
                  <a:lnTo>
                    <a:pt x="350761" y="271056"/>
                  </a:lnTo>
                  <a:lnTo>
                    <a:pt x="350761" y="27091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8977985" y="1176184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5">
                  <a:moveTo>
                    <a:pt x="5842" y="26746"/>
                  </a:moveTo>
                  <a:lnTo>
                    <a:pt x="3759" y="26428"/>
                  </a:lnTo>
                  <a:lnTo>
                    <a:pt x="3721" y="26644"/>
                  </a:lnTo>
                  <a:lnTo>
                    <a:pt x="4025" y="27012"/>
                  </a:lnTo>
                  <a:lnTo>
                    <a:pt x="4152" y="27076"/>
                  </a:lnTo>
                  <a:lnTo>
                    <a:pt x="4279" y="27139"/>
                  </a:lnTo>
                  <a:lnTo>
                    <a:pt x="4470" y="27190"/>
                  </a:lnTo>
                  <a:lnTo>
                    <a:pt x="4686" y="27216"/>
                  </a:lnTo>
                  <a:lnTo>
                    <a:pt x="4940" y="27216"/>
                  </a:lnTo>
                  <a:lnTo>
                    <a:pt x="5092" y="27190"/>
                  </a:lnTo>
                  <a:lnTo>
                    <a:pt x="5295" y="27152"/>
                  </a:lnTo>
                  <a:lnTo>
                    <a:pt x="5486" y="27076"/>
                  </a:lnTo>
                  <a:lnTo>
                    <a:pt x="5626" y="26987"/>
                  </a:lnTo>
                  <a:lnTo>
                    <a:pt x="5753" y="26885"/>
                  </a:lnTo>
                  <a:lnTo>
                    <a:pt x="5842" y="26746"/>
                  </a:lnTo>
                  <a:close/>
                </a:path>
                <a:path w="25400" h="33655">
                  <a:moveTo>
                    <a:pt x="11823" y="5905"/>
                  </a:moveTo>
                  <a:lnTo>
                    <a:pt x="11785" y="5778"/>
                  </a:lnTo>
                  <a:lnTo>
                    <a:pt x="11658" y="5626"/>
                  </a:lnTo>
                  <a:lnTo>
                    <a:pt x="11506" y="5524"/>
                  </a:lnTo>
                  <a:lnTo>
                    <a:pt x="11379" y="5448"/>
                  </a:lnTo>
                  <a:lnTo>
                    <a:pt x="11252" y="5410"/>
                  </a:lnTo>
                  <a:lnTo>
                    <a:pt x="11074" y="5359"/>
                  </a:lnTo>
                  <a:lnTo>
                    <a:pt x="10528" y="5270"/>
                  </a:lnTo>
                  <a:lnTo>
                    <a:pt x="10388" y="5245"/>
                  </a:lnTo>
                  <a:lnTo>
                    <a:pt x="10185" y="5219"/>
                  </a:lnTo>
                  <a:lnTo>
                    <a:pt x="9969" y="5207"/>
                  </a:lnTo>
                  <a:lnTo>
                    <a:pt x="9753" y="5232"/>
                  </a:lnTo>
                  <a:lnTo>
                    <a:pt x="9563" y="5295"/>
                  </a:lnTo>
                  <a:lnTo>
                    <a:pt x="9334" y="5372"/>
                  </a:lnTo>
                  <a:lnTo>
                    <a:pt x="9194" y="5461"/>
                  </a:lnTo>
                  <a:lnTo>
                    <a:pt x="9067" y="5588"/>
                  </a:lnTo>
                  <a:lnTo>
                    <a:pt x="8839" y="6032"/>
                  </a:lnTo>
                  <a:lnTo>
                    <a:pt x="8788" y="6172"/>
                  </a:lnTo>
                  <a:lnTo>
                    <a:pt x="8801" y="6311"/>
                  </a:lnTo>
                  <a:lnTo>
                    <a:pt x="8839" y="6451"/>
                  </a:lnTo>
                  <a:lnTo>
                    <a:pt x="8953" y="6578"/>
                  </a:lnTo>
                  <a:lnTo>
                    <a:pt x="9080" y="6680"/>
                  </a:lnTo>
                  <a:lnTo>
                    <a:pt x="9220" y="6731"/>
                  </a:lnTo>
                  <a:lnTo>
                    <a:pt x="9385" y="6794"/>
                  </a:lnTo>
                  <a:lnTo>
                    <a:pt x="9537" y="6832"/>
                  </a:lnTo>
                  <a:lnTo>
                    <a:pt x="10261" y="6946"/>
                  </a:lnTo>
                  <a:lnTo>
                    <a:pt x="10426" y="6959"/>
                  </a:lnTo>
                  <a:lnTo>
                    <a:pt x="10744" y="6959"/>
                  </a:lnTo>
                  <a:lnTo>
                    <a:pt x="11036" y="6896"/>
                  </a:lnTo>
                  <a:lnTo>
                    <a:pt x="11226" y="6819"/>
                  </a:lnTo>
                  <a:lnTo>
                    <a:pt x="11379" y="6731"/>
                  </a:lnTo>
                  <a:lnTo>
                    <a:pt x="11518" y="6616"/>
                  </a:lnTo>
                  <a:lnTo>
                    <a:pt x="11607" y="6464"/>
                  </a:lnTo>
                  <a:lnTo>
                    <a:pt x="11722" y="6197"/>
                  </a:lnTo>
                  <a:lnTo>
                    <a:pt x="11811" y="6019"/>
                  </a:lnTo>
                  <a:close/>
                </a:path>
                <a:path w="25400" h="33655">
                  <a:moveTo>
                    <a:pt x="11861" y="32727"/>
                  </a:moveTo>
                  <a:lnTo>
                    <a:pt x="9766" y="32410"/>
                  </a:lnTo>
                  <a:lnTo>
                    <a:pt x="9728" y="32550"/>
                  </a:lnTo>
                  <a:lnTo>
                    <a:pt x="9753" y="32677"/>
                  </a:lnTo>
                  <a:lnTo>
                    <a:pt x="10160" y="33045"/>
                  </a:lnTo>
                  <a:lnTo>
                    <a:pt x="10287" y="33096"/>
                  </a:lnTo>
                  <a:lnTo>
                    <a:pt x="10528" y="33172"/>
                  </a:lnTo>
                  <a:lnTo>
                    <a:pt x="10680" y="33185"/>
                  </a:lnTo>
                  <a:lnTo>
                    <a:pt x="11010" y="33185"/>
                  </a:lnTo>
                  <a:lnTo>
                    <a:pt x="11303" y="33121"/>
                  </a:lnTo>
                  <a:lnTo>
                    <a:pt x="11493" y="33045"/>
                  </a:lnTo>
                  <a:lnTo>
                    <a:pt x="11645" y="32956"/>
                  </a:lnTo>
                  <a:lnTo>
                    <a:pt x="11785" y="32829"/>
                  </a:lnTo>
                  <a:close/>
                </a:path>
                <a:path w="25400" h="33655">
                  <a:moveTo>
                    <a:pt x="12712" y="30734"/>
                  </a:moveTo>
                  <a:lnTo>
                    <a:pt x="12661" y="30581"/>
                  </a:lnTo>
                  <a:lnTo>
                    <a:pt x="12547" y="30454"/>
                  </a:lnTo>
                  <a:lnTo>
                    <a:pt x="12420" y="30340"/>
                  </a:lnTo>
                  <a:lnTo>
                    <a:pt x="12280" y="30302"/>
                  </a:lnTo>
                  <a:lnTo>
                    <a:pt x="12115" y="30238"/>
                  </a:lnTo>
                  <a:lnTo>
                    <a:pt x="11912" y="30175"/>
                  </a:lnTo>
                  <a:lnTo>
                    <a:pt x="11760" y="30162"/>
                  </a:lnTo>
                  <a:lnTo>
                    <a:pt x="5956" y="29273"/>
                  </a:lnTo>
                  <a:lnTo>
                    <a:pt x="5816" y="29248"/>
                  </a:lnTo>
                  <a:lnTo>
                    <a:pt x="5689" y="29210"/>
                  </a:lnTo>
                  <a:lnTo>
                    <a:pt x="5562" y="29197"/>
                  </a:lnTo>
                  <a:lnTo>
                    <a:pt x="5156" y="29159"/>
                  </a:lnTo>
                  <a:lnTo>
                    <a:pt x="4686" y="29159"/>
                  </a:lnTo>
                  <a:lnTo>
                    <a:pt x="4064" y="29222"/>
                  </a:lnTo>
                  <a:lnTo>
                    <a:pt x="3924" y="29273"/>
                  </a:lnTo>
                  <a:lnTo>
                    <a:pt x="3771" y="29298"/>
                  </a:lnTo>
                  <a:lnTo>
                    <a:pt x="2413" y="29883"/>
                  </a:lnTo>
                  <a:lnTo>
                    <a:pt x="1866" y="30530"/>
                  </a:lnTo>
                  <a:lnTo>
                    <a:pt x="1117" y="32118"/>
                  </a:lnTo>
                  <a:lnTo>
                    <a:pt x="1079" y="32270"/>
                  </a:lnTo>
                  <a:lnTo>
                    <a:pt x="1130" y="32448"/>
                  </a:lnTo>
                  <a:lnTo>
                    <a:pt x="1257" y="32600"/>
                  </a:lnTo>
                  <a:lnTo>
                    <a:pt x="1397" y="32702"/>
                  </a:lnTo>
                  <a:lnTo>
                    <a:pt x="1549" y="32778"/>
                  </a:lnTo>
                  <a:lnTo>
                    <a:pt x="1689" y="32842"/>
                  </a:lnTo>
                  <a:lnTo>
                    <a:pt x="1828" y="32867"/>
                  </a:lnTo>
                  <a:lnTo>
                    <a:pt x="2032" y="32893"/>
                  </a:lnTo>
                  <a:lnTo>
                    <a:pt x="2159" y="32905"/>
                  </a:lnTo>
                  <a:lnTo>
                    <a:pt x="2362" y="32893"/>
                  </a:lnTo>
                  <a:lnTo>
                    <a:pt x="2705" y="32816"/>
                  </a:lnTo>
                  <a:lnTo>
                    <a:pt x="2882" y="32740"/>
                  </a:lnTo>
                  <a:lnTo>
                    <a:pt x="3022" y="32651"/>
                  </a:lnTo>
                  <a:lnTo>
                    <a:pt x="3162" y="32524"/>
                  </a:lnTo>
                  <a:lnTo>
                    <a:pt x="3873" y="30975"/>
                  </a:lnTo>
                  <a:lnTo>
                    <a:pt x="3975" y="30772"/>
                  </a:lnTo>
                  <a:lnTo>
                    <a:pt x="4127" y="30645"/>
                  </a:lnTo>
                  <a:lnTo>
                    <a:pt x="4305" y="30530"/>
                  </a:lnTo>
                  <a:lnTo>
                    <a:pt x="4660" y="30429"/>
                  </a:lnTo>
                  <a:lnTo>
                    <a:pt x="4965" y="30403"/>
                  </a:lnTo>
                  <a:lnTo>
                    <a:pt x="5168" y="30416"/>
                  </a:lnTo>
                  <a:lnTo>
                    <a:pt x="5295" y="30454"/>
                  </a:lnTo>
                  <a:lnTo>
                    <a:pt x="11353" y="31394"/>
                  </a:lnTo>
                  <a:lnTo>
                    <a:pt x="11506" y="31407"/>
                  </a:lnTo>
                  <a:lnTo>
                    <a:pt x="11772" y="31407"/>
                  </a:lnTo>
                  <a:lnTo>
                    <a:pt x="11938" y="31381"/>
                  </a:lnTo>
                  <a:lnTo>
                    <a:pt x="12128" y="31343"/>
                  </a:lnTo>
                  <a:lnTo>
                    <a:pt x="12306" y="31267"/>
                  </a:lnTo>
                  <a:lnTo>
                    <a:pt x="12458" y="31178"/>
                  </a:lnTo>
                  <a:lnTo>
                    <a:pt x="12585" y="31076"/>
                  </a:lnTo>
                  <a:lnTo>
                    <a:pt x="12674" y="30937"/>
                  </a:lnTo>
                  <a:lnTo>
                    <a:pt x="12712" y="30734"/>
                  </a:lnTo>
                  <a:close/>
                </a:path>
                <a:path w="25400" h="33655">
                  <a:moveTo>
                    <a:pt x="15163" y="25412"/>
                  </a:moveTo>
                  <a:lnTo>
                    <a:pt x="15113" y="25285"/>
                  </a:lnTo>
                  <a:lnTo>
                    <a:pt x="14998" y="25158"/>
                  </a:lnTo>
                  <a:lnTo>
                    <a:pt x="14859" y="25057"/>
                  </a:lnTo>
                  <a:lnTo>
                    <a:pt x="14617" y="24942"/>
                  </a:lnTo>
                  <a:lnTo>
                    <a:pt x="14363" y="24879"/>
                  </a:lnTo>
                  <a:lnTo>
                    <a:pt x="14211" y="24866"/>
                  </a:lnTo>
                  <a:lnTo>
                    <a:pt x="13944" y="24866"/>
                  </a:lnTo>
                  <a:lnTo>
                    <a:pt x="13792" y="24892"/>
                  </a:lnTo>
                  <a:lnTo>
                    <a:pt x="13601" y="24942"/>
                  </a:lnTo>
                  <a:lnTo>
                    <a:pt x="13411" y="25006"/>
                  </a:lnTo>
                  <a:lnTo>
                    <a:pt x="13258" y="25095"/>
                  </a:lnTo>
                  <a:lnTo>
                    <a:pt x="13093" y="25247"/>
                  </a:lnTo>
                  <a:lnTo>
                    <a:pt x="13296" y="25387"/>
                  </a:lnTo>
                  <a:lnTo>
                    <a:pt x="13030" y="25336"/>
                  </a:lnTo>
                  <a:lnTo>
                    <a:pt x="12852" y="25730"/>
                  </a:lnTo>
                  <a:lnTo>
                    <a:pt x="12776" y="25869"/>
                  </a:lnTo>
                  <a:lnTo>
                    <a:pt x="12649" y="25958"/>
                  </a:lnTo>
                  <a:lnTo>
                    <a:pt x="12420" y="26073"/>
                  </a:lnTo>
                  <a:lnTo>
                    <a:pt x="12153" y="26149"/>
                  </a:lnTo>
                  <a:lnTo>
                    <a:pt x="11785" y="26162"/>
                  </a:lnTo>
                  <a:lnTo>
                    <a:pt x="11658" y="26162"/>
                  </a:lnTo>
                  <a:lnTo>
                    <a:pt x="11442" y="26123"/>
                  </a:lnTo>
                  <a:lnTo>
                    <a:pt x="6489" y="25361"/>
                  </a:lnTo>
                  <a:lnTo>
                    <a:pt x="6946" y="24371"/>
                  </a:lnTo>
                  <a:lnTo>
                    <a:pt x="6985" y="24168"/>
                  </a:lnTo>
                  <a:lnTo>
                    <a:pt x="6921" y="24015"/>
                  </a:lnTo>
                  <a:lnTo>
                    <a:pt x="6553" y="23736"/>
                  </a:lnTo>
                  <a:lnTo>
                    <a:pt x="6337" y="23647"/>
                  </a:lnTo>
                  <a:lnTo>
                    <a:pt x="6184" y="23609"/>
                  </a:lnTo>
                  <a:lnTo>
                    <a:pt x="6032" y="23596"/>
                  </a:lnTo>
                  <a:lnTo>
                    <a:pt x="5753" y="23596"/>
                  </a:lnTo>
                  <a:lnTo>
                    <a:pt x="5600" y="23622"/>
                  </a:lnTo>
                  <a:lnTo>
                    <a:pt x="5410" y="23660"/>
                  </a:lnTo>
                  <a:lnTo>
                    <a:pt x="5181" y="23761"/>
                  </a:lnTo>
                  <a:lnTo>
                    <a:pt x="5041" y="23850"/>
                  </a:lnTo>
                  <a:lnTo>
                    <a:pt x="4914" y="23977"/>
                  </a:lnTo>
                  <a:lnTo>
                    <a:pt x="4406" y="25044"/>
                  </a:lnTo>
                  <a:lnTo>
                    <a:pt x="1371" y="24561"/>
                  </a:lnTo>
                  <a:lnTo>
                    <a:pt x="1219" y="24549"/>
                  </a:lnTo>
                  <a:lnTo>
                    <a:pt x="889" y="24549"/>
                  </a:lnTo>
                  <a:lnTo>
                    <a:pt x="736" y="24574"/>
                  </a:lnTo>
                  <a:lnTo>
                    <a:pt x="546" y="24638"/>
                  </a:lnTo>
                  <a:lnTo>
                    <a:pt x="406" y="24688"/>
                  </a:lnTo>
                  <a:lnTo>
                    <a:pt x="254" y="24777"/>
                  </a:lnTo>
                  <a:lnTo>
                    <a:pt x="114" y="24904"/>
                  </a:lnTo>
                  <a:lnTo>
                    <a:pt x="25" y="25044"/>
                  </a:lnTo>
                  <a:lnTo>
                    <a:pt x="12" y="25222"/>
                  </a:lnTo>
                  <a:lnTo>
                    <a:pt x="76" y="25412"/>
                  </a:lnTo>
                  <a:lnTo>
                    <a:pt x="241" y="25565"/>
                  </a:lnTo>
                  <a:lnTo>
                    <a:pt x="381" y="25654"/>
                  </a:lnTo>
                  <a:lnTo>
                    <a:pt x="749" y="25768"/>
                  </a:lnTo>
                  <a:lnTo>
                    <a:pt x="3848" y="26250"/>
                  </a:lnTo>
                  <a:lnTo>
                    <a:pt x="3771" y="26416"/>
                  </a:lnTo>
                  <a:lnTo>
                    <a:pt x="5854" y="26733"/>
                  </a:lnTo>
                  <a:lnTo>
                    <a:pt x="5930" y="26568"/>
                  </a:lnTo>
                  <a:lnTo>
                    <a:pt x="11023" y="27355"/>
                  </a:lnTo>
                  <a:lnTo>
                    <a:pt x="11176" y="27381"/>
                  </a:lnTo>
                  <a:lnTo>
                    <a:pt x="11645" y="27419"/>
                  </a:lnTo>
                  <a:lnTo>
                    <a:pt x="12128" y="27419"/>
                  </a:lnTo>
                  <a:lnTo>
                    <a:pt x="14719" y="26377"/>
                  </a:lnTo>
                  <a:lnTo>
                    <a:pt x="14871" y="26162"/>
                  </a:lnTo>
                  <a:lnTo>
                    <a:pt x="14973" y="25958"/>
                  </a:lnTo>
                  <a:lnTo>
                    <a:pt x="15125" y="25654"/>
                  </a:lnTo>
                  <a:lnTo>
                    <a:pt x="14859" y="25615"/>
                  </a:lnTo>
                  <a:lnTo>
                    <a:pt x="15138" y="25641"/>
                  </a:lnTo>
                  <a:lnTo>
                    <a:pt x="15163" y="25412"/>
                  </a:lnTo>
                  <a:close/>
                </a:path>
                <a:path w="25400" h="33655">
                  <a:moveTo>
                    <a:pt x="18021" y="19265"/>
                  </a:moveTo>
                  <a:lnTo>
                    <a:pt x="17945" y="19126"/>
                  </a:lnTo>
                  <a:lnTo>
                    <a:pt x="17856" y="18999"/>
                  </a:lnTo>
                  <a:lnTo>
                    <a:pt x="17653" y="18859"/>
                  </a:lnTo>
                  <a:lnTo>
                    <a:pt x="17462" y="18796"/>
                  </a:lnTo>
                  <a:lnTo>
                    <a:pt x="17272" y="18745"/>
                  </a:lnTo>
                  <a:lnTo>
                    <a:pt x="17056" y="18719"/>
                  </a:lnTo>
                  <a:lnTo>
                    <a:pt x="12700" y="18059"/>
                  </a:lnTo>
                  <a:lnTo>
                    <a:pt x="12560" y="18034"/>
                  </a:lnTo>
                  <a:lnTo>
                    <a:pt x="12407" y="17995"/>
                  </a:lnTo>
                  <a:lnTo>
                    <a:pt x="11264" y="17856"/>
                  </a:lnTo>
                  <a:lnTo>
                    <a:pt x="11125" y="17805"/>
                  </a:lnTo>
                  <a:lnTo>
                    <a:pt x="10922" y="17780"/>
                  </a:lnTo>
                  <a:lnTo>
                    <a:pt x="10629" y="17741"/>
                  </a:lnTo>
                  <a:lnTo>
                    <a:pt x="10464" y="17741"/>
                  </a:lnTo>
                  <a:lnTo>
                    <a:pt x="10312" y="17729"/>
                  </a:lnTo>
                  <a:lnTo>
                    <a:pt x="9994" y="17741"/>
                  </a:lnTo>
                  <a:lnTo>
                    <a:pt x="9842" y="17754"/>
                  </a:lnTo>
                  <a:lnTo>
                    <a:pt x="9690" y="17754"/>
                  </a:lnTo>
                  <a:lnTo>
                    <a:pt x="9232" y="17830"/>
                  </a:lnTo>
                  <a:lnTo>
                    <a:pt x="8661" y="17983"/>
                  </a:lnTo>
                  <a:lnTo>
                    <a:pt x="8267" y="18135"/>
                  </a:lnTo>
                  <a:lnTo>
                    <a:pt x="8039" y="18249"/>
                  </a:lnTo>
                  <a:lnTo>
                    <a:pt x="7239" y="18986"/>
                  </a:lnTo>
                  <a:lnTo>
                    <a:pt x="6426" y="20675"/>
                  </a:lnTo>
                  <a:lnTo>
                    <a:pt x="6400" y="20916"/>
                  </a:lnTo>
                  <a:lnTo>
                    <a:pt x="6667" y="21234"/>
                  </a:lnTo>
                  <a:lnTo>
                    <a:pt x="6819" y="21323"/>
                  </a:lnTo>
                  <a:lnTo>
                    <a:pt x="6959" y="21386"/>
                  </a:lnTo>
                  <a:lnTo>
                    <a:pt x="7150" y="21437"/>
                  </a:lnTo>
                  <a:lnTo>
                    <a:pt x="7366" y="21463"/>
                  </a:lnTo>
                  <a:lnTo>
                    <a:pt x="7569" y="21463"/>
                  </a:lnTo>
                  <a:lnTo>
                    <a:pt x="7772" y="21437"/>
                  </a:lnTo>
                  <a:lnTo>
                    <a:pt x="8013" y="21361"/>
                  </a:lnTo>
                  <a:lnTo>
                    <a:pt x="8191" y="21297"/>
                  </a:lnTo>
                  <a:lnTo>
                    <a:pt x="8331" y="21209"/>
                  </a:lnTo>
                  <a:lnTo>
                    <a:pt x="8470" y="21082"/>
                  </a:lnTo>
                  <a:lnTo>
                    <a:pt x="9182" y="19532"/>
                  </a:lnTo>
                  <a:lnTo>
                    <a:pt x="9296" y="19342"/>
                  </a:lnTo>
                  <a:lnTo>
                    <a:pt x="9436" y="19215"/>
                  </a:lnTo>
                  <a:lnTo>
                    <a:pt x="9575" y="19126"/>
                  </a:lnTo>
                  <a:lnTo>
                    <a:pt x="9918" y="19011"/>
                  </a:lnTo>
                  <a:lnTo>
                    <a:pt x="10071" y="18986"/>
                  </a:lnTo>
                  <a:lnTo>
                    <a:pt x="10375" y="18986"/>
                  </a:lnTo>
                  <a:lnTo>
                    <a:pt x="10515" y="18999"/>
                  </a:lnTo>
                  <a:lnTo>
                    <a:pt x="10668" y="19024"/>
                  </a:lnTo>
                  <a:lnTo>
                    <a:pt x="10833" y="19050"/>
                  </a:lnTo>
                  <a:lnTo>
                    <a:pt x="10299" y="20218"/>
                  </a:lnTo>
                  <a:lnTo>
                    <a:pt x="10198" y="20510"/>
                  </a:lnTo>
                  <a:lnTo>
                    <a:pt x="10172" y="20701"/>
                  </a:lnTo>
                  <a:lnTo>
                    <a:pt x="10185" y="20916"/>
                  </a:lnTo>
                  <a:lnTo>
                    <a:pt x="12166" y="22580"/>
                  </a:lnTo>
                  <a:lnTo>
                    <a:pt x="12319" y="22631"/>
                  </a:lnTo>
                  <a:lnTo>
                    <a:pt x="12636" y="22694"/>
                  </a:lnTo>
                  <a:lnTo>
                    <a:pt x="13322" y="22783"/>
                  </a:lnTo>
                  <a:lnTo>
                    <a:pt x="13677" y="22796"/>
                  </a:lnTo>
                  <a:lnTo>
                    <a:pt x="14020" y="22783"/>
                  </a:lnTo>
                  <a:lnTo>
                    <a:pt x="16535" y="21983"/>
                  </a:lnTo>
                  <a:lnTo>
                    <a:pt x="16662" y="21907"/>
                  </a:lnTo>
                  <a:lnTo>
                    <a:pt x="16840" y="21742"/>
                  </a:lnTo>
                  <a:lnTo>
                    <a:pt x="16992" y="21551"/>
                  </a:lnTo>
                  <a:lnTo>
                    <a:pt x="17081" y="21399"/>
                  </a:lnTo>
                  <a:lnTo>
                    <a:pt x="17157" y="21272"/>
                  </a:lnTo>
                  <a:lnTo>
                    <a:pt x="15062" y="20967"/>
                  </a:lnTo>
                  <a:lnTo>
                    <a:pt x="13906" y="21539"/>
                  </a:lnTo>
                  <a:lnTo>
                    <a:pt x="13639" y="21539"/>
                  </a:lnTo>
                  <a:lnTo>
                    <a:pt x="12331" y="20726"/>
                  </a:lnTo>
                  <a:lnTo>
                    <a:pt x="12369" y="20561"/>
                  </a:lnTo>
                  <a:lnTo>
                    <a:pt x="12915" y="19380"/>
                  </a:lnTo>
                  <a:lnTo>
                    <a:pt x="15608" y="19799"/>
                  </a:lnTo>
                  <a:lnTo>
                    <a:pt x="15074" y="20955"/>
                  </a:lnTo>
                  <a:lnTo>
                    <a:pt x="17157" y="21272"/>
                  </a:lnTo>
                  <a:lnTo>
                    <a:pt x="17919" y="19621"/>
                  </a:lnTo>
                  <a:lnTo>
                    <a:pt x="17995" y="19469"/>
                  </a:lnTo>
                  <a:lnTo>
                    <a:pt x="18021" y="19265"/>
                  </a:lnTo>
                  <a:close/>
                </a:path>
                <a:path w="25400" h="33655">
                  <a:moveTo>
                    <a:pt x="19862" y="15328"/>
                  </a:moveTo>
                  <a:lnTo>
                    <a:pt x="19799" y="15176"/>
                  </a:lnTo>
                  <a:lnTo>
                    <a:pt x="19431" y="14884"/>
                  </a:lnTo>
                  <a:lnTo>
                    <a:pt x="19253" y="14820"/>
                  </a:lnTo>
                  <a:lnTo>
                    <a:pt x="19062" y="14770"/>
                  </a:lnTo>
                  <a:lnTo>
                    <a:pt x="18503" y="15963"/>
                  </a:lnTo>
                  <a:lnTo>
                    <a:pt x="18656" y="16002"/>
                  </a:lnTo>
                  <a:lnTo>
                    <a:pt x="18923" y="16002"/>
                  </a:lnTo>
                  <a:lnTo>
                    <a:pt x="19075" y="15976"/>
                  </a:lnTo>
                  <a:lnTo>
                    <a:pt x="19278" y="15938"/>
                  </a:lnTo>
                  <a:lnTo>
                    <a:pt x="19456" y="15862"/>
                  </a:lnTo>
                  <a:lnTo>
                    <a:pt x="19646" y="15748"/>
                  </a:lnTo>
                  <a:lnTo>
                    <a:pt x="19773" y="15621"/>
                  </a:lnTo>
                  <a:lnTo>
                    <a:pt x="19850" y="15443"/>
                  </a:lnTo>
                  <a:close/>
                </a:path>
                <a:path w="25400" h="33655">
                  <a:moveTo>
                    <a:pt x="20878" y="10820"/>
                  </a:moveTo>
                  <a:lnTo>
                    <a:pt x="14109" y="9779"/>
                  </a:lnTo>
                  <a:lnTo>
                    <a:pt x="13919" y="9753"/>
                  </a:lnTo>
                  <a:lnTo>
                    <a:pt x="8610" y="8928"/>
                  </a:lnTo>
                  <a:lnTo>
                    <a:pt x="8445" y="8915"/>
                  </a:lnTo>
                  <a:lnTo>
                    <a:pt x="8191" y="8915"/>
                  </a:lnTo>
                  <a:lnTo>
                    <a:pt x="8039" y="8940"/>
                  </a:lnTo>
                  <a:lnTo>
                    <a:pt x="7835" y="8978"/>
                  </a:lnTo>
                  <a:lnTo>
                    <a:pt x="7658" y="9055"/>
                  </a:lnTo>
                  <a:lnTo>
                    <a:pt x="7505" y="9144"/>
                  </a:lnTo>
                  <a:lnTo>
                    <a:pt x="7378" y="9245"/>
                  </a:lnTo>
                  <a:lnTo>
                    <a:pt x="7289" y="9385"/>
                  </a:lnTo>
                  <a:lnTo>
                    <a:pt x="7251" y="9588"/>
                  </a:lnTo>
                  <a:lnTo>
                    <a:pt x="7670" y="10033"/>
                  </a:lnTo>
                  <a:lnTo>
                    <a:pt x="7861" y="10096"/>
                  </a:lnTo>
                  <a:lnTo>
                    <a:pt x="8051" y="10147"/>
                  </a:lnTo>
                  <a:lnTo>
                    <a:pt x="12458" y="10833"/>
                  </a:lnTo>
                  <a:lnTo>
                    <a:pt x="11201" y="13550"/>
                  </a:lnTo>
                  <a:lnTo>
                    <a:pt x="6794" y="12865"/>
                  </a:lnTo>
                  <a:lnTo>
                    <a:pt x="6642" y="12852"/>
                  </a:lnTo>
                  <a:lnTo>
                    <a:pt x="6311" y="12852"/>
                  </a:lnTo>
                  <a:lnTo>
                    <a:pt x="6108" y="12890"/>
                  </a:lnTo>
                  <a:lnTo>
                    <a:pt x="5969" y="12941"/>
                  </a:lnTo>
                  <a:lnTo>
                    <a:pt x="5829" y="12992"/>
                  </a:lnTo>
                  <a:lnTo>
                    <a:pt x="5676" y="13081"/>
                  </a:lnTo>
                  <a:lnTo>
                    <a:pt x="5537" y="13208"/>
                  </a:lnTo>
                  <a:lnTo>
                    <a:pt x="5448" y="13347"/>
                  </a:lnTo>
                  <a:lnTo>
                    <a:pt x="5435" y="13550"/>
                  </a:lnTo>
                  <a:lnTo>
                    <a:pt x="5499" y="13716"/>
                  </a:lnTo>
                  <a:lnTo>
                    <a:pt x="5664" y="13868"/>
                  </a:lnTo>
                  <a:lnTo>
                    <a:pt x="5803" y="13957"/>
                  </a:lnTo>
                  <a:lnTo>
                    <a:pt x="5981" y="14020"/>
                  </a:lnTo>
                  <a:lnTo>
                    <a:pt x="6184" y="14071"/>
                  </a:lnTo>
                  <a:lnTo>
                    <a:pt x="11468" y="14884"/>
                  </a:lnTo>
                  <a:lnTo>
                    <a:pt x="11684" y="14935"/>
                  </a:lnTo>
                  <a:lnTo>
                    <a:pt x="11836" y="14947"/>
                  </a:lnTo>
                  <a:lnTo>
                    <a:pt x="18503" y="15963"/>
                  </a:lnTo>
                  <a:lnTo>
                    <a:pt x="19062" y="14757"/>
                  </a:lnTo>
                  <a:lnTo>
                    <a:pt x="13284" y="13868"/>
                  </a:lnTo>
                  <a:lnTo>
                    <a:pt x="14554" y="11150"/>
                  </a:lnTo>
                  <a:lnTo>
                    <a:pt x="20320" y="12039"/>
                  </a:lnTo>
                  <a:lnTo>
                    <a:pt x="20878" y="10820"/>
                  </a:lnTo>
                  <a:close/>
                </a:path>
                <a:path w="25400" h="33655">
                  <a:moveTo>
                    <a:pt x="21678" y="11366"/>
                  </a:moveTo>
                  <a:lnTo>
                    <a:pt x="21615" y="11214"/>
                  </a:lnTo>
                  <a:lnTo>
                    <a:pt x="21450" y="11049"/>
                  </a:lnTo>
                  <a:lnTo>
                    <a:pt x="21310" y="10960"/>
                  </a:lnTo>
                  <a:lnTo>
                    <a:pt x="21082" y="10883"/>
                  </a:lnTo>
                  <a:lnTo>
                    <a:pt x="20878" y="10833"/>
                  </a:lnTo>
                  <a:lnTo>
                    <a:pt x="20320" y="12039"/>
                  </a:lnTo>
                  <a:lnTo>
                    <a:pt x="20472" y="12065"/>
                  </a:lnTo>
                  <a:lnTo>
                    <a:pt x="20751" y="12065"/>
                  </a:lnTo>
                  <a:lnTo>
                    <a:pt x="20904" y="12039"/>
                  </a:lnTo>
                  <a:lnTo>
                    <a:pt x="21145" y="11988"/>
                  </a:lnTo>
                  <a:lnTo>
                    <a:pt x="21272" y="11925"/>
                  </a:lnTo>
                  <a:lnTo>
                    <a:pt x="21437" y="11836"/>
                  </a:lnTo>
                  <a:lnTo>
                    <a:pt x="21602" y="11684"/>
                  </a:lnTo>
                  <a:lnTo>
                    <a:pt x="21678" y="11518"/>
                  </a:lnTo>
                  <a:lnTo>
                    <a:pt x="21678" y="11366"/>
                  </a:lnTo>
                  <a:close/>
                </a:path>
                <a:path w="25400" h="33655">
                  <a:moveTo>
                    <a:pt x="23304" y="7886"/>
                  </a:moveTo>
                  <a:lnTo>
                    <a:pt x="23253" y="7734"/>
                  </a:lnTo>
                  <a:lnTo>
                    <a:pt x="23139" y="7594"/>
                  </a:lnTo>
                  <a:lnTo>
                    <a:pt x="23012" y="7493"/>
                  </a:lnTo>
                  <a:lnTo>
                    <a:pt x="22872" y="7442"/>
                  </a:lnTo>
                  <a:lnTo>
                    <a:pt x="22707" y="7378"/>
                  </a:lnTo>
                  <a:lnTo>
                    <a:pt x="22504" y="7327"/>
                  </a:lnTo>
                  <a:lnTo>
                    <a:pt x="14325" y="6083"/>
                  </a:lnTo>
                  <a:lnTo>
                    <a:pt x="14173" y="6045"/>
                  </a:lnTo>
                  <a:lnTo>
                    <a:pt x="13855" y="6045"/>
                  </a:lnTo>
                  <a:lnTo>
                    <a:pt x="13652" y="6083"/>
                  </a:lnTo>
                  <a:lnTo>
                    <a:pt x="13512" y="6134"/>
                  </a:lnTo>
                  <a:lnTo>
                    <a:pt x="13373" y="6184"/>
                  </a:lnTo>
                  <a:lnTo>
                    <a:pt x="13220" y="6273"/>
                  </a:lnTo>
                  <a:lnTo>
                    <a:pt x="13081" y="6400"/>
                  </a:lnTo>
                  <a:lnTo>
                    <a:pt x="12992" y="6540"/>
                  </a:lnTo>
                  <a:lnTo>
                    <a:pt x="12979" y="6743"/>
                  </a:lnTo>
                  <a:lnTo>
                    <a:pt x="13042" y="6908"/>
                  </a:lnTo>
                  <a:lnTo>
                    <a:pt x="13208" y="7061"/>
                  </a:lnTo>
                  <a:lnTo>
                    <a:pt x="13347" y="7150"/>
                  </a:lnTo>
                  <a:lnTo>
                    <a:pt x="13576" y="7226"/>
                  </a:lnTo>
                  <a:lnTo>
                    <a:pt x="13728" y="7264"/>
                  </a:lnTo>
                  <a:lnTo>
                    <a:pt x="21945" y="8534"/>
                  </a:lnTo>
                  <a:lnTo>
                    <a:pt x="22098" y="8559"/>
                  </a:lnTo>
                  <a:lnTo>
                    <a:pt x="22377" y="8559"/>
                  </a:lnTo>
                  <a:lnTo>
                    <a:pt x="22529" y="8534"/>
                  </a:lnTo>
                  <a:lnTo>
                    <a:pt x="22720" y="8496"/>
                  </a:lnTo>
                  <a:lnTo>
                    <a:pt x="22898" y="8420"/>
                  </a:lnTo>
                  <a:lnTo>
                    <a:pt x="23050" y="8331"/>
                  </a:lnTo>
                  <a:lnTo>
                    <a:pt x="23177" y="8229"/>
                  </a:lnTo>
                  <a:lnTo>
                    <a:pt x="23266" y="8089"/>
                  </a:lnTo>
                  <a:lnTo>
                    <a:pt x="23304" y="7886"/>
                  </a:lnTo>
                  <a:close/>
                </a:path>
                <a:path w="25400" h="33655">
                  <a:moveTo>
                    <a:pt x="25387" y="3403"/>
                  </a:moveTo>
                  <a:lnTo>
                    <a:pt x="25323" y="3251"/>
                  </a:lnTo>
                  <a:lnTo>
                    <a:pt x="25209" y="3111"/>
                  </a:lnTo>
                  <a:lnTo>
                    <a:pt x="25069" y="3022"/>
                  </a:lnTo>
                  <a:lnTo>
                    <a:pt x="24942" y="2959"/>
                  </a:lnTo>
                  <a:lnTo>
                    <a:pt x="24815" y="2908"/>
                  </a:lnTo>
                  <a:lnTo>
                    <a:pt x="17462" y="101"/>
                  </a:lnTo>
                  <a:lnTo>
                    <a:pt x="17106" y="12"/>
                  </a:lnTo>
                  <a:lnTo>
                    <a:pt x="16903" y="0"/>
                  </a:lnTo>
                  <a:lnTo>
                    <a:pt x="16700" y="12"/>
                  </a:lnTo>
                  <a:lnTo>
                    <a:pt x="16484" y="38"/>
                  </a:lnTo>
                  <a:lnTo>
                    <a:pt x="16256" y="101"/>
                  </a:lnTo>
                  <a:lnTo>
                    <a:pt x="16129" y="165"/>
                  </a:lnTo>
                  <a:lnTo>
                    <a:pt x="15989" y="254"/>
                  </a:lnTo>
                  <a:lnTo>
                    <a:pt x="15849" y="381"/>
                  </a:lnTo>
                  <a:lnTo>
                    <a:pt x="15786" y="533"/>
                  </a:lnTo>
                  <a:lnTo>
                    <a:pt x="15786" y="711"/>
                  </a:lnTo>
                  <a:lnTo>
                    <a:pt x="15836" y="838"/>
                  </a:lnTo>
                  <a:lnTo>
                    <a:pt x="15963" y="965"/>
                  </a:lnTo>
                  <a:lnTo>
                    <a:pt x="16103" y="1066"/>
                  </a:lnTo>
                  <a:lnTo>
                    <a:pt x="16268" y="1143"/>
                  </a:lnTo>
                  <a:lnTo>
                    <a:pt x="21031" y="2959"/>
                  </a:lnTo>
                  <a:lnTo>
                    <a:pt x="15328" y="3149"/>
                  </a:lnTo>
                  <a:lnTo>
                    <a:pt x="15176" y="3149"/>
                  </a:lnTo>
                  <a:lnTo>
                    <a:pt x="14973" y="3187"/>
                  </a:lnTo>
                  <a:lnTo>
                    <a:pt x="14782" y="3251"/>
                  </a:lnTo>
                  <a:lnTo>
                    <a:pt x="14630" y="3327"/>
                  </a:lnTo>
                  <a:lnTo>
                    <a:pt x="14490" y="3429"/>
                  </a:lnTo>
                  <a:lnTo>
                    <a:pt x="14376" y="3556"/>
                  </a:lnTo>
                  <a:lnTo>
                    <a:pt x="14325" y="3683"/>
                  </a:lnTo>
                  <a:lnTo>
                    <a:pt x="14312" y="3822"/>
                  </a:lnTo>
                  <a:lnTo>
                    <a:pt x="14376" y="3949"/>
                  </a:lnTo>
                  <a:lnTo>
                    <a:pt x="14503" y="4114"/>
                  </a:lnTo>
                  <a:lnTo>
                    <a:pt x="14643" y="4216"/>
                  </a:lnTo>
                  <a:lnTo>
                    <a:pt x="15201" y="4381"/>
                  </a:lnTo>
                  <a:lnTo>
                    <a:pt x="15443" y="4381"/>
                  </a:lnTo>
                  <a:lnTo>
                    <a:pt x="24269" y="4102"/>
                  </a:lnTo>
                  <a:lnTo>
                    <a:pt x="24511" y="4089"/>
                  </a:lnTo>
                  <a:lnTo>
                    <a:pt x="24650" y="4064"/>
                  </a:lnTo>
                  <a:lnTo>
                    <a:pt x="24841" y="4025"/>
                  </a:lnTo>
                  <a:lnTo>
                    <a:pt x="24968" y="3975"/>
                  </a:lnTo>
                  <a:lnTo>
                    <a:pt x="25095" y="3898"/>
                  </a:lnTo>
                  <a:lnTo>
                    <a:pt x="25222" y="3810"/>
                  </a:lnTo>
                  <a:lnTo>
                    <a:pt x="25323" y="3670"/>
                  </a:lnTo>
                  <a:lnTo>
                    <a:pt x="25387" y="351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8995816" y="1155420"/>
              <a:ext cx="70485" cy="25400"/>
            </a:xfrm>
            <a:custGeom>
              <a:avLst/>
              <a:gdLst/>
              <a:ahLst/>
              <a:cxnLst/>
              <a:rect l="l" t="t" r="r" b="b"/>
              <a:pathLst>
                <a:path w="70484" h="25400">
                  <a:moveTo>
                    <a:pt x="7556" y="24206"/>
                  </a:moveTo>
                  <a:lnTo>
                    <a:pt x="7531" y="24079"/>
                  </a:lnTo>
                  <a:lnTo>
                    <a:pt x="7442" y="23952"/>
                  </a:lnTo>
                  <a:lnTo>
                    <a:pt x="7264" y="23812"/>
                  </a:lnTo>
                  <a:lnTo>
                    <a:pt x="7112" y="23723"/>
                  </a:lnTo>
                  <a:lnTo>
                    <a:pt x="5880" y="24752"/>
                  </a:lnTo>
                  <a:lnTo>
                    <a:pt x="6273" y="24853"/>
                  </a:lnTo>
                  <a:lnTo>
                    <a:pt x="6426" y="24853"/>
                  </a:lnTo>
                  <a:lnTo>
                    <a:pt x="6680" y="24853"/>
                  </a:lnTo>
                  <a:lnTo>
                    <a:pt x="7035" y="24765"/>
                  </a:lnTo>
                  <a:lnTo>
                    <a:pt x="7200" y="24688"/>
                  </a:lnTo>
                  <a:lnTo>
                    <a:pt x="7340" y="24599"/>
                  </a:lnTo>
                  <a:lnTo>
                    <a:pt x="7467" y="24460"/>
                  </a:lnTo>
                  <a:lnTo>
                    <a:pt x="7543" y="24320"/>
                  </a:lnTo>
                  <a:close/>
                </a:path>
                <a:path w="70484" h="25400">
                  <a:moveTo>
                    <a:pt x="11176" y="16383"/>
                  </a:moveTo>
                  <a:lnTo>
                    <a:pt x="11125" y="16243"/>
                  </a:lnTo>
                  <a:lnTo>
                    <a:pt x="11010" y="16103"/>
                  </a:lnTo>
                  <a:lnTo>
                    <a:pt x="10871" y="16002"/>
                  </a:lnTo>
                  <a:lnTo>
                    <a:pt x="10744" y="15951"/>
                  </a:lnTo>
                  <a:lnTo>
                    <a:pt x="10617" y="15887"/>
                  </a:lnTo>
                  <a:lnTo>
                    <a:pt x="10375" y="15824"/>
                  </a:lnTo>
                  <a:lnTo>
                    <a:pt x="10223" y="15811"/>
                  </a:lnTo>
                  <a:lnTo>
                    <a:pt x="9956" y="15811"/>
                  </a:lnTo>
                  <a:lnTo>
                    <a:pt x="9804" y="15836"/>
                  </a:lnTo>
                  <a:lnTo>
                    <a:pt x="9601" y="15875"/>
                  </a:lnTo>
                  <a:lnTo>
                    <a:pt x="9372" y="15976"/>
                  </a:lnTo>
                  <a:lnTo>
                    <a:pt x="9232" y="16065"/>
                  </a:lnTo>
                  <a:lnTo>
                    <a:pt x="9105" y="16192"/>
                  </a:lnTo>
                  <a:lnTo>
                    <a:pt x="8140" y="18237"/>
                  </a:lnTo>
                  <a:lnTo>
                    <a:pt x="8051" y="18376"/>
                  </a:lnTo>
                  <a:lnTo>
                    <a:pt x="7924" y="18478"/>
                  </a:lnTo>
                  <a:lnTo>
                    <a:pt x="7696" y="18592"/>
                  </a:lnTo>
                  <a:lnTo>
                    <a:pt x="7518" y="18643"/>
                  </a:lnTo>
                  <a:lnTo>
                    <a:pt x="7327" y="18681"/>
                  </a:lnTo>
                  <a:lnTo>
                    <a:pt x="7061" y="18681"/>
                  </a:lnTo>
                  <a:lnTo>
                    <a:pt x="6921" y="18681"/>
                  </a:lnTo>
                  <a:lnTo>
                    <a:pt x="6718" y="18643"/>
                  </a:lnTo>
                  <a:lnTo>
                    <a:pt x="5842" y="18529"/>
                  </a:lnTo>
                  <a:lnTo>
                    <a:pt x="6972" y="16065"/>
                  </a:lnTo>
                  <a:lnTo>
                    <a:pt x="7086" y="15875"/>
                  </a:lnTo>
                  <a:lnTo>
                    <a:pt x="7086" y="15722"/>
                  </a:lnTo>
                  <a:lnTo>
                    <a:pt x="6972" y="15519"/>
                  </a:lnTo>
                  <a:lnTo>
                    <a:pt x="6845" y="15417"/>
                  </a:lnTo>
                  <a:lnTo>
                    <a:pt x="6705" y="15328"/>
                  </a:lnTo>
                  <a:lnTo>
                    <a:pt x="6540" y="15265"/>
                  </a:lnTo>
                  <a:lnTo>
                    <a:pt x="6286" y="15189"/>
                  </a:lnTo>
                  <a:lnTo>
                    <a:pt x="6134" y="15176"/>
                  </a:lnTo>
                  <a:lnTo>
                    <a:pt x="5118" y="15024"/>
                  </a:lnTo>
                  <a:lnTo>
                    <a:pt x="4978" y="14998"/>
                  </a:lnTo>
                  <a:lnTo>
                    <a:pt x="4762" y="14973"/>
                  </a:lnTo>
                  <a:lnTo>
                    <a:pt x="4673" y="16243"/>
                  </a:lnTo>
                  <a:lnTo>
                    <a:pt x="3746" y="18211"/>
                  </a:lnTo>
                  <a:lnTo>
                    <a:pt x="3606" y="18161"/>
                  </a:lnTo>
                  <a:lnTo>
                    <a:pt x="3467" y="18148"/>
                  </a:lnTo>
                  <a:lnTo>
                    <a:pt x="3314" y="18122"/>
                  </a:lnTo>
                  <a:lnTo>
                    <a:pt x="2921" y="17995"/>
                  </a:lnTo>
                  <a:lnTo>
                    <a:pt x="2654" y="17868"/>
                  </a:lnTo>
                  <a:lnTo>
                    <a:pt x="2438" y="17716"/>
                  </a:lnTo>
                  <a:lnTo>
                    <a:pt x="2222" y="17449"/>
                  </a:lnTo>
                  <a:lnTo>
                    <a:pt x="2184" y="17297"/>
                  </a:lnTo>
                  <a:lnTo>
                    <a:pt x="2159" y="17145"/>
                  </a:lnTo>
                  <a:lnTo>
                    <a:pt x="2197" y="16954"/>
                  </a:lnTo>
                  <a:lnTo>
                    <a:pt x="2336" y="16725"/>
                  </a:lnTo>
                  <a:lnTo>
                    <a:pt x="2578" y="16510"/>
                  </a:lnTo>
                  <a:lnTo>
                    <a:pt x="2705" y="16446"/>
                  </a:lnTo>
                  <a:lnTo>
                    <a:pt x="3111" y="16268"/>
                  </a:lnTo>
                  <a:lnTo>
                    <a:pt x="3276" y="16230"/>
                  </a:lnTo>
                  <a:lnTo>
                    <a:pt x="3683" y="16167"/>
                  </a:lnTo>
                  <a:lnTo>
                    <a:pt x="4114" y="16167"/>
                  </a:lnTo>
                  <a:lnTo>
                    <a:pt x="4279" y="16192"/>
                  </a:lnTo>
                  <a:lnTo>
                    <a:pt x="4406" y="16205"/>
                  </a:lnTo>
                  <a:lnTo>
                    <a:pt x="4673" y="16243"/>
                  </a:lnTo>
                  <a:lnTo>
                    <a:pt x="4673" y="14973"/>
                  </a:lnTo>
                  <a:lnTo>
                    <a:pt x="4356" y="14922"/>
                  </a:lnTo>
                  <a:lnTo>
                    <a:pt x="4165" y="14922"/>
                  </a:lnTo>
                  <a:lnTo>
                    <a:pt x="3975" y="14909"/>
                  </a:lnTo>
                  <a:lnTo>
                    <a:pt x="1968" y="15227"/>
                  </a:lnTo>
                  <a:lnTo>
                    <a:pt x="1803" y="15278"/>
                  </a:lnTo>
                  <a:lnTo>
                    <a:pt x="0" y="17132"/>
                  </a:lnTo>
                  <a:lnTo>
                    <a:pt x="12" y="17360"/>
                  </a:lnTo>
                  <a:lnTo>
                    <a:pt x="2895" y="19342"/>
                  </a:lnTo>
                  <a:lnTo>
                    <a:pt x="4114" y="19545"/>
                  </a:lnTo>
                  <a:lnTo>
                    <a:pt x="4267" y="19558"/>
                  </a:lnTo>
                  <a:lnTo>
                    <a:pt x="4419" y="19583"/>
                  </a:lnTo>
                  <a:lnTo>
                    <a:pt x="6299" y="19875"/>
                  </a:lnTo>
                  <a:lnTo>
                    <a:pt x="6451" y="19900"/>
                  </a:lnTo>
                  <a:lnTo>
                    <a:pt x="6769" y="19926"/>
                  </a:lnTo>
                  <a:lnTo>
                    <a:pt x="6921" y="19926"/>
                  </a:lnTo>
                  <a:lnTo>
                    <a:pt x="7073" y="19939"/>
                  </a:lnTo>
                  <a:lnTo>
                    <a:pt x="7404" y="19926"/>
                  </a:lnTo>
                  <a:lnTo>
                    <a:pt x="7556" y="19926"/>
                  </a:lnTo>
                  <a:lnTo>
                    <a:pt x="7708" y="19913"/>
                  </a:lnTo>
                  <a:lnTo>
                    <a:pt x="9994" y="18897"/>
                  </a:lnTo>
                  <a:lnTo>
                    <a:pt x="10134" y="18707"/>
                  </a:lnTo>
                  <a:lnTo>
                    <a:pt x="10223" y="18567"/>
                  </a:lnTo>
                  <a:lnTo>
                    <a:pt x="11137" y="16586"/>
                  </a:lnTo>
                  <a:lnTo>
                    <a:pt x="11176" y="16383"/>
                  </a:lnTo>
                  <a:close/>
                </a:path>
                <a:path w="70484" h="25400">
                  <a:moveTo>
                    <a:pt x="40627" y="8788"/>
                  </a:moveTo>
                  <a:lnTo>
                    <a:pt x="38468" y="6578"/>
                  </a:lnTo>
                  <a:lnTo>
                    <a:pt x="38468" y="8801"/>
                  </a:lnTo>
                  <a:lnTo>
                    <a:pt x="38430" y="9093"/>
                  </a:lnTo>
                  <a:lnTo>
                    <a:pt x="36741" y="10185"/>
                  </a:lnTo>
                  <a:lnTo>
                    <a:pt x="36601" y="10185"/>
                  </a:lnTo>
                  <a:lnTo>
                    <a:pt x="36449" y="10223"/>
                  </a:lnTo>
                  <a:lnTo>
                    <a:pt x="34277" y="10566"/>
                  </a:lnTo>
                  <a:lnTo>
                    <a:pt x="33020" y="7848"/>
                  </a:lnTo>
                  <a:lnTo>
                    <a:pt x="35217" y="7493"/>
                  </a:lnTo>
                  <a:lnTo>
                    <a:pt x="35382" y="7467"/>
                  </a:lnTo>
                  <a:lnTo>
                    <a:pt x="34810" y="6261"/>
                  </a:lnTo>
                  <a:lnTo>
                    <a:pt x="34671" y="6286"/>
                  </a:lnTo>
                  <a:lnTo>
                    <a:pt x="32461" y="6642"/>
                  </a:lnTo>
                  <a:lnTo>
                    <a:pt x="31546" y="4686"/>
                  </a:lnTo>
                  <a:lnTo>
                    <a:pt x="33743" y="4330"/>
                  </a:lnTo>
                  <a:lnTo>
                    <a:pt x="33870" y="4318"/>
                  </a:lnTo>
                  <a:lnTo>
                    <a:pt x="33997" y="4305"/>
                  </a:lnTo>
                  <a:lnTo>
                    <a:pt x="34175" y="4279"/>
                  </a:lnTo>
                  <a:lnTo>
                    <a:pt x="34607" y="4279"/>
                  </a:lnTo>
                  <a:lnTo>
                    <a:pt x="36118" y="5181"/>
                  </a:lnTo>
                  <a:lnTo>
                    <a:pt x="35039" y="6223"/>
                  </a:lnTo>
                  <a:lnTo>
                    <a:pt x="34912" y="6248"/>
                  </a:lnTo>
                  <a:lnTo>
                    <a:pt x="35382" y="7467"/>
                  </a:lnTo>
                  <a:lnTo>
                    <a:pt x="35572" y="7442"/>
                  </a:lnTo>
                  <a:lnTo>
                    <a:pt x="35737" y="7416"/>
                  </a:lnTo>
                  <a:lnTo>
                    <a:pt x="35979" y="7404"/>
                  </a:lnTo>
                  <a:lnTo>
                    <a:pt x="36334" y="7416"/>
                  </a:lnTo>
                  <a:lnTo>
                    <a:pt x="38468" y="8801"/>
                  </a:lnTo>
                  <a:lnTo>
                    <a:pt x="38468" y="6578"/>
                  </a:lnTo>
                  <a:lnTo>
                    <a:pt x="38125" y="6464"/>
                  </a:lnTo>
                  <a:lnTo>
                    <a:pt x="37795" y="6375"/>
                  </a:lnTo>
                  <a:lnTo>
                    <a:pt x="38011" y="6121"/>
                  </a:lnTo>
                  <a:lnTo>
                    <a:pt x="38125" y="5918"/>
                  </a:lnTo>
                  <a:lnTo>
                    <a:pt x="38214" y="5689"/>
                  </a:lnTo>
                  <a:lnTo>
                    <a:pt x="38265" y="5473"/>
                  </a:lnTo>
                  <a:lnTo>
                    <a:pt x="38290" y="5257"/>
                  </a:lnTo>
                  <a:lnTo>
                    <a:pt x="38252" y="5029"/>
                  </a:lnTo>
                  <a:lnTo>
                    <a:pt x="38188" y="4813"/>
                  </a:lnTo>
                  <a:lnTo>
                    <a:pt x="38087" y="4597"/>
                  </a:lnTo>
                  <a:lnTo>
                    <a:pt x="37960" y="4394"/>
                  </a:lnTo>
                  <a:lnTo>
                    <a:pt x="37795" y="4191"/>
                  </a:lnTo>
                  <a:lnTo>
                    <a:pt x="37592" y="4000"/>
                  </a:lnTo>
                  <a:lnTo>
                    <a:pt x="37465" y="3924"/>
                  </a:lnTo>
                  <a:lnTo>
                    <a:pt x="37096" y="3670"/>
                  </a:lnTo>
                  <a:lnTo>
                    <a:pt x="36957" y="3606"/>
                  </a:lnTo>
                  <a:lnTo>
                    <a:pt x="36804" y="3517"/>
                  </a:lnTo>
                  <a:lnTo>
                    <a:pt x="36487" y="3390"/>
                  </a:lnTo>
                  <a:lnTo>
                    <a:pt x="36322" y="3340"/>
                  </a:lnTo>
                  <a:lnTo>
                    <a:pt x="36169" y="3276"/>
                  </a:lnTo>
                  <a:lnTo>
                    <a:pt x="35814" y="3187"/>
                  </a:lnTo>
                  <a:lnTo>
                    <a:pt x="35636" y="3162"/>
                  </a:lnTo>
                  <a:lnTo>
                    <a:pt x="35445" y="3124"/>
                  </a:lnTo>
                  <a:lnTo>
                    <a:pt x="35077" y="3073"/>
                  </a:lnTo>
                  <a:lnTo>
                    <a:pt x="34302" y="3035"/>
                  </a:lnTo>
                  <a:lnTo>
                    <a:pt x="34124" y="3048"/>
                  </a:lnTo>
                  <a:lnTo>
                    <a:pt x="33934" y="3048"/>
                  </a:lnTo>
                  <a:lnTo>
                    <a:pt x="33540" y="3086"/>
                  </a:lnTo>
                  <a:lnTo>
                    <a:pt x="33413" y="3098"/>
                  </a:lnTo>
                  <a:lnTo>
                    <a:pt x="30022" y="3619"/>
                  </a:lnTo>
                  <a:lnTo>
                    <a:pt x="29895" y="3644"/>
                  </a:lnTo>
                  <a:lnTo>
                    <a:pt x="29705" y="3683"/>
                  </a:lnTo>
                  <a:lnTo>
                    <a:pt x="29578" y="3733"/>
                  </a:lnTo>
                  <a:lnTo>
                    <a:pt x="29451" y="3797"/>
                  </a:lnTo>
                  <a:lnTo>
                    <a:pt x="29273" y="3949"/>
                  </a:lnTo>
                  <a:lnTo>
                    <a:pt x="29171" y="4127"/>
                  </a:lnTo>
                  <a:lnTo>
                    <a:pt x="29159" y="4279"/>
                  </a:lnTo>
                  <a:lnTo>
                    <a:pt x="29235" y="4495"/>
                  </a:lnTo>
                  <a:lnTo>
                    <a:pt x="30619" y="7493"/>
                  </a:lnTo>
                  <a:lnTo>
                    <a:pt x="30695" y="7645"/>
                  </a:lnTo>
                  <a:lnTo>
                    <a:pt x="32435" y="11391"/>
                  </a:lnTo>
                  <a:lnTo>
                    <a:pt x="32550" y="11607"/>
                  </a:lnTo>
                  <a:lnTo>
                    <a:pt x="32804" y="11798"/>
                  </a:lnTo>
                  <a:lnTo>
                    <a:pt x="32931" y="11849"/>
                  </a:lnTo>
                  <a:lnTo>
                    <a:pt x="33070" y="11887"/>
                  </a:lnTo>
                  <a:lnTo>
                    <a:pt x="33210" y="11925"/>
                  </a:lnTo>
                  <a:lnTo>
                    <a:pt x="33426" y="11938"/>
                  </a:lnTo>
                  <a:lnTo>
                    <a:pt x="33591" y="11938"/>
                  </a:lnTo>
                  <a:lnTo>
                    <a:pt x="33743" y="11925"/>
                  </a:lnTo>
                  <a:lnTo>
                    <a:pt x="37122" y="11404"/>
                  </a:lnTo>
                  <a:lnTo>
                    <a:pt x="37261" y="11391"/>
                  </a:lnTo>
                  <a:lnTo>
                    <a:pt x="40614" y="9042"/>
                  </a:lnTo>
                  <a:lnTo>
                    <a:pt x="40627" y="8788"/>
                  </a:lnTo>
                  <a:close/>
                </a:path>
                <a:path w="70484" h="25400">
                  <a:moveTo>
                    <a:pt x="52095" y="8610"/>
                  </a:moveTo>
                  <a:lnTo>
                    <a:pt x="51854" y="8229"/>
                  </a:lnTo>
                  <a:lnTo>
                    <a:pt x="51714" y="8140"/>
                  </a:lnTo>
                  <a:lnTo>
                    <a:pt x="51206" y="8001"/>
                  </a:lnTo>
                  <a:lnTo>
                    <a:pt x="50990" y="7988"/>
                  </a:lnTo>
                  <a:lnTo>
                    <a:pt x="50774" y="8013"/>
                  </a:lnTo>
                  <a:lnTo>
                    <a:pt x="47536" y="8521"/>
                  </a:lnTo>
                  <a:lnTo>
                    <a:pt x="47409" y="8534"/>
                  </a:lnTo>
                  <a:lnTo>
                    <a:pt x="47282" y="8547"/>
                  </a:lnTo>
                  <a:lnTo>
                    <a:pt x="47117" y="8559"/>
                  </a:lnTo>
                  <a:lnTo>
                    <a:pt x="46964" y="8559"/>
                  </a:lnTo>
                  <a:lnTo>
                    <a:pt x="46583" y="8509"/>
                  </a:lnTo>
                  <a:lnTo>
                    <a:pt x="46405" y="8432"/>
                  </a:lnTo>
                  <a:lnTo>
                    <a:pt x="46253" y="8343"/>
                  </a:lnTo>
                  <a:lnTo>
                    <a:pt x="46126" y="8229"/>
                  </a:lnTo>
                  <a:lnTo>
                    <a:pt x="46012" y="8026"/>
                  </a:lnTo>
                  <a:lnTo>
                    <a:pt x="45770" y="7543"/>
                  </a:lnTo>
                  <a:lnTo>
                    <a:pt x="50038" y="6870"/>
                  </a:lnTo>
                  <a:lnTo>
                    <a:pt x="50190" y="6858"/>
                  </a:lnTo>
                  <a:lnTo>
                    <a:pt x="50355" y="6832"/>
                  </a:lnTo>
                  <a:lnTo>
                    <a:pt x="50533" y="6769"/>
                  </a:lnTo>
                  <a:lnTo>
                    <a:pt x="50698" y="6680"/>
                  </a:lnTo>
                  <a:lnTo>
                    <a:pt x="50939" y="6451"/>
                  </a:lnTo>
                  <a:lnTo>
                    <a:pt x="50990" y="6324"/>
                  </a:lnTo>
                  <a:lnTo>
                    <a:pt x="50990" y="6184"/>
                  </a:lnTo>
                  <a:lnTo>
                    <a:pt x="50914" y="6019"/>
                  </a:lnTo>
                  <a:lnTo>
                    <a:pt x="50622" y="5397"/>
                  </a:lnTo>
                  <a:lnTo>
                    <a:pt x="50571" y="5257"/>
                  </a:lnTo>
                  <a:lnTo>
                    <a:pt x="50330" y="4889"/>
                  </a:lnTo>
                  <a:lnTo>
                    <a:pt x="48577" y="3886"/>
                  </a:lnTo>
                  <a:lnTo>
                    <a:pt x="48577" y="5816"/>
                  </a:lnTo>
                  <a:lnTo>
                    <a:pt x="45212" y="6350"/>
                  </a:lnTo>
                  <a:lnTo>
                    <a:pt x="45148" y="6159"/>
                  </a:lnTo>
                  <a:lnTo>
                    <a:pt x="45097" y="6019"/>
                  </a:lnTo>
                  <a:lnTo>
                    <a:pt x="45097" y="5803"/>
                  </a:lnTo>
                  <a:lnTo>
                    <a:pt x="45161" y="5613"/>
                  </a:lnTo>
                  <a:lnTo>
                    <a:pt x="45275" y="5435"/>
                  </a:lnTo>
                  <a:lnTo>
                    <a:pt x="45466" y="5257"/>
                  </a:lnTo>
                  <a:lnTo>
                    <a:pt x="45694" y="5118"/>
                  </a:lnTo>
                  <a:lnTo>
                    <a:pt x="45834" y="5054"/>
                  </a:lnTo>
                  <a:lnTo>
                    <a:pt x="45986" y="5003"/>
                  </a:lnTo>
                  <a:lnTo>
                    <a:pt x="46291" y="4927"/>
                  </a:lnTo>
                  <a:lnTo>
                    <a:pt x="46812" y="4876"/>
                  </a:lnTo>
                  <a:lnTo>
                    <a:pt x="47307" y="4914"/>
                  </a:lnTo>
                  <a:lnTo>
                    <a:pt x="48514" y="5664"/>
                  </a:lnTo>
                  <a:lnTo>
                    <a:pt x="48577" y="5816"/>
                  </a:lnTo>
                  <a:lnTo>
                    <a:pt x="48577" y="3886"/>
                  </a:lnTo>
                  <a:lnTo>
                    <a:pt x="48272" y="3797"/>
                  </a:lnTo>
                  <a:lnTo>
                    <a:pt x="47536" y="3670"/>
                  </a:lnTo>
                  <a:lnTo>
                    <a:pt x="47142" y="3632"/>
                  </a:lnTo>
                  <a:lnTo>
                    <a:pt x="46570" y="3632"/>
                  </a:lnTo>
                  <a:lnTo>
                    <a:pt x="43903" y="4406"/>
                  </a:lnTo>
                  <a:lnTo>
                    <a:pt x="43776" y="4483"/>
                  </a:lnTo>
                  <a:lnTo>
                    <a:pt x="42926" y="5918"/>
                  </a:lnTo>
                  <a:lnTo>
                    <a:pt x="42951" y="6159"/>
                  </a:lnTo>
                  <a:lnTo>
                    <a:pt x="43014" y="6362"/>
                  </a:lnTo>
                  <a:lnTo>
                    <a:pt x="43065" y="6502"/>
                  </a:lnTo>
                  <a:lnTo>
                    <a:pt x="43942" y="8382"/>
                  </a:lnTo>
                  <a:lnTo>
                    <a:pt x="44005" y="8534"/>
                  </a:lnTo>
                  <a:lnTo>
                    <a:pt x="44107" y="8699"/>
                  </a:lnTo>
                  <a:lnTo>
                    <a:pt x="44259" y="8864"/>
                  </a:lnTo>
                  <a:lnTo>
                    <a:pt x="46024" y="9702"/>
                  </a:lnTo>
                  <a:lnTo>
                    <a:pt x="46177" y="9740"/>
                  </a:lnTo>
                  <a:lnTo>
                    <a:pt x="46482" y="9779"/>
                  </a:lnTo>
                  <a:lnTo>
                    <a:pt x="46799" y="9804"/>
                  </a:lnTo>
                  <a:lnTo>
                    <a:pt x="47269" y="9804"/>
                  </a:lnTo>
                  <a:lnTo>
                    <a:pt x="47726" y="9766"/>
                  </a:lnTo>
                  <a:lnTo>
                    <a:pt x="47879" y="9753"/>
                  </a:lnTo>
                  <a:lnTo>
                    <a:pt x="51295" y="9220"/>
                  </a:lnTo>
                  <a:lnTo>
                    <a:pt x="51435" y="9194"/>
                  </a:lnTo>
                  <a:lnTo>
                    <a:pt x="51625" y="9118"/>
                  </a:lnTo>
                  <a:lnTo>
                    <a:pt x="51777" y="9042"/>
                  </a:lnTo>
                  <a:lnTo>
                    <a:pt x="52031" y="8813"/>
                  </a:lnTo>
                  <a:lnTo>
                    <a:pt x="52082" y="8674"/>
                  </a:lnTo>
                  <a:close/>
                </a:path>
                <a:path w="70484" h="25400">
                  <a:moveTo>
                    <a:pt x="58547" y="2489"/>
                  </a:moveTo>
                  <a:lnTo>
                    <a:pt x="58470" y="2298"/>
                  </a:lnTo>
                  <a:lnTo>
                    <a:pt x="58318" y="2171"/>
                  </a:lnTo>
                  <a:lnTo>
                    <a:pt x="58178" y="2082"/>
                  </a:lnTo>
                  <a:lnTo>
                    <a:pt x="58051" y="2032"/>
                  </a:lnTo>
                  <a:lnTo>
                    <a:pt x="57873" y="1968"/>
                  </a:lnTo>
                  <a:lnTo>
                    <a:pt x="57670" y="1943"/>
                  </a:lnTo>
                  <a:lnTo>
                    <a:pt x="57340" y="1930"/>
                  </a:lnTo>
                  <a:lnTo>
                    <a:pt x="57188" y="1955"/>
                  </a:lnTo>
                  <a:lnTo>
                    <a:pt x="57746" y="3162"/>
                  </a:lnTo>
                  <a:lnTo>
                    <a:pt x="57899" y="3136"/>
                  </a:lnTo>
                  <a:lnTo>
                    <a:pt x="58077" y="3060"/>
                  </a:lnTo>
                  <a:lnTo>
                    <a:pt x="58242" y="2984"/>
                  </a:lnTo>
                  <a:lnTo>
                    <a:pt x="58381" y="2895"/>
                  </a:lnTo>
                  <a:lnTo>
                    <a:pt x="58508" y="2730"/>
                  </a:lnTo>
                  <a:lnTo>
                    <a:pt x="58547" y="2489"/>
                  </a:lnTo>
                  <a:close/>
                </a:path>
                <a:path w="70484" h="25400">
                  <a:moveTo>
                    <a:pt x="60744" y="7213"/>
                  </a:moveTo>
                  <a:lnTo>
                    <a:pt x="60693" y="7086"/>
                  </a:lnTo>
                  <a:lnTo>
                    <a:pt x="60540" y="6921"/>
                  </a:lnTo>
                  <a:lnTo>
                    <a:pt x="60413" y="6819"/>
                  </a:lnTo>
                  <a:lnTo>
                    <a:pt x="60248" y="6756"/>
                  </a:lnTo>
                  <a:lnTo>
                    <a:pt x="60058" y="6692"/>
                  </a:lnTo>
                  <a:lnTo>
                    <a:pt x="59867" y="6667"/>
                  </a:lnTo>
                  <a:lnTo>
                    <a:pt x="59537" y="6654"/>
                  </a:lnTo>
                  <a:lnTo>
                    <a:pt x="59385" y="6680"/>
                  </a:lnTo>
                  <a:lnTo>
                    <a:pt x="58864" y="6769"/>
                  </a:lnTo>
                  <a:lnTo>
                    <a:pt x="58699" y="6794"/>
                  </a:lnTo>
                  <a:lnTo>
                    <a:pt x="58547" y="6807"/>
                  </a:lnTo>
                  <a:lnTo>
                    <a:pt x="58242" y="6807"/>
                  </a:lnTo>
                  <a:lnTo>
                    <a:pt x="57912" y="6731"/>
                  </a:lnTo>
                  <a:lnTo>
                    <a:pt x="57734" y="6654"/>
                  </a:lnTo>
                  <a:lnTo>
                    <a:pt x="57607" y="6565"/>
                  </a:lnTo>
                  <a:lnTo>
                    <a:pt x="57467" y="6438"/>
                  </a:lnTo>
                  <a:lnTo>
                    <a:pt x="57378" y="6261"/>
                  </a:lnTo>
                  <a:lnTo>
                    <a:pt x="56057" y="3429"/>
                  </a:lnTo>
                  <a:lnTo>
                    <a:pt x="57746" y="3162"/>
                  </a:lnTo>
                  <a:lnTo>
                    <a:pt x="57175" y="1955"/>
                  </a:lnTo>
                  <a:lnTo>
                    <a:pt x="55499" y="2222"/>
                  </a:lnTo>
                  <a:lnTo>
                    <a:pt x="54686" y="469"/>
                  </a:lnTo>
                  <a:lnTo>
                    <a:pt x="54546" y="266"/>
                  </a:lnTo>
                  <a:lnTo>
                    <a:pt x="54394" y="165"/>
                  </a:lnTo>
                  <a:lnTo>
                    <a:pt x="54229" y="101"/>
                  </a:lnTo>
                  <a:lnTo>
                    <a:pt x="54038" y="38"/>
                  </a:lnTo>
                  <a:lnTo>
                    <a:pt x="53848" y="12"/>
                  </a:lnTo>
                  <a:lnTo>
                    <a:pt x="53517" y="0"/>
                  </a:lnTo>
                  <a:lnTo>
                    <a:pt x="53365" y="25"/>
                  </a:lnTo>
                  <a:lnTo>
                    <a:pt x="53035" y="101"/>
                  </a:lnTo>
                  <a:lnTo>
                    <a:pt x="52870" y="190"/>
                  </a:lnTo>
                  <a:lnTo>
                    <a:pt x="52743" y="279"/>
                  </a:lnTo>
                  <a:lnTo>
                    <a:pt x="52628" y="431"/>
                  </a:lnTo>
                  <a:lnTo>
                    <a:pt x="52565" y="571"/>
                  </a:lnTo>
                  <a:lnTo>
                    <a:pt x="52603" y="787"/>
                  </a:lnTo>
                  <a:lnTo>
                    <a:pt x="53416" y="2540"/>
                  </a:lnTo>
                  <a:lnTo>
                    <a:pt x="53086" y="2590"/>
                  </a:lnTo>
                  <a:lnTo>
                    <a:pt x="52946" y="2616"/>
                  </a:lnTo>
                  <a:lnTo>
                    <a:pt x="52768" y="2692"/>
                  </a:lnTo>
                  <a:lnTo>
                    <a:pt x="52603" y="2768"/>
                  </a:lnTo>
                  <a:lnTo>
                    <a:pt x="52311" y="3086"/>
                  </a:lnTo>
                  <a:lnTo>
                    <a:pt x="52298" y="3263"/>
                  </a:lnTo>
                  <a:lnTo>
                    <a:pt x="52374" y="3454"/>
                  </a:lnTo>
                  <a:lnTo>
                    <a:pt x="52552" y="3606"/>
                  </a:lnTo>
                  <a:lnTo>
                    <a:pt x="52705" y="3683"/>
                  </a:lnTo>
                  <a:lnTo>
                    <a:pt x="52832" y="3733"/>
                  </a:lnTo>
                  <a:lnTo>
                    <a:pt x="52971" y="3771"/>
                  </a:lnTo>
                  <a:lnTo>
                    <a:pt x="53174" y="3810"/>
                  </a:lnTo>
                  <a:lnTo>
                    <a:pt x="53454" y="3822"/>
                  </a:lnTo>
                  <a:lnTo>
                    <a:pt x="53606" y="3810"/>
                  </a:lnTo>
                  <a:lnTo>
                    <a:pt x="53975" y="3759"/>
                  </a:lnTo>
                  <a:lnTo>
                    <a:pt x="55308" y="6654"/>
                  </a:lnTo>
                  <a:lnTo>
                    <a:pt x="55372" y="6781"/>
                  </a:lnTo>
                  <a:lnTo>
                    <a:pt x="55486" y="6946"/>
                  </a:lnTo>
                  <a:lnTo>
                    <a:pt x="55638" y="7099"/>
                  </a:lnTo>
                  <a:lnTo>
                    <a:pt x="55892" y="7327"/>
                  </a:lnTo>
                  <a:lnTo>
                    <a:pt x="56197" y="7543"/>
                  </a:lnTo>
                  <a:lnTo>
                    <a:pt x="56324" y="7594"/>
                  </a:lnTo>
                  <a:lnTo>
                    <a:pt x="56832" y="7810"/>
                  </a:lnTo>
                  <a:lnTo>
                    <a:pt x="57251" y="7924"/>
                  </a:lnTo>
                  <a:lnTo>
                    <a:pt x="57861" y="8026"/>
                  </a:lnTo>
                  <a:lnTo>
                    <a:pt x="58013" y="8039"/>
                  </a:lnTo>
                  <a:lnTo>
                    <a:pt x="58166" y="8039"/>
                  </a:lnTo>
                  <a:lnTo>
                    <a:pt x="58470" y="8051"/>
                  </a:lnTo>
                  <a:lnTo>
                    <a:pt x="58648" y="8039"/>
                  </a:lnTo>
                  <a:lnTo>
                    <a:pt x="58801" y="8039"/>
                  </a:lnTo>
                  <a:lnTo>
                    <a:pt x="59105" y="8013"/>
                  </a:lnTo>
                  <a:lnTo>
                    <a:pt x="59245" y="7988"/>
                  </a:lnTo>
                  <a:lnTo>
                    <a:pt x="59410" y="7975"/>
                  </a:lnTo>
                  <a:lnTo>
                    <a:pt x="59944" y="7886"/>
                  </a:lnTo>
                  <a:lnTo>
                    <a:pt x="60147" y="7835"/>
                  </a:lnTo>
                  <a:lnTo>
                    <a:pt x="60274" y="7785"/>
                  </a:lnTo>
                  <a:lnTo>
                    <a:pt x="60439" y="7708"/>
                  </a:lnTo>
                  <a:lnTo>
                    <a:pt x="60579" y="7607"/>
                  </a:lnTo>
                  <a:lnTo>
                    <a:pt x="60693" y="7480"/>
                  </a:lnTo>
                  <a:lnTo>
                    <a:pt x="60744" y="7353"/>
                  </a:lnTo>
                  <a:lnTo>
                    <a:pt x="60744" y="7213"/>
                  </a:lnTo>
                  <a:close/>
                </a:path>
                <a:path w="70484" h="25400">
                  <a:moveTo>
                    <a:pt x="70104" y="2806"/>
                  </a:moveTo>
                  <a:lnTo>
                    <a:pt x="70015" y="2616"/>
                  </a:lnTo>
                  <a:lnTo>
                    <a:pt x="69875" y="2489"/>
                  </a:lnTo>
                  <a:lnTo>
                    <a:pt x="69697" y="2374"/>
                  </a:lnTo>
                  <a:lnTo>
                    <a:pt x="69557" y="2336"/>
                  </a:lnTo>
                  <a:lnTo>
                    <a:pt x="69418" y="2286"/>
                  </a:lnTo>
                  <a:lnTo>
                    <a:pt x="69215" y="2260"/>
                  </a:lnTo>
                  <a:lnTo>
                    <a:pt x="68897" y="2247"/>
                  </a:lnTo>
                  <a:lnTo>
                    <a:pt x="68745" y="2273"/>
                  </a:lnTo>
                  <a:lnTo>
                    <a:pt x="65671" y="2743"/>
                  </a:lnTo>
                  <a:lnTo>
                    <a:pt x="65532" y="2781"/>
                  </a:lnTo>
                  <a:lnTo>
                    <a:pt x="65024" y="2895"/>
                  </a:lnTo>
                  <a:lnTo>
                    <a:pt x="64579" y="3048"/>
                  </a:lnTo>
                  <a:lnTo>
                    <a:pt x="64287" y="3175"/>
                  </a:lnTo>
                  <a:lnTo>
                    <a:pt x="64046" y="3302"/>
                  </a:lnTo>
                  <a:lnTo>
                    <a:pt x="63817" y="3454"/>
                  </a:lnTo>
                  <a:lnTo>
                    <a:pt x="63614" y="3632"/>
                  </a:lnTo>
                  <a:lnTo>
                    <a:pt x="63042" y="4762"/>
                  </a:lnTo>
                  <a:lnTo>
                    <a:pt x="63068" y="4965"/>
                  </a:lnTo>
                  <a:lnTo>
                    <a:pt x="65455" y="6680"/>
                  </a:lnTo>
                  <a:lnTo>
                    <a:pt x="65620" y="6718"/>
                  </a:lnTo>
                  <a:lnTo>
                    <a:pt x="65963" y="6756"/>
                  </a:lnTo>
                  <a:lnTo>
                    <a:pt x="66306" y="6781"/>
                  </a:lnTo>
                  <a:lnTo>
                    <a:pt x="66662" y="6794"/>
                  </a:lnTo>
                  <a:lnTo>
                    <a:pt x="66827" y="6781"/>
                  </a:lnTo>
                  <a:lnTo>
                    <a:pt x="67005" y="6781"/>
                  </a:lnTo>
                  <a:lnTo>
                    <a:pt x="67525" y="6718"/>
                  </a:lnTo>
                  <a:lnTo>
                    <a:pt x="66954" y="5511"/>
                  </a:lnTo>
                  <a:lnTo>
                    <a:pt x="66763" y="5537"/>
                  </a:lnTo>
                  <a:lnTo>
                    <a:pt x="66484" y="5537"/>
                  </a:lnTo>
                  <a:lnTo>
                    <a:pt x="66217" y="5511"/>
                  </a:lnTo>
                  <a:lnTo>
                    <a:pt x="66090" y="5486"/>
                  </a:lnTo>
                  <a:lnTo>
                    <a:pt x="65354" y="5092"/>
                  </a:lnTo>
                  <a:lnTo>
                    <a:pt x="65252" y="4940"/>
                  </a:lnTo>
                  <a:lnTo>
                    <a:pt x="65214" y="4673"/>
                  </a:lnTo>
                  <a:lnTo>
                    <a:pt x="65798" y="4076"/>
                  </a:lnTo>
                  <a:lnTo>
                    <a:pt x="65925" y="4025"/>
                  </a:lnTo>
                  <a:lnTo>
                    <a:pt x="66052" y="4000"/>
                  </a:lnTo>
                  <a:lnTo>
                    <a:pt x="66192" y="3962"/>
                  </a:lnTo>
                  <a:lnTo>
                    <a:pt x="69303" y="3479"/>
                  </a:lnTo>
                  <a:lnTo>
                    <a:pt x="69456" y="3454"/>
                  </a:lnTo>
                  <a:lnTo>
                    <a:pt x="69634" y="3378"/>
                  </a:lnTo>
                  <a:lnTo>
                    <a:pt x="69799" y="3302"/>
                  </a:lnTo>
                  <a:lnTo>
                    <a:pt x="69938" y="3200"/>
                  </a:lnTo>
                  <a:lnTo>
                    <a:pt x="70053" y="3073"/>
                  </a:lnTo>
                  <a:lnTo>
                    <a:pt x="70104" y="292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9058072" y="1155979"/>
              <a:ext cx="307975" cy="245110"/>
            </a:xfrm>
            <a:custGeom>
              <a:avLst/>
              <a:gdLst/>
              <a:ahLst/>
              <a:cxnLst/>
              <a:rect l="l" t="t" r="r" b="b"/>
              <a:pathLst>
                <a:path w="307975" h="245109">
                  <a:moveTo>
                    <a:pt x="9131" y="5003"/>
                  </a:moveTo>
                  <a:lnTo>
                    <a:pt x="9042" y="4813"/>
                  </a:lnTo>
                  <a:lnTo>
                    <a:pt x="7454" y="1397"/>
                  </a:lnTo>
                  <a:lnTo>
                    <a:pt x="7404" y="1270"/>
                  </a:lnTo>
                  <a:lnTo>
                    <a:pt x="7289" y="1104"/>
                  </a:lnTo>
                  <a:lnTo>
                    <a:pt x="7137" y="939"/>
                  </a:lnTo>
                  <a:lnTo>
                    <a:pt x="6985" y="787"/>
                  </a:lnTo>
                  <a:lnTo>
                    <a:pt x="6794" y="647"/>
                  </a:lnTo>
                  <a:lnTo>
                    <a:pt x="6578" y="508"/>
                  </a:lnTo>
                  <a:lnTo>
                    <a:pt x="6451" y="444"/>
                  </a:lnTo>
                  <a:lnTo>
                    <a:pt x="5956" y="241"/>
                  </a:lnTo>
                  <a:lnTo>
                    <a:pt x="5524" y="127"/>
                  </a:lnTo>
                  <a:lnTo>
                    <a:pt x="5372" y="101"/>
                  </a:lnTo>
                  <a:lnTo>
                    <a:pt x="5232" y="63"/>
                  </a:lnTo>
                  <a:lnTo>
                    <a:pt x="4914" y="25"/>
                  </a:lnTo>
                  <a:lnTo>
                    <a:pt x="4610" y="0"/>
                  </a:lnTo>
                  <a:lnTo>
                    <a:pt x="4140" y="0"/>
                  </a:lnTo>
                  <a:lnTo>
                    <a:pt x="3683" y="38"/>
                  </a:lnTo>
                  <a:lnTo>
                    <a:pt x="3530" y="63"/>
                  </a:lnTo>
                  <a:lnTo>
                    <a:pt x="3390" y="88"/>
                  </a:lnTo>
                  <a:lnTo>
                    <a:pt x="812" y="495"/>
                  </a:lnTo>
                  <a:lnTo>
                    <a:pt x="1104" y="1143"/>
                  </a:lnTo>
                  <a:lnTo>
                    <a:pt x="800" y="482"/>
                  </a:lnTo>
                  <a:lnTo>
                    <a:pt x="596" y="520"/>
                  </a:lnTo>
                  <a:lnTo>
                    <a:pt x="469" y="571"/>
                  </a:lnTo>
                  <a:lnTo>
                    <a:pt x="304" y="660"/>
                  </a:lnTo>
                  <a:lnTo>
                    <a:pt x="165" y="749"/>
                  </a:lnTo>
                  <a:lnTo>
                    <a:pt x="50" y="889"/>
                  </a:lnTo>
                  <a:lnTo>
                    <a:pt x="0" y="1155"/>
                  </a:lnTo>
                  <a:lnTo>
                    <a:pt x="88" y="1333"/>
                  </a:lnTo>
                  <a:lnTo>
                    <a:pt x="228" y="1460"/>
                  </a:lnTo>
                  <a:lnTo>
                    <a:pt x="368" y="1549"/>
                  </a:lnTo>
                  <a:lnTo>
                    <a:pt x="495" y="1612"/>
                  </a:lnTo>
                  <a:lnTo>
                    <a:pt x="685" y="1663"/>
                  </a:lnTo>
                  <a:lnTo>
                    <a:pt x="876" y="1701"/>
                  </a:lnTo>
                  <a:lnTo>
                    <a:pt x="1206" y="1701"/>
                  </a:lnTo>
                  <a:lnTo>
                    <a:pt x="1346" y="1689"/>
                  </a:lnTo>
                  <a:lnTo>
                    <a:pt x="4000" y="1282"/>
                  </a:lnTo>
                  <a:lnTo>
                    <a:pt x="4140" y="1257"/>
                  </a:lnTo>
                  <a:lnTo>
                    <a:pt x="4292" y="1244"/>
                  </a:lnTo>
                  <a:lnTo>
                    <a:pt x="4432" y="1244"/>
                  </a:lnTo>
                  <a:lnTo>
                    <a:pt x="4635" y="1257"/>
                  </a:lnTo>
                  <a:lnTo>
                    <a:pt x="4826" y="1295"/>
                  </a:lnTo>
                  <a:lnTo>
                    <a:pt x="5080" y="1409"/>
                  </a:lnTo>
                  <a:lnTo>
                    <a:pt x="5207" y="1498"/>
                  </a:lnTo>
                  <a:lnTo>
                    <a:pt x="5359" y="1689"/>
                  </a:lnTo>
                  <a:lnTo>
                    <a:pt x="5422" y="1816"/>
                  </a:lnTo>
                  <a:lnTo>
                    <a:pt x="6731" y="4635"/>
                  </a:lnTo>
                  <a:lnTo>
                    <a:pt x="4851" y="4927"/>
                  </a:lnTo>
                  <a:lnTo>
                    <a:pt x="4699" y="4953"/>
                  </a:lnTo>
                  <a:lnTo>
                    <a:pt x="4559" y="4965"/>
                  </a:lnTo>
                  <a:lnTo>
                    <a:pt x="4229" y="4978"/>
                  </a:lnTo>
                  <a:lnTo>
                    <a:pt x="3962" y="4953"/>
                  </a:lnTo>
                  <a:lnTo>
                    <a:pt x="3098" y="4533"/>
                  </a:lnTo>
                  <a:lnTo>
                    <a:pt x="2997" y="4381"/>
                  </a:lnTo>
                  <a:lnTo>
                    <a:pt x="2959" y="4114"/>
                  </a:lnTo>
                  <a:lnTo>
                    <a:pt x="3543" y="3517"/>
                  </a:lnTo>
                  <a:lnTo>
                    <a:pt x="3670" y="3467"/>
                  </a:lnTo>
                  <a:lnTo>
                    <a:pt x="3797" y="3441"/>
                  </a:lnTo>
                  <a:lnTo>
                    <a:pt x="3987" y="3403"/>
                  </a:lnTo>
                  <a:lnTo>
                    <a:pt x="4127" y="3365"/>
                  </a:lnTo>
                  <a:lnTo>
                    <a:pt x="4318" y="3302"/>
                  </a:lnTo>
                  <a:lnTo>
                    <a:pt x="4470" y="3225"/>
                  </a:lnTo>
                  <a:lnTo>
                    <a:pt x="4610" y="3124"/>
                  </a:lnTo>
                  <a:lnTo>
                    <a:pt x="4724" y="2997"/>
                  </a:lnTo>
                  <a:lnTo>
                    <a:pt x="4775" y="2870"/>
                  </a:lnTo>
                  <a:lnTo>
                    <a:pt x="4775" y="2730"/>
                  </a:lnTo>
                  <a:lnTo>
                    <a:pt x="4737" y="2603"/>
                  </a:lnTo>
                  <a:lnTo>
                    <a:pt x="4597" y="2438"/>
                  </a:lnTo>
                  <a:lnTo>
                    <a:pt x="4445" y="2336"/>
                  </a:lnTo>
                  <a:lnTo>
                    <a:pt x="4279" y="2260"/>
                  </a:lnTo>
                  <a:lnTo>
                    <a:pt x="4051" y="2197"/>
                  </a:lnTo>
                  <a:lnTo>
                    <a:pt x="3898" y="2184"/>
                  </a:lnTo>
                  <a:lnTo>
                    <a:pt x="3568" y="2171"/>
                  </a:lnTo>
                  <a:lnTo>
                    <a:pt x="3416" y="2184"/>
                  </a:lnTo>
                  <a:lnTo>
                    <a:pt x="1358" y="3073"/>
                  </a:lnTo>
                  <a:lnTo>
                    <a:pt x="787" y="4203"/>
                  </a:lnTo>
                  <a:lnTo>
                    <a:pt x="812" y="4406"/>
                  </a:lnTo>
                  <a:lnTo>
                    <a:pt x="3200" y="6121"/>
                  </a:lnTo>
                  <a:lnTo>
                    <a:pt x="3365" y="6159"/>
                  </a:lnTo>
                  <a:lnTo>
                    <a:pt x="3708" y="6197"/>
                  </a:lnTo>
                  <a:lnTo>
                    <a:pt x="4051" y="6223"/>
                  </a:lnTo>
                  <a:lnTo>
                    <a:pt x="4406" y="6235"/>
                  </a:lnTo>
                  <a:lnTo>
                    <a:pt x="4572" y="6223"/>
                  </a:lnTo>
                  <a:lnTo>
                    <a:pt x="4749" y="6223"/>
                  </a:lnTo>
                  <a:lnTo>
                    <a:pt x="5270" y="6159"/>
                  </a:lnTo>
                  <a:lnTo>
                    <a:pt x="8166" y="5702"/>
                  </a:lnTo>
                  <a:lnTo>
                    <a:pt x="8293" y="5689"/>
                  </a:lnTo>
                  <a:lnTo>
                    <a:pt x="8483" y="5651"/>
                  </a:lnTo>
                  <a:lnTo>
                    <a:pt x="8610" y="5613"/>
                  </a:lnTo>
                  <a:lnTo>
                    <a:pt x="8750" y="5562"/>
                  </a:lnTo>
                  <a:lnTo>
                    <a:pt x="8890" y="5473"/>
                  </a:lnTo>
                  <a:lnTo>
                    <a:pt x="9017" y="5359"/>
                  </a:lnTo>
                  <a:lnTo>
                    <a:pt x="9118" y="5181"/>
                  </a:lnTo>
                  <a:lnTo>
                    <a:pt x="9131" y="5003"/>
                  </a:lnTo>
                  <a:close/>
                </a:path>
                <a:path w="307975" h="245109">
                  <a:moveTo>
                    <a:pt x="257873" y="237363"/>
                  </a:moveTo>
                  <a:lnTo>
                    <a:pt x="257733" y="237261"/>
                  </a:lnTo>
                  <a:lnTo>
                    <a:pt x="257581" y="237197"/>
                  </a:lnTo>
                  <a:lnTo>
                    <a:pt x="257352" y="237134"/>
                  </a:lnTo>
                  <a:lnTo>
                    <a:pt x="257187" y="237109"/>
                  </a:lnTo>
                  <a:lnTo>
                    <a:pt x="257035" y="237096"/>
                  </a:lnTo>
                  <a:lnTo>
                    <a:pt x="256819" y="237109"/>
                  </a:lnTo>
                  <a:lnTo>
                    <a:pt x="256616" y="237134"/>
                  </a:lnTo>
                  <a:lnTo>
                    <a:pt x="256336" y="237210"/>
                  </a:lnTo>
                  <a:lnTo>
                    <a:pt x="256209" y="237261"/>
                  </a:lnTo>
                  <a:lnTo>
                    <a:pt x="256057" y="237375"/>
                  </a:lnTo>
                  <a:lnTo>
                    <a:pt x="255930" y="237540"/>
                  </a:lnTo>
                  <a:lnTo>
                    <a:pt x="255905" y="237794"/>
                  </a:lnTo>
                  <a:lnTo>
                    <a:pt x="255981" y="237947"/>
                  </a:lnTo>
                  <a:lnTo>
                    <a:pt x="257873" y="237363"/>
                  </a:lnTo>
                  <a:close/>
                </a:path>
                <a:path w="307975" h="245109">
                  <a:moveTo>
                    <a:pt x="266242" y="236385"/>
                  </a:moveTo>
                  <a:lnTo>
                    <a:pt x="266192" y="236245"/>
                  </a:lnTo>
                  <a:lnTo>
                    <a:pt x="266077" y="236118"/>
                  </a:lnTo>
                  <a:lnTo>
                    <a:pt x="265925" y="236029"/>
                  </a:lnTo>
                  <a:lnTo>
                    <a:pt x="265772" y="235927"/>
                  </a:lnTo>
                  <a:lnTo>
                    <a:pt x="265595" y="235864"/>
                  </a:lnTo>
                  <a:lnTo>
                    <a:pt x="265430" y="235839"/>
                  </a:lnTo>
                  <a:lnTo>
                    <a:pt x="265290" y="235813"/>
                  </a:lnTo>
                  <a:lnTo>
                    <a:pt x="265061" y="235813"/>
                  </a:lnTo>
                  <a:lnTo>
                    <a:pt x="264388" y="236016"/>
                  </a:lnTo>
                  <a:lnTo>
                    <a:pt x="264210" y="236143"/>
                  </a:lnTo>
                  <a:lnTo>
                    <a:pt x="264109" y="236308"/>
                  </a:lnTo>
                  <a:lnTo>
                    <a:pt x="263474" y="242265"/>
                  </a:lnTo>
                  <a:lnTo>
                    <a:pt x="257886" y="237375"/>
                  </a:lnTo>
                  <a:lnTo>
                    <a:pt x="256082" y="238061"/>
                  </a:lnTo>
                  <a:lnTo>
                    <a:pt x="263461" y="244513"/>
                  </a:lnTo>
                  <a:lnTo>
                    <a:pt x="263588" y="244614"/>
                  </a:lnTo>
                  <a:lnTo>
                    <a:pt x="263740" y="244690"/>
                  </a:lnTo>
                  <a:lnTo>
                    <a:pt x="263893" y="244729"/>
                  </a:lnTo>
                  <a:lnTo>
                    <a:pt x="264083" y="244779"/>
                  </a:lnTo>
                  <a:lnTo>
                    <a:pt x="264236" y="244792"/>
                  </a:lnTo>
                  <a:lnTo>
                    <a:pt x="264515" y="244792"/>
                  </a:lnTo>
                  <a:lnTo>
                    <a:pt x="264655" y="244767"/>
                  </a:lnTo>
                  <a:lnTo>
                    <a:pt x="264896" y="244716"/>
                  </a:lnTo>
                  <a:lnTo>
                    <a:pt x="265036" y="244665"/>
                  </a:lnTo>
                  <a:lnTo>
                    <a:pt x="265214" y="244538"/>
                  </a:lnTo>
                  <a:lnTo>
                    <a:pt x="265353" y="244411"/>
                  </a:lnTo>
                  <a:lnTo>
                    <a:pt x="265404" y="244284"/>
                  </a:lnTo>
                  <a:lnTo>
                    <a:pt x="266242" y="236474"/>
                  </a:lnTo>
                  <a:close/>
                </a:path>
                <a:path w="307975" h="245109">
                  <a:moveTo>
                    <a:pt x="280479" y="239318"/>
                  </a:moveTo>
                  <a:lnTo>
                    <a:pt x="280365" y="238645"/>
                  </a:lnTo>
                  <a:lnTo>
                    <a:pt x="280250" y="238328"/>
                  </a:lnTo>
                  <a:lnTo>
                    <a:pt x="280136" y="238036"/>
                  </a:lnTo>
                  <a:lnTo>
                    <a:pt x="280073" y="237909"/>
                  </a:lnTo>
                  <a:lnTo>
                    <a:pt x="279933" y="237617"/>
                  </a:lnTo>
                  <a:lnTo>
                    <a:pt x="279539" y="236994"/>
                  </a:lnTo>
                  <a:lnTo>
                    <a:pt x="279031" y="236410"/>
                  </a:lnTo>
                  <a:lnTo>
                    <a:pt x="278447" y="235851"/>
                  </a:lnTo>
                  <a:lnTo>
                    <a:pt x="278320" y="235775"/>
                  </a:lnTo>
                  <a:lnTo>
                    <a:pt x="278320" y="239369"/>
                  </a:lnTo>
                  <a:lnTo>
                    <a:pt x="278320" y="239903"/>
                  </a:lnTo>
                  <a:lnTo>
                    <a:pt x="278231" y="240436"/>
                  </a:lnTo>
                  <a:lnTo>
                    <a:pt x="278142" y="240690"/>
                  </a:lnTo>
                  <a:lnTo>
                    <a:pt x="278117" y="240868"/>
                  </a:lnTo>
                  <a:lnTo>
                    <a:pt x="277901" y="241198"/>
                  </a:lnTo>
                  <a:lnTo>
                    <a:pt x="277761" y="241300"/>
                  </a:lnTo>
                  <a:lnTo>
                    <a:pt x="277609" y="241388"/>
                  </a:lnTo>
                  <a:lnTo>
                    <a:pt x="277050" y="241554"/>
                  </a:lnTo>
                  <a:lnTo>
                    <a:pt x="276898" y="241579"/>
                  </a:lnTo>
                  <a:lnTo>
                    <a:pt x="276682" y="241604"/>
                  </a:lnTo>
                  <a:lnTo>
                    <a:pt x="276542" y="241604"/>
                  </a:lnTo>
                  <a:lnTo>
                    <a:pt x="276390" y="241579"/>
                  </a:lnTo>
                  <a:lnTo>
                    <a:pt x="276225" y="241579"/>
                  </a:lnTo>
                  <a:lnTo>
                    <a:pt x="276098" y="241541"/>
                  </a:lnTo>
                  <a:lnTo>
                    <a:pt x="275958" y="241515"/>
                  </a:lnTo>
                  <a:lnTo>
                    <a:pt x="275678" y="241439"/>
                  </a:lnTo>
                  <a:lnTo>
                    <a:pt x="275526" y="241338"/>
                  </a:lnTo>
                  <a:lnTo>
                    <a:pt x="275374" y="241249"/>
                  </a:lnTo>
                  <a:lnTo>
                    <a:pt x="275247" y="241122"/>
                  </a:lnTo>
                  <a:lnTo>
                    <a:pt x="275018" y="240995"/>
                  </a:lnTo>
                  <a:lnTo>
                    <a:pt x="277609" y="237578"/>
                  </a:lnTo>
                  <a:lnTo>
                    <a:pt x="277888" y="237998"/>
                  </a:lnTo>
                  <a:lnTo>
                    <a:pt x="278003" y="238264"/>
                  </a:lnTo>
                  <a:lnTo>
                    <a:pt x="278104" y="238493"/>
                  </a:lnTo>
                  <a:lnTo>
                    <a:pt x="278218" y="238848"/>
                  </a:lnTo>
                  <a:lnTo>
                    <a:pt x="278320" y="239369"/>
                  </a:lnTo>
                  <a:lnTo>
                    <a:pt x="278320" y="235775"/>
                  </a:lnTo>
                  <a:lnTo>
                    <a:pt x="278091" y="235610"/>
                  </a:lnTo>
                  <a:lnTo>
                    <a:pt x="277736" y="235356"/>
                  </a:lnTo>
                  <a:lnTo>
                    <a:pt x="277406" y="235102"/>
                  </a:lnTo>
                  <a:lnTo>
                    <a:pt x="277279" y="235026"/>
                  </a:lnTo>
                  <a:lnTo>
                    <a:pt x="277152" y="234962"/>
                  </a:lnTo>
                  <a:lnTo>
                    <a:pt x="276860" y="234797"/>
                  </a:lnTo>
                  <a:lnTo>
                    <a:pt x="276567" y="234696"/>
                  </a:lnTo>
                  <a:lnTo>
                    <a:pt x="275907" y="234530"/>
                  </a:lnTo>
                  <a:lnTo>
                    <a:pt x="275551" y="234467"/>
                  </a:lnTo>
                  <a:lnTo>
                    <a:pt x="275386" y="234454"/>
                  </a:lnTo>
                  <a:lnTo>
                    <a:pt x="275209" y="234429"/>
                  </a:lnTo>
                  <a:lnTo>
                    <a:pt x="274853" y="234403"/>
                  </a:lnTo>
                  <a:lnTo>
                    <a:pt x="274485" y="234403"/>
                  </a:lnTo>
                  <a:lnTo>
                    <a:pt x="274129" y="234429"/>
                  </a:lnTo>
                  <a:lnTo>
                    <a:pt x="273939" y="234454"/>
                  </a:lnTo>
                  <a:lnTo>
                    <a:pt x="273773" y="234467"/>
                  </a:lnTo>
                  <a:lnTo>
                    <a:pt x="274269" y="235686"/>
                  </a:lnTo>
                  <a:lnTo>
                    <a:pt x="274447" y="235673"/>
                  </a:lnTo>
                  <a:lnTo>
                    <a:pt x="274599" y="235648"/>
                  </a:lnTo>
                  <a:lnTo>
                    <a:pt x="274904" y="235648"/>
                  </a:lnTo>
                  <a:lnTo>
                    <a:pt x="275043" y="235673"/>
                  </a:lnTo>
                  <a:lnTo>
                    <a:pt x="275170" y="235712"/>
                  </a:lnTo>
                  <a:lnTo>
                    <a:pt x="275323" y="235737"/>
                  </a:lnTo>
                  <a:lnTo>
                    <a:pt x="275450" y="235775"/>
                  </a:lnTo>
                  <a:lnTo>
                    <a:pt x="275691" y="235864"/>
                  </a:lnTo>
                  <a:lnTo>
                    <a:pt x="275818" y="235927"/>
                  </a:lnTo>
                  <a:lnTo>
                    <a:pt x="275945" y="236054"/>
                  </a:lnTo>
                  <a:lnTo>
                    <a:pt x="276123" y="236169"/>
                  </a:lnTo>
                  <a:lnTo>
                    <a:pt x="276263" y="236270"/>
                  </a:lnTo>
                  <a:lnTo>
                    <a:pt x="273659" y="239687"/>
                  </a:lnTo>
                  <a:lnTo>
                    <a:pt x="273392" y="239255"/>
                  </a:lnTo>
                  <a:lnTo>
                    <a:pt x="273304" y="239077"/>
                  </a:lnTo>
                  <a:lnTo>
                    <a:pt x="273240" y="238912"/>
                  </a:lnTo>
                  <a:lnTo>
                    <a:pt x="273164" y="238760"/>
                  </a:lnTo>
                  <a:lnTo>
                    <a:pt x="273050" y="238404"/>
                  </a:lnTo>
                  <a:lnTo>
                    <a:pt x="272948" y="237883"/>
                  </a:lnTo>
                  <a:lnTo>
                    <a:pt x="272948" y="237617"/>
                  </a:lnTo>
                  <a:lnTo>
                    <a:pt x="272935" y="237350"/>
                  </a:lnTo>
                  <a:lnTo>
                    <a:pt x="273024" y="236816"/>
                  </a:lnTo>
                  <a:lnTo>
                    <a:pt x="273100" y="236613"/>
                  </a:lnTo>
                  <a:lnTo>
                    <a:pt x="273138" y="236486"/>
                  </a:lnTo>
                  <a:lnTo>
                    <a:pt x="273189" y="236308"/>
                  </a:lnTo>
                  <a:lnTo>
                    <a:pt x="273304" y="236143"/>
                  </a:lnTo>
                  <a:lnTo>
                    <a:pt x="273469" y="235991"/>
                  </a:lnTo>
                  <a:lnTo>
                    <a:pt x="273723" y="235839"/>
                  </a:lnTo>
                  <a:lnTo>
                    <a:pt x="273926" y="235762"/>
                  </a:lnTo>
                  <a:lnTo>
                    <a:pt x="274116" y="235712"/>
                  </a:lnTo>
                  <a:lnTo>
                    <a:pt x="274269" y="235686"/>
                  </a:lnTo>
                  <a:lnTo>
                    <a:pt x="273710" y="234480"/>
                  </a:lnTo>
                  <a:lnTo>
                    <a:pt x="273545" y="234518"/>
                  </a:lnTo>
                  <a:lnTo>
                    <a:pt x="273202" y="234594"/>
                  </a:lnTo>
                  <a:lnTo>
                    <a:pt x="273011" y="234632"/>
                  </a:lnTo>
                  <a:lnTo>
                    <a:pt x="272567" y="234797"/>
                  </a:lnTo>
                  <a:lnTo>
                    <a:pt x="272415" y="234848"/>
                  </a:lnTo>
                  <a:lnTo>
                    <a:pt x="272275" y="234911"/>
                  </a:lnTo>
                  <a:lnTo>
                    <a:pt x="271881" y="235140"/>
                  </a:lnTo>
                  <a:lnTo>
                    <a:pt x="271551" y="235394"/>
                  </a:lnTo>
                  <a:lnTo>
                    <a:pt x="271360" y="235572"/>
                  </a:lnTo>
                  <a:lnTo>
                    <a:pt x="270992" y="236334"/>
                  </a:lnTo>
                  <a:lnTo>
                    <a:pt x="270903" y="236639"/>
                  </a:lnTo>
                  <a:lnTo>
                    <a:pt x="270776" y="237299"/>
                  </a:lnTo>
                  <a:lnTo>
                    <a:pt x="270789" y="237617"/>
                  </a:lnTo>
                  <a:lnTo>
                    <a:pt x="270789" y="237934"/>
                  </a:lnTo>
                  <a:lnTo>
                    <a:pt x="270916" y="238594"/>
                  </a:lnTo>
                  <a:lnTo>
                    <a:pt x="271056" y="239001"/>
                  </a:lnTo>
                  <a:lnTo>
                    <a:pt x="271157" y="239280"/>
                  </a:lnTo>
                  <a:lnTo>
                    <a:pt x="271322" y="239636"/>
                  </a:lnTo>
                  <a:lnTo>
                    <a:pt x="271729" y="240245"/>
                  </a:lnTo>
                  <a:lnTo>
                    <a:pt x="271983" y="240538"/>
                  </a:lnTo>
                  <a:lnTo>
                    <a:pt x="272237" y="240842"/>
                  </a:lnTo>
                  <a:lnTo>
                    <a:pt x="272834" y="241401"/>
                  </a:lnTo>
                  <a:lnTo>
                    <a:pt x="273177" y="241655"/>
                  </a:lnTo>
                  <a:lnTo>
                    <a:pt x="273545" y="241922"/>
                  </a:lnTo>
                  <a:lnTo>
                    <a:pt x="273989" y="242227"/>
                  </a:lnTo>
                  <a:lnTo>
                    <a:pt x="274129" y="242290"/>
                  </a:lnTo>
                  <a:lnTo>
                    <a:pt x="274421" y="242443"/>
                  </a:lnTo>
                  <a:lnTo>
                    <a:pt x="275907" y="242798"/>
                  </a:lnTo>
                  <a:lnTo>
                    <a:pt x="276085" y="242824"/>
                  </a:lnTo>
                  <a:lnTo>
                    <a:pt x="276440" y="242849"/>
                  </a:lnTo>
                  <a:lnTo>
                    <a:pt x="276631" y="242836"/>
                  </a:lnTo>
                  <a:lnTo>
                    <a:pt x="276809" y="242836"/>
                  </a:lnTo>
                  <a:lnTo>
                    <a:pt x="277164" y="242824"/>
                  </a:lnTo>
                  <a:lnTo>
                    <a:pt x="277329" y="242798"/>
                  </a:lnTo>
                  <a:lnTo>
                    <a:pt x="277571" y="242773"/>
                  </a:lnTo>
                  <a:lnTo>
                    <a:pt x="277736" y="242747"/>
                  </a:lnTo>
                  <a:lnTo>
                    <a:pt x="278714" y="242455"/>
                  </a:lnTo>
                  <a:lnTo>
                    <a:pt x="278853" y="242379"/>
                  </a:lnTo>
                  <a:lnTo>
                    <a:pt x="279006" y="242328"/>
                  </a:lnTo>
                  <a:lnTo>
                    <a:pt x="279501" y="242036"/>
                  </a:lnTo>
                  <a:lnTo>
                    <a:pt x="279806" y="241769"/>
                  </a:lnTo>
                  <a:lnTo>
                    <a:pt x="280111" y="241388"/>
                  </a:lnTo>
                  <a:lnTo>
                    <a:pt x="280200" y="241198"/>
                  </a:lnTo>
                  <a:lnTo>
                    <a:pt x="280250" y="240995"/>
                  </a:lnTo>
                  <a:lnTo>
                    <a:pt x="280276" y="240868"/>
                  </a:lnTo>
                  <a:lnTo>
                    <a:pt x="280377" y="240614"/>
                  </a:lnTo>
                  <a:lnTo>
                    <a:pt x="280479" y="239953"/>
                  </a:lnTo>
                  <a:lnTo>
                    <a:pt x="280479" y="239318"/>
                  </a:lnTo>
                  <a:close/>
                </a:path>
                <a:path w="307975" h="245109">
                  <a:moveTo>
                    <a:pt x="295224" y="239433"/>
                  </a:moveTo>
                  <a:lnTo>
                    <a:pt x="295122" y="239280"/>
                  </a:lnTo>
                  <a:lnTo>
                    <a:pt x="294995" y="239166"/>
                  </a:lnTo>
                  <a:lnTo>
                    <a:pt x="291528" y="236905"/>
                  </a:lnTo>
                  <a:lnTo>
                    <a:pt x="291680" y="236816"/>
                  </a:lnTo>
                  <a:lnTo>
                    <a:pt x="292989" y="234924"/>
                  </a:lnTo>
                  <a:lnTo>
                    <a:pt x="292963" y="234657"/>
                  </a:lnTo>
                  <a:lnTo>
                    <a:pt x="292023" y="233349"/>
                  </a:lnTo>
                  <a:lnTo>
                    <a:pt x="291896" y="233235"/>
                  </a:lnTo>
                  <a:lnTo>
                    <a:pt x="291236" y="232867"/>
                  </a:lnTo>
                  <a:lnTo>
                    <a:pt x="290880" y="232714"/>
                  </a:lnTo>
                  <a:lnTo>
                    <a:pt x="290830" y="234950"/>
                  </a:lnTo>
                  <a:lnTo>
                    <a:pt x="290804" y="235140"/>
                  </a:lnTo>
                  <a:lnTo>
                    <a:pt x="290728" y="235356"/>
                  </a:lnTo>
                  <a:lnTo>
                    <a:pt x="290652" y="235496"/>
                  </a:lnTo>
                  <a:lnTo>
                    <a:pt x="290487" y="235661"/>
                  </a:lnTo>
                  <a:lnTo>
                    <a:pt x="290309" y="235839"/>
                  </a:lnTo>
                  <a:lnTo>
                    <a:pt x="289953" y="236054"/>
                  </a:lnTo>
                  <a:lnTo>
                    <a:pt x="289560" y="236207"/>
                  </a:lnTo>
                  <a:lnTo>
                    <a:pt x="289153" y="236308"/>
                  </a:lnTo>
                  <a:lnTo>
                    <a:pt x="289001" y="236321"/>
                  </a:lnTo>
                  <a:lnTo>
                    <a:pt x="286613" y="236702"/>
                  </a:lnTo>
                  <a:lnTo>
                    <a:pt x="285356" y="233984"/>
                  </a:lnTo>
                  <a:lnTo>
                    <a:pt x="287743" y="233603"/>
                  </a:lnTo>
                  <a:lnTo>
                    <a:pt x="287883" y="233578"/>
                  </a:lnTo>
                  <a:lnTo>
                    <a:pt x="288213" y="233540"/>
                  </a:lnTo>
                  <a:lnTo>
                    <a:pt x="288556" y="233540"/>
                  </a:lnTo>
                  <a:lnTo>
                    <a:pt x="289039" y="233591"/>
                  </a:lnTo>
                  <a:lnTo>
                    <a:pt x="289267" y="233654"/>
                  </a:lnTo>
                  <a:lnTo>
                    <a:pt x="289496" y="233705"/>
                  </a:lnTo>
                  <a:lnTo>
                    <a:pt x="290817" y="234797"/>
                  </a:lnTo>
                  <a:lnTo>
                    <a:pt x="290830" y="234950"/>
                  </a:lnTo>
                  <a:lnTo>
                    <a:pt x="290830" y="232702"/>
                  </a:lnTo>
                  <a:lnTo>
                    <a:pt x="290474" y="232587"/>
                  </a:lnTo>
                  <a:lnTo>
                    <a:pt x="290055" y="232486"/>
                  </a:lnTo>
                  <a:lnTo>
                    <a:pt x="289636" y="232397"/>
                  </a:lnTo>
                  <a:lnTo>
                    <a:pt x="288975" y="232321"/>
                  </a:lnTo>
                  <a:lnTo>
                    <a:pt x="288290" y="232295"/>
                  </a:lnTo>
                  <a:lnTo>
                    <a:pt x="287401" y="232359"/>
                  </a:lnTo>
                  <a:lnTo>
                    <a:pt x="287235" y="232384"/>
                  </a:lnTo>
                  <a:lnTo>
                    <a:pt x="287032" y="232422"/>
                  </a:lnTo>
                  <a:lnTo>
                    <a:pt x="283933" y="232905"/>
                  </a:lnTo>
                  <a:lnTo>
                    <a:pt x="283794" y="232930"/>
                  </a:lnTo>
                  <a:lnTo>
                    <a:pt x="283565" y="232956"/>
                  </a:lnTo>
                  <a:lnTo>
                    <a:pt x="283413" y="233019"/>
                  </a:lnTo>
                  <a:lnTo>
                    <a:pt x="283286" y="233095"/>
                  </a:lnTo>
                  <a:lnTo>
                    <a:pt x="283146" y="233184"/>
                  </a:lnTo>
                  <a:lnTo>
                    <a:pt x="283006" y="233349"/>
                  </a:lnTo>
                  <a:lnTo>
                    <a:pt x="282981" y="233591"/>
                  </a:lnTo>
                  <a:lnTo>
                    <a:pt x="283032" y="233730"/>
                  </a:lnTo>
                  <a:lnTo>
                    <a:pt x="284810" y="237566"/>
                  </a:lnTo>
                  <a:lnTo>
                    <a:pt x="284873" y="237718"/>
                  </a:lnTo>
                  <a:lnTo>
                    <a:pt x="286296" y="240766"/>
                  </a:lnTo>
                  <a:lnTo>
                    <a:pt x="286448" y="240969"/>
                  </a:lnTo>
                  <a:lnTo>
                    <a:pt x="286600" y="241058"/>
                  </a:lnTo>
                  <a:lnTo>
                    <a:pt x="286766" y="241134"/>
                  </a:lnTo>
                  <a:lnTo>
                    <a:pt x="286943" y="241198"/>
                  </a:lnTo>
                  <a:lnTo>
                    <a:pt x="287147" y="241223"/>
                  </a:lnTo>
                  <a:lnTo>
                    <a:pt x="287477" y="241236"/>
                  </a:lnTo>
                  <a:lnTo>
                    <a:pt x="287629" y="241211"/>
                  </a:lnTo>
                  <a:lnTo>
                    <a:pt x="287870" y="241160"/>
                  </a:lnTo>
                  <a:lnTo>
                    <a:pt x="288048" y="241096"/>
                  </a:lnTo>
                  <a:lnTo>
                    <a:pt x="288188" y="241007"/>
                  </a:lnTo>
                  <a:lnTo>
                    <a:pt x="288353" y="240842"/>
                  </a:lnTo>
                  <a:lnTo>
                    <a:pt x="288417" y="240690"/>
                  </a:lnTo>
                  <a:lnTo>
                    <a:pt x="288417" y="240538"/>
                  </a:lnTo>
                  <a:lnTo>
                    <a:pt x="287185" y="237909"/>
                  </a:lnTo>
                  <a:lnTo>
                    <a:pt x="289560" y="237540"/>
                  </a:lnTo>
                  <a:lnTo>
                    <a:pt x="293344" y="239966"/>
                  </a:lnTo>
                  <a:lnTo>
                    <a:pt x="293509" y="240055"/>
                  </a:lnTo>
                  <a:lnTo>
                    <a:pt x="293674" y="240106"/>
                  </a:lnTo>
                  <a:lnTo>
                    <a:pt x="293827" y="240144"/>
                  </a:lnTo>
                  <a:lnTo>
                    <a:pt x="294055" y="240169"/>
                  </a:lnTo>
                  <a:lnTo>
                    <a:pt x="294347" y="240169"/>
                  </a:lnTo>
                  <a:lnTo>
                    <a:pt x="294500" y="240144"/>
                  </a:lnTo>
                  <a:lnTo>
                    <a:pt x="294754" y="240080"/>
                  </a:lnTo>
                  <a:lnTo>
                    <a:pt x="294906" y="240004"/>
                  </a:lnTo>
                  <a:lnTo>
                    <a:pt x="295046" y="239915"/>
                  </a:lnTo>
                  <a:lnTo>
                    <a:pt x="295198" y="239763"/>
                  </a:lnTo>
                  <a:lnTo>
                    <a:pt x="295224" y="239433"/>
                  </a:lnTo>
                  <a:close/>
                </a:path>
                <a:path w="307975" h="245109">
                  <a:moveTo>
                    <a:pt x="307416" y="236397"/>
                  </a:moveTo>
                  <a:lnTo>
                    <a:pt x="307378" y="236169"/>
                  </a:lnTo>
                  <a:lnTo>
                    <a:pt x="307314" y="235953"/>
                  </a:lnTo>
                  <a:lnTo>
                    <a:pt x="307213" y="235724"/>
                  </a:lnTo>
                  <a:lnTo>
                    <a:pt x="306908" y="235064"/>
                  </a:lnTo>
                  <a:lnTo>
                    <a:pt x="306806" y="234911"/>
                  </a:lnTo>
                  <a:lnTo>
                    <a:pt x="306616" y="234759"/>
                  </a:lnTo>
                  <a:lnTo>
                    <a:pt x="306463" y="234683"/>
                  </a:lnTo>
                  <a:lnTo>
                    <a:pt x="306209" y="234619"/>
                  </a:lnTo>
                  <a:lnTo>
                    <a:pt x="306070" y="234594"/>
                  </a:lnTo>
                  <a:lnTo>
                    <a:pt x="305739" y="234594"/>
                  </a:lnTo>
                  <a:lnTo>
                    <a:pt x="305600" y="234607"/>
                  </a:lnTo>
                  <a:lnTo>
                    <a:pt x="305396" y="234657"/>
                  </a:lnTo>
                  <a:lnTo>
                    <a:pt x="305257" y="234696"/>
                  </a:lnTo>
                  <a:lnTo>
                    <a:pt x="305092" y="234772"/>
                  </a:lnTo>
                  <a:lnTo>
                    <a:pt x="304965" y="234873"/>
                  </a:lnTo>
                  <a:lnTo>
                    <a:pt x="304876" y="235000"/>
                  </a:lnTo>
                  <a:lnTo>
                    <a:pt x="304812" y="235140"/>
                  </a:lnTo>
                  <a:lnTo>
                    <a:pt x="304800" y="235280"/>
                  </a:lnTo>
                  <a:lnTo>
                    <a:pt x="305168" y="236131"/>
                  </a:lnTo>
                  <a:lnTo>
                    <a:pt x="305244" y="236321"/>
                  </a:lnTo>
                  <a:lnTo>
                    <a:pt x="305231" y="236575"/>
                  </a:lnTo>
                  <a:lnTo>
                    <a:pt x="305193" y="236702"/>
                  </a:lnTo>
                  <a:lnTo>
                    <a:pt x="305054" y="236880"/>
                  </a:lnTo>
                  <a:lnTo>
                    <a:pt x="304812" y="237109"/>
                  </a:lnTo>
                  <a:lnTo>
                    <a:pt x="304634" y="237197"/>
                  </a:lnTo>
                  <a:lnTo>
                    <a:pt x="304495" y="237261"/>
                  </a:lnTo>
                  <a:lnTo>
                    <a:pt x="304342" y="237312"/>
                  </a:lnTo>
                  <a:lnTo>
                    <a:pt x="304190" y="237350"/>
                  </a:lnTo>
                  <a:lnTo>
                    <a:pt x="304038" y="237388"/>
                  </a:lnTo>
                  <a:lnTo>
                    <a:pt x="303898" y="237388"/>
                  </a:lnTo>
                  <a:lnTo>
                    <a:pt x="299859" y="238023"/>
                  </a:lnTo>
                  <a:lnTo>
                    <a:pt x="299656" y="238061"/>
                  </a:lnTo>
                  <a:lnTo>
                    <a:pt x="299504" y="238150"/>
                  </a:lnTo>
                  <a:lnTo>
                    <a:pt x="299364" y="238213"/>
                  </a:lnTo>
                  <a:lnTo>
                    <a:pt x="299224" y="238302"/>
                  </a:lnTo>
                  <a:lnTo>
                    <a:pt x="299097" y="238455"/>
                  </a:lnTo>
                  <a:lnTo>
                    <a:pt x="299072" y="238709"/>
                  </a:lnTo>
                  <a:lnTo>
                    <a:pt x="299478" y="239115"/>
                  </a:lnTo>
                  <a:lnTo>
                    <a:pt x="299618" y="239166"/>
                  </a:lnTo>
                  <a:lnTo>
                    <a:pt x="299745" y="239204"/>
                  </a:lnTo>
                  <a:lnTo>
                    <a:pt x="299948" y="239255"/>
                  </a:lnTo>
                  <a:lnTo>
                    <a:pt x="300215" y="239268"/>
                  </a:lnTo>
                  <a:lnTo>
                    <a:pt x="300367" y="239255"/>
                  </a:lnTo>
                  <a:lnTo>
                    <a:pt x="304419" y="238607"/>
                  </a:lnTo>
                  <a:lnTo>
                    <a:pt x="304698" y="238582"/>
                  </a:lnTo>
                  <a:lnTo>
                    <a:pt x="305054" y="238493"/>
                  </a:lnTo>
                  <a:lnTo>
                    <a:pt x="305396" y="238391"/>
                  </a:lnTo>
                  <a:lnTo>
                    <a:pt x="305727" y="238277"/>
                  </a:lnTo>
                  <a:lnTo>
                    <a:pt x="305866" y="238213"/>
                  </a:lnTo>
                  <a:lnTo>
                    <a:pt x="306031" y="238163"/>
                  </a:lnTo>
                  <a:lnTo>
                    <a:pt x="306438" y="237921"/>
                  </a:lnTo>
                  <a:lnTo>
                    <a:pt x="306793" y="237655"/>
                  </a:lnTo>
                  <a:lnTo>
                    <a:pt x="306984" y="237451"/>
                  </a:lnTo>
                  <a:lnTo>
                    <a:pt x="307136" y="237261"/>
                  </a:lnTo>
                  <a:lnTo>
                    <a:pt x="307340" y="236829"/>
                  </a:lnTo>
                  <a:lnTo>
                    <a:pt x="307390" y="236613"/>
                  </a:lnTo>
                  <a:lnTo>
                    <a:pt x="307416" y="23639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353855" y="1352752"/>
              <a:ext cx="46990" cy="40005"/>
            </a:xfrm>
            <a:custGeom>
              <a:avLst/>
              <a:gdLst/>
              <a:ahLst/>
              <a:cxnLst/>
              <a:rect l="l" t="t" r="r" b="b"/>
              <a:pathLst>
                <a:path w="46990" h="40005">
                  <a:moveTo>
                    <a:pt x="11176" y="38404"/>
                  </a:moveTo>
                  <a:lnTo>
                    <a:pt x="11125" y="38277"/>
                  </a:lnTo>
                  <a:lnTo>
                    <a:pt x="10934" y="37960"/>
                  </a:lnTo>
                  <a:lnTo>
                    <a:pt x="8420" y="36715"/>
                  </a:lnTo>
                  <a:lnTo>
                    <a:pt x="8064" y="36652"/>
                  </a:lnTo>
                  <a:lnTo>
                    <a:pt x="7861" y="36639"/>
                  </a:lnTo>
                  <a:lnTo>
                    <a:pt x="7683" y="36614"/>
                  </a:lnTo>
                  <a:lnTo>
                    <a:pt x="7099" y="36614"/>
                  </a:lnTo>
                  <a:lnTo>
                    <a:pt x="6921" y="36626"/>
                  </a:lnTo>
                  <a:lnTo>
                    <a:pt x="6692" y="36664"/>
                  </a:lnTo>
                  <a:lnTo>
                    <a:pt x="6553" y="36664"/>
                  </a:lnTo>
                  <a:lnTo>
                    <a:pt x="6400" y="36677"/>
                  </a:lnTo>
                  <a:lnTo>
                    <a:pt x="6184" y="36703"/>
                  </a:lnTo>
                  <a:lnTo>
                    <a:pt x="3289" y="37160"/>
                  </a:lnTo>
                  <a:lnTo>
                    <a:pt x="2387" y="35217"/>
                  </a:lnTo>
                  <a:lnTo>
                    <a:pt x="8153" y="34328"/>
                  </a:lnTo>
                  <a:lnTo>
                    <a:pt x="8318" y="34290"/>
                  </a:lnTo>
                  <a:lnTo>
                    <a:pt x="8496" y="34226"/>
                  </a:lnTo>
                  <a:lnTo>
                    <a:pt x="8661" y="34150"/>
                  </a:lnTo>
                  <a:lnTo>
                    <a:pt x="8801" y="34048"/>
                  </a:lnTo>
                  <a:lnTo>
                    <a:pt x="8915" y="33921"/>
                  </a:lnTo>
                  <a:lnTo>
                    <a:pt x="8953" y="33655"/>
                  </a:lnTo>
                  <a:lnTo>
                    <a:pt x="8915" y="33528"/>
                  </a:lnTo>
                  <a:lnTo>
                    <a:pt x="8775" y="33375"/>
                  </a:lnTo>
                  <a:lnTo>
                    <a:pt x="8636" y="33261"/>
                  </a:lnTo>
                  <a:lnTo>
                    <a:pt x="8470" y="33197"/>
                  </a:lnTo>
                  <a:lnTo>
                    <a:pt x="8229" y="33121"/>
                  </a:lnTo>
                  <a:lnTo>
                    <a:pt x="8077" y="33108"/>
                  </a:lnTo>
                  <a:lnTo>
                    <a:pt x="7759" y="33096"/>
                  </a:lnTo>
                  <a:lnTo>
                    <a:pt x="7607" y="33121"/>
                  </a:lnTo>
                  <a:lnTo>
                    <a:pt x="952" y="34150"/>
                  </a:lnTo>
                  <a:lnTo>
                    <a:pt x="800" y="34163"/>
                  </a:lnTo>
                  <a:lnTo>
                    <a:pt x="647" y="34188"/>
                  </a:lnTo>
                  <a:lnTo>
                    <a:pt x="469" y="34251"/>
                  </a:lnTo>
                  <a:lnTo>
                    <a:pt x="304" y="34340"/>
                  </a:lnTo>
                  <a:lnTo>
                    <a:pt x="165" y="34442"/>
                  </a:lnTo>
                  <a:lnTo>
                    <a:pt x="50" y="34569"/>
                  </a:lnTo>
                  <a:lnTo>
                    <a:pt x="0" y="34721"/>
                  </a:lnTo>
                  <a:lnTo>
                    <a:pt x="12" y="34912"/>
                  </a:lnTo>
                  <a:lnTo>
                    <a:pt x="76" y="35039"/>
                  </a:lnTo>
                  <a:lnTo>
                    <a:pt x="1460" y="37998"/>
                  </a:lnTo>
                  <a:lnTo>
                    <a:pt x="1536" y="38188"/>
                  </a:lnTo>
                  <a:lnTo>
                    <a:pt x="1689" y="38303"/>
                  </a:lnTo>
                  <a:lnTo>
                    <a:pt x="1828" y="38392"/>
                  </a:lnTo>
                  <a:lnTo>
                    <a:pt x="1993" y="38468"/>
                  </a:lnTo>
                  <a:lnTo>
                    <a:pt x="2133" y="38493"/>
                  </a:lnTo>
                  <a:lnTo>
                    <a:pt x="2336" y="38531"/>
                  </a:lnTo>
                  <a:lnTo>
                    <a:pt x="2654" y="38544"/>
                  </a:lnTo>
                  <a:lnTo>
                    <a:pt x="2806" y="38519"/>
                  </a:lnTo>
                  <a:lnTo>
                    <a:pt x="6743" y="37909"/>
                  </a:lnTo>
                  <a:lnTo>
                    <a:pt x="6896" y="37896"/>
                  </a:lnTo>
                  <a:lnTo>
                    <a:pt x="7061" y="37871"/>
                  </a:lnTo>
                  <a:lnTo>
                    <a:pt x="7239" y="37858"/>
                  </a:lnTo>
                  <a:lnTo>
                    <a:pt x="7594" y="37858"/>
                  </a:lnTo>
                  <a:lnTo>
                    <a:pt x="7823" y="37884"/>
                  </a:lnTo>
                  <a:lnTo>
                    <a:pt x="8013" y="37922"/>
                  </a:lnTo>
                  <a:lnTo>
                    <a:pt x="9067" y="38620"/>
                  </a:lnTo>
                  <a:lnTo>
                    <a:pt x="9144" y="38747"/>
                  </a:lnTo>
                  <a:lnTo>
                    <a:pt x="9271" y="38849"/>
                  </a:lnTo>
                  <a:lnTo>
                    <a:pt x="9410" y="38938"/>
                  </a:lnTo>
                  <a:lnTo>
                    <a:pt x="9601" y="39001"/>
                  </a:lnTo>
                  <a:lnTo>
                    <a:pt x="9740" y="39027"/>
                  </a:lnTo>
                  <a:lnTo>
                    <a:pt x="9880" y="39052"/>
                  </a:lnTo>
                  <a:lnTo>
                    <a:pt x="10223" y="39065"/>
                  </a:lnTo>
                  <a:lnTo>
                    <a:pt x="10363" y="39039"/>
                  </a:lnTo>
                  <a:lnTo>
                    <a:pt x="10515" y="39014"/>
                  </a:lnTo>
                  <a:lnTo>
                    <a:pt x="10706" y="38963"/>
                  </a:lnTo>
                  <a:lnTo>
                    <a:pt x="10858" y="38874"/>
                  </a:lnTo>
                  <a:lnTo>
                    <a:pt x="11099" y="38620"/>
                  </a:lnTo>
                  <a:lnTo>
                    <a:pt x="11176" y="38493"/>
                  </a:lnTo>
                  <a:close/>
                </a:path>
                <a:path w="46990" h="40005">
                  <a:moveTo>
                    <a:pt x="11518" y="39154"/>
                  </a:moveTo>
                  <a:lnTo>
                    <a:pt x="9398" y="39382"/>
                  </a:lnTo>
                  <a:lnTo>
                    <a:pt x="9601" y="39611"/>
                  </a:lnTo>
                  <a:lnTo>
                    <a:pt x="9740" y="39700"/>
                  </a:lnTo>
                  <a:lnTo>
                    <a:pt x="9906" y="39789"/>
                  </a:lnTo>
                  <a:lnTo>
                    <a:pt x="10045" y="39827"/>
                  </a:lnTo>
                  <a:lnTo>
                    <a:pt x="10248" y="39852"/>
                  </a:lnTo>
                  <a:lnTo>
                    <a:pt x="10566" y="39865"/>
                  </a:lnTo>
                  <a:lnTo>
                    <a:pt x="10718" y="39839"/>
                  </a:lnTo>
                  <a:lnTo>
                    <a:pt x="10871" y="39814"/>
                  </a:lnTo>
                  <a:lnTo>
                    <a:pt x="11049" y="39763"/>
                  </a:lnTo>
                  <a:lnTo>
                    <a:pt x="11226" y="39662"/>
                  </a:lnTo>
                  <a:lnTo>
                    <a:pt x="11353" y="39573"/>
                  </a:lnTo>
                  <a:lnTo>
                    <a:pt x="11468" y="39433"/>
                  </a:lnTo>
                  <a:lnTo>
                    <a:pt x="11518" y="39293"/>
                  </a:lnTo>
                  <a:lnTo>
                    <a:pt x="11518" y="39154"/>
                  </a:lnTo>
                  <a:close/>
                </a:path>
                <a:path w="46990" h="40005">
                  <a:moveTo>
                    <a:pt x="26022" y="20675"/>
                  </a:moveTo>
                  <a:lnTo>
                    <a:pt x="25120" y="19558"/>
                  </a:lnTo>
                  <a:lnTo>
                    <a:pt x="24980" y="19596"/>
                  </a:lnTo>
                  <a:lnTo>
                    <a:pt x="24803" y="19672"/>
                  </a:lnTo>
                  <a:lnTo>
                    <a:pt x="24676" y="19761"/>
                  </a:lnTo>
                  <a:lnTo>
                    <a:pt x="24561" y="19900"/>
                  </a:lnTo>
                  <a:lnTo>
                    <a:pt x="24498" y="20040"/>
                  </a:lnTo>
                  <a:lnTo>
                    <a:pt x="24498" y="20167"/>
                  </a:lnTo>
                  <a:lnTo>
                    <a:pt x="24574" y="20358"/>
                  </a:lnTo>
                  <a:lnTo>
                    <a:pt x="24726" y="20510"/>
                  </a:lnTo>
                  <a:lnTo>
                    <a:pt x="24879" y="20599"/>
                  </a:lnTo>
                  <a:lnTo>
                    <a:pt x="25019" y="20650"/>
                  </a:lnTo>
                  <a:lnTo>
                    <a:pt x="25171" y="20688"/>
                  </a:lnTo>
                  <a:lnTo>
                    <a:pt x="25349" y="20726"/>
                  </a:lnTo>
                  <a:lnTo>
                    <a:pt x="25565" y="20739"/>
                  </a:lnTo>
                  <a:lnTo>
                    <a:pt x="25781" y="20726"/>
                  </a:lnTo>
                  <a:lnTo>
                    <a:pt x="25984" y="20688"/>
                  </a:lnTo>
                  <a:close/>
                </a:path>
                <a:path w="46990" h="40005">
                  <a:moveTo>
                    <a:pt x="26733" y="23012"/>
                  </a:moveTo>
                  <a:lnTo>
                    <a:pt x="26670" y="22872"/>
                  </a:lnTo>
                  <a:lnTo>
                    <a:pt x="26568" y="22733"/>
                  </a:lnTo>
                  <a:lnTo>
                    <a:pt x="26441" y="22644"/>
                  </a:lnTo>
                  <a:lnTo>
                    <a:pt x="26314" y="22593"/>
                  </a:lnTo>
                  <a:lnTo>
                    <a:pt x="26174" y="22542"/>
                  </a:lnTo>
                  <a:lnTo>
                    <a:pt x="25984" y="22466"/>
                  </a:lnTo>
                  <a:lnTo>
                    <a:pt x="25781" y="22453"/>
                  </a:lnTo>
                  <a:lnTo>
                    <a:pt x="25565" y="22440"/>
                  </a:lnTo>
                  <a:lnTo>
                    <a:pt x="25361" y="22466"/>
                  </a:lnTo>
                  <a:lnTo>
                    <a:pt x="25171" y="22542"/>
                  </a:lnTo>
                  <a:lnTo>
                    <a:pt x="24930" y="22618"/>
                  </a:lnTo>
                  <a:lnTo>
                    <a:pt x="24803" y="22694"/>
                  </a:lnTo>
                  <a:lnTo>
                    <a:pt x="24676" y="22821"/>
                  </a:lnTo>
                  <a:lnTo>
                    <a:pt x="26695" y="23228"/>
                  </a:lnTo>
                  <a:lnTo>
                    <a:pt x="26733" y="23012"/>
                  </a:lnTo>
                  <a:close/>
                </a:path>
                <a:path w="46990" h="40005">
                  <a:moveTo>
                    <a:pt x="28422" y="31292"/>
                  </a:moveTo>
                  <a:lnTo>
                    <a:pt x="28257" y="31280"/>
                  </a:lnTo>
                  <a:lnTo>
                    <a:pt x="23660" y="29756"/>
                  </a:lnTo>
                  <a:lnTo>
                    <a:pt x="23253" y="29552"/>
                  </a:lnTo>
                  <a:lnTo>
                    <a:pt x="22555" y="29070"/>
                  </a:lnTo>
                  <a:lnTo>
                    <a:pt x="22250" y="28816"/>
                  </a:lnTo>
                  <a:lnTo>
                    <a:pt x="22072" y="28714"/>
                  </a:lnTo>
                  <a:lnTo>
                    <a:pt x="21945" y="28663"/>
                  </a:lnTo>
                  <a:lnTo>
                    <a:pt x="21717" y="28587"/>
                  </a:lnTo>
                  <a:lnTo>
                    <a:pt x="21551" y="28575"/>
                  </a:lnTo>
                  <a:lnTo>
                    <a:pt x="21285" y="28562"/>
                  </a:lnTo>
                  <a:lnTo>
                    <a:pt x="21132" y="28575"/>
                  </a:lnTo>
                  <a:lnTo>
                    <a:pt x="20980" y="28600"/>
                  </a:lnTo>
                  <a:lnTo>
                    <a:pt x="20777" y="28651"/>
                  </a:lnTo>
                  <a:lnTo>
                    <a:pt x="20624" y="28727"/>
                  </a:lnTo>
                  <a:lnTo>
                    <a:pt x="20485" y="28803"/>
                  </a:lnTo>
                  <a:lnTo>
                    <a:pt x="20358" y="28943"/>
                  </a:lnTo>
                  <a:lnTo>
                    <a:pt x="20307" y="29070"/>
                  </a:lnTo>
                  <a:lnTo>
                    <a:pt x="20281" y="29235"/>
                  </a:lnTo>
                  <a:lnTo>
                    <a:pt x="20358" y="29400"/>
                  </a:lnTo>
                  <a:lnTo>
                    <a:pt x="20485" y="29540"/>
                  </a:lnTo>
                  <a:lnTo>
                    <a:pt x="27863" y="32512"/>
                  </a:lnTo>
                  <a:lnTo>
                    <a:pt x="28422" y="31292"/>
                  </a:lnTo>
                  <a:close/>
                </a:path>
                <a:path w="46990" h="40005">
                  <a:moveTo>
                    <a:pt x="34086" y="19088"/>
                  </a:moveTo>
                  <a:lnTo>
                    <a:pt x="33947" y="19075"/>
                  </a:lnTo>
                  <a:lnTo>
                    <a:pt x="33464" y="18986"/>
                  </a:lnTo>
                  <a:lnTo>
                    <a:pt x="32181" y="18884"/>
                  </a:lnTo>
                  <a:lnTo>
                    <a:pt x="30899" y="18834"/>
                  </a:lnTo>
                  <a:lnTo>
                    <a:pt x="29603" y="18859"/>
                  </a:lnTo>
                  <a:lnTo>
                    <a:pt x="28308" y="18948"/>
                  </a:lnTo>
                  <a:lnTo>
                    <a:pt x="27063" y="19113"/>
                  </a:lnTo>
                  <a:lnTo>
                    <a:pt x="26441" y="19240"/>
                  </a:lnTo>
                  <a:lnTo>
                    <a:pt x="25120" y="19545"/>
                  </a:lnTo>
                  <a:lnTo>
                    <a:pt x="26022" y="20662"/>
                  </a:lnTo>
                  <a:lnTo>
                    <a:pt x="27647" y="20307"/>
                  </a:lnTo>
                  <a:lnTo>
                    <a:pt x="28702" y="20180"/>
                  </a:lnTo>
                  <a:lnTo>
                    <a:pt x="29768" y="20091"/>
                  </a:lnTo>
                  <a:lnTo>
                    <a:pt x="30848" y="20078"/>
                  </a:lnTo>
                  <a:lnTo>
                    <a:pt x="31940" y="20116"/>
                  </a:lnTo>
                  <a:lnTo>
                    <a:pt x="32994" y="20218"/>
                  </a:lnTo>
                  <a:lnTo>
                    <a:pt x="33528" y="20294"/>
                  </a:lnTo>
                  <a:lnTo>
                    <a:pt x="34086" y="19088"/>
                  </a:lnTo>
                  <a:close/>
                </a:path>
                <a:path w="46990" h="40005">
                  <a:moveTo>
                    <a:pt x="34950" y="11658"/>
                  </a:moveTo>
                  <a:lnTo>
                    <a:pt x="34925" y="11531"/>
                  </a:lnTo>
                  <a:lnTo>
                    <a:pt x="34734" y="11353"/>
                  </a:lnTo>
                  <a:lnTo>
                    <a:pt x="34505" y="11188"/>
                  </a:lnTo>
                  <a:lnTo>
                    <a:pt x="33858" y="11696"/>
                  </a:lnTo>
                  <a:lnTo>
                    <a:pt x="34455" y="11163"/>
                  </a:lnTo>
                  <a:lnTo>
                    <a:pt x="34302" y="11112"/>
                  </a:lnTo>
                  <a:lnTo>
                    <a:pt x="34124" y="11049"/>
                  </a:lnTo>
                  <a:lnTo>
                    <a:pt x="33921" y="10934"/>
                  </a:lnTo>
                  <a:lnTo>
                    <a:pt x="33718" y="10807"/>
                  </a:lnTo>
                  <a:lnTo>
                    <a:pt x="33070" y="9702"/>
                  </a:lnTo>
                  <a:lnTo>
                    <a:pt x="33083" y="9525"/>
                  </a:lnTo>
                  <a:lnTo>
                    <a:pt x="33134" y="9359"/>
                  </a:lnTo>
                  <a:lnTo>
                    <a:pt x="31102" y="8966"/>
                  </a:lnTo>
                  <a:lnTo>
                    <a:pt x="31026" y="9105"/>
                  </a:lnTo>
                  <a:lnTo>
                    <a:pt x="30937" y="9385"/>
                  </a:lnTo>
                  <a:lnTo>
                    <a:pt x="30911" y="9690"/>
                  </a:lnTo>
                  <a:lnTo>
                    <a:pt x="30924" y="9969"/>
                  </a:lnTo>
                  <a:lnTo>
                    <a:pt x="31623" y="11214"/>
                  </a:lnTo>
                  <a:lnTo>
                    <a:pt x="31737" y="11341"/>
                  </a:lnTo>
                  <a:lnTo>
                    <a:pt x="32016" y="11582"/>
                  </a:lnTo>
                  <a:lnTo>
                    <a:pt x="32207" y="11684"/>
                  </a:lnTo>
                  <a:lnTo>
                    <a:pt x="32372" y="11798"/>
                  </a:lnTo>
                  <a:lnTo>
                    <a:pt x="32740" y="12001"/>
                  </a:lnTo>
                  <a:lnTo>
                    <a:pt x="32931" y="12090"/>
                  </a:lnTo>
                  <a:lnTo>
                    <a:pt x="33274" y="12230"/>
                  </a:lnTo>
                  <a:lnTo>
                    <a:pt x="33667" y="12319"/>
                  </a:lnTo>
                  <a:lnTo>
                    <a:pt x="33832" y="12344"/>
                  </a:lnTo>
                  <a:lnTo>
                    <a:pt x="34036" y="12319"/>
                  </a:lnTo>
                  <a:lnTo>
                    <a:pt x="34239" y="12280"/>
                  </a:lnTo>
                  <a:lnTo>
                    <a:pt x="34442" y="12217"/>
                  </a:lnTo>
                  <a:lnTo>
                    <a:pt x="34607" y="12153"/>
                  </a:lnTo>
                  <a:lnTo>
                    <a:pt x="34734" y="12065"/>
                  </a:lnTo>
                  <a:lnTo>
                    <a:pt x="34899" y="11912"/>
                  </a:lnTo>
                  <a:lnTo>
                    <a:pt x="34950" y="11658"/>
                  </a:lnTo>
                  <a:close/>
                </a:path>
                <a:path w="46990" h="40005">
                  <a:moveTo>
                    <a:pt x="36309" y="7200"/>
                  </a:moveTo>
                  <a:lnTo>
                    <a:pt x="36182" y="7188"/>
                  </a:lnTo>
                  <a:lnTo>
                    <a:pt x="36042" y="7175"/>
                  </a:lnTo>
                  <a:lnTo>
                    <a:pt x="35699" y="7137"/>
                  </a:lnTo>
                  <a:lnTo>
                    <a:pt x="35267" y="7112"/>
                  </a:lnTo>
                  <a:lnTo>
                    <a:pt x="34874" y="7124"/>
                  </a:lnTo>
                  <a:lnTo>
                    <a:pt x="31153" y="8864"/>
                  </a:lnTo>
                  <a:lnTo>
                    <a:pt x="33172" y="9271"/>
                  </a:lnTo>
                  <a:lnTo>
                    <a:pt x="33299" y="9105"/>
                  </a:lnTo>
                  <a:lnTo>
                    <a:pt x="33477" y="8890"/>
                  </a:lnTo>
                  <a:lnTo>
                    <a:pt x="33743" y="8699"/>
                  </a:lnTo>
                  <a:lnTo>
                    <a:pt x="33909" y="8636"/>
                  </a:lnTo>
                  <a:lnTo>
                    <a:pt x="34074" y="8572"/>
                  </a:lnTo>
                  <a:lnTo>
                    <a:pt x="34251" y="8496"/>
                  </a:lnTo>
                  <a:lnTo>
                    <a:pt x="34429" y="8445"/>
                  </a:lnTo>
                  <a:lnTo>
                    <a:pt x="34848" y="8382"/>
                  </a:lnTo>
                  <a:lnTo>
                    <a:pt x="35039" y="8369"/>
                  </a:lnTo>
                  <a:lnTo>
                    <a:pt x="35331" y="8369"/>
                  </a:lnTo>
                  <a:lnTo>
                    <a:pt x="35661" y="8407"/>
                  </a:lnTo>
                  <a:lnTo>
                    <a:pt x="36309" y="7200"/>
                  </a:lnTo>
                  <a:close/>
                </a:path>
                <a:path w="46990" h="40005">
                  <a:moveTo>
                    <a:pt x="36817" y="32067"/>
                  </a:moveTo>
                  <a:lnTo>
                    <a:pt x="35915" y="30937"/>
                  </a:lnTo>
                  <a:lnTo>
                    <a:pt x="35648" y="31013"/>
                  </a:lnTo>
                  <a:lnTo>
                    <a:pt x="34302" y="31292"/>
                  </a:lnTo>
                  <a:lnTo>
                    <a:pt x="33235" y="31432"/>
                  </a:lnTo>
                  <a:lnTo>
                    <a:pt x="32169" y="31508"/>
                  </a:lnTo>
                  <a:lnTo>
                    <a:pt x="31089" y="31534"/>
                  </a:lnTo>
                  <a:lnTo>
                    <a:pt x="30010" y="31496"/>
                  </a:lnTo>
                  <a:lnTo>
                    <a:pt x="28956" y="31394"/>
                  </a:lnTo>
                  <a:lnTo>
                    <a:pt x="28575" y="31343"/>
                  </a:lnTo>
                  <a:lnTo>
                    <a:pt x="28422" y="31305"/>
                  </a:lnTo>
                  <a:lnTo>
                    <a:pt x="27863" y="32512"/>
                  </a:lnTo>
                  <a:lnTo>
                    <a:pt x="28486" y="32613"/>
                  </a:lnTo>
                  <a:lnTo>
                    <a:pt x="29768" y="32715"/>
                  </a:lnTo>
                  <a:lnTo>
                    <a:pt x="31038" y="32778"/>
                  </a:lnTo>
                  <a:lnTo>
                    <a:pt x="32346" y="32740"/>
                  </a:lnTo>
                  <a:lnTo>
                    <a:pt x="33616" y="32651"/>
                  </a:lnTo>
                  <a:lnTo>
                    <a:pt x="34886" y="32499"/>
                  </a:lnTo>
                  <a:lnTo>
                    <a:pt x="35496" y="32359"/>
                  </a:lnTo>
                  <a:lnTo>
                    <a:pt x="35839" y="32296"/>
                  </a:lnTo>
                  <a:lnTo>
                    <a:pt x="36817" y="32067"/>
                  </a:lnTo>
                  <a:close/>
                </a:path>
                <a:path w="46990" h="40005">
                  <a:moveTo>
                    <a:pt x="37439" y="31432"/>
                  </a:moveTo>
                  <a:lnTo>
                    <a:pt x="37338" y="31229"/>
                  </a:lnTo>
                  <a:lnTo>
                    <a:pt x="37223" y="31102"/>
                  </a:lnTo>
                  <a:lnTo>
                    <a:pt x="37058" y="31013"/>
                  </a:lnTo>
                  <a:lnTo>
                    <a:pt x="36918" y="30962"/>
                  </a:lnTo>
                  <a:lnTo>
                    <a:pt x="36779" y="30911"/>
                  </a:lnTo>
                  <a:lnTo>
                    <a:pt x="36601" y="30886"/>
                  </a:lnTo>
                  <a:lnTo>
                    <a:pt x="36258" y="30873"/>
                  </a:lnTo>
                  <a:lnTo>
                    <a:pt x="36118" y="30886"/>
                  </a:lnTo>
                  <a:lnTo>
                    <a:pt x="35966" y="30911"/>
                  </a:lnTo>
                  <a:lnTo>
                    <a:pt x="36817" y="32067"/>
                  </a:lnTo>
                  <a:lnTo>
                    <a:pt x="36957" y="32004"/>
                  </a:lnTo>
                  <a:lnTo>
                    <a:pt x="37147" y="31927"/>
                  </a:lnTo>
                  <a:lnTo>
                    <a:pt x="37274" y="31838"/>
                  </a:lnTo>
                  <a:lnTo>
                    <a:pt x="37376" y="31711"/>
                  </a:lnTo>
                  <a:lnTo>
                    <a:pt x="37426" y="31584"/>
                  </a:lnTo>
                  <a:lnTo>
                    <a:pt x="37439" y="31432"/>
                  </a:lnTo>
                  <a:close/>
                </a:path>
                <a:path w="46990" h="40005">
                  <a:moveTo>
                    <a:pt x="38963" y="25133"/>
                  </a:moveTo>
                  <a:lnTo>
                    <a:pt x="36880" y="24828"/>
                  </a:lnTo>
                  <a:lnTo>
                    <a:pt x="36144" y="26403"/>
                  </a:lnTo>
                  <a:lnTo>
                    <a:pt x="36080" y="26530"/>
                  </a:lnTo>
                  <a:lnTo>
                    <a:pt x="35902" y="26695"/>
                  </a:lnTo>
                  <a:lnTo>
                    <a:pt x="35687" y="26860"/>
                  </a:lnTo>
                  <a:lnTo>
                    <a:pt x="35560" y="26924"/>
                  </a:lnTo>
                  <a:lnTo>
                    <a:pt x="35280" y="27025"/>
                  </a:lnTo>
                  <a:lnTo>
                    <a:pt x="35026" y="27089"/>
                  </a:lnTo>
                  <a:lnTo>
                    <a:pt x="34785" y="27127"/>
                  </a:lnTo>
                  <a:lnTo>
                    <a:pt x="34620" y="27139"/>
                  </a:lnTo>
                  <a:lnTo>
                    <a:pt x="34353" y="27139"/>
                  </a:lnTo>
                  <a:lnTo>
                    <a:pt x="34175" y="27127"/>
                  </a:lnTo>
                  <a:lnTo>
                    <a:pt x="34023" y="27101"/>
                  </a:lnTo>
                  <a:lnTo>
                    <a:pt x="27368" y="26085"/>
                  </a:lnTo>
                  <a:lnTo>
                    <a:pt x="27203" y="26047"/>
                  </a:lnTo>
                  <a:lnTo>
                    <a:pt x="27051" y="26022"/>
                  </a:lnTo>
                  <a:lnTo>
                    <a:pt x="26873" y="25984"/>
                  </a:lnTo>
                  <a:lnTo>
                    <a:pt x="26530" y="25844"/>
                  </a:lnTo>
                  <a:lnTo>
                    <a:pt x="26403" y="25768"/>
                  </a:lnTo>
                  <a:lnTo>
                    <a:pt x="26276" y="25692"/>
                  </a:lnTo>
                  <a:lnTo>
                    <a:pt x="26022" y="25450"/>
                  </a:lnTo>
                  <a:lnTo>
                    <a:pt x="25933" y="25260"/>
                  </a:lnTo>
                  <a:lnTo>
                    <a:pt x="25908" y="25133"/>
                  </a:lnTo>
                  <a:lnTo>
                    <a:pt x="25908" y="25006"/>
                  </a:lnTo>
                  <a:lnTo>
                    <a:pt x="25946" y="24866"/>
                  </a:lnTo>
                  <a:lnTo>
                    <a:pt x="25996" y="24739"/>
                  </a:lnTo>
                  <a:lnTo>
                    <a:pt x="26695" y="23241"/>
                  </a:lnTo>
                  <a:lnTo>
                    <a:pt x="24625" y="22923"/>
                  </a:lnTo>
                  <a:lnTo>
                    <a:pt x="23876" y="24498"/>
                  </a:lnTo>
                  <a:lnTo>
                    <a:pt x="23774" y="24815"/>
                  </a:lnTo>
                  <a:lnTo>
                    <a:pt x="23749" y="25031"/>
                  </a:lnTo>
                  <a:lnTo>
                    <a:pt x="23761" y="25260"/>
                  </a:lnTo>
                  <a:lnTo>
                    <a:pt x="23799" y="25476"/>
                  </a:lnTo>
                  <a:lnTo>
                    <a:pt x="23888" y="25679"/>
                  </a:lnTo>
                  <a:lnTo>
                    <a:pt x="24015" y="25895"/>
                  </a:lnTo>
                  <a:lnTo>
                    <a:pt x="24180" y="26111"/>
                  </a:lnTo>
                  <a:lnTo>
                    <a:pt x="24371" y="26301"/>
                  </a:lnTo>
                  <a:lnTo>
                    <a:pt x="25920" y="27089"/>
                  </a:lnTo>
                  <a:lnTo>
                    <a:pt x="26098" y="27139"/>
                  </a:lnTo>
                  <a:lnTo>
                    <a:pt x="26466" y="27216"/>
                  </a:lnTo>
                  <a:lnTo>
                    <a:pt x="26644" y="27254"/>
                  </a:lnTo>
                  <a:lnTo>
                    <a:pt x="33324" y="28295"/>
                  </a:lnTo>
                  <a:lnTo>
                    <a:pt x="33464" y="28308"/>
                  </a:lnTo>
                  <a:lnTo>
                    <a:pt x="33616" y="28333"/>
                  </a:lnTo>
                  <a:lnTo>
                    <a:pt x="34213" y="28384"/>
                  </a:lnTo>
                  <a:lnTo>
                    <a:pt x="34798" y="28384"/>
                  </a:lnTo>
                  <a:lnTo>
                    <a:pt x="35166" y="28359"/>
                  </a:lnTo>
                  <a:lnTo>
                    <a:pt x="35547" y="28308"/>
                  </a:lnTo>
                  <a:lnTo>
                    <a:pt x="35725" y="28257"/>
                  </a:lnTo>
                  <a:lnTo>
                    <a:pt x="36258" y="28130"/>
                  </a:lnTo>
                  <a:lnTo>
                    <a:pt x="38176" y="26835"/>
                  </a:lnTo>
                  <a:lnTo>
                    <a:pt x="38252" y="26708"/>
                  </a:lnTo>
                  <a:lnTo>
                    <a:pt x="38963" y="25133"/>
                  </a:lnTo>
                  <a:close/>
                </a:path>
                <a:path w="46990" h="40005">
                  <a:moveTo>
                    <a:pt x="39001" y="24917"/>
                  </a:moveTo>
                  <a:lnTo>
                    <a:pt x="38950" y="24777"/>
                  </a:lnTo>
                  <a:lnTo>
                    <a:pt x="38862" y="24650"/>
                  </a:lnTo>
                  <a:lnTo>
                    <a:pt x="38633" y="24511"/>
                  </a:lnTo>
                  <a:lnTo>
                    <a:pt x="38442" y="24422"/>
                  </a:lnTo>
                  <a:lnTo>
                    <a:pt x="38252" y="24384"/>
                  </a:lnTo>
                  <a:lnTo>
                    <a:pt x="38049" y="24358"/>
                  </a:lnTo>
                  <a:lnTo>
                    <a:pt x="37833" y="24345"/>
                  </a:lnTo>
                  <a:lnTo>
                    <a:pt x="37642" y="24371"/>
                  </a:lnTo>
                  <a:lnTo>
                    <a:pt x="37426" y="24422"/>
                  </a:lnTo>
                  <a:lnTo>
                    <a:pt x="37249" y="24498"/>
                  </a:lnTo>
                  <a:lnTo>
                    <a:pt x="37109" y="24561"/>
                  </a:lnTo>
                  <a:lnTo>
                    <a:pt x="36931" y="24726"/>
                  </a:lnTo>
                  <a:lnTo>
                    <a:pt x="38963" y="25120"/>
                  </a:lnTo>
                  <a:lnTo>
                    <a:pt x="39001" y="24917"/>
                  </a:lnTo>
                  <a:close/>
                </a:path>
                <a:path w="46990" h="40005">
                  <a:moveTo>
                    <a:pt x="41656" y="22377"/>
                  </a:moveTo>
                  <a:lnTo>
                    <a:pt x="41592" y="22212"/>
                  </a:lnTo>
                  <a:lnTo>
                    <a:pt x="35445" y="19367"/>
                  </a:lnTo>
                  <a:lnTo>
                    <a:pt x="35115" y="19278"/>
                  </a:lnTo>
                  <a:lnTo>
                    <a:pt x="34442" y="19151"/>
                  </a:lnTo>
                  <a:lnTo>
                    <a:pt x="34277" y="19138"/>
                  </a:lnTo>
                  <a:lnTo>
                    <a:pt x="34137" y="19100"/>
                  </a:lnTo>
                  <a:lnTo>
                    <a:pt x="33528" y="20294"/>
                  </a:lnTo>
                  <a:lnTo>
                    <a:pt x="33820" y="20345"/>
                  </a:lnTo>
                  <a:lnTo>
                    <a:pt x="38290" y="21856"/>
                  </a:lnTo>
                  <a:lnTo>
                    <a:pt x="38696" y="22059"/>
                  </a:lnTo>
                  <a:lnTo>
                    <a:pt x="39395" y="22542"/>
                  </a:lnTo>
                  <a:lnTo>
                    <a:pt x="39700" y="22796"/>
                  </a:lnTo>
                  <a:lnTo>
                    <a:pt x="39839" y="22872"/>
                  </a:lnTo>
                  <a:lnTo>
                    <a:pt x="40005" y="22948"/>
                  </a:lnTo>
                  <a:lnTo>
                    <a:pt x="40233" y="23012"/>
                  </a:lnTo>
                  <a:lnTo>
                    <a:pt x="40398" y="23037"/>
                  </a:lnTo>
                  <a:lnTo>
                    <a:pt x="40767" y="23037"/>
                  </a:lnTo>
                  <a:lnTo>
                    <a:pt x="40957" y="22999"/>
                  </a:lnTo>
                  <a:lnTo>
                    <a:pt x="41160" y="22948"/>
                  </a:lnTo>
                  <a:lnTo>
                    <a:pt x="41325" y="22872"/>
                  </a:lnTo>
                  <a:lnTo>
                    <a:pt x="41465" y="22796"/>
                  </a:lnTo>
                  <a:lnTo>
                    <a:pt x="41579" y="22669"/>
                  </a:lnTo>
                  <a:lnTo>
                    <a:pt x="41643" y="22542"/>
                  </a:lnTo>
                  <a:lnTo>
                    <a:pt x="41656" y="22377"/>
                  </a:lnTo>
                  <a:close/>
                </a:path>
                <a:path w="46990" h="40005">
                  <a:moveTo>
                    <a:pt x="42837" y="215"/>
                  </a:moveTo>
                  <a:lnTo>
                    <a:pt x="42278" y="139"/>
                  </a:lnTo>
                  <a:lnTo>
                    <a:pt x="41160" y="38"/>
                  </a:lnTo>
                  <a:lnTo>
                    <a:pt x="40601" y="25"/>
                  </a:lnTo>
                  <a:lnTo>
                    <a:pt x="40030" y="0"/>
                  </a:lnTo>
                  <a:lnTo>
                    <a:pt x="38900" y="25"/>
                  </a:lnTo>
                  <a:lnTo>
                    <a:pt x="37782" y="114"/>
                  </a:lnTo>
                  <a:lnTo>
                    <a:pt x="37655" y="114"/>
                  </a:lnTo>
                  <a:lnTo>
                    <a:pt x="37490" y="139"/>
                  </a:lnTo>
                  <a:lnTo>
                    <a:pt x="37236" y="152"/>
                  </a:lnTo>
                  <a:lnTo>
                    <a:pt x="36893" y="203"/>
                  </a:lnTo>
                  <a:lnTo>
                    <a:pt x="36563" y="292"/>
                  </a:lnTo>
                  <a:lnTo>
                    <a:pt x="36385" y="330"/>
                  </a:lnTo>
                  <a:lnTo>
                    <a:pt x="36233" y="381"/>
                  </a:lnTo>
                  <a:lnTo>
                    <a:pt x="35928" y="495"/>
                  </a:lnTo>
                  <a:lnTo>
                    <a:pt x="35775" y="558"/>
                  </a:lnTo>
                  <a:lnTo>
                    <a:pt x="35636" y="609"/>
                  </a:lnTo>
                  <a:lnTo>
                    <a:pt x="35369" y="749"/>
                  </a:lnTo>
                  <a:lnTo>
                    <a:pt x="35128" y="914"/>
                  </a:lnTo>
                  <a:lnTo>
                    <a:pt x="34848" y="1181"/>
                  </a:lnTo>
                  <a:lnTo>
                    <a:pt x="34594" y="1460"/>
                  </a:lnTo>
                  <a:lnTo>
                    <a:pt x="34480" y="1651"/>
                  </a:lnTo>
                  <a:lnTo>
                    <a:pt x="35826" y="1892"/>
                  </a:lnTo>
                  <a:lnTo>
                    <a:pt x="36563" y="2006"/>
                  </a:lnTo>
                  <a:lnTo>
                    <a:pt x="36703" y="1803"/>
                  </a:lnTo>
                  <a:lnTo>
                    <a:pt x="36830" y="1676"/>
                  </a:lnTo>
                  <a:lnTo>
                    <a:pt x="37109" y="1549"/>
                  </a:lnTo>
                  <a:lnTo>
                    <a:pt x="37287" y="1460"/>
                  </a:lnTo>
                  <a:lnTo>
                    <a:pt x="37414" y="1422"/>
                  </a:lnTo>
                  <a:lnTo>
                    <a:pt x="37706" y="1371"/>
                  </a:lnTo>
                  <a:lnTo>
                    <a:pt x="37858" y="1358"/>
                  </a:lnTo>
                  <a:lnTo>
                    <a:pt x="37985" y="1358"/>
                  </a:lnTo>
                  <a:lnTo>
                    <a:pt x="38138" y="1346"/>
                  </a:lnTo>
                  <a:lnTo>
                    <a:pt x="38290" y="1320"/>
                  </a:lnTo>
                  <a:lnTo>
                    <a:pt x="38468" y="1295"/>
                  </a:lnTo>
                  <a:lnTo>
                    <a:pt x="38620" y="1295"/>
                  </a:lnTo>
                  <a:lnTo>
                    <a:pt x="39077" y="1257"/>
                  </a:lnTo>
                  <a:lnTo>
                    <a:pt x="39992" y="1244"/>
                  </a:lnTo>
                  <a:lnTo>
                    <a:pt x="40932" y="1270"/>
                  </a:lnTo>
                  <a:lnTo>
                    <a:pt x="41833" y="1358"/>
                  </a:lnTo>
                  <a:lnTo>
                    <a:pt x="42278" y="1422"/>
                  </a:lnTo>
                  <a:lnTo>
                    <a:pt x="42837" y="215"/>
                  </a:lnTo>
                  <a:close/>
                </a:path>
                <a:path w="46990" h="40005">
                  <a:moveTo>
                    <a:pt x="43637" y="762"/>
                  </a:moveTo>
                  <a:lnTo>
                    <a:pt x="43586" y="635"/>
                  </a:lnTo>
                  <a:lnTo>
                    <a:pt x="43472" y="495"/>
                  </a:lnTo>
                  <a:lnTo>
                    <a:pt x="43332" y="393"/>
                  </a:lnTo>
                  <a:lnTo>
                    <a:pt x="43205" y="342"/>
                  </a:lnTo>
                  <a:lnTo>
                    <a:pt x="42837" y="228"/>
                  </a:lnTo>
                  <a:lnTo>
                    <a:pt x="42278" y="1422"/>
                  </a:lnTo>
                  <a:lnTo>
                    <a:pt x="42443" y="1460"/>
                  </a:lnTo>
                  <a:lnTo>
                    <a:pt x="42697" y="1460"/>
                  </a:lnTo>
                  <a:lnTo>
                    <a:pt x="42849" y="1435"/>
                  </a:lnTo>
                  <a:lnTo>
                    <a:pt x="43103" y="1384"/>
                  </a:lnTo>
                  <a:lnTo>
                    <a:pt x="43230" y="1320"/>
                  </a:lnTo>
                  <a:lnTo>
                    <a:pt x="43383" y="1231"/>
                  </a:lnTo>
                  <a:lnTo>
                    <a:pt x="43561" y="1079"/>
                  </a:lnTo>
                  <a:lnTo>
                    <a:pt x="43637" y="901"/>
                  </a:lnTo>
                  <a:lnTo>
                    <a:pt x="43637" y="762"/>
                  </a:lnTo>
                  <a:close/>
                </a:path>
                <a:path w="46990" h="40005">
                  <a:moveTo>
                    <a:pt x="46278" y="9398"/>
                  </a:moveTo>
                  <a:lnTo>
                    <a:pt x="44196" y="9080"/>
                  </a:lnTo>
                  <a:lnTo>
                    <a:pt x="42964" y="11722"/>
                  </a:lnTo>
                  <a:lnTo>
                    <a:pt x="39166" y="8559"/>
                  </a:lnTo>
                  <a:lnTo>
                    <a:pt x="39039" y="8445"/>
                  </a:lnTo>
                  <a:lnTo>
                    <a:pt x="38735" y="8166"/>
                  </a:lnTo>
                  <a:lnTo>
                    <a:pt x="38582" y="8064"/>
                  </a:lnTo>
                  <a:lnTo>
                    <a:pt x="38455" y="7962"/>
                  </a:lnTo>
                  <a:lnTo>
                    <a:pt x="38138" y="7772"/>
                  </a:lnTo>
                  <a:lnTo>
                    <a:pt x="37960" y="7708"/>
                  </a:lnTo>
                  <a:lnTo>
                    <a:pt x="37795" y="7632"/>
                  </a:lnTo>
                  <a:lnTo>
                    <a:pt x="37236" y="7416"/>
                  </a:lnTo>
                  <a:lnTo>
                    <a:pt x="36626" y="7264"/>
                  </a:lnTo>
                  <a:lnTo>
                    <a:pt x="36474" y="7239"/>
                  </a:lnTo>
                  <a:lnTo>
                    <a:pt x="36334" y="7213"/>
                  </a:lnTo>
                  <a:lnTo>
                    <a:pt x="35750" y="8407"/>
                  </a:lnTo>
                  <a:lnTo>
                    <a:pt x="35915" y="8445"/>
                  </a:lnTo>
                  <a:lnTo>
                    <a:pt x="36131" y="8483"/>
                  </a:lnTo>
                  <a:lnTo>
                    <a:pt x="36703" y="8712"/>
                  </a:lnTo>
                  <a:lnTo>
                    <a:pt x="37020" y="8902"/>
                  </a:lnTo>
                  <a:lnTo>
                    <a:pt x="37147" y="9017"/>
                  </a:lnTo>
                  <a:lnTo>
                    <a:pt x="37274" y="9156"/>
                  </a:lnTo>
                  <a:lnTo>
                    <a:pt x="42443" y="13487"/>
                  </a:lnTo>
                  <a:lnTo>
                    <a:pt x="42570" y="13589"/>
                  </a:lnTo>
                  <a:lnTo>
                    <a:pt x="42710" y="13652"/>
                  </a:lnTo>
                  <a:lnTo>
                    <a:pt x="42875" y="13728"/>
                  </a:lnTo>
                  <a:lnTo>
                    <a:pt x="43078" y="13779"/>
                  </a:lnTo>
                  <a:lnTo>
                    <a:pt x="43268" y="13804"/>
                  </a:lnTo>
                  <a:lnTo>
                    <a:pt x="43561" y="13804"/>
                  </a:lnTo>
                  <a:lnTo>
                    <a:pt x="43700" y="13779"/>
                  </a:lnTo>
                  <a:lnTo>
                    <a:pt x="43891" y="13741"/>
                  </a:lnTo>
                  <a:lnTo>
                    <a:pt x="44018" y="13690"/>
                  </a:lnTo>
                  <a:lnTo>
                    <a:pt x="44145" y="13627"/>
                  </a:lnTo>
                  <a:lnTo>
                    <a:pt x="44284" y="13550"/>
                  </a:lnTo>
                  <a:lnTo>
                    <a:pt x="44399" y="13411"/>
                  </a:lnTo>
                  <a:lnTo>
                    <a:pt x="44462" y="13284"/>
                  </a:lnTo>
                  <a:lnTo>
                    <a:pt x="46278" y="9398"/>
                  </a:lnTo>
                  <a:close/>
                </a:path>
                <a:path w="46990" h="40005">
                  <a:moveTo>
                    <a:pt x="46316" y="9194"/>
                  </a:moveTo>
                  <a:lnTo>
                    <a:pt x="46240" y="9004"/>
                  </a:lnTo>
                  <a:lnTo>
                    <a:pt x="46037" y="8826"/>
                  </a:lnTo>
                  <a:lnTo>
                    <a:pt x="45885" y="8763"/>
                  </a:lnTo>
                  <a:lnTo>
                    <a:pt x="45758" y="8712"/>
                  </a:lnTo>
                  <a:lnTo>
                    <a:pt x="45516" y="8636"/>
                  </a:lnTo>
                  <a:lnTo>
                    <a:pt x="45364" y="8623"/>
                  </a:lnTo>
                  <a:lnTo>
                    <a:pt x="45021" y="8623"/>
                  </a:lnTo>
                  <a:lnTo>
                    <a:pt x="44881" y="8648"/>
                  </a:lnTo>
                  <a:lnTo>
                    <a:pt x="44742" y="8686"/>
                  </a:lnTo>
                  <a:lnTo>
                    <a:pt x="44551" y="8763"/>
                  </a:lnTo>
                  <a:lnTo>
                    <a:pt x="44399" y="8839"/>
                  </a:lnTo>
                  <a:lnTo>
                    <a:pt x="44259" y="8966"/>
                  </a:lnTo>
                  <a:lnTo>
                    <a:pt x="46278" y="9385"/>
                  </a:lnTo>
                  <a:lnTo>
                    <a:pt x="46316" y="9194"/>
                  </a:lnTo>
                  <a:close/>
                </a:path>
                <a:path w="46990" h="40005">
                  <a:moveTo>
                    <a:pt x="46532" y="4851"/>
                  </a:moveTo>
                  <a:lnTo>
                    <a:pt x="46494" y="4724"/>
                  </a:lnTo>
                  <a:lnTo>
                    <a:pt x="46431" y="4597"/>
                  </a:lnTo>
                  <a:lnTo>
                    <a:pt x="46240" y="4457"/>
                  </a:lnTo>
                  <a:lnTo>
                    <a:pt x="46075" y="4368"/>
                  </a:lnTo>
                  <a:lnTo>
                    <a:pt x="45910" y="4305"/>
                  </a:lnTo>
                  <a:lnTo>
                    <a:pt x="45720" y="4267"/>
                  </a:lnTo>
                  <a:lnTo>
                    <a:pt x="45288" y="4254"/>
                  </a:lnTo>
                  <a:lnTo>
                    <a:pt x="44208" y="4343"/>
                  </a:lnTo>
                  <a:lnTo>
                    <a:pt x="43294" y="4368"/>
                  </a:lnTo>
                  <a:lnTo>
                    <a:pt x="42824" y="4343"/>
                  </a:lnTo>
                  <a:lnTo>
                    <a:pt x="42367" y="4330"/>
                  </a:lnTo>
                  <a:lnTo>
                    <a:pt x="41465" y="4241"/>
                  </a:lnTo>
                  <a:lnTo>
                    <a:pt x="41249" y="4216"/>
                  </a:lnTo>
                  <a:lnTo>
                    <a:pt x="41059" y="4178"/>
                  </a:lnTo>
                  <a:lnTo>
                    <a:pt x="40919" y="4140"/>
                  </a:lnTo>
                  <a:lnTo>
                    <a:pt x="40792" y="4127"/>
                  </a:lnTo>
                  <a:lnTo>
                    <a:pt x="40589" y="4089"/>
                  </a:lnTo>
                  <a:lnTo>
                    <a:pt x="40030" y="3975"/>
                  </a:lnTo>
                  <a:lnTo>
                    <a:pt x="39179" y="3771"/>
                  </a:lnTo>
                  <a:lnTo>
                    <a:pt x="38785" y="3632"/>
                  </a:lnTo>
                  <a:lnTo>
                    <a:pt x="38379" y="3505"/>
                  </a:lnTo>
                  <a:lnTo>
                    <a:pt x="37630" y="3200"/>
                  </a:lnTo>
                  <a:lnTo>
                    <a:pt x="37439" y="3111"/>
                  </a:lnTo>
                  <a:lnTo>
                    <a:pt x="37299" y="3022"/>
                  </a:lnTo>
                  <a:lnTo>
                    <a:pt x="37172" y="2984"/>
                  </a:lnTo>
                  <a:lnTo>
                    <a:pt x="36931" y="2857"/>
                  </a:lnTo>
                  <a:lnTo>
                    <a:pt x="36677" y="2654"/>
                  </a:lnTo>
                  <a:lnTo>
                    <a:pt x="36563" y="2489"/>
                  </a:lnTo>
                  <a:lnTo>
                    <a:pt x="36512" y="2298"/>
                  </a:lnTo>
                  <a:lnTo>
                    <a:pt x="36525" y="2146"/>
                  </a:lnTo>
                  <a:lnTo>
                    <a:pt x="36563" y="2006"/>
                  </a:lnTo>
                  <a:lnTo>
                    <a:pt x="34480" y="1701"/>
                  </a:lnTo>
                  <a:lnTo>
                    <a:pt x="34366" y="1993"/>
                  </a:lnTo>
                  <a:lnTo>
                    <a:pt x="34353" y="2413"/>
                  </a:lnTo>
                  <a:lnTo>
                    <a:pt x="35826" y="3949"/>
                  </a:lnTo>
                  <a:lnTo>
                    <a:pt x="40284" y="5346"/>
                  </a:lnTo>
                  <a:lnTo>
                    <a:pt x="40449" y="5372"/>
                  </a:lnTo>
                  <a:lnTo>
                    <a:pt x="40601" y="5410"/>
                  </a:lnTo>
                  <a:lnTo>
                    <a:pt x="41008" y="5473"/>
                  </a:lnTo>
                  <a:lnTo>
                    <a:pt x="42113" y="5562"/>
                  </a:lnTo>
                  <a:lnTo>
                    <a:pt x="42684" y="5588"/>
                  </a:lnTo>
                  <a:lnTo>
                    <a:pt x="43256" y="5600"/>
                  </a:lnTo>
                  <a:lnTo>
                    <a:pt x="44386" y="5588"/>
                  </a:lnTo>
                  <a:lnTo>
                    <a:pt x="44945" y="5537"/>
                  </a:lnTo>
                  <a:lnTo>
                    <a:pt x="45478" y="5511"/>
                  </a:lnTo>
                  <a:lnTo>
                    <a:pt x="45643" y="5486"/>
                  </a:lnTo>
                  <a:lnTo>
                    <a:pt x="45808" y="5461"/>
                  </a:lnTo>
                  <a:lnTo>
                    <a:pt x="45999" y="5422"/>
                  </a:lnTo>
                  <a:lnTo>
                    <a:pt x="46164" y="5334"/>
                  </a:lnTo>
                  <a:lnTo>
                    <a:pt x="46304" y="5232"/>
                  </a:lnTo>
                  <a:lnTo>
                    <a:pt x="46431" y="5130"/>
                  </a:lnTo>
                  <a:lnTo>
                    <a:pt x="46507" y="5003"/>
                  </a:lnTo>
                  <a:lnTo>
                    <a:pt x="46532" y="485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904529" y="1090002"/>
              <a:ext cx="587375" cy="370840"/>
            </a:xfrm>
            <a:custGeom>
              <a:avLst/>
              <a:gdLst/>
              <a:ahLst/>
              <a:cxnLst/>
              <a:rect l="l" t="t" r="r" b="b"/>
              <a:pathLst>
                <a:path w="587375" h="370840">
                  <a:moveTo>
                    <a:pt x="3035" y="305523"/>
                  </a:moveTo>
                  <a:lnTo>
                    <a:pt x="2946" y="305358"/>
                  </a:lnTo>
                  <a:lnTo>
                    <a:pt x="2819" y="305282"/>
                  </a:lnTo>
                  <a:lnTo>
                    <a:pt x="2654" y="305231"/>
                  </a:lnTo>
                  <a:lnTo>
                    <a:pt x="2400" y="305219"/>
                  </a:lnTo>
                  <a:lnTo>
                    <a:pt x="2247" y="305244"/>
                  </a:lnTo>
                  <a:lnTo>
                    <a:pt x="2120" y="305295"/>
                  </a:lnTo>
                  <a:lnTo>
                    <a:pt x="1993" y="305396"/>
                  </a:lnTo>
                  <a:lnTo>
                    <a:pt x="25" y="309638"/>
                  </a:lnTo>
                  <a:lnTo>
                    <a:pt x="12" y="309778"/>
                  </a:lnTo>
                  <a:lnTo>
                    <a:pt x="114" y="309918"/>
                  </a:lnTo>
                  <a:lnTo>
                    <a:pt x="279" y="309994"/>
                  </a:lnTo>
                  <a:lnTo>
                    <a:pt x="419" y="310045"/>
                  </a:lnTo>
                  <a:lnTo>
                    <a:pt x="635" y="310045"/>
                  </a:lnTo>
                  <a:lnTo>
                    <a:pt x="787" y="310007"/>
                  </a:lnTo>
                  <a:lnTo>
                    <a:pt x="914" y="309943"/>
                  </a:lnTo>
                  <a:lnTo>
                    <a:pt x="1041" y="309854"/>
                  </a:lnTo>
                  <a:lnTo>
                    <a:pt x="3009" y="305600"/>
                  </a:lnTo>
                  <a:close/>
                </a:path>
                <a:path w="587375" h="370840">
                  <a:moveTo>
                    <a:pt x="11760" y="306832"/>
                  </a:moveTo>
                  <a:lnTo>
                    <a:pt x="11696" y="306705"/>
                  </a:lnTo>
                  <a:lnTo>
                    <a:pt x="11569" y="306628"/>
                  </a:lnTo>
                  <a:lnTo>
                    <a:pt x="11442" y="306578"/>
                  </a:lnTo>
                  <a:lnTo>
                    <a:pt x="11290" y="306552"/>
                  </a:lnTo>
                  <a:lnTo>
                    <a:pt x="11163" y="306552"/>
                  </a:lnTo>
                  <a:lnTo>
                    <a:pt x="11023" y="306578"/>
                  </a:lnTo>
                  <a:lnTo>
                    <a:pt x="10883" y="306616"/>
                  </a:lnTo>
                  <a:lnTo>
                    <a:pt x="10731" y="306743"/>
                  </a:lnTo>
                  <a:lnTo>
                    <a:pt x="8750" y="310984"/>
                  </a:lnTo>
                  <a:lnTo>
                    <a:pt x="8737" y="311111"/>
                  </a:lnTo>
                  <a:lnTo>
                    <a:pt x="8864" y="311289"/>
                  </a:lnTo>
                  <a:lnTo>
                    <a:pt x="9017" y="311353"/>
                  </a:lnTo>
                  <a:lnTo>
                    <a:pt x="9156" y="311378"/>
                  </a:lnTo>
                  <a:lnTo>
                    <a:pt x="9334" y="311391"/>
                  </a:lnTo>
                  <a:lnTo>
                    <a:pt x="9474" y="311365"/>
                  </a:lnTo>
                  <a:lnTo>
                    <a:pt x="9613" y="311327"/>
                  </a:lnTo>
                  <a:lnTo>
                    <a:pt x="9791" y="311175"/>
                  </a:lnTo>
                  <a:lnTo>
                    <a:pt x="11747" y="306959"/>
                  </a:lnTo>
                  <a:lnTo>
                    <a:pt x="11760" y="306832"/>
                  </a:lnTo>
                  <a:close/>
                </a:path>
                <a:path w="587375" h="370840">
                  <a:moveTo>
                    <a:pt x="15113" y="268795"/>
                  </a:moveTo>
                  <a:lnTo>
                    <a:pt x="14909" y="268782"/>
                  </a:lnTo>
                  <a:lnTo>
                    <a:pt x="14782" y="268808"/>
                  </a:lnTo>
                  <a:lnTo>
                    <a:pt x="14643" y="268846"/>
                  </a:lnTo>
                  <a:lnTo>
                    <a:pt x="14490" y="268973"/>
                  </a:lnTo>
                  <a:lnTo>
                    <a:pt x="14452" y="269189"/>
                  </a:lnTo>
                  <a:lnTo>
                    <a:pt x="14592" y="269316"/>
                  </a:lnTo>
                  <a:lnTo>
                    <a:pt x="14719" y="269367"/>
                  </a:lnTo>
                  <a:lnTo>
                    <a:pt x="14846" y="269405"/>
                  </a:lnTo>
                  <a:lnTo>
                    <a:pt x="15113" y="268795"/>
                  </a:lnTo>
                  <a:close/>
                </a:path>
                <a:path w="587375" h="370840">
                  <a:moveTo>
                    <a:pt x="19697" y="278041"/>
                  </a:moveTo>
                  <a:lnTo>
                    <a:pt x="19558" y="277914"/>
                  </a:lnTo>
                  <a:lnTo>
                    <a:pt x="19431" y="277863"/>
                  </a:lnTo>
                  <a:lnTo>
                    <a:pt x="19304" y="277837"/>
                  </a:lnTo>
                  <a:lnTo>
                    <a:pt x="11747" y="276644"/>
                  </a:lnTo>
                  <a:lnTo>
                    <a:pt x="11569" y="276631"/>
                  </a:lnTo>
                  <a:lnTo>
                    <a:pt x="11442" y="276669"/>
                  </a:lnTo>
                  <a:lnTo>
                    <a:pt x="11277" y="276720"/>
                  </a:lnTo>
                  <a:lnTo>
                    <a:pt x="11125" y="276834"/>
                  </a:lnTo>
                  <a:lnTo>
                    <a:pt x="11087" y="277037"/>
                  </a:lnTo>
                  <a:lnTo>
                    <a:pt x="11214" y="277152"/>
                  </a:lnTo>
                  <a:lnTo>
                    <a:pt x="11353" y="277241"/>
                  </a:lnTo>
                  <a:lnTo>
                    <a:pt x="11480" y="277266"/>
                  </a:lnTo>
                  <a:lnTo>
                    <a:pt x="19037" y="278422"/>
                  </a:lnTo>
                  <a:lnTo>
                    <a:pt x="19265" y="278447"/>
                  </a:lnTo>
                  <a:lnTo>
                    <a:pt x="19418" y="278422"/>
                  </a:lnTo>
                  <a:lnTo>
                    <a:pt x="19545" y="278358"/>
                  </a:lnTo>
                  <a:lnTo>
                    <a:pt x="19672" y="278206"/>
                  </a:lnTo>
                  <a:lnTo>
                    <a:pt x="19697" y="278041"/>
                  </a:lnTo>
                  <a:close/>
                </a:path>
                <a:path w="587375" h="370840">
                  <a:moveTo>
                    <a:pt x="23329" y="270230"/>
                  </a:moveTo>
                  <a:lnTo>
                    <a:pt x="23190" y="270090"/>
                  </a:lnTo>
                  <a:lnTo>
                    <a:pt x="23063" y="270040"/>
                  </a:lnTo>
                  <a:lnTo>
                    <a:pt x="22936" y="270014"/>
                  </a:lnTo>
                  <a:lnTo>
                    <a:pt x="15125" y="268808"/>
                  </a:lnTo>
                  <a:lnTo>
                    <a:pt x="14859" y="269417"/>
                  </a:lnTo>
                  <a:lnTo>
                    <a:pt x="22669" y="270611"/>
                  </a:lnTo>
                  <a:lnTo>
                    <a:pt x="22898" y="270624"/>
                  </a:lnTo>
                  <a:lnTo>
                    <a:pt x="23050" y="270586"/>
                  </a:lnTo>
                  <a:lnTo>
                    <a:pt x="23228" y="270510"/>
                  </a:lnTo>
                  <a:lnTo>
                    <a:pt x="23329" y="270230"/>
                  </a:lnTo>
                  <a:close/>
                </a:path>
                <a:path w="587375" h="370840">
                  <a:moveTo>
                    <a:pt x="72986" y="361569"/>
                  </a:moveTo>
                  <a:lnTo>
                    <a:pt x="72834" y="361416"/>
                  </a:lnTo>
                  <a:lnTo>
                    <a:pt x="72390" y="361327"/>
                  </a:lnTo>
                  <a:lnTo>
                    <a:pt x="72402" y="361530"/>
                  </a:lnTo>
                  <a:lnTo>
                    <a:pt x="72326" y="361340"/>
                  </a:lnTo>
                  <a:lnTo>
                    <a:pt x="65024" y="362470"/>
                  </a:lnTo>
                  <a:lnTo>
                    <a:pt x="64846" y="362508"/>
                  </a:lnTo>
                  <a:lnTo>
                    <a:pt x="64643" y="362661"/>
                  </a:lnTo>
                  <a:lnTo>
                    <a:pt x="64617" y="362813"/>
                  </a:lnTo>
                  <a:lnTo>
                    <a:pt x="64706" y="362953"/>
                  </a:lnTo>
                  <a:lnTo>
                    <a:pt x="64858" y="363029"/>
                  </a:lnTo>
                  <a:lnTo>
                    <a:pt x="64985" y="363067"/>
                  </a:lnTo>
                  <a:lnTo>
                    <a:pt x="65227" y="363080"/>
                  </a:lnTo>
                  <a:lnTo>
                    <a:pt x="72580" y="361950"/>
                  </a:lnTo>
                  <a:lnTo>
                    <a:pt x="72809" y="361886"/>
                  </a:lnTo>
                  <a:lnTo>
                    <a:pt x="72974" y="361734"/>
                  </a:lnTo>
                  <a:lnTo>
                    <a:pt x="72986" y="361569"/>
                  </a:lnTo>
                  <a:close/>
                </a:path>
                <a:path w="587375" h="370840">
                  <a:moveTo>
                    <a:pt x="75336" y="366636"/>
                  </a:moveTo>
                  <a:lnTo>
                    <a:pt x="75247" y="366496"/>
                  </a:lnTo>
                  <a:lnTo>
                    <a:pt x="75095" y="366407"/>
                  </a:lnTo>
                  <a:lnTo>
                    <a:pt x="74968" y="366382"/>
                  </a:lnTo>
                  <a:lnTo>
                    <a:pt x="74841" y="366356"/>
                  </a:lnTo>
                  <a:lnTo>
                    <a:pt x="74663" y="366369"/>
                  </a:lnTo>
                  <a:lnTo>
                    <a:pt x="67360" y="367499"/>
                  </a:lnTo>
                  <a:lnTo>
                    <a:pt x="67233" y="367525"/>
                  </a:lnTo>
                  <a:lnTo>
                    <a:pt x="67106" y="367576"/>
                  </a:lnTo>
                  <a:lnTo>
                    <a:pt x="66992" y="367703"/>
                  </a:lnTo>
                  <a:lnTo>
                    <a:pt x="66954" y="367842"/>
                  </a:lnTo>
                  <a:lnTo>
                    <a:pt x="67056" y="367982"/>
                  </a:lnTo>
                  <a:lnTo>
                    <a:pt x="67195" y="368058"/>
                  </a:lnTo>
                  <a:lnTo>
                    <a:pt x="67322" y="368096"/>
                  </a:lnTo>
                  <a:lnTo>
                    <a:pt x="67614" y="368109"/>
                  </a:lnTo>
                  <a:lnTo>
                    <a:pt x="74917" y="366979"/>
                  </a:lnTo>
                  <a:lnTo>
                    <a:pt x="75044" y="366953"/>
                  </a:lnTo>
                  <a:lnTo>
                    <a:pt x="75184" y="366890"/>
                  </a:lnTo>
                  <a:lnTo>
                    <a:pt x="75311" y="366776"/>
                  </a:lnTo>
                  <a:lnTo>
                    <a:pt x="75336" y="366636"/>
                  </a:lnTo>
                  <a:close/>
                </a:path>
                <a:path w="587375" h="370840">
                  <a:moveTo>
                    <a:pt x="178536" y="370141"/>
                  </a:moveTo>
                  <a:lnTo>
                    <a:pt x="178447" y="369989"/>
                  </a:lnTo>
                  <a:lnTo>
                    <a:pt x="173037" y="366852"/>
                  </a:lnTo>
                  <a:lnTo>
                    <a:pt x="172885" y="366788"/>
                  </a:lnTo>
                  <a:lnTo>
                    <a:pt x="172758" y="366763"/>
                  </a:lnTo>
                  <a:lnTo>
                    <a:pt x="172542" y="366763"/>
                  </a:lnTo>
                  <a:lnTo>
                    <a:pt x="172415" y="366788"/>
                  </a:lnTo>
                  <a:lnTo>
                    <a:pt x="172288" y="366839"/>
                  </a:lnTo>
                  <a:lnTo>
                    <a:pt x="172148" y="366966"/>
                  </a:lnTo>
                  <a:lnTo>
                    <a:pt x="172110" y="367093"/>
                  </a:lnTo>
                  <a:lnTo>
                    <a:pt x="172212" y="367258"/>
                  </a:lnTo>
                  <a:lnTo>
                    <a:pt x="177609" y="370382"/>
                  </a:lnTo>
                  <a:lnTo>
                    <a:pt x="177761" y="370446"/>
                  </a:lnTo>
                  <a:lnTo>
                    <a:pt x="177888" y="370471"/>
                  </a:lnTo>
                  <a:lnTo>
                    <a:pt x="178104" y="370471"/>
                  </a:lnTo>
                  <a:lnTo>
                    <a:pt x="178231" y="370446"/>
                  </a:lnTo>
                  <a:lnTo>
                    <a:pt x="178358" y="370395"/>
                  </a:lnTo>
                  <a:lnTo>
                    <a:pt x="178485" y="370268"/>
                  </a:lnTo>
                  <a:lnTo>
                    <a:pt x="178536" y="370141"/>
                  </a:lnTo>
                  <a:close/>
                </a:path>
                <a:path w="587375" h="370840">
                  <a:moveTo>
                    <a:pt x="184912" y="366420"/>
                  </a:moveTo>
                  <a:lnTo>
                    <a:pt x="184785" y="366255"/>
                  </a:lnTo>
                  <a:lnTo>
                    <a:pt x="179412" y="363169"/>
                  </a:lnTo>
                  <a:lnTo>
                    <a:pt x="179031" y="363067"/>
                  </a:lnTo>
                  <a:lnTo>
                    <a:pt x="178663" y="363156"/>
                  </a:lnTo>
                  <a:lnTo>
                    <a:pt x="178536" y="363499"/>
                  </a:lnTo>
                  <a:lnTo>
                    <a:pt x="183997" y="366687"/>
                  </a:lnTo>
                  <a:lnTo>
                    <a:pt x="184150" y="366750"/>
                  </a:lnTo>
                  <a:lnTo>
                    <a:pt x="184518" y="366776"/>
                  </a:lnTo>
                  <a:lnTo>
                    <a:pt x="184658" y="366737"/>
                  </a:lnTo>
                  <a:lnTo>
                    <a:pt x="184785" y="366687"/>
                  </a:lnTo>
                  <a:lnTo>
                    <a:pt x="184899" y="366534"/>
                  </a:lnTo>
                  <a:close/>
                </a:path>
                <a:path w="587375" h="370840">
                  <a:moveTo>
                    <a:pt x="193382" y="361276"/>
                  </a:moveTo>
                  <a:lnTo>
                    <a:pt x="188036" y="358190"/>
                  </a:lnTo>
                  <a:lnTo>
                    <a:pt x="187896" y="358114"/>
                  </a:lnTo>
                  <a:lnTo>
                    <a:pt x="187528" y="358089"/>
                  </a:lnTo>
                  <a:lnTo>
                    <a:pt x="187388" y="358127"/>
                  </a:lnTo>
                  <a:lnTo>
                    <a:pt x="187236" y="358203"/>
                  </a:lnTo>
                  <a:lnTo>
                    <a:pt x="187147" y="358330"/>
                  </a:lnTo>
                  <a:lnTo>
                    <a:pt x="187147" y="358470"/>
                  </a:lnTo>
                  <a:lnTo>
                    <a:pt x="187274" y="358609"/>
                  </a:lnTo>
                  <a:lnTo>
                    <a:pt x="192620" y="361721"/>
                  </a:lnTo>
                  <a:lnTo>
                    <a:pt x="193382" y="361276"/>
                  </a:lnTo>
                  <a:close/>
                </a:path>
                <a:path w="587375" h="370840">
                  <a:moveTo>
                    <a:pt x="193548" y="361442"/>
                  </a:moveTo>
                  <a:lnTo>
                    <a:pt x="193446" y="361302"/>
                  </a:lnTo>
                  <a:lnTo>
                    <a:pt x="192633" y="361721"/>
                  </a:lnTo>
                  <a:lnTo>
                    <a:pt x="192773" y="361784"/>
                  </a:lnTo>
                  <a:lnTo>
                    <a:pt x="192900" y="361797"/>
                  </a:lnTo>
                  <a:lnTo>
                    <a:pt x="193103" y="361810"/>
                  </a:lnTo>
                  <a:lnTo>
                    <a:pt x="193243" y="361784"/>
                  </a:lnTo>
                  <a:lnTo>
                    <a:pt x="193370" y="361734"/>
                  </a:lnTo>
                  <a:lnTo>
                    <a:pt x="193509" y="361594"/>
                  </a:lnTo>
                  <a:lnTo>
                    <a:pt x="193548" y="361442"/>
                  </a:lnTo>
                  <a:close/>
                </a:path>
                <a:path w="587375" h="370840">
                  <a:moveTo>
                    <a:pt x="194437" y="354482"/>
                  </a:moveTo>
                  <a:lnTo>
                    <a:pt x="193967" y="354393"/>
                  </a:lnTo>
                  <a:lnTo>
                    <a:pt x="193814" y="354418"/>
                  </a:lnTo>
                  <a:lnTo>
                    <a:pt x="193598" y="354533"/>
                  </a:lnTo>
                  <a:lnTo>
                    <a:pt x="193560" y="354850"/>
                  </a:lnTo>
                  <a:lnTo>
                    <a:pt x="194437" y="354482"/>
                  </a:lnTo>
                  <a:close/>
                </a:path>
                <a:path w="587375" h="370840">
                  <a:moveTo>
                    <a:pt x="199923" y="357720"/>
                  </a:moveTo>
                  <a:lnTo>
                    <a:pt x="199783" y="357581"/>
                  </a:lnTo>
                  <a:lnTo>
                    <a:pt x="194437" y="354495"/>
                  </a:lnTo>
                  <a:lnTo>
                    <a:pt x="193675" y="354939"/>
                  </a:lnTo>
                  <a:lnTo>
                    <a:pt x="199021" y="358025"/>
                  </a:lnTo>
                  <a:lnTo>
                    <a:pt x="199529" y="358114"/>
                  </a:lnTo>
                  <a:lnTo>
                    <a:pt x="199720" y="358063"/>
                  </a:lnTo>
                  <a:lnTo>
                    <a:pt x="199885" y="357949"/>
                  </a:lnTo>
                  <a:lnTo>
                    <a:pt x="199923" y="357720"/>
                  </a:lnTo>
                  <a:close/>
                </a:path>
                <a:path w="587375" h="370840">
                  <a:moveTo>
                    <a:pt x="279196" y="8267"/>
                  </a:moveTo>
                  <a:lnTo>
                    <a:pt x="274777" y="2552"/>
                  </a:lnTo>
                  <a:lnTo>
                    <a:pt x="274243" y="2235"/>
                  </a:lnTo>
                  <a:lnTo>
                    <a:pt x="273100" y="1701"/>
                  </a:lnTo>
                  <a:lnTo>
                    <a:pt x="264845" y="0"/>
                  </a:lnTo>
                  <a:lnTo>
                    <a:pt x="261874" y="76"/>
                  </a:lnTo>
                  <a:lnTo>
                    <a:pt x="248996" y="8280"/>
                  </a:lnTo>
                  <a:lnTo>
                    <a:pt x="248996" y="9144"/>
                  </a:lnTo>
                  <a:lnTo>
                    <a:pt x="253415" y="14871"/>
                  </a:lnTo>
                  <a:lnTo>
                    <a:pt x="253949" y="15176"/>
                  </a:lnTo>
                  <a:lnTo>
                    <a:pt x="263359" y="17411"/>
                  </a:lnTo>
                  <a:lnTo>
                    <a:pt x="266319" y="17335"/>
                  </a:lnTo>
                  <a:lnTo>
                    <a:pt x="279196" y="9131"/>
                  </a:lnTo>
                  <a:lnTo>
                    <a:pt x="279196" y="8267"/>
                  </a:lnTo>
                  <a:close/>
                </a:path>
                <a:path w="587375" h="370840">
                  <a:moveTo>
                    <a:pt x="492163" y="262966"/>
                  </a:moveTo>
                  <a:lnTo>
                    <a:pt x="491998" y="262953"/>
                  </a:lnTo>
                  <a:lnTo>
                    <a:pt x="491693" y="262953"/>
                  </a:lnTo>
                  <a:lnTo>
                    <a:pt x="491528" y="262978"/>
                  </a:lnTo>
                  <a:lnTo>
                    <a:pt x="491388" y="263029"/>
                  </a:lnTo>
                  <a:lnTo>
                    <a:pt x="491210" y="263093"/>
                  </a:lnTo>
                  <a:lnTo>
                    <a:pt x="491045" y="263182"/>
                  </a:lnTo>
                  <a:lnTo>
                    <a:pt x="490905" y="263321"/>
                  </a:lnTo>
                  <a:lnTo>
                    <a:pt x="490816" y="263448"/>
                  </a:lnTo>
                  <a:lnTo>
                    <a:pt x="490804" y="263652"/>
                  </a:lnTo>
                  <a:lnTo>
                    <a:pt x="490867" y="263829"/>
                  </a:lnTo>
                  <a:lnTo>
                    <a:pt x="491032" y="263969"/>
                  </a:lnTo>
                  <a:lnTo>
                    <a:pt x="491185" y="264058"/>
                  </a:lnTo>
                  <a:lnTo>
                    <a:pt x="491401" y="264134"/>
                  </a:lnTo>
                  <a:lnTo>
                    <a:pt x="491553" y="264172"/>
                  </a:lnTo>
                  <a:lnTo>
                    <a:pt x="492163" y="262966"/>
                  </a:lnTo>
                  <a:close/>
                </a:path>
                <a:path w="587375" h="370840">
                  <a:moveTo>
                    <a:pt x="498284" y="266141"/>
                  </a:moveTo>
                  <a:lnTo>
                    <a:pt x="496900" y="264477"/>
                  </a:lnTo>
                  <a:lnTo>
                    <a:pt x="496760" y="264388"/>
                  </a:lnTo>
                  <a:lnTo>
                    <a:pt x="496608" y="264337"/>
                  </a:lnTo>
                  <a:lnTo>
                    <a:pt x="496316" y="264185"/>
                  </a:lnTo>
                  <a:lnTo>
                    <a:pt x="492671" y="263067"/>
                  </a:lnTo>
                  <a:lnTo>
                    <a:pt x="492340" y="263004"/>
                  </a:lnTo>
                  <a:lnTo>
                    <a:pt x="492163" y="262978"/>
                  </a:lnTo>
                  <a:lnTo>
                    <a:pt x="491604" y="264172"/>
                  </a:lnTo>
                  <a:lnTo>
                    <a:pt x="492582" y="264375"/>
                  </a:lnTo>
                  <a:lnTo>
                    <a:pt x="493445" y="264579"/>
                  </a:lnTo>
                  <a:lnTo>
                    <a:pt x="493826" y="264706"/>
                  </a:lnTo>
                  <a:lnTo>
                    <a:pt x="494233" y="264858"/>
                  </a:lnTo>
                  <a:lnTo>
                    <a:pt x="494995" y="265163"/>
                  </a:lnTo>
                  <a:lnTo>
                    <a:pt x="495274" y="265303"/>
                  </a:lnTo>
                  <a:lnTo>
                    <a:pt x="495427" y="265391"/>
                  </a:lnTo>
                  <a:lnTo>
                    <a:pt x="496125" y="266052"/>
                  </a:lnTo>
                  <a:lnTo>
                    <a:pt x="496074" y="266331"/>
                  </a:lnTo>
                  <a:lnTo>
                    <a:pt x="495338" y="266877"/>
                  </a:lnTo>
                  <a:lnTo>
                    <a:pt x="495058" y="266954"/>
                  </a:lnTo>
                  <a:lnTo>
                    <a:pt x="494931" y="266966"/>
                  </a:lnTo>
                  <a:lnTo>
                    <a:pt x="494766" y="267004"/>
                  </a:lnTo>
                  <a:lnTo>
                    <a:pt x="494639" y="266992"/>
                  </a:lnTo>
                  <a:lnTo>
                    <a:pt x="494499" y="267004"/>
                  </a:lnTo>
                  <a:lnTo>
                    <a:pt x="494245" y="267068"/>
                  </a:lnTo>
                  <a:lnTo>
                    <a:pt x="489165" y="263080"/>
                  </a:lnTo>
                  <a:lnTo>
                    <a:pt x="489026" y="263004"/>
                  </a:lnTo>
                  <a:lnTo>
                    <a:pt x="488899" y="262940"/>
                  </a:lnTo>
                  <a:lnTo>
                    <a:pt x="488632" y="262864"/>
                  </a:lnTo>
                  <a:lnTo>
                    <a:pt x="488467" y="262851"/>
                  </a:lnTo>
                  <a:lnTo>
                    <a:pt x="488200" y="262839"/>
                  </a:lnTo>
                  <a:lnTo>
                    <a:pt x="488048" y="262864"/>
                  </a:lnTo>
                  <a:lnTo>
                    <a:pt x="487781" y="262915"/>
                  </a:lnTo>
                  <a:lnTo>
                    <a:pt x="487616" y="262978"/>
                  </a:lnTo>
                  <a:lnTo>
                    <a:pt x="487476" y="263055"/>
                  </a:lnTo>
                  <a:lnTo>
                    <a:pt x="487337" y="263144"/>
                  </a:lnTo>
                  <a:lnTo>
                    <a:pt x="487260" y="263271"/>
                  </a:lnTo>
                  <a:lnTo>
                    <a:pt x="487222" y="263398"/>
                  </a:lnTo>
                  <a:lnTo>
                    <a:pt x="487222" y="263525"/>
                  </a:lnTo>
                  <a:lnTo>
                    <a:pt x="487311" y="263715"/>
                  </a:lnTo>
                  <a:lnTo>
                    <a:pt x="487438" y="263829"/>
                  </a:lnTo>
                  <a:lnTo>
                    <a:pt x="492798" y="268020"/>
                  </a:lnTo>
                  <a:lnTo>
                    <a:pt x="493687" y="267639"/>
                  </a:lnTo>
                  <a:lnTo>
                    <a:pt x="492798" y="268020"/>
                  </a:lnTo>
                  <a:lnTo>
                    <a:pt x="492925" y="268122"/>
                  </a:lnTo>
                  <a:lnTo>
                    <a:pt x="493052" y="268173"/>
                  </a:lnTo>
                  <a:lnTo>
                    <a:pt x="493268" y="268236"/>
                  </a:lnTo>
                  <a:lnTo>
                    <a:pt x="493445" y="268262"/>
                  </a:lnTo>
                  <a:lnTo>
                    <a:pt x="493750" y="268274"/>
                  </a:lnTo>
                  <a:lnTo>
                    <a:pt x="493915" y="268262"/>
                  </a:lnTo>
                  <a:lnTo>
                    <a:pt x="494068" y="268236"/>
                  </a:lnTo>
                  <a:lnTo>
                    <a:pt x="494258" y="268173"/>
                  </a:lnTo>
                  <a:lnTo>
                    <a:pt x="494449" y="268211"/>
                  </a:lnTo>
                  <a:lnTo>
                    <a:pt x="494576" y="268236"/>
                  </a:lnTo>
                  <a:lnTo>
                    <a:pt x="494830" y="268236"/>
                  </a:lnTo>
                  <a:lnTo>
                    <a:pt x="495020" y="268249"/>
                  </a:lnTo>
                  <a:lnTo>
                    <a:pt x="495376" y="268211"/>
                  </a:lnTo>
                  <a:lnTo>
                    <a:pt x="495731" y="268160"/>
                  </a:lnTo>
                  <a:lnTo>
                    <a:pt x="496074" y="268071"/>
                  </a:lnTo>
                  <a:lnTo>
                    <a:pt x="496227" y="268008"/>
                  </a:lnTo>
                  <a:lnTo>
                    <a:pt x="496392" y="267970"/>
                  </a:lnTo>
                  <a:lnTo>
                    <a:pt x="498081" y="266776"/>
                  </a:lnTo>
                  <a:lnTo>
                    <a:pt x="497205" y="266522"/>
                  </a:lnTo>
                  <a:lnTo>
                    <a:pt x="498157" y="266649"/>
                  </a:lnTo>
                  <a:lnTo>
                    <a:pt x="498259" y="266344"/>
                  </a:lnTo>
                  <a:lnTo>
                    <a:pt x="498284" y="266141"/>
                  </a:lnTo>
                  <a:close/>
                </a:path>
                <a:path w="587375" h="370840">
                  <a:moveTo>
                    <a:pt x="502526" y="257225"/>
                  </a:moveTo>
                  <a:lnTo>
                    <a:pt x="500443" y="256908"/>
                  </a:lnTo>
                  <a:lnTo>
                    <a:pt x="499198" y="259562"/>
                  </a:lnTo>
                  <a:lnTo>
                    <a:pt x="495338" y="256324"/>
                  </a:lnTo>
                  <a:lnTo>
                    <a:pt x="495223" y="256184"/>
                  </a:lnTo>
                  <a:lnTo>
                    <a:pt x="494982" y="255993"/>
                  </a:lnTo>
                  <a:lnTo>
                    <a:pt x="494703" y="255803"/>
                  </a:lnTo>
                  <a:lnTo>
                    <a:pt x="494487" y="255676"/>
                  </a:lnTo>
                  <a:lnTo>
                    <a:pt x="494487" y="256578"/>
                  </a:lnTo>
                  <a:lnTo>
                    <a:pt x="494284" y="256667"/>
                  </a:lnTo>
                  <a:lnTo>
                    <a:pt x="494068" y="256743"/>
                  </a:lnTo>
                  <a:lnTo>
                    <a:pt x="494334" y="256628"/>
                  </a:lnTo>
                  <a:lnTo>
                    <a:pt x="494487" y="256578"/>
                  </a:lnTo>
                  <a:lnTo>
                    <a:pt x="494487" y="255676"/>
                  </a:lnTo>
                  <a:lnTo>
                    <a:pt x="492874" y="255092"/>
                  </a:lnTo>
                  <a:lnTo>
                    <a:pt x="492658" y="255066"/>
                  </a:lnTo>
                  <a:lnTo>
                    <a:pt x="492506" y="255028"/>
                  </a:lnTo>
                  <a:lnTo>
                    <a:pt x="492366" y="255003"/>
                  </a:lnTo>
                  <a:lnTo>
                    <a:pt x="491947" y="254965"/>
                  </a:lnTo>
                  <a:lnTo>
                    <a:pt x="491744" y="254965"/>
                  </a:lnTo>
                  <a:lnTo>
                    <a:pt x="491515" y="254952"/>
                  </a:lnTo>
                  <a:lnTo>
                    <a:pt x="488657" y="255574"/>
                  </a:lnTo>
                  <a:lnTo>
                    <a:pt x="488492" y="255651"/>
                  </a:lnTo>
                  <a:lnTo>
                    <a:pt x="488213" y="255828"/>
                  </a:lnTo>
                  <a:lnTo>
                    <a:pt x="488086" y="255943"/>
                  </a:lnTo>
                  <a:lnTo>
                    <a:pt x="487730" y="256235"/>
                  </a:lnTo>
                  <a:lnTo>
                    <a:pt x="487540" y="256451"/>
                  </a:lnTo>
                  <a:lnTo>
                    <a:pt x="487413" y="256667"/>
                  </a:lnTo>
                  <a:lnTo>
                    <a:pt x="487349" y="256794"/>
                  </a:lnTo>
                  <a:lnTo>
                    <a:pt x="487286" y="256921"/>
                  </a:lnTo>
                  <a:lnTo>
                    <a:pt x="487197" y="257213"/>
                  </a:lnTo>
                  <a:lnTo>
                    <a:pt x="487172" y="257505"/>
                  </a:lnTo>
                  <a:lnTo>
                    <a:pt x="487184" y="257797"/>
                  </a:lnTo>
                  <a:lnTo>
                    <a:pt x="487222" y="257937"/>
                  </a:lnTo>
                  <a:lnTo>
                    <a:pt x="487248" y="258076"/>
                  </a:lnTo>
                  <a:lnTo>
                    <a:pt x="488454" y="259511"/>
                  </a:lnTo>
                  <a:lnTo>
                    <a:pt x="488632" y="259626"/>
                  </a:lnTo>
                  <a:lnTo>
                    <a:pt x="488988" y="259829"/>
                  </a:lnTo>
                  <a:lnTo>
                    <a:pt x="489445" y="260032"/>
                  </a:lnTo>
                  <a:lnTo>
                    <a:pt x="489585" y="260070"/>
                  </a:lnTo>
                  <a:lnTo>
                    <a:pt x="489775" y="260121"/>
                  </a:lnTo>
                  <a:lnTo>
                    <a:pt x="489915" y="260146"/>
                  </a:lnTo>
                  <a:lnTo>
                    <a:pt x="490283" y="260146"/>
                  </a:lnTo>
                  <a:lnTo>
                    <a:pt x="490537" y="260096"/>
                  </a:lnTo>
                  <a:lnTo>
                    <a:pt x="490728" y="260045"/>
                  </a:lnTo>
                  <a:lnTo>
                    <a:pt x="490855" y="259969"/>
                  </a:lnTo>
                  <a:lnTo>
                    <a:pt x="491032" y="259829"/>
                  </a:lnTo>
                  <a:lnTo>
                    <a:pt x="491172" y="259676"/>
                  </a:lnTo>
                  <a:lnTo>
                    <a:pt x="491197" y="259499"/>
                  </a:lnTo>
                  <a:lnTo>
                    <a:pt x="491172" y="259359"/>
                  </a:lnTo>
                  <a:lnTo>
                    <a:pt x="490994" y="259181"/>
                  </a:lnTo>
                  <a:lnTo>
                    <a:pt x="490867" y="259092"/>
                  </a:lnTo>
                  <a:lnTo>
                    <a:pt x="490702" y="259016"/>
                  </a:lnTo>
                  <a:lnTo>
                    <a:pt x="490499" y="258940"/>
                  </a:lnTo>
                  <a:lnTo>
                    <a:pt x="490181" y="258762"/>
                  </a:lnTo>
                  <a:lnTo>
                    <a:pt x="489978" y="258635"/>
                  </a:lnTo>
                  <a:lnTo>
                    <a:pt x="489724" y="258432"/>
                  </a:lnTo>
                  <a:lnTo>
                    <a:pt x="489534" y="258178"/>
                  </a:lnTo>
                  <a:lnTo>
                    <a:pt x="489331" y="257530"/>
                  </a:lnTo>
                  <a:lnTo>
                    <a:pt x="489343" y="257365"/>
                  </a:lnTo>
                  <a:lnTo>
                    <a:pt x="489394" y="257187"/>
                  </a:lnTo>
                  <a:lnTo>
                    <a:pt x="489534" y="256946"/>
                  </a:lnTo>
                  <a:lnTo>
                    <a:pt x="489724" y="256730"/>
                  </a:lnTo>
                  <a:lnTo>
                    <a:pt x="489991" y="256540"/>
                  </a:lnTo>
                  <a:lnTo>
                    <a:pt x="490156" y="256476"/>
                  </a:lnTo>
                  <a:lnTo>
                    <a:pt x="490410" y="256374"/>
                  </a:lnTo>
                  <a:lnTo>
                    <a:pt x="490677" y="256298"/>
                  </a:lnTo>
                  <a:lnTo>
                    <a:pt x="490880" y="256260"/>
                  </a:lnTo>
                  <a:lnTo>
                    <a:pt x="491083" y="256235"/>
                  </a:lnTo>
                  <a:lnTo>
                    <a:pt x="491286" y="256209"/>
                  </a:lnTo>
                  <a:lnTo>
                    <a:pt x="491718" y="256209"/>
                  </a:lnTo>
                  <a:lnTo>
                    <a:pt x="491896" y="256247"/>
                  </a:lnTo>
                  <a:lnTo>
                    <a:pt x="492048" y="256273"/>
                  </a:lnTo>
                  <a:lnTo>
                    <a:pt x="492480" y="256349"/>
                  </a:lnTo>
                  <a:lnTo>
                    <a:pt x="493407" y="256870"/>
                  </a:lnTo>
                  <a:lnTo>
                    <a:pt x="493522" y="256997"/>
                  </a:lnTo>
                  <a:lnTo>
                    <a:pt x="498779" y="261378"/>
                  </a:lnTo>
                  <a:lnTo>
                    <a:pt x="498906" y="261454"/>
                  </a:lnTo>
                  <a:lnTo>
                    <a:pt x="499046" y="261518"/>
                  </a:lnTo>
                  <a:lnTo>
                    <a:pt x="499173" y="261569"/>
                  </a:lnTo>
                  <a:lnTo>
                    <a:pt x="499325" y="261594"/>
                  </a:lnTo>
                  <a:lnTo>
                    <a:pt x="499516" y="261632"/>
                  </a:lnTo>
                  <a:lnTo>
                    <a:pt x="499745" y="261645"/>
                  </a:lnTo>
                  <a:lnTo>
                    <a:pt x="499948" y="261620"/>
                  </a:lnTo>
                  <a:lnTo>
                    <a:pt x="500189" y="261543"/>
                  </a:lnTo>
                  <a:lnTo>
                    <a:pt x="500316" y="261493"/>
                  </a:lnTo>
                  <a:lnTo>
                    <a:pt x="500443" y="261429"/>
                  </a:lnTo>
                  <a:lnTo>
                    <a:pt x="500583" y="261327"/>
                  </a:lnTo>
                  <a:lnTo>
                    <a:pt x="500697" y="261175"/>
                  </a:lnTo>
                  <a:lnTo>
                    <a:pt x="502526" y="257225"/>
                  </a:lnTo>
                  <a:close/>
                </a:path>
                <a:path w="587375" h="370840">
                  <a:moveTo>
                    <a:pt x="502564" y="257022"/>
                  </a:moveTo>
                  <a:lnTo>
                    <a:pt x="502526" y="256895"/>
                  </a:lnTo>
                  <a:lnTo>
                    <a:pt x="502412" y="256768"/>
                  </a:lnTo>
                  <a:lnTo>
                    <a:pt x="502285" y="256654"/>
                  </a:lnTo>
                  <a:lnTo>
                    <a:pt x="502132" y="256578"/>
                  </a:lnTo>
                  <a:lnTo>
                    <a:pt x="502005" y="256540"/>
                  </a:lnTo>
                  <a:lnTo>
                    <a:pt x="501802" y="256476"/>
                  </a:lnTo>
                  <a:lnTo>
                    <a:pt x="501599" y="256451"/>
                  </a:lnTo>
                  <a:lnTo>
                    <a:pt x="501396" y="256451"/>
                  </a:lnTo>
                  <a:lnTo>
                    <a:pt x="501269" y="256451"/>
                  </a:lnTo>
                  <a:lnTo>
                    <a:pt x="501091" y="256489"/>
                  </a:lnTo>
                  <a:lnTo>
                    <a:pt x="500900" y="256552"/>
                  </a:lnTo>
                  <a:lnTo>
                    <a:pt x="500748" y="256603"/>
                  </a:lnTo>
                  <a:lnTo>
                    <a:pt x="500621" y="256679"/>
                  </a:lnTo>
                  <a:lnTo>
                    <a:pt x="500494" y="256832"/>
                  </a:lnTo>
                  <a:lnTo>
                    <a:pt x="502526" y="257213"/>
                  </a:lnTo>
                  <a:lnTo>
                    <a:pt x="502564" y="257022"/>
                  </a:lnTo>
                  <a:close/>
                </a:path>
                <a:path w="587375" h="370840">
                  <a:moveTo>
                    <a:pt x="504164" y="253707"/>
                  </a:moveTo>
                  <a:lnTo>
                    <a:pt x="502069" y="253390"/>
                  </a:lnTo>
                  <a:lnTo>
                    <a:pt x="502031" y="253542"/>
                  </a:lnTo>
                  <a:lnTo>
                    <a:pt x="502094" y="253746"/>
                  </a:lnTo>
                  <a:lnTo>
                    <a:pt x="502259" y="253936"/>
                  </a:lnTo>
                  <a:lnTo>
                    <a:pt x="502412" y="254012"/>
                  </a:lnTo>
                  <a:lnTo>
                    <a:pt x="502589" y="254101"/>
                  </a:lnTo>
                  <a:lnTo>
                    <a:pt x="502780" y="254152"/>
                  </a:lnTo>
                  <a:lnTo>
                    <a:pt x="502983" y="254177"/>
                  </a:lnTo>
                  <a:lnTo>
                    <a:pt x="503262" y="254177"/>
                  </a:lnTo>
                  <a:lnTo>
                    <a:pt x="503402" y="254152"/>
                  </a:lnTo>
                  <a:lnTo>
                    <a:pt x="503656" y="254101"/>
                  </a:lnTo>
                  <a:lnTo>
                    <a:pt x="503834" y="254000"/>
                  </a:lnTo>
                  <a:lnTo>
                    <a:pt x="503961" y="253923"/>
                  </a:lnTo>
                  <a:lnTo>
                    <a:pt x="504088" y="253822"/>
                  </a:lnTo>
                  <a:close/>
                </a:path>
                <a:path w="587375" h="370840">
                  <a:moveTo>
                    <a:pt x="505993" y="249783"/>
                  </a:moveTo>
                  <a:lnTo>
                    <a:pt x="503910" y="249453"/>
                  </a:lnTo>
                  <a:lnTo>
                    <a:pt x="503262" y="250837"/>
                  </a:lnTo>
                  <a:lnTo>
                    <a:pt x="492302" y="249135"/>
                  </a:lnTo>
                  <a:lnTo>
                    <a:pt x="492150" y="249110"/>
                  </a:lnTo>
                  <a:lnTo>
                    <a:pt x="492023" y="249085"/>
                  </a:lnTo>
                  <a:lnTo>
                    <a:pt x="491871" y="249047"/>
                  </a:lnTo>
                  <a:lnTo>
                    <a:pt x="491667" y="249047"/>
                  </a:lnTo>
                  <a:lnTo>
                    <a:pt x="491528" y="249072"/>
                  </a:lnTo>
                  <a:lnTo>
                    <a:pt x="491388" y="249097"/>
                  </a:lnTo>
                  <a:lnTo>
                    <a:pt x="491261" y="249123"/>
                  </a:lnTo>
                  <a:lnTo>
                    <a:pt x="491083" y="249174"/>
                  </a:lnTo>
                  <a:lnTo>
                    <a:pt x="490943" y="249275"/>
                  </a:lnTo>
                  <a:lnTo>
                    <a:pt x="490804" y="249389"/>
                  </a:lnTo>
                  <a:lnTo>
                    <a:pt x="490702" y="249542"/>
                  </a:lnTo>
                  <a:lnTo>
                    <a:pt x="490677" y="249720"/>
                  </a:lnTo>
                  <a:lnTo>
                    <a:pt x="490715" y="249859"/>
                  </a:lnTo>
                  <a:lnTo>
                    <a:pt x="490816" y="250012"/>
                  </a:lnTo>
                  <a:lnTo>
                    <a:pt x="492582" y="252323"/>
                  </a:lnTo>
                  <a:lnTo>
                    <a:pt x="492721" y="252463"/>
                  </a:lnTo>
                  <a:lnTo>
                    <a:pt x="492874" y="252552"/>
                  </a:lnTo>
                  <a:lnTo>
                    <a:pt x="493039" y="252615"/>
                  </a:lnTo>
                  <a:lnTo>
                    <a:pt x="493191" y="252641"/>
                  </a:lnTo>
                  <a:lnTo>
                    <a:pt x="493331" y="252679"/>
                  </a:lnTo>
                  <a:lnTo>
                    <a:pt x="493547" y="252691"/>
                  </a:lnTo>
                  <a:lnTo>
                    <a:pt x="493763" y="252679"/>
                  </a:lnTo>
                  <a:lnTo>
                    <a:pt x="493966" y="252653"/>
                  </a:lnTo>
                  <a:lnTo>
                    <a:pt x="494144" y="252603"/>
                  </a:lnTo>
                  <a:lnTo>
                    <a:pt x="494347" y="252514"/>
                  </a:lnTo>
                  <a:lnTo>
                    <a:pt x="494487" y="252412"/>
                  </a:lnTo>
                  <a:lnTo>
                    <a:pt x="494639" y="252183"/>
                  </a:lnTo>
                  <a:lnTo>
                    <a:pt x="494652" y="252031"/>
                  </a:lnTo>
                  <a:lnTo>
                    <a:pt x="494626" y="251904"/>
                  </a:lnTo>
                  <a:lnTo>
                    <a:pt x="493649" y="250634"/>
                  </a:lnTo>
                  <a:lnTo>
                    <a:pt x="502704" y="252031"/>
                  </a:lnTo>
                  <a:lnTo>
                    <a:pt x="502081" y="253377"/>
                  </a:lnTo>
                  <a:lnTo>
                    <a:pt x="504177" y="253695"/>
                  </a:lnTo>
                  <a:lnTo>
                    <a:pt x="505993" y="249783"/>
                  </a:lnTo>
                  <a:close/>
                </a:path>
                <a:path w="587375" h="370840">
                  <a:moveTo>
                    <a:pt x="506031" y="249555"/>
                  </a:moveTo>
                  <a:lnTo>
                    <a:pt x="505980" y="249415"/>
                  </a:lnTo>
                  <a:lnTo>
                    <a:pt x="505866" y="249275"/>
                  </a:lnTo>
                  <a:lnTo>
                    <a:pt x="505739" y="249186"/>
                  </a:lnTo>
                  <a:lnTo>
                    <a:pt x="505599" y="249123"/>
                  </a:lnTo>
                  <a:lnTo>
                    <a:pt x="505383" y="249034"/>
                  </a:lnTo>
                  <a:lnTo>
                    <a:pt x="505244" y="249008"/>
                  </a:lnTo>
                  <a:lnTo>
                    <a:pt x="505079" y="248983"/>
                  </a:lnTo>
                  <a:lnTo>
                    <a:pt x="504812" y="248983"/>
                  </a:lnTo>
                  <a:lnTo>
                    <a:pt x="504672" y="249008"/>
                  </a:lnTo>
                  <a:lnTo>
                    <a:pt x="504456" y="249047"/>
                  </a:lnTo>
                  <a:lnTo>
                    <a:pt x="504228" y="249148"/>
                  </a:lnTo>
                  <a:lnTo>
                    <a:pt x="504101" y="249237"/>
                  </a:lnTo>
                  <a:lnTo>
                    <a:pt x="503961" y="249364"/>
                  </a:lnTo>
                  <a:lnTo>
                    <a:pt x="505993" y="249770"/>
                  </a:lnTo>
                  <a:lnTo>
                    <a:pt x="506031" y="249555"/>
                  </a:lnTo>
                  <a:close/>
                </a:path>
                <a:path w="587375" h="370840">
                  <a:moveTo>
                    <a:pt x="586790" y="174764"/>
                  </a:moveTo>
                  <a:lnTo>
                    <a:pt x="581139" y="167436"/>
                  </a:lnTo>
                  <a:lnTo>
                    <a:pt x="580453" y="167043"/>
                  </a:lnTo>
                  <a:lnTo>
                    <a:pt x="568413" y="164160"/>
                  </a:lnTo>
                  <a:lnTo>
                    <a:pt x="566508" y="164160"/>
                  </a:lnTo>
                  <a:lnTo>
                    <a:pt x="548119" y="174764"/>
                  </a:lnTo>
                  <a:lnTo>
                    <a:pt x="548119" y="175869"/>
                  </a:lnTo>
                  <a:lnTo>
                    <a:pt x="553796" y="183210"/>
                  </a:lnTo>
                  <a:lnTo>
                    <a:pt x="554469" y="183616"/>
                  </a:lnTo>
                  <a:lnTo>
                    <a:pt x="566521" y="186486"/>
                  </a:lnTo>
                  <a:lnTo>
                    <a:pt x="568413" y="186486"/>
                  </a:lnTo>
                  <a:lnTo>
                    <a:pt x="586790" y="175869"/>
                  </a:lnTo>
                  <a:lnTo>
                    <a:pt x="586790" y="17476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889631" y="1184363"/>
              <a:ext cx="548005" cy="255904"/>
            </a:xfrm>
            <a:custGeom>
              <a:avLst/>
              <a:gdLst/>
              <a:ahLst/>
              <a:cxnLst/>
              <a:rect l="l" t="t" r="r" b="b"/>
              <a:pathLst>
                <a:path w="548004" h="255905">
                  <a:moveTo>
                    <a:pt x="5740" y="184035"/>
                  </a:moveTo>
                  <a:lnTo>
                    <a:pt x="5524" y="184023"/>
                  </a:lnTo>
                  <a:lnTo>
                    <a:pt x="5384" y="184035"/>
                  </a:lnTo>
                  <a:lnTo>
                    <a:pt x="5245" y="184073"/>
                  </a:lnTo>
                  <a:lnTo>
                    <a:pt x="5105" y="184137"/>
                  </a:lnTo>
                  <a:lnTo>
                    <a:pt x="4953" y="184251"/>
                  </a:lnTo>
                  <a:lnTo>
                    <a:pt x="4902" y="184505"/>
                  </a:lnTo>
                  <a:lnTo>
                    <a:pt x="5003" y="184632"/>
                  </a:lnTo>
                  <a:lnTo>
                    <a:pt x="5245" y="184759"/>
                  </a:lnTo>
                  <a:lnTo>
                    <a:pt x="5372" y="184785"/>
                  </a:lnTo>
                  <a:lnTo>
                    <a:pt x="5740" y="184035"/>
                  </a:lnTo>
                  <a:close/>
                </a:path>
                <a:path w="548004" h="255905">
                  <a:moveTo>
                    <a:pt x="26644" y="182283"/>
                  </a:moveTo>
                  <a:lnTo>
                    <a:pt x="26466" y="182270"/>
                  </a:lnTo>
                  <a:lnTo>
                    <a:pt x="26339" y="182308"/>
                  </a:lnTo>
                  <a:lnTo>
                    <a:pt x="26174" y="182359"/>
                  </a:lnTo>
                  <a:lnTo>
                    <a:pt x="26022" y="182473"/>
                  </a:lnTo>
                  <a:lnTo>
                    <a:pt x="25984" y="182676"/>
                  </a:lnTo>
                  <a:lnTo>
                    <a:pt x="26111" y="182791"/>
                  </a:lnTo>
                  <a:lnTo>
                    <a:pt x="26250" y="182880"/>
                  </a:lnTo>
                  <a:lnTo>
                    <a:pt x="26377" y="182905"/>
                  </a:lnTo>
                  <a:lnTo>
                    <a:pt x="26644" y="182283"/>
                  </a:lnTo>
                  <a:close/>
                </a:path>
                <a:path w="548004" h="255905">
                  <a:moveTo>
                    <a:pt x="30022" y="199428"/>
                  </a:moveTo>
                  <a:lnTo>
                    <a:pt x="29921" y="199301"/>
                  </a:lnTo>
                  <a:lnTo>
                    <a:pt x="29730" y="199199"/>
                  </a:lnTo>
                  <a:lnTo>
                    <a:pt x="29552" y="199148"/>
                  </a:lnTo>
                  <a:lnTo>
                    <a:pt x="800" y="194703"/>
                  </a:lnTo>
                  <a:lnTo>
                    <a:pt x="685" y="194945"/>
                  </a:lnTo>
                  <a:lnTo>
                    <a:pt x="711" y="194691"/>
                  </a:lnTo>
                  <a:lnTo>
                    <a:pt x="304" y="194729"/>
                  </a:lnTo>
                  <a:lnTo>
                    <a:pt x="88" y="194830"/>
                  </a:lnTo>
                  <a:lnTo>
                    <a:pt x="0" y="195224"/>
                  </a:lnTo>
                  <a:lnTo>
                    <a:pt x="152" y="195351"/>
                  </a:lnTo>
                  <a:lnTo>
                    <a:pt x="457" y="195453"/>
                  </a:lnTo>
                  <a:lnTo>
                    <a:pt x="29171" y="199898"/>
                  </a:lnTo>
                  <a:lnTo>
                    <a:pt x="29413" y="199390"/>
                  </a:lnTo>
                  <a:lnTo>
                    <a:pt x="29184" y="199898"/>
                  </a:lnTo>
                  <a:lnTo>
                    <a:pt x="29311" y="199910"/>
                  </a:lnTo>
                  <a:lnTo>
                    <a:pt x="29438" y="199898"/>
                  </a:lnTo>
                  <a:lnTo>
                    <a:pt x="29565" y="199885"/>
                  </a:lnTo>
                  <a:lnTo>
                    <a:pt x="29705" y="199847"/>
                  </a:lnTo>
                  <a:lnTo>
                    <a:pt x="29857" y="199771"/>
                  </a:lnTo>
                  <a:lnTo>
                    <a:pt x="29997" y="199644"/>
                  </a:lnTo>
                  <a:lnTo>
                    <a:pt x="30022" y="199428"/>
                  </a:lnTo>
                  <a:close/>
                </a:path>
                <a:path w="548004" h="255905">
                  <a:moveTo>
                    <a:pt x="34455" y="188480"/>
                  </a:moveTo>
                  <a:lnTo>
                    <a:pt x="5753" y="184048"/>
                  </a:lnTo>
                  <a:lnTo>
                    <a:pt x="5397" y="184797"/>
                  </a:lnTo>
                  <a:lnTo>
                    <a:pt x="34124" y="189230"/>
                  </a:lnTo>
                  <a:lnTo>
                    <a:pt x="34455" y="188480"/>
                  </a:lnTo>
                  <a:close/>
                </a:path>
                <a:path w="548004" h="255905">
                  <a:moveTo>
                    <a:pt x="34963" y="188798"/>
                  </a:moveTo>
                  <a:lnTo>
                    <a:pt x="34861" y="188658"/>
                  </a:lnTo>
                  <a:lnTo>
                    <a:pt x="34696" y="188544"/>
                  </a:lnTo>
                  <a:lnTo>
                    <a:pt x="34556" y="188506"/>
                  </a:lnTo>
                  <a:lnTo>
                    <a:pt x="34124" y="189230"/>
                  </a:lnTo>
                  <a:lnTo>
                    <a:pt x="34251" y="189242"/>
                  </a:lnTo>
                  <a:lnTo>
                    <a:pt x="34404" y="189242"/>
                  </a:lnTo>
                  <a:lnTo>
                    <a:pt x="34531" y="189217"/>
                  </a:lnTo>
                  <a:lnTo>
                    <a:pt x="34798" y="189115"/>
                  </a:lnTo>
                  <a:lnTo>
                    <a:pt x="34937" y="188988"/>
                  </a:lnTo>
                  <a:lnTo>
                    <a:pt x="34963" y="188798"/>
                  </a:lnTo>
                  <a:close/>
                </a:path>
                <a:path w="548004" h="255905">
                  <a:moveTo>
                    <a:pt x="94665" y="244259"/>
                  </a:moveTo>
                  <a:lnTo>
                    <a:pt x="93052" y="241757"/>
                  </a:lnTo>
                  <a:lnTo>
                    <a:pt x="93052" y="244297"/>
                  </a:lnTo>
                  <a:lnTo>
                    <a:pt x="93052" y="244614"/>
                  </a:lnTo>
                  <a:lnTo>
                    <a:pt x="87414" y="247865"/>
                  </a:lnTo>
                  <a:lnTo>
                    <a:pt x="86245" y="247840"/>
                  </a:lnTo>
                  <a:lnTo>
                    <a:pt x="81191" y="244614"/>
                  </a:lnTo>
                  <a:lnTo>
                    <a:pt x="81191" y="244297"/>
                  </a:lnTo>
                  <a:lnTo>
                    <a:pt x="86829" y="241046"/>
                  </a:lnTo>
                  <a:lnTo>
                    <a:pt x="87414" y="241046"/>
                  </a:lnTo>
                  <a:lnTo>
                    <a:pt x="91313" y="242049"/>
                  </a:lnTo>
                  <a:lnTo>
                    <a:pt x="91897" y="242404"/>
                  </a:lnTo>
                  <a:lnTo>
                    <a:pt x="92494" y="242989"/>
                  </a:lnTo>
                  <a:lnTo>
                    <a:pt x="92887" y="243624"/>
                  </a:lnTo>
                  <a:lnTo>
                    <a:pt x="92989" y="243941"/>
                  </a:lnTo>
                  <a:lnTo>
                    <a:pt x="93052" y="244297"/>
                  </a:lnTo>
                  <a:lnTo>
                    <a:pt x="93052" y="241757"/>
                  </a:lnTo>
                  <a:lnTo>
                    <a:pt x="87490" y="240106"/>
                  </a:lnTo>
                  <a:lnTo>
                    <a:pt x="86753" y="240106"/>
                  </a:lnTo>
                  <a:lnTo>
                    <a:pt x="79578" y="244259"/>
                  </a:lnTo>
                  <a:lnTo>
                    <a:pt x="79578" y="244665"/>
                  </a:lnTo>
                  <a:lnTo>
                    <a:pt x="86753" y="248818"/>
                  </a:lnTo>
                  <a:lnTo>
                    <a:pt x="87490" y="248818"/>
                  </a:lnTo>
                  <a:lnTo>
                    <a:pt x="94665" y="244665"/>
                  </a:lnTo>
                  <a:lnTo>
                    <a:pt x="94665" y="244259"/>
                  </a:lnTo>
                  <a:close/>
                </a:path>
                <a:path w="548004" h="255905">
                  <a:moveTo>
                    <a:pt x="136893" y="223418"/>
                  </a:moveTo>
                  <a:lnTo>
                    <a:pt x="136309" y="223088"/>
                  </a:lnTo>
                  <a:lnTo>
                    <a:pt x="136309" y="223545"/>
                  </a:lnTo>
                  <a:lnTo>
                    <a:pt x="86156" y="252501"/>
                  </a:lnTo>
                  <a:lnTo>
                    <a:pt x="47739" y="230327"/>
                  </a:lnTo>
                  <a:lnTo>
                    <a:pt x="97891" y="201371"/>
                  </a:lnTo>
                  <a:lnTo>
                    <a:pt x="136309" y="223545"/>
                  </a:lnTo>
                  <a:lnTo>
                    <a:pt x="136309" y="223088"/>
                  </a:lnTo>
                  <a:lnTo>
                    <a:pt x="98094" y="201028"/>
                  </a:lnTo>
                  <a:lnTo>
                    <a:pt x="97967" y="201015"/>
                  </a:lnTo>
                  <a:lnTo>
                    <a:pt x="97840" y="201002"/>
                  </a:lnTo>
                  <a:lnTo>
                    <a:pt x="97701" y="201028"/>
                  </a:lnTo>
                  <a:lnTo>
                    <a:pt x="47256" y="230162"/>
                  </a:lnTo>
                  <a:lnTo>
                    <a:pt x="47142" y="230403"/>
                  </a:lnTo>
                  <a:lnTo>
                    <a:pt x="85979" y="252831"/>
                  </a:lnTo>
                  <a:lnTo>
                    <a:pt x="86182" y="252882"/>
                  </a:lnTo>
                  <a:lnTo>
                    <a:pt x="86309" y="252857"/>
                  </a:lnTo>
                  <a:lnTo>
                    <a:pt x="136893" y="223647"/>
                  </a:lnTo>
                  <a:lnTo>
                    <a:pt x="136867" y="223443"/>
                  </a:lnTo>
                  <a:close/>
                </a:path>
                <a:path w="548004" h="255905">
                  <a:moveTo>
                    <a:pt x="141312" y="223507"/>
                  </a:moveTo>
                  <a:lnTo>
                    <a:pt x="141236" y="223342"/>
                  </a:lnTo>
                  <a:lnTo>
                    <a:pt x="141109" y="223227"/>
                  </a:lnTo>
                  <a:lnTo>
                    <a:pt x="139357" y="222211"/>
                  </a:lnTo>
                  <a:lnTo>
                    <a:pt x="139357" y="223545"/>
                  </a:lnTo>
                  <a:lnTo>
                    <a:pt x="86156" y="254254"/>
                  </a:lnTo>
                  <a:lnTo>
                    <a:pt x="44704" y="230314"/>
                  </a:lnTo>
                  <a:lnTo>
                    <a:pt x="97891" y="199605"/>
                  </a:lnTo>
                  <a:lnTo>
                    <a:pt x="139357" y="223545"/>
                  </a:lnTo>
                  <a:lnTo>
                    <a:pt x="139357" y="222211"/>
                  </a:lnTo>
                  <a:lnTo>
                    <a:pt x="98602" y="198691"/>
                  </a:lnTo>
                  <a:lnTo>
                    <a:pt x="98463" y="198602"/>
                  </a:lnTo>
                  <a:lnTo>
                    <a:pt x="98310" y="198539"/>
                  </a:lnTo>
                  <a:lnTo>
                    <a:pt x="98171" y="198501"/>
                  </a:lnTo>
                  <a:lnTo>
                    <a:pt x="97751" y="198475"/>
                  </a:lnTo>
                  <a:lnTo>
                    <a:pt x="97624" y="198501"/>
                  </a:lnTo>
                  <a:lnTo>
                    <a:pt x="97485" y="198539"/>
                  </a:lnTo>
                  <a:lnTo>
                    <a:pt x="97358" y="198589"/>
                  </a:lnTo>
                  <a:lnTo>
                    <a:pt x="43078" y="229933"/>
                  </a:lnTo>
                  <a:lnTo>
                    <a:pt x="42951" y="229997"/>
                  </a:lnTo>
                  <a:lnTo>
                    <a:pt x="42824" y="230111"/>
                  </a:lnTo>
                  <a:lnTo>
                    <a:pt x="42748" y="230251"/>
                  </a:lnTo>
                  <a:lnTo>
                    <a:pt x="42748" y="230390"/>
                  </a:lnTo>
                  <a:lnTo>
                    <a:pt x="42976" y="230644"/>
                  </a:lnTo>
                  <a:lnTo>
                    <a:pt x="85585" y="255244"/>
                  </a:lnTo>
                  <a:lnTo>
                    <a:pt x="85725" y="255308"/>
                  </a:lnTo>
                  <a:lnTo>
                    <a:pt x="85864" y="255346"/>
                  </a:lnTo>
                  <a:lnTo>
                    <a:pt x="86004" y="255384"/>
                  </a:lnTo>
                  <a:lnTo>
                    <a:pt x="86321" y="255384"/>
                  </a:lnTo>
                  <a:lnTo>
                    <a:pt x="86448" y="255358"/>
                  </a:lnTo>
                  <a:lnTo>
                    <a:pt x="86588" y="255320"/>
                  </a:lnTo>
                  <a:lnTo>
                    <a:pt x="86715" y="255270"/>
                  </a:lnTo>
                  <a:lnTo>
                    <a:pt x="140995" y="223926"/>
                  </a:lnTo>
                  <a:lnTo>
                    <a:pt x="141160" y="223824"/>
                  </a:lnTo>
                  <a:lnTo>
                    <a:pt x="141262" y="223697"/>
                  </a:lnTo>
                  <a:lnTo>
                    <a:pt x="141312" y="223558"/>
                  </a:lnTo>
                  <a:close/>
                </a:path>
                <a:path w="548004" h="255905">
                  <a:moveTo>
                    <a:pt x="366090" y="7061"/>
                  </a:moveTo>
                  <a:lnTo>
                    <a:pt x="366014" y="6921"/>
                  </a:lnTo>
                  <a:lnTo>
                    <a:pt x="360578" y="3771"/>
                  </a:lnTo>
                  <a:lnTo>
                    <a:pt x="360438" y="3721"/>
                  </a:lnTo>
                  <a:lnTo>
                    <a:pt x="360286" y="3695"/>
                  </a:lnTo>
                  <a:lnTo>
                    <a:pt x="360159" y="3683"/>
                  </a:lnTo>
                  <a:lnTo>
                    <a:pt x="360019" y="3708"/>
                  </a:lnTo>
                  <a:lnTo>
                    <a:pt x="359879" y="3746"/>
                  </a:lnTo>
                  <a:lnTo>
                    <a:pt x="359752" y="3822"/>
                  </a:lnTo>
                  <a:lnTo>
                    <a:pt x="359664" y="3962"/>
                  </a:lnTo>
                  <a:lnTo>
                    <a:pt x="359702" y="4114"/>
                  </a:lnTo>
                  <a:lnTo>
                    <a:pt x="365163" y="7315"/>
                  </a:lnTo>
                  <a:lnTo>
                    <a:pt x="365315" y="7366"/>
                  </a:lnTo>
                  <a:lnTo>
                    <a:pt x="365467" y="7391"/>
                  </a:lnTo>
                  <a:lnTo>
                    <a:pt x="365645" y="7391"/>
                  </a:lnTo>
                  <a:lnTo>
                    <a:pt x="365785" y="7366"/>
                  </a:lnTo>
                  <a:lnTo>
                    <a:pt x="365912" y="7315"/>
                  </a:lnTo>
                  <a:lnTo>
                    <a:pt x="366039" y="7226"/>
                  </a:lnTo>
                  <a:lnTo>
                    <a:pt x="366090" y="7099"/>
                  </a:lnTo>
                  <a:close/>
                </a:path>
                <a:path w="548004" h="255905">
                  <a:moveTo>
                    <a:pt x="372465" y="3352"/>
                  </a:moveTo>
                  <a:lnTo>
                    <a:pt x="372376" y="3225"/>
                  </a:lnTo>
                  <a:lnTo>
                    <a:pt x="366966" y="101"/>
                  </a:lnTo>
                  <a:lnTo>
                    <a:pt x="366826" y="25"/>
                  </a:lnTo>
                  <a:lnTo>
                    <a:pt x="366483" y="0"/>
                  </a:lnTo>
                  <a:lnTo>
                    <a:pt x="366318" y="38"/>
                  </a:lnTo>
                  <a:lnTo>
                    <a:pt x="366166" y="139"/>
                  </a:lnTo>
                  <a:lnTo>
                    <a:pt x="366052" y="266"/>
                  </a:lnTo>
                  <a:lnTo>
                    <a:pt x="366064" y="393"/>
                  </a:lnTo>
                  <a:lnTo>
                    <a:pt x="366204" y="520"/>
                  </a:lnTo>
                  <a:lnTo>
                    <a:pt x="371551" y="3632"/>
                  </a:lnTo>
                  <a:lnTo>
                    <a:pt x="371703" y="3695"/>
                  </a:lnTo>
                  <a:lnTo>
                    <a:pt x="372046" y="3721"/>
                  </a:lnTo>
                  <a:lnTo>
                    <a:pt x="372211" y="3683"/>
                  </a:lnTo>
                  <a:lnTo>
                    <a:pt x="372364" y="3594"/>
                  </a:lnTo>
                  <a:lnTo>
                    <a:pt x="372452" y="3467"/>
                  </a:lnTo>
                  <a:close/>
                </a:path>
                <a:path w="548004" h="255905">
                  <a:moveTo>
                    <a:pt x="424002" y="33070"/>
                  </a:moveTo>
                  <a:lnTo>
                    <a:pt x="423964" y="32842"/>
                  </a:lnTo>
                  <a:lnTo>
                    <a:pt x="423887" y="32600"/>
                  </a:lnTo>
                  <a:lnTo>
                    <a:pt x="423773" y="32385"/>
                  </a:lnTo>
                  <a:lnTo>
                    <a:pt x="423621" y="32181"/>
                  </a:lnTo>
                  <a:lnTo>
                    <a:pt x="423468" y="32016"/>
                  </a:lnTo>
                  <a:lnTo>
                    <a:pt x="423468" y="33083"/>
                  </a:lnTo>
                  <a:lnTo>
                    <a:pt x="423468" y="33274"/>
                  </a:lnTo>
                  <a:lnTo>
                    <a:pt x="420128" y="35204"/>
                  </a:lnTo>
                  <a:lnTo>
                    <a:pt x="419455" y="35191"/>
                  </a:lnTo>
                  <a:lnTo>
                    <a:pt x="417487" y="34607"/>
                  </a:lnTo>
                  <a:lnTo>
                    <a:pt x="417156" y="34378"/>
                  </a:lnTo>
                  <a:lnTo>
                    <a:pt x="416966" y="34213"/>
                  </a:lnTo>
                  <a:lnTo>
                    <a:pt x="416750" y="33947"/>
                  </a:lnTo>
                  <a:lnTo>
                    <a:pt x="416560" y="33667"/>
                  </a:lnTo>
                  <a:lnTo>
                    <a:pt x="416496" y="33464"/>
                  </a:lnTo>
                  <a:lnTo>
                    <a:pt x="416471" y="33274"/>
                  </a:lnTo>
                  <a:lnTo>
                    <a:pt x="416471" y="33083"/>
                  </a:lnTo>
                  <a:lnTo>
                    <a:pt x="416496" y="32880"/>
                  </a:lnTo>
                  <a:lnTo>
                    <a:pt x="416560" y="32677"/>
                  </a:lnTo>
                  <a:lnTo>
                    <a:pt x="416661" y="32486"/>
                  </a:lnTo>
                  <a:lnTo>
                    <a:pt x="416814" y="32308"/>
                  </a:lnTo>
                  <a:lnTo>
                    <a:pt x="419811" y="31153"/>
                  </a:lnTo>
                  <a:lnTo>
                    <a:pt x="420484" y="31165"/>
                  </a:lnTo>
                  <a:lnTo>
                    <a:pt x="422440" y="31750"/>
                  </a:lnTo>
                  <a:lnTo>
                    <a:pt x="422567" y="31813"/>
                  </a:lnTo>
                  <a:lnTo>
                    <a:pt x="422884" y="32054"/>
                  </a:lnTo>
                  <a:lnTo>
                    <a:pt x="423278" y="32486"/>
                  </a:lnTo>
                  <a:lnTo>
                    <a:pt x="423379" y="32677"/>
                  </a:lnTo>
                  <a:lnTo>
                    <a:pt x="423443" y="32880"/>
                  </a:lnTo>
                  <a:lnTo>
                    <a:pt x="423468" y="33083"/>
                  </a:lnTo>
                  <a:lnTo>
                    <a:pt x="423468" y="32016"/>
                  </a:lnTo>
                  <a:lnTo>
                    <a:pt x="423329" y="31877"/>
                  </a:lnTo>
                  <a:lnTo>
                    <a:pt x="422960" y="31610"/>
                  </a:lnTo>
                  <a:lnTo>
                    <a:pt x="422821" y="31534"/>
                  </a:lnTo>
                  <a:lnTo>
                    <a:pt x="420166" y="30848"/>
                  </a:lnTo>
                  <a:lnTo>
                    <a:pt x="419379" y="30861"/>
                  </a:lnTo>
                  <a:lnTo>
                    <a:pt x="417118" y="31534"/>
                  </a:lnTo>
                  <a:lnTo>
                    <a:pt x="416979" y="31610"/>
                  </a:lnTo>
                  <a:lnTo>
                    <a:pt x="416725" y="31788"/>
                  </a:lnTo>
                  <a:lnTo>
                    <a:pt x="416496" y="31965"/>
                  </a:lnTo>
                  <a:lnTo>
                    <a:pt x="416318" y="32181"/>
                  </a:lnTo>
                  <a:lnTo>
                    <a:pt x="416166" y="32385"/>
                  </a:lnTo>
                  <a:lnTo>
                    <a:pt x="416052" y="32600"/>
                  </a:lnTo>
                  <a:lnTo>
                    <a:pt x="415975" y="32829"/>
                  </a:lnTo>
                  <a:lnTo>
                    <a:pt x="415925" y="33070"/>
                  </a:lnTo>
                  <a:lnTo>
                    <a:pt x="415925" y="33286"/>
                  </a:lnTo>
                  <a:lnTo>
                    <a:pt x="417106" y="34823"/>
                  </a:lnTo>
                  <a:lnTo>
                    <a:pt x="417233" y="34912"/>
                  </a:lnTo>
                  <a:lnTo>
                    <a:pt x="419773" y="35509"/>
                  </a:lnTo>
                  <a:lnTo>
                    <a:pt x="420154" y="35509"/>
                  </a:lnTo>
                  <a:lnTo>
                    <a:pt x="422821" y="34823"/>
                  </a:lnTo>
                  <a:lnTo>
                    <a:pt x="422960" y="34747"/>
                  </a:lnTo>
                  <a:lnTo>
                    <a:pt x="424002" y="33286"/>
                  </a:lnTo>
                  <a:lnTo>
                    <a:pt x="424002" y="33070"/>
                  </a:lnTo>
                  <a:close/>
                </a:path>
                <a:path w="548004" h="255905">
                  <a:moveTo>
                    <a:pt x="458139" y="18605"/>
                  </a:moveTo>
                  <a:lnTo>
                    <a:pt x="458101" y="18478"/>
                  </a:lnTo>
                  <a:lnTo>
                    <a:pt x="457949" y="18326"/>
                  </a:lnTo>
                  <a:lnTo>
                    <a:pt x="457822" y="18262"/>
                  </a:lnTo>
                  <a:lnTo>
                    <a:pt x="456184" y="17335"/>
                  </a:lnTo>
                  <a:lnTo>
                    <a:pt x="456184" y="18643"/>
                  </a:lnTo>
                  <a:lnTo>
                    <a:pt x="421881" y="38455"/>
                  </a:lnTo>
                  <a:lnTo>
                    <a:pt x="395960" y="23495"/>
                  </a:lnTo>
                  <a:lnTo>
                    <a:pt x="430263" y="3683"/>
                  </a:lnTo>
                  <a:lnTo>
                    <a:pt x="456184" y="18643"/>
                  </a:lnTo>
                  <a:lnTo>
                    <a:pt x="456184" y="17335"/>
                  </a:lnTo>
                  <a:lnTo>
                    <a:pt x="430974" y="2768"/>
                  </a:lnTo>
                  <a:lnTo>
                    <a:pt x="430847" y="2679"/>
                  </a:lnTo>
                  <a:lnTo>
                    <a:pt x="430606" y="2590"/>
                  </a:lnTo>
                  <a:lnTo>
                    <a:pt x="430479" y="2565"/>
                  </a:lnTo>
                  <a:lnTo>
                    <a:pt x="430149" y="2552"/>
                  </a:lnTo>
                  <a:lnTo>
                    <a:pt x="429983" y="2578"/>
                  </a:lnTo>
                  <a:lnTo>
                    <a:pt x="429856" y="2616"/>
                  </a:lnTo>
                  <a:lnTo>
                    <a:pt x="429729" y="2667"/>
                  </a:lnTo>
                  <a:lnTo>
                    <a:pt x="429602" y="2743"/>
                  </a:lnTo>
                  <a:lnTo>
                    <a:pt x="394385" y="23088"/>
                  </a:lnTo>
                  <a:lnTo>
                    <a:pt x="394258" y="23152"/>
                  </a:lnTo>
                  <a:lnTo>
                    <a:pt x="394131" y="23228"/>
                  </a:lnTo>
                  <a:lnTo>
                    <a:pt x="394017" y="23380"/>
                  </a:lnTo>
                  <a:lnTo>
                    <a:pt x="393992" y="23571"/>
                  </a:lnTo>
                  <a:lnTo>
                    <a:pt x="394068" y="23698"/>
                  </a:lnTo>
                  <a:lnTo>
                    <a:pt x="394208" y="23812"/>
                  </a:lnTo>
                  <a:lnTo>
                    <a:pt x="421182" y="39370"/>
                  </a:lnTo>
                  <a:lnTo>
                    <a:pt x="421398" y="39497"/>
                  </a:lnTo>
                  <a:lnTo>
                    <a:pt x="421538" y="39535"/>
                  </a:lnTo>
                  <a:lnTo>
                    <a:pt x="421678" y="39573"/>
                  </a:lnTo>
                  <a:lnTo>
                    <a:pt x="421830" y="39585"/>
                  </a:lnTo>
                  <a:lnTo>
                    <a:pt x="421995" y="39573"/>
                  </a:lnTo>
                  <a:lnTo>
                    <a:pt x="422173" y="39560"/>
                  </a:lnTo>
                  <a:lnTo>
                    <a:pt x="422300" y="39522"/>
                  </a:lnTo>
                  <a:lnTo>
                    <a:pt x="422427" y="39458"/>
                  </a:lnTo>
                  <a:lnTo>
                    <a:pt x="422554" y="39382"/>
                  </a:lnTo>
                  <a:lnTo>
                    <a:pt x="457911" y="18973"/>
                  </a:lnTo>
                  <a:lnTo>
                    <a:pt x="458038" y="18884"/>
                  </a:lnTo>
                  <a:lnTo>
                    <a:pt x="458114" y="18757"/>
                  </a:lnTo>
                  <a:lnTo>
                    <a:pt x="458139" y="18605"/>
                  </a:lnTo>
                  <a:close/>
                </a:path>
                <a:path w="548004" h="255905">
                  <a:moveTo>
                    <a:pt x="480466" y="45021"/>
                  </a:moveTo>
                  <a:lnTo>
                    <a:pt x="480364" y="44881"/>
                  </a:lnTo>
                  <a:lnTo>
                    <a:pt x="474967" y="41757"/>
                  </a:lnTo>
                  <a:lnTo>
                    <a:pt x="474802" y="41694"/>
                  </a:lnTo>
                  <a:lnTo>
                    <a:pt x="474662" y="41668"/>
                  </a:lnTo>
                  <a:lnTo>
                    <a:pt x="474484" y="41668"/>
                  </a:lnTo>
                  <a:lnTo>
                    <a:pt x="474357" y="41694"/>
                  </a:lnTo>
                  <a:lnTo>
                    <a:pt x="474205" y="41744"/>
                  </a:lnTo>
                  <a:lnTo>
                    <a:pt x="474065" y="41884"/>
                  </a:lnTo>
                  <a:lnTo>
                    <a:pt x="474040" y="42037"/>
                  </a:lnTo>
                  <a:lnTo>
                    <a:pt x="474141" y="42176"/>
                  </a:lnTo>
                  <a:lnTo>
                    <a:pt x="479539" y="45288"/>
                  </a:lnTo>
                  <a:lnTo>
                    <a:pt x="479691" y="45351"/>
                  </a:lnTo>
                  <a:lnTo>
                    <a:pt x="480060" y="45377"/>
                  </a:lnTo>
                  <a:lnTo>
                    <a:pt x="480199" y="45339"/>
                  </a:lnTo>
                  <a:lnTo>
                    <a:pt x="480326" y="45275"/>
                  </a:lnTo>
                  <a:lnTo>
                    <a:pt x="480453" y="45135"/>
                  </a:lnTo>
                  <a:close/>
                </a:path>
                <a:path w="548004" h="255905">
                  <a:moveTo>
                    <a:pt x="486854" y="41351"/>
                  </a:moveTo>
                  <a:lnTo>
                    <a:pt x="486752" y="41186"/>
                  </a:lnTo>
                  <a:lnTo>
                    <a:pt x="481355" y="38087"/>
                  </a:lnTo>
                  <a:lnTo>
                    <a:pt x="481203" y="38011"/>
                  </a:lnTo>
                  <a:lnTo>
                    <a:pt x="480847" y="37985"/>
                  </a:lnTo>
                  <a:lnTo>
                    <a:pt x="480695" y="38023"/>
                  </a:lnTo>
                  <a:lnTo>
                    <a:pt x="480568" y="38074"/>
                  </a:lnTo>
                  <a:lnTo>
                    <a:pt x="480453" y="38227"/>
                  </a:lnTo>
                  <a:lnTo>
                    <a:pt x="480441" y="38354"/>
                  </a:lnTo>
                  <a:lnTo>
                    <a:pt x="480542" y="38481"/>
                  </a:lnTo>
                  <a:lnTo>
                    <a:pt x="485914" y="41605"/>
                  </a:lnTo>
                  <a:lnTo>
                    <a:pt x="486067" y="41656"/>
                  </a:lnTo>
                  <a:lnTo>
                    <a:pt x="486206" y="41681"/>
                  </a:lnTo>
                  <a:lnTo>
                    <a:pt x="486397" y="41694"/>
                  </a:lnTo>
                  <a:lnTo>
                    <a:pt x="486537" y="41656"/>
                  </a:lnTo>
                  <a:lnTo>
                    <a:pt x="486702" y="41605"/>
                  </a:lnTo>
                  <a:lnTo>
                    <a:pt x="486816" y="41478"/>
                  </a:lnTo>
                  <a:lnTo>
                    <a:pt x="486854" y="41351"/>
                  </a:lnTo>
                  <a:close/>
                </a:path>
                <a:path w="548004" h="255905">
                  <a:moveTo>
                    <a:pt x="547979" y="102514"/>
                  </a:moveTo>
                  <a:lnTo>
                    <a:pt x="547928" y="102387"/>
                  </a:lnTo>
                  <a:lnTo>
                    <a:pt x="547801" y="102273"/>
                  </a:lnTo>
                  <a:lnTo>
                    <a:pt x="546341" y="101447"/>
                  </a:lnTo>
                  <a:lnTo>
                    <a:pt x="546341" y="102552"/>
                  </a:lnTo>
                  <a:lnTo>
                    <a:pt x="529653" y="112191"/>
                  </a:lnTo>
                  <a:lnTo>
                    <a:pt x="508469" y="99949"/>
                  </a:lnTo>
                  <a:lnTo>
                    <a:pt x="525145" y="90309"/>
                  </a:lnTo>
                  <a:lnTo>
                    <a:pt x="546341" y="102552"/>
                  </a:lnTo>
                  <a:lnTo>
                    <a:pt x="546341" y="101447"/>
                  </a:lnTo>
                  <a:lnTo>
                    <a:pt x="525729" y="89560"/>
                  </a:lnTo>
                  <a:lnTo>
                    <a:pt x="525602" y="89471"/>
                  </a:lnTo>
                  <a:lnTo>
                    <a:pt x="525449" y="89420"/>
                  </a:lnTo>
                  <a:lnTo>
                    <a:pt x="525322" y="89382"/>
                  </a:lnTo>
                  <a:lnTo>
                    <a:pt x="525018" y="89369"/>
                  </a:lnTo>
                  <a:lnTo>
                    <a:pt x="524865" y="89395"/>
                  </a:lnTo>
                  <a:lnTo>
                    <a:pt x="524700" y="89458"/>
                  </a:lnTo>
                  <a:lnTo>
                    <a:pt x="524573" y="89547"/>
                  </a:lnTo>
                  <a:lnTo>
                    <a:pt x="507149" y="99618"/>
                  </a:lnTo>
                  <a:lnTo>
                    <a:pt x="507022" y="99682"/>
                  </a:lnTo>
                  <a:lnTo>
                    <a:pt x="506882" y="99809"/>
                  </a:lnTo>
                  <a:lnTo>
                    <a:pt x="506844" y="100012"/>
                  </a:lnTo>
                  <a:lnTo>
                    <a:pt x="506933" y="100152"/>
                  </a:lnTo>
                  <a:lnTo>
                    <a:pt x="529056" y="112928"/>
                  </a:lnTo>
                  <a:lnTo>
                    <a:pt x="529196" y="113017"/>
                  </a:lnTo>
                  <a:lnTo>
                    <a:pt x="529323" y="113068"/>
                  </a:lnTo>
                  <a:lnTo>
                    <a:pt x="529488" y="113118"/>
                  </a:lnTo>
                  <a:lnTo>
                    <a:pt x="529615" y="113131"/>
                  </a:lnTo>
                  <a:lnTo>
                    <a:pt x="529767" y="113118"/>
                  </a:lnTo>
                  <a:lnTo>
                    <a:pt x="529920" y="113093"/>
                  </a:lnTo>
                  <a:lnTo>
                    <a:pt x="530059" y="113055"/>
                  </a:lnTo>
                  <a:lnTo>
                    <a:pt x="547662" y="102882"/>
                  </a:lnTo>
                  <a:lnTo>
                    <a:pt x="547789" y="102819"/>
                  </a:lnTo>
                  <a:lnTo>
                    <a:pt x="547916" y="102717"/>
                  </a:lnTo>
                  <a:lnTo>
                    <a:pt x="547966" y="10257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034780" y="1205826"/>
              <a:ext cx="403225" cy="81915"/>
            </a:xfrm>
            <a:custGeom>
              <a:avLst/>
              <a:gdLst/>
              <a:ahLst/>
              <a:cxnLst/>
              <a:rect l="l" t="t" r="r" b="b"/>
              <a:pathLst>
                <a:path w="403225" h="81915">
                  <a:moveTo>
                    <a:pt x="33870" y="25603"/>
                  </a:moveTo>
                  <a:lnTo>
                    <a:pt x="33807" y="25476"/>
                  </a:lnTo>
                  <a:lnTo>
                    <a:pt x="33680" y="25361"/>
                  </a:lnTo>
                  <a:lnTo>
                    <a:pt x="32270" y="24206"/>
                  </a:lnTo>
                  <a:lnTo>
                    <a:pt x="32270" y="25539"/>
                  </a:lnTo>
                  <a:lnTo>
                    <a:pt x="14224" y="32829"/>
                  </a:lnTo>
                  <a:lnTo>
                    <a:pt x="1612" y="22415"/>
                  </a:lnTo>
                  <a:lnTo>
                    <a:pt x="19621" y="15138"/>
                  </a:lnTo>
                  <a:lnTo>
                    <a:pt x="32270" y="25539"/>
                  </a:lnTo>
                  <a:lnTo>
                    <a:pt x="32270" y="24206"/>
                  </a:lnTo>
                  <a:lnTo>
                    <a:pt x="20408" y="14401"/>
                  </a:lnTo>
                  <a:lnTo>
                    <a:pt x="20281" y="14312"/>
                  </a:lnTo>
                  <a:lnTo>
                    <a:pt x="20154" y="14249"/>
                  </a:lnTo>
                  <a:lnTo>
                    <a:pt x="20027" y="14211"/>
                  </a:lnTo>
                  <a:lnTo>
                    <a:pt x="19659" y="14198"/>
                  </a:lnTo>
                  <a:lnTo>
                    <a:pt x="19532" y="14224"/>
                  </a:lnTo>
                  <a:lnTo>
                    <a:pt x="19342" y="14300"/>
                  </a:lnTo>
                  <a:lnTo>
                    <a:pt x="419" y="21945"/>
                  </a:lnTo>
                  <a:lnTo>
                    <a:pt x="292" y="21996"/>
                  </a:lnTo>
                  <a:lnTo>
                    <a:pt x="165" y="22059"/>
                  </a:lnTo>
                  <a:lnTo>
                    <a:pt x="38" y="22186"/>
                  </a:lnTo>
                  <a:lnTo>
                    <a:pt x="0" y="22390"/>
                  </a:lnTo>
                  <a:lnTo>
                    <a:pt x="114" y="22542"/>
                  </a:lnTo>
                  <a:lnTo>
                    <a:pt x="13512" y="33578"/>
                  </a:lnTo>
                  <a:lnTo>
                    <a:pt x="13677" y="33680"/>
                  </a:lnTo>
                  <a:lnTo>
                    <a:pt x="13817" y="33731"/>
                  </a:lnTo>
                  <a:lnTo>
                    <a:pt x="13944" y="33756"/>
                  </a:lnTo>
                  <a:lnTo>
                    <a:pt x="14173" y="33756"/>
                  </a:lnTo>
                  <a:lnTo>
                    <a:pt x="14312" y="33731"/>
                  </a:lnTo>
                  <a:lnTo>
                    <a:pt x="14452" y="33693"/>
                  </a:lnTo>
                  <a:lnTo>
                    <a:pt x="33477" y="25996"/>
                  </a:lnTo>
                  <a:lnTo>
                    <a:pt x="33667" y="25920"/>
                  </a:lnTo>
                  <a:lnTo>
                    <a:pt x="33807" y="25793"/>
                  </a:lnTo>
                  <a:lnTo>
                    <a:pt x="33870" y="25641"/>
                  </a:lnTo>
                  <a:close/>
                </a:path>
                <a:path w="403225" h="81915">
                  <a:moveTo>
                    <a:pt x="82029" y="15201"/>
                  </a:moveTo>
                  <a:lnTo>
                    <a:pt x="80518" y="11950"/>
                  </a:lnTo>
                  <a:lnTo>
                    <a:pt x="80518" y="14960"/>
                  </a:lnTo>
                  <a:lnTo>
                    <a:pt x="59258" y="18262"/>
                  </a:lnTo>
                  <a:lnTo>
                    <a:pt x="53568" y="5994"/>
                  </a:lnTo>
                  <a:lnTo>
                    <a:pt x="74828" y="2705"/>
                  </a:lnTo>
                  <a:lnTo>
                    <a:pt x="80518" y="14960"/>
                  </a:lnTo>
                  <a:lnTo>
                    <a:pt x="80518" y="11950"/>
                  </a:lnTo>
                  <a:lnTo>
                    <a:pt x="75984" y="2171"/>
                  </a:lnTo>
                  <a:lnTo>
                    <a:pt x="75907" y="2044"/>
                  </a:lnTo>
                  <a:lnTo>
                    <a:pt x="75780" y="1943"/>
                  </a:lnTo>
                  <a:lnTo>
                    <a:pt x="75653" y="1879"/>
                  </a:lnTo>
                  <a:lnTo>
                    <a:pt x="75501" y="1854"/>
                  </a:lnTo>
                  <a:lnTo>
                    <a:pt x="75374" y="1841"/>
                  </a:lnTo>
                  <a:lnTo>
                    <a:pt x="75145" y="1841"/>
                  </a:lnTo>
                  <a:lnTo>
                    <a:pt x="75018" y="1879"/>
                  </a:lnTo>
                  <a:lnTo>
                    <a:pt x="52730" y="5321"/>
                  </a:lnTo>
                  <a:lnTo>
                    <a:pt x="52578" y="5334"/>
                  </a:lnTo>
                  <a:lnTo>
                    <a:pt x="52412" y="5359"/>
                  </a:lnTo>
                  <a:lnTo>
                    <a:pt x="52260" y="5435"/>
                  </a:lnTo>
                  <a:lnTo>
                    <a:pt x="52120" y="5575"/>
                  </a:lnTo>
                  <a:lnTo>
                    <a:pt x="52082" y="5753"/>
                  </a:lnTo>
                  <a:lnTo>
                    <a:pt x="58140" y="18834"/>
                  </a:lnTo>
                  <a:lnTo>
                    <a:pt x="58254" y="18973"/>
                  </a:lnTo>
                  <a:lnTo>
                    <a:pt x="58381" y="19050"/>
                  </a:lnTo>
                  <a:lnTo>
                    <a:pt x="58559" y="19100"/>
                  </a:lnTo>
                  <a:lnTo>
                    <a:pt x="58686" y="19126"/>
                  </a:lnTo>
                  <a:lnTo>
                    <a:pt x="58940" y="19126"/>
                  </a:lnTo>
                  <a:lnTo>
                    <a:pt x="59080" y="19100"/>
                  </a:lnTo>
                  <a:lnTo>
                    <a:pt x="81419" y="15633"/>
                  </a:lnTo>
                  <a:lnTo>
                    <a:pt x="81559" y="15621"/>
                  </a:lnTo>
                  <a:lnTo>
                    <a:pt x="81686" y="15582"/>
                  </a:lnTo>
                  <a:lnTo>
                    <a:pt x="81838" y="15519"/>
                  </a:lnTo>
                  <a:lnTo>
                    <a:pt x="81978" y="15392"/>
                  </a:lnTo>
                  <a:lnTo>
                    <a:pt x="82029" y="15201"/>
                  </a:lnTo>
                  <a:close/>
                </a:path>
                <a:path w="403225" h="81915">
                  <a:moveTo>
                    <a:pt x="135483" y="1524"/>
                  </a:moveTo>
                  <a:lnTo>
                    <a:pt x="135420" y="1397"/>
                  </a:lnTo>
                  <a:lnTo>
                    <a:pt x="135242" y="1282"/>
                  </a:lnTo>
                  <a:lnTo>
                    <a:pt x="135089" y="1206"/>
                  </a:lnTo>
                  <a:lnTo>
                    <a:pt x="134962" y="1193"/>
                  </a:lnTo>
                  <a:lnTo>
                    <a:pt x="134835" y="1193"/>
                  </a:lnTo>
                  <a:lnTo>
                    <a:pt x="134073" y="1143"/>
                  </a:lnTo>
                  <a:lnTo>
                    <a:pt x="134073" y="1930"/>
                  </a:lnTo>
                  <a:lnTo>
                    <a:pt x="132143" y="14592"/>
                  </a:lnTo>
                  <a:lnTo>
                    <a:pt x="110223" y="13474"/>
                  </a:lnTo>
                  <a:lnTo>
                    <a:pt x="112128" y="812"/>
                  </a:lnTo>
                  <a:lnTo>
                    <a:pt x="134073" y="1930"/>
                  </a:lnTo>
                  <a:lnTo>
                    <a:pt x="134073" y="1143"/>
                  </a:lnTo>
                  <a:lnTo>
                    <a:pt x="111620" y="12"/>
                  </a:lnTo>
                  <a:lnTo>
                    <a:pt x="111429" y="0"/>
                  </a:lnTo>
                  <a:lnTo>
                    <a:pt x="111302" y="25"/>
                  </a:lnTo>
                  <a:lnTo>
                    <a:pt x="111175" y="63"/>
                  </a:lnTo>
                  <a:lnTo>
                    <a:pt x="111023" y="127"/>
                  </a:lnTo>
                  <a:lnTo>
                    <a:pt x="110896" y="254"/>
                  </a:lnTo>
                  <a:lnTo>
                    <a:pt x="108826" y="13766"/>
                  </a:lnTo>
                  <a:lnTo>
                    <a:pt x="108826" y="13893"/>
                  </a:lnTo>
                  <a:lnTo>
                    <a:pt x="108902" y="14020"/>
                  </a:lnTo>
                  <a:lnTo>
                    <a:pt x="109042" y="14122"/>
                  </a:lnTo>
                  <a:lnTo>
                    <a:pt x="109194" y="14173"/>
                  </a:lnTo>
                  <a:lnTo>
                    <a:pt x="109334" y="14198"/>
                  </a:lnTo>
                  <a:lnTo>
                    <a:pt x="132702" y="15392"/>
                  </a:lnTo>
                  <a:lnTo>
                    <a:pt x="132867" y="15379"/>
                  </a:lnTo>
                  <a:lnTo>
                    <a:pt x="132994" y="15354"/>
                  </a:lnTo>
                  <a:lnTo>
                    <a:pt x="133121" y="15328"/>
                  </a:lnTo>
                  <a:lnTo>
                    <a:pt x="133273" y="15252"/>
                  </a:lnTo>
                  <a:lnTo>
                    <a:pt x="133413" y="15125"/>
                  </a:lnTo>
                  <a:lnTo>
                    <a:pt x="135445" y="1701"/>
                  </a:lnTo>
                  <a:lnTo>
                    <a:pt x="135483" y="1524"/>
                  </a:lnTo>
                  <a:close/>
                </a:path>
                <a:path w="403225" h="81915">
                  <a:moveTo>
                    <a:pt x="191757" y="12636"/>
                  </a:moveTo>
                  <a:lnTo>
                    <a:pt x="191681" y="12509"/>
                  </a:lnTo>
                  <a:lnTo>
                    <a:pt x="191516" y="12395"/>
                  </a:lnTo>
                  <a:lnTo>
                    <a:pt x="191363" y="12357"/>
                  </a:lnTo>
                  <a:lnTo>
                    <a:pt x="190182" y="12039"/>
                  </a:lnTo>
                  <a:lnTo>
                    <a:pt x="190182" y="12890"/>
                  </a:lnTo>
                  <a:lnTo>
                    <a:pt x="180886" y="24409"/>
                  </a:lnTo>
                  <a:lnTo>
                    <a:pt x="160934" y="19037"/>
                  </a:lnTo>
                  <a:lnTo>
                    <a:pt x="170218" y="7518"/>
                  </a:lnTo>
                  <a:lnTo>
                    <a:pt x="190182" y="12890"/>
                  </a:lnTo>
                  <a:lnTo>
                    <a:pt x="190182" y="12039"/>
                  </a:lnTo>
                  <a:lnTo>
                    <a:pt x="170294" y="6680"/>
                  </a:lnTo>
                  <a:lnTo>
                    <a:pt x="170116" y="6642"/>
                  </a:lnTo>
                  <a:lnTo>
                    <a:pt x="169976" y="6616"/>
                  </a:lnTo>
                  <a:lnTo>
                    <a:pt x="169849" y="6616"/>
                  </a:lnTo>
                  <a:lnTo>
                    <a:pt x="169722" y="6629"/>
                  </a:lnTo>
                  <a:lnTo>
                    <a:pt x="169595" y="6654"/>
                  </a:lnTo>
                  <a:lnTo>
                    <a:pt x="169443" y="6718"/>
                  </a:lnTo>
                  <a:lnTo>
                    <a:pt x="169316" y="6832"/>
                  </a:lnTo>
                  <a:lnTo>
                    <a:pt x="159448" y="19050"/>
                  </a:lnTo>
                  <a:lnTo>
                    <a:pt x="159372" y="19189"/>
                  </a:lnTo>
                  <a:lnTo>
                    <a:pt x="159397" y="19342"/>
                  </a:lnTo>
                  <a:lnTo>
                    <a:pt x="159524" y="19469"/>
                  </a:lnTo>
                  <a:lnTo>
                    <a:pt x="159677" y="19545"/>
                  </a:lnTo>
                  <a:lnTo>
                    <a:pt x="159854" y="19596"/>
                  </a:lnTo>
                  <a:lnTo>
                    <a:pt x="180860" y="25247"/>
                  </a:lnTo>
                  <a:lnTo>
                    <a:pt x="181013" y="25298"/>
                  </a:lnTo>
                  <a:lnTo>
                    <a:pt x="181343" y="25311"/>
                  </a:lnTo>
                  <a:lnTo>
                    <a:pt x="181470" y="25285"/>
                  </a:lnTo>
                  <a:lnTo>
                    <a:pt x="181762" y="25158"/>
                  </a:lnTo>
                  <a:lnTo>
                    <a:pt x="191617" y="12954"/>
                  </a:lnTo>
                  <a:lnTo>
                    <a:pt x="191719" y="12827"/>
                  </a:lnTo>
                  <a:lnTo>
                    <a:pt x="191757" y="12636"/>
                  </a:lnTo>
                  <a:close/>
                </a:path>
                <a:path w="403225" h="81915">
                  <a:moveTo>
                    <a:pt x="238048" y="34213"/>
                  </a:moveTo>
                  <a:lnTo>
                    <a:pt x="237959" y="34074"/>
                  </a:lnTo>
                  <a:lnTo>
                    <a:pt x="236423" y="33159"/>
                  </a:lnTo>
                  <a:lnTo>
                    <a:pt x="236423" y="34277"/>
                  </a:lnTo>
                  <a:lnTo>
                    <a:pt x="220853" y="43256"/>
                  </a:lnTo>
                  <a:lnTo>
                    <a:pt x="205308" y="34277"/>
                  </a:lnTo>
                  <a:lnTo>
                    <a:pt x="220865" y="25285"/>
                  </a:lnTo>
                  <a:lnTo>
                    <a:pt x="236423" y="34277"/>
                  </a:lnTo>
                  <a:lnTo>
                    <a:pt x="236423" y="33159"/>
                  </a:lnTo>
                  <a:lnTo>
                    <a:pt x="221437" y="24536"/>
                  </a:lnTo>
                  <a:lnTo>
                    <a:pt x="221208" y="24396"/>
                  </a:lnTo>
                  <a:lnTo>
                    <a:pt x="221043" y="24358"/>
                  </a:lnTo>
                  <a:lnTo>
                    <a:pt x="220764" y="24345"/>
                  </a:lnTo>
                  <a:lnTo>
                    <a:pt x="220611" y="24371"/>
                  </a:lnTo>
                  <a:lnTo>
                    <a:pt x="220472" y="24422"/>
                  </a:lnTo>
                  <a:lnTo>
                    <a:pt x="220319" y="24498"/>
                  </a:lnTo>
                  <a:lnTo>
                    <a:pt x="203987" y="33947"/>
                  </a:lnTo>
                  <a:lnTo>
                    <a:pt x="203860" y="34010"/>
                  </a:lnTo>
                  <a:lnTo>
                    <a:pt x="203733" y="34112"/>
                  </a:lnTo>
                  <a:lnTo>
                    <a:pt x="203669" y="34264"/>
                  </a:lnTo>
                  <a:lnTo>
                    <a:pt x="203708" y="34417"/>
                  </a:lnTo>
                  <a:lnTo>
                    <a:pt x="203860" y="34544"/>
                  </a:lnTo>
                  <a:lnTo>
                    <a:pt x="220370" y="44081"/>
                  </a:lnTo>
                  <a:lnTo>
                    <a:pt x="220497" y="44132"/>
                  </a:lnTo>
                  <a:lnTo>
                    <a:pt x="220637" y="44170"/>
                  </a:lnTo>
                  <a:lnTo>
                    <a:pt x="220764" y="44196"/>
                  </a:lnTo>
                  <a:lnTo>
                    <a:pt x="220967" y="44196"/>
                  </a:lnTo>
                  <a:lnTo>
                    <a:pt x="221094" y="44170"/>
                  </a:lnTo>
                  <a:lnTo>
                    <a:pt x="221234" y="44132"/>
                  </a:lnTo>
                  <a:lnTo>
                    <a:pt x="221361" y="44069"/>
                  </a:lnTo>
                  <a:lnTo>
                    <a:pt x="237756" y="34607"/>
                  </a:lnTo>
                  <a:lnTo>
                    <a:pt x="237883" y="34544"/>
                  </a:lnTo>
                  <a:lnTo>
                    <a:pt x="238010" y="34417"/>
                  </a:lnTo>
                  <a:lnTo>
                    <a:pt x="238048" y="34213"/>
                  </a:lnTo>
                  <a:close/>
                </a:path>
                <a:path w="403225" h="81915">
                  <a:moveTo>
                    <a:pt x="268770" y="63652"/>
                  </a:moveTo>
                  <a:lnTo>
                    <a:pt x="268732" y="63525"/>
                  </a:lnTo>
                  <a:lnTo>
                    <a:pt x="258889" y="51371"/>
                  </a:lnTo>
                  <a:lnTo>
                    <a:pt x="258813" y="51244"/>
                  </a:lnTo>
                  <a:lnTo>
                    <a:pt x="258673" y="51168"/>
                  </a:lnTo>
                  <a:lnTo>
                    <a:pt x="258546" y="51117"/>
                  </a:lnTo>
                  <a:lnTo>
                    <a:pt x="258368" y="51079"/>
                  </a:lnTo>
                  <a:lnTo>
                    <a:pt x="258102" y="51079"/>
                  </a:lnTo>
                  <a:lnTo>
                    <a:pt x="257975" y="51104"/>
                  </a:lnTo>
                  <a:lnTo>
                    <a:pt x="257835" y="51155"/>
                  </a:lnTo>
                  <a:lnTo>
                    <a:pt x="236791" y="56819"/>
                  </a:lnTo>
                  <a:lnTo>
                    <a:pt x="236651" y="56870"/>
                  </a:lnTo>
                  <a:lnTo>
                    <a:pt x="236524" y="56946"/>
                  </a:lnTo>
                  <a:lnTo>
                    <a:pt x="236423" y="57086"/>
                  </a:lnTo>
                  <a:lnTo>
                    <a:pt x="236410" y="57213"/>
                  </a:lnTo>
                  <a:lnTo>
                    <a:pt x="246329" y="69545"/>
                  </a:lnTo>
                  <a:lnTo>
                    <a:pt x="246468" y="69672"/>
                  </a:lnTo>
                  <a:lnTo>
                    <a:pt x="246621" y="69735"/>
                  </a:lnTo>
                  <a:lnTo>
                    <a:pt x="246748" y="69761"/>
                  </a:lnTo>
                  <a:lnTo>
                    <a:pt x="246875" y="69773"/>
                  </a:lnTo>
                  <a:lnTo>
                    <a:pt x="247002" y="69773"/>
                  </a:lnTo>
                  <a:lnTo>
                    <a:pt x="247129" y="69761"/>
                  </a:lnTo>
                  <a:lnTo>
                    <a:pt x="247307" y="69723"/>
                  </a:lnTo>
                  <a:lnTo>
                    <a:pt x="247446" y="69659"/>
                  </a:lnTo>
                  <a:lnTo>
                    <a:pt x="247561" y="69532"/>
                  </a:lnTo>
                  <a:lnTo>
                    <a:pt x="247611" y="69354"/>
                  </a:lnTo>
                  <a:lnTo>
                    <a:pt x="247561" y="69227"/>
                  </a:lnTo>
                  <a:lnTo>
                    <a:pt x="237972" y="57365"/>
                  </a:lnTo>
                  <a:lnTo>
                    <a:pt x="257898" y="51993"/>
                  </a:lnTo>
                  <a:lnTo>
                    <a:pt x="267487" y="63855"/>
                  </a:lnTo>
                  <a:lnTo>
                    <a:pt x="267627" y="63969"/>
                  </a:lnTo>
                  <a:lnTo>
                    <a:pt x="267779" y="64046"/>
                  </a:lnTo>
                  <a:lnTo>
                    <a:pt x="267906" y="64071"/>
                  </a:lnTo>
                  <a:lnTo>
                    <a:pt x="268224" y="64084"/>
                  </a:lnTo>
                  <a:lnTo>
                    <a:pt x="268376" y="64058"/>
                  </a:lnTo>
                  <a:lnTo>
                    <a:pt x="268503" y="64008"/>
                  </a:lnTo>
                  <a:lnTo>
                    <a:pt x="268630" y="63944"/>
                  </a:lnTo>
                  <a:lnTo>
                    <a:pt x="268732" y="63817"/>
                  </a:lnTo>
                  <a:lnTo>
                    <a:pt x="268770" y="63652"/>
                  </a:lnTo>
                  <a:close/>
                </a:path>
                <a:path w="403225" h="81915">
                  <a:moveTo>
                    <a:pt x="386156" y="65773"/>
                  </a:moveTo>
                  <a:lnTo>
                    <a:pt x="386003" y="65443"/>
                  </a:lnTo>
                  <a:lnTo>
                    <a:pt x="385762" y="65138"/>
                  </a:lnTo>
                  <a:lnTo>
                    <a:pt x="385419" y="64871"/>
                  </a:lnTo>
                  <a:lnTo>
                    <a:pt x="383400" y="65925"/>
                  </a:lnTo>
                  <a:lnTo>
                    <a:pt x="385229" y="64858"/>
                  </a:lnTo>
                  <a:lnTo>
                    <a:pt x="384860" y="64592"/>
                  </a:lnTo>
                  <a:lnTo>
                    <a:pt x="384352" y="64439"/>
                  </a:lnTo>
                  <a:lnTo>
                    <a:pt x="383654" y="64325"/>
                  </a:lnTo>
                  <a:lnTo>
                    <a:pt x="383070" y="64312"/>
                  </a:lnTo>
                  <a:lnTo>
                    <a:pt x="382765" y="64325"/>
                  </a:lnTo>
                  <a:lnTo>
                    <a:pt x="380301" y="66357"/>
                  </a:lnTo>
                  <a:lnTo>
                    <a:pt x="380428" y="66598"/>
                  </a:lnTo>
                  <a:lnTo>
                    <a:pt x="380657" y="66903"/>
                  </a:lnTo>
                  <a:lnTo>
                    <a:pt x="381012" y="67170"/>
                  </a:lnTo>
                  <a:lnTo>
                    <a:pt x="383019" y="66141"/>
                  </a:lnTo>
                  <a:lnTo>
                    <a:pt x="381114" y="67246"/>
                  </a:lnTo>
                  <a:lnTo>
                    <a:pt x="381444" y="67398"/>
                  </a:lnTo>
                  <a:lnTo>
                    <a:pt x="381952" y="67576"/>
                  </a:lnTo>
                  <a:lnTo>
                    <a:pt x="382625" y="67703"/>
                  </a:lnTo>
                  <a:lnTo>
                    <a:pt x="383349" y="67729"/>
                  </a:lnTo>
                  <a:lnTo>
                    <a:pt x="383755" y="67703"/>
                  </a:lnTo>
                  <a:lnTo>
                    <a:pt x="386156" y="66268"/>
                  </a:lnTo>
                  <a:lnTo>
                    <a:pt x="386156" y="65773"/>
                  </a:lnTo>
                  <a:close/>
                </a:path>
                <a:path w="403225" h="81915">
                  <a:moveTo>
                    <a:pt x="402831" y="81051"/>
                  </a:moveTo>
                  <a:lnTo>
                    <a:pt x="402780" y="80924"/>
                  </a:lnTo>
                  <a:lnTo>
                    <a:pt x="402653" y="80810"/>
                  </a:lnTo>
                  <a:lnTo>
                    <a:pt x="401688" y="81356"/>
                  </a:lnTo>
                  <a:lnTo>
                    <a:pt x="401904" y="81445"/>
                  </a:lnTo>
                  <a:lnTo>
                    <a:pt x="402031" y="81457"/>
                  </a:lnTo>
                  <a:lnTo>
                    <a:pt x="402247" y="81470"/>
                  </a:lnTo>
                  <a:lnTo>
                    <a:pt x="402386" y="81445"/>
                  </a:lnTo>
                  <a:lnTo>
                    <a:pt x="402513" y="81419"/>
                  </a:lnTo>
                  <a:lnTo>
                    <a:pt x="402640" y="81356"/>
                  </a:lnTo>
                  <a:lnTo>
                    <a:pt x="402767" y="81254"/>
                  </a:lnTo>
                  <a:lnTo>
                    <a:pt x="402818" y="811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866086" y="1262595"/>
              <a:ext cx="448945" cy="145415"/>
            </a:xfrm>
            <a:custGeom>
              <a:avLst/>
              <a:gdLst/>
              <a:ahLst/>
              <a:cxnLst/>
              <a:rect l="l" t="t" r="r" b="b"/>
              <a:pathLst>
                <a:path w="448945" h="145415">
                  <a:moveTo>
                    <a:pt x="1384" y="64846"/>
                  </a:moveTo>
                  <a:lnTo>
                    <a:pt x="228" y="64173"/>
                  </a:lnTo>
                  <a:lnTo>
                    <a:pt x="38" y="64350"/>
                  </a:lnTo>
                  <a:lnTo>
                    <a:pt x="0" y="64579"/>
                  </a:lnTo>
                  <a:lnTo>
                    <a:pt x="76" y="64706"/>
                  </a:lnTo>
                  <a:lnTo>
                    <a:pt x="203" y="64833"/>
                  </a:lnTo>
                  <a:lnTo>
                    <a:pt x="368" y="64909"/>
                  </a:lnTo>
                  <a:lnTo>
                    <a:pt x="495" y="64947"/>
                  </a:lnTo>
                  <a:lnTo>
                    <a:pt x="647" y="64973"/>
                  </a:lnTo>
                  <a:lnTo>
                    <a:pt x="927" y="64985"/>
                  </a:lnTo>
                  <a:lnTo>
                    <a:pt x="1079" y="64960"/>
                  </a:lnTo>
                  <a:lnTo>
                    <a:pt x="1231" y="64922"/>
                  </a:lnTo>
                  <a:lnTo>
                    <a:pt x="1384" y="64846"/>
                  </a:lnTo>
                  <a:close/>
                </a:path>
                <a:path w="448945" h="145415">
                  <a:moveTo>
                    <a:pt x="8102" y="60693"/>
                  </a:moveTo>
                  <a:lnTo>
                    <a:pt x="8026" y="60566"/>
                  </a:lnTo>
                  <a:lnTo>
                    <a:pt x="7899" y="60439"/>
                  </a:lnTo>
                  <a:lnTo>
                    <a:pt x="7734" y="60375"/>
                  </a:lnTo>
                  <a:lnTo>
                    <a:pt x="7594" y="60325"/>
                  </a:lnTo>
                  <a:lnTo>
                    <a:pt x="7454" y="60299"/>
                  </a:lnTo>
                  <a:lnTo>
                    <a:pt x="7137" y="60299"/>
                  </a:lnTo>
                  <a:lnTo>
                    <a:pt x="7010" y="60325"/>
                  </a:lnTo>
                  <a:lnTo>
                    <a:pt x="6870" y="60363"/>
                  </a:lnTo>
                  <a:lnTo>
                    <a:pt x="6743" y="60413"/>
                  </a:lnTo>
                  <a:lnTo>
                    <a:pt x="241" y="64173"/>
                  </a:lnTo>
                  <a:lnTo>
                    <a:pt x="1384" y="64846"/>
                  </a:lnTo>
                  <a:lnTo>
                    <a:pt x="7874" y="61099"/>
                  </a:lnTo>
                  <a:lnTo>
                    <a:pt x="8064" y="60921"/>
                  </a:lnTo>
                  <a:lnTo>
                    <a:pt x="8102" y="60693"/>
                  </a:lnTo>
                  <a:close/>
                </a:path>
                <a:path w="448945" h="145415">
                  <a:moveTo>
                    <a:pt x="12585" y="129095"/>
                  </a:moveTo>
                  <a:lnTo>
                    <a:pt x="11544" y="128943"/>
                  </a:lnTo>
                  <a:lnTo>
                    <a:pt x="6248" y="140360"/>
                  </a:lnTo>
                  <a:lnTo>
                    <a:pt x="7277" y="140525"/>
                  </a:lnTo>
                  <a:lnTo>
                    <a:pt x="12585" y="129095"/>
                  </a:lnTo>
                  <a:close/>
                </a:path>
                <a:path w="448945" h="145415">
                  <a:moveTo>
                    <a:pt x="13220" y="64185"/>
                  </a:moveTo>
                  <a:lnTo>
                    <a:pt x="12065" y="63525"/>
                  </a:lnTo>
                  <a:lnTo>
                    <a:pt x="5588" y="67271"/>
                  </a:lnTo>
                  <a:lnTo>
                    <a:pt x="6718" y="67932"/>
                  </a:lnTo>
                  <a:lnTo>
                    <a:pt x="13220" y="64185"/>
                  </a:lnTo>
                  <a:close/>
                </a:path>
                <a:path w="448945" h="145415">
                  <a:moveTo>
                    <a:pt x="28727" y="131597"/>
                  </a:moveTo>
                  <a:lnTo>
                    <a:pt x="27686" y="131432"/>
                  </a:lnTo>
                  <a:lnTo>
                    <a:pt x="22390" y="142875"/>
                  </a:lnTo>
                  <a:lnTo>
                    <a:pt x="23418" y="143027"/>
                  </a:lnTo>
                  <a:lnTo>
                    <a:pt x="28727" y="131597"/>
                  </a:lnTo>
                  <a:close/>
                </a:path>
                <a:path w="448945" h="145415">
                  <a:moveTo>
                    <a:pt x="165811" y="112890"/>
                  </a:moveTo>
                  <a:lnTo>
                    <a:pt x="165760" y="112737"/>
                  </a:lnTo>
                  <a:lnTo>
                    <a:pt x="165646" y="112610"/>
                  </a:lnTo>
                  <a:lnTo>
                    <a:pt x="165468" y="112509"/>
                  </a:lnTo>
                  <a:lnTo>
                    <a:pt x="163842" y="111582"/>
                  </a:lnTo>
                  <a:lnTo>
                    <a:pt x="163842" y="112890"/>
                  </a:lnTo>
                  <a:lnTo>
                    <a:pt x="143611" y="124561"/>
                  </a:lnTo>
                  <a:lnTo>
                    <a:pt x="134861" y="119507"/>
                  </a:lnTo>
                  <a:lnTo>
                    <a:pt x="155054" y="107835"/>
                  </a:lnTo>
                  <a:lnTo>
                    <a:pt x="163842" y="112890"/>
                  </a:lnTo>
                  <a:lnTo>
                    <a:pt x="163842" y="111582"/>
                  </a:lnTo>
                  <a:lnTo>
                    <a:pt x="155752" y="106921"/>
                  </a:lnTo>
                  <a:lnTo>
                    <a:pt x="155625" y="106845"/>
                  </a:lnTo>
                  <a:lnTo>
                    <a:pt x="155486" y="106756"/>
                  </a:lnTo>
                  <a:lnTo>
                    <a:pt x="155346" y="106718"/>
                  </a:lnTo>
                  <a:lnTo>
                    <a:pt x="155194" y="106692"/>
                  </a:lnTo>
                  <a:lnTo>
                    <a:pt x="155067" y="106692"/>
                  </a:lnTo>
                  <a:lnTo>
                    <a:pt x="155067" y="107175"/>
                  </a:lnTo>
                  <a:lnTo>
                    <a:pt x="155067" y="106692"/>
                  </a:lnTo>
                  <a:lnTo>
                    <a:pt x="154889" y="106692"/>
                  </a:lnTo>
                  <a:lnTo>
                    <a:pt x="154724" y="106730"/>
                  </a:lnTo>
                  <a:lnTo>
                    <a:pt x="154597" y="106781"/>
                  </a:lnTo>
                  <a:lnTo>
                    <a:pt x="154432" y="106883"/>
                  </a:lnTo>
                  <a:lnTo>
                    <a:pt x="133286" y="119087"/>
                  </a:lnTo>
                  <a:lnTo>
                    <a:pt x="133159" y="119151"/>
                  </a:lnTo>
                  <a:lnTo>
                    <a:pt x="133019" y="119253"/>
                  </a:lnTo>
                  <a:lnTo>
                    <a:pt x="132930" y="119380"/>
                  </a:lnTo>
                  <a:lnTo>
                    <a:pt x="132905" y="119532"/>
                  </a:lnTo>
                  <a:lnTo>
                    <a:pt x="132981" y="119697"/>
                  </a:lnTo>
                  <a:lnTo>
                    <a:pt x="133108" y="119811"/>
                  </a:lnTo>
                  <a:lnTo>
                    <a:pt x="143014" y="125539"/>
                  </a:lnTo>
                  <a:lnTo>
                    <a:pt x="143154" y="125590"/>
                  </a:lnTo>
                  <a:lnTo>
                    <a:pt x="143281" y="125653"/>
                  </a:lnTo>
                  <a:lnTo>
                    <a:pt x="143433" y="125679"/>
                  </a:lnTo>
                  <a:lnTo>
                    <a:pt x="143789" y="125691"/>
                  </a:lnTo>
                  <a:lnTo>
                    <a:pt x="143941" y="125666"/>
                  </a:lnTo>
                  <a:lnTo>
                    <a:pt x="144081" y="125615"/>
                  </a:lnTo>
                  <a:lnTo>
                    <a:pt x="144208" y="125552"/>
                  </a:lnTo>
                  <a:lnTo>
                    <a:pt x="165366" y="113322"/>
                  </a:lnTo>
                  <a:lnTo>
                    <a:pt x="165531" y="113245"/>
                  </a:lnTo>
                  <a:lnTo>
                    <a:pt x="165671" y="113157"/>
                  </a:lnTo>
                  <a:lnTo>
                    <a:pt x="165785" y="113004"/>
                  </a:lnTo>
                  <a:close/>
                </a:path>
                <a:path w="448945" h="145415">
                  <a:moveTo>
                    <a:pt x="199580" y="132321"/>
                  </a:moveTo>
                  <a:lnTo>
                    <a:pt x="199504" y="132194"/>
                  </a:lnTo>
                  <a:lnTo>
                    <a:pt x="199377" y="132080"/>
                  </a:lnTo>
                  <a:lnTo>
                    <a:pt x="197612" y="131076"/>
                  </a:lnTo>
                  <a:lnTo>
                    <a:pt x="197612" y="132397"/>
                  </a:lnTo>
                  <a:lnTo>
                    <a:pt x="177406" y="144068"/>
                  </a:lnTo>
                  <a:lnTo>
                    <a:pt x="168643" y="139014"/>
                  </a:lnTo>
                  <a:lnTo>
                    <a:pt x="188849" y="127330"/>
                  </a:lnTo>
                  <a:lnTo>
                    <a:pt x="197612" y="132397"/>
                  </a:lnTo>
                  <a:lnTo>
                    <a:pt x="197612" y="131076"/>
                  </a:lnTo>
                  <a:lnTo>
                    <a:pt x="189560" y="126428"/>
                  </a:lnTo>
                  <a:lnTo>
                    <a:pt x="189433" y="126339"/>
                  </a:lnTo>
                  <a:lnTo>
                    <a:pt x="189306" y="126276"/>
                  </a:lnTo>
                  <a:lnTo>
                    <a:pt x="189128" y="126225"/>
                  </a:lnTo>
                  <a:lnTo>
                    <a:pt x="188976" y="126212"/>
                  </a:lnTo>
                  <a:lnTo>
                    <a:pt x="188823" y="126199"/>
                  </a:lnTo>
                  <a:lnTo>
                    <a:pt x="188671" y="126212"/>
                  </a:lnTo>
                  <a:lnTo>
                    <a:pt x="188506" y="126250"/>
                  </a:lnTo>
                  <a:lnTo>
                    <a:pt x="188366" y="126288"/>
                  </a:lnTo>
                  <a:lnTo>
                    <a:pt x="188239" y="126365"/>
                  </a:lnTo>
                  <a:lnTo>
                    <a:pt x="167500" y="138353"/>
                  </a:lnTo>
                  <a:lnTo>
                    <a:pt x="167500" y="139001"/>
                  </a:lnTo>
                  <a:lnTo>
                    <a:pt x="167500" y="138353"/>
                  </a:lnTo>
                  <a:lnTo>
                    <a:pt x="167081" y="138595"/>
                  </a:lnTo>
                  <a:lnTo>
                    <a:pt x="166954" y="138645"/>
                  </a:lnTo>
                  <a:lnTo>
                    <a:pt x="166827" y="138734"/>
                  </a:lnTo>
                  <a:lnTo>
                    <a:pt x="166700" y="138874"/>
                  </a:lnTo>
                  <a:lnTo>
                    <a:pt x="166687" y="139065"/>
                  </a:lnTo>
                  <a:lnTo>
                    <a:pt x="166763" y="139204"/>
                  </a:lnTo>
                  <a:lnTo>
                    <a:pt x="166890" y="139306"/>
                  </a:lnTo>
                  <a:lnTo>
                    <a:pt x="176745" y="145008"/>
                  </a:lnTo>
                  <a:lnTo>
                    <a:pt x="176872" y="145072"/>
                  </a:lnTo>
                  <a:lnTo>
                    <a:pt x="176999" y="145122"/>
                  </a:lnTo>
                  <a:lnTo>
                    <a:pt x="177139" y="145161"/>
                  </a:lnTo>
                  <a:lnTo>
                    <a:pt x="177292" y="145186"/>
                  </a:lnTo>
                  <a:lnTo>
                    <a:pt x="177444" y="145199"/>
                  </a:lnTo>
                  <a:lnTo>
                    <a:pt x="177609" y="145173"/>
                  </a:lnTo>
                  <a:lnTo>
                    <a:pt x="177761" y="145148"/>
                  </a:lnTo>
                  <a:lnTo>
                    <a:pt x="177888" y="145097"/>
                  </a:lnTo>
                  <a:lnTo>
                    <a:pt x="178054" y="145008"/>
                  </a:lnTo>
                  <a:lnTo>
                    <a:pt x="199250" y="132778"/>
                  </a:lnTo>
                  <a:lnTo>
                    <a:pt x="199377" y="132715"/>
                  </a:lnTo>
                  <a:lnTo>
                    <a:pt x="199504" y="132588"/>
                  </a:lnTo>
                  <a:lnTo>
                    <a:pt x="199580" y="132461"/>
                  </a:lnTo>
                  <a:lnTo>
                    <a:pt x="199580" y="132321"/>
                  </a:lnTo>
                  <a:close/>
                </a:path>
                <a:path w="448945" h="145415">
                  <a:moveTo>
                    <a:pt x="406387" y="228"/>
                  </a:moveTo>
                  <a:lnTo>
                    <a:pt x="406107" y="50"/>
                  </a:lnTo>
                  <a:lnTo>
                    <a:pt x="405955" y="12"/>
                  </a:lnTo>
                  <a:lnTo>
                    <a:pt x="405701" y="0"/>
                  </a:lnTo>
                  <a:lnTo>
                    <a:pt x="405574" y="12"/>
                  </a:lnTo>
                  <a:lnTo>
                    <a:pt x="405447" y="50"/>
                  </a:lnTo>
                  <a:lnTo>
                    <a:pt x="405282" y="114"/>
                  </a:lnTo>
                  <a:lnTo>
                    <a:pt x="405142" y="254"/>
                  </a:lnTo>
                  <a:lnTo>
                    <a:pt x="405091" y="431"/>
                  </a:lnTo>
                  <a:lnTo>
                    <a:pt x="405155" y="558"/>
                  </a:lnTo>
                  <a:lnTo>
                    <a:pt x="406387" y="228"/>
                  </a:lnTo>
                  <a:close/>
                </a:path>
                <a:path w="448945" h="145415">
                  <a:moveTo>
                    <a:pt x="424357" y="93573"/>
                  </a:moveTo>
                  <a:lnTo>
                    <a:pt x="424307" y="93446"/>
                  </a:lnTo>
                  <a:lnTo>
                    <a:pt x="424180" y="93345"/>
                  </a:lnTo>
                  <a:lnTo>
                    <a:pt x="424053" y="93268"/>
                  </a:lnTo>
                  <a:lnTo>
                    <a:pt x="423926" y="93230"/>
                  </a:lnTo>
                  <a:lnTo>
                    <a:pt x="422732" y="92760"/>
                  </a:lnTo>
                  <a:lnTo>
                    <a:pt x="422732" y="93700"/>
                  </a:lnTo>
                  <a:lnTo>
                    <a:pt x="410083" y="104114"/>
                  </a:lnTo>
                  <a:lnTo>
                    <a:pt x="392049" y="96812"/>
                  </a:lnTo>
                  <a:lnTo>
                    <a:pt x="404685" y="86410"/>
                  </a:lnTo>
                  <a:lnTo>
                    <a:pt x="422732" y="93700"/>
                  </a:lnTo>
                  <a:lnTo>
                    <a:pt x="422732" y="92760"/>
                  </a:lnTo>
                  <a:lnTo>
                    <a:pt x="405041" y="85610"/>
                  </a:lnTo>
                  <a:lnTo>
                    <a:pt x="404914" y="85521"/>
                  </a:lnTo>
                  <a:lnTo>
                    <a:pt x="404723" y="85483"/>
                  </a:lnTo>
                  <a:lnTo>
                    <a:pt x="404596" y="85471"/>
                  </a:lnTo>
                  <a:lnTo>
                    <a:pt x="404444" y="85458"/>
                  </a:lnTo>
                  <a:lnTo>
                    <a:pt x="404304" y="85483"/>
                  </a:lnTo>
                  <a:lnTo>
                    <a:pt x="404050" y="85585"/>
                  </a:lnTo>
                  <a:lnTo>
                    <a:pt x="390690" y="96608"/>
                  </a:lnTo>
                  <a:lnTo>
                    <a:pt x="390563" y="96697"/>
                  </a:lnTo>
                  <a:lnTo>
                    <a:pt x="390486" y="96824"/>
                  </a:lnTo>
                  <a:lnTo>
                    <a:pt x="390474" y="96964"/>
                  </a:lnTo>
                  <a:lnTo>
                    <a:pt x="390550" y="97104"/>
                  </a:lnTo>
                  <a:lnTo>
                    <a:pt x="390728" y="97218"/>
                  </a:lnTo>
                  <a:lnTo>
                    <a:pt x="409879" y="104952"/>
                  </a:lnTo>
                  <a:lnTo>
                    <a:pt x="410019" y="105003"/>
                  </a:lnTo>
                  <a:lnTo>
                    <a:pt x="410159" y="105016"/>
                  </a:lnTo>
                  <a:lnTo>
                    <a:pt x="410286" y="105029"/>
                  </a:lnTo>
                  <a:lnTo>
                    <a:pt x="410425" y="105016"/>
                  </a:lnTo>
                  <a:lnTo>
                    <a:pt x="410552" y="104990"/>
                  </a:lnTo>
                  <a:lnTo>
                    <a:pt x="410718" y="104927"/>
                  </a:lnTo>
                  <a:lnTo>
                    <a:pt x="410895" y="104800"/>
                  </a:lnTo>
                  <a:lnTo>
                    <a:pt x="424141" y="93878"/>
                  </a:lnTo>
                  <a:lnTo>
                    <a:pt x="424281" y="93764"/>
                  </a:lnTo>
                  <a:lnTo>
                    <a:pt x="424345" y="93637"/>
                  </a:lnTo>
                  <a:close/>
                </a:path>
                <a:path w="448945" h="145415">
                  <a:moveTo>
                    <a:pt x="437464" y="6883"/>
                  </a:moveTo>
                  <a:lnTo>
                    <a:pt x="437324" y="6680"/>
                  </a:lnTo>
                  <a:lnTo>
                    <a:pt x="437197" y="6604"/>
                  </a:lnTo>
                  <a:lnTo>
                    <a:pt x="437070" y="6565"/>
                  </a:lnTo>
                  <a:lnTo>
                    <a:pt x="436943" y="6553"/>
                  </a:lnTo>
                  <a:lnTo>
                    <a:pt x="436740" y="6540"/>
                  </a:lnTo>
                  <a:lnTo>
                    <a:pt x="436613" y="6553"/>
                  </a:lnTo>
                  <a:lnTo>
                    <a:pt x="415340" y="12268"/>
                  </a:lnTo>
                  <a:lnTo>
                    <a:pt x="415150" y="12344"/>
                  </a:lnTo>
                  <a:lnTo>
                    <a:pt x="415023" y="12471"/>
                  </a:lnTo>
                  <a:lnTo>
                    <a:pt x="414959" y="12674"/>
                  </a:lnTo>
                  <a:lnTo>
                    <a:pt x="415036" y="12801"/>
                  </a:lnTo>
                  <a:lnTo>
                    <a:pt x="415201" y="12928"/>
                  </a:lnTo>
                  <a:lnTo>
                    <a:pt x="415366" y="12979"/>
                  </a:lnTo>
                  <a:lnTo>
                    <a:pt x="415493" y="13004"/>
                  </a:lnTo>
                  <a:lnTo>
                    <a:pt x="415632" y="13017"/>
                  </a:lnTo>
                  <a:lnTo>
                    <a:pt x="415759" y="13004"/>
                  </a:lnTo>
                  <a:lnTo>
                    <a:pt x="415886" y="12979"/>
                  </a:lnTo>
                  <a:lnTo>
                    <a:pt x="437083" y="7277"/>
                  </a:lnTo>
                  <a:lnTo>
                    <a:pt x="437210" y="7239"/>
                  </a:lnTo>
                  <a:lnTo>
                    <a:pt x="437362" y="7150"/>
                  </a:lnTo>
                  <a:lnTo>
                    <a:pt x="437451" y="7010"/>
                  </a:lnTo>
                  <a:lnTo>
                    <a:pt x="437464" y="6883"/>
                  </a:lnTo>
                  <a:close/>
                </a:path>
                <a:path w="448945" h="145415">
                  <a:moveTo>
                    <a:pt x="445757" y="61455"/>
                  </a:moveTo>
                  <a:lnTo>
                    <a:pt x="445643" y="61328"/>
                  </a:lnTo>
                  <a:lnTo>
                    <a:pt x="445516" y="61252"/>
                  </a:lnTo>
                  <a:lnTo>
                    <a:pt x="445389" y="61201"/>
                  </a:lnTo>
                  <a:lnTo>
                    <a:pt x="445262" y="61175"/>
                  </a:lnTo>
                  <a:lnTo>
                    <a:pt x="445084" y="61163"/>
                  </a:lnTo>
                  <a:lnTo>
                    <a:pt x="444246" y="61036"/>
                  </a:lnTo>
                  <a:lnTo>
                    <a:pt x="444246" y="61823"/>
                  </a:lnTo>
                  <a:lnTo>
                    <a:pt x="438556" y="74104"/>
                  </a:lnTo>
                  <a:lnTo>
                    <a:pt x="417296" y="70802"/>
                  </a:lnTo>
                  <a:lnTo>
                    <a:pt x="422986" y="58547"/>
                  </a:lnTo>
                  <a:lnTo>
                    <a:pt x="444246" y="61823"/>
                  </a:lnTo>
                  <a:lnTo>
                    <a:pt x="444246" y="61036"/>
                  </a:lnTo>
                  <a:lnTo>
                    <a:pt x="422846" y="57708"/>
                  </a:lnTo>
                  <a:lnTo>
                    <a:pt x="422694" y="57683"/>
                  </a:lnTo>
                  <a:lnTo>
                    <a:pt x="422465" y="57658"/>
                  </a:lnTo>
                  <a:lnTo>
                    <a:pt x="422338" y="57670"/>
                  </a:lnTo>
                  <a:lnTo>
                    <a:pt x="422211" y="57708"/>
                  </a:lnTo>
                  <a:lnTo>
                    <a:pt x="422084" y="57759"/>
                  </a:lnTo>
                  <a:lnTo>
                    <a:pt x="421957" y="57835"/>
                  </a:lnTo>
                  <a:lnTo>
                    <a:pt x="421868" y="57962"/>
                  </a:lnTo>
                  <a:lnTo>
                    <a:pt x="415848" y="70916"/>
                  </a:lnTo>
                  <a:lnTo>
                    <a:pt x="415798" y="71094"/>
                  </a:lnTo>
                  <a:lnTo>
                    <a:pt x="415874" y="71259"/>
                  </a:lnTo>
                  <a:lnTo>
                    <a:pt x="416026" y="71374"/>
                  </a:lnTo>
                  <a:lnTo>
                    <a:pt x="416153" y="71412"/>
                  </a:lnTo>
                  <a:lnTo>
                    <a:pt x="416306" y="71450"/>
                  </a:lnTo>
                  <a:lnTo>
                    <a:pt x="438759" y="74930"/>
                  </a:lnTo>
                  <a:lnTo>
                    <a:pt x="438899" y="74955"/>
                  </a:lnTo>
                  <a:lnTo>
                    <a:pt x="439140" y="74955"/>
                  </a:lnTo>
                  <a:lnTo>
                    <a:pt x="439280" y="74930"/>
                  </a:lnTo>
                  <a:lnTo>
                    <a:pt x="439407" y="74904"/>
                  </a:lnTo>
                  <a:lnTo>
                    <a:pt x="439547" y="74828"/>
                  </a:lnTo>
                  <a:lnTo>
                    <a:pt x="439674" y="74688"/>
                  </a:lnTo>
                  <a:lnTo>
                    <a:pt x="445706" y="61709"/>
                  </a:lnTo>
                  <a:lnTo>
                    <a:pt x="445757" y="61468"/>
                  </a:lnTo>
                  <a:close/>
                </a:path>
                <a:path w="448945" h="145415">
                  <a:moveTo>
                    <a:pt x="448932" y="40614"/>
                  </a:moveTo>
                  <a:lnTo>
                    <a:pt x="447509" y="31343"/>
                  </a:lnTo>
                  <a:lnTo>
                    <a:pt x="447509" y="40271"/>
                  </a:lnTo>
                  <a:lnTo>
                    <a:pt x="425589" y="41389"/>
                  </a:lnTo>
                  <a:lnTo>
                    <a:pt x="423672" y="28740"/>
                  </a:lnTo>
                  <a:lnTo>
                    <a:pt x="445592" y="27609"/>
                  </a:lnTo>
                  <a:lnTo>
                    <a:pt x="447509" y="40271"/>
                  </a:lnTo>
                  <a:lnTo>
                    <a:pt x="447509" y="31343"/>
                  </a:lnTo>
                  <a:lnTo>
                    <a:pt x="446900" y="27266"/>
                  </a:lnTo>
                  <a:lnTo>
                    <a:pt x="446900" y="27139"/>
                  </a:lnTo>
                  <a:lnTo>
                    <a:pt x="446824" y="27012"/>
                  </a:lnTo>
                  <a:lnTo>
                    <a:pt x="446646" y="26898"/>
                  </a:lnTo>
                  <a:lnTo>
                    <a:pt x="446519" y="26847"/>
                  </a:lnTo>
                  <a:lnTo>
                    <a:pt x="446392" y="26822"/>
                  </a:lnTo>
                  <a:lnTo>
                    <a:pt x="446151" y="26809"/>
                  </a:lnTo>
                  <a:lnTo>
                    <a:pt x="423075" y="27978"/>
                  </a:lnTo>
                  <a:lnTo>
                    <a:pt x="422884" y="27978"/>
                  </a:lnTo>
                  <a:lnTo>
                    <a:pt x="422757" y="27990"/>
                  </a:lnTo>
                  <a:lnTo>
                    <a:pt x="422630" y="28028"/>
                  </a:lnTo>
                  <a:lnTo>
                    <a:pt x="422490" y="28079"/>
                  </a:lnTo>
                  <a:lnTo>
                    <a:pt x="422363" y="28155"/>
                  </a:lnTo>
                  <a:lnTo>
                    <a:pt x="422262" y="28333"/>
                  </a:lnTo>
                  <a:lnTo>
                    <a:pt x="422275" y="28460"/>
                  </a:lnTo>
                  <a:lnTo>
                    <a:pt x="424307" y="41846"/>
                  </a:lnTo>
                  <a:lnTo>
                    <a:pt x="424357" y="41973"/>
                  </a:lnTo>
                  <a:lnTo>
                    <a:pt x="424522" y="42087"/>
                  </a:lnTo>
                  <a:lnTo>
                    <a:pt x="424662" y="42138"/>
                  </a:lnTo>
                  <a:lnTo>
                    <a:pt x="424789" y="42176"/>
                  </a:lnTo>
                  <a:lnTo>
                    <a:pt x="424942" y="42189"/>
                  </a:lnTo>
                  <a:lnTo>
                    <a:pt x="425132" y="42189"/>
                  </a:lnTo>
                  <a:lnTo>
                    <a:pt x="448221" y="41021"/>
                  </a:lnTo>
                  <a:lnTo>
                    <a:pt x="448411" y="41021"/>
                  </a:lnTo>
                  <a:lnTo>
                    <a:pt x="448551" y="40982"/>
                  </a:lnTo>
                  <a:lnTo>
                    <a:pt x="448741" y="40906"/>
                  </a:lnTo>
                  <a:lnTo>
                    <a:pt x="448894" y="40767"/>
                  </a:lnTo>
                  <a:lnTo>
                    <a:pt x="448932" y="406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871432" y="1127873"/>
              <a:ext cx="582930" cy="259715"/>
            </a:xfrm>
            <a:custGeom>
              <a:avLst/>
              <a:gdLst/>
              <a:ahLst/>
              <a:cxnLst/>
              <a:rect l="l" t="t" r="r" b="b"/>
              <a:pathLst>
                <a:path w="582929" h="259715">
                  <a:moveTo>
                    <a:pt x="8102" y="198551"/>
                  </a:moveTo>
                  <a:lnTo>
                    <a:pt x="8051" y="198412"/>
                  </a:lnTo>
                  <a:lnTo>
                    <a:pt x="7899" y="198259"/>
                  </a:lnTo>
                  <a:lnTo>
                    <a:pt x="7772" y="198208"/>
                  </a:lnTo>
                  <a:lnTo>
                    <a:pt x="7594" y="198145"/>
                  </a:lnTo>
                  <a:lnTo>
                    <a:pt x="7454" y="198120"/>
                  </a:lnTo>
                  <a:lnTo>
                    <a:pt x="7137" y="198120"/>
                  </a:lnTo>
                  <a:lnTo>
                    <a:pt x="7010" y="198145"/>
                  </a:lnTo>
                  <a:lnTo>
                    <a:pt x="6870" y="198183"/>
                  </a:lnTo>
                  <a:lnTo>
                    <a:pt x="6743" y="198234"/>
                  </a:lnTo>
                  <a:lnTo>
                    <a:pt x="241" y="201993"/>
                  </a:lnTo>
                  <a:lnTo>
                    <a:pt x="101" y="202069"/>
                  </a:lnTo>
                  <a:lnTo>
                    <a:pt x="12" y="202209"/>
                  </a:lnTo>
                  <a:lnTo>
                    <a:pt x="0" y="202387"/>
                  </a:lnTo>
                  <a:lnTo>
                    <a:pt x="76" y="202514"/>
                  </a:lnTo>
                  <a:lnTo>
                    <a:pt x="215" y="202628"/>
                  </a:lnTo>
                  <a:lnTo>
                    <a:pt x="355" y="202704"/>
                  </a:lnTo>
                  <a:lnTo>
                    <a:pt x="495" y="202755"/>
                  </a:lnTo>
                  <a:lnTo>
                    <a:pt x="685" y="202780"/>
                  </a:lnTo>
                  <a:lnTo>
                    <a:pt x="838" y="202793"/>
                  </a:lnTo>
                  <a:lnTo>
                    <a:pt x="1003" y="202780"/>
                  </a:lnTo>
                  <a:lnTo>
                    <a:pt x="1155" y="202730"/>
                  </a:lnTo>
                  <a:lnTo>
                    <a:pt x="1295" y="202692"/>
                  </a:lnTo>
                  <a:lnTo>
                    <a:pt x="7874" y="198907"/>
                  </a:lnTo>
                  <a:lnTo>
                    <a:pt x="8039" y="198767"/>
                  </a:lnTo>
                  <a:lnTo>
                    <a:pt x="8089" y="198640"/>
                  </a:lnTo>
                  <a:close/>
                </a:path>
                <a:path w="582929" h="259715">
                  <a:moveTo>
                    <a:pt x="66573" y="214960"/>
                  </a:moveTo>
                  <a:lnTo>
                    <a:pt x="66497" y="214795"/>
                  </a:lnTo>
                  <a:lnTo>
                    <a:pt x="66243" y="214630"/>
                  </a:lnTo>
                  <a:lnTo>
                    <a:pt x="66103" y="214566"/>
                  </a:lnTo>
                  <a:lnTo>
                    <a:pt x="65951" y="214541"/>
                  </a:lnTo>
                  <a:lnTo>
                    <a:pt x="65608" y="214528"/>
                  </a:lnTo>
                  <a:lnTo>
                    <a:pt x="65481" y="214553"/>
                  </a:lnTo>
                  <a:lnTo>
                    <a:pt x="65341" y="214604"/>
                  </a:lnTo>
                  <a:lnTo>
                    <a:pt x="65214" y="214655"/>
                  </a:lnTo>
                  <a:lnTo>
                    <a:pt x="58712" y="218401"/>
                  </a:lnTo>
                  <a:lnTo>
                    <a:pt x="58572" y="218490"/>
                  </a:lnTo>
                  <a:lnTo>
                    <a:pt x="58483" y="218617"/>
                  </a:lnTo>
                  <a:lnTo>
                    <a:pt x="58458" y="218770"/>
                  </a:lnTo>
                  <a:lnTo>
                    <a:pt x="58521" y="218922"/>
                  </a:lnTo>
                  <a:lnTo>
                    <a:pt x="58674" y="219049"/>
                  </a:lnTo>
                  <a:lnTo>
                    <a:pt x="58801" y="219113"/>
                  </a:lnTo>
                  <a:lnTo>
                    <a:pt x="58928" y="219163"/>
                  </a:lnTo>
                  <a:lnTo>
                    <a:pt x="59080" y="219189"/>
                  </a:lnTo>
                  <a:lnTo>
                    <a:pt x="59385" y="219202"/>
                  </a:lnTo>
                  <a:lnTo>
                    <a:pt x="59550" y="219176"/>
                  </a:lnTo>
                  <a:lnTo>
                    <a:pt x="59690" y="219138"/>
                  </a:lnTo>
                  <a:lnTo>
                    <a:pt x="59817" y="219087"/>
                  </a:lnTo>
                  <a:lnTo>
                    <a:pt x="66306" y="215328"/>
                  </a:lnTo>
                  <a:lnTo>
                    <a:pt x="66433" y="215265"/>
                  </a:lnTo>
                  <a:lnTo>
                    <a:pt x="66560" y="215087"/>
                  </a:lnTo>
                  <a:lnTo>
                    <a:pt x="66573" y="214960"/>
                  </a:lnTo>
                  <a:close/>
                </a:path>
                <a:path w="582929" h="259715">
                  <a:moveTo>
                    <a:pt x="71666" y="218414"/>
                  </a:moveTo>
                  <a:lnTo>
                    <a:pt x="70523" y="217741"/>
                  </a:lnTo>
                  <a:lnTo>
                    <a:pt x="64058" y="221488"/>
                  </a:lnTo>
                  <a:lnTo>
                    <a:pt x="63881" y="221627"/>
                  </a:lnTo>
                  <a:lnTo>
                    <a:pt x="63817" y="221767"/>
                  </a:lnTo>
                  <a:lnTo>
                    <a:pt x="63817" y="221894"/>
                  </a:lnTo>
                  <a:lnTo>
                    <a:pt x="64008" y="222148"/>
                  </a:lnTo>
                  <a:lnTo>
                    <a:pt x="64135" y="222211"/>
                  </a:lnTo>
                  <a:lnTo>
                    <a:pt x="64274" y="222262"/>
                  </a:lnTo>
                  <a:lnTo>
                    <a:pt x="64427" y="222288"/>
                  </a:lnTo>
                  <a:lnTo>
                    <a:pt x="64731" y="222300"/>
                  </a:lnTo>
                  <a:lnTo>
                    <a:pt x="64897" y="222275"/>
                  </a:lnTo>
                  <a:lnTo>
                    <a:pt x="65036" y="222237"/>
                  </a:lnTo>
                  <a:lnTo>
                    <a:pt x="65163" y="222186"/>
                  </a:lnTo>
                  <a:lnTo>
                    <a:pt x="71666" y="218414"/>
                  </a:lnTo>
                  <a:close/>
                </a:path>
                <a:path w="582929" h="259715">
                  <a:moveTo>
                    <a:pt x="71920" y="218046"/>
                  </a:moveTo>
                  <a:lnTo>
                    <a:pt x="71843" y="217881"/>
                  </a:lnTo>
                  <a:lnTo>
                    <a:pt x="71691" y="217766"/>
                  </a:lnTo>
                  <a:lnTo>
                    <a:pt x="71551" y="217690"/>
                  </a:lnTo>
                  <a:lnTo>
                    <a:pt x="71412" y="217639"/>
                  </a:lnTo>
                  <a:lnTo>
                    <a:pt x="71259" y="217614"/>
                  </a:lnTo>
                  <a:lnTo>
                    <a:pt x="70942" y="217614"/>
                  </a:lnTo>
                  <a:lnTo>
                    <a:pt x="70789" y="217639"/>
                  </a:lnTo>
                  <a:lnTo>
                    <a:pt x="70650" y="217690"/>
                  </a:lnTo>
                  <a:lnTo>
                    <a:pt x="71666" y="218414"/>
                  </a:lnTo>
                  <a:lnTo>
                    <a:pt x="71856" y="218262"/>
                  </a:lnTo>
                  <a:lnTo>
                    <a:pt x="71920" y="218097"/>
                  </a:lnTo>
                  <a:close/>
                </a:path>
                <a:path w="582929" h="259715">
                  <a:moveTo>
                    <a:pt x="138658" y="219900"/>
                  </a:moveTo>
                  <a:lnTo>
                    <a:pt x="138493" y="219837"/>
                  </a:lnTo>
                  <a:lnTo>
                    <a:pt x="138353" y="219798"/>
                  </a:lnTo>
                  <a:lnTo>
                    <a:pt x="137934" y="219773"/>
                  </a:lnTo>
                  <a:lnTo>
                    <a:pt x="137807" y="219798"/>
                  </a:lnTo>
                  <a:lnTo>
                    <a:pt x="137668" y="219837"/>
                  </a:lnTo>
                  <a:lnTo>
                    <a:pt x="137541" y="219887"/>
                  </a:lnTo>
                  <a:lnTo>
                    <a:pt x="137414" y="219989"/>
                  </a:lnTo>
                  <a:lnTo>
                    <a:pt x="137299" y="220129"/>
                  </a:lnTo>
                  <a:lnTo>
                    <a:pt x="137287" y="220306"/>
                  </a:lnTo>
                  <a:lnTo>
                    <a:pt x="137363" y="220433"/>
                  </a:lnTo>
                  <a:lnTo>
                    <a:pt x="137490" y="220560"/>
                  </a:lnTo>
                  <a:lnTo>
                    <a:pt x="138658" y="219900"/>
                  </a:lnTo>
                  <a:close/>
                </a:path>
                <a:path w="582929" h="259715">
                  <a:moveTo>
                    <a:pt x="145376" y="223964"/>
                  </a:moveTo>
                  <a:lnTo>
                    <a:pt x="145326" y="223837"/>
                  </a:lnTo>
                  <a:lnTo>
                    <a:pt x="145224" y="223710"/>
                  </a:lnTo>
                  <a:lnTo>
                    <a:pt x="138658" y="219913"/>
                  </a:lnTo>
                  <a:lnTo>
                    <a:pt x="137528" y="220586"/>
                  </a:lnTo>
                  <a:lnTo>
                    <a:pt x="143992" y="224332"/>
                  </a:lnTo>
                  <a:lnTo>
                    <a:pt x="144132" y="224396"/>
                  </a:lnTo>
                  <a:lnTo>
                    <a:pt x="144259" y="224434"/>
                  </a:lnTo>
                  <a:lnTo>
                    <a:pt x="144767" y="224459"/>
                  </a:lnTo>
                  <a:lnTo>
                    <a:pt x="144919" y="224421"/>
                  </a:lnTo>
                  <a:lnTo>
                    <a:pt x="145059" y="224383"/>
                  </a:lnTo>
                  <a:lnTo>
                    <a:pt x="145224" y="224282"/>
                  </a:lnTo>
                  <a:lnTo>
                    <a:pt x="145326" y="224155"/>
                  </a:lnTo>
                  <a:lnTo>
                    <a:pt x="145376" y="224002"/>
                  </a:lnTo>
                  <a:close/>
                </a:path>
                <a:path w="582929" h="259715">
                  <a:moveTo>
                    <a:pt x="150723" y="220865"/>
                  </a:moveTo>
                  <a:lnTo>
                    <a:pt x="150672" y="220738"/>
                  </a:lnTo>
                  <a:lnTo>
                    <a:pt x="150520" y="220586"/>
                  </a:lnTo>
                  <a:lnTo>
                    <a:pt x="144005" y="216827"/>
                  </a:lnTo>
                  <a:lnTo>
                    <a:pt x="143852" y="216763"/>
                  </a:lnTo>
                  <a:lnTo>
                    <a:pt x="143713" y="216712"/>
                  </a:lnTo>
                  <a:lnTo>
                    <a:pt x="143294" y="216687"/>
                  </a:lnTo>
                  <a:lnTo>
                    <a:pt x="143167" y="216712"/>
                  </a:lnTo>
                  <a:lnTo>
                    <a:pt x="143027" y="216763"/>
                  </a:lnTo>
                  <a:lnTo>
                    <a:pt x="142900" y="216814"/>
                  </a:lnTo>
                  <a:lnTo>
                    <a:pt x="142773" y="216903"/>
                  </a:lnTo>
                  <a:lnTo>
                    <a:pt x="142659" y="217043"/>
                  </a:lnTo>
                  <a:lnTo>
                    <a:pt x="142633" y="217182"/>
                  </a:lnTo>
                  <a:lnTo>
                    <a:pt x="142684" y="217322"/>
                  </a:lnTo>
                  <a:lnTo>
                    <a:pt x="142849" y="217474"/>
                  </a:lnTo>
                  <a:lnTo>
                    <a:pt x="149339" y="221234"/>
                  </a:lnTo>
                  <a:lnTo>
                    <a:pt x="149466" y="221297"/>
                  </a:lnTo>
                  <a:lnTo>
                    <a:pt x="149644" y="221348"/>
                  </a:lnTo>
                  <a:lnTo>
                    <a:pt x="149796" y="221361"/>
                  </a:lnTo>
                  <a:lnTo>
                    <a:pt x="149948" y="221373"/>
                  </a:lnTo>
                  <a:lnTo>
                    <a:pt x="150101" y="221361"/>
                  </a:lnTo>
                  <a:lnTo>
                    <a:pt x="150266" y="221322"/>
                  </a:lnTo>
                  <a:lnTo>
                    <a:pt x="150406" y="221284"/>
                  </a:lnTo>
                  <a:lnTo>
                    <a:pt x="150571" y="221183"/>
                  </a:lnTo>
                  <a:lnTo>
                    <a:pt x="150698" y="221005"/>
                  </a:lnTo>
                  <a:lnTo>
                    <a:pt x="150723" y="220865"/>
                  </a:lnTo>
                  <a:close/>
                </a:path>
                <a:path w="582929" h="259715">
                  <a:moveTo>
                    <a:pt x="171411" y="238836"/>
                  </a:moveTo>
                  <a:lnTo>
                    <a:pt x="164934" y="235089"/>
                  </a:lnTo>
                  <a:lnTo>
                    <a:pt x="164807" y="235013"/>
                  </a:lnTo>
                  <a:lnTo>
                    <a:pt x="164680" y="234975"/>
                  </a:lnTo>
                  <a:lnTo>
                    <a:pt x="164160" y="234950"/>
                  </a:lnTo>
                  <a:lnTo>
                    <a:pt x="164020" y="234975"/>
                  </a:lnTo>
                  <a:lnTo>
                    <a:pt x="163880" y="235038"/>
                  </a:lnTo>
                  <a:lnTo>
                    <a:pt x="163715" y="235140"/>
                  </a:lnTo>
                  <a:lnTo>
                    <a:pt x="163588" y="235292"/>
                  </a:lnTo>
                  <a:lnTo>
                    <a:pt x="163563" y="235445"/>
                  </a:lnTo>
                  <a:lnTo>
                    <a:pt x="163639" y="235623"/>
                  </a:lnTo>
                  <a:lnTo>
                    <a:pt x="163766" y="235737"/>
                  </a:lnTo>
                  <a:lnTo>
                    <a:pt x="170268" y="239496"/>
                  </a:lnTo>
                  <a:lnTo>
                    <a:pt x="171411" y="238836"/>
                  </a:lnTo>
                  <a:close/>
                </a:path>
                <a:path w="582929" h="259715">
                  <a:moveTo>
                    <a:pt x="171653" y="239090"/>
                  </a:moveTo>
                  <a:lnTo>
                    <a:pt x="171577" y="238963"/>
                  </a:lnTo>
                  <a:lnTo>
                    <a:pt x="171450" y="238848"/>
                  </a:lnTo>
                  <a:lnTo>
                    <a:pt x="170268" y="239496"/>
                  </a:lnTo>
                  <a:lnTo>
                    <a:pt x="170446" y="239560"/>
                  </a:lnTo>
                  <a:lnTo>
                    <a:pt x="170586" y="239598"/>
                  </a:lnTo>
                  <a:lnTo>
                    <a:pt x="171005" y="239623"/>
                  </a:lnTo>
                  <a:lnTo>
                    <a:pt x="171132" y="239598"/>
                  </a:lnTo>
                  <a:lnTo>
                    <a:pt x="171272" y="239560"/>
                  </a:lnTo>
                  <a:lnTo>
                    <a:pt x="171399" y="239509"/>
                  </a:lnTo>
                  <a:lnTo>
                    <a:pt x="171526" y="239420"/>
                  </a:lnTo>
                  <a:lnTo>
                    <a:pt x="171640" y="239268"/>
                  </a:lnTo>
                  <a:lnTo>
                    <a:pt x="171653" y="239090"/>
                  </a:lnTo>
                  <a:close/>
                </a:path>
                <a:path w="582929" h="259715">
                  <a:moveTo>
                    <a:pt x="176999" y="236004"/>
                  </a:moveTo>
                  <a:lnTo>
                    <a:pt x="176923" y="235877"/>
                  </a:lnTo>
                  <a:lnTo>
                    <a:pt x="176796" y="235762"/>
                  </a:lnTo>
                  <a:lnTo>
                    <a:pt x="170281" y="232016"/>
                  </a:lnTo>
                  <a:lnTo>
                    <a:pt x="170154" y="231940"/>
                  </a:lnTo>
                  <a:lnTo>
                    <a:pt x="170014" y="231902"/>
                  </a:lnTo>
                  <a:lnTo>
                    <a:pt x="169875" y="231876"/>
                  </a:lnTo>
                  <a:lnTo>
                    <a:pt x="169595" y="231863"/>
                  </a:lnTo>
                  <a:lnTo>
                    <a:pt x="169430" y="231889"/>
                  </a:lnTo>
                  <a:lnTo>
                    <a:pt x="169291" y="231927"/>
                  </a:lnTo>
                  <a:lnTo>
                    <a:pt x="169164" y="231978"/>
                  </a:lnTo>
                  <a:lnTo>
                    <a:pt x="169037" y="232067"/>
                  </a:lnTo>
                  <a:lnTo>
                    <a:pt x="168935" y="232206"/>
                  </a:lnTo>
                  <a:lnTo>
                    <a:pt x="168910" y="232410"/>
                  </a:lnTo>
                  <a:lnTo>
                    <a:pt x="168986" y="232537"/>
                  </a:lnTo>
                  <a:lnTo>
                    <a:pt x="169113" y="232651"/>
                  </a:lnTo>
                  <a:lnTo>
                    <a:pt x="175615" y="236410"/>
                  </a:lnTo>
                  <a:lnTo>
                    <a:pt x="175755" y="236461"/>
                  </a:lnTo>
                  <a:lnTo>
                    <a:pt x="175895" y="236512"/>
                  </a:lnTo>
                  <a:lnTo>
                    <a:pt x="176034" y="236537"/>
                  </a:lnTo>
                  <a:lnTo>
                    <a:pt x="176352" y="236537"/>
                  </a:lnTo>
                  <a:lnTo>
                    <a:pt x="176479" y="236512"/>
                  </a:lnTo>
                  <a:lnTo>
                    <a:pt x="176618" y="236474"/>
                  </a:lnTo>
                  <a:lnTo>
                    <a:pt x="176974" y="236194"/>
                  </a:lnTo>
                  <a:lnTo>
                    <a:pt x="176999" y="236004"/>
                  </a:lnTo>
                  <a:close/>
                </a:path>
                <a:path w="582929" h="259715">
                  <a:moveTo>
                    <a:pt x="196545" y="247154"/>
                  </a:moveTo>
                  <a:lnTo>
                    <a:pt x="196329" y="247065"/>
                  </a:lnTo>
                  <a:lnTo>
                    <a:pt x="195834" y="247027"/>
                  </a:lnTo>
                  <a:lnTo>
                    <a:pt x="195643" y="247065"/>
                  </a:lnTo>
                  <a:lnTo>
                    <a:pt x="195326" y="247205"/>
                  </a:lnTo>
                  <a:lnTo>
                    <a:pt x="195199" y="247370"/>
                  </a:lnTo>
                  <a:lnTo>
                    <a:pt x="195186" y="247586"/>
                  </a:lnTo>
                  <a:lnTo>
                    <a:pt x="195313" y="247751"/>
                  </a:lnTo>
                  <a:lnTo>
                    <a:pt x="196545" y="247154"/>
                  </a:lnTo>
                  <a:close/>
                </a:path>
                <a:path w="582929" h="259715">
                  <a:moveTo>
                    <a:pt x="197675" y="254000"/>
                  </a:moveTo>
                  <a:lnTo>
                    <a:pt x="191198" y="250253"/>
                  </a:lnTo>
                  <a:lnTo>
                    <a:pt x="191046" y="250190"/>
                  </a:lnTo>
                  <a:lnTo>
                    <a:pt x="190906" y="250151"/>
                  </a:lnTo>
                  <a:lnTo>
                    <a:pt x="190487" y="250126"/>
                  </a:lnTo>
                  <a:lnTo>
                    <a:pt x="190360" y="250151"/>
                  </a:lnTo>
                  <a:lnTo>
                    <a:pt x="190220" y="250190"/>
                  </a:lnTo>
                  <a:lnTo>
                    <a:pt x="190093" y="250240"/>
                  </a:lnTo>
                  <a:lnTo>
                    <a:pt x="189966" y="250329"/>
                  </a:lnTo>
                  <a:lnTo>
                    <a:pt x="189852" y="250469"/>
                  </a:lnTo>
                  <a:lnTo>
                    <a:pt x="189826" y="250621"/>
                  </a:lnTo>
                  <a:lnTo>
                    <a:pt x="189877" y="250748"/>
                  </a:lnTo>
                  <a:lnTo>
                    <a:pt x="190042" y="250901"/>
                  </a:lnTo>
                  <a:lnTo>
                    <a:pt x="196545" y="254660"/>
                  </a:lnTo>
                  <a:lnTo>
                    <a:pt x="197675" y="254000"/>
                  </a:lnTo>
                  <a:close/>
                </a:path>
                <a:path w="582929" h="259715">
                  <a:moveTo>
                    <a:pt x="197929" y="254292"/>
                  </a:moveTo>
                  <a:lnTo>
                    <a:pt x="197878" y="254165"/>
                  </a:lnTo>
                  <a:lnTo>
                    <a:pt x="197726" y="254012"/>
                  </a:lnTo>
                  <a:lnTo>
                    <a:pt x="196557" y="254660"/>
                  </a:lnTo>
                  <a:lnTo>
                    <a:pt x="196710" y="254736"/>
                  </a:lnTo>
                  <a:lnTo>
                    <a:pt x="196850" y="254774"/>
                  </a:lnTo>
                  <a:lnTo>
                    <a:pt x="197002" y="254800"/>
                  </a:lnTo>
                  <a:lnTo>
                    <a:pt x="197231" y="254800"/>
                  </a:lnTo>
                  <a:lnTo>
                    <a:pt x="197396" y="254774"/>
                  </a:lnTo>
                  <a:lnTo>
                    <a:pt x="197535" y="254736"/>
                  </a:lnTo>
                  <a:lnTo>
                    <a:pt x="197662" y="254685"/>
                  </a:lnTo>
                  <a:lnTo>
                    <a:pt x="197866" y="254520"/>
                  </a:lnTo>
                  <a:lnTo>
                    <a:pt x="197916" y="254393"/>
                  </a:lnTo>
                  <a:close/>
                </a:path>
                <a:path w="582929" h="259715">
                  <a:moveTo>
                    <a:pt x="203034" y="250901"/>
                  </a:moveTo>
                  <a:lnTo>
                    <a:pt x="196557" y="247154"/>
                  </a:lnTo>
                  <a:lnTo>
                    <a:pt x="195427" y="247815"/>
                  </a:lnTo>
                  <a:lnTo>
                    <a:pt x="201904" y="251561"/>
                  </a:lnTo>
                  <a:lnTo>
                    <a:pt x="203034" y="250901"/>
                  </a:lnTo>
                  <a:close/>
                </a:path>
                <a:path w="582929" h="259715">
                  <a:moveTo>
                    <a:pt x="203276" y="251218"/>
                  </a:moveTo>
                  <a:lnTo>
                    <a:pt x="203225" y="251091"/>
                  </a:lnTo>
                  <a:lnTo>
                    <a:pt x="203111" y="250964"/>
                  </a:lnTo>
                  <a:lnTo>
                    <a:pt x="201904" y="251561"/>
                  </a:lnTo>
                  <a:lnTo>
                    <a:pt x="202057" y="251650"/>
                  </a:lnTo>
                  <a:lnTo>
                    <a:pt x="202196" y="251688"/>
                  </a:lnTo>
                  <a:lnTo>
                    <a:pt x="202349" y="251714"/>
                  </a:lnTo>
                  <a:lnTo>
                    <a:pt x="202577" y="251714"/>
                  </a:lnTo>
                  <a:lnTo>
                    <a:pt x="202742" y="251688"/>
                  </a:lnTo>
                  <a:lnTo>
                    <a:pt x="202882" y="251650"/>
                  </a:lnTo>
                  <a:lnTo>
                    <a:pt x="203009" y="251599"/>
                  </a:lnTo>
                  <a:lnTo>
                    <a:pt x="203136" y="251510"/>
                  </a:lnTo>
                  <a:lnTo>
                    <a:pt x="203250" y="251371"/>
                  </a:lnTo>
                  <a:lnTo>
                    <a:pt x="203276" y="251218"/>
                  </a:lnTo>
                  <a:close/>
                </a:path>
                <a:path w="582929" h="259715">
                  <a:moveTo>
                    <a:pt x="286626" y="7632"/>
                  </a:moveTo>
                  <a:lnTo>
                    <a:pt x="285483" y="6972"/>
                  </a:lnTo>
                  <a:lnTo>
                    <a:pt x="285305" y="7112"/>
                  </a:lnTo>
                  <a:lnTo>
                    <a:pt x="285242" y="7264"/>
                  </a:lnTo>
                  <a:lnTo>
                    <a:pt x="285254" y="7391"/>
                  </a:lnTo>
                  <a:lnTo>
                    <a:pt x="285356" y="7543"/>
                  </a:lnTo>
                  <a:lnTo>
                    <a:pt x="285483" y="7632"/>
                  </a:lnTo>
                  <a:lnTo>
                    <a:pt x="285610" y="7683"/>
                  </a:lnTo>
                  <a:lnTo>
                    <a:pt x="285750" y="7734"/>
                  </a:lnTo>
                  <a:lnTo>
                    <a:pt x="285902" y="7759"/>
                  </a:lnTo>
                  <a:lnTo>
                    <a:pt x="286207" y="7759"/>
                  </a:lnTo>
                  <a:lnTo>
                    <a:pt x="286334" y="7734"/>
                  </a:lnTo>
                  <a:lnTo>
                    <a:pt x="286473" y="7696"/>
                  </a:lnTo>
                  <a:lnTo>
                    <a:pt x="286600" y="7645"/>
                  </a:lnTo>
                  <a:close/>
                </a:path>
                <a:path w="582929" h="259715">
                  <a:moveTo>
                    <a:pt x="288010" y="444"/>
                  </a:moveTo>
                  <a:lnTo>
                    <a:pt x="287947" y="279"/>
                  </a:lnTo>
                  <a:lnTo>
                    <a:pt x="287807" y="152"/>
                  </a:lnTo>
                  <a:lnTo>
                    <a:pt x="287680" y="88"/>
                  </a:lnTo>
                  <a:lnTo>
                    <a:pt x="287540" y="50"/>
                  </a:lnTo>
                  <a:lnTo>
                    <a:pt x="287388" y="12"/>
                  </a:lnTo>
                  <a:lnTo>
                    <a:pt x="287083" y="0"/>
                  </a:lnTo>
                  <a:lnTo>
                    <a:pt x="286918" y="25"/>
                  </a:lnTo>
                  <a:lnTo>
                    <a:pt x="286778" y="63"/>
                  </a:lnTo>
                  <a:lnTo>
                    <a:pt x="286651" y="114"/>
                  </a:lnTo>
                  <a:lnTo>
                    <a:pt x="280149" y="3873"/>
                  </a:lnTo>
                  <a:lnTo>
                    <a:pt x="279958" y="4013"/>
                  </a:lnTo>
                  <a:lnTo>
                    <a:pt x="279895" y="4165"/>
                  </a:lnTo>
                  <a:lnTo>
                    <a:pt x="279920" y="4292"/>
                  </a:lnTo>
                  <a:lnTo>
                    <a:pt x="280009" y="4445"/>
                  </a:lnTo>
                  <a:lnTo>
                    <a:pt x="280174" y="4546"/>
                  </a:lnTo>
                  <a:lnTo>
                    <a:pt x="280301" y="4597"/>
                  </a:lnTo>
                  <a:lnTo>
                    <a:pt x="280441" y="4635"/>
                  </a:lnTo>
                  <a:lnTo>
                    <a:pt x="280860" y="4660"/>
                  </a:lnTo>
                  <a:lnTo>
                    <a:pt x="280987" y="4635"/>
                  </a:lnTo>
                  <a:lnTo>
                    <a:pt x="281127" y="4597"/>
                  </a:lnTo>
                  <a:lnTo>
                    <a:pt x="281254" y="4546"/>
                  </a:lnTo>
                  <a:lnTo>
                    <a:pt x="287756" y="800"/>
                  </a:lnTo>
                  <a:lnTo>
                    <a:pt x="287896" y="711"/>
                  </a:lnTo>
                  <a:lnTo>
                    <a:pt x="287997" y="558"/>
                  </a:lnTo>
                  <a:close/>
                </a:path>
                <a:path w="582929" h="259715">
                  <a:moveTo>
                    <a:pt x="293357" y="3517"/>
                  </a:moveTo>
                  <a:lnTo>
                    <a:pt x="293306" y="3390"/>
                  </a:lnTo>
                  <a:lnTo>
                    <a:pt x="293154" y="3238"/>
                  </a:lnTo>
                  <a:lnTo>
                    <a:pt x="293014" y="3175"/>
                  </a:lnTo>
                  <a:lnTo>
                    <a:pt x="292887" y="3136"/>
                  </a:lnTo>
                  <a:lnTo>
                    <a:pt x="292735" y="3098"/>
                  </a:lnTo>
                  <a:lnTo>
                    <a:pt x="292430" y="3086"/>
                  </a:lnTo>
                  <a:lnTo>
                    <a:pt x="292265" y="3111"/>
                  </a:lnTo>
                  <a:lnTo>
                    <a:pt x="292125" y="3149"/>
                  </a:lnTo>
                  <a:lnTo>
                    <a:pt x="291998" y="3200"/>
                  </a:lnTo>
                  <a:lnTo>
                    <a:pt x="285496" y="6972"/>
                  </a:lnTo>
                  <a:lnTo>
                    <a:pt x="286626" y="7632"/>
                  </a:lnTo>
                  <a:lnTo>
                    <a:pt x="293116" y="3886"/>
                  </a:lnTo>
                  <a:lnTo>
                    <a:pt x="293243" y="3797"/>
                  </a:lnTo>
                  <a:lnTo>
                    <a:pt x="293331" y="3670"/>
                  </a:lnTo>
                  <a:lnTo>
                    <a:pt x="293357" y="3517"/>
                  </a:lnTo>
                  <a:close/>
                </a:path>
                <a:path w="582929" h="259715">
                  <a:moveTo>
                    <a:pt x="310540" y="251802"/>
                  </a:moveTo>
                  <a:lnTo>
                    <a:pt x="310489" y="251663"/>
                  </a:lnTo>
                  <a:lnTo>
                    <a:pt x="310311" y="251510"/>
                  </a:lnTo>
                  <a:lnTo>
                    <a:pt x="310172" y="251434"/>
                  </a:lnTo>
                  <a:lnTo>
                    <a:pt x="309994" y="251383"/>
                  </a:lnTo>
                  <a:lnTo>
                    <a:pt x="309841" y="251371"/>
                  </a:lnTo>
                  <a:lnTo>
                    <a:pt x="309689" y="251358"/>
                  </a:lnTo>
                  <a:lnTo>
                    <a:pt x="309524" y="251371"/>
                  </a:lnTo>
                  <a:lnTo>
                    <a:pt x="309372" y="251409"/>
                  </a:lnTo>
                  <a:lnTo>
                    <a:pt x="309245" y="251447"/>
                  </a:lnTo>
                  <a:lnTo>
                    <a:pt x="302679" y="255244"/>
                  </a:lnTo>
                  <a:lnTo>
                    <a:pt x="302501" y="255371"/>
                  </a:lnTo>
                  <a:lnTo>
                    <a:pt x="302437" y="255524"/>
                  </a:lnTo>
                  <a:lnTo>
                    <a:pt x="302437" y="255651"/>
                  </a:lnTo>
                  <a:lnTo>
                    <a:pt x="302501" y="255778"/>
                  </a:lnTo>
                  <a:lnTo>
                    <a:pt x="302628" y="255892"/>
                  </a:lnTo>
                  <a:lnTo>
                    <a:pt x="302755" y="255943"/>
                  </a:lnTo>
                  <a:lnTo>
                    <a:pt x="302895" y="255993"/>
                  </a:lnTo>
                  <a:lnTo>
                    <a:pt x="303085" y="256044"/>
                  </a:lnTo>
                  <a:lnTo>
                    <a:pt x="303237" y="256057"/>
                  </a:lnTo>
                  <a:lnTo>
                    <a:pt x="303390" y="256044"/>
                  </a:lnTo>
                  <a:lnTo>
                    <a:pt x="303517" y="256006"/>
                  </a:lnTo>
                  <a:lnTo>
                    <a:pt x="303657" y="255968"/>
                  </a:lnTo>
                  <a:lnTo>
                    <a:pt x="303784" y="255917"/>
                  </a:lnTo>
                  <a:lnTo>
                    <a:pt x="310286" y="252158"/>
                  </a:lnTo>
                  <a:lnTo>
                    <a:pt x="310426" y="252069"/>
                  </a:lnTo>
                  <a:lnTo>
                    <a:pt x="310515" y="251942"/>
                  </a:lnTo>
                  <a:lnTo>
                    <a:pt x="310540" y="251802"/>
                  </a:lnTo>
                  <a:close/>
                </a:path>
                <a:path w="582929" h="259715">
                  <a:moveTo>
                    <a:pt x="310540" y="13436"/>
                  </a:moveTo>
                  <a:lnTo>
                    <a:pt x="310489" y="13309"/>
                  </a:lnTo>
                  <a:lnTo>
                    <a:pt x="310375" y="13182"/>
                  </a:lnTo>
                  <a:lnTo>
                    <a:pt x="310197" y="13093"/>
                  </a:lnTo>
                  <a:lnTo>
                    <a:pt x="310070" y="13042"/>
                  </a:lnTo>
                  <a:lnTo>
                    <a:pt x="309918" y="13017"/>
                  </a:lnTo>
                  <a:lnTo>
                    <a:pt x="309613" y="13004"/>
                  </a:lnTo>
                  <a:lnTo>
                    <a:pt x="309448" y="13030"/>
                  </a:lnTo>
                  <a:lnTo>
                    <a:pt x="309308" y="13068"/>
                  </a:lnTo>
                  <a:lnTo>
                    <a:pt x="309181" y="13119"/>
                  </a:lnTo>
                  <a:lnTo>
                    <a:pt x="302679" y="16878"/>
                  </a:lnTo>
                  <a:lnTo>
                    <a:pt x="302539" y="16967"/>
                  </a:lnTo>
                  <a:lnTo>
                    <a:pt x="302450" y="17094"/>
                  </a:lnTo>
                  <a:lnTo>
                    <a:pt x="302425" y="17246"/>
                  </a:lnTo>
                  <a:lnTo>
                    <a:pt x="302475" y="17373"/>
                  </a:lnTo>
                  <a:lnTo>
                    <a:pt x="302577" y="17500"/>
                  </a:lnTo>
                  <a:lnTo>
                    <a:pt x="302755" y="17589"/>
                  </a:lnTo>
                  <a:lnTo>
                    <a:pt x="302895" y="17640"/>
                  </a:lnTo>
                  <a:lnTo>
                    <a:pt x="303047" y="17665"/>
                  </a:lnTo>
                  <a:lnTo>
                    <a:pt x="303352" y="17678"/>
                  </a:lnTo>
                  <a:lnTo>
                    <a:pt x="303517" y="17653"/>
                  </a:lnTo>
                  <a:lnTo>
                    <a:pt x="303657" y="17614"/>
                  </a:lnTo>
                  <a:lnTo>
                    <a:pt x="303784" y="17564"/>
                  </a:lnTo>
                  <a:lnTo>
                    <a:pt x="310286" y="13804"/>
                  </a:lnTo>
                  <a:lnTo>
                    <a:pt x="310426" y="13716"/>
                  </a:lnTo>
                  <a:lnTo>
                    <a:pt x="310515" y="13589"/>
                  </a:lnTo>
                  <a:lnTo>
                    <a:pt x="310540" y="13436"/>
                  </a:lnTo>
                  <a:close/>
                </a:path>
                <a:path w="582929" h="259715">
                  <a:moveTo>
                    <a:pt x="315633" y="255257"/>
                  </a:moveTo>
                  <a:lnTo>
                    <a:pt x="314490" y="254596"/>
                  </a:lnTo>
                  <a:lnTo>
                    <a:pt x="308000" y="258343"/>
                  </a:lnTo>
                  <a:lnTo>
                    <a:pt x="307835" y="258470"/>
                  </a:lnTo>
                  <a:lnTo>
                    <a:pt x="307771" y="258648"/>
                  </a:lnTo>
                  <a:lnTo>
                    <a:pt x="307822" y="258826"/>
                  </a:lnTo>
                  <a:lnTo>
                    <a:pt x="307975" y="258978"/>
                  </a:lnTo>
                  <a:lnTo>
                    <a:pt x="308102" y="259029"/>
                  </a:lnTo>
                  <a:lnTo>
                    <a:pt x="308279" y="259092"/>
                  </a:lnTo>
                  <a:lnTo>
                    <a:pt x="308419" y="259118"/>
                  </a:lnTo>
                  <a:lnTo>
                    <a:pt x="308737" y="259118"/>
                  </a:lnTo>
                  <a:lnTo>
                    <a:pt x="308864" y="259092"/>
                  </a:lnTo>
                  <a:lnTo>
                    <a:pt x="309003" y="259054"/>
                  </a:lnTo>
                  <a:lnTo>
                    <a:pt x="309130" y="259003"/>
                  </a:lnTo>
                  <a:lnTo>
                    <a:pt x="315633" y="255257"/>
                  </a:lnTo>
                  <a:close/>
                </a:path>
                <a:path w="582929" h="259715">
                  <a:moveTo>
                    <a:pt x="315633" y="16891"/>
                  </a:moveTo>
                  <a:lnTo>
                    <a:pt x="314490" y="16217"/>
                  </a:lnTo>
                  <a:lnTo>
                    <a:pt x="308000" y="19964"/>
                  </a:lnTo>
                  <a:lnTo>
                    <a:pt x="307848" y="20078"/>
                  </a:lnTo>
                  <a:lnTo>
                    <a:pt x="307784" y="20218"/>
                  </a:lnTo>
                  <a:lnTo>
                    <a:pt x="307784" y="20358"/>
                  </a:lnTo>
                  <a:lnTo>
                    <a:pt x="307848" y="20485"/>
                  </a:lnTo>
                  <a:lnTo>
                    <a:pt x="307975" y="20599"/>
                  </a:lnTo>
                  <a:lnTo>
                    <a:pt x="308102" y="20662"/>
                  </a:lnTo>
                  <a:lnTo>
                    <a:pt x="308241" y="20713"/>
                  </a:lnTo>
                  <a:lnTo>
                    <a:pt x="308381" y="20739"/>
                  </a:lnTo>
                  <a:lnTo>
                    <a:pt x="308698" y="20751"/>
                  </a:lnTo>
                  <a:lnTo>
                    <a:pt x="308864" y="20726"/>
                  </a:lnTo>
                  <a:lnTo>
                    <a:pt x="309003" y="20688"/>
                  </a:lnTo>
                  <a:lnTo>
                    <a:pt x="309130" y="20637"/>
                  </a:lnTo>
                  <a:lnTo>
                    <a:pt x="315633" y="16891"/>
                  </a:lnTo>
                  <a:close/>
                </a:path>
                <a:path w="582929" h="259715">
                  <a:moveTo>
                    <a:pt x="315887" y="254901"/>
                  </a:moveTo>
                  <a:lnTo>
                    <a:pt x="315836" y="254762"/>
                  </a:lnTo>
                  <a:lnTo>
                    <a:pt x="315671" y="254609"/>
                  </a:lnTo>
                  <a:lnTo>
                    <a:pt x="315544" y="254546"/>
                  </a:lnTo>
                  <a:lnTo>
                    <a:pt x="315417" y="254508"/>
                  </a:lnTo>
                  <a:lnTo>
                    <a:pt x="315264" y="254469"/>
                  </a:lnTo>
                  <a:lnTo>
                    <a:pt x="315112" y="254457"/>
                  </a:lnTo>
                  <a:lnTo>
                    <a:pt x="314960" y="254469"/>
                  </a:lnTo>
                  <a:lnTo>
                    <a:pt x="314794" y="254482"/>
                  </a:lnTo>
                  <a:lnTo>
                    <a:pt x="314655" y="254520"/>
                  </a:lnTo>
                  <a:lnTo>
                    <a:pt x="314528" y="254584"/>
                  </a:lnTo>
                  <a:lnTo>
                    <a:pt x="315633" y="255257"/>
                  </a:lnTo>
                  <a:lnTo>
                    <a:pt x="315772" y="255168"/>
                  </a:lnTo>
                  <a:lnTo>
                    <a:pt x="315861" y="255041"/>
                  </a:lnTo>
                  <a:lnTo>
                    <a:pt x="315887" y="254901"/>
                  </a:lnTo>
                  <a:close/>
                </a:path>
                <a:path w="582929" h="259715">
                  <a:moveTo>
                    <a:pt x="315887" y="16548"/>
                  </a:moveTo>
                  <a:lnTo>
                    <a:pt x="315836" y="16395"/>
                  </a:lnTo>
                  <a:lnTo>
                    <a:pt x="315722" y="16268"/>
                  </a:lnTo>
                  <a:lnTo>
                    <a:pt x="315544" y="16179"/>
                  </a:lnTo>
                  <a:lnTo>
                    <a:pt x="315417" y="16129"/>
                  </a:lnTo>
                  <a:lnTo>
                    <a:pt x="315264" y="16103"/>
                  </a:lnTo>
                  <a:lnTo>
                    <a:pt x="314960" y="16090"/>
                  </a:lnTo>
                  <a:lnTo>
                    <a:pt x="314794" y="16116"/>
                  </a:lnTo>
                  <a:lnTo>
                    <a:pt x="314655" y="16154"/>
                  </a:lnTo>
                  <a:lnTo>
                    <a:pt x="314502" y="16217"/>
                  </a:lnTo>
                  <a:lnTo>
                    <a:pt x="315633" y="16891"/>
                  </a:lnTo>
                  <a:lnTo>
                    <a:pt x="315772" y="16802"/>
                  </a:lnTo>
                  <a:lnTo>
                    <a:pt x="315861" y="16675"/>
                  </a:lnTo>
                  <a:lnTo>
                    <a:pt x="315887" y="16548"/>
                  </a:lnTo>
                  <a:close/>
                </a:path>
                <a:path w="582929" h="259715">
                  <a:moveTo>
                    <a:pt x="395465" y="49974"/>
                  </a:moveTo>
                  <a:lnTo>
                    <a:pt x="395312" y="49911"/>
                  </a:lnTo>
                  <a:lnTo>
                    <a:pt x="395173" y="49860"/>
                  </a:lnTo>
                  <a:lnTo>
                    <a:pt x="395020" y="49847"/>
                  </a:lnTo>
                  <a:lnTo>
                    <a:pt x="394868" y="49834"/>
                  </a:lnTo>
                  <a:lnTo>
                    <a:pt x="394703" y="49847"/>
                  </a:lnTo>
                  <a:lnTo>
                    <a:pt x="394550" y="49885"/>
                  </a:lnTo>
                  <a:lnTo>
                    <a:pt x="394423" y="49923"/>
                  </a:lnTo>
                  <a:lnTo>
                    <a:pt x="394258" y="50025"/>
                  </a:lnTo>
                  <a:lnTo>
                    <a:pt x="394119" y="50190"/>
                  </a:lnTo>
                  <a:lnTo>
                    <a:pt x="394093" y="50330"/>
                  </a:lnTo>
                  <a:lnTo>
                    <a:pt x="394144" y="50469"/>
                  </a:lnTo>
                  <a:lnTo>
                    <a:pt x="394309" y="50622"/>
                  </a:lnTo>
                  <a:lnTo>
                    <a:pt x="395465" y="49974"/>
                  </a:lnTo>
                  <a:close/>
                </a:path>
                <a:path w="582929" h="259715">
                  <a:moveTo>
                    <a:pt x="396608" y="56807"/>
                  </a:moveTo>
                  <a:lnTo>
                    <a:pt x="390131" y="53073"/>
                  </a:lnTo>
                  <a:lnTo>
                    <a:pt x="389966" y="52984"/>
                  </a:lnTo>
                  <a:lnTo>
                    <a:pt x="389826" y="52946"/>
                  </a:lnTo>
                  <a:lnTo>
                    <a:pt x="389674" y="52933"/>
                  </a:lnTo>
                  <a:lnTo>
                    <a:pt x="389521" y="52920"/>
                  </a:lnTo>
                  <a:lnTo>
                    <a:pt x="389356" y="52933"/>
                  </a:lnTo>
                  <a:lnTo>
                    <a:pt x="389216" y="52971"/>
                  </a:lnTo>
                  <a:lnTo>
                    <a:pt x="389077" y="53009"/>
                  </a:lnTo>
                  <a:lnTo>
                    <a:pt x="388912" y="53111"/>
                  </a:lnTo>
                  <a:lnTo>
                    <a:pt x="388772" y="53276"/>
                  </a:lnTo>
                  <a:lnTo>
                    <a:pt x="388759" y="53467"/>
                  </a:lnTo>
                  <a:lnTo>
                    <a:pt x="388835" y="53594"/>
                  </a:lnTo>
                  <a:lnTo>
                    <a:pt x="388962" y="53708"/>
                  </a:lnTo>
                  <a:lnTo>
                    <a:pt x="395465" y="57467"/>
                  </a:lnTo>
                  <a:lnTo>
                    <a:pt x="396608" y="56807"/>
                  </a:lnTo>
                  <a:close/>
                </a:path>
                <a:path w="582929" h="259715">
                  <a:moveTo>
                    <a:pt x="396862" y="57111"/>
                  </a:moveTo>
                  <a:lnTo>
                    <a:pt x="396811" y="56972"/>
                  </a:lnTo>
                  <a:lnTo>
                    <a:pt x="396646" y="56819"/>
                  </a:lnTo>
                  <a:lnTo>
                    <a:pt x="395478" y="57467"/>
                  </a:lnTo>
                  <a:lnTo>
                    <a:pt x="395605" y="57531"/>
                  </a:lnTo>
                  <a:lnTo>
                    <a:pt x="395744" y="57569"/>
                  </a:lnTo>
                  <a:lnTo>
                    <a:pt x="395922" y="57594"/>
                  </a:lnTo>
                  <a:lnTo>
                    <a:pt x="396087" y="57607"/>
                  </a:lnTo>
                  <a:lnTo>
                    <a:pt x="396265" y="57594"/>
                  </a:lnTo>
                  <a:lnTo>
                    <a:pt x="396468" y="57531"/>
                  </a:lnTo>
                  <a:lnTo>
                    <a:pt x="396595" y="57480"/>
                  </a:lnTo>
                  <a:lnTo>
                    <a:pt x="396735" y="57404"/>
                  </a:lnTo>
                  <a:lnTo>
                    <a:pt x="396836" y="57251"/>
                  </a:lnTo>
                  <a:lnTo>
                    <a:pt x="396862" y="57111"/>
                  </a:lnTo>
                  <a:close/>
                </a:path>
                <a:path w="582929" h="259715">
                  <a:moveTo>
                    <a:pt x="401383" y="46558"/>
                  </a:moveTo>
                  <a:lnTo>
                    <a:pt x="401231" y="46482"/>
                  </a:lnTo>
                  <a:lnTo>
                    <a:pt x="401091" y="46443"/>
                  </a:lnTo>
                  <a:lnTo>
                    <a:pt x="400939" y="46418"/>
                  </a:lnTo>
                  <a:lnTo>
                    <a:pt x="400710" y="46418"/>
                  </a:lnTo>
                  <a:lnTo>
                    <a:pt x="400545" y="46443"/>
                  </a:lnTo>
                  <a:lnTo>
                    <a:pt x="400405" y="46482"/>
                  </a:lnTo>
                  <a:lnTo>
                    <a:pt x="400278" y="46532"/>
                  </a:lnTo>
                  <a:lnTo>
                    <a:pt x="400126" y="46634"/>
                  </a:lnTo>
                  <a:lnTo>
                    <a:pt x="400037" y="46761"/>
                  </a:lnTo>
                  <a:lnTo>
                    <a:pt x="400011" y="46888"/>
                  </a:lnTo>
                  <a:lnTo>
                    <a:pt x="400062" y="47040"/>
                  </a:lnTo>
                  <a:lnTo>
                    <a:pt x="400177" y="47167"/>
                  </a:lnTo>
                  <a:lnTo>
                    <a:pt x="401383" y="46558"/>
                  </a:lnTo>
                  <a:close/>
                </a:path>
                <a:path w="582929" h="259715">
                  <a:moveTo>
                    <a:pt x="402209" y="54025"/>
                  </a:moveTo>
                  <a:lnTo>
                    <a:pt x="402158" y="53886"/>
                  </a:lnTo>
                  <a:lnTo>
                    <a:pt x="401993" y="53733"/>
                  </a:lnTo>
                  <a:lnTo>
                    <a:pt x="395478" y="49974"/>
                  </a:lnTo>
                  <a:lnTo>
                    <a:pt x="394347" y="50634"/>
                  </a:lnTo>
                  <a:lnTo>
                    <a:pt x="400812" y="54381"/>
                  </a:lnTo>
                  <a:lnTo>
                    <a:pt x="400951" y="54444"/>
                  </a:lnTo>
                  <a:lnTo>
                    <a:pt x="401129" y="54495"/>
                  </a:lnTo>
                  <a:lnTo>
                    <a:pt x="401269" y="54508"/>
                  </a:lnTo>
                  <a:lnTo>
                    <a:pt x="401421" y="54521"/>
                  </a:lnTo>
                  <a:lnTo>
                    <a:pt x="401599" y="54508"/>
                  </a:lnTo>
                  <a:lnTo>
                    <a:pt x="401739" y="54470"/>
                  </a:lnTo>
                  <a:lnTo>
                    <a:pt x="401878" y="54432"/>
                  </a:lnTo>
                  <a:lnTo>
                    <a:pt x="402043" y="54330"/>
                  </a:lnTo>
                  <a:lnTo>
                    <a:pt x="402183" y="54165"/>
                  </a:lnTo>
                  <a:lnTo>
                    <a:pt x="402209" y="54025"/>
                  </a:lnTo>
                  <a:close/>
                </a:path>
                <a:path w="582929" h="259715">
                  <a:moveTo>
                    <a:pt x="408127" y="50596"/>
                  </a:moveTo>
                  <a:lnTo>
                    <a:pt x="408076" y="50469"/>
                  </a:lnTo>
                  <a:lnTo>
                    <a:pt x="407962" y="50342"/>
                  </a:lnTo>
                  <a:lnTo>
                    <a:pt x="401383" y="46570"/>
                  </a:lnTo>
                  <a:lnTo>
                    <a:pt x="400253" y="47231"/>
                  </a:lnTo>
                  <a:lnTo>
                    <a:pt x="406730" y="50977"/>
                  </a:lnTo>
                  <a:lnTo>
                    <a:pt x="406869" y="51015"/>
                  </a:lnTo>
                  <a:lnTo>
                    <a:pt x="407009" y="51054"/>
                  </a:lnTo>
                  <a:lnTo>
                    <a:pt x="407149" y="51092"/>
                  </a:lnTo>
                  <a:lnTo>
                    <a:pt x="407466" y="51092"/>
                  </a:lnTo>
                  <a:lnTo>
                    <a:pt x="407593" y="51066"/>
                  </a:lnTo>
                  <a:lnTo>
                    <a:pt x="407733" y="51028"/>
                  </a:lnTo>
                  <a:lnTo>
                    <a:pt x="407885" y="50965"/>
                  </a:lnTo>
                  <a:lnTo>
                    <a:pt x="408051" y="50838"/>
                  </a:lnTo>
                  <a:lnTo>
                    <a:pt x="408114" y="50685"/>
                  </a:lnTo>
                  <a:close/>
                </a:path>
                <a:path w="582929" h="259715">
                  <a:moveTo>
                    <a:pt x="413207" y="47218"/>
                  </a:moveTo>
                  <a:lnTo>
                    <a:pt x="406730" y="43472"/>
                  </a:lnTo>
                  <a:lnTo>
                    <a:pt x="406577" y="43395"/>
                  </a:lnTo>
                  <a:lnTo>
                    <a:pt x="406438" y="43357"/>
                  </a:lnTo>
                  <a:lnTo>
                    <a:pt x="406285" y="43332"/>
                  </a:lnTo>
                  <a:lnTo>
                    <a:pt x="406057" y="43332"/>
                  </a:lnTo>
                  <a:lnTo>
                    <a:pt x="405892" y="43357"/>
                  </a:lnTo>
                  <a:lnTo>
                    <a:pt x="405752" y="43395"/>
                  </a:lnTo>
                  <a:lnTo>
                    <a:pt x="405625" y="43446"/>
                  </a:lnTo>
                  <a:lnTo>
                    <a:pt x="405498" y="43535"/>
                  </a:lnTo>
                  <a:lnTo>
                    <a:pt x="405384" y="43675"/>
                  </a:lnTo>
                  <a:lnTo>
                    <a:pt x="405358" y="43827"/>
                  </a:lnTo>
                  <a:lnTo>
                    <a:pt x="405409" y="43954"/>
                  </a:lnTo>
                  <a:lnTo>
                    <a:pt x="405523" y="44081"/>
                  </a:lnTo>
                  <a:lnTo>
                    <a:pt x="412076" y="47879"/>
                  </a:lnTo>
                  <a:lnTo>
                    <a:pt x="413207" y="47218"/>
                  </a:lnTo>
                  <a:close/>
                </a:path>
                <a:path w="582929" h="259715">
                  <a:moveTo>
                    <a:pt x="413473" y="47510"/>
                  </a:moveTo>
                  <a:lnTo>
                    <a:pt x="413423" y="47383"/>
                  </a:lnTo>
                  <a:lnTo>
                    <a:pt x="413258" y="47231"/>
                  </a:lnTo>
                  <a:lnTo>
                    <a:pt x="412089" y="47879"/>
                  </a:lnTo>
                  <a:lnTo>
                    <a:pt x="412242" y="47942"/>
                  </a:lnTo>
                  <a:lnTo>
                    <a:pt x="412394" y="47980"/>
                  </a:lnTo>
                  <a:lnTo>
                    <a:pt x="412800" y="48006"/>
                  </a:lnTo>
                  <a:lnTo>
                    <a:pt x="412940" y="47980"/>
                  </a:lnTo>
                  <a:lnTo>
                    <a:pt x="413067" y="47942"/>
                  </a:lnTo>
                  <a:lnTo>
                    <a:pt x="413219" y="47879"/>
                  </a:lnTo>
                  <a:lnTo>
                    <a:pt x="413346" y="47790"/>
                  </a:lnTo>
                  <a:lnTo>
                    <a:pt x="413448" y="47663"/>
                  </a:lnTo>
                  <a:lnTo>
                    <a:pt x="413473" y="47510"/>
                  </a:lnTo>
                  <a:close/>
                </a:path>
                <a:path w="582929" h="259715">
                  <a:moveTo>
                    <a:pt x="471678" y="65468"/>
                  </a:moveTo>
                  <a:lnTo>
                    <a:pt x="465201" y="61722"/>
                  </a:lnTo>
                  <a:lnTo>
                    <a:pt x="465035" y="61658"/>
                  </a:lnTo>
                  <a:lnTo>
                    <a:pt x="464896" y="61620"/>
                  </a:lnTo>
                  <a:lnTo>
                    <a:pt x="464477" y="61595"/>
                  </a:lnTo>
                  <a:lnTo>
                    <a:pt x="464350" y="61620"/>
                  </a:lnTo>
                  <a:lnTo>
                    <a:pt x="464223" y="61658"/>
                  </a:lnTo>
                  <a:lnTo>
                    <a:pt x="464096" y="61709"/>
                  </a:lnTo>
                  <a:lnTo>
                    <a:pt x="463969" y="61772"/>
                  </a:lnTo>
                  <a:lnTo>
                    <a:pt x="463829" y="61963"/>
                  </a:lnTo>
                  <a:lnTo>
                    <a:pt x="463829" y="62128"/>
                  </a:lnTo>
                  <a:lnTo>
                    <a:pt x="463969" y="62331"/>
                  </a:lnTo>
                  <a:lnTo>
                    <a:pt x="470547" y="66128"/>
                  </a:lnTo>
                  <a:lnTo>
                    <a:pt x="471678" y="65468"/>
                  </a:lnTo>
                  <a:close/>
                </a:path>
                <a:path w="582929" h="259715">
                  <a:moveTo>
                    <a:pt x="471932" y="65773"/>
                  </a:moveTo>
                  <a:lnTo>
                    <a:pt x="471881" y="65633"/>
                  </a:lnTo>
                  <a:lnTo>
                    <a:pt x="471716" y="65481"/>
                  </a:lnTo>
                  <a:lnTo>
                    <a:pt x="470547" y="66128"/>
                  </a:lnTo>
                  <a:lnTo>
                    <a:pt x="470674" y="66192"/>
                  </a:lnTo>
                  <a:lnTo>
                    <a:pt x="470852" y="66243"/>
                  </a:lnTo>
                  <a:lnTo>
                    <a:pt x="471004" y="66255"/>
                  </a:lnTo>
                  <a:lnTo>
                    <a:pt x="471157" y="66268"/>
                  </a:lnTo>
                  <a:lnTo>
                    <a:pt x="471322" y="66255"/>
                  </a:lnTo>
                  <a:lnTo>
                    <a:pt x="471462" y="66217"/>
                  </a:lnTo>
                  <a:lnTo>
                    <a:pt x="471601" y="66179"/>
                  </a:lnTo>
                  <a:lnTo>
                    <a:pt x="471766" y="66078"/>
                  </a:lnTo>
                  <a:lnTo>
                    <a:pt x="471906" y="65913"/>
                  </a:lnTo>
                  <a:lnTo>
                    <a:pt x="471932" y="65773"/>
                  </a:lnTo>
                  <a:close/>
                </a:path>
                <a:path w="582929" h="259715">
                  <a:moveTo>
                    <a:pt x="477024" y="62382"/>
                  </a:moveTo>
                  <a:lnTo>
                    <a:pt x="470547" y="58648"/>
                  </a:lnTo>
                  <a:lnTo>
                    <a:pt x="470408" y="58585"/>
                  </a:lnTo>
                  <a:lnTo>
                    <a:pt x="470281" y="58534"/>
                  </a:lnTo>
                  <a:lnTo>
                    <a:pt x="470141" y="58508"/>
                  </a:lnTo>
                  <a:lnTo>
                    <a:pt x="469811" y="58508"/>
                  </a:lnTo>
                  <a:lnTo>
                    <a:pt x="469684" y="58534"/>
                  </a:lnTo>
                  <a:lnTo>
                    <a:pt x="469557" y="58572"/>
                  </a:lnTo>
                  <a:lnTo>
                    <a:pt x="469404" y="58635"/>
                  </a:lnTo>
                  <a:lnTo>
                    <a:pt x="469277" y="58724"/>
                  </a:lnTo>
                  <a:lnTo>
                    <a:pt x="469188" y="58851"/>
                  </a:lnTo>
                  <a:lnTo>
                    <a:pt x="469163" y="59004"/>
                  </a:lnTo>
                  <a:lnTo>
                    <a:pt x="469214" y="59131"/>
                  </a:lnTo>
                  <a:lnTo>
                    <a:pt x="469379" y="59283"/>
                  </a:lnTo>
                  <a:lnTo>
                    <a:pt x="475894" y="63042"/>
                  </a:lnTo>
                  <a:lnTo>
                    <a:pt x="477024" y="62382"/>
                  </a:lnTo>
                  <a:close/>
                </a:path>
                <a:path w="582929" h="259715">
                  <a:moveTo>
                    <a:pt x="477278" y="62712"/>
                  </a:moveTo>
                  <a:lnTo>
                    <a:pt x="477227" y="62547"/>
                  </a:lnTo>
                  <a:lnTo>
                    <a:pt x="477062" y="62395"/>
                  </a:lnTo>
                  <a:lnTo>
                    <a:pt x="475907" y="63042"/>
                  </a:lnTo>
                  <a:lnTo>
                    <a:pt x="476059" y="63119"/>
                  </a:lnTo>
                  <a:lnTo>
                    <a:pt x="476199" y="63157"/>
                  </a:lnTo>
                  <a:lnTo>
                    <a:pt x="476338" y="63169"/>
                  </a:lnTo>
                  <a:lnTo>
                    <a:pt x="476504" y="63182"/>
                  </a:lnTo>
                  <a:lnTo>
                    <a:pt x="476669" y="63169"/>
                  </a:lnTo>
                  <a:lnTo>
                    <a:pt x="476808" y="63131"/>
                  </a:lnTo>
                  <a:lnTo>
                    <a:pt x="476948" y="63093"/>
                  </a:lnTo>
                  <a:lnTo>
                    <a:pt x="477113" y="62992"/>
                  </a:lnTo>
                  <a:lnTo>
                    <a:pt x="477253" y="62826"/>
                  </a:lnTo>
                  <a:close/>
                </a:path>
                <a:path w="582929" h="259715">
                  <a:moveTo>
                    <a:pt x="477558" y="114528"/>
                  </a:moveTo>
                  <a:lnTo>
                    <a:pt x="477507" y="114401"/>
                  </a:lnTo>
                  <a:lnTo>
                    <a:pt x="477380" y="114274"/>
                  </a:lnTo>
                  <a:lnTo>
                    <a:pt x="470827" y="110477"/>
                  </a:lnTo>
                  <a:lnTo>
                    <a:pt x="469671" y="111150"/>
                  </a:lnTo>
                  <a:lnTo>
                    <a:pt x="476173" y="114896"/>
                  </a:lnTo>
                  <a:lnTo>
                    <a:pt x="476402" y="114985"/>
                  </a:lnTo>
                  <a:lnTo>
                    <a:pt x="476542" y="115011"/>
                  </a:lnTo>
                  <a:lnTo>
                    <a:pt x="476846" y="115023"/>
                  </a:lnTo>
                  <a:lnTo>
                    <a:pt x="477024" y="114998"/>
                  </a:lnTo>
                  <a:lnTo>
                    <a:pt x="477151" y="114960"/>
                  </a:lnTo>
                  <a:lnTo>
                    <a:pt x="477278" y="114909"/>
                  </a:lnTo>
                  <a:lnTo>
                    <a:pt x="477405" y="114820"/>
                  </a:lnTo>
                  <a:lnTo>
                    <a:pt x="477532" y="114681"/>
                  </a:lnTo>
                  <a:lnTo>
                    <a:pt x="477558" y="114528"/>
                  </a:lnTo>
                  <a:close/>
                </a:path>
                <a:path w="582929" h="259715">
                  <a:moveTo>
                    <a:pt x="570293" y="175729"/>
                  </a:moveTo>
                  <a:lnTo>
                    <a:pt x="569137" y="175056"/>
                  </a:lnTo>
                  <a:lnTo>
                    <a:pt x="568985" y="175196"/>
                  </a:lnTo>
                  <a:lnTo>
                    <a:pt x="568921" y="175336"/>
                  </a:lnTo>
                  <a:lnTo>
                    <a:pt x="568921" y="175463"/>
                  </a:lnTo>
                  <a:lnTo>
                    <a:pt x="568985" y="175590"/>
                  </a:lnTo>
                  <a:lnTo>
                    <a:pt x="569112" y="175704"/>
                  </a:lnTo>
                  <a:lnTo>
                    <a:pt x="569239" y="175768"/>
                  </a:lnTo>
                  <a:lnTo>
                    <a:pt x="569379" y="175818"/>
                  </a:lnTo>
                  <a:lnTo>
                    <a:pt x="569518" y="175856"/>
                  </a:lnTo>
                  <a:lnTo>
                    <a:pt x="569836" y="175869"/>
                  </a:lnTo>
                  <a:lnTo>
                    <a:pt x="570014" y="175844"/>
                  </a:lnTo>
                  <a:lnTo>
                    <a:pt x="570141" y="175793"/>
                  </a:lnTo>
                  <a:lnTo>
                    <a:pt x="570268" y="175742"/>
                  </a:lnTo>
                  <a:close/>
                </a:path>
                <a:path w="582929" h="259715">
                  <a:moveTo>
                    <a:pt x="577011" y="171589"/>
                  </a:moveTo>
                  <a:lnTo>
                    <a:pt x="576935" y="171462"/>
                  </a:lnTo>
                  <a:lnTo>
                    <a:pt x="576808" y="171348"/>
                  </a:lnTo>
                  <a:lnTo>
                    <a:pt x="576681" y="171284"/>
                  </a:lnTo>
                  <a:lnTo>
                    <a:pt x="576541" y="171234"/>
                  </a:lnTo>
                  <a:lnTo>
                    <a:pt x="576402" y="171208"/>
                  </a:lnTo>
                  <a:lnTo>
                    <a:pt x="576084" y="171196"/>
                  </a:lnTo>
                  <a:lnTo>
                    <a:pt x="575919" y="171221"/>
                  </a:lnTo>
                  <a:lnTo>
                    <a:pt x="575779" y="171259"/>
                  </a:lnTo>
                  <a:lnTo>
                    <a:pt x="575652" y="171310"/>
                  </a:lnTo>
                  <a:lnTo>
                    <a:pt x="569150" y="175056"/>
                  </a:lnTo>
                  <a:lnTo>
                    <a:pt x="570293" y="175729"/>
                  </a:lnTo>
                  <a:lnTo>
                    <a:pt x="576757" y="171996"/>
                  </a:lnTo>
                  <a:lnTo>
                    <a:pt x="576897" y="171907"/>
                  </a:lnTo>
                  <a:lnTo>
                    <a:pt x="576986" y="171780"/>
                  </a:lnTo>
                  <a:lnTo>
                    <a:pt x="577011" y="171589"/>
                  </a:lnTo>
                  <a:close/>
                </a:path>
                <a:path w="582929" h="259715">
                  <a:moveTo>
                    <a:pt x="582345" y="174701"/>
                  </a:moveTo>
                  <a:lnTo>
                    <a:pt x="582282" y="174536"/>
                  </a:lnTo>
                  <a:lnTo>
                    <a:pt x="582155" y="174434"/>
                  </a:lnTo>
                  <a:lnTo>
                    <a:pt x="582028" y="174371"/>
                  </a:lnTo>
                  <a:lnTo>
                    <a:pt x="581888" y="174320"/>
                  </a:lnTo>
                  <a:lnTo>
                    <a:pt x="581748" y="174294"/>
                  </a:lnTo>
                  <a:lnTo>
                    <a:pt x="581393" y="174282"/>
                  </a:lnTo>
                  <a:lnTo>
                    <a:pt x="581253" y="174307"/>
                  </a:lnTo>
                  <a:lnTo>
                    <a:pt x="581126" y="174345"/>
                  </a:lnTo>
                  <a:lnTo>
                    <a:pt x="580999" y="174396"/>
                  </a:lnTo>
                  <a:lnTo>
                    <a:pt x="574497" y="178155"/>
                  </a:lnTo>
                  <a:lnTo>
                    <a:pt x="574357" y="178231"/>
                  </a:lnTo>
                  <a:lnTo>
                    <a:pt x="574268" y="178358"/>
                  </a:lnTo>
                  <a:lnTo>
                    <a:pt x="574255" y="178549"/>
                  </a:lnTo>
                  <a:lnTo>
                    <a:pt x="574332" y="178676"/>
                  </a:lnTo>
                  <a:lnTo>
                    <a:pt x="574459" y="178790"/>
                  </a:lnTo>
                  <a:lnTo>
                    <a:pt x="574586" y="178854"/>
                  </a:lnTo>
                  <a:lnTo>
                    <a:pt x="574713" y="178904"/>
                  </a:lnTo>
                  <a:lnTo>
                    <a:pt x="574865" y="178930"/>
                  </a:lnTo>
                  <a:lnTo>
                    <a:pt x="575170" y="178943"/>
                  </a:lnTo>
                  <a:lnTo>
                    <a:pt x="575335" y="178917"/>
                  </a:lnTo>
                  <a:lnTo>
                    <a:pt x="575475" y="178879"/>
                  </a:lnTo>
                  <a:lnTo>
                    <a:pt x="575602" y="178828"/>
                  </a:lnTo>
                  <a:lnTo>
                    <a:pt x="582129" y="175082"/>
                  </a:lnTo>
                  <a:lnTo>
                    <a:pt x="582282" y="174942"/>
                  </a:lnTo>
                  <a:lnTo>
                    <a:pt x="582333" y="17481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8911920" y="1209128"/>
              <a:ext cx="472440" cy="210820"/>
            </a:xfrm>
            <a:custGeom>
              <a:avLst/>
              <a:gdLst/>
              <a:ahLst/>
              <a:cxnLst/>
              <a:rect l="l" t="t" r="r" b="b"/>
              <a:pathLst>
                <a:path w="472440" h="210819">
                  <a:moveTo>
                    <a:pt x="1371" y="100596"/>
                  </a:moveTo>
                  <a:lnTo>
                    <a:pt x="1219" y="100533"/>
                  </a:lnTo>
                  <a:lnTo>
                    <a:pt x="1079" y="100482"/>
                  </a:lnTo>
                  <a:lnTo>
                    <a:pt x="660" y="100457"/>
                  </a:lnTo>
                  <a:lnTo>
                    <a:pt x="533" y="100482"/>
                  </a:lnTo>
                  <a:lnTo>
                    <a:pt x="393" y="100533"/>
                  </a:lnTo>
                  <a:lnTo>
                    <a:pt x="266" y="100584"/>
                  </a:lnTo>
                  <a:lnTo>
                    <a:pt x="139" y="100672"/>
                  </a:lnTo>
                  <a:lnTo>
                    <a:pt x="25" y="100812"/>
                  </a:lnTo>
                  <a:lnTo>
                    <a:pt x="0" y="100965"/>
                  </a:lnTo>
                  <a:lnTo>
                    <a:pt x="50" y="101092"/>
                  </a:lnTo>
                  <a:lnTo>
                    <a:pt x="203" y="101244"/>
                  </a:lnTo>
                  <a:lnTo>
                    <a:pt x="1371" y="100596"/>
                  </a:lnTo>
                  <a:close/>
                </a:path>
                <a:path w="472440" h="210819">
                  <a:moveTo>
                    <a:pt x="7315" y="104165"/>
                  </a:moveTo>
                  <a:lnTo>
                    <a:pt x="7239" y="104038"/>
                  </a:lnTo>
                  <a:lnTo>
                    <a:pt x="7112" y="103924"/>
                  </a:lnTo>
                  <a:lnTo>
                    <a:pt x="1371" y="100609"/>
                  </a:lnTo>
                  <a:lnTo>
                    <a:pt x="241" y="101269"/>
                  </a:lnTo>
                  <a:lnTo>
                    <a:pt x="5956" y="104571"/>
                  </a:lnTo>
                  <a:lnTo>
                    <a:pt x="6108" y="104648"/>
                  </a:lnTo>
                  <a:lnTo>
                    <a:pt x="6248" y="104686"/>
                  </a:lnTo>
                  <a:lnTo>
                    <a:pt x="6400" y="104698"/>
                  </a:lnTo>
                  <a:lnTo>
                    <a:pt x="6553" y="104711"/>
                  </a:lnTo>
                  <a:lnTo>
                    <a:pt x="6718" y="104698"/>
                  </a:lnTo>
                  <a:lnTo>
                    <a:pt x="6870" y="104660"/>
                  </a:lnTo>
                  <a:lnTo>
                    <a:pt x="6997" y="104622"/>
                  </a:lnTo>
                  <a:lnTo>
                    <a:pt x="7162" y="104521"/>
                  </a:lnTo>
                  <a:lnTo>
                    <a:pt x="7302" y="104355"/>
                  </a:lnTo>
                  <a:lnTo>
                    <a:pt x="7315" y="104165"/>
                  </a:lnTo>
                  <a:close/>
                </a:path>
                <a:path w="472440" h="210819">
                  <a:moveTo>
                    <a:pt x="14732" y="108305"/>
                  </a:moveTo>
                  <a:lnTo>
                    <a:pt x="14592" y="108242"/>
                  </a:lnTo>
                  <a:lnTo>
                    <a:pt x="14452" y="108204"/>
                  </a:lnTo>
                  <a:lnTo>
                    <a:pt x="14274" y="108178"/>
                  </a:lnTo>
                  <a:lnTo>
                    <a:pt x="14109" y="108165"/>
                  </a:lnTo>
                  <a:lnTo>
                    <a:pt x="13944" y="108178"/>
                  </a:lnTo>
                  <a:lnTo>
                    <a:pt x="13804" y="108216"/>
                  </a:lnTo>
                  <a:lnTo>
                    <a:pt x="13665" y="108254"/>
                  </a:lnTo>
                  <a:lnTo>
                    <a:pt x="13500" y="108356"/>
                  </a:lnTo>
                  <a:lnTo>
                    <a:pt x="13373" y="108521"/>
                  </a:lnTo>
                  <a:lnTo>
                    <a:pt x="13347" y="108712"/>
                  </a:lnTo>
                  <a:lnTo>
                    <a:pt x="13462" y="108877"/>
                  </a:lnTo>
                  <a:lnTo>
                    <a:pt x="14732" y="108305"/>
                  </a:lnTo>
                  <a:close/>
                </a:path>
                <a:path w="472440" h="210819">
                  <a:moveTo>
                    <a:pt x="20675" y="111912"/>
                  </a:moveTo>
                  <a:lnTo>
                    <a:pt x="20612" y="111760"/>
                  </a:lnTo>
                  <a:lnTo>
                    <a:pt x="20472" y="111633"/>
                  </a:lnTo>
                  <a:lnTo>
                    <a:pt x="14732" y="108318"/>
                  </a:lnTo>
                  <a:lnTo>
                    <a:pt x="13576" y="108978"/>
                  </a:lnTo>
                  <a:lnTo>
                    <a:pt x="19291" y="112280"/>
                  </a:lnTo>
                  <a:lnTo>
                    <a:pt x="19431" y="112331"/>
                  </a:lnTo>
                  <a:lnTo>
                    <a:pt x="19558" y="112395"/>
                  </a:lnTo>
                  <a:lnTo>
                    <a:pt x="19710" y="112420"/>
                  </a:lnTo>
                  <a:lnTo>
                    <a:pt x="20027" y="112420"/>
                  </a:lnTo>
                  <a:lnTo>
                    <a:pt x="20180" y="112395"/>
                  </a:lnTo>
                  <a:lnTo>
                    <a:pt x="20320" y="112331"/>
                  </a:lnTo>
                  <a:lnTo>
                    <a:pt x="20447" y="112280"/>
                  </a:lnTo>
                  <a:lnTo>
                    <a:pt x="20599" y="112153"/>
                  </a:lnTo>
                  <a:lnTo>
                    <a:pt x="20662" y="112026"/>
                  </a:lnTo>
                  <a:close/>
                </a:path>
                <a:path w="472440" h="210819">
                  <a:moveTo>
                    <a:pt x="21640" y="80530"/>
                  </a:moveTo>
                  <a:lnTo>
                    <a:pt x="21564" y="80365"/>
                  </a:lnTo>
                  <a:lnTo>
                    <a:pt x="21437" y="80264"/>
                  </a:lnTo>
                  <a:lnTo>
                    <a:pt x="21297" y="80200"/>
                  </a:lnTo>
                  <a:lnTo>
                    <a:pt x="21170" y="80149"/>
                  </a:lnTo>
                  <a:lnTo>
                    <a:pt x="21018" y="80124"/>
                  </a:lnTo>
                  <a:lnTo>
                    <a:pt x="20675" y="80111"/>
                  </a:lnTo>
                  <a:lnTo>
                    <a:pt x="20548" y="80137"/>
                  </a:lnTo>
                  <a:lnTo>
                    <a:pt x="20408" y="80175"/>
                  </a:lnTo>
                  <a:lnTo>
                    <a:pt x="20281" y="80225"/>
                  </a:lnTo>
                  <a:lnTo>
                    <a:pt x="1193" y="91262"/>
                  </a:lnTo>
                  <a:lnTo>
                    <a:pt x="1066" y="91325"/>
                  </a:lnTo>
                  <a:lnTo>
                    <a:pt x="977" y="91465"/>
                  </a:lnTo>
                  <a:lnTo>
                    <a:pt x="952" y="91605"/>
                  </a:lnTo>
                  <a:lnTo>
                    <a:pt x="1003" y="91732"/>
                  </a:lnTo>
                  <a:lnTo>
                    <a:pt x="1155" y="91897"/>
                  </a:lnTo>
                  <a:lnTo>
                    <a:pt x="1282" y="91948"/>
                  </a:lnTo>
                  <a:lnTo>
                    <a:pt x="1460" y="92011"/>
                  </a:lnTo>
                  <a:lnTo>
                    <a:pt x="1600" y="92036"/>
                  </a:lnTo>
                  <a:lnTo>
                    <a:pt x="1917" y="92036"/>
                  </a:lnTo>
                  <a:lnTo>
                    <a:pt x="2044" y="92011"/>
                  </a:lnTo>
                  <a:lnTo>
                    <a:pt x="2184" y="91973"/>
                  </a:lnTo>
                  <a:lnTo>
                    <a:pt x="2311" y="91922"/>
                  </a:lnTo>
                  <a:lnTo>
                    <a:pt x="21386" y="80899"/>
                  </a:lnTo>
                  <a:lnTo>
                    <a:pt x="21526" y="80822"/>
                  </a:lnTo>
                  <a:lnTo>
                    <a:pt x="21615" y="80695"/>
                  </a:lnTo>
                  <a:lnTo>
                    <a:pt x="21640" y="80530"/>
                  </a:lnTo>
                  <a:close/>
                </a:path>
                <a:path w="472440" h="210819">
                  <a:moveTo>
                    <a:pt x="47777" y="95948"/>
                  </a:moveTo>
                  <a:lnTo>
                    <a:pt x="47129" y="95554"/>
                  </a:lnTo>
                  <a:lnTo>
                    <a:pt x="47129" y="95986"/>
                  </a:lnTo>
                  <a:lnTo>
                    <a:pt x="28448" y="106768"/>
                  </a:lnTo>
                  <a:lnTo>
                    <a:pt x="9753" y="95986"/>
                  </a:lnTo>
                  <a:lnTo>
                    <a:pt x="28435" y="85191"/>
                  </a:lnTo>
                  <a:lnTo>
                    <a:pt x="47129" y="95986"/>
                  </a:lnTo>
                  <a:lnTo>
                    <a:pt x="47129" y="95554"/>
                  </a:lnTo>
                  <a:lnTo>
                    <a:pt x="28651" y="84874"/>
                  </a:lnTo>
                  <a:lnTo>
                    <a:pt x="28359" y="84810"/>
                  </a:lnTo>
                  <a:lnTo>
                    <a:pt x="28232" y="84874"/>
                  </a:lnTo>
                  <a:lnTo>
                    <a:pt x="9258" y="95834"/>
                  </a:lnTo>
                  <a:lnTo>
                    <a:pt x="9194" y="96037"/>
                  </a:lnTo>
                  <a:lnTo>
                    <a:pt x="28257" y="107099"/>
                  </a:lnTo>
                  <a:lnTo>
                    <a:pt x="28397" y="107124"/>
                  </a:lnTo>
                  <a:lnTo>
                    <a:pt x="28575" y="107137"/>
                  </a:lnTo>
                  <a:lnTo>
                    <a:pt x="47713" y="96088"/>
                  </a:lnTo>
                  <a:lnTo>
                    <a:pt x="47777" y="95948"/>
                  </a:lnTo>
                  <a:close/>
                </a:path>
                <a:path w="472440" h="210819">
                  <a:moveTo>
                    <a:pt x="48348" y="129400"/>
                  </a:moveTo>
                  <a:lnTo>
                    <a:pt x="41871" y="125653"/>
                  </a:lnTo>
                  <a:lnTo>
                    <a:pt x="41744" y="125603"/>
                  </a:lnTo>
                  <a:lnTo>
                    <a:pt x="41605" y="125552"/>
                  </a:lnTo>
                  <a:lnTo>
                    <a:pt x="41452" y="125526"/>
                  </a:lnTo>
                  <a:lnTo>
                    <a:pt x="41135" y="125526"/>
                  </a:lnTo>
                  <a:lnTo>
                    <a:pt x="40982" y="125552"/>
                  </a:lnTo>
                  <a:lnTo>
                    <a:pt x="40843" y="125603"/>
                  </a:lnTo>
                  <a:lnTo>
                    <a:pt x="40716" y="125653"/>
                  </a:lnTo>
                  <a:lnTo>
                    <a:pt x="40563" y="125780"/>
                  </a:lnTo>
                  <a:lnTo>
                    <a:pt x="40500" y="125920"/>
                  </a:lnTo>
                  <a:lnTo>
                    <a:pt x="40500" y="126060"/>
                  </a:lnTo>
                  <a:lnTo>
                    <a:pt x="40563" y="126187"/>
                  </a:lnTo>
                  <a:lnTo>
                    <a:pt x="40690" y="126301"/>
                  </a:lnTo>
                  <a:lnTo>
                    <a:pt x="47218" y="130060"/>
                  </a:lnTo>
                  <a:lnTo>
                    <a:pt x="48348" y="129400"/>
                  </a:lnTo>
                  <a:close/>
                </a:path>
                <a:path w="472440" h="210819">
                  <a:moveTo>
                    <a:pt x="48602" y="129705"/>
                  </a:moveTo>
                  <a:lnTo>
                    <a:pt x="48539" y="129552"/>
                  </a:lnTo>
                  <a:lnTo>
                    <a:pt x="48387" y="129413"/>
                  </a:lnTo>
                  <a:lnTo>
                    <a:pt x="47231" y="130060"/>
                  </a:lnTo>
                  <a:lnTo>
                    <a:pt x="47383" y="130149"/>
                  </a:lnTo>
                  <a:lnTo>
                    <a:pt x="47523" y="130187"/>
                  </a:lnTo>
                  <a:lnTo>
                    <a:pt x="47993" y="130200"/>
                  </a:lnTo>
                  <a:lnTo>
                    <a:pt x="48145" y="130175"/>
                  </a:lnTo>
                  <a:lnTo>
                    <a:pt x="48272" y="130124"/>
                  </a:lnTo>
                  <a:lnTo>
                    <a:pt x="48437" y="130009"/>
                  </a:lnTo>
                  <a:lnTo>
                    <a:pt x="48577" y="129857"/>
                  </a:lnTo>
                  <a:lnTo>
                    <a:pt x="48602" y="129705"/>
                  </a:lnTo>
                  <a:close/>
                </a:path>
                <a:path w="472440" h="210819">
                  <a:moveTo>
                    <a:pt x="53695" y="126301"/>
                  </a:moveTo>
                  <a:lnTo>
                    <a:pt x="47218" y="122580"/>
                  </a:lnTo>
                  <a:lnTo>
                    <a:pt x="47091" y="122504"/>
                  </a:lnTo>
                  <a:lnTo>
                    <a:pt x="46964" y="122466"/>
                  </a:lnTo>
                  <a:lnTo>
                    <a:pt x="46443" y="122440"/>
                  </a:lnTo>
                  <a:lnTo>
                    <a:pt x="46304" y="122466"/>
                  </a:lnTo>
                  <a:lnTo>
                    <a:pt x="46164" y="122516"/>
                  </a:lnTo>
                  <a:lnTo>
                    <a:pt x="45999" y="122618"/>
                  </a:lnTo>
                  <a:lnTo>
                    <a:pt x="45897" y="122745"/>
                  </a:lnTo>
                  <a:lnTo>
                    <a:pt x="45847" y="122885"/>
                  </a:lnTo>
                  <a:lnTo>
                    <a:pt x="45872" y="123012"/>
                  </a:lnTo>
                  <a:lnTo>
                    <a:pt x="45961" y="123151"/>
                  </a:lnTo>
                  <a:lnTo>
                    <a:pt x="52565" y="126974"/>
                  </a:lnTo>
                  <a:lnTo>
                    <a:pt x="53695" y="126301"/>
                  </a:lnTo>
                  <a:close/>
                </a:path>
                <a:path w="472440" h="210819">
                  <a:moveTo>
                    <a:pt x="53936" y="126580"/>
                  </a:moveTo>
                  <a:lnTo>
                    <a:pt x="53860" y="126453"/>
                  </a:lnTo>
                  <a:lnTo>
                    <a:pt x="53733" y="126352"/>
                  </a:lnTo>
                  <a:lnTo>
                    <a:pt x="52578" y="126987"/>
                  </a:lnTo>
                  <a:lnTo>
                    <a:pt x="52730" y="127063"/>
                  </a:lnTo>
                  <a:lnTo>
                    <a:pt x="52870" y="127101"/>
                  </a:lnTo>
                  <a:lnTo>
                    <a:pt x="53340" y="127114"/>
                  </a:lnTo>
                  <a:lnTo>
                    <a:pt x="53492" y="127088"/>
                  </a:lnTo>
                  <a:lnTo>
                    <a:pt x="53619" y="127038"/>
                  </a:lnTo>
                  <a:lnTo>
                    <a:pt x="53784" y="126936"/>
                  </a:lnTo>
                  <a:lnTo>
                    <a:pt x="53898" y="126809"/>
                  </a:lnTo>
                  <a:lnTo>
                    <a:pt x="53936" y="126580"/>
                  </a:lnTo>
                  <a:close/>
                </a:path>
                <a:path w="472440" h="210819">
                  <a:moveTo>
                    <a:pt x="54991" y="99758"/>
                  </a:moveTo>
                  <a:lnTo>
                    <a:pt x="54914" y="99631"/>
                  </a:lnTo>
                  <a:lnTo>
                    <a:pt x="54787" y="99517"/>
                  </a:lnTo>
                  <a:lnTo>
                    <a:pt x="54660" y="99466"/>
                  </a:lnTo>
                  <a:lnTo>
                    <a:pt x="54533" y="99402"/>
                  </a:lnTo>
                  <a:lnTo>
                    <a:pt x="54381" y="99364"/>
                  </a:lnTo>
                  <a:lnTo>
                    <a:pt x="54229" y="99352"/>
                  </a:lnTo>
                  <a:lnTo>
                    <a:pt x="54076" y="99364"/>
                  </a:lnTo>
                  <a:lnTo>
                    <a:pt x="53911" y="99390"/>
                  </a:lnTo>
                  <a:lnTo>
                    <a:pt x="53771" y="99441"/>
                  </a:lnTo>
                  <a:lnTo>
                    <a:pt x="53644" y="99491"/>
                  </a:lnTo>
                  <a:lnTo>
                    <a:pt x="34544" y="110502"/>
                  </a:lnTo>
                  <a:lnTo>
                    <a:pt x="34391" y="110642"/>
                  </a:lnTo>
                  <a:lnTo>
                    <a:pt x="34315" y="110782"/>
                  </a:lnTo>
                  <a:lnTo>
                    <a:pt x="34315" y="110909"/>
                  </a:lnTo>
                  <a:lnTo>
                    <a:pt x="34391" y="111036"/>
                  </a:lnTo>
                  <a:lnTo>
                    <a:pt x="34518" y="111150"/>
                  </a:lnTo>
                  <a:lnTo>
                    <a:pt x="34683" y="111226"/>
                  </a:lnTo>
                  <a:lnTo>
                    <a:pt x="34810" y="111277"/>
                  </a:lnTo>
                  <a:lnTo>
                    <a:pt x="34963" y="111302"/>
                  </a:lnTo>
                  <a:lnTo>
                    <a:pt x="35242" y="111315"/>
                  </a:lnTo>
                  <a:lnTo>
                    <a:pt x="35407" y="111290"/>
                  </a:lnTo>
                  <a:lnTo>
                    <a:pt x="35572" y="111226"/>
                  </a:lnTo>
                  <a:lnTo>
                    <a:pt x="35699" y="111175"/>
                  </a:lnTo>
                  <a:lnTo>
                    <a:pt x="54737" y="100164"/>
                  </a:lnTo>
                  <a:lnTo>
                    <a:pt x="54864" y="100101"/>
                  </a:lnTo>
                  <a:lnTo>
                    <a:pt x="54978" y="99936"/>
                  </a:lnTo>
                  <a:lnTo>
                    <a:pt x="54991" y="99758"/>
                  </a:lnTo>
                  <a:close/>
                </a:path>
                <a:path w="472440" h="210819">
                  <a:moveTo>
                    <a:pt x="67373" y="53530"/>
                  </a:moveTo>
                  <a:lnTo>
                    <a:pt x="67322" y="53390"/>
                  </a:lnTo>
                  <a:lnTo>
                    <a:pt x="67170" y="53238"/>
                  </a:lnTo>
                  <a:lnTo>
                    <a:pt x="67030" y="53174"/>
                  </a:lnTo>
                  <a:lnTo>
                    <a:pt x="66903" y="53136"/>
                  </a:lnTo>
                  <a:lnTo>
                    <a:pt x="66751" y="53098"/>
                  </a:lnTo>
                  <a:lnTo>
                    <a:pt x="66598" y="53086"/>
                  </a:lnTo>
                  <a:lnTo>
                    <a:pt x="66446" y="53098"/>
                  </a:lnTo>
                  <a:lnTo>
                    <a:pt x="66281" y="53111"/>
                  </a:lnTo>
                  <a:lnTo>
                    <a:pt x="66141" y="53149"/>
                  </a:lnTo>
                  <a:lnTo>
                    <a:pt x="66014" y="53213"/>
                  </a:lnTo>
                  <a:lnTo>
                    <a:pt x="59512" y="56972"/>
                  </a:lnTo>
                  <a:lnTo>
                    <a:pt x="59334" y="57099"/>
                  </a:lnTo>
                  <a:lnTo>
                    <a:pt x="59270" y="57226"/>
                  </a:lnTo>
                  <a:lnTo>
                    <a:pt x="59270" y="57378"/>
                  </a:lnTo>
                  <a:lnTo>
                    <a:pt x="59334" y="57505"/>
                  </a:lnTo>
                  <a:lnTo>
                    <a:pt x="59461" y="57619"/>
                  </a:lnTo>
                  <a:lnTo>
                    <a:pt x="59601" y="57683"/>
                  </a:lnTo>
                  <a:lnTo>
                    <a:pt x="59728" y="57721"/>
                  </a:lnTo>
                  <a:lnTo>
                    <a:pt x="59880" y="57759"/>
                  </a:lnTo>
                  <a:lnTo>
                    <a:pt x="60032" y="57772"/>
                  </a:lnTo>
                  <a:lnTo>
                    <a:pt x="60185" y="57759"/>
                  </a:lnTo>
                  <a:lnTo>
                    <a:pt x="60350" y="57746"/>
                  </a:lnTo>
                  <a:lnTo>
                    <a:pt x="60490" y="57708"/>
                  </a:lnTo>
                  <a:lnTo>
                    <a:pt x="60617" y="57645"/>
                  </a:lnTo>
                  <a:lnTo>
                    <a:pt x="67119" y="53886"/>
                  </a:lnTo>
                  <a:lnTo>
                    <a:pt x="67297" y="53759"/>
                  </a:lnTo>
                  <a:lnTo>
                    <a:pt x="67360" y="53632"/>
                  </a:lnTo>
                  <a:close/>
                </a:path>
                <a:path w="472440" h="210819">
                  <a:moveTo>
                    <a:pt x="71894" y="155155"/>
                  </a:moveTo>
                  <a:lnTo>
                    <a:pt x="70739" y="154495"/>
                  </a:lnTo>
                  <a:lnTo>
                    <a:pt x="70573" y="154635"/>
                  </a:lnTo>
                  <a:lnTo>
                    <a:pt x="70523" y="154762"/>
                  </a:lnTo>
                  <a:lnTo>
                    <a:pt x="70523" y="154901"/>
                  </a:lnTo>
                  <a:lnTo>
                    <a:pt x="70586" y="155028"/>
                  </a:lnTo>
                  <a:lnTo>
                    <a:pt x="70713" y="155143"/>
                  </a:lnTo>
                  <a:lnTo>
                    <a:pt x="70840" y="155194"/>
                  </a:lnTo>
                  <a:lnTo>
                    <a:pt x="70980" y="155244"/>
                  </a:lnTo>
                  <a:lnTo>
                    <a:pt x="71132" y="155270"/>
                  </a:lnTo>
                  <a:lnTo>
                    <a:pt x="71475" y="155282"/>
                  </a:lnTo>
                  <a:lnTo>
                    <a:pt x="71602" y="155257"/>
                  </a:lnTo>
                  <a:lnTo>
                    <a:pt x="71742" y="155219"/>
                  </a:lnTo>
                  <a:lnTo>
                    <a:pt x="71869" y="155168"/>
                  </a:lnTo>
                  <a:close/>
                </a:path>
                <a:path w="472440" h="210819">
                  <a:moveTo>
                    <a:pt x="72466" y="56984"/>
                  </a:moveTo>
                  <a:lnTo>
                    <a:pt x="71323" y="56324"/>
                  </a:lnTo>
                  <a:lnTo>
                    <a:pt x="64833" y="60071"/>
                  </a:lnTo>
                  <a:lnTo>
                    <a:pt x="64681" y="60185"/>
                  </a:lnTo>
                  <a:lnTo>
                    <a:pt x="64617" y="60325"/>
                  </a:lnTo>
                  <a:lnTo>
                    <a:pt x="64617" y="60464"/>
                  </a:lnTo>
                  <a:lnTo>
                    <a:pt x="64681" y="60591"/>
                  </a:lnTo>
                  <a:lnTo>
                    <a:pt x="64808" y="60706"/>
                  </a:lnTo>
                  <a:lnTo>
                    <a:pt x="64935" y="60769"/>
                  </a:lnTo>
                  <a:lnTo>
                    <a:pt x="65151" y="60833"/>
                  </a:lnTo>
                  <a:lnTo>
                    <a:pt x="65303" y="60845"/>
                  </a:lnTo>
                  <a:lnTo>
                    <a:pt x="65455" y="60858"/>
                  </a:lnTo>
                  <a:lnTo>
                    <a:pt x="65620" y="60845"/>
                  </a:lnTo>
                  <a:lnTo>
                    <a:pt x="65773" y="60807"/>
                  </a:lnTo>
                  <a:lnTo>
                    <a:pt x="65900" y="60769"/>
                  </a:lnTo>
                  <a:lnTo>
                    <a:pt x="72466" y="56984"/>
                  </a:lnTo>
                  <a:close/>
                </a:path>
                <a:path w="472440" h="210819">
                  <a:moveTo>
                    <a:pt x="72720" y="56629"/>
                  </a:moveTo>
                  <a:lnTo>
                    <a:pt x="72669" y="56489"/>
                  </a:lnTo>
                  <a:lnTo>
                    <a:pt x="72491" y="56337"/>
                  </a:lnTo>
                  <a:lnTo>
                    <a:pt x="72351" y="56261"/>
                  </a:lnTo>
                  <a:lnTo>
                    <a:pt x="72174" y="56210"/>
                  </a:lnTo>
                  <a:lnTo>
                    <a:pt x="72021" y="56197"/>
                  </a:lnTo>
                  <a:lnTo>
                    <a:pt x="71869" y="56184"/>
                  </a:lnTo>
                  <a:lnTo>
                    <a:pt x="71704" y="56197"/>
                  </a:lnTo>
                  <a:lnTo>
                    <a:pt x="71551" y="56235"/>
                  </a:lnTo>
                  <a:lnTo>
                    <a:pt x="71424" y="56273"/>
                  </a:lnTo>
                  <a:lnTo>
                    <a:pt x="72466" y="56984"/>
                  </a:lnTo>
                  <a:lnTo>
                    <a:pt x="72644" y="56857"/>
                  </a:lnTo>
                  <a:lnTo>
                    <a:pt x="72707" y="56730"/>
                  </a:lnTo>
                  <a:close/>
                </a:path>
                <a:path w="472440" h="210819">
                  <a:moveTo>
                    <a:pt x="77241" y="158242"/>
                  </a:moveTo>
                  <a:lnTo>
                    <a:pt x="76085" y="157581"/>
                  </a:lnTo>
                  <a:lnTo>
                    <a:pt x="75920" y="157721"/>
                  </a:lnTo>
                  <a:lnTo>
                    <a:pt x="75869" y="157848"/>
                  </a:lnTo>
                  <a:lnTo>
                    <a:pt x="75869" y="157975"/>
                  </a:lnTo>
                  <a:lnTo>
                    <a:pt x="75933" y="158115"/>
                  </a:lnTo>
                  <a:lnTo>
                    <a:pt x="76060" y="158216"/>
                  </a:lnTo>
                  <a:lnTo>
                    <a:pt x="76187" y="158280"/>
                  </a:lnTo>
                  <a:lnTo>
                    <a:pt x="76365" y="158343"/>
                  </a:lnTo>
                  <a:lnTo>
                    <a:pt x="76504" y="158369"/>
                  </a:lnTo>
                  <a:lnTo>
                    <a:pt x="76822" y="158369"/>
                  </a:lnTo>
                  <a:lnTo>
                    <a:pt x="76949" y="158343"/>
                  </a:lnTo>
                  <a:lnTo>
                    <a:pt x="77089" y="158305"/>
                  </a:lnTo>
                  <a:lnTo>
                    <a:pt x="77216" y="158254"/>
                  </a:lnTo>
                  <a:close/>
                </a:path>
                <a:path w="472440" h="210819">
                  <a:moveTo>
                    <a:pt x="78625" y="151028"/>
                  </a:moveTo>
                  <a:lnTo>
                    <a:pt x="78562" y="150888"/>
                  </a:lnTo>
                  <a:lnTo>
                    <a:pt x="78397" y="150761"/>
                  </a:lnTo>
                  <a:lnTo>
                    <a:pt x="78257" y="150685"/>
                  </a:lnTo>
                  <a:lnTo>
                    <a:pt x="78079" y="150634"/>
                  </a:lnTo>
                  <a:lnTo>
                    <a:pt x="77927" y="150609"/>
                  </a:lnTo>
                  <a:lnTo>
                    <a:pt x="77698" y="150609"/>
                  </a:lnTo>
                  <a:lnTo>
                    <a:pt x="77533" y="150634"/>
                  </a:lnTo>
                  <a:lnTo>
                    <a:pt x="77393" y="150672"/>
                  </a:lnTo>
                  <a:lnTo>
                    <a:pt x="77266" y="150723"/>
                  </a:lnTo>
                  <a:lnTo>
                    <a:pt x="70751" y="154495"/>
                  </a:lnTo>
                  <a:lnTo>
                    <a:pt x="71894" y="155155"/>
                  </a:lnTo>
                  <a:lnTo>
                    <a:pt x="78384" y="151409"/>
                  </a:lnTo>
                  <a:lnTo>
                    <a:pt x="78511" y="151320"/>
                  </a:lnTo>
                  <a:lnTo>
                    <a:pt x="78600" y="151193"/>
                  </a:lnTo>
                  <a:lnTo>
                    <a:pt x="78625" y="151028"/>
                  </a:lnTo>
                  <a:close/>
                </a:path>
                <a:path w="472440" h="210819">
                  <a:moveTo>
                    <a:pt x="83959" y="154089"/>
                  </a:moveTo>
                  <a:lnTo>
                    <a:pt x="83832" y="153898"/>
                  </a:lnTo>
                  <a:lnTo>
                    <a:pt x="83693" y="153809"/>
                  </a:lnTo>
                  <a:lnTo>
                    <a:pt x="83566" y="153746"/>
                  </a:lnTo>
                  <a:lnTo>
                    <a:pt x="83426" y="153708"/>
                  </a:lnTo>
                  <a:lnTo>
                    <a:pt x="83273" y="153682"/>
                  </a:lnTo>
                  <a:lnTo>
                    <a:pt x="83045" y="153682"/>
                  </a:lnTo>
                  <a:lnTo>
                    <a:pt x="82880" y="153708"/>
                  </a:lnTo>
                  <a:lnTo>
                    <a:pt x="82740" y="153746"/>
                  </a:lnTo>
                  <a:lnTo>
                    <a:pt x="82613" y="153809"/>
                  </a:lnTo>
                  <a:lnTo>
                    <a:pt x="76098" y="157581"/>
                  </a:lnTo>
                  <a:lnTo>
                    <a:pt x="77241" y="158242"/>
                  </a:lnTo>
                  <a:lnTo>
                    <a:pt x="83731" y="154495"/>
                  </a:lnTo>
                  <a:lnTo>
                    <a:pt x="83858" y="154406"/>
                  </a:lnTo>
                  <a:lnTo>
                    <a:pt x="83947" y="154266"/>
                  </a:lnTo>
                  <a:lnTo>
                    <a:pt x="83959" y="154089"/>
                  </a:lnTo>
                  <a:close/>
                </a:path>
                <a:path w="472440" h="210819">
                  <a:moveTo>
                    <a:pt x="176212" y="203060"/>
                  </a:moveTo>
                  <a:lnTo>
                    <a:pt x="175933" y="202755"/>
                  </a:lnTo>
                  <a:lnTo>
                    <a:pt x="175742" y="202666"/>
                  </a:lnTo>
                  <a:lnTo>
                    <a:pt x="175602" y="202628"/>
                  </a:lnTo>
                  <a:lnTo>
                    <a:pt x="175437" y="202615"/>
                  </a:lnTo>
                  <a:lnTo>
                    <a:pt x="175285" y="202628"/>
                  </a:lnTo>
                  <a:lnTo>
                    <a:pt x="175120" y="202641"/>
                  </a:lnTo>
                  <a:lnTo>
                    <a:pt x="174980" y="202679"/>
                  </a:lnTo>
                  <a:lnTo>
                    <a:pt x="174853" y="202755"/>
                  </a:lnTo>
                  <a:lnTo>
                    <a:pt x="168351" y="206489"/>
                  </a:lnTo>
                  <a:lnTo>
                    <a:pt x="168160" y="206641"/>
                  </a:lnTo>
                  <a:lnTo>
                    <a:pt x="168109" y="206794"/>
                  </a:lnTo>
                  <a:lnTo>
                    <a:pt x="168122" y="206933"/>
                  </a:lnTo>
                  <a:lnTo>
                    <a:pt x="168211" y="207073"/>
                  </a:lnTo>
                  <a:lnTo>
                    <a:pt x="168351" y="207162"/>
                  </a:lnTo>
                  <a:lnTo>
                    <a:pt x="168503" y="207225"/>
                  </a:lnTo>
                  <a:lnTo>
                    <a:pt x="168643" y="207264"/>
                  </a:lnTo>
                  <a:lnTo>
                    <a:pt x="169062" y="207289"/>
                  </a:lnTo>
                  <a:lnTo>
                    <a:pt x="169189" y="207264"/>
                  </a:lnTo>
                  <a:lnTo>
                    <a:pt x="169329" y="207225"/>
                  </a:lnTo>
                  <a:lnTo>
                    <a:pt x="169456" y="207175"/>
                  </a:lnTo>
                  <a:lnTo>
                    <a:pt x="175971" y="203428"/>
                  </a:lnTo>
                  <a:lnTo>
                    <a:pt x="176098" y="203339"/>
                  </a:lnTo>
                  <a:lnTo>
                    <a:pt x="176199" y="203174"/>
                  </a:lnTo>
                  <a:close/>
                </a:path>
                <a:path w="472440" h="210819">
                  <a:moveTo>
                    <a:pt x="181559" y="206133"/>
                  </a:moveTo>
                  <a:lnTo>
                    <a:pt x="181495" y="205994"/>
                  </a:lnTo>
                  <a:lnTo>
                    <a:pt x="181356" y="205854"/>
                  </a:lnTo>
                  <a:lnTo>
                    <a:pt x="181229" y="205790"/>
                  </a:lnTo>
                  <a:lnTo>
                    <a:pt x="181089" y="205752"/>
                  </a:lnTo>
                  <a:lnTo>
                    <a:pt x="180936" y="205714"/>
                  </a:lnTo>
                  <a:lnTo>
                    <a:pt x="180632" y="205701"/>
                  </a:lnTo>
                  <a:lnTo>
                    <a:pt x="180467" y="205727"/>
                  </a:lnTo>
                  <a:lnTo>
                    <a:pt x="180327" y="205765"/>
                  </a:lnTo>
                  <a:lnTo>
                    <a:pt x="180200" y="205816"/>
                  </a:lnTo>
                  <a:lnTo>
                    <a:pt x="173697" y="209588"/>
                  </a:lnTo>
                  <a:lnTo>
                    <a:pt x="173507" y="209715"/>
                  </a:lnTo>
                  <a:lnTo>
                    <a:pt x="173456" y="209842"/>
                  </a:lnTo>
                  <a:lnTo>
                    <a:pt x="173456" y="209981"/>
                  </a:lnTo>
                  <a:lnTo>
                    <a:pt x="173520" y="210108"/>
                  </a:lnTo>
                  <a:lnTo>
                    <a:pt x="173672" y="210223"/>
                  </a:lnTo>
                  <a:lnTo>
                    <a:pt x="173812" y="210299"/>
                  </a:lnTo>
                  <a:lnTo>
                    <a:pt x="173951" y="210350"/>
                  </a:lnTo>
                  <a:lnTo>
                    <a:pt x="174104" y="210375"/>
                  </a:lnTo>
                  <a:lnTo>
                    <a:pt x="174409" y="210375"/>
                  </a:lnTo>
                  <a:lnTo>
                    <a:pt x="174536" y="210350"/>
                  </a:lnTo>
                  <a:lnTo>
                    <a:pt x="174675" y="210312"/>
                  </a:lnTo>
                  <a:lnTo>
                    <a:pt x="174802" y="210248"/>
                  </a:lnTo>
                  <a:lnTo>
                    <a:pt x="181317" y="206502"/>
                  </a:lnTo>
                  <a:lnTo>
                    <a:pt x="181444" y="206413"/>
                  </a:lnTo>
                  <a:lnTo>
                    <a:pt x="181533" y="206286"/>
                  </a:lnTo>
                  <a:lnTo>
                    <a:pt x="181559" y="206133"/>
                  </a:lnTo>
                  <a:close/>
                </a:path>
                <a:path w="472440" h="210819">
                  <a:moveTo>
                    <a:pt x="298691" y="195072"/>
                  </a:moveTo>
                  <a:lnTo>
                    <a:pt x="297535" y="194411"/>
                  </a:lnTo>
                  <a:lnTo>
                    <a:pt x="297383" y="194538"/>
                  </a:lnTo>
                  <a:lnTo>
                    <a:pt x="297319" y="194678"/>
                  </a:lnTo>
                  <a:lnTo>
                    <a:pt x="297319" y="194818"/>
                  </a:lnTo>
                  <a:lnTo>
                    <a:pt x="297586" y="195084"/>
                  </a:lnTo>
                  <a:lnTo>
                    <a:pt x="297776" y="195160"/>
                  </a:lnTo>
                  <a:lnTo>
                    <a:pt x="297916" y="195199"/>
                  </a:lnTo>
                  <a:lnTo>
                    <a:pt x="298081" y="195224"/>
                  </a:lnTo>
                  <a:lnTo>
                    <a:pt x="298234" y="195199"/>
                  </a:lnTo>
                  <a:lnTo>
                    <a:pt x="298399" y="195186"/>
                  </a:lnTo>
                  <a:lnTo>
                    <a:pt x="298538" y="195148"/>
                  </a:lnTo>
                  <a:lnTo>
                    <a:pt x="298665" y="195084"/>
                  </a:lnTo>
                  <a:close/>
                </a:path>
                <a:path w="472440" h="210819">
                  <a:moveTo>
                    <a:pt x="300075" y="187883"/>
                  </a:moveTo>
                  <a:lnTo>
                    <a:pt x="299999" y="187718"/>
                  </a:lnTo>
                  <a:lnTo>
                    <a:pt x="299847" y="187591"/>
                  </a:lnTo>
                  <a:lnTo>
                    <a:pt x="299707" y="187528"/>
                  </a:lnTo>
                  <a:lnTo>
                    <a:pt x="299567" y="187477"/>
                  </a:lnTo>
                  <a:lnTo>
                    <a:pt x="299415" y="187452"/>
                  </a:lnTo>
                  <a:lnTo>
                    <a:pt x="299110" y="187452"/>
                  </a:lnTo>
                  <a:lnTo>
                    <a:pt x="298983" y="187477"/>
                  </a:lnTo>
                  <a:lnTo>
                    <a:pt x="298843" y="187515"/>
                  </a:lnTo>
                  <a:lnTo>
                    <a:pt x="298716" y="187566"/>
                  </a:lnTo>
                  <a:lnTo>
                    <a:pt x="292214" y="191312"/>
                  </a:lnTo>
                  <a:lnTo>
                    <a:pt x="292074" y="191401"/>
                  </a:lnTo>
                  <a:lnTo>
                    <a:pt x="291973" y="191566"/>
                  </a:lnTo>
                  <a:lnTo>
                    <a:pt x="291973" y="191719"/>
                  </a:lnTo>
                  <a:lnTo>
                    <a:pt x="292112" y="191922"/>
                  </a:lnTo>
                  <a:lnTo>
                    <a:pt x="292239" y="192011"/>
                  </a:lnTo>
                  <a:lnTo>
                    <a:pt x="292366" y="192062"/>
                  </a:lnTo>
                  <a:lnTo>
                    <a:pt x="292506" y="192100"/>
                  </a:lnTo>
                  <a:lnTo>
                    <a:pt x="292658" y="192125"/>
                  </a:lnTo>
                  <a:lnTo>
                    <a:pt x="292887" y="192125"/>
                  </a:lnTo>
                  <a:lnTo>
                    <a:pt x="293052" y="192100"/>
                  </a:lnTo>
                  <a:lnTo>
                    <a:pt x="293192" y="192062"/>
                  </a:lnTo>
                  <a:lnTo>
                    <a:pt x="293319" y="192011"/>
                  </a:lnTo>
                  <a:lnTo>
                    <a:pt x="299808" y="188252"/>
                  </a:lnTo>
                  <a:lnTo>
                    <a:pt x="299935" y="188175"/>
                  </a:lnTo>
                  <a:lnTo>
                    <a:pt x="300050" y="188036"/>
                  </a:lnTo>
                  <a:lnTo>
                    <a:pt x="300075" y="187883"/>
                  </a:lnTo>
                  <a:close/>
                </a:path>
                <a:path w="472440" h="210819">
                  <a:moveTo>
                    <a:pt x="305422" y="190995"/>
                  </a:moveTo>
                  <a:lnTo>
                    <a:pt x="305371" y="190830"/>
                  </a:lnTo>
                  <a:lnTo>
                    <a:pt x="305206" y="190677"/>
                  </a:lnTo>
                  <a:lnTo>
                    <a:pt x="305079" y="190627"/>
                  </a:lnTo>
                  <a:lnTo>
                    <a:pt x="304952" y="190576"/>
                  </a:lnTo>
                  <a:lnTo>
                    <a:pt x="304800" y="190550"/>
                  </a:lnTo>
                  <a:lnTo>
                    <a:pt x="304457" y="190538"/>
                  </a:lnTo>
                  <a:lnTo>
                    <a:pt x="304330" y="190563"/>
                  </a:lnTo>
                  <a:lnTo>
                    <a:pt x="304190" y="190601"/>
                  </a:lnTo>
                  <a:lnTo>
                    <a:pt x="304063" y="190652"/>
                  </a:lnTo>
                  <a:lnTo>
                    <a:pt x="297548" y="194411"/>
                  </a:lnTo>
                  <a:lnTo>
                    <a:pt x="298691" y="195072"/>
                  </a:lnTo>
                  <a:lnTo>
                    <a:pt x="305181" y="191325"/>
                  </a:lnTo>
                  <a:lnTo>
                    <a:pt x="305358" y="191185"/>
                  </a:lnTo>
                  <a:lnTo>
                    <a:pt x="305409" y="191008"/>
                  </a:lnTo>
                  <a:close/>
                </a:path>
                <a:path w="472440" h="210819">
                  <a:moveTo>
                    <a:pt x="430352" y="29222"/>
                  </a:moveTo>
                  <a:lnTo>
                    <a:pt x="430212" y="29171"/>
                  </a:lnTo>
                  <a:lnTo>
                    <a:pt x="430085" y="29133"/>
                  </a:lnTo>
                  <a:lnTo>
                    <a:pt x="429933" y="29108"/>
                  </a:lnTo>
                  <a:lnTo>
                    <a:pt x="429653" y="29095"/>
                  </a:lnTo>
                  <a:lnTo>
                    <a:pt x="429501" y="29121"/>
                  </a:lnTo>
                  <a:lnTo>
                    <a:pt x="429348" y="29159"/>
                  </a:lnTo>
                  <a:lnTo>
                    <a:pt x="429196" y="29222"/>
                  </a:lnTo>
                  <a:lnTo>
                    <a:pt x="429044" y="29362"/>
                  </a:lnTo>
                  <a:lnTo>
                    <a:pt x="428980" y="29489"/>
                  </a:lnTo>
                  <a:lnTo>
                    <a:pt x="428980" y="29629"/>
                  </a:lnTo>
                  <a:lnTo>
                    <a:pt x="429044" y="29768"/>
                  </a:lnTo>
                  <a:lnTo>
                    <a:pt x="429171" y="29870"/>
                  </a:lnTo>
                  <a:lnTo>
                    <a:pt x="430352" y="29222"/>
                  </a:lnTo>
                  <a:close/>
                </a:path>
                <a:path w="472440" h="210819">
                  <a:moveTo>
                    <a:pt x="437070" y="33274"/>
                  </a:moveTo>
                  <a:lnTo>
                    <a:pt x="437019" y="33147"/>
                  </a:lnTo>
                  <a:lnTo>
                    <a:pt x="436892" y="33020"/>
                  </a:lnTo>
                  <a:lnTo>
                    <a:pt x="435686" y="33642"/>
                  </a:lnTo>
                  <a:lnTo>
                    <a:pt x="435914" y="33731"/>
                  </a:lnTo>
                  <a:lnTo>
                    <a:pt x="436054" y="33756"/>
                  </a:lnTo>
                  <a:lnTo>
                    <a:pt x="436359" y="33769"/>
                  </a:lnTo>
                  <a:lnTo>
                    <a:pt x="436537" y="33743"/>
                  </a:lnTo>
                  <a:lnTo>
                    <a:pt x="436664" y="33705"/>
                  </a:lnTo>
                  <a:lnTo>
                    <a:pt x="436791" y="33655"/>
                  </a:lnTo>
                  <a:lnTo>
                    <a:pt x="436918" y="33566"/>
                  </a:lnTo>
                  <a:lnTo>
                    <a:pt x="437045" y="33426"/>
                  </a:lnTo>
                  <a:lnTo>
                    <a:pt x="437070" y="33274"/>
                  </a:lnTo>
                  <a:close/>
                </a:path>
                <a:path w="472440" h="210819">
                  <a:moveTo>
                    <a:pt x="441604" y="22720"/>
                  </a:moveTo>
                  <a:lnTo>
                    <a:pt x="441464" y="22669"/>
                  </a:lnTo>
                  <a:lnTo>
                    <a:pt x="441337" y="22618"/>
                  </a:lnTo>
                  <a:lnTo>
                    <a:pt x="441185" y="22593"/>
                  </a:lnTo>
                  <a:lnTo>
                    <a:pt x="441032" y="22580"/>
                  </a:lnTo>
                  <a:lnTo>
                    <a:pt x="440867" y="22593"/>
                  </a:lnTo>
                  <a:lnTo>
                    <a:pt x="440740" y="22618"/>
                  </a:lnTo>
                  <a:lnTo>
                    <a:pt x="440601" y="22656"/>
                  </a:lnTo>
                  <a:lnTo>
                    <a:pt x="440474" y="22707"/>
                  </a:lnTo>
                  <a:lnTo>
                    <a:pt x="440334" y="22809"/>
                  </a:lnTo>
                  <a:lnTo>
                    <a:pt x="440232" y="22961"/>
                  </a:lnTo>
                  <a:lnTo>
                    <a:pt x="440232" y="23126"/>
                  </a:lnTo>
                  <a:lnTo>
                    <a:pt x="440296" y="23253"/>
                  </a:lnTo>
                  <a:lnTo>
                    <a:pt x="440423" y="23368"/>
                  </a:lnTo>
                  <a:lnTo>
                    <a:pt x="441604" y="22720"/>
                  </a:lnTo>
                  <a:close/>
                </a:path>
                <a:path w="472440" h="210819">
                  <a:moveTo>
                    <a:pt x="442417" y="30149"/>
                  </a:moveTo>
                  <a:lnTo>
                    <a:pt x="442341" y="30022"/>
                  </a:lnTo>
                  <a:lnTo>
                    <a:pt x="442201" y="29908"/>
                  </a:lnTo>
                  <a:lnTo>
                    <a:pt x="435686" y="26149"/>
                  </a:lnTo>
                  <a:lnTo>
                    <a:pt x="435559" y="26085"/>
                  </a:lnTo>
                  <a:lnTo>
                    <a:pt x="435432" y="26047"/>
                  </a:lnTo>
                  <a:lnTo>
                    <a:pt x="435279" y="26022"/>
                  </a:lnTo>
                  <a:lnTo>
                    <a:pt x="435000" y="26009"/>
                  </a:lnTo>
                  <a:lnTo>
                    <a:pt x="434835" y="26035"/>
                  </a:lnTo>
                  <a:lnTo>
                    <a:pt x="434695" y="26073"/>
                  </a:lnTo>
                  <a:lnTo>
                    <a:pt x="434568" y="26123"/>
                  </a:lnTo>
                  <a:lnTo>
                    <a:pt x="434428" y="26225"/>
                  </a:lnTo>
                  <a:lnTo>
                    <a:pt x="434340" y="26352"/>
                  </a:lnTo>
                  <a:lnTo>
                    <a:pt x="434314" y="26504"/>
                  </a:lnTo>
                  <a:lnTo>
                    <a:pt x="434365" y="26631"/>
                  </a:lnTo>
                  <a:lnTo>
                    <a:pt x="434467" y="26758"/>
                  </a:lnTo>
                  <a:lnTo>
                    <a:pt x="441020" y="30556"/>
                  </a:lnTo>
                  <a:lnTo>
                    <a:pt x="441274" y="30645"/>
                  </a:lnTo>
                  <a:lnTo>
                    <a:pt x="441413" y="30670"/>
                  </a:lnTo>
                  <a:lnTo>
                    <a:pt x="441756" y="30683"/>
                  </a:lnTo>
                  <a:lnTo>
                    <a:pt x="441896" y="30657"/>
                  </a:lnTo>
                  <a:lnTo>
                    <a:pt x="442023" y="30619"/>
                  </a:lnTo>
                  <a:lnTo>
                    <a:pt x="442150" y="30568"/>
                  </a:lnTo>
                  <a:lnTo>
                    <a:pt x="442277" y="30480"/>
                  </a:lnTo>
                  <a:lnTo>
                    <a:pt x="442404" y="30340"/>
                  </a:lnTo>
                  <a:lnTo>
                    <a:pt x="442417" y="30149"/>
                  </a:lnTo>
                  <a:close/>
                </a:path>
                <a:path w="472440" h="210819">
                  <a:moveTo>
                    <a:pt x="446938" y="19634"/>
                  </a:moveTo>
                  <a:lnTo>
                    <a:pt x="446811" y="19583"/>
                  </a:lnTo>
                  <a:lnTo>
                    <a:pt x="446671" y="19532"/>
                  </a:lnTo>
                  <a:lnTo>
                    <a:pt x="446532" y="19507"/>
                  </a:lnTo>
                  <a:lnTo>
                    <a:pt x="446214" y="19507"/>
                  </a:lnTo>
                  <a:lnTo>
                    <a:pt x="446087" y="19532"/>
                  </a:lnTo>
                  <a:lnTo>
                    <a:pt x="445947" y="19570"/>
                  </a:lnTo>
                  <a:lnTo>
                    <a:pt x="445630" y="19786"/>
                  </a:lnTo>
                  <a:lnTo>
                    <a:pt x="445566" y="20040"/>
                  </a:lnTo>
                  <a:lnTo>
                    <a:pt x="445681" y="20205"/>
                  </a:lnTo>
                  <a:lnTo>
                    <a:pt x="445808" y="20294"/>
                  </a:lnTo>
                  <a:lnTo>
                    <a:pt x="446938" y="19634"/>
                  </a:lnTo>
                  <a:close/>
                </a:path>
                <a:path w="472440" h="210819">
                  <a:moveTo>
                    <a:pt x="448322" y="26733"/>
                  </a:moveTo>
                  <a:lnTo>
                    <a:pt x="448233" y="26606"/>
                  </a:lnTo>
                  <a:lnTo>
                    <a:pt x="448106" y="26492"/>
                  </a:lnTo>
                  <a:lnTo>
                    <a:pt x="441604" y="22733"/>
                  </a:lnTo>
                  <a:lnTo>
                    <a:pt x="440448" y="23393"/>
                  </a:lnTo>
                  <a:lnTo>
                    <a:pt x="446951" y="27139"/>
                  </a:lnTo>
                  <a:lnTo>
                    <a:pt x="447103" y="27216"/>
                  </a:lnTo>
                  <a:lnTo>
                    <a:pt x="447255" y="27254"/>
                  </a:lnTo>
                  <a:lnTo>
                    <a:pt x="447395" y="27266"/>
                  </a:lnTo>
                  <a:lnTo>
                    <a:pt x="447548" y="27279"/>
                  </a:lnTo>
                  <a:lnTo>
                    <a:pt x="447725" y="27266"/>
                  </a:lnTo>
                  <a:lnTo>
                    <a:pt x="447865" y="27228"/>
                  </a:lnTo>
                  <a:lnTo>
                    <a:pt x="447992" y="27190"/>
                  </a:lnTo>
                  <a:lnTo>
                    <a:pt x="448157" y="27089"/>
                  </a:lnTo>
                  <a:lnTo>
                    <a:pt x="448284" y="26974"/>
                  </a:lnTo>
                  <a:lnTo>
                    <a:pt x="448322" y="26733"/>
                  </a:lnTo>
                  <a:close/>
                </a:path>
                <a:path w="472440" h="210819">
                  <a:moveTo>
                    <a:pt x="453669" y="23634"/>
                  </a:moveTo>
                  <a:lnTo>
                    <a:pt x="453504" y="23431"/>
                  </a:lnTo>
                  <a:lnTo>
                    <a:pt x="446951" y="19634"/>
                  </a:lnTo>
                  <a:lnTo>
                    <a:pt x="445808" y="20294"/>
                  </a:lnTo>
                  <a:lnTo>
                    <a:pt x="452272" y="24041"/>
                  </a:lnTo>
                  <a:lnTo>
                    <a:pt x="452412" y="24104"/>
                  </a:lnTo>
                  <a:lnTo>
                    <a:pt x="452564" y="24142"/>
                  </a:lnTo>
                  <a:lnTo>
                    <a:pt x="452729" y="24168"/>
                  </a:lnTo>
                  <a:lnTo>
                    <a:pt x="452894" y="24180"/>
                  </a:lnTo>
                  <a:lnTo>
                    <a:pt x="453047" y="24168"/>
                  </a:lnTo>
                  <a:lnTo>
                    <a:pt x="453199" y="24130"/>
                  </a:lnTo>
                  <a:lnTo>
                    <a:pt x="453339" y="24091"/>
                  </a:lnTo>
                  <a:lnTo>
                    <a:pt x="453504" y="23990"/>
                  </a:lnTo>
                  <a:lnTo>
                    <a:pt x="453631" y="23876"/>
                  </a:lnTo>
                  <a:lnTo>
                    <a:pt x="453669" y="23634"/>
                  </a:lnTo>
                  <a:close/>
                </a:path>
                <a:path w="472440" h="210819">
                  <a:moveTo>
                    <a:pt x="467106" y="7277"/>
                  </a:moveTo>
                  <a:lnTo>
                    <a:pt x="467042" y="7137"/>
                  </a:lnTo>
                  <a:lnTo>
                    <a:pt x="466877" y="6985"/>
                  </a:lnTo>
                  <a:lnTo>
                    <a:pt x="460375" y="3225"/>
                  </a:lnTo>
                  <a:lnTo>
                    <a:pt x="460248" y="3162"/>
                  </a:lnTo>
                  <a:lnTo>
                    <a:pt x="460108" y="3124"/>
                  </a:lnTo>
                  <a:lnTo>
                    <a:pt x="459917" y="3098"/>
                  </a:lnTo>
                  <a:lnTo>
                    <a:pt x="459765" y="3086"/>
                  </a:lnTo>
                  <a:lnTo>
                    <a:pt x="459613" y="3098"/>
                  </a:lnTo>
                  <a:lnTo>
                    <a:pt x="459486" y="3124"/>
                  </a:lnTo>
                  <a:lnTo>
                    <a:pt x="459346" y="3162"/>
                  </a:lnTo>
                  <a:lnTo>
                    <a:pt x="459219" y="3225"/>
                  </a:lnTo>
                  <a:lnTo>
                    <a:pt x="459066" y="3352"/>
                  </a:lnTo>
                  <a:lnTo>
                    <a:pt x="458990" y="3479"/>
                  </a:lnTo>
                  <a:lnTo>
                    <a:pt x="458990" y="3632"/>
                  </a:lnTo>
                  <a:lnTo>
                    <a:pt x="459066" y="3759"/>
                  </a:lnTo>
                  <a:lnTo>
                    <a:pt x="459193" y="3873"/>
                  </a:lnTo>
                  <a:lnTo>
                    <a:pt x="465721" y="7632"/>
                  </a:lnTo>
                  <a:lnTo>
                    <a:pt x="465874" y="7708"/>
                  </a:lnTo>
                  <a:lnTo>
                    <a:pt x="466090" y="7759"/>
                  </a:lnTo>
                  <a:lnTo>
                    <a:pt x="466242" y="7772"/>
                  </a:lnTo>
                  <a:lnTo>
                    <a:pt x="466394" y="7759"/>
                  </a:lnTo>
                  <a:lnTo>
                    <a:pt x="466572" y="7747"/>
                  </a:lnTo>
                  <a:lnTo>
                    <a:pt x="466699" y="7708"/>
                  </a:lnTo>
                  <a:lnTo>
                    <a:pt x="466826" y="7645"/>
                  </a:lnTo>
                  <a:lnTo>
                    <a:pt x="466953" y="7569"/>
                  </a:lnTo>
                  <a:lnTo>
                    <a:pt x="467067" y="7416"/>
                  </a:lnTo>
                  <a:lnTo>
                    <a:pt x="467106" y="7277"/>
                  </a:lnTo>
                  <a:close/>
                </a:path>
                <a:path w="472440" h="210819">
                  <a:moveTo>
                    <a:pt x="472427" y="4140"/>
                  </a:moveTo>
                  <a:lnTo>
                    <a:pt x="472351" y="4013"/>
                  </a:lnTo>
                  <a:lnTo>
                    <a:pt x="472224" y="3898"/>
                  </a:lnTo>
                  <a:lnTo>
                    <a:pt x="465721" y="139"/>
                  </a:lnTo>
                  <a:lnTo>
                    <a:pt x="465582" y="88"/>
                  </a:lnTo>
                  <a:lnTo>
                    <a:pt x="465404" y="25"/>
                  </a:lnTo>
                  <a:lnTo>
                    <a:pt x="465264" y="12"/>
                  </a:lnTo>
                  <a:lnTo>
                    <a:pt x="465112" y="0"/>
                  </a:lnTo>
                  <a:lnTo>
                    <a:pt x="464934" y="12"/>
                  </a:lnTo>
                  <a:lnTo>
                    <a:pt x="464718" y="76"/>
                  </a:lnTo>
                  <a:lnTo>
                    <a:pt x="464591" y="127"/>
                  </a:lnTo>
                  <a:lnTo>
                    <a:pt x="464451" y="228"/>
                  </a:lnTo>
                  <a:lnTo>
                    <a:pt x="464350" y="355"/>
                  </a:lnTo>
                  <a:lnTo>
                    <a:pt x="464324" y="495"/>
                  </a:lnTo>
                  <a:lnTo>
                    <a:pt x="464375" y="635"/>
                  </a:lnTo>
                  <a:lnTo>
                    <a:pt x="464540" y="787"/>
                  </a:lnTo>
                  <a:lnTo>
                    <a:pt x="471055" y="4546"/>
                  </a:lnTo>
                  <a:lnTo>
                    <a:pt x="471220" y="4622"/>
                  </a:lnTo>
                  <a:lnTo>
                    <a:pt x="471360" y="4660"/>
                  </a:lnTo>
                  <a:lnTo>
                    <a:pt x="471512" y="4673"/>
                  </a:lnTo>
                  <a:lnTo>
                    <a:pt x="471665" y="4686"/>
                  </a:lnTo>
                  <a:lnTo>
                    <a:pt x="471817" y="4673"/>
                  </a:lnTo>
                  <a:lnTo>
                    <a:pt x="471982" y="4635"/>
                  </a:lnTo>
                  <a:lnTo>
                    <a:pt x="472109" y="4597"/>
                  </a:lnTo>
                  <a:lnTo>
                    <a:pt x="472274" y="4495"/>
                  </a:lnTo>
                  <a:lnTo>
                    <a:pt x="472414" y="4330"/>
                  </a:lnTo>
                  <a:lnTo>
                    <a:pt x="472427" y="41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8894470" y="1278597"/>
              <a:ext cx="172085" cy="53340"/>
            </a:xfrm>
            <a:custGeom>
              <a:avLst/>
              <a:gdLst/>
              <a:ahLst/>
              <a:cxnLst/>
              <a:rect l="l" t="t" r="r" b="b"/>
              <a:pathLst>
                <a:path w="172084" h="53340">
                  <a:moveTo>
                    <a:pt x="19685" y="26339"/>
                  </a:moveTo>
                  <a:lnTo>
                    <a:pt x="17868" y="23964"/>
                  </a:lnTo>
                  <a:lnTo>
                    <a:pt x="16725" y="24638"/>
                  </a:lnTo>
                  <a:lnTo>
                    <a:pt x="16891" y="24726"/>
                  </a:lnTo>
                  <a:lnTo>
                    <a:pt x="17170" y="24917"/>
                  </a:lnTo>
                  <a:lnTo>
                    <a:pt x="17297" y="25031"/>
                  </a:lnTo>
                  <a:lnTo>
                    <a:pt x="17729" y="25488"/>
                  </a:lnTo>
                  <a:lnTo>
                    <a:pt x="17945" y="25869"/>
                  </a:lnTo>
                  <a:lnTo>
                    <a:pt x="18072" y="26377"/>
                  </a:lnTo>
                  <a:lnTo>
                    <a:pt x="18072" y="26631"/>
                  </a:lnTo>
                  <a:lnTo>
                    <a:pt x="13716" y="29159"/>
                  </a:lnTo>
                  <a:lnTo>
                    <a:pt x="12814" y="29133"/>
                  </a:lnTo>
                  <a:lnTo>
                    <a:pt x="8902" y="26631"/>
                  </a:lnTo>
                  <a:lnTo>
                    <a:pt x="8902" y="26377"/>
                  </a:lnTo>
                  <a:lnTo>
                    <a:pt x="10248" y="24638"/>
                  </a:lnTo>
                  <a:lnTo>
                    <a:pt x="10401" y="24536"/>
                  </a:lnTo>
                  <a:lnTo>
                    <a:pt x="10744" y="24371"/>
                  </a:lnTo>
                  <a:lnTo>
                    <a:pt x="10934" y="24320"/>
                  </a:lnTo>
                  <a:lnTo>
                    <a:pt x="11125" y="24244"/>
                  </a:lnTo>
                  <a:lnTo>
                    <a:pt x="11938" y="24003"/>
                  </a:lnTo>
                  <a:lnTo>
                    <a:pt x="12357" y="23926"/>
                  </a:lnTo>
                  <a:lnTo>
                    <a:pt x="13246" y="23850"/>
                  </a:lnTo>
                  <a:lnTo>
                    <a:pt x="14160" y="23876"/>
                  </a:lnTo>
                  <a:lnTo>
                    <a:pt x="15036" y="24003"/>
                  </a:lnTo>
                  <a:lnTo>
                    <a:pt x="15849" y="24244"/>
                  </a:lnTo>
                  <a:lnTo>
                    <a:pt x="16027" y="24320"/>
                  </a:lnTo>
                  <a:lnTo>
                    <a:pt x="16205" y="24371"/>
                  </a:lnTo>
                  <a:lnTo>
                    <a:pt x="16560" y="24536"/>
                  </a:lnTo>
                  <a:lnTo>
                    <a:pt x="16725" y="24638"/>
                  </a:lnTo>
                  <a:lnTo>
                    <a:pt x="17856" y="23964"/>
                  </a:lnTo>
                  <a:lnTo>
                    <a:pt x="17653" y="23850"/>
                  </a:lnTo>
                  <a:lnTo>
                    <a:pt x="17183" y="23634"/>
                  </a:lnTo>
                  <a:lnTo>
                    <a:pt x="16929" y="23545"/>
                  </a:lnTo>
                  <a:lnTo>
                    <a:pt x="16675" y="23418"/>
                  </a:lnTo>
                  <a:lnTo>
                    <a:pt x="16129" y="23266"/>
                  </a:lnTo>
                  <a:lnTo>
                    <a:pt x="14998" y="23037"/>
                  </a:lnTo>
                  <a:lnTo>
                    <a:pt x="13779" y="22923"/>
                  </a:lnTo>
                  <a:lnTo>
                    <a:pt x="13169" y="22923"/>
                  </a:lnTo>
                  <a:lnTo>
                    <a:pt x="10033" y="23545"/>
                  </a:lnTo>
                  <a:lnTo>
                    <a:pt x="9779" y="23634"/>
                  </a:lnTo>
                  <a:lnTo>
                    <a:pt x="7289" y="26339"/>
                  </a:lnTo>
                  <a:lnTo>
                    <a:pt x="7289" y="26682"/>
                  </a:lnTo>
                  <a:lnTo>
                    <a:pt x="7340" y="27038"/>
                  </a:lnTo>
                  <a:lnTo>
                    <a:pt x="7404" y="27190"/>
                  </a:lnTo>
                  <a:lnTo>
                    <a:pt x="7454" y="27393"/>
                  </a:lnTo>
                  <a:lnTo>
                    <a:pt x="13182" y="30099"/>
                  </a:lnTo>
                  <a:lnTo>
                    <a:pt x="13792" y="30099"/>
                  </a:lnTo>
                  <a:lnTo>
                    <a:pt x="19685" y="26682"/>
                  </a:lnTo>
                  <a:lnTo>
                    <a:pt x="19685" y="26339"/>
                  </a:lnTo>
                  <a:close/>
                </a:path>
                <a:path w="172084" h="53340">
                  <a:moveTo>
                    <a:pt x="32181" y="38836"/>
                  </a:moveTo>
                  <a:lnTo>
                    <a:pt x="32042" y="38773"/>
                  </a:lnTo>
                  <a:lnTo>
                    <a:pt x="31902" y="38735"/>
                  </a:lnTo>
                  <a:lnTo>
                    <a:pt x="31724" y="38709"/>
                  </a:lnTo>
                  <a:lnTo>
                    <a:pt x="31559" y="38696"/>
                  </a:lnTo>
                  <a:lnTo>
                    <a:pt x="31394" y="38709"/>
                  </a:lnTo>
                  <a:lnTo>
                    <a:pt x="31254" y="38747"/>
                  </a:lnTo>
                  <a:lnTo>
                    <a:pt x="31115" y="38785"/>
                  </a:lnTo>
                  <a:lnTo>
                    <a:pt x="30949" y="38887"/>
                  </a:lnTo>
                  <a:lnTo>
                    <a:pt x="30822" y="39052"/>
                  </a:lnTo>
                  <a:lnTo>
                    <a:pt x="30797" y="39243"/>
                  </a:lnTo>
                  <a:lnTo>
                    <a:pt x="30911" y="39408"/>
                  </a:lnTo>
                  <a:lnTo>
                    <a:pt x="32181" y="38836"/>
                  </a:lnTo>
                  <a:close/>
                </a:path>
                <a:path w="172084" h="53340">
                  <a:moveTo>
                    <a:pt x="33375" y="37477"/>
                  </a:moveTo>
                  <a:lnTo>
                    <a:pt x="33286" y="37325"/>
                  </a:lnTo>
                  <a:lnTo>
                    <a:pt x="33159" y="37211"/>
                  </a:lnTo>
                  <a:lnTo>
                    <a:pt x="32981" y="37122"/>
                  </a:lnTo>
                  <a:lnTo>
                    <a:pt x="24371" y="34378"/>
                  </a:lnTo>
                  <a:lnTo>
                    <a:pt x="24231" y="34340"/>
                  </a:lnTo>
                  <a:lnTo>
                    <a:pt x="24079" y="34328"/>
                  </a:lnTo>
                  <a:lnTo>
                    <a:pt x="23952" y="34315"/>
                  </a:lnTo>
                  <a:lnTo>
                    <a:pt x="23799" y="34328"/>
                  </a:lnTo>
                  <a:lnTo>
                    <a:pt x="23647" y="34366"/>
                  </a:lnTo>
                  <a:lnTo>
                    <a:pt x="23507" y="34391"/>
                  </a:lnTo>
                  <a:lnTo>
                    <a:pt x="23368" y="34467"/>
                  </a:lnTo>
                  <a:lnTo>
                    <a:pt x="23228" y="34607"/>
                  </a:lnTo>
                  <a:lnTo>
                    <a:pt x="23164" y="34734"/>
                  </a:lnTo>
                  <a:lnTo>
                    <a:pt x="23190" y="34899"/>
                  </a:lnTo>
                  <a:lnTo>
                    <a:pt x="23329" y="35052"/>
                  </a:lnTo>
                  <a:lnTo>
                    <a:pt x="23456" y="35128"/>
                  </a:lnTo>
                  <a:lnTo>
                    <a:pt x="23583" y="35179"/>
                  </a:lnTo>
                  <a:lnTo>
                    <a:pt x="32169" y="37922"/>
                  </a:lnTo>
                  <a:lnTo>
                    <a:pt x="32308" y="37947"/>
                  </a:lnTo>
                  <a:lnTo>
                    <a:pt x="32461" y="37973"/>
                  </a:lnTo>
                  <a:lnTo>
                    <a:pt x="32664" y="37973"/>
                  </a:lnTo>
                  <a:lnTo>
                    <a:pt x="32816" y="37947"/>
                  </a:lnTo>
                  <a:lnTo>
                    <a:pt x="32969" y="37909"/>
                  </a:lnTo>
                  <a:lnTo>
                    <a:pt x="33096" y="37871"/>
                  </a:lnTo>
                  <a:lnTo>
                    <a:pt x="33324" y="37680"/>
                  </a:lnTo>
                  <a:lnTo>
                    <a:pt x="33375" y="37553"/>
                  </a:lnTo>
                  <a:close/>
                </a:path>
                <a:path w="172084" h="53340">
                  <a:moveTo>
                    <a:pt x="48628" y="660"/>
                  </a:moveTo>
                  <a:lnTo>
                    <a:pt x="48501" y="596"/>
                  </a:lnTo>
                  <a:lnTo>
                    <a:pt x="48209" y="444"/>
                  </a:lnTo>
                  <a:lnTo>
                    <a:pt x="48044" y="406"/>
                  </a:lnTo>
                  <a:lnTo>
                    <a:pt x="47879" y="330"/>
                  </a:lnTo>
                  <a:lnTo>
                    <a:pt x="47561" y="228"/>
                  </a:lnTo>
                  <a:lnTo>
                    <a:pt x="47193" y="139"/>
                  </a:lnTo>
                  <a:lnTo>
                    <a:pt x="46837" y="76"/>
                  </a:lnTo>
                  <a:lnTo>
                    <a:pt x="46659" y="63"/>
                  </a:lnTo>
                  <a:lnTo>
                    <a:pt x="46469" y="25"/>
                  </a:lnTo>
                  <a:lnTo>
                    <a:pt x="46088" y="0"/>
                  </a:lnTo>
                  <a:lnTo>
                    <a:pt x="45707" y="0"/>
                  </a:lnTo>
                  <a:lnTo>
                    <a:pt x="45339" y="25"/>
                  </a:lnTo>
                  <a:lnTo>
                    <a:pt x="45148" y="63"/>
                  </a:lnTo>
                  <a:lnTo>
                    <a:pt x="44958" y="76"/>
                  </a:lnTo>
                  <a:lnTo>
                    <a:pt x="44602" y="139"/>
                  </a:lnTo>
                  <a:lnTo>
                    <a:pt x="44259" y="228"/>
                  </a:lnTo>
                  <a:lnTo>
                    <a:pt x="43916" y="330"/>
                  </a:lnTo>
                  <a:lnTo>
                    <a:pt x="43764" y="406"/>
                  </a:lnTo>
                  <a:lnTo>
                    <a:pt x="43599" y="444"/>
                  </a:lnTo>
                  <a:lnTo>
                    <a:pt x="43307" y="584"/>
                  </a:lnTo>
                  <a:lnTo>
                    <a:pt x="43167" y="660"/>
                  </a:lnTo>
                  <a:lnTo>
                    <a:pt x="1206" y="24892"/>
                  </a:lnTo>
                  <a:lnTo>
                    <a:pt x="1003" y="25006"/>
                  </a:lnTo>
                  <a:lnTo>
                    <a:pt x="647" y="25273"/>
                  </a:lnTo>
                  <a:lnTo>
                    <a:pt x="368" y="25552"/>
                  </a:lnTo>
                  <a:lnTo>
                    <a:pt x="228" y="25755"/>
                  </a:lnTo>
                  <a:lnTo>
                    <a:pt x="101" y="25971"/>
                  </a:lnTo>
                  <a:lnTo>
                    <a:pt x="38" y="26187"/>
                  </a:lnTo>
                  <a:lnTo>
                    <a:pt x="0" y="26403"/>
                  </a:lnTo>
                  <a:lnTo>
                    <a:pt x="0" y="26619"/>
                  </a:lnTo>
                  <a:lnTo>
                    <a:pt x="38" y="26847"/>
                  </a:lnTo>
                  <a:lnTo>
                    <a:pt x="101" y="27051"/>
                  </a:lnTo>
                  <a:lnTo>
                    <a:pt x="368" y="27470"/>
                  </a:lnTo>
                  <a:lnTo>
                    <a:pt x="546" y="27660"/>
                  </a:lnTo>
                  <a:lnTo>
                    <a:pt x="749" y="27851"/>
                  </a:lnTo>
                  <a:lnTo>
                    <a:pt x="1066" y="28041"/>
                  </a:lnTo>
                  <a:lnTo>
                    <a:pt x="2082" y="27546"/>
                  </a:lnTo>
                  <a:lnTo>
                    <a:pt x="1955" y="27470"/>
                  </a:lnTo>
                  <a:lnTo>
                    <a:pt x="1778" y="27330"/>
                  </a:lnTo>
                  <a:lnTo>
                    <a:pt x="1587" y="27127"/>
                  </a:lnTo>
                  <a:lnTo>
                    <a:pt x="1485" y="27000"/>
                  </a:lnTo>
                  <a:lnTo>
                    <a:pt x="1422" y="26873"/>
                  </a:lnTo>
                  <a:lnTo>
                    <a:pt x="1371" y="26746"/>
                  </a:lnTo>
                  <a:lnTo>
                    <a:pt x="1346" y="26581"/>
                  </a:lnTo>
                  <a:lnTo>
                    <a:pt x="1346" y="26441"/>
                  </a:lnTo>
                  <a:lnTo>
                    <a:pt x="1778" y="25717"/>
                  </a:lnTo>
                  <a:lnTo>
                    <a:pt x="1993" y="25539"/>
                  </a:lnTo>
                  <a:lnTo>
                    <a:pt x="2120" y="25463"/>
                  </a:lnTo>
                  <a:lnTo>
                    <a:pt x="44107" y="1231"/>
                  </a:lnTo>
                  <a:lnTo>
                    <a:pt x="45288" y="825"/>
                  </a:lnTo>
                  <a:lnTo>
                    <a:pt x="45415" y="825"/>
                  </a:lnTo>
                  <a:lnTo>
                    <a:pt x="45783" y="787"/>
                  </a:lnTo>
                  <a:lnTo>
                    <a:pt x="46266" y="800"/>
                  </a:lnTo>
                  <a:lnTo>
                    <a:pt x="46393" y="825"/>
                  </a:lnTo>
                  <a:lnTo>
                    <a:pt x="46748" y="876"/>
                  </a:lnTo>
                  <a:lnTo>
                    <a:pt x="47193" y="1003"/>
                  </a:lnTo>
                  <a:lnTo>
                    <a:pt x="47409" y="1079"/>
                  </a:lnTo>
                  <a:lnTo>
                    <a:pt x="47637" y="1206"/>
                  </a:lnTo>
                  <a:lnTo>
                    <a:pt x="48628" y="660"/>
                  </a:lnTo>
                  <a:close/>
                </a:path>
                <a:path w="172084" h="53340">
                  <a:moveTo>
                    <a:pt x="49403" y="26428"/>
                  </a:moveTo>
                  <a:lnTo>
                    <a:pt x="49339" y="26111"/>
                  </a:lnTo>
                  <a:lnTo>
                    <a:pt x="49212" y="25831"/>
                  </a:lnTo>
                  <a:lnTo>
                    <a:pt x="49072" y="25641"/>
                  </a:lnTo>
                  <a:lnTo>
                    <a:pt x="48920" y="25476"/>
                  </a:lnTo>
                  <a:lnTo>
                    <a:pt x="48717" y="25311"/>
                  </a:lnTo>
                  <a:lnTo>
                    <a:pt x="48387" y="25082"/>
                  </a:lnTo>
                  <a:lnTo>
                    <a:pt x="48006" y="24892"/>
                  </a:lnTo>
                  <a:lnTo>
                    <a:pt x="47790" y="24828"/>
                  </a:lnTo>
                  <a:lnTo>
                    <a:pt x="47790" y="26466"/>
                  </a:lnTo>
                  <a:lnTo>
                    <a:pt x="47739" y="26784"/>
                  </a:lnTo>
                  <a:lnTo>
                    <a:pt x="47650" y="26949"/>
                  </a:lnTo>
                  <a:lnTo>
                    <a:pt x="47421" y="27165"/>
                  </a:lnTo>
                  <a:lnTo>
                    <a:pt x="45999" y="27597"/>
                  </a:lnTo>
                  <a:lnTo>
                    <a:pt x="45808" y="27597"/>
                  </a:lnTo>
                  <a:lnTo>
                    <a:pt x="45262" y="27546"/>
                  </a:lnTo>
                  <a:lnTo>
                    <a:pt x="45097" y="27508"/>
                  </a:lnTo>
                  <a:lnTo>
                    <a:pt x="44919" y="27457"/>
                  </a:lnTo>
                  <a:lnTo>
                    <a:pt x="44767" y="27393"/>
                  </a:lnTo>
                  <a:lnTo>
                    <a:pt x="44564" y="27305"/>
                  </a:lnTo>
                  <a:lnTo>
                    <a:pt x="44386" y="27165"/>
                  </a:lnTo>
                  <a:lnTo>
                    <a:pt x="44132" y="26898"/>
                  </a:lnTo>
                  <a:lnTo>
                    <a:pt x="44056" y="26733"/>
                  </a:lnTo>
                  <a:lnTo>
                    <a:pt x="44030" y="26466"/>
                  </a:lnTo>
                  <a:lnTo>
                    <a:pt x="44056" y="26314"/>
                  </a:lnTo>
                  <a:lnTo>
                    <a:pt x="45453" y="25463"/>
                  </a:lnTo>
                  <a:lnTo>
                    <a:pt x="45808" y="25438"/>
                  </a:lnTo>
                  <a:lnTo>
                    <a:pt x="45999" y="25438"/>
                  </a:lnTo>
                  <a:lnTo>
                    <a:pt x="46278" y="25463"/>
                  </a:lnTo>
                  <a:lnTo>
                    <a:pt x="46634" y="25501"/>
                  </a:lnTo>
                  <a:lnTo>
                    <a:pt x="47040" y="25628"/>
                  </a:lnTo>
                  <a:lnTo>
                    <a:pt x="47231" y="25755"/>
                  </a:lnTo>
                  <a:lnTo>
                    <a:pt x="47790" y="26466"/>
                  </a:lnTo>
                  <a:lnTo>
                    <a:pt x="47790" y="24828"/>
                  </a:lnTo>
                  <a:lnTo>
                    <a:pt x="47409" y="24688"/>
                  </a:lnTo>
                  <a:lnTo>
                    <a:pt x="47256" y="24650"/>
                  </a:lnTo>
                  <a:lnTo>
                    <a:pt x="47091" y="24625"/>
                  </a:lnTo>
                  <a:lnTo>
                    <a:pt x="46761" y="24536"/>
                  </a:lnTo>
                  <a:lnTo>
                    <a:pt x="46596" y="24523"/>
                  </a:lnTo>
                  <a:lnTo>
                    <a:pt x="46431" y="24498"/>
                  </a:lnTo>
                  <a:lnTo>
                    <a:pt x="46075" y="24485"/>
                  </a:lnTo>
                  <a:lnTo>
                    <a:pt x="45402" y="24498"/>
                  </a:lnTo>
                  <a:lnTo>
                    <a:pt x="45059" y="24536"/>
                  </a:lnTo>
                  <a:lnTo>
                    <a:pt x="44729" y="24625"/>
                  </a:lnTo>
                  <a:lnTo>
                    <a:pt x="44399" y="24688"/>
                  </a:lnTo>
                  <a:lnTo>
                    <a:pt x="42405" y="26428"/>
                  </a:lnTo>
                  <a:lnTo>
                    <a:pt x="42405" y="26606"/>
                  </a:lnTo>
                  <a:lnTo>
                    <a:pt x="43434" y="27952"/>
                  </a:lnTo>
                  <a:lnTo>
                    <a:pt x="43815" y="28130"/>
                  </a:lnTo>
                  <a:lnTo>
                    <a:pt x="43954" y="28194"/>
                  </a:lnTo>
                  <a:lnTo>
                    <a:pt x="44399" y="28346"/>
                  </a:lnTo>
                  <a:lnTo>
                    <a:pt x="44716" y="28422"/>
                  </a:lnTo>
                  <a:lnTo>
                    <a:pt x="45224" y="28511"/>
                  </a:lnTo>
                  <a:lnTo>
                    <a:pt x="45720" y="28549"/>
                  </a:lnTo>
                  <a:lnTo>
                    <a:pt x="46075" y="28549"/>
                  </a:lnTo>
                  <a:lnTo>
                    <a:pt x="48818" y="27622"/>
                  </a:lnTo>
                  <a:lnTo>
                    <a:pt x="49072" y="27381"/>
                  </a:lnTo>
                  <a:lnTo>
                    <a:pt x="49212" y="27190"/>
                  </a:lnTo>
                  <a:lnTo>
                    <a:pt x="49339" y="26924"/>
                  </a:lnTo>
                  <a:lnTo>
                    <a:pt x="49403" y="26606"/>
                  </a:lnTo>
                  <a:lnTo>
                    <a:pt x="49403" y="26428"/>
                  </a:lnTo>
                  <a:close/>
                </a:path>
                <a:path w="172084" h="53340">
                  <a:moveTo>
                    <a:pt x="52108" y="45059"/>
                  </a:moveTo>
                  <a:lnTo>
                    <a:pt x="50292" y="42684"/>
                  </a:lnTo>
                  <a:lnTo>
                    <a:pt x="49149" y="43345"/>
                  </a:lnTo>
                  <a:lnTo>
                    <a:pt x="49593" y="43637"/>
                  </a:lnTo>
                  <a:lnTo>
                    <a:pt x="50063" y="44107"/>
                  </a:lnTo>
                  <a:lnTo>
                    <a:pt x="50228" y="44323"/>
                  </a:lnTo>
                  <a:lnTo>
                    <a:pt x="50406" y="44704"/>
                  </a:lnTo>
                  <a:lnTo>
                    <a:pt x="50495" y="45097"/>
                  </a:lnTo>
                  <a:lnTo>
                    <a:pt x="50495" y="45351"/>
                  </a:lnTo>
                  <a:lnTo>
                    <a:pt x="46139" y="47879"/>
                  </a:lnTo>
                  <a:lnTo>
                    <a:pt x="45237" y="47853"/>
                  </a:lnTo>
                  <a:lnTo>
                    <a:pt x="42672" y="47091"/>
                  </a:lnTo>
                  <a:lnTo>
                    <a:pt x="42494" y="47002"/>
                  </a:lnTo>
                  <a:lnTo>
                    <a:pt x="41325" y="45351"/>
                  </a:lnTo>
                  <a:lnTo>
                    <a:pt x="41325" y="45097"/>
                  </a:lnTo>
                  <a:lnTo>
                    <a:pt x="45669" y="42570"/>
                  </a:lnTo>
                  <a:lnTo>
                    <a:pt x="46583" y="42595"/>
                  </a:lnTo>
                  <a:lnTo>
                    <a:pt x="49149" y="43345"/>
                  </a:lnTo>
                  <a:lnTo>
                    <a:pt x="50279" y="42684"/>
                  </a:lnTo>
                  <a:lnTo>
                    <a:pt x="50076" y="42570"/>
                  </a:lnTo>
                  <a:lnTo>
                    <a:pt x="49606" y="42354"/>
                  </a:lnTo>
                  <a:lnTo>
                    <a:pt x="49339" y="42252"/>
                  </a:lnTo>
                  <a:lnTo>
                    <a:pt x="49098" y="42138"/>
                  </a:lnTo>
                  <a:lnTo>
                    <a:pt x="48552" y="41986"/>
                  </a:lnTo>
                  <a:lnTo>
                    <a:pt x="47409" y="41744"/>
                  </a:lnTo>
                  <a:lnTo>
                    <a:pt x="47104" y="41706"/>
                  </a:lnTo>
                  <a:lnTo>
                    <a:pt x="46202" y="41643"/>
                  </a:lnTo>
                  <a:lnTo>
                    <a:pt x="45593" y="41643"/>
                  </a:lnTo>
                  <a:lnTo>
                    <a:pt x="39700" y="45059"/>
                  </a:lnTo>
                  <a:lnTo>
                    <a:pt x="39700" y="45402"/>
                  </a:lnTo>
                  <a:lnTo>
                    <a:pt x="39763" y="45758"/>
                  </a:lnTo>
                  <a:lnTo>
                    <a:pt x="39827" y="45910"/>
                  </a:lnTo>
                  <a:lnTo>
                    <a:pt x="39878" y="46113"/>
                  </a:lnTo>
                  <a:lnTo>
                    <a:pt x="42468" y="48196"/>
                  </a:lnTo>
                  <a:lnTo>
                    <a:pt x="42710" y="48310"/>
                  </a:lnTo>
                  <a:lnTo>
                    <a:pt x="43815" y="48602"/>
                  </a:lnTo>
                  <a:lnTo>
                    <a:pt x="44399" y="48704"/>
                  </a:lnTo>
                  <a:lnTo>
                    <a:pt x="45605" y="48818"/>
                  </a:lnTo>
                  <a:lnTo>
                    <a:pt x="46215" y="48818"/>
                  </a:lnTo>
                  <a:lnTo>
                    <a:pt x="52108" y="45402"/>
                  </a:lnTo>
                  <a:lnTo>
                    <a:pt x="52108" y="45059"/>
                  </a:lnTo>
                  <a:close/>
                </a:path>
                <a:path w="172084" h="53340">
                  <a:moveTo>
                    <a:pt x="52108" y="7632"/>
                  </a:moveTo>
                  <a:lnTo>
                    <a:pt x="50292" y="5270"/>
                  </a:lnTo>
                  <a:lnTo>
                    <a:pt x="49149" y="5930"/>
                  </a:lnTo>
                  <a:lnTo>
                    <a:pt x="49314" y="6019"/>
                  </a:lnTo>
                  <a:lnTo>
                    <a:pt x="49593" y="6210"/>
                  </a:lnTo>
                  <a:lnTo>
                    <a:pt x="50063" y="6667"/>
                  </a:lnTo>
                  <a:lnTo>
                    <a:pt x="50406" y="7277"/>
                  </a:lnTo>
                  <a:lnTo>
                    <a:pt x="50495" y="7670"/>
                  </a:lnTo>
                  <a:lnTo>
                    <a:pt x="50495" y="7937"/>
                  </a:lnTo>
                  <a:lnTo>
                    <a:pt x="46139" y="10452"/>
                  </a:lnTo>
                  <a:lnTo>
                    <a:pt x="45237" y="10426"/>
                  </a:lnTo>
                  <a:lnTo>
                    <a:pt x="42672" y="9677"/>
                  </a:lnTo>
                  <a:lnTo>
                    <a:pt x="42494" y="9588"/>
                  </a:lnTo>
                  <a:lnTo>
                    <a:pt x="41325" y="7937"/>
                  </a:lnTo>
                  <a:lnTo>
                    <a:pt x="41325" y="7670"/>
                  </a:lnTo>
                  <a:lnTo>
                    <a:pt x="43345" y="5613"/>
                  </a:lnTo>
                  <a:lnTo>
                    <a:pt x="43548" y="5524"/>
                  </a:lnTo>
                  <a:lnTo>
                    <a:pt x="43942" y="5410"/>
                  </a:lnTo>
                  <a:lnTo>
                    <a:pt x="45008" y="5194"/>
                  </a:lnTo>
                  <a:lnTo>
                    <a:pt x="45669" y="5143"/>
                  </a:lnTo>
                  <a:lnTo>
                    <a:pt x="46583" y="5168"/>
                  </a:lnTo>
                  <a:lnTo>
                    <a:pt x="47447" y="5308"/>
                  </a:lnTo>
                  <a:lnTo>
                    <a:pt x="48260" y="5524"/>
                  </a:lnTo>
                  <a:lnTo>
                    <a:pt x="48450" y="5613"/>
                  </a:lnTo>
                  <a:lnTo>
                    <a:pt x="48628" y="5664"/>
                  </a:lnTo>
                  <a:lnTo>
                    <a:pt x="49149" y="5930"/>
                  </a:lnTo>
                  <a:lnTo>
                    <a:pt x="50279" y="5270"/>
                  </a:lnTo>
                  <a:lnTo>
                    <a:pt x="50076" y="5143"/>
                  </a:lnTo>
                  <a:lnTo>
                    <a:pt x="49606" y="4927"/>
                  </a:lnTo>
                  <a:lnTo>
                    <a:pt x="49339" y="4838"/>
                  </a:lnTo>
                  <a:lnTo>
                    <a:pt x="49098" y="4724"/>
                  </a:lnTo>
                  <a:lnTo>
                    <a:pt x="48552" y="4559"/>
                  </a:lnTo>
                  <a:lnTo>
                    <a:pt x="48006" y="4432"/>
                  </a:lnTo>
                  <a:lnTo>
                    <a:pt x="47104" y="4292"/>
                  </a:lnTo>
                  <a:lnTo>
                    <a:pt x="46202" y="4229"/>
                  </a:lnTo>
                  <a:lnTo>
                    <a:pt x="45593" y="4229"/>
                  </a:lnTo>
                  <a:lnTo>
                    <a:pt x="42456" y="4838"/>
                  </a:lnTo>
                  <a:lnTo>
                    <a:pt x="42202" y="4927"/>
                  </a:lnTo>
                  <a:lnTo>
                    <a:pt x="39700" y="7632"/>
                  </a:lnTo>
                  <a:lnTo>
                    <a:pt x="39700" y="7988"/>
                  </a:lnTo>
                  <a:lnTo>
                    <a:pt x="41516" y="10337"/>
                  </a:lnTo>
                  <a:lnTo>
                    <a:pt x="41744" y="10464"/>
                  </a:lnTo>
                  <a:lnTo>
                    <a:pt x="42202" y="10680"/>
                  </a:lnTo>
                  <a:lnTo>
                    <a:pt x="42710" y="10883"/>
                  </a:lnTo>
                  <a:lnTo>
                    <a:pt x="43535" y="11099"/>
                  </a:lnTo>
                  <a:lnTo>
                    <a:pt x="43815" y="11188"/>
                  </a:lnTo>
                  <a:lnTo>
                    <a:pt x="44996" y="11353"/>
                  </a:lnTo>
                  <a:lnTo>
                    <a:pt x="45605" y="11379"/>
                  </a:lnTo>
                  <a:lnTo>
                    <a:pt x="46812" y="11353"/>
                  </a:lnTo>
                  <a:lnTo>
                    <a:pt x="48006" y="11188"/>
                  </a:lnTo>
                  <a:lnTo>
                    <a:pt x="48272" y="11099"/>
                  </a:lnTo>
                  <a:lnTo>
                    <a:pt x="48564" y="11036"/>
                  </a:lnTo>
                  <a:lnTo>
                    <a:pt x="52108" y="7988"/>
                  </a:lnTo>
                  <a:lnTo>
                    <a:pt x="52108" y="7632"/>
                  </a:lnTo>
                  <a:close/>
                </a:path>
                <a:path w="172084" h="53340">
                  <a:moveTo>
                    <a:pt x="52920" y="26517"/>
                  </a:moveTo>
                  <a:lnTo>
                    <a:pt x="52374" y="24968"/>
                  </a:lnTo>
                  <a:lnTo>
                    <a:pt x="52374" y="26327"/>
                  </a:lnTo>
                  <a:lnTo>
                    <a:pt x="52374" y="26695"/>
                  </a:lnTo>
                  <a:lnTo>
                    <a:pt x="46215" y="30251"/>
                  </a:lnTo>
                  <a:lnTo>
                    <a:pt x="45593" y="30251"/>
                  </a:lnTo>
                  <a:lnTo>
                    <a:pt x="39433" y="26504"/>
                  </a:lnTo>
                  <a:lnTo>
                    <a:pt x="39497" y="25971"/>
                  </a:lnTo>
                  <a:lnTo>
                    <a:pt x="39624" y="25603"/>
                  </a:lnTo>
                  <a:lnTo>
                    <a:pt x="39801" y="25260"/>
                  </a:lnTo>
                  <a:lnTo>
                    <a:pt x="39928" y="25095"/>
                  </a:lnTo>
                  <a:lnTo>
                    <a:pt x="40043" y="24904"/>
                  </a:lnTo>
                  <a:lnTo>
                    <a:pt x="45593" y="22783"/>
                  </a:lnTo>
                  <a:lnTo>
                    <a:pt x="46215" y="22783"/>
                  </a:lnTo>
                  <a:lnTo>
                    <a:pt x="50482" y="23876"/>
                  </a:lnTo>
                  <a:lnTo>
                    <a:pt x="50698" y="24003"/>
                  </a:lnTo>
                  <a:lnTo>
                    <a:pt x="52374" y="26327"/>
                  </a:lnTo>
                  <a:lnTo>
                    <a:pt x="52374" y="24968"/>
                  </a:lnTo>
                  <a:lnTo>
                    <a:pt x="50863" y="23672"/>
                  </a:lnTo>
                  <a:lnTo>
                    <a:pt x="50088" y="23253"/>
                  </a:lnTo>
                  <a:lnTo>
                    <a:pt x="48907" y="22860"/>
                  </a:lnTo>
                  <a:lnTo>
                    <a:pt x="48272" y="22694"/>
                  </a:lnTo>
                  <a:lnTo>
                    <a:pt x="47612" y="22580"/>
                  </a:lnTo>
                  <a:lnTo>
                    <a:pt x="47282" y="22542"/>
                  </a:lnTo>
                  <a:lnTo>
                    <a:pt x="46253" y="22479"/>
                  </a:lnTo>
                  <a:lnTo>
                    <a:pt x="45567" y="22479"/>
                  </a:lnTo>
                  <a:lnTo>
                    <a:pt x="38900" y="26314"/>
                  </a:lnTo>
                  <a:lnTo>
                    <a:pt x="38900" y="26720"/>
                  </a:lnTo>
                  <a:lnTo>
                    <a:pt x="38963" y="27101"/>
                  </a:lnTo>
                  <a:lnTo>
                    <a:pt x="39090" y="27508"/>
                  </a:lnTo>
                  <a:lnTo>
                    <a:pt x="39293" y="27889"/>
                  </a:lnTo>
                  <a:lnTo>
                    <a:pt x="39433" y="28054"/>
                  </a:lnTo>
                  <a:lnTo>
                    <a:pt x="39560" y="28244"/>
                  </a:lnTo>
                  <a:lnTo>
                    <a:pt x="39878" y="28600"/>
                  </a:lnTo>
                  <a:lnTo>
                    <a:pt x="40271" y="28943"/>
                  </a:lnTo>
                  <a:lnTo>
                    <a:pt x="40703" y="29235"/>
                  </a:lnTo>
                  <a:lnTo>
                    <a:pt x="40957" y="29375"/>
                  </a:lnTo>
                  <a:lnTo>
                    <a:pt x="41198" y="29527"/>
                  </a:lnTo>
                  <a:lnTo>
                    <a:pt x="45554" y="30568"/>
                  </a:lnTo>
                  <a:lnTo>
                    <a:pt x="46240" y="30568"/>
                  </a:lnTo>
                  <a:lnTo>
                    <a:pt x="52908" y="26720"/>
                  </a:lnTo>
                  <a:lnTo>
                    <a:pt x="52920" y="26517"/>
                  </a:lnTo>
                  <a:close/>
                </a:path>
                <a:path w="172084" h="53340">
                  <a:moveTo>
                    <a:pt x="59804" y="18465"/>
                  </a:moveTo>
                  <a:lnTo>
                    <a:pt x="46875" y="15138"/>
                  </a:lnTo>
                  <a:lnTo>
                    <a:pt x="44932" y="15138"/>
                  </a:lnTo>
                  <a:lnTo>
                    <a:pt x="26212" y="25946"/>
                  </a:lnTo>
                  <a:lnTo>
                    <a:pt x="26212" y="27051"/>
                  </a:lnTo>
                  <a:lnTo>
                    <a:pt x="31978" y="34544"/>
                  </a:lnTo>
                  <a:lnTo>
                    <a:pt x="33121" y="33883"/>
                  </a:lnTo>
                  <a:lnTo>
                    <a:pt x="31369" y="32740"/>
                  </a:lnTo>
                  <a:lnTo>
                    <a:pt x="30378" y="31877"/>
                  </a:lnTo>
                  <a:lnTo>
                    <a:pt x="27838" y="27012"/>
                  </a:lnTo>
                  <a:lnTo>
                    <a:pt x="27838" y="25996"/>
                  </a:lnTo>
                  <a:lnTo>
                    <a:pt x="45008" y="16090"/>
                  </a:lnTo>
                  <a:lnTo>
                    <a:pt x="48552" y="16167"/>
                  </a:lnTo>
                  <a:lnTo>
                    <a:pt x="58674" y="19126"/>
                  </a:lnTo>
                  <a:lnTo>
                    <a:pt x="59804" y="18465"/>
                  </a:lnTo>
                  <a:close/>
                </a:path>
                <a:path w="172084" h="53340">
                  <a:moveTo>
                    <a:pt x="65582" y="25958"/>
                  </a:moveTo>
                  <a:lnTo>
                    <a:pt x="59817" y="18478"/>
                  </a:lnTo>
                  <a:lnTo>
                    <a:pt x="58674" y="19126"/>
                  </a:lnTo>
                  <a:lnTo>
                    <a:pt x="59296" y="19494"/>
                  </a:lnTo>
                  <a:lnTo>
                    <a:pt x="60439" y="20294"/>
                  </a:lnTo>
                  <a:lnTo>
                    <a:pt x="63969" y="26009"/>
                  </a:lnTo>
                  <a:lnTo>
                    <a:pt x="63969" y="27025"/>
                  </a:lnTo>
                  <a:lnTo>
                    <a:pt x="46786" y="36931"/>
                  </a:lnTo>
                  <a:lnTo>
                    <a:pt x="43243" y="36842"/>
                  </a:lnTo>
                  <a:lnTo>
                    <a:pt x="33121" y="33883"/>
                  </a:lnTo>
                  <a:lnTo>
                    <a:pt x="31991" y="34556"/>
                  </a:lnTo>
                  <a:lnTo>
                    <a:pt x="44932" y="37871"/>
                  </a:lnTo>
                  <a:lnTo>
                    <a:pt x="46875" y="37871"/>
                  </a:lnTo>
                  <a:lnTo>
                    <a:pt x="65582" y="27063"/>
                  </a:lnTo>
                  <a:lnTo>
                    <a:pt x="65582" y="25958"/>
                  </a:lnTo>
                  <a:close/>
                </a:path>
                <a:path w="172084" h="53340">
                  <a:moveTo>
                    <a:pt x="79184" y="18300"/>
                  </a:moveTo>
                  <a:lnTo>
                    <a:pt x="79057" y="18237"/>
                  </a:lnTo>
                  <a:lnTo>
                    <a:pt x="60159" y="7340"/>
                  </a:lnTo>
                  <a:lnTo>
                    <a:pt x="60032" y="7264"/>
                  </a:lnTo>
                  <a:lnTo>
                    <a:pt x="48729" y="749"/>
                  </a:lnTo>
                  <a:lnTo>
                    <a:pt x="47675" y="1231"/>
                  </a:lnTo>
                  <a:lnTo>
                    <a:pt x="59156" y="7848"/>
                  </a:lnTo>
                  <a:lnTo>
                    <a:pt x="59283" y="7924"/>
                  </a:lnTo>
                  <a:lnTo>
                    <a:pt x="78130" y="18796"/>
                  </a:lnTo>
                  <a:lnTo>
                    <a:pt x="79184" y="18300"/>
                  </a:lnTo>
                  <a:close/>
                </a:path>
                <a:path w="172084" h="53340">
                  <a:moveTo>
                    <a:pt x="83566" y="25793"/>
                  </a:moveTo>
                  <a:lnTo>
                    <a:pt x="81749" y="23431"/>
                  </a:lnTo>
                  <a:lnTo>
                    <a:pt x="80606" y="24104"/>
                  </a:lnTo>
                  <a:lnTo>
                    <a:pt x="81051" y="24371"/>
                  </a:lnTo>
                  <a:lnTo>
                    <a:pt x="81305" y="24612"/>
                  </a:lnTo>
                  <a:lnTo>
                    <a:pt x="81610" y="24942"/>
                  </a:lnTo>
                  <a:lnTo>
                    <a:pt x="81686" y="25069"/>
                  </a:lnTo>
                  <a:lnTo>
                    <a:pt x="81864" y="25450"/>
                  </a:lnTo>
                  <a:lnTo>
                    <a:pt x="81953" y="25844"/>
                  </a:lnTo>
                  <a:lnTo>
                    <a:pt x="81953" y="26098"/>
                  </a:lnTo>
                  <a:lnTo>
                    <a:pt x="77597" y="28625"/>
                  </a:lnTo>
                  <a:lnTo>
                    <a:pt x="76695" y="28600"/>
                  </a:lnTo>
                  <a:lnTo>
                    <a:pt x="72783" y="26098"/>
                  </a:lnTo>
                  <a:lnTo>
                    <a:pt x="72783" y="25844"/>
                  </a:lnTo>
                  <a:lnTo>
                    <a:pt x="74129" y="24104"/>
                  </a:lnTo>
                  <a:lnTo>
                    <a:pt x="74282" y="24003"/>
                  </a:lnTo>
                  <a:lnTo>
                    <a:pt x="77127" y="23317"/>
                  </a:lnTo>
                  <a:lnTo>
                    <a:pt x="78041" y="23342"/>
                  </a:lnTo>
                  <a:lnTo>
                    <a:pt x="80606" y="24104"/>
                  </a:lnTo>
                  <a:lnTo>
                    <a:pt x="81737" y="23431"/>
                  </a:lnTo>
                  <a:lnTo>
                    <a:pt x="81534" y="23304"/>
                  </a:lnTo>
                  <a:lnTo>
                    <a:pt x="80797" y="22999"/>
                  </a:lnTo>
                  <a:lnTo>
                    <a:pt x="80556" y="22885"/>
                  </a:lnTo>
                  <a:lnTo>
                    <a:pt x="79730" y="22656"/>
                  </a:lnTo>
                  <a:lnTo>
                    <a:pt x="78879" y="22491"/>
                  </a:lnTo>
                  <a:lnTo>
                    <a:pt x="78562" y="22466"/>
                  </a:lnTo>
                  <a:lnTo>
                    <a:pt x="78270" y="22415"/>
                  </a:lnTo>
                  <a:lnTo>
                    <a:pt x="77660" y="22377"/>
                  </a:lnTo>
                  <a:lnTo>
                    <a:pt x="77050" y="22377"/>
                  </a:lnTo>
                  <a:lnTo>
                    <a:pt x="76454" y="22415"/>
                  </a:lnTo>
                  <a:lnTo>
                    <a:pt x="76149" y="22466"/>
                  </a:lnTo>
                  <a:lnTo>
                    <a:pt x="75857" y="22491"/>
                  </a:lnTo>
                  <a:lnTo>
                    <a:pt x="71285" y="25285"/>
                  </a:lnTo>
                  <a:lnTo>
                    <a:pt x="71221" y="25450"/>
                  </a:lnTo>
                  <a:lnTo>
                    <a:pt x="71158" y="25793"/>
                  </a:lnTo>
                  <a:lnTo>
                    <a:pt x="71158" y="26136"/>
                  </a:lnTo>
                  <a:lnTo>
                    <a:pt x="73926" y="28943"/>
                  </a:lnTo>
                  <a:lnTo>
                    <a:pt x="74168" y="29057"/>
                  </a:lnTo>
                  <a:lnTo>
                    <a:pt x="74714" y="29210"/>
                  </a:lnTo>
                  <a:lnTo>
                    <a:pt x="75857" y="29451"/>
                  </a:lnTo>
                  <a:lnTo>
                    <a:pt x="76161" y="29489"/>
                  </a:lnTo>
                  <a:lnTo>
                    <a:pt x="77063" y="29552"/>
                  </a:lnTo>
                  <a:lnTo>
                    <a:pt x="77673" y="29552"/>
                  </a:lnTo>
                  <a:lnTo>
                    <a:pt x="83566" y="26136"/>
                  </a:lnTo>
                  <a:lnTo>
                    <a:pt x="83566" y="25793"/>
                  </a:lnTo>
                  <a:close/>
                </a:path>
                <a:path w="172084" h="53340">
                  <a:moveTo>
                    <a:pt x="91808" y="26403"/>
                  </a:moveTo>
                  <a:lnTo>
                    <a:pt x="90766" y="25006"/>
                  </a:lnTo>
                  <a:lnTo>
                    <a:pt x="90589" y="24892"/>
                  </a:lnTo>
                  <a:lnTo>
                    <a:pt x="79248" y="18351"/>
                  </a:lnTo>
                  <a:lnTo>
                    <a:pt x="78232" y="18846"/>
                  </a:lnTo>
                  <a:lnTo>
                    <a:pt x="78359" y="18923"/>
                  </a:lnTo>
                  <a:lnTo>
                    <a:pt x="89662" y="25463"/>
                  </a:lnTo>
                  <a:lnTo>
                    <a:pt x="89801" y="25539"/>
                  </a:lnTo>
                  <a:lnTo>
                    <a:pt x="89954" y="25654"/>
                  </a:lnTo>
                  <a:lnTo>
                    <a:pt x="90106" y="25768"/>
                  </a:lnTo>
                  <a:lnTo>
                    <a:pt x="90220" y="25895"/>
                  </a:lnTo>
                  <a:lnTo>
                    <a:pt x="90309" y="26022"/>
                  </a:lnTo>
                  <a:lnTo>
                    <a:pt x="90373" y="26162"/>
                  </a:lnTo>
                  <a:lnTo>
                    <a:pt x="90424" y="26301"/>
                  </a:lnTo>
                  <a:lnTo>
                    <a:pt x="90449" y="26454"/>
                  </a:lnTo>
                  <a:lnTo>
                    <a:pt x="90449" y="26593"/>
                  </a:lnTo>
                  <a:lnTo>
                    <a:pt x="90424" y="26746"/>
                  </a:lnTo>
                  <a:lnTo>
                    <a:pt x="90373" y="26873"/>
                  </a:lnTo>
                  <a:lnTo>
                    <a:pt x="90309" y="27000"/>
                  </a:lnTo>
                  <a:lnTo>
                    <a:pt x="90220" y="27127"/>
                  </a:lnTo>
                  <a:lnTo>
                    <a:pt x="90106" y="27266"/>
                  </a:lnTo>
                  <a:lnTo>
                    <a:pt x="89801" y="27495"/>
                  </a:lnTo>
                  <a:lnTo>
                    <a:pt x="89662" y="27571"/>
                  </a:lnTo>
                  <a:lnTo>
                    <a:pt x="47802" y="51739"/>
                  </a:lnTo>
                  <a:lnTo>
                    <a:pt x="47675" y="51803"/>
                  </a:lnTo>
                  <a:lnTo>
                    <a:pt x="47396" y="51943"/>
                  </a:lnTo>
                  <a:lnTo>
                    <a:pt x="47193" y="52031"/>
                  </a:lnTo>
                  <a:lnTo>
                    <a:pt x="46736" y="52133"/>
                  </a:lnTo>
                  <a:lnTo>
                    <a:pt x="46507" y="52197"/>
                  </a:lnTo>
                  <a:lnTo>
                    <a:pt x="46012" y="52235"/>
                  </a:lnTo>
                  <a:lnTo>
                    <a:pt x="45529" y="52222"/>
                  </a:lnTo>
                  <a:lnTo>
                    <a:pt x="45275" y="52197"/>
                  </a:lnTo>
                  <a:lnTo>
                    <a:pt x="45046" y="52133"/>
                  </a:lnTo>
                  <a:lnTo>
                    <a:pt x="44615" y="52031"/>
                  </a:lnTo>
                  <a:lnTo>
                    <a:pt x="44399" y="51943"/>
                  </a:lnTo>
                  <a:lnTo>
                    <a:pt x="44208" y="51854"/>
                  </a:lnTo>
                  <a:lnTo>
                    <a:pt x="43992" y="51739"/>
                  </a:lnTo>
                  <a:lnTo>
                    <a:pt x="32740" y="45250"/>
                  </a:lnTo>
                  <a:lnTo>
                    <a:pt x="32613" y="45161"/>
                  </a:lnTo>
                  <a:lnTo>
                    <a:pt x="13601" y="34188"/>
                  </a:lnTo>
                  <a:lnTo>
                    <a:pt x="13474" y="34112"/>
                  </a:lnTo>
                  <a:lnTo>
                    <a:pt x="2184" y="27609"/>
                  </a:lnTo>
                  <a:lnTo>
                    <a:pt x="1130" y="28092"/>
                  </a:lnTo>
                  <a:lnTo>
                    <a:pt x="12585" y="34709"/>
                  </a:lnTo>
                  <a:lnTo>
                    <a:pt x="31635" y="45707"/>
                  </a:lnTo>
                  <a:lnTo>
                    <a:pt x="31813" y="45796"/>
                  </a:lnTo>
                  <a:lnTo>
                    <a:pt x="43167" y="52362"/>
                  </a:lnTo>
                  <a:lnTo>
                    <a:pt x="43586" y="52578"/>
                  </a:lnTo>
                  <a:lnTo>
                    <a:pt x="43751" y="52628"/>
                  </a:lnTo>
                  <a:lnTo>
                    <a:pt x="43916" y="52692"/>
                  </a:lnTo>
                  <a:lnTo>
                    <a:pt x="44246" y="52793"/>
                  </a:lnTo>
                  <a:lnTo>
                    <a:pt x="44958" y="52946"/>
                  </a:lnTo>
                  <a:lnTo>
                    <a:pt x="45135" y="52971"/>
                  </a:lnTo>
                  <a:lnTo>
                    <a:pt x="45707" y="53009"/>
                  </a:lnTo>
                  <a:lnTo>
                    <a:pt x="46088" y="53009"/>
                  </a:lnTo>
                  <a:lnTo>
                    <a:pt x="48602" y="52374"/>
                  </a:lnTo>
                  <a:lnTo>
                    <a:pt x="90652" y="28092"/>
                  </a:lnTo>
                  <a:lnTo>
                    <a:pt x="90792" y="28016"/>
                  </a:lnTo>
                  <a:lnTo>
                    <a:pt x="91808" y="26631"/>
                  </a:lnTo>
                  <a:lnTo>
                    <a:pt x="91808" y="26403"/>
                  </a:lnTo>
                  <a:close/>
                </a:path>
                <a:path w="172084" h="53340">
                  <a:moveTo>
                    <a:pt x="138303" y="12509"/>
                  </a:moveTo>
                  <a:lnTo>
                    <a:pt x="137160" y="11849"/>
                  </a:lnTo>
                  <a:lnTo>
                    <a:pt x="118097" y="22872"/>
                  </a:lnTo>
                  <a:lnTo>
                    <a:pt x="117970" y="22948"/>
                  </a:lnTo>
                  <a:lnTo>
                    <a:pt x="117881" y="23075"/>
                  </a:lnTo>
                  <a:lnTo>
                    <a:pt x="117856" y="23266"/>
                  </a:lnTo>
                  <a:lnTo>
                    <a:pt x="118059" y="23520"/>
                  </a:lnTo>
                  <a:lnTo>
                    <a:pt x="118224" y="23583"/>
                  </a:lnTo>
                  <a:lnTo>
                    <a:pt x="118351" y="23634"/>
                  </a:lnTo>
                  <a:lnTo>
                    <a:pt x="118503" y="23660"/>
                  </a:lnTo>
                  <a:lnTo>
                    <a:pt x="118821" y="23660"/>
                  </a:lnTo>
                  <a:lnTo>
                    <a:pt x="118973" y="23634"/>
                  </a:lnTo>
                  <a:lnTo>
                    <a:pt x="119113" y="23583"/>
                  </a:lnTo>
                  <a:lnTo>
                    <a:pt x="119240" y="23533"/>
                  </a:lnTo>
                  <a:lnTo>
                    <a:pt x="138303" y="12509"/>
                  </a:lnTo>
                  <a:close/>
                </a:path>
                <a:path w="172084" h="53340">
                  <a:moveTo>
                    <a:pt x="164655" y="27686"/>
                  </a:moveTo>
                  <a:lnTo>
                    <a:pt x="164617" y="27495"/>
                  </a:lnTo>
                  <a:lnTo>
                    <a:pt x="164058" y="27190"/>
                  </a:lnTo>
                  <a:lnTo>
                    <a:pt x="164058" y="27609"/>
                  </a:lnTo>
                  <a:lnTo>
                    <a:pt x="145364" y="38392"/>
                  </a:lnTo>
                  <a:lnTo>
                    <a:pt x="126669" y="27622"/>
                  </a:lnTo>
                  <a:lnTo>
                    <a:pt x="145364" y="16814"/>
                  </a:lnTo>
                  <a:lnTo>
                    <a:pt x="164058" y="27609"/>
                  </a:lnTo>
                  <a:lnTo>
                    <a:pt x="164058" y="27190"/>
                  </a:lnTo>
                  <a:lnTo>
                    <a:pt x="145580" y="16497"/>
                  </a:lnTo>
                  <a:lnTo>
                    <a:pt x="145275" y="16433"/>
                  </a:lnTo>
                  <a:lnTo>
                    <a:pt x="126123" y="27495"/>
                  </a:lnTo>
                  <a:lnTo>
                    <a:pt x="126022" y="27635"/>
                  </a:lnTo>
                  <a:lnTo>
                    <a:pt x="145173" y="38722"/>
                  </a:lnTo>
                  <a:lnTo>
                    <a:pt x="145326" y="38760"/>
                  </a:lnTo>
                  <a:lnTo>
                    <a:pt x="145465" y="38760"/>
                  </a:lnTo>
                  <a:lnTo>
                    <a:pt x="164617" y="27711"/>
                  </a:lnTo>
                  <a:close/>
                </a:path>
                <a:path w="172084" h="53340">
                  <a:moveTo>
                    <a:pt x="171919" y="31419"/>
                  </a:moveTo>
                  <a:lnTo>
                    <a:pt x="171869" y="31292"/>
                  </a:lnTo>
                  <a:lnTo>
                    <a:pt x="171716" y="31140"/>
                  </a:lnTo>
                  <a:lnTo>
                    <a:pt x="171589" y="31076"/>
                  </a:lnTo>
                  <a:lnTo>
                    <a:pt x="171411" y="31013"/>
                  </a:lnTo>
                  <a:lnTo>
                    <a:pt x="171234" y="30988"/>
                  </a:lnTo>
                  <a:lnTo>
                    <a:pt x="171069" y="30975"/>
                  </a:lnTo>
                  <a:lnTo>
                    <a:pt x="170903" y="30988"/>
                  </a:lnTo>
                  <a:lnTo>
                    <a:pt x="170764" y="31026"/>
                  </a:lnTo>
                  <a:lnTo>
                    <a:pt x="170624" y="31076"/>
                  </a:lnTo>
                  <a:lnTo>
                    <a:pt x="151472" y="42125"/>
                  </a:lnTo>
                  <a:lnTo>
                    <a:pt x="151333" y="42202"/>
                  </a:lnTo>
                  <a:lnTo>
                    <a:pt x="151244" y="42341"/>
                  </a:lnTo>
                  <a:lnTo>
                    <a:pt x="151218" y="42494"/>
                  </a:lnTo>
                  <a:lnTo>
                    <a:pt x="151282" y="42633"/>
                  </a:lnTo>
                  <a:lnTo>
                    <a:pt x="151447" y="42760"/>
                  </a:lnTo>
                  <a:lnTo>
                    <a:pt x="151587" y="42837"/>
                  </a:lnTo>
                  <a:lnTo>
                    <a:pt x="151726" y="42887"/>
                  </a:lnTo>
                  <a:lnTo>
                    <a:pt x="151879" y="42913"/>
                  </a:lnTo>
                  <a:lnTo>
                    <a:pt x="152146" y="42926"/>
                  </a:lnTo>
                  <a:lnTo>
                    <a:pt x="152311" y="42900"/>
                  </a:lnTo>
                  <a:lnTo>
                    <a:pt x="152450" y="42849"/>
                  </a:lnTo>
                  <a:lnTo>
                    <a:pt x="152577" y="42799"/>
                  </a:lnTo>
                  <a:lnTo>
                    <a:pt x="171665" y="31788"/>
                  </a:lnTo>
                  <a:lnTo>
                    <a:pt x="171843" y="31661"/>
                  </a:lnTo>
                  <a:lnTo>
                    <a:pt x="171907" y="3152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8993937" y="1279689"/>
              <a:ext cx="116205" cy="67310"/>
            </a:xfrm>
            <a:custGeom>
              <a:avLst/>
              <a:gdLst/>
              <a:ahLst/>
              <a:cxnLst/>
              <a:rect l="l" t="t" r="r" b="b"/>
              <a:pathLst>
                <a:path w="116204" h="67309">
                  <a:moveTo>
                    <a:pt x="19685" y="26339"/>
                  </a:moveTo>
                  <a:lnTo>
                    <a:pt x="18059" y="24104"/>
                  </a:lnTo>
                  <a:lnTo>
                    <a:pt x="18059" y="26377"/>
                  </a:lnTo>
                  <a:lnTo>
                    <a:pt x="18059" y="26631"/>
                  </a:lnTo>
                  <a:lnTo>
                    <a:pt x="13716" y="29159"/>
                  </a:lnTo>
                  <a:lnTo>
                    <a:pt x="12801" y="29133"/>
                  </a:lnTo>
                  <a:lnTo>
                    <a:pt x="12369" y="29083"/>
                  </a:lnTo>
                  <a:lnTo>
                    <a:pt x="11518" y="28917"/>
                  </a:lnTo>
                  <a:lnTo>
                    <a:pt x="10756" y="28638"/>
                  </a:lnTo>
                  <a:lnTo>
                    <a:pt x="10236" y="28397"/>
                  </a:lnTo>
                  <a:lnTo>
                    <a:pt x="8915" y="26631"/>
                  </a:lnTo>
                  <a:lnTo>
                    <a:pt x="8915" y="26377"/>
                  </a:lnTo>
                  <a:lnTo>
                    <a:pt x="10934" y="24320"/>
                  </a:lnTo>
                  <a:lnTo>
                    <a:pt x="11137" y="24231"/>
                  </a:lnTo>
                  <a:lnTo>
                    <a:pt x="11950" y="24003"/>
                  </a:lnTo>
                  <a:lnTo>
                    <a:pt x="12369" y="23926"/>
                  </a:lnTo>
                  <a:lnTo>
                    <a:pt x="13271" y="23850"/>
                  </a:lnTo>
                  <a:lnTo>
                    <a:pt x="14173" y="23876"/>
                  </a:lnTo>
                  <a:lnTo>
                    <a:pt x="15036" y="24003"/>
                  </a:lnTo>
                  <a:lnTo>
                    <a:pt x="15849" y="24231"/>
                  </a:lnTo>
                  <a:lnTo>
                    <a:pt x="16040" y="24320"/>
                  </a:lnTo>
                  <a:lnTo>
                    <a:pt x="16217" y="24371"/>
                  </a:lnTo>
                  <a:lnTo>
                    <a:pt x="16573" y="24536"/>
                  </a:lnTo>
                  <a:lnTo>
                    <a:pt x="16713" y="24638"/>
                  </a:lnTo>
                  <a:lnTo>
                    <a:pt x="16891" y="24726"/>
                  </a:lnTo>
                  <a:lnTo>
                    <a:pt x="18059" y="26377"/>
                  </a:lnTo>
                  <a:lnTo>
                    <a:pt x="18059" y="24104"/>
                  </a:lnTo>
                  <a:lnTo>
                    <a:pt x="17868" y="23977"/>
                  </a:lnTo>
                  <a:lnTo>
                    <a:pt x="17653" y="23837"/>
                  </a:lnTo>
                  <a:lnTo>
                    <a:pt x="17195" y="23634"/>
                  </a:lnTo>
                  <a:lnTo>
                    <a:pt x="16929" y="23545"/>
                  </a:lnTo>
                  <a:lnTo>
                    <a:pt x="16687" y="23418"/>
                  </a:lnTo>
                  <a:lnTo>
                    <a:pt x="16141" y="23266"/>
                  </a:lnTo>
                  <a:lnTo>
                    <a:pt x="14998" y="23037"/>
                  </a:lnTo>
                  <a:lnTo>
                    <a:pt x="13792" y="22923"/>
                  </a:lnTo>
                  <a:lnTo>
                    <a:pt x="13182" y="22923"/>
                  </a:lnTo>
                  <a:lnTo>
                    <a:pt x="10045" y="23545"/>
                  </a:lnTo>
                  <a:lnTo>
                    <a:pt x="9791" y="23634"/>
                  </a:lnTo>
                  <a:lnTo>
                    <a:pt x="7289" y="26339"/>
                  </a:lnTo>
                  <a:lnTo>
                    <a:pt x="7289" y="26682"/>
                  </a:lnTo>
                  <a:lnTo>
                    <a:pt x="9105" y="29044"/>
                  </a:lnTo>
                  <a:lnTo>
                    <a:pt x="9321" y="29171"/>
                  </a:lnTo>
                  <a:lnTo>
                    <a:pt x="13182" y="30086"/>
                  </a:lnTo>
                  <a:lnTo>
                    <a:pt x="14389" y="30060"/>
                  </a:lnTo>
                  <a:lnTo>
                    <a:pt x="19558" y="27190"/>
                  </a:lnTo>
                  <a:lnTo>
                    <a:pt x="19621" y="27038"/>
                  </a:lnTo>
                  <a:lnTo>
                    <a:pt x="19685" y="26682"/>
                  </a:lnTo>
                  <a:lnTo>
                    <a:pt x="19685" y="26339"/>
                  </a:lnTo>
                  <a:close/>
                </a:path>
                <a:path w="116204" h="67309">
                  <a:moveTo>
                    <a:pt x="19773" y="22440"/>
                  </a:moveTo>
                  <a:lnTo>
                    <a:pt x="18618" y="21767"/>
                  </a:lnTo>
                  <a:lnTo>
                    <a:pt x="18465" y="21907"/>
                  </a:lnTo>
                  <a:lnTo>
                    <a:pt x="18389" y="22034"/>
                  </a:lnTo>
                  <a:lnTo>
                    <a:pt x="18389" y="22174"/>
                  </a:lnTo>
                  <a:lnTo>
                    <a:pt x="18592" y="22428"/>
                  </a:lnTo>
                  <a:lnTo>
                    <a:pt x="18757" y="22491"/>
                  </a:lnTo>
                  <a:lnTo>
                    <a:pt x="18884" y="22542"/>
                  </a:lnTo>
                  <a:lnTo>
                    <a:pt x="19037" y="22567"/>
                  </a:lnTo>
                  <a:lnTo>
                    <a:pt x="19354" y="22567"/>
                  </a:lnTo>
                  <a:lnTo>
                    <a:pt x="19507" y="22542"/>
                  </a:lnTo>
                  <a:lnTo>
                    <a:pt x="19646" y="22491"/>
                  </a:lnTo>
                  <a:lnTo>
                    <a:pt x="19773" y="22440"/>
                  </a:lnTo>
                  <a:close/>
                </a:path>
                <a:path w="116204" h="67309">
                  <a:moveTo>
                    <a:pt x="32156" y="38823"/>
                  </a:moveTo>
                  <a:lnTo>
                    <a:pt x="32004" y="38747"/>
                  </a:lnTo>
                  <a:lnTo>
                    <a:pt x="31864" y="38709"/>
                  </a:lnTo>
                  <a:lnTo>
                    <a:pt x="31711" y="38696"/>
                  </a:lnTo>
                  <a:lnTo>
                    <a:pt x="31559" y="38684"/>
                  </a:lnTo>
                  <a:lnTo>
                    <a:pt x="31394" y="38696"/>
                  </a:lnTo>
                  <a:lnTo>
                    <a:pt x="31242" y="38735"/>
                  </a:lnTo>
                  <a:lnTo>
                    <a:pt x="31115" y="38773"/>
                  </a:lnTo>
                  <a:lnTo>
                    <a:pt x="30949" y="38874"/>
                  </a:lnTo>
                  <a:lnTo>
                    <a:pt x="30810" y="39039"/>
                  </a:lnTo>
                  <a:lnTo>
                    <a:pt x="30784" y="39192"/>
                  </a:lnTo>
                  <a:lnTo>
                    <a:pt x="30835" y="39319"/>
                  </a:lnTo>
                  <a:lnTo>
                    <a:pt x="31000" y="39471"/>
                  </a:lnTo>
                  <a:lnTo>
                    <a:pt x="32156" y="38823"/>
                  </a:lnTo>
                  <a:close/>
                </a:path>
                <a:path w="116204" h="67309">
                  <a:moveTo>
                    <a:pt x="32931" y="37109"/>
                  </a:moveTo>
                  <a:lnTo>
                    <a:pt x="24549" y="34429"/>
                  </a:lnTo>
                  <a:lnTo>
                    <a:pt x="18821" y="31140"/>
                  </a:lnTo>
                  <a:lnTo>
                    <a:pt x="18694" y="31076"/>
                  </a:lnTo>
                  <a:lnTo>
                    <a:pt x="18554" y="31026"/>
                  </a:lnTo>
                  <a:lnTo>
                    <a:pt x="18415" y="30988"/>
                  </a:lnTo>
                  <a:lnTo>
                    <a:pt x="18097" y="30988"/>
                  </a:lnTo>
                  <a:lnTo>
                    <a:pt x="17970" y="31026"/>
                  </a:lnTo>
                  <a:lnTo>
                    <a:pt x="17830" y="31064"/>
                  </a:lnTo>
                  <a:lnTo>
                    <a:pt x="17513" y="31280"/>
                  </a:lnTo>
                  <a:lnTo>
                    <a:pt x="17449" y="31445"/>
                  </a:lnTo>
                  <a:lnTo>
                    <a:pt x="17487" y="31623"/>
                  </a:lnTo>
                  <a:lnTo>
                    <a:pt x="17653" y="31775"/>
                  </a:lnTo>
                  <a:lnTo>
                    <a:pt x="23393" y="35090"/>
                  </a:lnTo>
                  <a:lnTo>
                    <a:pt x="23533" y="35153"/>
                  </a:lnTo>
                  <a:lnTo>
                    <a:pt x="23660" y="35191"/>
                  </a:lnTo>
                  <a:lnTo>
                    <a:pt x="32143" y="37909"/>
                  </a:lnTo>
                  <a:lnTo>
                    <a:pt x="32931" y="37109"/>
                  </a:lnTo>
                  <a:close/>
                </a:path>
                <a:path w="116204" h="67309">
                  <a:moveTo>
                    <a:pt x="33362" y="37439"/>
                  </a:moveTo>
                  <a:lnTo>
                    <a:pt x="33261" y="37299"/>
                  </a:lnTo>
                  <a:lnTo>
                    <a:pt x="33108" y="37172"/>
                  </a:lnTo>
                  <a:lnTo>
                    <a:pt x="32981" y="37122"/>
                  </a:lnTo>
                  <a:lnTo>
                    <a:pt x="32156" y="37909"/>
                  </a:lnTo>
                  <a:lnTo>
                    <a:pt x="32346" y="37960"/>
                  </a:lnTo>
                  <a:lnTo>
                    <a:pt x="32499" y="37973"/>
                  </a:lnTo>
                  <a:lnTo>
                    <a:pt x="32626" y="37973"/>
                  </a:lnTo>
                  <a:lnTo>
                    <a:pt x="32778" y="37947"/>
                  </a:lnTo>
                  <a:lnTo>
                    <a:pt x="32931" y="37922"/>
                  </a:lnTo>
                  <a:lnTo>
                    <a:pt x="33058" y="37884"/>
                  </a:lnTo>
                  <a:lnTo>
                    <a:pt x="33197" y="37807"/>
                  </a:lnTo>
                  <a:lnTo>
                    <a:pt x="33324" y="37680"/>
                  </a:lnTo>
                  <a:lnTo>
                    <a:pt x="33362" y="37439"/>
                  </a:lnTo>
                  <a:close/>
                </a:path>
                <a:path w="116204" h="67309">
                  <a:moveTo>
                    <a:pt x="38125" y="42430"/>
                  </a:moveTo>
                  <a:lnTo>
                    <a:pt x="38061" y="42278"/>
                  </a:lnTo>
                  <a:lnTo>
                    <a:pt x="37909" y="42151"/>
                  </a:lnTo>
                  <a:lnTo>
                    <a:pt x="32169" y="38836"/>
                  </a:lnTo>
                  <a:lnTo>
                    <a:pt x="31026" y="39497"/>
                  </a:lnTo>
                  <a:lnTo>
                    <a:pt x="36741" y="42799"/>
                  </a:lnTo>
                  <a:lnTo>
                    <a:pt x="36868" y="42849"/>
                  </a:lnTo>
                  <a:lnTo>
                    <a:pt x="37007" y="42913"/>
                  </a:lnTo>
                  <a:lnTo>
                    <a:pt x="37160" y="42938"/>
                  </a:lnTo>
                  <a:lnTo>
                    <a:pt x="37465" y="42938"/>
                  </a:lnTo>
                  <a:lnTo>
                    <a:pt x="37592" y="42913"/>
                  </a:lnTo>
                  <a:lnTo>
                    <a:pt x="37731" y="42875"/>
                  </a:lnTo>
                  <a:lnTo>
                    <a:pt x="37858" y="42811"/>
                  </a:lnTo>
                  <a:lnTo>
                    <a:pt x="37985" y="42722"/>
                  </a:lnTo>
                  <a:lnTo>
                    <a:pt x="38100" y="42583"/>
                  </a:lnTo>
                  <a:lnTo>
                    <a:pt x="38125" y="42430"/>
                  </a:lnTo>
                  <a:close/>
                </a:path>
                <a:path w="116204" h="67309">
                  <a:moveTo>
                    <a:pt x="39077" y="11010"/>
                  </a:moveTo>
                  <a:lnTo>
                    <a:pt x="38925" y="10807"/>
                  </a:lnTo>
                  <a:lnTo>
                    <a:pt x="38747" y="10718"/>
                  </a:lnTo>
                  <a:lnTo>
                    <a:pt x="38620" y="10668"/>
                  </a:lnTo>
                  <a:lnTo>
                    <a:pt x="38468" y="10642"/>
                  </a:lnTo>
                  <a:lnTo>
                    <a:pt x="38100" y="10629"/>
                  </a:lnTo>
                  <a:lnTo>
                    <a:pt x="37960" y="10655"/>
                  </a:lnTo>
                  <a:lnTo>
                    <a:pt x="37820" y="10706"/>
                  </a:lnTo>
                  <a:lnTo>
                    <a:pt x="37693" y="10756"/>
                  </a:lnTo>
                  <a:lnTo>
                    <a:pt x="38836" y="11417"/>
                  </a:lnTo>
                  <a:lnTo>
                    <a:pt x="38963" y="11328"/>
                  </a:lnTo>
                  <a:lnTo>
                    <a:pt x="39065" y="11188"/>
                  </a:lnTo>
                  <a:lnTo>
                    <a:pt x="39077" y="11010"/>
                  </a:lnTo>
                  <a:close/>
                </a:path>
                <a:path w="116204" h="67309">
                  <a:moveTo>
                    <a:pt x="49403" y="26403"/>
                  </a:moveTo>
                  <a:lnTo>
                    <a:pt x="48374" y="25057"/>
                  </a:lnTo>
                  <a:lnTo>
                    <a:pt x="47231" y="25730"/>
                  </a:lnTo>
                  <a:lnTo>
                    <a:pt x="47612" y="26022"/>
                  </a:lnTo>
                  <a:lnTo>
                    <a:pt x="47752" y="26301"/>
                  </a:lnTo>
                  <a:lnTo>
                    <a:pt x="47777" y="26454"/>
                  </a:lnTo>
                  <a:lnTo>
                    <a:pt x="47752" y="26720"/>
                  </a:lnTo>
                  <a:lnTo>
                    <a:pt x="47675" y="26885"/>
                  </a:lnTo>
                  <a:lnTo>
                    <a:pt x="46621" y="27508"/>
                  </a:lnTo>
                  <a:lnTo>
                    <a:pt x="45986" y="27584"/>
                  </a:lnTo>
                  <a:lnTo>
                    <a:pt x="45808" y="27584"/>
                  </a:lnTo>
                  <a:lnTo>
                    <a:pt x="44373" y="27139"/>
                  </a:lnTo>
                  <a:lnTo>
                    <a:pt x="44183" y="26974"/>
                  </a:lnTo>
                  <a:lnTo>
                    <a:pt x="44056" y="26771"/>
                  </a:lnTo>
                  <a:lnTo>
                    <a:pt x="44005" y="26543"/>
                  </a:lnTo>
                  <a:lnTo>
                    <a:pt x="44627" y="25704"/>
                  </a:lnTo>
                  <a:lnTo>
                    <a:pt x="44767" y="25615"/>
                  </a:lnTo>
                  <a:lnTo>
                    <a:pt x="45161" y="25488"/>
                  </a:lnTo>
                  <a:lnTo>
                    <a:pt x="45529" y="25438"/>
                  </a:lnTo>
                  <a:lnTo>
                    <a:pt x="45796" y="25425"/>
                  </a:lnTo>
                  <a:lnTo>
                    <a:pt x="46266" y="25438"/>
                  </a:lnTo>
                  <a:lnTo>
                    <a:pt x="46609" y="25488"/>
                  </a:lnTo>
                  <a:lnTo>
                    <a:pt x="47015" y="25615"/>
                  </a:lnTo>
                  <a:lnTo>
                    <a:pt x="47167" y="25704"/>
                  </a:lnTo>
                  <a:lnTo>
                    <a:pt x="48361" y="25057"/>
                  </a:lnTo>
                  <a:lnTo>
                    <a:pt x="47980" y="24879"/>
                  </a:lnTo>
                  <a:lnTo>
                    <a:pt x="47383" y="24676"/>
                  </a:lnTo>
                  <a:lnTo>
                    <a:pt x="46736" y="24523"/>
                  </a:lnTo>
                  <a:lnTo>
                    <a:pt x="46570" y="24498"/>
                  </a:lnTo>
                  <a:lnTo>
                    <a:pt x="46075" y="24460"/>
                  </a:lnTo>
                  <a:lnTo>
                    <a:pt x="45720" y="24460"/>
                  </a:lnTo>
                  <a:lnTo>
                    <a:pt x="42392" y="26403"/>
                  </a:lnTo>
                  <a:lnTo>
                    <a:pt x="42392" y="26593"/>
                  </a:lnTo>
                  <a:lnTo>
                    <a:pt x="42976" y="27609"/>
                  </a:lnTo>
                  <a:lnTo>
                    <a:pt x="45720" y="28536"/>
                  </a:lnTo>
                  <a:lnTo>
                    <a:pt x="46075" y="28536"/>
                  </a:lnTo>
                  <a:lnTo>
                    <a:pt x="46583" y="28498"/>
                  </a:lnTo>
                  <a:lnTo>
                    <a:pt x="47078" y="28422"/>
                  </a:lnTo>
                  <a:lnTo>
                    <a:pt x="47231" y="28371"/>
                  </a:lnTo>
                  <a:lnTo>
                    <a:pt x="47396" y="28333"/>
                  </a:lnTo>
                  <a:lnTo>
                    <a:pt x="48818" y="27609"/>
                  </a:lnTo>
                  <a:lnTo>
                    <a:pt x="49403" y="26593"/>
                  </a:lnTo>
                  <a:lnTo>
                    <a:pt x="49403" y="26403"/>
                  </a:lnTo>
                  <a:close/>
                </a:path>
                <a:path w="116204" h="67309">
                  <a:moveTo>
                    <a:pt x="52095" y="45046"/>
                  </a:moveTo>
                  <a:lnTo>
                    <a:pt x="52031" y="44678"/>
                  </a:lnTo>
                  <a:lnTo>
                    <a:pt x="51968" y="44526"/>
                  </a:lnTo>
                  <a:lnTo>
                    <a:pt x="51917" y="44335"/>
                  </a:lnTo>
                  <a:lnTo>
                    <a:pt x="50469" y="42786"/>
                  </a:lnTo>
                  <a:lnTo>
                    <a:pt x="50469" y="45085"/>
                  </a:lnTo>
                  <a:lnTo>
                    <a:pt x="50469" y="45339"/>
                  </a:lnTo>
                  <a:lnTo>
                    <a:pt x="49123" y="47078"/>
                  </a:lnTo>
                  <a:lnTo>
                    <a:pt x="48971" y="47180"/>
                  </a:lnTo>
                  <a:lnTo>
                    <a:pt x="48628" y="47345"/>
                  </a:lnTo>
                  <a:lnTo>
                    <a:pt x="47853" y="47612"/>
                  </a:lnTo>
                  <a:lnTo>
                    <a:pt x="47015" y="47790"/>
                  </a:lnTo>
                  <a:lnTo>
                    <a:pt x="46126" y="47866"/>
                  </a:lnTo>
                  <a:lnTo>
                    <a:pt x="45212" y="47840"/>
                  </a:lnTo>
                  <a:lnTo>
                    <a:pt x="42646" y="47091"/>
                  </a:lnTo>
                  <a:lnTo>
                    <a:pt x="41313" y="45339"/>
                  </a:lnTo>
                  <a:lnTo>
                    <a:pt x="41313" y="45085"/>
                  </a:lnTo>
                  <a:lnTo>
                    <a:pt x="43345" y="43027"/>
                  </a:lnTo>
                  <a:lnTo>
                    <a:pt x="43548" y="42938"/>
                  </a:lnTo>
                  <a:lnTo>
                    <a:pt x="43929" y="42811"/>
                  </a:lnTo>
                  <a:lnTo>
                    <a:pt x="44780" y="42633"/>
                  </a:lnTo>
                  <a:lnTo>
                    <a:pt x="45669" y="42557"/>
                  </a:lnTo>
                  <a:lnTo>
                    <a:pt x="46570" y="42583"/>
                  </a:lnTo>
                  <a:lnTo>
                    <a:pt x="47447" y="42710"/>
                  </a:lnTo>
                  <a:lnTo>
                    <a:pt x="48260" y="42938"/>
                  </a:lnTo>
                  <a:lnTo>
                    <a:pt x="48450" y="43027"/>
                  </a:lnTo>
                  <a:lnTo>
                    <a:pt x="48628" y="43078"/>
                  </a:lnTo>
                  <a:lnTo>
                    <a:pt x="50469" y="45085"/>
                  </a:lnTo>
                  <a:lnTo>
                    <a:pt x="50469" y="42786"/>
                  </a:lnTo>
                  <a:lnTo>
                    <a:pt x="46202" y="41630"/>
                  </a:lnTo>
                  <a:lnTo>
                    <a:pt x="45593" y="41630"/>
                  </a:lnTo>
                  <a:lnTo>
                    <a:pt x="39700" y="45046"/>
                  </a:lnTo>
                  <a:lnTo>
                    <a:pt x="39700" y="45389"/>
                  </a:lnTo>
                  <a:lnTo>
                    <a:pt x="45593" y="48793"/>
                  </a:lnTo>
                  <a:lnTo>
                    <a:pt x="46202" y="48793"/>
                  </a:lnTo>
                  <a:lnTo>
                    <a:pt x="51968" y="45897"/>
                  </a:lnTo>
                  <a:lnTo>
                    <a:pt x="52031" y="45732"/>
                  </a:lnTo>
                  <a:lnTo>
                    <a:pt x="52095" y="45389"/>
                  </a:lnTo>
                  <a:lnTo>
                    <a:pt x="52095" y="45046"/>
                  </a:lnTo>
                  <a:close/>
                </a:path>
                <a:path w="116204" h="67309">
                  <a:moveTo>
                    <a:pt x="52095" y="7607"/>
                  </a:moveTo>
                  <a:lnTo>
                    <a:pt x="50469" y="5372"/>
                  </a:lnTo>
                  <a:lnTo>
                    <a:pt x="50469" y="7658"/>
                  </a:lnTo>
                  <a:lnTo>
                    <a:pt x="50469" y="7924"/>
                  </a:lnTo>
                  <a:lnTo>
                    <a:pt x="48450" y="9969"/>
                  </a:lnTo>
                  <a:lnTo>
                    <a:pt x="47853" y="10198"/>
                  </a:lnTo>
                  <a:lnTo>
                    <a:pt x="47015" y="10363"/>
                  </a:lnTo>
                  <a:lnTo>
                    <a:pt x="46126" y="10439"/>
                  </a:lnTo>
                  <a:lnTo>
                    <a:pt x="45212" y="10414"/>
                  </a:lnTo>
                  <a:lnTo>
                    <a:pt x="44780" y="10363"/>
                  </a:lnTo>
                  <a:lnTo>
                    <a:pt x="43929" y="10198"/>
                  </a:lnTo>
                  <a:lnTo>
                    <a:pt x="43535" y="10058"/>
                  </a:lnTo>
                  <a:lnTo>
                    <a:pt x="43345" y="9969"/>
                  </a:lnTo>
                  <a:lnTo>
                    <a:pt x="43167" y="9918"/>
                  </a:lnTo>
                  <a:lnTo>
                    <a:pt x="42646" y="9677"/>
                  </a:lnTo>
                  <a:lnTo>
                    <a:pt x="41313" y="7924"/>
                  </a:lnTo>
                  <a:lnTo>
                    <a:pt x="41313" y="7658"/>
                  </a:lnTo>
                  <a:lnTo>
                    <a:pt x="43345" y="5600"/>
                  </a:lnTo>
                  <a:lnTo>
                    <a:pt x="43548" y="5511"/>
                  </a:lnTo>
                  <a:lnTo>
                    <a:pt x="43929" y="5397"/>
                  </a:lnTo>
                  <a:lnTo>
                    <a:pt x="44361" y="5295"/>
                  </a:lnTo>
                  <a:lnTo>
                    <a:pt x="45224" y="5156"/>
                  </a:lnTo>
                  <a:lnTo>
                    <a:pt x="45669" y="5130"/>
                  </a:lnTo>
                  <a:lnTo>
                    <a:pt x="46570" y="5156"/>
                  </a:lnTo>
                  <a:lnTo>
                    <a:pt x="47447" y="5295"/>
                  </a:lnTo>
                  <a:lnTo>
                    <a:pt x="48260" y="5511"/>
                  </a:lnTo>
                  <a:lnTo>
                    <a:pt x="48450" y="5600"/>
                  </a:lnTo>
                  <a:lnTo>
                    <a:pt x="48628" y="5651"/>
                  </a:lnTo>
                  <a:lnTo>
                    <a:pt x="49123" y="5918"/>
                  </a:lnTo>
                  <a:lnTo>
                    <a:pt x="49301" y="6007"/>
                  </a:lnTo>
                  <a:lnTo>
                    <a:pt x="49580" y="6197"/>
                  </a:lnTo>
                  <a:lnTo>
                    <a:pt x="50469" y="7658"/>
                  </a:lnTo>
                  <a:lnTo>
                    <a:pt x="50469" y="5372"/>
                  </a:lnTo>
                  <a:lnTo>
                    <a:pt x="50279" y="5257"/>
                  </a:lnTo>
                  <a:lnTo>
                    <a:pt x="50063" y="5118"/>
                  </a:lnTo>
                  <a:lnTo>
                    <a:pt x="49606" y="4914"/>
                  </a:lnTo>
                  <a:lnTo>
                    <a:pt x="49339" y="4826"/>
                  </a:lnTo>
                  <a:lnTo>
                    <a:pt x="49085" y="4711"/>
                  </a:lnTo>
                  <a:lnTo>
                    <a:pt x="48552" y="4546"/>
                  </a:lnTo>
                  <a:lnTo>
                    <a:pt x="47980" y="4419"/>
                  </a:lnTo>
                  <a:lnTo>
                    <a:pt x="47104" y="4279"/>
                  </a:lnTo>
                  <a:lnTo>
                    <a:pt x="46202" y="4216"/>
                  </a:lnTo>
                  <a:lnTo>
                    <a:pt x="45593" y="4216"/>
                  </a:lnTo>
                  <a:lnTo>
                    <a:pt x="39700" y="7607"/>
                  </a:lnTo>
                  <a:lnTo>
                    <a:pt x="39700" y="7975"/>
                  </a:lnTo>
                  <a:lnTo>
                    <a:pt x="41516" y="10325"/>
                  </a:lnTo>
                  <a:lnTo>
                    <a:pt x="41719" y="10452"/>
                  </a:lnTo>
                  <a:lnTo>
                    <a:pt x="45593" y="11366"/>
                  </a:lnTo>
                  <a:lnTo>
                    <a:pt x="46799" y="11341"/>
                  </a:lnTo>
                  <a:lnTo>
                    <a:pt x="52095" y="7975"/>
                  </a:lnTo>
                  <a:lnTo>
                    <a:pt x="52095" y="7607"/>
                  </a:lnTo>
                  <a:close/>
                </a:path>
                <a:path w="116204" h="67309">
                  <a:moveTo>
                    <a:pt x="52908" y="26301"/>
                  </a:moveTo>
                  <a:lnTo>
                    <a:pt x="50850" y="23647"/>
                  </a:lnTo>
                  <a:lnTo>
                    <a:pt x="50076" y="23241"/>
                  </a:lnTo>
                  <a:lnTo>
                    <a:pt x="46240" y="22466"/>
                  </a:lnTo>
                  <a:lnTo>
                    <a:pt x="45554" y="22466"/>
                  </a:lnTo>
                  <a:lnTo>
                    <a:pt x="44869" y="22504"/>
                  </a:lnTo>
                  <a:lnTo>
                    <a:pt x="44183" y="22567"/>
                  </a:lnTo>
                  <a:lnTo>
                    <a:pt x="43522" y="22682"/>
                  </a:lnTo>
                  <a:lnTo>
                    <a:pt x="43218" y="22771"/>
                  </a:lnTo>
                  <a:lnTo>
                    <a:pt x="42887" y="22834"/>
                  </a:lnTo>
                  <a:lnTo>
                    <a:pt x="38874" y="26301"/>
                  </a:lnTo>
                  <a:lnTo>
                    <a:pt x="38874" y="26708"/>
                  </a:lnTo>
                  <a:lnTo>
                    <a:pt x="38950" y="27089"/>
                  </a:lnTo>
                  <a:lnTo>
                    <a:pt x="39077" y="27482"/>
                  </a:lnTo>
                  <a:lnTo>
                    <a:pt x="39281" y="27876"/>
                  </a:lnTo>
                  <a:lnTo>
                    <a:pt x="39420" y="28041"/>
                  </a:lnTo>
                  <a:lnTo>
                    <a:pt x="39547" y="28232"/>
                  </a:lnTo>
                  <a:lnTo>
                    <a:pt x="39865" y="28575"/>
                  </a:lnTo>
                  <a:lnTo>
                    <a:pt x="40259" y="28930"/>
                  </a:lnTo>
                  <a:lnTo>
                    <a:pt x="40690" y="29222"/>
                  </a:lnTo>
                  <a:lnTo>
                    <a:pt x="40932" y="29362"/>
                  </a:lnTo>
                  <a:lnTo>
                    <a:pt x="41313" y="29146"/>
                  </a:lnTo>
                  <a:lnTo>
                    <a:pt x="41097" y="29019"/>
                  </a:lnTo>
                  <a:lnTo>
                    <a:pt x="40678" y="28727"/>
                  </a:lnTo>
                  <a:lnTo>
                    <a:pt x="39420" y="26682"/>
                  </a:lnTo>
                  <a:lnTo>
                    <a:pt x="39420" y="26314"/>
                  </a:lnTo>
                  <a:lnTo>
                    <a:pt x="43421" y="23063"/>
                  </a:lnTo>
                  <a:lnTo>
                    <a:pt x="43700" y="22987"/>
                  </a:lnTo>
                  <a:lnTo>
                    <a:pt x="44310" y="22872"/>
                  </a:lnTo>
                  <a:lnTo>
                    <a:pt x="44627" y="22834"/>
                  </a:lnTo>
                  <a:lnTo>
                    <a:pt x="45580" y="22771"/>
                  </a:lnTo>
                  <a:lnTo>
                    <a:pt x="46202" y="22771"/>
                  </a:lnTo>
                  <a:lnTo>
                    <a:pt x="46837" y="22809"/>
                  </a:lnTo>
                  <a:lnTo>
                    <a:pt x="47459" y="22872"/>
                  </a:lnTo>
                  <a:lnTo>
                    <a:pt x="48069" y="22987"/>
                  </a:lnTo>
                  <a:lnTo>
                    <a:pt x="48361" y="23063"/>
                  </a:lnTo>
                  <a:lnTo>
                    <a:pt x="48666" y="23114"/>
                  </a:lnTo>
                  <a:lnTo>
                    <a:pt x="49212" y="23291"/>
                  </a:lnTo>
                  <a:lnTo>
                    <a:pt x="49745" y="23495"/>
                  </a:lnTo>
                  <a:lnTo>
                    <a:pt x="50469" y="23863"/>
                  </a:lnTo>
                  <a:lnTo>
                    <a:pt x="52362" y="26314"/>
                  </a:lnTo>
                  <a:lnTo>
                    <a:pt x="52362" y="26682"/>
                  </a:lnTo>
                  <a:lnTo>
                    <a:pt x="45897" y="30238"/>
                  </a:lnTo>
                  <a:lnTo>
                    <a:pt x="44958" y="30200"/>
                  </a:lnTo>
                  <a:lnTo>
                    <a:pt x="41325" y="29146"/>
                  </a:lnTo>
                  <a:lnTo>
                    <a:pt x="40932" y="29362"/>
                  </a:lnTo>
                  <a:lnTo>
                    <a:pt x="45554" y="30556"/>
                  </a:lnTo>
                  <a:lnTo>
                    <a:pt x="46240" y="30556"/>
                  </a:lnTo>
                  <a:lnTo>
                    <a:pt x="52908" y="26708"/>
                  </a:lnTo>
                  <a:lnTo>
                    <a:pt x="52908" y="26301"/>
                  </a:lnTo>
                  <a:close/>
                </a:path>
                <a:path w="116204" h="67309">
                  <a:moveTo>
                    <a:pt x="65570" y="25958"/>
                  </a:moveTo>
                  <a:lnTo>
                    <a:pt x="65392" y="24841"/>
                  </a:lnTo>
                  <a:lnTo>
                    <a:pt x="65024" y="23749"/>
                  </a:lnTo>
                  <a:lnTo>
                    <a:pt x="64452" y="22669"/>
                  </a:lnTo>
                  <a:lnTo>
                    <a:pt x="63957" y="21983"/>
                  </a:lnTo>
                  <a:lnTo>
                    <a:pt x="63957" y="25996"/>
                  </a:lnTo>
                  <a:lnTo>
                    <a:pt x="63957" y="27025"/>
                  </a:lnTo>
                  <a:lnTo>
                    <a:pt x="46786" y="36944"/>
                  </a:lnTo>
                  <a:lnTo>
                    <a:pt x="43243" y="36842"/>
                  </a:lnTo>
                  <a:lnTo>
                    <a:pt x="33121" y="33896"/>
                  </a:lnTo>
                  <a:lnTo>
                    <a:pt x="27838" y="27012"/>
                  </a:lnTo>
                  <a:lnTo>
                    <a:pt x="27838" y="25984"/>
                  </a:lnTo>
                  <a:lnTo>
                    <a:pt x="45021" y="16090"/>
                  </a:lnTo>
                  <a:lnTo>
                    <a:pt x="48564" y="16167"/>
                  </a:lnTo>
                  <a:lnTo>
                    <a:pt x="63957" y="25996"/>
                  </a:lnTo>
                  <a:lnTo>
                    <a:pt x="63957" y="21983"/>
                  </a:lnTo>
                  <a:lnTo>
                    <a:pt x="59817" y="18478"/>
                  </a:lnTo>
                  <a:lnTo>
                    <a:pt x="46875" y="15138"/>
                  </a:lnTo>
                  <a:lnTo>
                    <a:pt x="44932" y="15138"/>
                  </a:lnTo>
                  <a:lnTo>
                    <a:pt x="26225" y="25946"/>
                  </a:lnTo>
                  <a:lnTo>
                    <a:pt x="26225" y="27051"/>
                  </a:lnTo>
                  <a:lnTo>
                    <a:pt x="31991" y="34531"/>
                  </a:lnTo>
                  <a:lnTo>
                    <a:pt x="44919" y="37871"/>
                  </a:lnTo>
                  <a:lnTo>
                    <a:pt x="46863" y="37871"/>
                  </a:lnTo>
                  <a:lnTo>
                    <a:pt x="65570" y="27063"/>
                  </a:lnTo>
                  <a:lnTo>
                    <a:pt x="65570" y="25958"/>
                  </a:lnTo>
                  <a:close/>
                </a:path>
                <a:path w="116204" h="67309">
                  <a:moveTo>
                    <a:pt x="83566" y="25781"/>
                  </a:moveTo>
                  <a:lnTo>
                    <a:pt x="81940" y="23533"/>
                  </a:lnTo>
                  <a:lnTo>
                    <a:pt x="81940" y="25819"/>
                  </a:lnTo>
                  <a:lnTo>
                    <a:pt x="81940" y="26085"/>
                  </a:lnTo>
                  <a:lnTo>
                    <a:pt x="77597" y="28600"/>
                  </a:lnTo>
                  <a:lnTo>
                    <a:pt x="76466" y="28562"/>
                  </a:lnTo>
                  <a:lnTo>
                    <a:pt x="72771" y="26085"/>
                  </a:lnTo>
                  <a:lnTo>
                    <a:pt x="72771" y="25819"/>
                  </a:lnTo>
                  <a:lnTo>
                    <a:pt x="77127" y="23304"/>
                  </a:lnTo>
                  <a:lnTo>
                    <a:pt x="78028" y="23329"/>
                  </a:lnTo>
                  <a:lnTo>
                    <a:pt x="80594" y="24091"/>
                  </a:lnTo>
                  <a:lnTo>
                    <a:pt x="80772" y="24180"/>
                  </a:lnTo>
                  <a:lnTo>
                    <a:pt x="81940" y="25819"/>
                  </a:lnTo>
                  <a:lnTo>
                    <a:pt x="81940" y="23533"/>
                  </a:lnTo>
                  <a:lnTo>
                    <a:pt x="81749" y="23406"/>
                  </a:lnTo>
                  <a:lnTo>
                    <a:pt x="81521" y="23291"/>
                  </a:lnTo>
                  <a:lnTo>
                    <a:pt x="80797" y="22987"/>
                  </a:lnTo>
                  <a:lnTo>
                    <a:pt x="80556" y="22860"/>
                  </a:lnTo>
                  <a:lnTo>
                    <a:pt x="79730" y="22644"/>
                  </a:lnTo>
                  <a:lnTo>
                    <a:pt x="78867" y="22479"/>
                  </a:lnTo>
                  <a:lnTo>
                    <a:pt x="77660" y="22364"/>
                  </a:lnTo>
                  <a:lnTo>
                    <a:pt x="77050" y="22364"/>
                  </a:lnTo>
                  <a:lnTo>
                    <a:pt x="75844" y="22479"/>
                  </a:lnTo>
                  <a:lnTo>
                    <a:pt x="75260" y="22580"/>
                  </a:lnTo>
                  <a:lnTo>
                    <a:pt x="74168" y="22860"/>
                  </a:lnTo>
                  <a:lnTo>
                    <a:pt x="73914" y="22987"/>
                  </a:lnTo>
                  <a:lnTo>
                    <a:pt x="73177" y="23291"/>
                  </a:lnTo>
                  <a:lnTo>
                    <a:pt x="71158" y="25781"/>
                  </a:lnTo>
                  <a:lnTo>
                    <a:pt x="71158" y="26123"/>
                  </a:lnTo>
                  <a:lnTo>
                    <a:pt x="72974" y="28498"/>
                  </a:lnTo>
                  <a:lnTo>
                    <a:pt x="73190" y="28613"/>
                  </a:lnTo>
                  <a:lnTo>
                    <a:pt x="73660" y="28829"/>
                  </a:lnTo>
                  <a:lnTo>
                    <a:pt x="73926" y="28930"/>
                  </a:lnTo>
                  <a:lnTo>
                    <a:pt x="74168" y="29044"/>
                  </a:lnTo>
                  <a:lnTo>
                    <a:pt x="74993" y="29260"/>
                  </a:lnTo>
                  <a:lnTo>
                    <a:pt x="75844" y="29438"/>
                  </a:lnTo>
                  <a:lnTo>
                    <a:pt x="76454" y="29502"/>
                  </a:lnTo>
                  <a:lnTo>
                    <a:pt x="77063" y="29540"/>
                  </a:lnTo>
                  <a:lnTo>
                    <a:pt x="77673" y="29540"/>
                  </a:lnTo>
                  <a:lnTo>
                    <a:pt x="83566" y="26123"/>
                  </a:lnTo>
                  <a:lnTo>
                    <a:pt x="83566" y="25781"/>
                  </a:lnTo>
                  <a:close/>
                </a:path>
                <a:path w="116204" h="67309">
                  <a:moveTo>
                    <a:pt x="91795" y="26403"/>
                  </a:moveTo>
                  <a:lnTo>
                    <a:pt x="91757" y="26187"/>
                  </a:lnTo>
                  <a:lnTo>
                    <a:pt x="91694" y="25958"/>
                  </a:lnTo>
                  <a:lnTo>
                    <a:pt x="91567" y="25755"/>
                  </a:lnTo>
                  <a:lnTo>
                    <a:pt x="91427" y="25539"/>
                  </a:lnTo>
                  <a:lnTo>
                    <a:pt x="91249" y="25349"/>
                  </a:lnTo>
                  <a:lnTo>
                    <a:pt x="91046" y="25171"/>
                  </a:lnTo>
                  <a:lnTo>
                    <a:pt x="90792" y="25006"/>
                  </a:lnTo>
                  <a:lnTo>
                    <a:pt x="90665" y="24930"/>
                  </a:lnTo>
                  <a:lnTo>
                    <a:pt x="89712" y="25476"/>
                  </a:lnTo>
                  <a:lnTo>
                    <a:pt x="90449" y="26441"/>
                  </a:lnTo>
                  <a:lnTo>
                    <a:pt x="90449" y="26581"/>
                  </a:lnTo>
                  <a:lnTo>
                    <a:pt x="90424" y="26733"/>
                  </a:lnTo>
                  <a:lnTo>
                    <a:pt x="90309" y="26987"/>
                  </a:lnTo>
                  <a:lnTo>
                    <a:pt x="90081" y="27266"/>
                  </a:lnTo>
                  <a:lnTo>
                    <a:pt x="89801" y="27482"/>
                  </a:lnTo>
                  <a:lnTo>
                    <a:pt x="89662" y="27571"/>
                  </a:lnTo>
                  <a:lnTo>
                    <a:pt x="47675" y="51803"/>
                  </a:lnTo>
                  <a:lnTo>
                    <a:pt x="47282" y="51981"/>
                  </a:lnTo>
                  <a:lnTo>
                    <a:pt x="46380" y="52209"/>
                  </a:lnTo>
                  <a:lnTo>
                    <a:pt x="46012" y="52235"/>
                  </a:lnTo>
                  <a:lnTo>
                    <a:pt x="45770" y="52235"/>
                  </a:lnTo>
                  <a:lnTo>
                    <a:pt x="45402" y="52209"/>
                  </a:lnTo>
                  <a:lnTo>
                    <a:pt x="44602" y="52031"/>
                  </a:lnTo>
                  <a:lnTo>
                    <a:pt x="44386" y="51943"/>
                  </a:lnTo>
                  <a:lnTo>
                    <a:pt x="44183" y="51841"/>
                  </a:lnTo>
                  <a:lnTo>
                    <a:pt x="44043" y="51765"/>
                  </a:lnTo>
                  <a:lnTo>
                    <a:pt x="32715" y="45237"/>
                  </a:lnTo>
                  <a:lnTo>
                    <a:pt x="32512" y="45123"/>
                  </a:lnTo>
                  <a:lnTo>
                    <a:pt x="13665" y="34239"/>
                  </a:lnTo>
                  <a:lnTo>
                    <a:pt x="13487" y="34124"/>
                  </a:lnTo>
                  <a:lnTo>
                    <a:pt x="2197" y="27597"/>
                  </a:lnTo>
                  <a:lnTo>
                    <a:pt x="2070" y="27533"/>
                  </a:lnTo>
                  <a:lnTo>
                    <a:pt x="1854" y="27355"/>
                  </a:lnTo>
                  <a:lnTo>
                    <a:pt x="1701" y="27254"/>
                  </a:lnTo>
                  <a:lnTo>
                    <a:pt x="1587" y="27114"/>
                  </a:lnTo>
                  <a:lnTo>
                    <a:pt x="1498" y="26987"/>
                  </a:lnTo>
                  <a:lnTo>
                    <a:pt x="1422" y="26847"/>
                  </a:lnTo>
                  <a:lnTo>
                    <a:pt x="1358" y="26568"/>
                  </a:lnTo>
                  <a:lnTo>
                    <a:pt x="1358" y="26428"/>
                  </a:lnTo>
                  <a:lnTo>
                    <a:pt x="1384" y="26289"/>
                  </a:lnTo>
                  <a:lnTo>
                    <a:pt x="1422" y="26149"/>
                  </a:lnTo>
                  <a:lnTo>
                    <a:pt x="1498" y="26009"/>
                  </a:lnTo>
                  <a:lnTo>
                    <a:pt x="1587" y="25882"/>
                  </a:lnTo>
                  <a:lnTo>
                    <a:pt x="1701" y="25742"/>
                  </a:lnTo>
                  <a:lnTo>
                    <a:pt x="1854" y="25641"/>
                  </a:lnTo>
                  <a:lnTo>
                    <a:pt x="2006" y="25527"/>
                  </a:lnTo>
                  <a:lnTo>
                    <a:pt x="44119" y="1219"/>
                  </a:lnTo>
                  <a:lnTo>
                    <a:pt x="44500" y="1041"/>
                  </a:lnTo>
                  <a:lnTo>
                    <a:pt x="45059" y="876"/>
                  </a:lnTo>
                  <a:lnTo>
                    <a:pt x="45288" y="825"/>
                  </a:lnTo>
                  <a:lnTo>
                    <a:pt x="45783" y="787"/>
                  </a:lnTo>
                  <a:lnTo>
                    <a:pt x="46266" y="800"/>
                  </a:lnTo>
                  <a:lnTo>
                    <a:pt x="46520" y="825"/>
                  </a:lnTo>
                  <a:lnTo>
                    <a:pt x="46748" y="876"/>
                  </a:lnTo>
                  <a:lnTo>
                    <a:pt x="47180" y="990"/>
                  </a:lnTo>
                  <a:lnTo>
                    <a:pt x="47396" y="1079"/>
                  </a:lnTo>
                  <a:lnTo>
                    <a:pt x="47586" y="1168"/>
                  </a:lnTo>
                  <a:lnTo>
                    <a:pt x="59105" y="7810"/>
                  </a:lnTo>
                  <a:lnTo>
                    <a:pt x="59232" y="7886"/>
                  </a:lnTo>
                  <a:lnTo>
                    <a:pt x="78219" y="18846"/>
                  </a:lnTo>
                  <a:lnTo>
                    <a:pt x="89674" y="25463"/>
                  </a:lnTo>
                  <a:lnTo>
                    <a:pt x="90665" y="24917"/>
                  </a:lnTo>
                  <a:lnTo>
                    <a:pt x="79260" y="18364"/>
                  </a:lnTo>
                  <a:lnTo>
                    <a:pt x="79108" y="18262"/>
                  </a:lnTo>
                  <a:lnTo>
                    <a:pt x="60210" y="7366"/>
                  </a:lnTo>
                  <a:lnTo>
                    <a:pt x="60032" y="7239"/>
                  </a:lnTo>
                  <a:lnTo>
                    <a:pt x="48628" y="660"/>
                  </a:lnTo>
                  <a:lnTo>
                    <a:pt x="48501" y="596"/>
                  </a:lnTo>
                  <a:lnTo>
                    <a:pt x="46088" y="0"/>
                  </a:lnTo>
                  <a:lnTo>
                    <a:pt x="45707" y="0"/>
                  </a:lnTo>
                  <a:lnTo>
                    <a:pt x="45326" y="25"/>
                  </a:lnTo>
                  <a:lnTo>
                    <a:pt x="45148" y="50"/>
                  </a:lnTo>
                  <a:lnTo>
                    <a:pt x="44958" y="63"/>
                  </a:lnTo>
                  <a:lnTo>
                    <a:pt x="44424" y="177"/>
                  </a:lnTo>
                  <a:lnTo>
                    <a:pt x="43903" y="330"/>
                  </a:lnTo>
                  <a:lnTo>
                    <a:pt x="43751" y="393"/>
                  </a:lnTo>
                  <a:lnTo>
                    <a:pt x="43599" y="444"/>
                  </a:lnTo>
                  <a:lnTo>
                    <a:pt x="43294" y="584"/>
                  </a:lnTo>
                  <a:lnTo>
                    <a:pt x="43167" y="660"/>
                  </a:lnTo>
                  <a:lnTo>
                    <a:pt x="1143" y="24917"/>
                  </a:lnTo>
                  <a:lnTo>
                    <a:pt x="1016" y="24993"/>
                  </a:lnTo>
                  <a:lnTo>
                    <a:pt x="0" y="26390"/>
                  </a:lnTo>
                  <a:lnTo>
                    <a:pt x="0" y="26619"/>
                  </a:lnTo>
                  <a:lnTo>
                    <a:pt x="660" y="27736"/>
                  </a:lnTo>
                  <a:lnTo>
                    <a:pt x="1016" y="27990"/>
                  </a:lnTo>
                  <a:lnTo>
                    <a:pt x="1143" y="28079"/>
                  </a:lnTo>
                  <a:lnTo>
                    <a:pt x="1409" y="27914"/>
                  </a:lnTo>
                  <a:lnTo>
                    <a:pt x="1143" y="28079"/>
                  </a:lnTo>
                  <a:lnTo>
                    <a:pt x="12585" y="34696"/>
                  </a:lnTo>
                  <a:lnTo>
                    <a:pt x="31686" y="45732"/>
                  </a:lnTo>
                  <a:lnTo>
                    <a:pt x="43167" y="52349"/>
                  </a:lnTo>
                  <a:lnTo>
                    <a:pt x="43294" y="52425"/>
                  </a:lnTo>
                  <a:lnTo>
                    <a:pt x="43586" y="52578"/>
                  </a:lnTo>
                  <a:lnTo>
                    <a:pt x="43751" y="52628"/>
                  </a:lnTo>
                  <a:lnTo>
                    <a:pt x="43903" y="52692"/>
                  </a:lnTo>
                  <a:lnTo>
                    <a:pt x="44234" y="52793"/>
                  </a:lnTo>
                  <a:lnTo>
                    <a:pt x="44958" y="52946"/>
                  </a:lnTo>
                  <a:lnTo>
                    <a:pt x="45135" y="52971"/>
                  </a:lnTo>
                  <a:lnTo>
                    <a:pt x="45707" y="53009"/>
                  </a:lnTo>
                  <a:lnTo>
                    <a:pt x="46088" y="53009"/>
                  </a:lnTo>
                  <a:lnTo>
                    <a:pt x="48031" y="52628"/>
                  </a:lnTo>
                  <a:lnTo>
                    <a:pt x="48183" y="52578"/>
                  </a:lnTo>
                  <a:lnTo>
                    <a:pt x="48628" y="52349"/>
                  </a:lnTo>
                  <a:lnTo>
                    <a:pt x="90665" y="28079"/>
                  </a:lnTo>
                  <a:lnTo>
                    <a:pt x="90792" y="28003"/>
                  </a:lnTo>
                  <a:lnTo>
                    <a:pt x="91046" y="27825"/>
                  </a:lnTo>
                  <a:lnTo>
                    <a:pt x="91249" y="27647"/>
                  </a:lnTo>
                  <a:lnTo>
                    <a:pt x="91427" y="27457"/>
                  </a:lnTo>
                  <a:lnTo>
                    <a:pt x="91567" y="27266"/>
                  </a:lnTo>
                  <a:lnTo>
                    <a:pt x="91694" y="27038"/>
                  </a:lnTo>
                  <a:lnTo>
                    <a:pt x="91757" y="26822"/>
                  </a:lnTo>
                  <a:lnTo>
                    <a:pt x="91795" y="26619"/>
                  </a:lnTo>
                  <a:lnTo>
                    <a:pt x="91795" y="26403"/>
                  </a:lnTo>
                  <a:close/>
                </a:path>
                <a:path w="116204" h="67309">
                  <a:moveTo>
                    <a:pt x="115836" y="55638"/>
                  </a:moveTo>
                  <a:lnTo>
                    <a:pt x="115227" y="55295"/>
                  </a:lnTo>
                  <a:lnTo>
                    <a:pt x="115227" y="55753"/>
                  </a:lnTo>
                  <a:lnTo>
                    <a:pt x="96558" y="66548"/>
                  </a:lnTo>
                  <a:lnTo>
                    <a:pt x="77876" y="55778"/>
                  </a:lnTo>
                  <a:lnTo>
                    <a:pt x="96558" y="44983"/>
                  </a:lnTo>
                  <a:lnTo>
                    <a:pt x="115227" y="55753"/>
                  </a:lnTo>
                  <a:lnTo>
                    <a:pt x="115227" y="55295"/>
                  </a:lnTo>
                  <a:lnTo>
                    <a:pt x="96774" y="44627"/>
                  </a:lnTo>
                  <a:lnTo>
                    <a:pt x="96507" y="44602"/>
                  </a:lnTo>
                  <a:lnTo>
                    <a:pt x="96380" y="44640"/>
                  </a:lnTo>
                  <a:lnTo>
                    <a:pt x="77393" y="55613"/>
                  </a:lnTo>
                  <a:lnTo>
                    <a:pt x="77317" y="55867"/>
                  </a:lnTo>
                  <a:lnTo>
                    <a:pt x="77470" y="55753"/>
                  </a:lnTo>
                  <a:lnTo>
                    <a:pt x="77317" y="55880"/>
                  </a:lnTo>
                  <a:lnTo>
                    <a:pt x="96367" y="66878"/>
                  </a:lnTo>
                  <a:lnTo>
                    <a:pt x="96621" y="66929"/>
                  </a:lnTo>
                  <a:lnTo>
                    <a:pt x="96799" y="66852"/>
                  </a:lnTo>
                  <a:lnTo>
                    <a:pt x="115735" y="55918"/>
                  </a:lnTo>
                  <a:lnTo>
                    <a:pt x="115824" y="5565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044610" y="1308937"/>
              <a:ext cx="97155" cy="67310"/>
            </a:xfrm>
            <a:custGeom>
              <a:avLst/>
              <a:gdLst/>
              <a:ahLst/>
              <a:cxnLst/>
              <a:rect l="l" t="t" r="r" b="b"/>
              <a:pathLst>
                <a:path w="97154" h="67309">
                  <a:moveTo>
                    <a:pt x="18808" y="31127"/>
                  </a:moveTo>
                  <a:lnTo>
                    <a:pt x="18656" y="31064"/>
                  </a:lnTo>
                  <a:lnTo>
                    <a:pt x="18516" y="31026"/>
                  </a:lnTo>
                  <a:lnTo>
                    <a:pt x="18097" y="31000"/>
                  </a:lnTo>
                  <a:lnTo>
                    <a:pt x="17970" y="31026"/>
                  </a:lnTo>
                  <a:lnTo>
                    <a:pt x="17830" y="31064"/>
                  </a:lnTo>
                  <a:lnTo>
                    <a:pt x="17703" y="31115"/>
                  </a:lnTo>
                  <a:lnTo>
                    <a:pt x="17576" y="31203"/>
                  </a:lnTo>
                  <a:lnTo>
                    <a:pt x="17462" y="31343"/>
                  </a:lnTo>
                  <a:lnTo>
                    <a:pt x="17437" y="31508"/>
                  </a:lnTo>
                  <a:lnTo>
                    <a:pt x="17500" y="31648"/>
                  </a:lnTo>
                  <a:lnTo>
                    <a:pt x="17653" y="31775"/>
                  </a:lnTo>
                  <a:lnTo>
                    <a:pt x="18808" y="31127"/>
                  </a:lnTo>
                  <a:close/>
                </a:path>
                <a:path w="97154" h="67309">
                  <a:moveTo>
                    <a:pt x="19672" y="26327"/>
                  </a:moveTo>
                  <a:lnTo>
                    <a:pt x="18072" y="24091"/>
                  </a:lnTo>
                  <a:lnTo>
                    <a:pt x="18059" y="26365"/>
                  </a:lnTo>
                  <a:lnTo>
                    <a:pt x="18059" y="26631"/>
                  </a:lnTo>
                  <a:lnTo>
                    <a:pt x="13703" y="29146"/>
                  </a:lnTo>
                  <a:lnTo>
                    <a:pt x="12801" y="29121"/>
                  </a:lnTo>
                  <a:lnTo>
                    <a:pt x="10236" y="28371"/>
                  </a:lnTo>
                  <a:lnTo>
                    <a:pt x="8902" y="26644"/>
                  </a:lnTo>
                  <a:lnTo>
                    <a:pt x="8902" y="26377"/>
                  </a:lnTo>
                  <a:lnTo>
                    <a:pt x="13246" y="23863"/>
                  </a:lnTo>
                  <a:lnTo>
                    <a:pt x="14160" y="23888"/>
                  </a:lnTo>
                  <a:lnTo>
                    <a:pt x="18059" y="26365"/>
                  </a:lnTo>
                  <a:lnTo>
                    <a:pt x="18059" y="24091"/>
                  </a:lnTo>
                  <a:lnTo>
                    <a:pt x="17856" y="23977"/>
                  </a:lnTo>
                  <a:lnTo>
                    <a:pt x="17183" y="23634"/>
                  </a:lnTo>
                  <a:lnTo>
                    <a:pt x="16929" y="23545"/>
                  </a:lnTo>
                  <a:lnTo>
                    <a:pt x="16675" y="23431"/>
                  </a:lnTo>
                  <a:lnTo>
                    <a:pt x="16129" y="23266"/>
                  </a:lnTo>
                  <a:lnTo>
                    <a:pt x="15570" y="23139"/>
                  </a:lnTo>
                  <a:lnTo>
                    <a:pt x="14693" y="22999"/>
                  </a:lnTo>
                  <a:lnTo>
                    <a:pt x="13779" y="22936"/>
                  </a:lnTo>
                  <a:lnTo>
                    <a:pt x="13169" y="22936"/>
                  </a:lnTo>
                  <a:lnTo>
                    <a:pt x="7289" y="26339"/>
                  </a:lnTo>
                  <a:lnTo>
                    <a:pt x="7289" y="26695"/>
                  </a:lnTo>
                  <a:lnTo>
                    <a:pt x="13169" y="30086"/>
                  </a:lnTo>
                  <a:lnTo>
                    <a:pt x="13779" y="30086"/>
                  </a:lnTo>
                  <a:lnTo>
                    <a:pt x="19672" y="26682"/>
                  </a:lnTo>
                  <a:lnTo>
                    <a:pt x="19672" y="26327"/>
                  </a:lnTo>
                  <a:close/>
                </a:path>
                <a:path w="97154" h="67309">
                  <a:moveTo>
                    <a:pt x="32169" y="38823"/>
                  </a:moveTo>
                  <a:lnTo>
                    <a:pt x="32029" y="38773"/>
                  </a:lnTo>
                  <a:lnTo>
                    <a:pt x="31889" y="38722"/>
                  </a:lnTo>
                  <a:lnTo>
                    <a:pt x="31750" y="38696"/>
                  </a:lnTo>
                  <a:lnTo>
                    <a:pt x="31432" y="38696"/>
                  </a:lnTo>
                  <a:lnTo>
                    <a:pt x="31305" y="38722"/>
                  </a:lnTo>
                  <a:lnTo>
                    <a:pt x="31165" y="38760"/>
                  </a:lnTo>
                  <a:lnTo>
                    <a:pt x="31038" y="38811"/>
                  </a:lnTo>
                  <a:lnTo>
                    <a:pt x="30911" y="38912"/>
                  </a:lnTo>
                  <a:lnTo>
                    <a:pt x="30810" y="39052"/>
                  </a:lnTo>
                  <a:lnTo>
                    <a:pt x="30784" y="39230"/>
                  </a:lnTo>
                  <a:lnTo>
                    <a:pt x="30861" y="39357"/>
                  </a:lnTo>
                  <a:lnTo>
                    <a:pt x="30988" y="39484"/>
                  </a:lnTo>
                  <a:lnTo>
                    <a:pt x="32169" y="38823"/>
                  </a:lnTo>
                  <a:close/>
                </a:path>
                <a:path w="97154" h="67309">
                  <a:moveTo>
                    <a:pt x="33362" y="37477"/>
                  </a:moveTo>
                  <a:lnTo>
                    <a:pt x="33274" y="37338"/>
                  </a:lnTo>
                  <a:lnTo>
                    <a:pt x="33147" y="37211"/>
                  </a:lnTo>
                  <a:lnTo>
                    <a:pt x="32969" y="37122"/>
                  </a:lnTo>
                  <a:lnTo>
                    <a:pt x="24549" y="34429"/>
                  </a:lnTo>
                  <a:lnTo>
                    <a:pt x="18821" y="31127"/>
                  </a:lnTo>
                  <a:lnTo>
                    <a:pt x="17691" y="31800"/>
                  </a:lnTo>
                  <a:lnTo>
                    <a:pt x="23355" y="35077"/>
                  </a:lnTo>
                  <a:lnTo>
                    <a:pt x="23495" y="35153"/>
                  </a:lnTo>
                  <a:lnTo>
                    <a:pt x="23622" y="35191"/>
                  </a:lnTo>
                  <a:lnTo>
                    <a:pt x="23761" y="35229"/>
                  </a:lnTo>
                  <a:lnTo>
                    <a:pt x="32156" y="37922"/>
                  </a:lnTo>
                  <a:lnTo>
                    <a:pt x="32296" y="37960"/>
                  </a:lnTo>
                  <a:lnTo>
                    <a:pt x="32448" y="37985"/>
                  </a:lnTo>
                  <a:lnTo>
                    <a:pt x="32664" y="37985"/>
                  </a:lnTo>
                  <a:lnTo>
                    <a:pt x="32816" y="37960"/>
                  </a:lnTo>
                  <a:lnTo>
                    <a:pt x="32956" y="37922"/>
                  </a:lnTo>
                  <a:lnTo>
                    <a:pt x="33083" y="37884"/>
                  </a:lnTo>
                  <a:lnTo>
                    <a:pt x="33235" y="37769"/>
                  </a:lnTo>
                  <a:lnTo>
                    <a:pt x="33337" y="37642"/>
                  </a:lnTo>
                  <a:lnTo>
                    <a:pt x="33362" y="37477"/>
                  </a:lnTo>
                  <a:close/>
                </a:path>
                <a:path w="97154" h="67309">
                  <a:moveTo>
                    <a:pt x="38125" y="42443"/>
                  </a:moveTo>
                  <a:lnTo>
                    <a:pt x="38074" y="42316"/>
                  </a:lnTo>
                  <a:lnTo>
                    <a:pt x="37922" y="42164"/>
                  </a:lnTo>
                  <a:lnTo>
                    <a:pt x="32169" y="38836"/>
                  </a:lnTo>
                  <a:lnTo>
                    <a:pt x="31013" y="39509"/>
                  </a:lnTo>
                  <a:lnTo>
                    <a:pt x="36741" y="42811"/>
                  </a:lnTo>
                  <a:lnTo>
                    <a:pt x="36880" y="42862"/>
                  </a:lnTo>
                  <a:lnTo>
                    <a:pt x="37007" y="42913"/>
                  </a:lnTo>
                  <a:lnTo>
                    <a:pt x="37160" y="42938"/>
                  </a:lnTo>
                  <a:lnTo>
                    <a:pt x="37312" y="42951"/>
                  </a:lnTo>
                  <a:lnTo>
                    <a:pt x="37477" y="42938"/>
                  </a:lnTo>
                  <a:lnTo>
                    <a:pt x="37604" y="42913"/>
                  </a:lnTo>
                  <a:lnTo>
                    <a:pt x="37744" y="42875"/>
                  </a:lnTo>
                  <a:lnTo>
                    <a:pt x="37871" y="42824"/>
                  </a:lnTo>
                  <a:lnTo>
                    <a:pt x="38011" y="42722"/>
                  </a:lnTo>
                  <a:lnTo>
                    <a:pt x="38112" y="42557"/>
                  </a:lnTo>
                  <a:close/>
                </a:path>
                <a:path w="97154" h="67309">
                  <a:moveTo>
                    <a:pt x="39077" y="11061"/>
                  </a:moveTo>
                  <a:lnTo>
                    <a:pt x="39001" y="10896"/>
                  </a:lnTo>
                  <a:lnTo>
                    <a:pt x="38874" y="10782"/>
                  </a:lnTo>
                  <a:lnTo>
                    <a:pt x="38747" y="10718"/>
                  </a:lnTo>
                  <a:lnTo>
                    <a:pt x="38608" y="10668"/>
                  </a:lnTo>
                  <a:lnTo>
                    <a:pt x="38455" y="10642"/>
                  </a:lnTo>
                  <a:lnTo>
                    <a:pt x="38150" y="10629"/>
                  </a:lnTo>
                  <a:lnTo>
                    <a:pt x="37985" y="10655"/>
                  </a:lnTo>
                  <a:lnTo>
                    <a:pt x="37846" y="10693"/>
                  </a:lnTo>
                  <a:lnTo>
                    <a:pt x="37719" y="10744"/>
                  </a:lnTo>
                  <a:lnTo>
                    <a:pt x="18643" y="21793"/>
                  </a:lnTo>
                  <a:lnTo>
                    <a:pt x="18465" y="21907"/>
                  </a:lnTo>
                  <a:lnTo>
                    <a:pt x="18402" y="22034"/>
                  </a:lnTo>
                  <a:lnTo>
                    <a:pt x="18402" y="22174"/>
                  </a:lnTo>
                  <a:lnTo>
                    <a:pt x="18465" y="22313"/>
                  </a:lnTo>
                  <a:lnTo>
                    <a:pt x="18592" y="22428"/>
                  </a:lnTo>
                  <a:lnTo>
                    <a:pt x="18719" y="22491"/>
                  </a:lnTo>
                  <a:lnTo>
                    <a:pt x="18859" y="22529"/>
                  </a:lnTo>
                  <a:lnTo>
                    <a:pt x="19011" y="22567"/>
                  </a:lnTo>
                  <a:lnTo>
                    <a:pt x="19164" y="22580"/>
                  </a:lnTo>
                  <a:lnTo>
                    <a:pt x="19316" y="22567"/>
                  </a:lnTo>
                  <a:lnTo>
                    <a:pt x="19481" y="22555"/>
                  </a:lnTo>
                  <a:lnTo>
                    <a:pt x="19621" y="22504"/>
                  </a:lnTo>
                  <a:lnTo>
                    <a:pt x="19748" y="22453"/>
                  </a:lnTo>
                  <a:lnTo>
                    <a:pt x="38836" y="11430"/>
                  </a:lnTo>
                  <a:lnTo>
                    <a:pt x="38963" y="11341"/>
                  </a:lnTo>
                  <a:lnTo>
                    <a:pt x="39052" y="11214"/>
                  </a:lnTo>
                  <a:lnTo>
                    <a:pt x="39077" y="11061"/>
                  </a:lnTo>
                  <a:close/>
                </a:path>
                <a:path w="97154" h="67309">
                  <a:moveTo>
                    <a:pt x="49390" y="26416"/>
                  </a:moveTo>
                  <a:lnTo>
                    <a:pt x="48374" y="25095"/>
                  </a:lnTo>
                  <a:lnTo>
                    <a:pt x="47993" y="24879"/>
                  </a:lnTo>
                  <a:lnTo>
                    <a:pt x="47777" y="24815"/>
                  </a:lnTo>
                  <a:lnTo>
                    <a:pt x="47777" y="26454"/>
                  </a:lnTo>
                  <a:lnTo>
                    <a:pt x="47726" y="26771"/>
                  </a:lnTo>
                  <a:lnTo>
                    <a:pt x="46342" y="27546"/>
                  </a:lnTo>
                  <a:lnTo>
                    <a:pt x="45986" y="27597"/>
                  </a:lnTo>
                  <a:lnTo>
                    <a:pt x="45808" y="27597"/>
                  </a:lnTo>
                  <a:lnTo>
                    <a:pt x="45250" y="27533"/>
                  </a:lnTo>
                  <a:lnTo>
                    <a:pt x="45085" y="27495"/>
                  </a:lnTo>
                  <a:lnTo>
                    <a:pt x="44323" y="27114"/>
                  </a:lnTo>
                  <a:lnTo>
                    <a:pt x="44183" y="26974"/>
                  </a:lnTo>
                  <a:lnTo>
                    <a:pt x="44043" y="26720"/>
                  </a:lnTo>
                  <a:lnTo>
                    <a:pt x="44018" y="26568"/>
                  </a:lnTo>
                  <a:lnTo>
                    <a:pt x="45440" y="25463"/>
                  </a:lnTo>
                  <a:lnTo>
                    <a:pt x="45618" y="25438"/>
                  </a:lnTo>
                  <a:lnTo>
                    <a:pt x="45808" y="25425"/>
                  </a:lnTo>
                  <a:lnTo>
                    <a:pt x="46177" y="25438"/>
                  </a:lnTo>
                  <a:lnTo>
                    <a:pt x="46355" y="25463"/>
                  </a:lnTo>
                  <a:lnTo>
                    <a:pt x="46621" y="25501"/>
                  </a:lnTo>
                  <a:lnTo>
                    <a:pt x="46951" y="25603"/>
                  </a:lnTo>
                  <a:lnTo>
                    <a:pt x="47218" y="25742"/>
                  </a:lnTo>
                  <a:lnTo>
                    <a:pt x="47510" y="25933"/>
                  </a:lnTo>
                  <a:lnTo>
                    <a:pt x="47675" y="26136"/>
                  </a:lnTo>
                  <a:lnTo>
                    <a:pt x="47777" y="26454"/>
                  </a:lnTo>
                  <a:lnTo>
                    <a:pt x="47777" y="24815"/>
                  </a:lnTo>
                  <a:lnTo>
                    <a:pt x="47396" y="24688"/>
                  </a:lnTo>
                  <a:lnTo>
                    <a:pt x="46748" y="24536"/>
                  </a:lnTo>
                  <a:lnTo>
                    <a:pt x="46583" y="24523"/>
                  </a:lnTo>
                  <a:lnTo>
                    <a:pt x="46418" y="24498"/>
                  </a:lnTo>
                  <a:lnTo>
                    <a:pt x="46075" y="24485"/>
                  </a:lnTo>
                  <a:lnTo>
                    <a:pt x="45389" y="24498"/>
                  </a:lnTo>
                  <a:lnTo>
                    <a:pt x="45046" y="24536"/>
                  </a:lnTo>
                  <a:lnTo>
                    <a:pt x="43421" y="25082"/>
                  </a:lnTo>
                  <a:lnTo>
                    <a:pt x="43294" y="25146"/>
                  </a:lnTo>
                  <a:lnTo>
                    <a:pt x="42468" y="26111"/>
                  </a:lnTo>
                  <a:lnTo>
                    <a:pt x="42392" y="26416"/>
                  </a:lnTo>
                  <a:lnTo>
                    <a:pt x="42392" y="26606"/>
                  </a:lnTo>
                  <a:lnTo>
                    <a:pt x="43408" y="27940"/>
                  </a:lnTo>
                  <a:lnTo>
                    <a:pt x="43535" y="28016"/>
                  </a:lnTo>
                  <a:lnTo>
                    <a:pt x="43802" y="28117"/>
                  </a:lnTo>
                  <a:lnTo>
                    <a:pt x="43942" y="28194"/>
                  </a:lnTo>
                  <a:lnTo>
                    <a:pt x="44081" y="28244"/>
                  </a:lnTo>
                  <a:lnTo>
                    <a:pt x="44399" y="28333"/>
                  </a:lnTo>
                  <a:lnTo>
                    <a:pt x="45046" y="28486"/>
                  </a:lnTo>
                  <a:lnTo>
                    <a:pt x="45212" y="28498"/>
                  </a:lnTo>
                  <a:lnTo>
                    <a:pt x="45377" y="28524"/>
                  </a:lnTo>
                  <a:lnTo>
                    <a:pt x="45707" y="28536"/>
                  </a:lnTo>
                  <a:lnTo>
                    <a:pt x="46405" y="28524"/>
                  </a:lnTo>
                  <a:lnTo>
                    <a:pt x="46748" y="28486"/>
                  </a:lnTo>
                  <a:lnTo>
                    <a:pt x="47396" y="28333"/>
                  </a:lnTo>
                  <a:lnTo>
                    <a:pt x="47840" y="28194"/>
                  </a:lnTo>
                  <a:lnTo>
                    <a:pt x="47980" y="28117"/>
                  </a:lnTo>
                  <a:lnTo>
                    <a:pt x="48247" y="28016"/>
                  </a:lnTo>
                  <a:lnTo>
                    <a:pt x="48488" y="27876"/>
                  </a:lnTo>
                  <a:lnTo>
                    <a:pt x="48704" y="27724"/>
                  </a:lnTo>
                  <a:lnTo>
                    <a:pt x="48907" y="27546"/>
                  </a:lnTo>
                  <a:lnTo>
                    <a:pt x="49199" y="27190"/>
                  </a:lnTo>
                  <a:lnTo>
                    <a:pt x="49288" y="27012"/>
                  </a:lnTo>
                  <a:lnTo>
                    <a:pt x="49364" y="26797"/>
                  </a:lnTo>
                  <a:lnTo>
                    <a:pt x="49390" y="26606"/>
                  </a:lnTo>
                  <a:lnTo>
                    <a:pt x="49390" y="26416"/>
                  </a:lnTo>
                  <a:close/>
                </a:path>
                <a:path w="97154" h="67309">
                  <a:moveTo>
                    <a:pt x="52095" y="45046"/>
                  </a:moveTo>
                  <a:lnTo>
                    <a:pt x="50482" y="42824"/>
                  </a:lnTo>
                  <a:lnTo>
                    <a:pt x="50482" y="45085"/>
                  </a:lnTo>
                  <a:lnTo>
                    <a:pt x="50482" y="45364"/>
                  </a:lnTo>
                  <a:lnTo>
                    <a:pt x="46113" y="47866"/>
                  </a:lnTo>
                  <a:lnTo>
                    <a:pt x="45224" y="47840"/>
                  </a:lnTo>
                  <a:lnTo>
                    <a:pt x="42659" y="47091"/>
                  </a:lnTo>
                  <a:lnTo>
                    <a:pt x="42481" y="47002"/>
                  </a:lnTo>
                  <a:lnTo>
                    <a:pt x="42202" y="46812"/>
                  </a:lnTo>
                  <a:lnTo>
                    <a:pt x="42087" y="46685"/>
                  </a:lnTo>
                  <a:lnTo>
                    <a:pt x="41960" y="46583"/>
                  </a:lnTo>
                  <a:lnTo>
                    <a:pt x="41567" y="46126"/>
                  </a:lnTo>
                  <a:lnTo>
                    <a:pt x="41351" y="45618"/>
                  </a:lnTo>
                  <a:lnTo>
                    <a:pt x="41313" y="45364"/>
                  </a:lnTo>
                  <a:lnTo>
                    <a:pt x="41313" y="45085"/>
                  </a:lnTo>
                  <a:lnTo>
                    <a:pt x="42087" y="43764"/>
                  </a:lnTo>
                  <a:lnTo>
                    <a:pt x="42202" y="43624"/>
                  </a:lnTo>
                  <a:lnTo>
                    <a:pt x="42481" y="43446"/>
                  </a:lnTo>
                  <a:lnTo>
                    <a:pt x="42659" y="43357"/>
                  </a:lnTo>
                  <a:lnTo>
                    <a:pt x="42811" y="43256"/>
                  </a:lnTo>
                  <a:lnTo>
                    <a:pt x="43154" y="43091"/>
                  </a:lnTo>
                  <a:lnTo>
                    <a:pt x="43345" y="43027"/>
                  </a:lnTo>
                  <a:lnTo>
                    <a:pt x="43535" y="42938"/>
                  </a:lnTo>
                  <a:lnTo>
                    <a:pt x="43929" y="42824"/>
                  </a:lnTo>
                  <a:lnTo>
                    <a:pt x="44767" y="42633"/>
                  </a:lnTo>
                  <a:lnTo>
                    <a:pt x="45656" y="42570"/>
                  </a:lnTo>
                  <a:lnTo>
                    <a:pt x="46113" y="42570"/>
                  </a:lnTo>
                  <a:lnTo>
                    <a:pt x="47002" y="42633"/>
                  </a:lnTo>
                  <a:lnTo>
                    <a:pt x="47434" y="42722"/>
                  </a:lnTo>
                  <a:lnTo>
                    <a:pt x="48260" y="42938"/>
                  </a:lnTo>
                  <a:lnTo>
                    <a:pt x="48437" y="43027"/>
                  </a:lnTo>
                  <a:lnTo>
                    <a:pt x="48615" y="43091"/>
                  </a:lnTo>
                  <a:lnTo>
                    <a:pt x="48971" y="43256"/>
                  </a:lnTo>
                  <a:lnTo>
                    <a:pt x="49136" y="43357"/>
                  </a:lnTo>
                  <a:lnTo>
                    <a:pt x="49580" y="43624"/>
                  </a:lnTo>
                  <a:lnTo>
                    <a:pt x="49707" y="43764"/>
                  </a:lnTo>
                  <a:lnTo>
                    <a:pt x="49834" y="43865"/>
                  </a:lnTo>
                  <a:lnTo>
                    <a:pt x="50139" y="44196"/>
                  </a:lnTo>
                  <a:lnTo>
                    <a:pt x="50393" y="44691"/>
                  </a:lnTo>
                  <a:lnTo>
                    <a:pt x="50482" y="45085"/>
                  </a:lnTo>
                  <a:lnTo>
                    <a:pt x="50482" y="42824"/>
                  </a:lnTo>
                  <a:lnTo>
                    <a:pt x="50279" y="42684"/>
                  </a:lnTo>
                  <a:lnTo>
                    <a:pt x="50063" y="42557"/>
                  </a:lnTo>
                  <a:lnTo>
                    <a:pt x="49593" y="42341"/>
                  </a:lnTo>
                  <a:lnTo>
                    <a:pt x="49339" y="42252"/>
                  </a:lnTo>
                  <a:lnTo>
                    <a:pt x="49085" y="42138"/>
                  </a:lnTo>
                  <a:lnTo>
                    <a:pt x="48260" y="41910"/>
                  </a:lnTo>
                  <a:lnTo>
                    <a:pt x="47409" y="41744"/>
                  </a:lnTo>
                  <a:lnTo>
                    <a:pt x="46799" y="41681"/>
                  </a:lnTo>
                  <a:lnTo>
                    <a:pt x="46189" y="41643"/>
                  </a:lnTo>
                  <a:lnTo>
                    <a:pt x="45580" y="41643"/>
                  </a:lnTo>
                  <a:lnTo>
                    <a:pt x="39700" y="45046"/>
                  </a:lnTo>
                  <a:lnTo>
                    <a:pt x="39700" y="45402"/>
                  </a:lnTo>
                  <a:lnTo>
                    <a:pt x="45593" y="48806"/>
                  </a:lnTo>
                  <a:lnTo>
                    <a:pt x="46202" y="48806"/>
                  </a:lnTo>
                  <a:lnTo>
                    <a:pt x="52095" y="45402"/>
                  </a:lnTo>
                  <a:lnTo>
                    <a:pt x="52095" y="45046"/>
                  </a:lnTo>
                  <a:close/>
                </a:path>
                <a:path w="97154" h="67309">
                  <a:moveTo>
                    <a:pt x="52095" y="7620"/>
                  </a:moveTo>
                  <a:lnTo>
                    <a:pt x="50495" y="5384"/>
                  </a:lnTo>
                  <a:lnTo>
                    <a:pt x="50482" y="7658"/>
                  </a:lnTo>
                  <a:lnTo>
                    <a:pt x="50482" y="7924"/>
                  </a:lnTo>
                  <a:lnTo>
                    <a:pt x="49707" y="9258"/>
                  </a:lnTo>
                  <a:lnTo>
                    <a:pt x="49580" y="9398"/>
                  </a:lnTo>
                  <a:lnTo>
                    <a:pt x="46113" y="10452"/>
                  </a:lnTo>
                  <a:lnTo>
                    <a:pt x="45669" y="10452"/>
                  </a:lnTo>
                  <a:lnTo>
                    <a:pt x="45008" y="10401"/>
                  </a:lnTo>
                  <a:lnTo>
                    <a:pt x="43942" y="10198"/>
                  </a:lnTo>
                  <a:lnTo>
                    <a:pt x="43167" y="9931"/>
                  </a:lnTo>
                  <a:lnTo>
                    <a:pt x="42659" y="9664"/>
                  </a:lnTo>
                  <a:lnTo>
                    <a:pt x="42481" y="9575"/>
                  </a:lnTo>
                  <a:lnTo>
                    <a:pt x="42202" y="9398"/>
                  </a:lnTo>
                  <a:lnTo>
                    <a:pt x="42087" y="9258"/>
                  </a:lnTo>
                  <a:lnTo>
                    <a:pt x="41960" y="9156"/>
                  </a:lnTo>
                  <a:lnTo>
                    <a:pt x="41313" y="7924"/>
                  </a:lnTo>
                  <a:lnTo>
                    <a:pt x="41313" y="7658"/>
                  </a:lnTo>
                  <a:lnTo>
                    <a:pt x="43345" y="5613"/>
                  </a:lnTo>
                  <a:lnTo>
                    <a:pt x="43535" y="5511"/>
                  </a:lnTo>
                  <a:lnTo>
                    <a:pt x="43929" y="5397"/>
                  </a:lnTo>
                  <a:lnTo>
                    <a:pt x="44767" y="5219"/>
                  </a:lnTo>
                  <a:lnTo>
                    <a:pt x="45656" y="5143"/>
                  </a:lnTo>
                  <a:lnTo>
                    <a:pt x="46570" y="5168"/>
                  </a:lnTo>
                  <a:lnTo>
                    <a:pt x="47434" y="5295"/>
                  </a:lnTo>
                  <a:lnTo>
                    <a:pt x="48260" y="5511"/>
                  </a:lnTo>
                  <a:lnTo>
                    <a:pt x="48437" y="5613"/>
                  </a:lnTo>
                  <a:lnTo>
                    <a:pt x="48971" y="5829"/>
                  </a:lnTo>
                  <a:lnTo>
                    <a:pt x="50482" y="7658"/>
                  </a:lnTo>
                  <a:lnTo>
                    <a:pt x="50482" y="5384"/>
                  </a:lnTo>
                  <a:lnTo>
                    <a:pt x="50279" y="5257"/>
                  </a:lnTo>
                  <a:lnTo>
                    <a:pt x="49593" y="4914"/>
                  </a:lnTo>
                  <a:lnTo>
                    <a:pt x="49339" y="4826"/>
                  </a:lnTo>
                  <a:lnTo>
                    <a:pt x="49085" y="4711"/>
                  </a:lnTo>
                  <a:lnTo>
                    <a:pt x="47980" y="4419"/>
                  </a:lnTo>
                  <a:lnTo>
                    <a:pt x="47409" y="4318"/>
                  </a:lnTo>
                  <a:lnTo>
                    <a:pt x="47091" y="4279"/>
                  </a:lnTo>
                  <a:lnTo>
                    <a:pt x="46189" y="4216"/>
                  </a:lnTo>
                  <a:lnTo>
                    <a:pt x="45580" y="4216"/>
                  </a:lnTo>
                  <a:lnTo>
                    <a:pt x="39700" y="7620"/>
                  </a:lnTo>
                  <a:lnTo>
                    <a:pt x="39700" y="7975"/>
                  </a:lnTo>
                  <a:lnTo>
                    <a:pt x="39751" y="8331"/>
                  </a:lnTo>
                  <a:lnTo>
                    <a:pt x="39814" y="8483"/>
                  </a:lnTo>
                  <a:lnTo>
                    <a:pt x="39865" y="8674"/>
                  </a:lnTo>
                  <a:lnTo>
                    <a:pt x="41503" y="10325"/>
                  </a:lnTo>
                  <a:lnTo>
                    <a:pt x="41732" y="10464"/>
                  </a:lnTo>
                  <a:lnTo>
                    <a:pt x="45593" y="11379"/>
                  </a:lnTo>
                  <a:lnTo>
                    <a:pt x="46202" y="11379"/>
                  </a:lnTo>
                  <a:lnTo>
                    <a:pt x="50279" y="10325"/>
                  </a:lnTo>
                  <a:lnTo>
                    <a:pt x="50495" y="10210"/>
                  </a:lnTo>
                  <a:lnTo>
                    <a:pt x="52095" y="7975"/>
                  </a:lnTo>
                  <a:lnTo>
                    <a:pt x="52095" y="7620"/>
                  </a:lnTo>
                  <a:close/>
                </a:path>
                <a:path w="97154" h="67309">
                  <a:moveTo>
                    <a:pt x="52908" y="26301"/>
                  </a:moveTo>
                  <a:lnTo>
                    <a:pt x="52832" y="25908"/>
                  </a:lnTo>
                  <a:lnTo>
                    <a:pt x="52705" y="25527"/>
                  </a:lnTo>
                  <a:lnTo>
                    <a:pt x="52501" y="25146"/>
                  </a:lnTo>
                  <a:lnTo>
                    <a:pt x="52362" y="24968"/>
                  </a:lnTo>
                  <a:lnTo>
                    <a:pt x="52362" y="26314"/>
                  </a:lnTo>
                  <a:lnTo>
                    <a:pt x="52362" y="26708"/>
                  </a:lnTo>
                  <a:lnTo>
                    <a:pt x="51269" y="28575"/>
                  </a:lnTo>
                  <a:lnTo>
                    <a:pt x="51104" y="28752"/>
                  </a:lnTo>
                  <a:lnTo>
                    <a:pt x="46202" y="30238"/>
                  </a:lnTo>
                  <a:lnTo>
                    <a:pt x="45580" y="30238"/>
                  </a:lnTo>
                  <a:lnTo>
                    <a:pt x="39916" y="27927"/>
                  </a:lnTo>
                  <a:lnTo>
                    <a:pt x="39789" y="27774"/>
                  </a:lnTo>
                  <a:lnTo>
                    <a:pt x="39611" y="27419"/>
                  </a:lnTo>
                  <a:lnTo>
                    <a:pt x="39484" y="27063"/>
                  </a:lnTo>
                  <a:lnTo>
                    <a:pt x="39433" y="26708"/>
                  </a:lnTo>
                  <a:lnTo>
                    <a:pt x="39433" y="26314"/>
                  </a:lnTo>
                  <a:lnTo>
                    <a:pt x="39484" y="25958"/>
                  </a:lnTo>
                  <a:lnTo>
                    <a:pt x="39611" y="25603"/>
                  </a:lnTo>
                  <a:lnTo>
                    <a:pt x="39789" y="25247"/>
                  </a:lnTo>
                  <a:lnTo>
                    <a:pt x="39916" y="25095"/>
                  </a:lnTo>
                  <a:lnTo>
                    <a:pt x="40030" y="24917"/>
                  </a:lnTo>
                  <a:lnTo>
                    <a:pt x="45580" y="22783"/>
                  </a:lnTo>
                  <a:lnTo>
                    <a:pt x="46202" y="22783"/>
                  </a:lnTo>
                  <a:lnTo>
                    <a:pt x="50469" y="23876"/>
                  </a:lnTo>
                  <a:lnTo>
                    <a:pt x="51104" y="24282"/>
                  </a:lnTo>
                  <a:lnTo>
                    <a:pt x="51269" y="24447"/>
                  </a:lnTo>
                  <a:lnTo>
                    <a:pt x="51447" y="24574"/>
                  </a:lnTo>
                  <a:lnTo>
                    <a:pt x="51752" y="24917"/>
                  </a:lnTo>
                  <a:lnTo>
                    <a:pt x="51993" y="25247"/>
                  </a:lnTo>
                  <a:lnTo>
                    <a:pt x="52171" y="25603"/>
                  </a:lnTo>
                  <a:lnTo>
                    <a:pt x="52298" y="25958"/>
                  </a:lnTo>
                  <a:lnTo>
                    <a:pt x="52362" y="26314"/>
                  </a:lnTo>
                  <a:lnTo>
                    <a:pt x="52362" y="24968"/>
                  </a:lnTo>
                  <a:lnTo>
                    <a:pt x="50850" y="23660"/>
                  </a:lnTo>
                  <a:lnTo>
                    <a:pt x="50076" y="23241"/>
                  </a:lnTo>
                  <a:lnTo>
                    <a:pt x="49504" y="23037"/>
                  </a:lnTo>
                  <a:lnTo>
                    <a:pt x="48577" y="22783"/>
                  </a:lnTo>
                  <a:lnTo>
                    <a:pt x="48260" y="22682"/>
                  </a:lnTo>
                  <a:lnTo>
                    <a:pt x="47599" y="22567"/>
                  </a:lnTo>
                  <a:lnTo>
                    <a:pt x="47269" y="22529"/>
                  </a:lnTo>
                  <a:lnTo>
                    <a:pt x="46228" y="22466"/>
                  </a:lnTo>
                  <a:lnTo>
                    <a:pt x="45554" y="22466"/>
                  </a:lnTo>
                  <a:lnTo>
                    <a:pt x="44869" y="22504"/>
                  </a:lnTo>
                  <a:lnTo>
                    <a:pt x="44196" y="22567"/>
                  </a:lnTo>
                  <a:lnTo>
                    <a:pt x="43535" y="22682"/>
                  </a:lnTo>
                  <a:lnTo>
                    <a:pt x="43218" y="22783"/>
                  </a:lnTo>
                  <a:lnTo>
                    <a:pt x="42887" y="22860"/>
                  </a:lnTo>
                  <a:lnTo>
                    <a:pt x="38887" y="26301"/>
                  </a:lnTo>
                  <a:lnTo>
                    <a:pt x="38887" y="26720"/>
                  </a:lnTo>
                  <a:lnTo>
                    <a:pt x="38950" y="27101"/>
                  </a:lnTo>
                  <a:lnTo>
                    <a:pt x="39014" y="27305"/>
                  </a:lnTo>
                  <a:lnTo>
                    <a:pt x="39281" y="27876"/>
                  </a:lnTo>
                  <a:lnTo>
                    <a:pt x="39420" y="28041"/>
                  </a:lnTo>
                  <a:lnTo>
                    <a:pt x="39547" y="28257"/>
                  </a:lnTo>
                  <a:lnTo>
                    <a:pt x="40055" y="28765"/>
                  </a:lnTo>
                  <a:lnTo>
                    <a:pt x="40690" y="29235"/>
                  </a:lnTo>
                  <a:lnTo>
                    <a:pt x="40944" y="29375"/>
                  </a:lnTo>
                  <a:lnTo>
                    <a:pt x="41186" y="29514"/>
                  </a:lnTo>
                  <a:lnTo>
                    <a:pt x="45542" y="30556"/>
                  </a:lnTo>
                  <a:lnTo>
                    <a:pt x="46228" y="30556"/>
                  </a:lnTo>
                  <a:lnTo>
                    <a:pt x="46926" y="30518"/>
                  </a:lnTo>
                  <a:lnTo>
                    <a:pt x="47599" y="30454"/>
                  </a:lnTo>
                  <a:lnTo>
                    <a:pt x="48260" y="30340"/>
                  </a:lnTo>
                  <a:lnTo>
                    <a:pt x="48564" y="30238"/>
                  </a:lnTo>
                  <a:lnTo>
                    <a:pt x="48895" y="30162"/>
                  </a:lnTo>
                  <a:lnTo>
                    <a:pt x="52908" y="26720"/>
                  </a:lnTo>
                  <a:lnTo>
                    <a:pt x="52908" y="26301"/>
                  </a:lnTo>
                  <a:close/>
                </a:path>
                <a:path w="97154" h="67309">
                  <a:moveTo>
                    <a:pt x="65570" y="25958"/>
                  </a:moveTo>
                  <a:lnTo>
                    <a:pt x="65379" y="24841"/>
                  </a:lnTo>
                  <a:lnTo>
                    <a:pt x="65011" y="23749"/>
                  </a:lnTo>
                  <a:lnTo>
                    <a:pt x="64452" y="22682"/>
                  </a:lnTo>
                  <a:lnTo>
                    <a:pt x="63957" y="22009"/>
                  </a:lnTo>
                  <a:lnTo>
                    <a:pt x="63957" y="26022"/>
                  </a:lnTo>
                  <a:lnTo>
                    <a:pt x="63957" y="27025"/>
                  </a:lnTo>
                  <a:lnTo>
                    <a:pt x="46786" y="36944"/>
                  </a:lnTo>
                  <a:lnTo>
                    <a:pt x="45008" y="36944"/>
                  </a:lnTo>
                  <a:lnTo>
                    <a:pt x="33121" y="33896"/>
                  </a:lnTo>
                  <a:lnTo>
                    <a:pt x="27838" y="27012"/>
                  </a:lnTo>
                  <a:lnTo>
                    <a:pt x="27838" y="26162"/>
                  </a:lnTo>
                  <a:lnTo>
                    <a:pt x="45262" y="16090"/>
                  </a:lnTo>
                  <a:lnTo>
                    <a:pt x="46786" y="16090"/>
                  </a:lnTo>
                  <a:lnTo>
                    <a:pt x="58661" y="19138"/>
                  </a:lnTo>
                  <a:lnTo>
                    <a:pt x="59296" y="19494"/>
                  </a:lnTo>
                  <a:lnTo>
                    <a:pt x="63957" y="26022"/>
                  </a:lnTo>
                  <a:lnTo>
                    <a:pt x="63957" y="22009"/>
                  </a:lnTo>
                  <a:lnTo>
                    <a:pt x="59817" y="18491"/>
                  </a:lnTo>
                  <a:lnTo>
                    <a:pt x="59080" y="18910"/>
                  </a:lnTo>
                  <a:lnTo>
                    <a:pt x="59817" y="18478"/>
                  </a:lnTo>
                  <a:lnTo>
                    <a:pt x="46875" y="15138"/>
                  </a:lnTo>
                  <a:lnTo>
                    <a:pt x="44932" y="15138"/>
                  </a:lnTo>
                  <a:lnTo>
                    <a:pt x="44424" y="15176"/>
                  </a:lnTo>
                  <a:lnTo>
                    <a:pt x="44424" y="16141"/>
                  </a:lnTo>
                  <a:lnTo>
                    <a:pt x="27889" y="25692"/>
                  </a:lnTo>
                  <a:lnTo>
                    <a:pt x="44424" y="16141"/>
                  </a:lnTo>
                  <a:lnTo>
                    <a:pt x="44424" y="15176"/>
                  </a:lnTo>
                  <a:lnTo>
                    <a:pt x="26225" y="25946"/>
                  </a:lnTo>
                  <a:lnTo>
                    <a:pt x="26225" y="27076"/>
                  </a:lnTo>
                  <a:lnTo>
                    <a:pt x="31978" y="34544"/>
                  </a:lnTo>
                  <a:lnTo>
                    <a:pt x="32702" y="34137"/>
                  </a:lnTo>
                  <a:lnTo>
                    <a:pt x="31978" y="34556"/>
                  </a:lnTo>
                  <a:lnTo>
                    <a:pt x="44919" y="37884"/>
                  </a:lnTo>
                  <a:lnTo>
                    <a:pt x="46863" y="37884"/>
                  </a:lnTo>
                  <a:lnTo>
                    <a:pt x="65570" y="27089"/>
                  </a:lnTo>
                  <a:lnTo>
                    <a:pt x="65570" y="25958"/>
                  </a:lnTo>
                  <a:close/>
                </a:path>
                <a:path w="97154" h="67309">
                  <a:moveTo>
                    <a:pt x="72453" y="30365"/>
                  </a:moveTo>
                  <a:lnTo>
                    <a:pt x="72402" y="30213"/>
                  </a:lnTo>
                  <a:lnTo>
                    <a:pt x="72288" y="30086"/>
                  </a:lnTo>
                  <a:lnTo>
                    <a:pt x="72110" y="29997"/>
                  </a:lnTo>
                  <a:lnTo>
                    <a:pt x="71983" y="29946"/>
                  </a:lnTo>
                  <a:lnTo>
                    <a:pt x="71831" y="29921"/>
                  </a:lnTo>
                  <a:lnTo>
                    <a:pt x="71488" y="29908"/>
                  </a:lnTo>
                  <a:lnTo>
                    <a:pt x="71361" y="29933"/>
                  </a:lnTo>
                  <a:lnTo>
                    <a:pt x="71221" y="29972"/>
                  </a:lnTo>
                  <a:lnTo>
                    <a:pt x="71094" y="30022"/>
                  </a:lnTo>
                  <a:lnTo>
                    <a:pt x="51993" y="41046"/>
                  </a:lnTo>
                  <a:lnTo>
                    <a:pt x="51841" y="41173"/>
                  </a:lnTo>
                  <a:lnTo>
                    <a:pt x="51765" y="41313"/>
                  </a:lnTo>
                  <a:lnTo>
                    <a:pt x="51765" y="41440"/>
                  </a:lnTo>
                  <a:lnTo>
                    <a:pt x="51841" y="41567"/>
                  </a:lnTo>
                  <a:lnTo>
                    <a:pt x="51968" y="41681"/>
                  </a:lnTo>
                  <a:lnTo>
                    <a:pt x="52133" y="41757"/>
                  </a:lnTo>
                  <a:lnTo>
                    <a:pt x="52273" y="41808"/>
                  </a:lnTo>
                  <a:lnTo>
                    <a:pt x="52412" y="41833"/>
                  </a:lnTo>
                  <a:lnTo>
                    <a:pt x="52730" y="41833"/>
                  </a:lnTo>
                  <a:lnTo>
                    <a:pt x="52857" y="41808"/>
                  </a:lnTo>
                  <a:lnTo>
                    <a:pt x="52997" y="41770"/>
                  </a:lnTo>
                  <a:lnTo>
                    <a:pt x="53124" y="41719"/>
                  </a:lnTo>
                  <a:lnTo>
                    <a:pt x="72186" y="30695"/>
                  </a:lnTo>
                  <a:lnTo>
                    <a:pt x="72313" y="30632"/>
                  </a:lnTo>
                  <a:lnTo>
                    <a:pt x="72428" y="30492"/>
                  </a:lnTo>
                  <a:lnTo>
                    <a:pt x="72453" y="30365"/>
                  </a:lnTo>
                  <a:close/>
                </a:path>
                <a:path w="97154" h="67309">
                  <a:moveTo>
                    <a:pt x="77673" y="55651"/>
                  </a:moveTo>
                  <a:lnTo>
                    <a:pt x="77393" y="55613"/>
                  </a:lnTo>
                  <a:lnTo>
                    <a:pt x="77304" y="55867"/>
                  </a:lnTo>
                  <a:lnTo>
                    <a:pt x="77673" y="55651"/>
                  </a:lnTo>
                  <a:close/>
                </a:path>
                <a:path w="97154" h="67309">
                  <a:moveTo>
                    <a:pt x="83553" y="25781"/>
                  </a:moveTo>
                  <a:lnTo>
                    <a:pt x="81737" y="23431"/>
                  </a:lnTo>
                  <a:lnTo>
                    <a:pt x="80594" y="24091"/>
                  </a:lnTo>
                  <a:lnTo>
                    <a:pt x="80759" y="24180"/>
                  </a:lnTo>
                  <a:lnTo>
                    <a:pt x="81038" y="24384"/>
                  </a:lnTo>
                  <a:lnTo>
                    <a:pt x="81292" y="24599"/>
                  </a:lnTo>
                  <a:lnTo>
                    <a:pt x="81597" y="24942"/>
                  </a:lnTo>
                  <a:lnTo>
                    <a:pt x="81813" y="25323"/>
                  </a:lnTo>
                  <a:lnTo>
                    <a:pt x="81940" y="25831"/>
                  </a:lnTo>
                  <a:lnTo>
                    <a:pt x="81940" y="26098"/>
                  </a:lnTo>
                  <a:lnTo>
                    <a:pt x="77584" y="28613"/>
                  </a:lnTo>
                  <a:lnTo>
                    <a:pt x="76682" y="28587"/>
                  </a:lnTo>
                  <a:lnTo>
                    <a:pt x="75806" y="28460"/>
                  </a:lnTo>
                  <a:lnTo>
                    <a:pt x="74993" y="28244"/>
                  </a:lnTo>
                  <a:lnTo>
                    <a:pt x="74815" y="28155"/>
                  </a:lnTo>
                  <a:lnTo>
                    <a:pt x="74625" y="28092"/>
                  </a:lnTo>
                  <a:lnTo>
                    <a:pt x="74269" y="27927"/>
                  </a:lnTo>
                  <a:lnTo>
                    <a:pt x="74117" y="27838"/>
                  </a:lnTo>
                  <a:lnTo>
                    <a:pt x="73939" y="27749"/>
                  </a:lnTo>
                  <a:lnTo>
                    <a:pt x="72771" y="26098"/>
                  </a:lnTo>
                  <a:lnTo>
                    <a:pt x="72771" y="25831"/>
                  </a:lnTo>
                  <a:lnTo>
                    <a:pt x="77114" y="23317"/>
                  </a:lnTo>
                  <a:lnTo>
                    <a:pt x="78028" y="23342"/>
                  </a:lnTo>
                  <a:lnTo>
                    <a:pt x="79108" y="23507"/>
                  </a:lnTo>
                  <a:lnTo>
                    <a:pt x="79717" y="23685"/>
                  </a:lnTo>
                  <a:lnTo>
                    <a:pt x="80594" y="24091"/>
                  </a:lnTo>
                  <a:lnTo>
                    <a:pt x="81724" y="23431"/>
                  </a:lnTo>
                  <a:lnTo>
                    <a:pt x="77647" y="22377"/>
                  </a:lnTo>
                  <a:lnTo>
                    <a:pt x="77038" y="22377"/>
                  </a:lnTo>
                  <a:lnTo>
                    <a:pt x="71158" y="25781"/>
                  </a:lnTo>
                  <a:lnTo>
                    <a:pt x="71158" y="26136"/>
                  </a:lnTo>
                  <a:lnTo>
                    <a:pt x="73914" y="28930"/>
                  </a:lnTo>
                  <a:lnTo>
                    <a:pt x="74168" y="29044"/>
                  </a:lnTo>
                  <a:lnTo>
                    <a:pt x="75260" y="29337"/>
                  </a:lnTo>
                  <a:lnTo>
                    <a:pt x="76149" y="29476"/>
                  </a:lnTo>
                  <a:lnTo>
                    <a:pt x="77050" y="29540"/>
                  </a:lnTo>
                  <a:lnTo>
                    <a:pt x="77660" y="29540"/>
                  </a:lnTo>
                  <a:lnTo>
                    <a:pt x="83553" y="26136"/>
                  </a:lnTo>
                  <a:lnTo>
                    <a:pt x="83553" y="25781"/>
                  </a:lnTo>
                  <a:close/>
                </a:path>
                <a:path w="97154" h="67309">
                  <a:moveTo>
                    <a:pt x="91795" y="26403"/>
                  </a:moveTo>
                  <a:lnTo>
                    <a:pt x="91757" y="26187"/>
                  </a:lnTo>
                  <a:lnTo>
                    <a:pt x="91681" y="25958"/>
                  </a:lnTo>
                  <a:lnTo>
                    <a:pt x="91490" y="25654"/>
                  </a:lnTo>
                  <a:lnTo>
                    <a:pt x="91236" y="25361"/>
                  </a:lnTo>
                  <a:lnTo>
                    <a:pt x="91033" y="25171"/>
                  </a:lnTo>
                  <a:lnTo>
                    <a:pt x="90754" y="25006"/>
                  </a:lnTo>
                  <a:lnTo>
                    <a:pt x="90627" y="24917"/>
                  </a:lnTo>
                  <a:lnTo>
                    <a:pt x="90474" y="24841"/>
                  </a:lnTo>
                  <a:lnTo>
                    <a:pt x="79273" y="18376"/>
                  </a:lnTo>
                  <a:lnTo>
                    <a:pt x="79044" y="18237"/>
                  </a:lnTo>
                  <a:lnTo>
                    <a:pt x="60198" y="7378"/>
                  </a:lnTo>
                  <a:lnTo>
                    <a:pt x="60020" y="7277"/>
                  </a:lnTo>
                  <a:lnTo>
                    <a:pt x="48653" y="685"/>
                  </a:lnTo>
                  <a:lnTo>
                    <a:pt x="47675" y="1219"/>
                  </a:lnTo>
                  <a:lnTo>
                    <a:pt x="59118" y="7835"/>
                  </a:lnTo>
                  <a:lnTo>
                    <a:pt x="78219" y="18859"/>
                  </a:lnTo>
                  <a:lnTo>
                    <a:pt x="89700" y="25488"/>
                  </a:lnTo>
                  <a:lnTo>
                    <a:pt x="90385" y="26225"/>
                  </a:lnTo>
                  <a:lnTo>
                    <a:pt x="90436" y="26441"/>
                  </a:lnTo>
                  <a:lnTo>
                    <a:pt x="90436" y="26593"/>
                  </a:lnTo>
                  <a:lnTo>
                    <a:pt x="90411" y="26733"/>
                  </a:lnTo>
                  <a:lnTo>
                    <a:pt x="90373" y="26860"/>
                  </a:lnTo>
                  <a:lnTo>
                    <a:pt x="90208" y="27127"/>
                  </a:lnTo>
                  <a:lnTo>
                    <a:pt x="90093" y="27266"/>
                  </a:lnTo>
                  <a:lnTo>
                    <a:pt x="89789" y="27482"/>
                  </a:lnTo>
                  <a:lnTo>
                    <a:pt x="47675" y="51790"/>
                  </a:lnTo>
                  <a:lnTo>
                    <a:pt x="47396" y="51955"/>
                  </a:lnTo>
                  <a:lnTo>
                    <a:pt x="47193" y="52031"/>
                  </a:lnTo>
                  <a:lnTo>
                    <a:pt x="46736" y="52133"/>
                  </a:lnTo>
                  <a:lnTo>
                    <a:pt x="46507" y="52197"/>
                  </a:lnTo>
                  <a:lnTo>
                    <a:pt x="46012" y="52235"/>
                  </a:lnTo>
                  <a:lnTo>
                    <a:pt x="45529" y="52222"/>
                  </a:lnTo>
                  <a:lnTo>
                    <a:pt x="45275" y="52197"/>
                  </a:lnTo>
                  <a:lnTo>
                    <a:pt x="45046" y="52133"/>
                  </a:lnTo>
                  <a:lnTo>
                    <a:pt x="44615" y="52031"/>
                  </a:lnTo>
                  <a:lnTo>
                    <a:pt x="44399" y="51955"/>
                  </a:lnTo>
                  <a:lnTo>
                    <a:pt x="44208" y="51866"/>
                  </a:lnTo>
                  <a:lnTo>
                    <a:pt x="43383" y="52247"/>
                  </a:lnTo>
                  <a:lnTo>
                    <a:pt x="44119" y="51790"/>
                  </a:lnTo>
                  <a:lnTo>
                    <a:pt x="43992" y="51727"/>
                  </a:lnTo>
                  <a:lnTo>
                    <a:pt x="32727" y="45237"/>
                  </a:lnTo>
                  <a:lnTo>
                    <a:pt x="32499" y="45110"/>
                  </a:lnTo>
                  <a:lnTo>
                    <a:pt x="13639" y="34213"/>
                  </a:lnTo>
                  <a:lnTo>
                    <a:pt x="13487" y="34137"/>
                  </a:lnTo>
                  <a:lnTo>
                    <a:pt x="2171" y="27597"/>
                  </a:lnTo>
                  <a:lnTo>
                    <a:pt x="2006" y="27495"/>
                  </a:lnTo>
                  <a:lnTo>
                    <a:pt x="1841" y="27368"/>
                  </a:lnTo>
                  <a:lnTo>
                    <a:pt x="1346" y="26581"/>
                  </a:lnTo>
                  <a:lnTo>
                    <a:pt x="1346" y="26428"/>
                  </a:lnTo>
                  <a:lnTo>
                    <a:pt x="1371" y="26289"/>
                  </a:lnTo>
                  <a:lnTo>
                    <a:pt x="1422" y="26162"/>
                  </a:lnTo>
                  <a:lnTo>
                    <a:pt x="1498" y="26035"/>
                  </a:lnTo>
                  <a:lnTo>
                    <a:pt x="1587" y="25882"/>
                  </a:lnTo>
                  <a:lnTo>
                    <a:pt x="1701" y="25755"/>
                  </a:lnTo>
                  <a:lnTo>
                    <a:pt x="1841" y="25641"/>
                  </a:lnTo>
                  <a:lnTo>
                    <a:pt x="2082" y="25488"/>
                  </a:lnTo>
                  <a:lnTo>
                    <a:pt x="44030" y="1257"/>
                  </a:lnTo>
                  <a:lnTo>
                    <a:pt x="44183" y="1168"/>
                  </a:lnTo>
                  <a:lnTo>
                    <a:pt x="44399" y="1066"/>
                  </a:lnTo>
                  <a:lnTo>
                    <a:pt x="44602" y="990"/>
                  </a:lnTo>
                  <a:lnTo>
                    <a:pt x="44818" y="939"/>
                  </a:lnTo>
                  <a:lnTo>
                    <a:pt x="45275" y="838"/>
                  </a:lnTo>
                  <a:lnTo>
                    <a:pt x="45770" y="787"/>
                  </a:lnTo>
                  <a:lnTo>
                    <a:pt x="46012" y="787"/>
                  </a:lnTo>
                  <a:lnTo>
                    <a:pt x="46494" y="838"/>
                  </a:lnTo>
                  <a:lnTo>
                    <a:pt x="46850" y="901"/>
                  </a:lnTo>
                  <a:lnTo>
                    <a:pt x="47180" y="990"/>
                  </a:lnTo>
                  <a:lnTo>
                    <a:pt x="47396" y="1066"/>
                  </a:lnTo>
                  <a:lnTo>
                    <a:pt x="47625" y="1193"/>
                  </a:lnTo>
                  <a:lnTo>
                    <a:pt x="48615" y="647"/>
                  </a:lnTo>
                  <a:lnTo>
                    <a:pt x="48488" y="571"/>
                  </a:lnTo>
                  <a:lnTo>
                    <a:pt x="48196" y="431"/>
                  </a:lnTo>
                  <a:lnTo>
                    <a:pt x="48031" y="393"/>
                  </a:lnTo>
                  <a:lnTo>
                    <a:pt x="47879" y="330"/>
                  </a:lnTo>
                  <a:lnTo>
                    <a:pt x="47548" y="228"/>
                  </a:lnTo>
                  <a:lnTo>
                    <a:pt x="47371" y="190"/>
                  </a:lnTo>
                  <a:lnTo>
                    <a:pt x="47193" y="127"/>
                  </a:lnTo>
                  <a:lnTo>
                    <a:pt x="46824" y="76"/>
                  </a:lnTo>
                  <a:lnTo>
                    <a:pt x="46456" y="12"/>
                  </a:lnTo>
                  <a:lnTo>
                    <a:pt x="46075" y="0"/>
                  </a:lnTo>
                  <a:lnTo>
                    <a:pt x="45326" y="12"/>
                  </a:lnTo>
                  <a:lnTo>
                    <a:pt x="45135" y="50"/>
                  </a:lnTo>
                  <a:lnTo>
                    <a:pt x="44589" y="127"/>
                  </a:lnTo>
                  <a:lnTo>
                    <a:pt x="44411" y="190"/>
                  </a:lnTo>
                  <a:lnTo>
                    <a:pt x="44246" y="228"/>
                  </a:lnTo>
                  <a:lnTo>
                    <a:pt x="43903" y="330"/>
                  </a:lnTo>
                  <a:lnTo>
                    <a:pt x="43751" y="393"/>
                  </a:lnTo>
                  <a:lnTo>
                    <a:pt x="43599" y="431"/>
                  </a:lnTo>
                  <a:lnTo>
                    <a:pt x="43294" y="571"/>
                  </a:lnTo>
                  <a:lnTo>
                    <a:pt x="43167" y="647"/>
                  </a:lnTo>
                  <a:lnTo>
                    <a:pt x="1244" y="24866"/>
                  </a:lnTo>
                  <a:lnTo>
                    <a:pt x="1117" y="24930"/>
                  </a:lnTo>
                  <a:lnTo>
                    <a:pt x="749" y="25184"/>
                  </a:lnTo>
                  <a:lnTo>
                    <a:pt x="76" y="26085"/>
                  </a:lnTo>
                  <a:lnTo>
                    <a:pt x="0" y="26390"/>
                  </a:lnTo>
                  <a:lnTo>
                    <a:pt x="0" y="26631"/>
                  </a:lnTo>
                  <a:lnTo>
                    <a:pt x="38" y="26835"/>
                  </a:lnTo>
                  <a:lnTo>
                    <a:pt x="114" y="27038"/>
                  </a:lnTo>
                  <a:lnTo>
                    <a:pt x="228" y="27266"/>
                  </a:lnTo>
                  <a:lnTo>
                    <a:pt x="368" y="27457"/>
                  </a:lnTo>
                  <a:lnTo>
                    <a:pt x="546" y="27660"/>
                  </a:lnTo>
                  <a:lnTo>
                    <a:pt x="749" y="27838"/>
                  </a:lnTo>
                  <a:lnTo>
                    <a:pt x="1041" y="28028"/>
                  </a:lnTo>
                  <a:lnTo>
                    <a:pt x="1206" y="28028"/>
                  </a:lnTo>
                  <a:lnTo>
                    <a:pt x="1257" y="28155"/>
                  </a:lnTo>
                  <a:lnTo>
                    <a:pt x="12585" y="34709"/>
                  </a:lnTo>
                  <a:lnTo>
                    <a:pt x="31623" y="45694"/>
                  </a:lnTo>
                  <a:lnTo>
                    <a:pt x="31800" y="45783"/>
                  </a:lnTo>
                  <a:lnTo>
                    <a:pt x="43167" y="52362"/>
                  </a:lnTo>
                  <a:lnTo>
                    <a:pt x="43307" y="52451"/>
                  </a:lnTo>
                  <a:lnTo>
                    <a:pt x="43599" y="52578"/>
                  </a:lnTo>
                  <a:lnTo>
                    <a:pt x="43916" y="52692"/>
                  </a:lnTo>
                  <a:lnTo>
                    <a:pt x="44246" y="52793"/>
                  </a:lnTo>
                  <a:lnTo>
                    <a:pt x="44602" y="52870"/>
                  </a:lnTo>
                  <a:lnTo>
                    <a:pt x="44958" y="52959"/>
                  </a:lnTo>
                  <a:lnTo>
                    <a:pt x="45339" y="53009"/>
                  </a:lnTo>
                  <a:lnTo>
                    <a:pt x="45707" y="53022"/>
                  </a:lnTo>
                  <a:lnTo>
                    <a:pt x="46469" y="53009"/>
                  </a:lnTo>
                  <a:lnTo>
                    <a:pt x="46837" y="52959"/>
                  </a:lnTo>
                  <a:lnTo>
                    <a:pt x="47548" y="52793"/>
                  </a:lnTo>
                  <a:lnTo>
                    <a:pt x="47891" y="52692"/>
                  </a:lnTo>
                  <a:lnTo>
                    <a:pt x="48044" y="52628"/>
                  </a:lnTo>
                  <a:lnTo>
                    <a:pt x="48196" y="52578"/>
                  </a:lnTo>
                  <a:lnTo>
                    <a:pt x="48501" y="52451"/>
                  </a:lnTo>
                  <a:lnTo>
                    <a:pt x="48628" y="52374"/>
                  </a:lnTo>
                  <a:lnTo>
                    <a:pt x="90652" y="28079"/>
                  </a:lnTo>
                  <a:lnTo>
                    <a:pt x="90779" y="28003"/>
                  </a:lnTo>
                  <a:lnTo>
                    <a:pt x="91135" y="27749"/>
                  </a:lnTo>
                  <a:lnTo>
                    <a:pt x="91795" y="26631"/>
                  </a:lnTo>
                  <a:lnTo>
                    <a:pt x="91795" y="26403"/>
                  </a:lnTo>
                  <a:close/>
                </a:path>
                <a:path w="97154" h="67309">
                  <a:moveTo>
                    <a:pt x="96761" y="66662"/>
                  </a:moveTo>
                  <a:lnTo>
                    <a:pt x="77698" y="55664"/>
                  </a:lnTo>
                  <a:lnTo>
                    <a:pt x="77304" y="55880"/>
                  </a:lnTo>
                  <a:lnTo>
                    <a:pt x="96367" y="66903"/>
                  </a:lnTo>
                  <a:lnTo>
                    <a:pt x="96685" y="66916"/>
                  </a:lnTo>
                  <a:lnTo>
                    <a:pt x="96748" y="6667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095270" y="1338198"/>
              <a:ext cx="92075" cy="53340"/>
            </a:xfrm>
            <a:custGeom>
              <a:avLst/>
              <a:gdLst/>
              <a:ahLst/>
              <a:cxnLst/>
              <a:rect l="l" t="t" r="r" b="b"/>
              <a:pathLst>
                <a:path w="92075" h="53340">
                  <a:moveTo>
                    <a:pt x="19697" y="26327"/>
                  </a:moveTo>
                  <a:lnTo>
                    <a:pt x="19634" y="25971"/>
                  </a:lnTo>
                  <a:lnTo>
                    <a:pt x="19570" y="25819"/>
                  </a:lnTo>
                  <a:lnTo>
                    <a:pt x="19519" y="25615"/>
                  </a:lnTo>
                  <a:lnTo>
                    <a:pt x="18072" y="24066"/>
                  </a:lnTo>
                  <a:lnTo>
                    <a:pt x="18072" y="26377"/>
                  </a:lnTo>
                  <a:lnTo>
                    <a:pt x="18072" y="26631"/>
                  </a:lnTo>
                  <a:lnTo>
                    <a:pt x="13716" y="29159"/>
                  </a:lnTo>
                  <a:lnTo>
                    <a:pt x="12814" y="29133"/>
                  </a:lnTo>
                  <a:lnTo>
                    <a:pt x="8902" y="26631"/>
                  </a:lnTo>
                  <a:lnTo>
                    <a:pt x="8902" y="26377"/>
                  </a:lnTo>
                  <a:lnTo>
                    <a:pt x="13271" y="23850"/>
                  </a:lnTo>
                  <a:lnTo>
                    <a:pt x="14173" y="23876"/>
                  </a:lnTo>
                  <a:lnTo>
                    <a:pt x="17297" y="25031"/>
                  </a:lnTo>
                  <a:lnTo>
                    <a:pt x="17424" y="25133"/>
                  </a:lnTo>
                  <a:lnTo>
                    <a:pt x="17653" y="25374"/>
                  </a:lnTo>
                  <a:lnTo>
                    <a:pt x="17818" y="25590"/>
                  </a:lnTo>
                  <a:lnTo>
                    <a:pt x="18034" y="26098"/>
                  </a:lnTo>
                  <a:lnTo>
                    <a:pt x="18072" y="26377"/>
                  </a:lnTo>
                  <a:lnTo>
                    <a:pt x="18072" y="24066"/>
                  </a:lnTo>
                  <a:lnTo>
                    <a:pt x="17881" y="23964"/>
                  </a:lnTo>
                  <a:lnTo>
                    <a:pt x="17653" y="23837"/>
                  </a:lnTo>
                  <a:lnTo>
                    <a:pt x="16687" y="23418"/>
                  </a:lnTo>
                  <a:lnTo>
                    <a:pt x="15862" y="23190"/>
                  </a:lnTo>
                  <a:lnTo>
                    <a:pt x="14998" y="23012"/>
                  </a:lnTo>
                  <a:lnTo>
                    <a:pt x="14401" y="22948"/>
                  </a:lnTo>
                  <a:lnTo>
                    <a:pt x="13792" y="22910"/>
                  </a:lnTo>
                  <a:lnTo>
                    <a:pt x="13182" y="22910"/>
                  </a:lnTo>
                  <a:lnTo>
                    <a:pt x="7289" y="26327"/>
                  </a:lnTo>
                  <a:lnTo>
                    <a:pt x="7289" y="26670"/>
                  </a:lnTo>
                  <a:lnTo>
                    <a:pt x="10058" y="29464"/>
                  </a:lnTo>
                  <a:lnTo>
                    <a:pt x="10299" y="29591"/>
                  </a:lnTo>
                  <a:lnTo>
                    <a:pt x="10845" y="29743"/>
                  </a:lnTo>
                  <a:lnTo>
                    <a:pt x="11988" y="29972"/>
                  </a:lnTo>
                  <a:lnTo>
                    <a:pt x="13195" y="30086"/>
                  </a:lnTo>
                  <a:lnTo>
                    <a:pt x="13804" y="30086"/>
                  </a:lnTo>
                  <a:lnTo>
                    <a:pt x="16941" y="29464"/>
                  </a:lnTo>
                  <a:lnTo>
                    <a:pt x="17195" y="29375"/>
                  </a:lnTo>
                  <a:lnTo>
                    <a:pt x="19697" y="26670"/>
                  </a:lnTo>
                  <a:lnTo>
                    <a:pt x="19697" y="26327"/>
                  </a:lnTo>
                  <a:close/>
                </a:path>
                <a:path w="92075" h="53340">
                  <a:moveTo>
                    <a:pt x="32169" y="38823"/>
                  </a:moveTo>
                  <a:lnTo>
                    <a:pt x="32016" y="38760"/>
                  </a:lnTo>
                  <a:lnTo>
                    <a:pt x="31877" y="38722"/>
                  </a:lnTo>
                  <a:lnTo>
                    <a:pt x="31457" y="38696"/>
                  </a:lnTo>
                  <a:lnTo>
                    <a:pt x="31330" y="38722"/>
                  </a:lnTo>
                  <a:lnTo>
                    <a:pt x="31191" y="38760"/>
                  </a:lnTo>
                  <a:lnTo>
                    <a:pt x="31064" y="38811"/>
                  </a:lnTo>
                  <a:lnTo>
                    <a:pt x="30937" y="38900"/>
                  </a:lnTo>
                  <a:lnTo>
                    <a:pt x="30822" y="39039"/>
                  </a:lnTo>
                  <a:lnTo>
                    <a:pt x="30797" y="39192"/>
                  </a:lnTo>
                  <a:lnTo>
                    <a:pt x="30848" y="39319"/>
                  </a:lnTo>
                  <a:lnTo>
                    <a:pt x="31000" y="39471"/>
                  </a:lnTo>
                  <a:lnTo>
                    <a:pt x="32169" y="38823"/>
                  </a:lnTo>
                  <a:close/>
                </a:path>
                <a:path w="92075" h="53340">
                  <a:moveTo>
                    <a:pt x="33362" y="37439"/>
                  </a:moveTo>
                  <a:lnTo>
                    <a:pt x="33185" y="37223"/>
                  </a:lnTo>
                  <a:lnTo>
                    <a:pt x="24371" y="34353"/>
                  </a:lnTo>
                  <a:lnTo>
                    <a:pt x="18834" y="31127"/>
                  </a:lnTo>
                  <a:lnTo>
                    <a:pt x="18694" y="31064"/>
                  </a:lnTo>
                  <a:lnTo>
                    <a:pt x="18554" y="31026"/>
                  </a:lnTo>
                  <a:lnTo>
                    <a:pt x="18059" y="31000"/>
                  </a:lnTo>
                  <a:lnTo>
                    <a:pt x="17907" y="31026"/>
                  </a:lnTo>
                  <a:lnTo>
                    <a:pt x="17767" y="31076"/>
                  </a:lnTo>
                  <a:lnTo>
                    <a:pt x="17602" y="31191"/>
                  </a:lnTo>
                  <a:lnTo>
                    <a:pt x="17475" y="31343"/>
                  </a:lnTo>
                  <a:lnTo>
                    <a:pt x="17449" y="31534"/>
                  </a:lnTo>
                  <a:lnTo>
                    <a:pt x="17526" y="31661"/>
                  </a:lnTo>
                  <a:lnTo>
                    <a:pt x="17653" y="31788"/>
                  </a:lnTo>
                  <a:lnTo>
                    <a:pt x="23355" y="35077"/>
                  </a:lnTo>
                  <a:lnTo>
                    <a:pt x="23482" y="35140"/>
                  </a:lnTo>
                  <a:lnTo>
                    <a:pt x="23634" y="35191"/>
                  </a:lnTo>
                  <a:lnTo>
                    <a:pt x="32156" y="37922"/>
                  </a:lnTo>
                  <a:lnTo>
                    <a:pt x="32308" y="37947"/>
                  </a:lnTo>
                  <a:lnTo>
                    <a:pt x="32664" y="37973"/>
                  </a:lnTo>
                  <a:lnTo>
                    <a:pt x="32816" y="37947"/>
                  </a:lnTo>
                  <a:lnTo>
                    <a:pt x="32956" y="37909"/>
                  </a:lnTo>
                  <a:lnTo>
                    <a:pt x="33083" y="37871"/>
                  </a:lnTo>
                  <a:lnTo>
                    <a:pt x="33235" y="37769"/>
                  </a:lnTo>
                  <a:lnTo>
                    <a:pt x="33337" y="37642"/>
                  </a:lnTo>
                  <a:lnTo>
                    <a:pt x="33362" y="37439"/>
                  </a:lnTo>
                  <a:close/>
                </a:path>
                <a:path w="92075" h="53340">
                  <a:moveTo>
                    <a:pt x="37884" y="42138"/>
                  </a:moveTo>
                  <a:lnTo>
                    <a:pt x="32169" y="38836"/>
                  </a:lnTo>
                  <a:lnTo>
                    <a:pt x="31038" y="39484"/>
                  </a:lnTo>
                  <a:lnTo>
                    <a:pt x="36753" y="42799"/>
                  </a:lnTo>
                  <a:lnTo>
                    <a:pt x="37884" y="42138"/>
                  </a:lnTo>
                  <a:close/>
                </a:path>
                <a:path w="92075" h="53340">
                  <a:moveTo>
                    <a:pt x="38138" y="42468"/>
                  </a:moveTo>
                  <a:lnTo>
                    <a:pt x="38087" y="42303"/>
                  </a:lnTo>
                  <a:lnTo>
                    <a:pt x="37922" y="42151"/>
                  </a:lnTo>
                  <a:lnTo>
                    <a:pt x="36766" y="42799"/>
                  </a:lnTo>
                  <a:lnTo>
                    <a:pt x="36918" y="42875"/>
                  </a:lnTo>
                  <a:lnTo>
                    <a:pt x="37058" y="42913"/>
                  </a:lnTo>
                  <a:lnTo>
                    <a:pt x="37211" y="42926"/>
                  </a:lnTo>
                  <a:lnTo>
                    <a:pt x="37363" y="42938"/>
                  </a:lnTo>
                  <a:lnTo>
                    <a:pt x="37528" y="42926"/>
                  </a:lnTo>
                  <a:lnTo>
                    <a:pt x="37680" y="42887"/>
                  </a:lnTo>
                  <a:lnTo>
                    <a:pt x="37807" y="42849"/>
                  </a:lnTo>
                  <a:lnTo>
                    <a:pt x="37973" y="42748"/>
                  </a:lnTo>
                  <a:lnTo>
                    <a:pt x="38112" y="42583"/>
                  </a:lnTo>
                  <a:close/>
                </a:path>
                <a:path w="92075" h="53340">
                  <a:moveTo>
                    <a:pt x="39090" y="11023"/>
                  </a:moveTo>
                  <a:lnTo>
                    <a:pt x="39014" y="10896"/>
                  </a:lnTo>
                  <a:lnTo>
                    <a:pt x="38887" y="10782"/>
                  </a:lnTo>
                  <a:lnTo>
                    <a:pt x="38760" y="10718"/>
                  </a:lnTo>
                  <a:lnTo>
                    <a:pt x="38620" y="10668"/>
                  </a:lnTo>
                  <a:lnTo>
                    <a:pt x="38481" y="10629"/>
                  </a:lnTo>
                  <a:lnTo>
                    <a:pt x="38163" y="10617"/>
                  </a:lnTo>
                  <a:lnTo>
                    <a:pt x="38011" y="10642"/>
                  </a:lnTo>
                  <a:lnTo>
                    <a:pt x="37858" y="10680"/>
                  </a:lnTo>
                  <a:lnTo>
                    <a:pt x="37706" y="10769"/>
                  </a:lnTo>
                  <a:lnTo>
                    <a:pt x="18643" y="21780"/>
                  </a:lnTo>
                  <a:lnTo>
                    <a:pt x="18440" y="21932"/>
                  </a:lnTo>
                  <a:lnTo>
                    <a:pt x="18402" y="22174"/>
                  </a:lnTo>
                  <a:lnTo>
                    <a:pt x="18516" y="22339"/>
                  </a:lnTo>
                  <a:lnTo>
                    <a:pt x="18732" y="22479"/>
                  </a:lnTo>
                  <a:lnTo>
                    <a:pt x="18859" y="22517"/>
                  </a:lnTo>
                  <a:lnTo>
                    <a:pt x="19011" y="22567"/>
                  </a:lnTo>
                  <a:lnTo>
                    <a:pt x="19164" y="22580"/>
                  </a:lnTo>
                  <a:lnTo>
                    <a:pt x="19329" y="22567"/>
                  </a:lnTo>
                  <a:lnTo>
                    <a:pt x="19558" y="22517"/>
                  </a:lnTo>
                  <a:lnTo>
                    <a:pt x="19697" y="22479"/>
                  </a:lnTo>
                  <a:lnTo>
                    <a:pt x="38849" y="11430"/>
                  </a:lnTo>
                  <a:lnTo>
                    <a:pt x="39039" y="11277"/>
                  </a:lnTo>
                  <a:lnTo>
                    <a:pt x="39090" y="11023"/>
                  </a:lnTo>
                  <a:close/>
                </a:path>
                <a:path w="92075" h="53340">
                  <a:moveTo>
                    <a:pt x="48641" y="647"/>
                  </a:moveTo>
                  <a:lnTo>
                    <a:pt x="46101" y="0"/>
                  </a:lnTo>
                  <a:lnTo>
                    <a:pt x="45339" y="12"/>
                  </a:lnTo>
                  <a:lnTo>
                    <a:pt x="44602" y="139"/>
                  </a:lnTo>
                  <a:lnTo>
                    <a:pt x="44246" y="215"/>
                  </a:lnTo>
                  <a:lnTo>
                    <a:pt x="43916" y="317"/>
                  </a:lnTo>
                  <a:lnTo>
                    <a:pt x="43764" y="381"/>
                  </a:lnTo>
                  <a:lnTo>
                    <a:pt x="43611" y="431"/>
                  </a:lnTo>
                  <a:lnTo>
                    <a:pt x="43307" y="571"/>
                  </a:lnTo>
                  <a:lnTo>
                    <a:pt x="43180" y="647"/>
                  </a:lnTo>
                  <a:lnTo>
                    <a:pt x="1143" y="24930"/>
                  </a:lnTo>
                  <a:lnTo>
                    <a:pt x="1016" y="25006"/>
                  </a:lnTo>
                  <a:lnTo>
                    <a:pt x="0" y="26390"/>
                  </a:lnTo>
                  <a:lnTo>
                    <a:pt x="0" y="26619"/>
                  </a:lnTo>
                  <a:lnTo>
                    <a:pt x="1016" y="28003"/>
                  </a:lnTo>
                  <a:lnTo>
                    <a:pt x="1143" y="28092"/>
                  </a:lnTo>
                  <a:lnTo>
                    <a:pt x="12573" y="34683"/>
                  </a:lnTo>
                  <a:lnTo>
                    <a:pt x="31661" y="45707"/>
                  </a:lnTo>
                  <a:lnTo>
                    <a:pt x="31800" y="45770"/>
                  </a:lnTo>
                  <a:lnTo>
                    <a:pt x="43129" y="52324"/>
                  </a:lnTo>
                  <a:lnTo>
                    <a:pt x="44132" y="51790"/>
                  </a:lnTo>
                  <a:lnTo>
                    <a:pt x="32740" y="45250"/>
                  </a:lnTo>
                  <a:lnTo>
                    <a:pt x="32575" y="45123"/>
                  </a:lnTo>
                  <a:lnTo>
                    <a:pt x="32435" y="45072"/>
                  </a:lnTo>
                  <a:lnTo>
                    <a:pt x="13677" y="34226"/>
                  </a:lnTo>
                  <a:lnTo>
                    <a:pt x="13500" y="34112"/>
                  </a:lnTo>
                  <a:lnTo>
                    <a:pt x="2197" y="27609"/>
                  </a:lnTo>
                  <a:lnTo>
                    <a:pt x="2006" y="27482"/>
                  </a:lnTo>
                  <a:lnTo>
                    <a:pt x="1854" y="27355"/>
                  </a:lnTo>
                  <a:lnTo>
                    <a:pt x="1701" y="27241"/>
                  </a:lnTo>
                  <a:lnTo>
                    <a:pt x="1422" y="26860"/>
                  </a:lnTo>
                  <a:lnTo>
                    <a:pt x="1384" y="26720"/>
                  </a:lnTo>
                  <a:lnTo>
                    <a:pt x="1358" y="26568"/>
                  </a:lnTo>
                  <a:lnTo>
                    <a:pt x="1358" y="26428"/>
                  </a:lnTo>
                  <a:lnTo>
                    <a:pt x="1384" y="26276"/>
                  </a:lnTo>
                  <a:lnTo>
                    <a:pt x="1422" y="26149"/>
                  </a:lnTo>
                  <a:lnTo>
                    <a:pt x="1498" y="26022"/>
                  </a:lnTo>
                  <a:lnTo>
                    <a:pt x="1587" y="25895"/>
                  </a:lnTo>
                  <a:lnTo>
                    <a:pt x="1701" y="25742"/>
                  </a:lnTo>
                  <a:lnTo>
                    <a:pt x="2006" y="25527"/>
                  </a:lnTo>
                  <a:lnTo>
                    <a:pt x="2159" y="25438"/>
                  </a:lnTo>
                  <a:lnTo>
                    <a:pt x="44119" y="1219"/>
                  </a:lnTo>
                  <a:lnTo>
                    <a:pt x="44411" y="1066"/>
                  </a:lnTo>
                  <a:lnTo>
                    <a:pt x="44615" y="977"/>
                  </a:lnTo>
                  <a:lnTo>
                    <a:pt x="45072" y="863"/>
                  </a:lnTo>
                  <a:lnTo>
                    <a:pt x="45300" y="812"/>
                  </a:lnTo>
                  <a:lnTo>
                    <a:pt x="45542" y="787"/>
                  </a:lnTo>
                  <a:lnTo>
                    <a:pt x="45796" y="774"/>
                  </a:lnTo>
                  <a:lnTo>
                    <a:pt x="46278" y="787"/>
                  </a:lnTo>
                  <a:lnTo>
                    <a:pt x="46532" y="812"/>
                  </a:lnTo>
                  <a:lnTo>
                    <a:pt x="46761" y="876"/>
                  </a:lnTo>
                  <a:lnTo>
                    <a:pt x="47193" y="977"/>
                  </a:lnTo>
                  <a:lnTo>
                    <a:pt x="47409" y="1066"/>
                  </a:lnTo>
                  <a:lnTo>
                    <a:pt x="47599" y="1155"/>
                  </a:lnTo>
                  <a:lnTo>
                    <a:pt x="48641" y="647"/>
                  </a:lnTo>
                  <a:close/>
                </a:path>
                <a:path w="92075" h="53340">
                  <a:moveTo>
                    <a:pt x="52095" y="45034"/>
                  </a:moveTo>
                  <a:lnTo>
                    <a:pt x="50495" y="42799"/>
                  </a:lnTo>
                  <a:lnTo>
                    <a:pt x="50482" y="45085"/>
                  </a:lnTo>
                  <a:lnTo>
                    <a:pt x="50482" y="45351"/>
                  </a:lnTo>
                  <a:lnTo>
                    <a:pt x="48450" y="47409"/>
                  </a:lnTo>
                  <a:lnTo>
                    <a:pt x="48260" y="47498"/>
                  </a:lnTo>
                  <a:lnTo>
                    <a:pt x="47447" y="47713"/>
                  </a:lnTo>
                  <a:lnTo>
                    <a:pt x="46570" y="47853"/>
                  </a:lnTo>
                  <a:lnTo>
                    <a:pt x="46139" y="47879"/>
                  </a:lnTo>
                  <a:lnTo>
                    <a:pt x="45224" y="47853"/>
                  </a:lnTo>
                  <a:lnTo>
                    <a:pt x="44348" y="47713"/>
                  </a:lnTo>
                  <a:lnTo>
                    <a:pt x="43535" y="47498"/>
                  </a:lnTo>
                  <a:lnTo>
                    <a:pt x="43357" y="47409"/>
                  </a:lnTo>
                  <a:lnTo>
                    <a:pt x="43180" y="47345"/>
                  </a:lnTo>
                  <a:lnTo>
                    <a:pt x="42659" y="47104"/>
                  </a:lnTo>
                  <a:lnTo>
                    <a:pt x="41325" y="45351"/>
                  </a:lnTo>
                  <a:lnTo>
                    <a:pt x="41325" y="45085"/>
                  </a:lnTo>
                  <a:lnTo>
                    <a:pt x="45681" y="42570"/>
                  </a:lnTo>
                  <a:lnTo>
                    <a:pt x="46583" y="42595"/>
                  </a:lnTo>
                  <a:lnTo>
                    <a:pt x="47028" y="42646"/>
                  </a:lnTo>
                  <a:lnTo>
                    <a:pt x="47663" y="42760"/>
                  </a:lnTo>
                  <a:lnTo>
                    <a:pt x="48272" y="42938"/>
                  </a:lnTo>
                  <a:lnTo>
                    <a:pt x="48450" y="43027"/>
                  </a:lnTo>
                  <a:lnTo>
                    <a:pt x="48641" y="43091"/>
                  </a:lnTo>
                  <a:lnTo>
                    <a:pt x="48996" y="43256"/>
                  </a:lnTo>
                  <a:lnTo>
                    <a:pt x="49136" y="43345"/>
                  </a:lnTo>
                  <a:lnTo>
                    <a:pt x="49314" y="43434"/>
                  </a:lnTo>
                  <a:lnTo>
                    <a:pt x="49593" y="43624"/>
                  </a:lnTo>
                  <a:lnTo>
                    <a:pt x="49707" y="43751"/>
                  </a:lnTo>
                  <a:lnTo>
                    <a:pt x="49834" y="43853"/>
                  </a:lnTo>
                  <a:lnTo>
                    <a:pt x="50228" y="44323"/>
                  </a:lnTo>
                  <a:lnTo>
                    <a:pt x="50355" y="44577"/>
                  </a:lnTo>
                  <a:lnTo>
                    <a:pt x="50444" y="44831"/>
                  </a:lnTo>
                  <a:lnTo>
                    <a:pt x="50482" y="45085"/>
                  </a:lnTo>
                  <a:lnTo>
                    <a:pt x="50482" y="42799"/>
                  </a:lnTo>
                  <a:lnTo>
                    <a:pt x="46215" y="41630"/>
                  </a:lnTo>
                  <a:lnTo>
                    <a:pt x="45605" y="41630"/>
                  </a:lnTo>
                  <a:lnTo>
                    <a:pt x="39712" y="45034"/>
                  </a:lnTo>
                  <a:lnTo>
                    <a:pt x="39712" y="45389"/>
                  </a:lnTo>
                  <a:lnTo>
                    <a:pt x="42456" y="48183"/>
                  </a:lnTo>
                  <a:lnTo>
                    <a:pt x="42710" y="48298"/>
                  </a:lnTo>
                  <a:lnTo>
                    <a:pt x="43256" y="48463"/>
                  </a:lnTo>
                  <a:lnTo>
                    <a:pt x="44386" y="48691"/>
                  </a:lnTo>
                  <a:lnTo>
                    <a:pt x="44704" y="48729"/>
                  </a:lnTo>
                  <a:lnTo>
                    <a:pt x="45605" y="48793"/>
                  </a:lnTo>
                  <a:lnTo>
                    <a:pt x="46215" y="48793"/>
                  </a:lnTo>
                  <a:lnTo>
                    <a:pt x="52095" y="45389"/>
                  </a:lnTo>
                  <a:lnTo>
                    <a:pt x="52095" y="45034"/>
                  </a:lnTo>
                  <a:close/>
                </a:path>
                <a:path w="92075" h="53340">
                  <a:moveTo>
                    <a:pt x="52095" y="7620"/>
                  </a:moveTo>
                  <a:lnTo>
                    <a:pt x="50482" y="5384"/>
                  </a:lnTo>
                  <a:lnTo>
                    <a:pt x="50482" y="7658"/>
                  </a:lnTo>
                  <a:lnTo>
                    <a:pt x="50482" y="7924"/>
                  </a:lnTo>
                  <a:lnTo>
                    <a:pt x="48450" y="9982"/>
                  </a:lnTo>
                  <a:lnTo>
                    <a:pt x="48260" y="10071"/>
                  </a:lnTo>
                  <a:lnTo>
                    <a:pt x="47866" y="10198"/>
                  </a:lnTo>
                  <a:lnTo>
                    <a:pt x="47028" y="10375"/>
                  </a:lnTo>
                  <a:lnTo>
                    <a:pt x="46139" y="10439"/>
                  </a:lnTo>
                  <a:lnTo>
                    <a:pt x="45008" y="10401"/>
                  </a:lnTo>
                  <a:lnTo>
                    <a:pt x="44348" y="10299"/>
                  </a:lnTo>
                  <a:lnTo>
                    <a:pt x="43535" y="10071"/>
                  </a:lnTo>
                  <a:lnTo>
                    <a:pt x="43357" y="9982"/>
                  </a:lnTo>
                  <a:lnTo>
                    <a:pt x="42824" y="9766"/>
                  </a:lnTo>
                  <a:lnTo>
                    <a:pt x="42659" y="9677"/>
                  </a:lnTo>
                  <a:lnTo>
                    <a:pt x="41325" y="7924"/>
                  </a:lnTo>
                  <a:lnTo>
                    <a:pt x="41325" y="7658"/>
                  </a:lnTo>
                  <a:lnTo>
                    <a:pt x="45681" y="5143"/>
                  </a:lnTo>
                  <a:lnTo>
                    <a:pt x="46139" y="5143"/>
                  </a:lnTo>
                  <a:lnTo>
                    <a:pt x="49136" y="5930"/>
                  </a:lnTo>
                  <a:lnTo>
                    <a:pt x="49314" y="6019"/>
                  </a:lnTo>
                  <a:lnTo>
                    <a:pt x="50482" y="7658"/>
                  </a:lnTo>
                  <a:lnTo>
                    <a:pt x="50482" y="5384"/>
                  </a:lnTo>
                  <a:lnTo>
                    <a:pt x="50292" y="5245"/>
                  </a:lnTo>
                  <a:lnTo>
                    <a:pt x="50076" y="5130"/>
                  </a:lnTo>
                  <a:lnTo>
                    <a:pt x="49352" y="4826"/>
                  </a:lnTo>
                  <a:lnTo>
                    <a:pt x="49098" y="4699"/>
                  </a:lnTo>
                  <a:lnTo>
                    <a:pt x="48285" y="4483"/>
                  </a:lnTo>
                  <a:lnTo>
                    <a:pt x="47421" y="4318"/>
                  </a:lnTo>
                  <a:lnTo>
                    <a:pt x="47117" y="4292"/>
                  </a:lnTo>
                  <a:lnTo>
                    <a:pt x="46824" y="4241"/>
                  </a:lnTo>
                  <a:lnTo>
                    <a:pt x="46215" y="4203"/>
                  </a:lnTo>
                  <a:lnTo>
                    <a:pt x="45605" y="4203"/>
                  </a:lnTo>
                  <a:lnTo>
                    <a:pt x="45008" y="4241"/>
                  </a:lnTo>
                  <a:lnTo>
                    <a:pt x="44704" y="4292"/>
                  </a:lnTo>
                  <a:lnTo>
                    <a:pt x="44399" y="4318"/>
                  </a:lnTo>
                  <a:lnTo>
                    <a:pt x="39712" y="7620"/>
                  </a:lnTo>
                  <a:lnTo>
                    <a:pt x="39712" y="7962"/>
                  </a:lnTo>
                  <a:lnTo>
                    <a:pt x="45605" y="11379"/>
                  </a:lnTo>
                  <a:lnTo>
                    <a:pt x="46215" y="11379"/>
                  </a:lnTo>
                  <a:lnTo>
                    <a:pt x="52095" y="7962"/>
                  </a:lnTo>
                  <a:lnTo>
                    <a:pt x="52095" y="7620"/>
                  </a:lnTo>
                  <a:close/>
                </a:path>
                <a:path w="92075" h="53340">
                  <a:moveTo>
                    <a:pt x="65582" y="25946"/>
                  </a:moveTo>
                  <a:lnTo>
                    <a:pt x="65405" y="24828"/>
                  </a:lnTo>
                  <a:lnTo>
                    <a:pt x="65036" y="23749"/>
                  </a:lnTo>
                  <a:lnTo>
                    <a:pt x="64465" y="22669"/>
                  </a:lnTo>
                  <a:lnTo>
                    <a:pt x="63969" y="21983"/>
                  </a:lnTo>
                  <a:lnTo>
                    <a:pt x="63969" y="26149"/>
                  </a:lnTo>
                  <a:lnTo>
                    <a:pt x="63969" y="26873"/>
                  </a:lnTo>
                  <a:lnTo>
                    <a:pt x="63906" y="27343"/>
                  </a:lnTo>
                  <a:lnTo>
                    <a:pt x="63804" y="28028"/>
                  </a:lnTo>
                  <a:lnTo>
                    <a:pt x="47409" y="36880"/>
                  </a:lnTo>
                  <a:lnTo>
                    <a:pt x="63906" y="27343"/>
                  </a:lnTo>
                  <a:lnTo>
                    <a:pt x="63906" y="26911"/>
                  </a:lnTo>
                  <a:lnTo>
                    <a:pt x="46545" y="36918"/>
                  </a:lnTo>
                  <a:lnTo>
                    <a:pt x="43256" y="36830"/>
                  </a:lnTo>
                  <a:lnTo>
                    <a:pt x="41516" y="36639"/>
                  </a:lnTo>
                  <a:lnTo>
                    <a:pt x="33134" y="33896"/>
                  </a:lnTo>
                  <a:lnTo>
                    <a:pt x="27838" y="27012"/>
                  </a:lnTo>
                  <a:lnTo>
                    <a:pt x="27838" y="26162"/>
                  </a:lnTo>
                  <a:lnTo>
                    <a:pt x="45300" y="16078"/>
                  </a:lnTo>
                  <a:lnTo>
                    <a:pt x="46482" y="16078"/>
                  </a:lnTo>
                  <a:lnTo>
                    <a:pt x="63969" y="26149"/>
                  </a:lnTo>
                  <a:lnTo>
                    <a:pt x="63969" y="21983"/>
                  </a:lnTo>
                  <a:lnTo>
                    <a:pt x="63906" y="25679"/>
                  </a:lnTo>
                  <a:lnTo>
                    <a:pt x="47332" y="16116"/>
                  </a:lnTo>
                  <a:lnTo>
                    <a:pt x="63906" y="25679"/>
                  </a:lnTo>
                  <a:lnTo>
                    <a:pt x="63906" y="21894"/>
                  </a:lnTo>
                  <a:lnTo>
                    <a:pt x="46875" y="15151"/>
                  </a:lnTo>
                  <a:lnTo>
                    <a:pt x="44932" y="15151"/>
                  </a:lnTo>
                  <a:lnTo>
                    <a:pt x="44437" y="15189"/>
                  </a:lnTo>
                  <a:lnTo>
                    <a:pt x="44437" y="16129"/>
                  </a:lnTo>
                  <a:lnTo>
                    <a:pt x="27889" y="25692"/>
                  </a:lnTo>
                  <a:lnTo>
                    <a:pt x="44437" y="16129"/>
                  </a:lnTo>
                  <a:lnTo>
                    <a:pt x="44437" y="15189"/>
                  </a:lnTo>
                  <a:lnTo>
                    <a:pt x="26225" y="25946"/>
                  </a:lnTo>
                  <a:lnTo>
                    <a:pt x="26225" y="27063"/>
                  </a:lnTo>
                  <a:lnTo>
                    <a:pt x="44932" y="37871"/>
                  </a:lnTo>
                  <a:lnTo>
                    <a:pt x="46875" y="37871"/>
                  </a:lnTo>
                  <a:lnTo>
                    <a:pt x="65582" y="27063"/>
                  </a:lnTo>
                  <a:lnTo>
                    <a:pt x="65582" y="25946"/>
                  </a:lnTo>
                  <a:close/>
                </a:path>
                <a:path w="92075" h="53340">
                  <a:moveTo>
                    <a:pt x="72453" y="30327"/>
                  </a:moveTo>
                  <a:lnTo>
                    <a:pt x="72377" y="30162"/>
                  </a:lnTo>
                  <a:lnTo>
                    <a:pt x="72250" y="30048"/>
                  </a:lnTo>
                  <a:lnTo>
                    <a:pt x="72123" y="29984"/>
                  </a:lnTo>
                  <a:lnTo>
                    <a:pt x="71983" y="29933"/>
                  </a:lnTo>
                  <a:lnTo>
                    <a:pt x="71843" y="29908"/>
                  </a:lnTo>
                  <a:lnTo>
                    <a:pt x="71488" y="29895"/>
                  </a:lnTo>
                  <a:lnTo>
                    <a:pt x="71361" y="29921"/>
                  </a:lnTo>
                  <a:lnTo>
                    <a:pt x="71221" y="29959"/>
                  </a:lnTo>
                  <a:lnTo>
                    <a:pt x="71094" y="30010"/>
                  </a:lnTo>
                  <a:lnTo>
                    <a:pt x="52019" y="41033"/>
                  </a:lnTo>
                  <a:lnTo>
                    <a:pt x="51841" y="41160"/>
                  </a:lnTo>
                  <a:lnTo>
                    <a:pt x="51777" y="41300"/>
                  </a:lnTo>
                  <a:lnTo>
                    <a:pt x="51777" y="41440"/>
                  </a:lnTo>
                  <a:lnTo>
                    <a:pt x="51841" y="41567"/>
                  </a:lnTo>
                  <a:lnTo>
                    <a:pt x="51993" y="41681"/>
                  </a:lnTo>
                  <a:lnTo>
                    <a:pt x="52133" y="41744"/>
                  </a:lnTo>
                  <a:lnTo>
                    <a:pt x="52273" y="41795"/>
                  </a:lnTo>
                  <a:lnTo>
                    <a:pt x="52425" y="41821"/>
                  </a:lnTo>
                  <a:lnTo>
                    <a:pt x="52578" y="41833"/>
                  </a:lnTo>
                  <a:lnTo>
                    <a:pt x="52730" y="41821"/>
                  </a:lnTo>
                  <a:lnTo>
                    <a:pt x="52857" y="41795"/>
                  </a:lnTo>
                  <a:lnTo>
                    <a:pt x="52997" y="41757"/>
                  </a:lnTo>
                  <a:lnTo>
                    <a:pt x="53124" y="41706"/>
                  </a:lnTo>
                  <a:lnTo>
                    <a:pt x="72186" y="30695"/>
                  </a:lnTo>
                  <a:lnTo>
                    <a:pt x="72313" y="30619"/>
                  </a:lnTo>
                  <a:lnTo>
                    <a:pt x="72428" y="30480"/>
                  </a:lnTo>
                  <a:lnTo>
                    <a:pt x="72453" y="30327"/>
                  </a:lnTo>
                  <a:close/>
                </a:path>
                <a:path w="92075" h="53340">
                  <a:moveTo>
                    <a:pt x="83566" y="25768"/>
                  </a:moveTo>
                  <a:lnTo>
                    <a:pt x="83502" y="25425"/>
                  </a:lnTo>
                  <a:lnTo>
                    <a:pt x="83439" y="25273"/>
                  </a:lnTo>
                  <a:lnTo>
                    <a:pt x="83388" y="25082"/>
                  </a:lnTo>
                  <a:lnTo>
                    <a:pt x="81940" y="23533"/>
                  </a:lnTo>
                  <a:lnTo>
                    <a:pt x="81940" y="25831"/>
                  </a:lnTo>
                  <a:lnTo>
                    <a:pt x="81940" y="26085"/>
                  </a:lnTo>
                  <a:lnTo>
                    <a:pt x="79908" y="28143"/>
                  </a:lnTo>
                  <a:lnTo>
                    <a:pt x="79717" y="28232"/>
                  </a:lnTo>
                  <a:lnTo>
                    <a:pt x="79324" y="28346"/>
                  </a:lnTo>
                  <a:lnTo>
                    <a:pt x="78486" y="28536"/>
                  </a:lnTo>
                  <a:lnTo>
                    <a:pt x="77584" y="28613"/>
                  </a:lnTo>
                  <a:lnTo>
                    <a:pt x="76682" y="28587"/>
                  </a:lnTo>
                  <a:lnTo>
                    <a:pt x="76250" y="28536"/>
                  </a:lnTo>
                  <a:lnTo>
                    <a:pt x="75819" y="28448"/>
                  </a:lnTo>
                  <a:lnTo>
                    <a:pt x="75006" y="28232"/>
                  </a:lnTo>
                  <a:lnTo>
                    <a:pt x="74815" y="28143"/>
                  </a:lnTo>
                  <a:lnTo>
                    <a:pt x="74637" y="28092"/>
                  </a:lnTo>
                  <a:lnTo>
                    <a:pt x="74117" y="27838"/>
                  </a:lnTo>
                  <a:lnTo>
                    <a:pt x="72783" y="26085"/>
                  </a:lnTo>
                  <a:lnTo>
                    <a:pt x="72783" y="25831"/>
                  </a:lnTo>
                  <a:lnTo>
                    <a:pt x="74815" y="23774"/>
                  </a:lnTo>
                  <a:lnTo>
                    <a:pt x="75399" y="23558"/>
                  </a:lnTo>
                  <a:lnTo>
                    <a:pt x="76250" y="23380"/>
                  </a:lnTo>
                  <a:lnTo>
                    <a:pt x="77139" y="23304"/>
                  </a:lnTo>
                  <a:lnTo>
                    <a:pt x="78041" y="23329"/>
                  </a:lnTo>
                  <a:lnTo>
                    <a:pt x="78917" y="23456"/>
                  </a:lnTo>
                  <a:lnTo>
                    <a:pt x="79324" y="23558"/>
                  </a:lnTo>
                  <a:lnTo>
                    <a:pt x="79908" y="23774"/>
                  </a:lnTo>
                  <a:lnTo>
                    <a:pt x="80098" y="23825"/>
                  </a:lnTo>
                  <a:lnTo>
                    <a:pt x="81940" y="25831"/>
                  </a:lnTo>
                  <a:lnTo>
                    <a:pt x="81940" y="23533"/>
                  </a:lnTo>
                  <a:lnTo>
                    <a:pt x="81749" y="23431"/>
                  </a:lnTo>
                  <a:lnTo>
                    <a:pt x="77673" y="22377"/>
                  </a:lnTo>
                  <a:lnTo>
                    <a:pt x="76466" y="22402"/>
                  </a:lnTo>
                  <a:lnTo>
                    <a:pt x="71170" y="25768"/>
                  </a:lnTo>
                  <a:lnTo>
                    <a:pt x="71170" y="26136"/>
                  </a:lnTo>
                  <a:lnTo>
                    <a:pt x="77063" y="29527"/>
                  </a:lnTo>
                  <a:lnTo>
                    <a:pt x="78270" y="29502"/>
                  </a:lnTo>
                  <a:lnTo>
                    <a:pt x="83566" y="26136"/>
                  </a:lnTo>
                  <a:lnTo>
                    <a:pt x="83566" y="25768"/>
                  </a:lnTo>
                  <a:close/>
                </a:path>
                <a:path w="92075" h="53340">
                  <a:moveTo>
                    <a:pt x="91808" y="26403"/>
                  </a:moveTo>
                  <a:lnTo>
                    <a:pt x="91770" y="26174"/>
                  </a:lnTo>
                  <a:lnTo>
                    <a:pt x="91694" y="25971"/>
                  </a:lnTo>
                  <a:lnTo>
                    <a:pt x="91579" y="25742"/>
                  </a:lnTo>
                  <a:lnTo>
                    <a:pt x="91440" y="25552"/>
                  </a:lnTo>
                  <a:lnTo>
                    <a:pt x="91262" y="25361"/>
                  </a:lnTo>
                  <a:lnTo>
                    <a:pt x="91059" y="25171"/>
                  </a:lnTo>
                  <a:lnTo>
                    <a:pt x="90716" y="24968"/>
                  </a:lnTo>
                  <a:lnTo>
                    <a:pt x="90576" y="24879"/>
                  </a:lnTo>
                  <a:lnTo>
                    <a:pt x="79248" y="18338"/>
                  </a:lnTo>
                  <a:lnTo>
                    <a:pt x="78828" y="18516"/>
                  </a:lnTo>
                  <a:lnTo>
                    <a:pt x="79171" y="18300"/>
                  </a:lnTo>
                  <a:lnTo>
                    <a:pt x="79044" y="18237"/>
                  </a:lnTo>
                  <a:lnTo>
                    <a:pt x="60248" y="7391"/>
                  </a:lnTo>
                  <a:lnTo>
                    <a:pt x="60121" y="7302"/>
                  </a:lnTo>
                  <a:lnTo>
                    <a:pt x="48704" y="711"/>
                  </a:lnTo>
                  <a:lnTo>
                    <a:pt x="47688" y="1219"/>
                  </a:lnTo>
                  <a:lnTo>
                    <a:pt x="59042" y="7772"/>
                  </a:lnTo>
                  <a:lnTo>
                    <a:pt x="78219" y="18859"/>
                  </a:lnTo>
                  <a:lnTo>
                    <a:pt x="89725" y="25476"/>
                  </a:lnTo>
                  <a:lnTo>
                    <a:pt x="89966" y="25654"/>
                  </a:lnTo>
                  <a:lnTo>
                    <a:pt x="90462" y="26441"/>
                  </a:lnTo>
                  <a:lnTo>
                    <a:pt x="90462" y="26581"/>
                  </a:lnTo>
                  <a:lnTo>
                    <a:pt x="90436" y="26720"/>
                  </a:lnTo>
                  <a:lnTo>
                    <a:pt x="90385" y="26860"/>
                  </a:lnTo>
                  <a:lnTo>
                    <a:pt x="90309" y="26987"/>
                  </a:lnTo>
                  <a:lnTo>
                    <a:pt x="90220" y="27139"/>
                  </a:lnTo>
                  <a:lnTo>
                    <a:pt x="90093" y="27254"/>
                  </a:lnTo>
                  <a:lnTo>
                    <a:pt x="89966" y="27368"/>
                  </a:lnTo>
                  <a:lnTo>
                    <a:pt x="89789" y="27495"/>
                  </a:lnTo>
                  <a:lnTo>
                    <a:pt x="89662" y="27571"/>
                  </a:lnTo>
                  <a:lnTo>
                    <a:pt x="47752" y="51765"/>
                  </a:lnTo>
                  <a:lnTo>
                    <a:pt x="47599" y="51854"/>
                  </a:lnTo>
                  <a:lnTo>
                    <a:pt x="47396" y="51943"/>
                  </a:lnTo>
                  <a:lnTo>
                    <a:pt x="47193" y="52019"/>
                  </a:lnTo>
                  <a:lnTo>
                    <a:pt x="46977" y="52070"/>
                  </a:lnTo>
                  <a:lnTo>
                    <a:pt x="46748" y="52133"/>
                  </a:lnTo>
                  <a:lnTo>
                    <a:pt x="46520" y="52197"/>
                  </a:lnTo>
                  <a:lnTo>
                    <a:pt x="46024" y="52235"/>
                  </a:lnTo>
                  <a:lnTo>
                    <a:pt x="45542" y="52222"/>
                  </a:lnTo>
                  <a:lnTo>
                    <a:pt x="45288" y="52197"/>
                  </a:lnTo>
                  <a:lnTo>
                    <a:pt x="44945" y="52108"/>
                  </a:lnTo>
                  <a:lnTo>
                    <a:pt x="44615" y="52019"/>
                  </a:lnTo>
                  <a:lnTo>
                    <a:pt x="44399" y="51943"/>
                  </a:lnTo>
                  <a:lnTo>
                    <a:pt x="44157" y="51828"/>
                  </a:lnTo>
                  <a:lnTo>
                    <a:pt x="43180" y="52362"/>
                  </a:lnTo>
                  <a:lnTo>
                    <a:pt x="43307" y="52438"/>
                  </a:lnTo>
                  <a:lnTo>
                    <a:pt x="43599" y="52578"/>
                  </a:lnTo>
                  <a:lnTo>
                    <a:pt x="43764" y="52616"/>
                  </a:lnTo>
                  <a:lnTo>
                    <a:pt x="43916" y="52692"/>
                  </a:lnTo>
                  <a:lnTo>
                    <a:pt x="44246" y="52793"/>
                  </a:lnTo>
                  <a:lnTo>
                    <a:pt x="44424" y="52832"/>
                  </a:lnTo>
                  <a:lnTo>
                    <a:pt x="44602" y="52882"/>
                  </a:lnTo>
                  <a:lnTo>
                    <a:pt x="44970" y="52933"/>
                  </a:lnTo>
                  <a:lnTo>
                    <a:pt x="45148" y="52971"/>
                  </a:lnTo>
                  <a:lnTo>
                    <a:pt x="45339" y="52997"/>
                  </a:lnTo>
                  <a:lnTo>
                    <a:pt x="45720" y="53009"/>
                  </a:lnTo>
                  <a:lnTo>
                    <a:pt x="46469" y="52997"/>
                  </a:lnTo>
                  <a:lnTo>
                    <a:pt x="46659" y="52971"/>
                  </a:lnTo>
                  <a:lnTo>
                    <a:pt x="46850" y="52933"/>
                  </a:lnTo>
                  <a:lnTo>
                    <a:pt x="47205" y="52882"/>
                  </a:lnTo>
                  <a:lnTo>
                    <a:pt x="47548" y="52793"/>
                  </a:lnTo>
                  <a:lnTo>
                    <a:pt x="47891" y="52692"/>
                  </a:lnTo>
                  <a:lnTo>
                    <a:pt x="48044" y="52616"/>
                  </a:lnTo>
                  <a:lnTo>
                    <a:pt x="48196" y="52578"/>
                  </a:lnTo>
                  <a:lnTo>
                    <a:pt x="48501" y="52438"/>
                  </a:lnTo>
                  <a:lnTo>
                    <a:pt x="48641" y="52362"/>
                  </a:lnTo>
                  <a:lnTo>
                    <a:pt x="90601" y="28130"/>
                  </a:lnTo>
                  <a:lnTo>
                    <a:pt x="91503" y="27355"/>
                  </a:lnTo>
                  <a:lnTo>
                    <a:pt x="91694" y="27051"/>
                  </a:lnTo>
                  <a:lnTo>
                    <a:pt x="91770" y="26822"/>
                  </a:lnTo>
                  <a:lnTo>
                    <a:pt x="91808" y="26619"/>
                  </a:lnTo>
                  <a:lnTo>
                    <a:pt x="91808" y="2640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097149" y="1360652"/>
              <a:ext cx="92075" cy="88265"/>
            </a:xfrm>
            <a:custGeom>
              <a:avLst/>
              <a:gdLst/>
              <a:ahLst/>
              <a:cxnLst/>
              <a:rect l="l" t="t" r="r" b="b"/>
              <a:pathLst>
                <a:path w="92075" h="88265">
                  <a:moveTo>
                    <a:pt x="16002" y="1511"/>
                  </a:moveTo>
                  <a:lnTo>
                    <a:pt x="11912" y="457"/>
                  </a:lnTo>
                  <a:lnTo>
                    <a:pt x="11303" y="457"/>
                  </a:lnTo>
                  <a:lnTo>
                    <a:pt x="5410" y="3873"/>
                  </a:lnTo>
                  <a:lnTo>
                    <a:pt x="5410" y="4216"/>
                  </a:lnTo>
                  <a:lnTo>
                    <a:pt x="7226" y="6591"/>
                  </a:lnTo>
                  <a:lnTo>
                    <a:pt x="8369" y="5918"/>
                  </a:lnTo>
                  <a:lnTo>
                    <a:pt x="7924" y="5638"/>
                  </a:lnTo>
                  <a:lnTo>
                    <a:pt x="7454" y="5168"/>
                  </a:lnTo>
                  <a:lnTo>
                    <a:pt x="7289" y="4953"/>
                  </a:lnTo>
                  <a:lnTo>
                    <a:pt x="7112" y="4572"/>
                  </a:lnTo>
                  <a:lnTo>
                    <a:pt x="7023" y="4178"/>
                  </a:lnTo>
                  <a:lnTo>
                    <a:pt x="7023" y="3924"/>
                  </a:lnTo>
                  <a:lnTo>
                    <a:pt x="11391" y="1397"/>
                  </a:lnTo>
                  <a:lnTo>
                    <a:pt x="12293" y="1422"/>
                  </a:lnTo>
                  <a:lnTo>
                    <a:pt x="14846" y="2171"/>
                  </a:lnTo>
                  <a:lnTo>
                    <a:pt x="16002" y="1511"/>
                  </a:lnTo>
                  <a:close/>
                </a:path>
                <a:path w="92075" h="88265">
                  <a:moveTo>
                    <a:pt x="40030" y="46545"/>
                  </a:moveTo>
                  <a:lnTo>
                    <a:pt x="39954" y="46418"/>
                  </a:lnTo>
                  <a:lnTo>
                    <a:pt x="39827" y="46291"/>
                  </a:lnTo>
                  <a:lnTo>
                    <a:pt x="39700" y="46228"/>
                  </a:lnTo>
                  <a:lnTo>
                    <a:pt x="39573" y="46189"/>
                  </a:lnTo>
                  <a:lnTo>
                    <a:pt x="39420" y="46151"/>
                  </a:lnTo>
                  <a:lnTo>
                    <a:pt x="39268" y="46139"/>
                  </a:lnTo>
                  <a:lnTo>
                    <a:pt x="39116" y="46151"/>
                  </a:lnTo>
                  <a:lnTo>
                    <a:pt x="38950" y="46164"/>
                  </a:lnTo>
                  <a:lnTo>
                    <a:pt x="38811" y="46202"/>
                  </a:lnTo>
                  <a:lnTo>
                    <a:pt x="38684" y="46266"/>
                  </a:lnTo>
                  <a:lnTo>
                    <a:pt x="19583" y="57302"/>
                  </a:lnTo>
                  <a:lnTo>
                    <a:pt x="19431" y="57416"/>
                  </a:lnTo>
                  <a:lnTo>
                    <a:pt x="19354" y="57543"/>
                  </a:lnTo>
                  <a:lnTo>
                    <a:pt x="19354" y="57696"/>
                  </a:lnTo>
                  <a:lnTo>
                    <a:pt x="19469" y="57861"/>
                  </a:lnTo>
                  <a:lnTo>
                    <a:pt x="19608" y="57975"/>
                  </a:lnTo>
                  <a:lnTo>
                    <a:pt x="19748" y="58026"/>
                  </a:lnTo>
                  <a:lnTo>
                    <a:pt x="19888" y="58064"/>
                  </a:lnTo>
                  <a:lnTo>
                    <a:pt x="20040" y="58089"/>
                  </a:lnTo>
                  <a:lnTo>
                    <a:pt x="20281" y="58089"/>
                  </a:lnTo>
                  <a:lnTo>
                    <a:pt x="20447" y="58064"/>
                  </a:lnTo>
                  <a:lnTo>
                    <a:pt x="20586" y="58026"/>
                  </a:lnTo>
                  <a:lnTo>
                    <a:pt x="20713" y="57975"/>
                  </a:lnTo>
                  <a:lnTo>
                    <a:pt x="39789" y="46951"/>
                  </a:lnTo>
                  <a:lnTo>
                    <a:pt x="39928" y="46850"/>
                  </a:lnTo>
                  <a:lnTo>
                    <a:pt x="40017" y="46723"/>
                  </a:lnTo>
                  <a:lnTo>
                    <a:pt x="40030" y="46545"/>
                  </a:lnTo>
                  <a:close/>
                </a:path>
                <a:path w="92075" h="88265">
                  <a:moveTo>
                    <a:pt x="47523" y="3962"/>
                  </a:moveTo>
                  <a:lnTo>
                    <a:pt x="46494" y="2616"/>
                  </a:lnTo>
                  <a:lnTo>
                    <a:pt x="46113" y="2438"/>
                  </a:lnTo>
                  <a:lnTo>
                    <a:pt x="45974" y="2374"/>
                  </a:lnTo>
                  <a:lnTo>
                    <a:pt x="45897" y="4000"/>
                  </a:lnTo>
                  <a:lnTo>
                    <a:pt x="45872" y="4254"/>
                  </a:lnTo>
                  <a:lnTo>
                    <a:pt x="45135" y="4914"/>
                  </a:lnTo>
                  <a:lnTo>
                    <a:pt x="44742" y="5067"/>
                  </a:lnTo>
                  <a:lnTo>
                    <a:pt x="44475" y="5105"/>
                  </a:lnTo>
                  <a:lnTo>
                    <a:pt x="44107" y="5130"/>
                  </a:lnTo>
                  <a:lnTo>
                    <a:pt x="43929" y="5130"/>
                  </a:lnTo>
                  <a:lnTo>
                    <a:pt x="43649" y="5105"/>
                  </a:lnTo>
                  <a:lnTo>
                    <a:pt x="43294" y="5067"/>
                  </a:lnTo>
                  <a:lnTo>
                    <a:pt x="42964" y="4965"/>
                  </a:lnTo>
                  <a:lnTo>
                    <a:pt x="42684" y="4826"/>
                  </a:lnTo>
                  <a:lnTo>
                    <a:pt x="42506" y="4699"/>
                  </a:lnTo>
                  <a:lnTo>
                    <a:pt x="42316" y="4533"/>
                  </a:lnTo>
                  <a:lnTo>
                    <a:pt x="42189" y="4305"/>
                  </a:lnTo>
                  <a:lnTo>
                    <a:pt x="42138" y="4102"/>
                  </a:lnTo>
                  <a:lnTo>
                    <a:pt x="43929" y="2971"/>
                  </a:lnTo>
                  <a:lnTo>
                    <a:pt x="44107" y="2971"/>
                  </a:lnTo>
                  <a:lnTo>
                    <a:pt x="44665" y="3022"/>
                  </a:lnTo>
                  <a:lnTo>
                    <a:pt x="44831" y="3060"/>
                  </a:lnTo>
                  <a:lnTo>
                    <a:pt x="44996" y="3111"/>
                  </a:lnTo>
                  <a:lnTo>
                    <a:pt x="45300" y="3238"/>
                  </a:lnTo>
                  <a:lnTo>
                    <a:pt x="45427" y="3314"/>
                  </a:lnTo>
                  <a:lnTo>
                    <a:pt x="45593" y="3454"/>
                  </a:lnTo>
                  <a:lnTo>
                    <a:pt x="45732" y="3568"/>
                  </a:lnTo>
                  <a:lnTo>
                    <a:pt x="45872" y="3835"/>
                  </a:lnTo>
                  <a:lnTo>
                    <a:pt x="45897" y="4000"/>
                  </a:lnTo>
                  <a:lnTo>
                    <a:pt x="45897" y="2349"/>
                  </a:lnTo>
                  <a:lnTo>
                    <a:pt x="45516" y="2222"/>
                  </a:lnTo>
                  <a:lnTo>
                    <a:pt x="45364" y="2184"/>
                  </a:lnTo>
                  <a:lnTo>
                    <a:pt x="45212" y="2133"/>
                  </a:lnTo>
                  <a:lnTo>
                    <a:pt x="44869" y="2070"/>
                  </a:lnTo>
                  <a:lnTo>
                    <a:pt x="44704" y="2057"/>
                  </a:lnTo>
                  <a:lnTo>
                    <a:pt x="44538" y="2032"/>
                  </a:lnTo>
                  <a:lnTo>
                    <a:pt x="44208" y="2019"/>
                  </a:lnTo>
                  <a:lnTo>
                    <a:pt x="43510" y="2032"/>
                  </a:lnTo>
                  <a:lnTo>
                    <a:pt x="43167" y="2070"/>
                  </a:lnTo>
                  <a:lnTo>
                    <a:pt x="42849" y="2133"/>
                  </a:lnTo>
                  <a:lnTo>
                    <a:pt x="42684" y="2184"/>
                  </a:lnTo>
                  <a:lnTo>
                    <a:pt x="42519" y="2222"/>
                  </a:lnTo>
                  <a:lnTo>
                    <a:pt x="41109" y="2946"/>
                  </a:lnTo>
                  <a:lnTo>
                    <a:pt x="40779" y="3276"/>
                  </a:lnTo>
                  <a:lnTo>
                    <a:pt x="40627" y="3543"/>
                  </a:lnTo>
                  <a:lnTo>
                    <a:pt x="40551" y="3759"/>
                  </a:lnTo>
                  <a:lnTo>
                    <a:pt x="40525" y="3962"/>
                  </a:lnTo>
                  <a:lnTo>
                    <a:pt x="40525" y="4140"/>
                  </a:lnTo>
                  <a:lnTo>
                    <a:pt x="41529" y="5473"/>
                  </a:lnTo>
                  <a:lnTo>
                    <a:pt x="41668" y="5562"/>
                  </a:lnTo>
                  <a:lnTo>
                    <a:pt x="43332" y="6045"/>
                  </a:lnTo>
                  <a:lnTo>
                    <a:pt x="43497" y="6070"/>
                  </a:lnTo>
                  <a:lnTo>
                    <a:pt x="43853" y="6083"/>
                  </a:lnTo>
                  <a:lnTo>
                    <a:pt x="44526" y="6070"/>
                  </a:lnTo>
                  <a:lnTo>
                    <a:pt x="44869" y="6032"/>
                  </a:lnTo>
                  <a:lnTo>
                    <a:pt x="45199" y="5956"/>
                  </a:lnTo>
                  <a:lnTo>
                    <a:pt x="45821" y="5778"/>
                  </a:lnTo>
                  <a:lnTo>
                    <a:pt x="46380" y="5562"/>
                  </a:lnTo>
                  <a:lnTo>
                    <a:pt x="46621" y="5410"/>
                  </a:lnTo>
                  <a:lnTo>
                    <a:pt x="47523" y="4140"/>
                  </a:lnTo>
                  <a:lnTo>
                    <a:pt x="47523" y="3962"/>
                  </a:lnTo>
                  <a:close/>
                </a:path>
                <a:path w="92075" h="88265">
                  <a:moveTo>
                    <a:pt x="51028" y="3835"/>
                  </a:moveTo>
                  <a:lnTo>
                    <a:pt x="50482" y="2501"/>
                  </a:lnTo>
                  <a:lnTo>
                    <a:pt x="50482" y="3848"/>
                  </a:lnTo>
                  <a:lnTo>
                    <a:pt x="50482" y="4241"/>
                  </a:lnTo>
                  <a:lnTo>
                    <a:pt x="50431" y="4597"/>
                  </a:lnTo>
                  <a:lnTo>
                    <a:pt x="50304" y="4965"/>
                  </a:lnTo>
                  <a:lnTo>
                    <a:pt x="50126" y="5308"/>
                  </a:lnTo>
                  <a:lnTo>
                    <a:pt x="49999" y="5461"/>
                  </a:lnTo>
                  <a:lnTo>
                    <a:pt x="49885" y="5651"/>
                  </a:lnTo>
                  <a:lnTo>
                    <a:pt x="44335" y="7785"/>
                  </a:lnTo>
                  <a:lnTo>
                    <a:pt x="43713" y="7785"/>
                  </a:lnTo>
                  <a:lnTo>
                    <a:pt x="39446" y="6692"/>
                  </a:lnTo>
                  <a:lnTo>
                    <a:pt x="39230" y="6565"/>
                  </a:lnTo>
                  <a:lnTo>
                    <a:pt x="37553" y="4241"/>
                  </a:lnTo>
                  <a:lnTo>
                    <a:pt x="37553" y="3848"/>
                  </a:lnTo>
                  <a:lnTo>
                    <a:pt x="43713" y="317"/>
                  </a:lnTo>
                  <a:lnTo>
                    <a:pt x="44335" y="317"/>
                  </a:lnTo>
                  <a:lnTo>
                    <a:pt x="50482" y="3848"/>
                  </a:lnTo>
                  <a:lnTo>
                    <a:pt x="50482" y="2501"/>
                  </a:lnTo>
                  <a:lnTo>
                    <a:pt x="48971" y="1206"/>
                  </a:lnTo>
                  <a:lnTo>
                    <a:pt x="48209" y="800"/>
                  </a:lnTo>
                  <a:lnTo>
                    <a:pt x="47637" y="571"/>
                  </a:lnTo>
                  <a:lnTo>
                    <a:pt x="46380" y="228"/>
                  </a:lnTo>
                  <a:lnTo>
                    <a:pt x="45389" y="63"/>
                  </a:lnTo>
                  <a:lnTo>
                    <a:pt x="44373" y="0"/>
                  </a:lnTo>
                  <a:lnTo>
                    <a:pt x="43688" y="0"/>
                  </a:lnTo>
                  <a:lnTo>
                    <a:pt x="37007" y="3835"/>
                  </a:lnTo>
                  <a:lnTo>
                    <a:pt x="37007" y="4254"/>
                  </a:lnTo>
                  <a:lnTo>
                    <a:pt x="43675" y="8089"/>
                  </a:lnTo>
                  <a:lnTo>
                    <a:pt x="44361" y="8089"/>
                  </a:lnTo>
                  <a:lnTo>
                    <a:pt x="51028" y="4254"/>
                  </a:lnTo>
                  <a:lnTo>
                    <a:pt x="51028" y="3835"/>
                  </a:lnTo>
                  <a:close/>
                </a:path>
                <a:path w="92075" h="88265">
                  <a:moveTo>
                    <a:pt x="52095" y="42570"/>
                  </a:moveTo>
                  <a:lnTo>
                    <a:pt x="50279" y="40220"/>
                  </a:lnTo>
                  <a:lnTo>
                    <a:pt x="49136" y="40881"/>
                  </a:lnTo>
                  <a:lnTo>
                    <a:pt x="49301" y="40970"/>
                  </a:lnTo>
                  <a:lnTo>
                    <a:pt x="49580" y="41173"/>
                  </a:lnTo>
                  <a:lnTo>
                    <a:pt x="50469" y="42633"/>
                  </a:lnTo>
                  <a:lnTo>
                    <a:pt x="50469" y="42887"/>
                  </a:lnTo>
                  <a:lnTo>
                    <a:pt x="46126" y="45415"/>
                  </a:lnTo>
                  <a:lnTo>
                    <a:pt x="45212" y="45389"/>
                  </a:lnTo>
                  <a:lnTo>
                    <a:pt x="44780" y="45339"/>
                  </a:lnTo>
                  <a:lnTo>
                    <a:pt x="43942" y="45161"/>
                  </a:lnTo>
                  <a:lnTo>
                    <a:pt x="43167" y="44894"/>
                  </a:lnTo>
                  <a:lnTo>
                    <a:pt x="42659" y="44627"/>
                  </a:lnTo>
                  <a:lnTo>
                    <a:pt x="41516" y="45288"/>
                  </a:lnTo>
                  <a:lnTo>
                    <a:pt x="45593" y="46329"/>
                  </a:lnTo>
                  <a:lnTo>
                    <a:pt x="46799" y="46304"/>
                  </a:lnTo>
                  <a:lnTo>
                    <a:pt x="52095" y="42938"/>
                  </a:lnTo>
                  <a:lnTo>
                    <a:pt x="52095" y="42570"/>
                  </a:lnTo>
                  <a:close/>
                </a:path>
                <a:path w="92075" h="88265">
                  <a:moveTo>
                    <a:pt x="55041" y="45173"/>
                  </a:moveTo>
                  <a:lnTo>
                    <a:pt x="54889" y="45097"/>
                  </a:lnTo>
                  <a:lnTo>
                    <a:pt x="54749" y="45059"/>
                  </a:lnTo>
                  <a:lnTo>
                    <a:pt x="54279" y="45046"/>
                  </a:lnTo>
                  <a:lnTo>
                    <a:pt x="54127" y="45072"/>
                  </a:lnTo>
                  <a:lnTo>
                    <a:pt x="54000" y="45123"/>
                  </a:lnTo>
                  <a:lnTo>
                    <a:pt x="53873" y="45186"/>
                  </a:lnTo>
                  <a:lnTo>
                    <a:pt x="53746" y="45313"/>
                  </a:lnTo>
                  <a:lnTo>
                    <a:pt x="53682" y="45453"/>
                  </a:lnTo>
                  <a:lnTo>
                    <a:pt x="53682" y="45580"/>
                  </a:lnTo>
                  <a:lnTo>
                    <a:pt x="53746" y="45707"/>
                  </a:lnTo>
                  <a:lnTo>
                    <a:pt x="53873" y="45821"/>
                  </a:lnTo>
                  <a:lnTo>
                    <a:pt x="55041" y="45173"/>
                  </a:lnTo>
                  <a:close/>
                </a:path>
                <a:path w="92075" h="88265">
                  <a:moveTo>
                    <a:pt x="60998" y="48742"/>
                  </a:moveTo>
                  <a:lnTo>
                    <a:pt x="60934" y="48615"/>
                  </a:lnTo>
                  <a:lnTo>
                    <a:pt x="60794" y="48501"/>
                  </a:lnTo>
                  <a:lnTo>
                    <a:pt x="55054" y="45186"/>
                  </a:lnTo>
                  <a:lnTo>
                    <a:pt x="53911" y="45859"/>
                  </a:lnTo>
                  <a:lnTo>
                    <a:pt x="59639" y="49149"/>
                  </a:lnTo>
                  <a:lnTo>
                    <a:pt x="59791" y="49225"/>
                  </a:lnTo>
                  <a:lnTo>
                    <a:pt x="59931" y="49263"/>
                  </a:lnTo>
                  <a:lnTo>
                    <a:pt x="60401" y="49276"/>
                  </a:lnTo>
                  <a:lnTo>
                    <a:pt x="60553" y="49250"/>
                  </a:lnTo>
                  <a:lnTo>
                    <a:pt x="60680" y="49199"/>
                  </a:lnTo>
                  <a:lnTo>
                    <a:pt x="60845" y="49098"/>
                  </a:lnTo>
                  <a:lnTo>
                    <a:pt x="60960" y="48971"/>
                  </a:lnTo>
                  <a:lnTo>
                    <a:pt x="60998" y="48742"/>
                  </a:lnTo>
                  <a:close/>
                </a:path>
                <a:path w="92075" h="88265">
                  <a:moveTo>
                    <a:pt x="65582" y="60934"/>
                  </a:moveTo>
                  <a:lnTo>
                    <a:pt x="65392" y="59804"/>
                  </a:lnTo>
                  <a:lnTo>
                    <a:pt x="65024" y="58712"/>
                  </a:lnTo>
                  <a:lnTo>
                    <a:pt x="64452" y="57632"/>
                  </a:lnTo>
                  <a:lnTo>
                    <a:pt x="63957" y="56959"/>
                  </a:lnTo>
                  <a:lnTo>
                    <a:pt x="63957" y="61150"/>
                  </a:lnTo>
                  <a:lnTo>
                    <a:pt x="63957" y="61849"/>
                  </a:lnTo>
                  <a:lnTo>
                    <a:pt x="63893" y="62331"/>
                  </a:lnTo>
                  <a:lnTo>
                    <a:pt x="63792" y="63004"/>
                  </a:lnTo>
                  <a:lnTo>
                    <a:pt x="47358" y="71869"/>
                  </a:lnTo>
                  <a:lnTo>
                    <a:pt x="63893" y="62331"/>
                  </a:lnTo>
                  <a:lnTo>
                    <a:pt x="63893" y="61887"/>
                  </a:lnTo>
                  <a:lnTo>
                    <a:pt x="46532" y="71907"/>
                  </a:lnTo>
                  <a:lnTo>
                    <a:pt x="45250" y="71907"/>
                  </a:lnTo>
                  <a:lnTo>
                    <a:pt x="44450" y="71450"/>
                  </a:lnTo>
                  <a:lnTo>
                    <a:pt x="44450" y="71882"/>
                  </a:lnTo>
                  <a:lnTo>
                    <a:pt x="33121" y="68859"/>
                  </a:lnTo>
                  <a:lnTo>
                    <a:pt x="27901" y="62331"/>
                  </a:lnTo>
                  <a:lnTo>
                    <a:pt x="44450" y="71882"/>
                  </a:lnTo>
                  <a:lnTo>
                    <a:pt x="44450" y="71450"/>
                  </a:lnTo>
                  <a:lnTo>
                    <a:pt x="27851" y="61849"/>
                  </a:lnTo>
                  <a:lnTo>
                    <a:pt x="27851" y="61125"/>
                  </a:lnTo>
                  <a:lnTo>
                    <a:pt x="45250" y="51054"/>
                  </a:lnTo>
                  <a:lnTo>
                    <a:pt x="46570" y="51092"/>
                  </a:lnTo>
                  <a:lnTo>
                    <a:pt x="63957" y="61150"/>
                  </a:lnTo>
                  <a:lnTo>
                    <a:pt x="63957" y="56959"/>
                  </a:lnTo>
                  <a:lnTo>
                    <a:pt x="63893" y="60642"/>
                  </a:lnTo>
                  <a:lnTo>
                    <a:pt x="47371" y="51117"/>
                  </a:lnTo>
                  <a:lnTo>
                    <a:pt x="63893" y="60642"/>
                  </a:lnTo>
                  <a:lnTo>
                    <a:pt x="63893" y="56870"/>
                  </a:lnTo>
                  <a:lnTo>
                    <a:pt x="59817" y="53454"/>
                  </a:lnTo>
                  <a:lnTo>
                    <a:pt x="59093" y="53873"/>
                  </a:lnTo>
                  <a:lnTo>
                    <a:pt x="59817" y="53441"/>
                  </a:lnTo>
                  <a:lnTo>
                    <a:pt x="46875" y="50101"/>
                  </a:lnTo>
                  <a:lnTo>
                    <a:pt x="44945" y="50101"/>
                  </a:lnTo>
                  <a:lnTo>
                    <a:pt x="44462" y="50139"/>
                  </a:lnTo>
                  <a:lnTo>
                    <a:pt x="44462" y="51079"/>
                  </a:lnTo>
                  <a:lnTo>
                    <a:pt x="27901" y="60642"/>
                  </a:lnTo>
                  <a:lnTo>
                    <a:pt x="44462" y="51079"/>
                  </a:lnTo>
                  <a:lnTo>
                    <a:pt x="44462" y="50139"/>
                  </a:lnTo>
                  <a:lnTo>
                    <a:pt x="26225" y="60921"/>
                  </a:lnTo>
                  <a:lnTo>
                    <a:pt x="26225" y="62026"/>
                  </a:lnTo>
                  <a:lnTo>
                    <a:pt x="31991" y="69494"/>
                  </a:lnTo>
                  <a:lnTo>
                    <a:pt x="44932" y="72847"/>
                  </a:lnTo>
                  <a:lnTo>
                    <a:pt x="46863" y="72847"/>
                  </a:lnTo>
                  <a:lnTo>
                    <a:pt x="65582" y="62039"/>
                  </a:lnTo>
                  <a:lnTo>
                    <a:pt x="65582" y="60934"/>
                  </a:lnTo>
                  <a:close/>
                </a:path>
                <a:path w="92075" h="88265">
                  <a:moveTo>
                    <a:pt x="73406" y="65824"/>
                  </a:moveTo>
                  <a:lnTo>
                    <a:pt x="73329" y="65684"/>
                  </a:lnTo>
                  <a:lnTo>
                    <a:pt x="73202" y="65570"/>
                  </a:lnTo>
                  <a:lnTo>
                    <a:pt x="73037" y="65493"/>
                  </a:lnTo>
                  <a:lnTo>
                    <a:pt x="72898" y="65455"/>
                  </a:lnTo>
                  <a:lnTo>
                    <a:pt x="72758" y="65430"/>
                  </a:lnTo>
                  <a:lnTo>
                    <a:pt x="72478" y="65417"/>
                  </a:lnTo>
                  <a:lnTo>
                    <a:pt x="72313" y="65443"/>
                  </a:lnTo>
                  <a:lnTo>
                    <a:pt x="72174" y="65481"/>
                  </a:lnTo>
                  <a:lnTo>
                    <a:pt x="72047" y="65532"/>
                  </a:lnTo>
                  <a:lnTo>
                    <a:pt x="52959" y="76568"/>
                  </a:lnTo>
                  <a:lnTo>
                    <a:pt x="52781" y="76682"/>
                  </a:lnTo>
                  <a:lnTo>
                    <a:pt x="52717" y="76822"/>
                  </a:lnTo>
                  <a:lnTo>
                    <a:pt x="52717" y="76949"/>
                  </a:lnTo>
                  <a:lnTo>
                    <a:pt x="52781" y="77089"/>
                  </a:lnTo>
                  <a:lnTo>
                    <a:pt x="52920" y="77203"/>
                  </a:lnTo>
                  <a:lnTo>
                    <a:pt x="53047" y="77266"/>
                  </a:lnTo>
                  <a:lnTo>
                    <a:pt x="53174" y="77304"/>
                  </a:lnTo>
                  <a:lnTo>
                    <a:pt x="53327" y="77343"/>
                  </a:lnTo>
                  <a:lnTo>
                    <a:pt x="53479" y="77355"/>
                  </a:lnTo>
                  <a:lnTo>
                    <a:pt x="53632" y="77343"/>
                  </a:lnTo>
                  <a:lnTo>
                    <a:pt x="53797" y="77330"/>
                  </a:lnTo>
                  <a:lnTo>
                    <a:pt x="53936" y="77292"/>
                  </a:lnTo>
                  <a:lnTo>
                    <a:pt x="54063" y="77228"/>
                  </a:lnTo>
                  <a:lnTo>
                    <a:pt x="73152" y="66217"/>
                  </a:lnTo>
                  <a:lnTo>
                    <a:pt x="73329" y="66090"/>
                  </a:lnTo>
                  <a:lnTo>
                    <a:pt x="73406" y="65951"/>
                  </a:lnTo>
                  <a:lnTo>
                    <a:pt x="73406" y="65824"/>
                  </a:lnTo>
                  <a:close/>
                </a:path>
                <a:path w="92075" h="88265">
                  <a:moveTo>
                    <a:pt x="74129" y="56184"/>
                  </a:moveTo>
                  <a:lnTo>
                    <a:pt x="68402" y="52882"/>
                  </a:lnTo>
                  <a:lnTo>
                    <a:pt x="68262" y="52832"/>
                  </a:lnTo>
                  <a:lnTo>
                    <a:pt x="68122" y="52768"/>
                  </a:lnTo>
                  <a:lnTo>
                    <a:pt x="67983" y="52743"/>
                  </a:lnTo>
                  <a:lnTo>
                    <a:pt x="59639" y="50063"/>
                  </a:lnTo>
                  <a:lnTo>
                    <a:pt x="59499" y="50025"/>
                  </a:lnTo>
                  <a:lnTo>
                    <a:pt x="59143" y="50012"/>
                  </a:lnTo>
                  <a:lnTo>
                    <a:pt x="58991" y="50038"/>
                  </a:lnTo>
                  <a:lnTo>
                    <a:pt x="58851" y="50063"/>
                  </a:lnTo>
                  <a:lnTo>
                    <a:pt x="58724" y="50114"/>
                  </a:lnTo>
                  <a:lnTo>
                    <a:pt x="58572" y="50228"/>
                  </a:lnTo>
                  <a:lnTo>
                    <a:pt x="58445" y="50393"/>
                  </a:lnTo>
                  <a:lnTo>
                    <a:pt x="58445" y="50520"/>
                  </a:lnTo>
                  <a:lnTo>
                    <a:pt x="58521" y="50660"/>
                  </a:lnTo>
                  <a:lnTo>
                    <a:pt x="58648" y="50787"/>
                  </a:lnTo>
                  <a:lnTo>
                    <a:pt x="58826" y="50876"/>
                  </a:lnTo>
                  <a:lnTo>
                    <a:pt x="67322" y="53594"/>
                  </a:lnTo>
                  <a:lnTo>
                    <a:pt x="72974" y="56845"/>
                  </a:lnTo>
                  <a:lnTo>
                    <a:pt x="74129" y="56184"/>
                  </a:lnTo>
                  <a:close/>
                </a:path>
                <a:path w="92075" h="88265">
                  <a:moveTo>
                    <a:pt x="74358" y="56489"/>
                  </a:moveTo>
                  <a:lnTo>
                    <a:pt x="74307" y="56362"/>
                  </a:lnTo>
                  <a:lnTo>
                    <a:pt x="74155" y="56210"/>
                  </a:lnTo>
                  <a:lnTo>
                    <a:pt x="72974" y="56857"/>
                  </a:lnTo>
                  <a:lnTo>
                    <a:pt x="73113" y="56921"/>
                  </a:lnTo>
                  <a:lnTo>
                    <a:pt x="73240" y="56959"/>
                  </a:lnTo>
                  <a:lnTo>
                    <a:pt x="73431" y="56984"/>
                  </a:lnTo>
                  <a:lnTo>
                    <a:pt x="73583" y="56997"/>
                  </a:lnTo>
                  <a:lnTo>
                    <a:pt x="73761" y="56984"/>
                  </a:lnTo>
                  <a:lnTo>
                    <a:pt x="73901" y="56946"/>
                  </a:lnTo>
                  <a:lnTo>
                    <a:pt x="74041" y="56908"/>
                  </a:lnTo>
                  <a:lnTo>
                    <a:pt x="74295" y="56705"/>
                  </a:lnTo>
                  <a:lnTo>
                    <a:pt x="74358" y="56527"/>
                  </a:lnTo>
                  <a:close/>
                </a:path>
                <a:path w="92075" h="88265">
                  <a:moveTo>
                    <a:pt x="90665" y="59893"/>
                  </a:moveTo>
                  <a:lnTo>
                    <a:pt x="79184" y="53263"/>
                  </a:lnTo>
                  <a:lnTo>
                    <a:pt x="60198" y="42329"/>
                  </a:lnTo>
                  <a:lnTo>
                    <a:pt x="60071" y="42252"/>
                  </a:lnTo>
                  <a:lnTo>
                    <a:pt x="48691" y="35674"/>
                  </a:lnTo>
                  <a:lnTo>
                    <a:pt x="48564" y="35610"/>
                  </a:lnTo>
                  <a:lnTo>
                    <a:pt x="48209" y="35407"/>
                  </a:lnTo>
                  <a:lnTo>
                    <a:pt x="47383" y="35153"/>
                  </a:lnTo>
                  <a:lnTo>
                    <a:pt x="47193" y="35115"/>
                  </a:lnTo>
                  <a:lnTo>
                    <a:pt x="46837" y="35026"/>
                  </a:lnTo>
                  <a:lnTo>
                    <a:pt x="46456" y="34988"/>
                  </a:lnTo>
                  <a:lnTo>
                    <a:pt x="46088" y="34963"/>
                  </a:lnTo>
                  <a:lnTo>
                    <a:pt x="45707" y="34963"/>
                  </a:lnTo>
                  <a:lnTo>
                    <a:pt x="45339" y="34988"/>
                  </a:lnTo>
                  <a:lnTo>
                    <a:pt x="45148" y="35013"/>
                  </a:lnTo>
                  <a:lnTo>
                    <a:pt x="44958" y="35026"/>
                  </a:lnTo>
                  <a:lnTo>
                    <a:pt x="44424" y="35153"/>
                  </a:lnTo>
                  <a:lnTo>
                    <a:pt x="43599" y="35407"/>
                  </a:lnTo>
                  <a:lnTo>
                    <a:pt x="43307" y="35547"/>
                  </a:lnTo>
                  <a:lnTo>
                    <a:pt x="43167" y="35636"/>
                  </a:lnTo>
                  <a:lnTo>
                    <a:pt x="1231" y="59855"/>
                  </a:lnTo>
                  <a:lnTo>
                    <a:pt x="1104" y="59905"/>
                  </a:lnTo>
                  <a:lnTo>
                    <a:pt x="0" y="61353"/>
                  </a:lnTo>
                  <a:lnTo>
                    <a:pt x="0" y="61595"/>
                  </a:lnTo>
                  <a:lnTo>
                    <a:pt x="38" y="61798"/>
                  </a:lnTo>
                  <a:lnTo>
                    <a:pt x="101" y="62014"/>
                  </a:lnTo>
                  <a:lnTo>
                    <a:pt x="1028" y="62979"/>
                  </a:lnTo>
                  <a:lnTo>
                    <a:pt x="1155" y="63068"/>
                  </a:lnTo>
                  <a:lnTo>
                    <a:pt x="12585" y="69672"/>
                  </a:lnTo>
                  <a:lnTo>
                    <a:pt x="13563" y="69138"/>
                  </a:lnTo>
                  <a:lnTo>
                    <a:pt x="13436" y="69062"/>
                  </a:lnTo>
                  <a:lnTo>
                    <a:pt x="2184" y="62572"/>
                  </a:lnTo>
                  <a:lnTo>
                    <a:pt x="2057" y="62471"/>
                  </a:lnTo>
                  <a:lnTo>
                    <a:pt x="1346" y="61544"/>
                  </a:lnTo>
                  <a:lnTo>
                    <a:pt x="1346" y="61391"/>
                  </a:lnTo>
                  <a:lnTo>
                    <a:pt x="1371" y="61252"/>
                  </a:lnTo>
                  <a:lnTo>
                    <a:pt x="1485" y="60985"/>
                  </a:lnTo>
                  <a:lnTo>
                    <a:pt x="1587" y="60845"/>
                  </a:lnTo>
                  <a:lnTo>
                    <a:pt x="1714" y="60718"/>
                  </a:lnTo>
                  <a:lnTo>
                    <a:pt x="1841" y="60604"/>
                  </a:lnTo>
                  <a:lnTo>
                    <a:pt x="1993" y="60502"/>
                  </a:lnTo>
                  <a:lnTo>
                    <a:pt x="44069" y="36220"/>
                  </a:lnTo>
                  <a:lnTo>
                    <a:pt x="44208" y="36131"/>
                  </a:lnTo>
                  <a:lnTo>
                    <a:pt x="44602" y="35953"/>
                  </a:lnTo>
                  <a:lnTo>
                    <a:pt x="44818" y="35902"/>
                  </a:lnTo>
                  <a:lnTo>
                    <a:pt x="45415" y="35788"/>
                  </a:lnTo>
                  <a:lnTo>
                    <a:pt x="45783" y="35763"/>
                  </a:lnTo>
                  <a:lnTo>
                    <a:pt x="46266" y="35775"/>
                  </a:lnTo>
                  <a:lnTo>
                    <a:pt x="46748" y="35852"/>
                  </a:lnTo>
                  <a:lnTo>
                    <a:pt x="47193" y="35953"/>
                  </a:lnTo>
                  <a:lnTo>
                    <a:pt x="47409" y="36042"/>
                  </a:lnTo>
                  <a:lnTo>
                    <a:pt x="47637" y="36169"/>
                  </a:lnTo>
                  <a:lnTo>
                    <a:pt x="59156" y="42811"/>
                  </a:lnTo>
                  <a:lnTo>
                    <a:pt x="78143" y="53759"/>
                  </a:lnTo>
                  <a:lnTo>
                    <a:pt x="78282" y="53835"/>
                  </a:lnTo>
                  <a:lnTo>
                    <a:pt x="89674" y="60439"/>
                  </a:lnTo>
                  <a:lnTo>
                    <a:pt x="90665" y="59893"/>
                  </a:lnTo>
                  <a:close/>
                </a:path>
                <a:path w="92075" h="88265">
                  <a:moveTo>
                    <a:pt x="91795" y="61353"/>
                  </a:moveTo>
                  <a:lnTo>
                    <a:pt x="90741" y="59969"/>
                  </a:lnTo>
                  <a:lnTo>
                    <a:pt x="89712" y="60452"/>
                  </a:lnTo>
                  <a:lnTo>
                    <a:pt x="90017" y="60667"/>
                  </a:lnTo>
                  <a:lnTo>
                    <a:pt x="90220" y="60845"/>
                  </a:lnTo>
                  <a:lnTo>
                    <a:pt x="90309" y="60985"/>
                  </a:lnTo>
                  <a:lnTo>
                    <a:pt x="90398" y="61175"/>
                  </a:lnTo>
                  <a:lnTo>
                    <a:pt x="90449" y="61404"/>
                  </a:lnTo>
                  <a:lnTo>
                    <a:pt x="90449" y="61556"/>
                  </a:lnTo>
                  <a:lnTo>
                    <a:pt x="90017" y="62280"/>
                  </a:lnTo>
                  <a:lnTo>
                    <a:pt x="89801" y="62445"/>
                  </a:lnTo>
                  <a:lnTo>
                    <a:pt x="47802" y="86702"/>
                  </a:lnTo>
                  <a:lnTo>
                    <a:pt x="47675" y="86779"/>
                  </a:lnTo>
                  <a:lnTo>
                    <a:pt x="46507" y="87134"/>
                  </a:lnTo>
                  <a:lnTo>
                    <a:pt x="46380" y="87172"/>
                  </a:lnTo>
                  <a:lnTo>
                    <a:pt x="46012" y="87198"/>
                  </a:lnTo>
                  <a:lnTo>
                    <a:pt x="45770" y="87198"/>
                  </a:lnTo>
                  <a:lnTo>
                    <a:pt x="45415" y="87172"/>
                  </a:lnTo>
                  <a:lnTo>
                    <a:pt x="45275" y="87134"/>
                  </a:lnTo>
                  <a:lnTo>
                    <a:pt x="45046" y="87096"/>
                  </a:lnTo>
                  <a:lnTo>
                    <a:pt x="44602" y="86995"/>
                  </a:lnTo>
                  <a:lnTo>
                    <a:pt x="44208" y="86829"/>
                  </a:lnTo>
                  <a:lnTo>
                    <a:pt x="44043" y="86741"/>
                  </a:lnTo>
                  <a:lnTo>
                    <a:pt x="32740" y="80213"/>
                  </a:lnTo>
                  <a:lnTo>
                    <a:pt x="32562" y="80086"/>
                  </a:lnTo>
                  <a:lnTo>
                    <a:pt x="13677" y="69215"/>
                  </a:lnTo>
                  <a:lnTo>
                    <a:pt x="12636" y="69697"/>
                  </a:lnTo>
                  <a:lnTo>
                    <a:pt x="31686" y="80695"/>
                  </a:lnTo>
                  <a:lnTo>
                    <a:pt x="31813" y="80759"/>
                  </a:lnTo>
                  <a:lnTo>
                    <a:pt x="43167" y="87325"/>
                  </a:lnTo>
                  <a:lnTo>
                    <a:pt x="43586" y="87541"/>
                  </a:lnTo>
                  <a:lnTo>
                    <a:pt x="43751" y="87591"/>
                  </a:lnTo>
                  <a:lnTo>
                    <a:pt x="43916" y="87655"/>
                  </a:lnTo>
                  <a:lnTo>
                    <a:pt x="44411" y="87807"/>
                  </a:lnTo>
                  <a:lnTo>
                    <a:pt x="44958" y="87922"/>
                  </a:lnTo>
                  <a:lnTo>
                    <a:pt x="45135" y="87947"/>
                  </a:lnTo>
                  <a:lnTo>
                    <a:pt x="45707" y="87985"/>
                  </a:lnTo>
                  <a:lnTo>
                    <a:pt x="46088" y="87985"/>
                  </a:lnTo>
                  <a:lnTo>
                    <a:pt x="48501" y="87388"/>
                  </a:lnTo>
                  <a:lnTo>
                    <a:pt x="48628" y="87325"/>
                  </a:lnTo>
                  <a:lnTo>
                    <a:pt x="90525" y="63131"/>
                  </a:lnTo>
                  <a:lnTo>
                    <a:pt x="90665" y="63042"/>
                  </a:lnTo>
                  <a:lnTo>
                    <a:pt x="91795" y="61595"/>
                  </a:lnTo>
                  <a:lnTo>
                    <a:pt x="91795" y="6135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9051290" y="1134376"/>
              <a:ext cx="130810" cy="314960"/>
            </a:xfrm>
            <a:custGeom>
              <a:avLst/>
              <a:gdLst/>
              <a:ahLst/>
              <a:cxnLst/>
              <a:rect l="l" t="t" r="r" b="b"/>
              <a:pathLst>
                <a:path w="130809" h="314959">
                  <a:moveTo>
                    <a:pt x="26035" y="296062"/>
                  </a:moveTo>
                  <a:lnTo>
                    <a:pt x="25908" y="296011"/>
                  </a:lnTo>
                  <a:lnTo>
                    <a:pt x="25641" y="295859"/>
                  </a:lnTo>
                  <a:lnTo>
                    <a:pt x="25488" y="295821"/>
                  </a:lnTo>
                  <a:lnTo>
                    <a:pt x="25336" y="295744"/>
                  </a:lnTo>
                  <a:lnTo>
                    <a:pt x="24853" y="295617"/>
                  </a:lnTo>
                  <a:lnTo>
                    <a:pt x="24168" y="295490"/>
                  </a:lnTo>
                  <a:lnTo>
                    <a:pt x="23622" y="295440"/>
                  </a:lnTo>
                  <a:lnTo>
                    <a:pt x="23266" y="295440"/>
                  </a:lnTo>
                  <a:lnTo>
                    <a:pt x="22733" y="295490"/>
                  </a:lnTo>
                  <a:lnTo>
                    <a:pt x="22199" y="295579"/>
                  </a:lnTo>
                  <a:lnTo>
                    <a:pt x="21551" y="295744"/>
                  </a:lnTo>
                  <a:lnTo>
                    <a:pt x="21399" y="295821"/>
                  </a:lnTo>
                  <a:lnTo>
                    <a:pt x="21247" y="295859"/>
                  </a:lnTo>
                  <a:lnTo>
                    <a:pt x="20980" y="295998"/>
                  </a:lnTo>
                  <a:lnTo>
                    <a:pt x="20853" y="296062"/>
                  </a:lnTo>
                  <a:lnTo>
                    <a:pt x="1143" y="307441"/>
                  </a:lnTo>
                  <a:lnTo>
                    <a:pt x="1003" y="307543"/>
                  </a:lnTo>
                  <a:lnTo>
                    <a:pt x="622" y="307809"/>
                  </a:lnTo>
                  <a:lnTo>
                    <a:pt x="355" y="308076"/>
                  </a:lnTo>
                  <a:lnTo>
                    <a:pt x="228" y="308279"/>
                  </a:lnTo>
                  <a:lnTo>
                    <a:pt x="114" y="308483"/>
                  </a:lnTo>
                  <a:lnTo>
                    <a:pt x="38" y="308673"/>
                  </a:lnTo>
                  <a:lnTo>
                    <a:pt x="0" y="308876"/>
                  </a:lnTo>
                  <a:lnTo>
                    <a:pt x="0" y="309092"/>
                  </a:lnTo>
                  <a:lnTo>
                    <a:pt x="1041" y="310464"/>
                  </a:lnTo>
                  <a:lnTo>
                    <a:pt x="1181" y="310540"/>
                  </a:lnTo>
                  <a:lnTo>
                    <a:pt x="7048" y="313944"/>
                  </a:lnTo>
                  <a:lnTo>
                    <a:pt x="8039" y="313397"/>
                  </a:lnTo>
                  <a:lnTo>
                    <a:pt x="7912" y="313334"/>
                  </a:lnTo>
                  <a:lnTo>
                    <a:pt x="2095" y="309981"/>
                  </a:lnTo>
                  <a:lnTo>
                    <a:pt x="1955" y="309892"/>
                  </a:lnTo>
                  <a:lnTo>
                    <a:pt x="1816" y="309803"/>
                  </a:lnTo>
                  <a:lnTo>
                    <a:pt x="1689" y="309676"/>
                  </a:lnTo>
                  <a:lnTo>
                    <a:pt x="1358" y="309054"/>
                  </a:lnTo>
                  <a:lnTo>
                    <a:pt x="1358" y="308914"/>
                  </a:lnTo>
                  <a:lnTo>
                    <a:pt x="1752" y="308254"/>
                  </a:lnTo>
                  <a:lnTo>
                    <a:pt x="1968" y="308076"/>
                  </a:lnTo>
                  <a:lnTo>
                    <a:pt x="21805" y="296621"/>
                  </a:lnTo>
                  <a:lnTo>
                    <a:pt x="22237" y="296418"/>
                  </a:lnTo>
                  <a:lnTo>
                    <a:pt x="22453" y="296354"/>
                  </a:lnTo>
                  <a:lnTo>
                    <a:pt x="22656" y="296303"/>
                  </a:lnTo>
                  <a:lnTo>
                    <a:pt x="22872" y="296265"/>
                  </a:lnTo>
                  <a:lnTo>
                    <a:pt x="23329" y="296214"/>
                  </a:lnTo>
                  <a:lnTo>
                    <a:pt x="23558" y="296214"/>
                  </a:lnTo>
                  <a:lnTo>
                    <a:pt x="24015" y="296265"/>
                  </a:lnTo>
                  <a:lnTo>
                    <a:pt x="24231" y="296303"/>
                  </a:lnTo>
                  <a:lnTo>
                    <a:pt x="24434" y="296354"/>
                  </a:lnTo>
                  <a:lnTo>
                    <a:pt x="24638" y="296418"/>
                  </a:lnTo>
                  <a:lnTo>
                    <a:pt x="24841" y="296494"/>
                  </a:lnTo>
                  <a:lnTo>
                    <a:pt x="25006" y="296570"/>
                  </a:lnTo>
                  <a:lnTo>
                    <a:pt x="26035" y="296062"/>
                  </a:lnTo>
                  <a:close/>
                </a:path>
                <a:path w="130809" h="314959">
                  <a:moveTo>
                    <a:pt x="29083" y="301078"/>
                  </a:moveTo>
                  <a:lnTo>
                    <a:pt x="29057" y="300901"/>
                  </a:lnTo>
                  <a:lnTo>
                    <a:pt x="28994" y="300723"/>
                  </a:lnTo>
                  <a:lnTo>
                    <a:pt x="28892" y="300507"/>
                  </a:lnTo>
                  <a:lnTo>
                    <a:pt x="28765" y="300355"/>
                  </a:lnTo>
                  <a:lnTo>
                    <a:pt x="27736" y="299631"/>
                  </a:lnTo>
                  <a:lnTo>
                    <a:pt x="27736" y="301117"/>
                  </a:lnTo>
                  <a:lnTo>
                    <a:pt x="27736" y="301244"/>
                  </a:lnTo>
                  <a:lnTo>
                    <a:pt x="27698" y="301409"/>
                  </a:lnTo>
                  <a:lnTo>
                    <a:pt x="27622" y="301574"/>
                  </a:lnTo>
                  <a:lnTo>
                    <a:pt x="27457" y="301790"/>
                  </a:lnTo>
                  <a:lnTo>
                    <a:pt x="11836" y="310807"/>
                  </a:lnTo>
                  <a:lnTo>
                    <a:pt x="11709" y="310883"/>
                  </a:lnTo>
                  <a:lnTo>
                    <a:pt x="10071" y="311302"/>
                  </a:lnTo>
                  <a:lnTo>
                    <a:pt x="9563" y="311289"/>
                  </a:lnTo>
                  <a:lnTo>
                    <a:pt x="8216" y="310921"/>
                  </a:lnTo>
                  <a:lnTo>
                    <a:pt x="8089" y="310832"/>
                  </a:lnTo>
                  <a:lnTo>
                    <a:pt x="6794" y="310121"/>
                  </a:lnTo>
                  <a:lnTo>
                    <a:pt x="6667" y="310019"/>
                  </a:lnTo>
                  <a:lnTo>
                    <a:pt x="6527" y="309943"/>
                  </a:lnTo>
                  <a:lnTo>
                    <a:pt x="6362" y="309803"/>
                  </a:lnTo>
                  <a:lnTo>
                    <a:pt x="6172" y="309613"/>
                  </a:lnTo>
                  <a:lnTo>
                    <a:pt x="6070" y="309473"/>
                  </a:lnTo>
                  <a:lnTo>
                    <a:pt x="6007" y="309346"/>
                  </a:lnTo>
                  <a:lnTo>
                    <a:pt x="5956" y="309206"/>
                  </a:lnTo>
                  <a:lnTo>
                    <a:pt x="5930" y="309054"/>
                  </a:lnTo>
                  <a:lnTo>
                    <a:pt x="5930" y="308914"/>
                  </a:lnTo>
                  <a:lnTo>
                    <a:pt x="5956" y="308775"/>
                  </a:lnTo>
                  <a:lnTo>
                    <a:pt x="6007" y="308635"/>
                  </a:lnTo>
                  <a:lnTo>
                    <a:pt x="6070" y="308508"/>
                  </a:lnTo>
                  <a:lnTo>
                    <a:pt x="6286" y="308241"/>
                  </a:lnTo>
                  <a:lnTo>
                    <a:pt x="6426" y="308127"/>
                  </a:lnTo>
                  <a:lnTo>
                    <a:pt x="6578" y="308013"/>
                  </a:lnTo>
                  <a:lnTo>
                    <a:pt x="6718" y="307924"/>
                  </a:lnTo>
                  <a:lnTo>
                    <a:pt x="21551" y="299364"/>
                  </a:lnTo>
                  <a:lnTo>
                    <a:pt x="21678" y="299300"/>
                  </a:lnTo>
                  <a:lnTo>
                    <a:pt x="21805" y="299199"/>
                  </a:lnTo>
                  <a:lnTo>
                    <a:pt x="22021" y="299072"/>
                  </a:lnTo>
                  <a:lnTo>
                    <a:pt x="22326" y="298907"/>
                  </a:lnTo>
                  <a:lnTo>
                    <a:pt x="22771" y="298780"/>
                  </a:lnTo>
                  <a:lnTo>
                    <a:pt x="23342" y="298716"/>
                  </a:lnTo>
                  <a:lnTo>
                    <a:pt x="23749" y="298729"/>
                  </a:lnTo>
                  <a:lnTo>
                    <a:pt x="24130" y="298780"/>
                  </a:lnTo>
                  <a:lnTo>
                    <a:pt x="24536" y="298907"/>
                  </a:lnTo>
                  <a:lnTo>
                    <a:pt x="26631" y="300113"/>
                  </a:lnTo>
                  <a:lnTo>
                    <a:pt x="26835" y="300215"/>
                  </a:lnTo>
                  <a:lnTo>
                    <a:pt x="27736" y="301117"/>
                  </a:lnTo>
                  <a:lnTo>
                    <a:pt x="27736" y="299631"/>
                  </a:lnTo>
                  <a:lnTo>
                    <a:pt x="27584" y="299580"/>
                  </a:lnTo>
                  <a:lnTo>
                    <a:pt x="25527" y="298386"/>
                  </a:lnTo>
                  <a:lnTo>
                    <a:pt x="25361" y="298272"/>
                  </a:lnTo>
                  <a:lnTo>
                    <a:pt x="25196" y="298208"/>
                  </a:lnTo>
                  <a:lnTo>
                    <a:pt x="24892" y="298119"/>
                  </a:lnTo>
                  <a:lnTo>
                    <a:pt x="24739" y="298094"/>
                  </a:lnTo>
                  <a:lnTo>
                    <a:pt x="24587" y="298056"/>
                  </a:lnTo>
                  <a:lnTo>
                    <a:pt x="24282" y="298005"/>
                  </a:lnTo>
                  <a:lnTo>
                    <a:pt x="24104" y="297992"/>
                  </a:lnTo>
                  <a:lnTo>
                    <a:pt x="23939" y="297967"/>
                  </a:lnTo>
                  <a:lnTo>
                    <a:pt x="23622" y="297954"/>
                  </a:lnTo>
                  <a:lnTo>
                    <a:pt x="22948" y="297967"/>
                  </a:lnTo>
                  <a:lnTo>
                    <a:pt x="22796" y="297992"/>
                  </a:lnTo>
                  <a:lnTo>
                    <a:pt x="22618" y="298005"/>
                  </a:lnTo>
                  <a:lnTo>
                    <a:pt x="22313" y="298056"/>
                  </a:lnTo>
                  <a:lnTo>
                    <a:pt x="22161" y="298094"/>
                  </a:lnTo>
                  <a:lnTo>
                    <a:pt x="22009" y="298119"/>
                  </a:lnTo>
                  <a:lnTo>
                    <a:pt x="20675" y="298780"/>
                  </a:lnTo>
                  <a:lnTo>
                    <a:pt x="5829" y="307352"/>
                  </a:lnTo>
                  <a:lnTo>
                    <a:pt x="5702" y="307416"/>
                  </a:lnTo>
                  <a:lnTo>
                    <a:pt x="5232" y="307759"/>
                  </a:lnTo>
                  <a:lnTo>
                    <a:pt x="4953" y="308038"/>
                  </a:lnTo>
                  <a:lnTo>
                    <a:pt x="4813" y="308229"/>
                  </a:lnTo>
                  <a:lnTo>
                    <a:pt x="4686" y="308457"/>
                  </a:lnTo>
                  <a:lnTo>
                    <a:pt x="4622" y="308660"/>
                  </a:lnTo>
                  <a:lnTo>
                    <a:pt x="4584" y="308876"/>
                  </a:lnTo>
                  <a:lnTo>
                    <a:pt x="4584" y="309092"/>
                  </a:lnTo>
                  <a:lnTo>
                    <a:pt x="4622" y="309321"/>
                  </a:lnTo>
                  <a:lnTo>
                    <a:pt x="4686" y="309537"/>
                  </a:lnTo>
                  <a:lnTo>
                    <a:pt x="4813" y="309740"/>
                  </a:lnTo>
                  <a:lnTo>
                    <a:pt x="4953" y="309943"/>
                  </a:lnTo>
                  <a:lnTo>
                    <a:pt x="5130" y="310134"/>
                  </a:lnTo>
                  <a:lnTo>
                    <a:pt x="5334" y="310311"/>
                  </a:lnTo>
                  <a:lnTo>
                    <a:pt x="5588" y="310489"/>
                  </a:lnTo>
                  <a:lnTo>
                    <a:pt x="5715" y="310565"/>
                  </a:lnTo>
                  <a:lnTo>
                    <a:pt x="7175" y="311429"/>
                  </a:lnTo>
                  <a:lnTo>
                    <a:pt x="7340" y="311518"/>
                  </a:lnTo>
                  <a:lnTo>
                    <a:pt x="7632" y="311645"/>
                  </a:lnTo>
                  <a:lnTo>
                    <a:pt x="7950" y="311759"/>
                  </a:lnTo>
                  <a:lnTo>
                    <a:pt x="8280" y="311861"/>
                  </a:lnTo>
                  <a:lnTo>
                    <a:pt x="8458" y="311899"/>
                  </a:lnTo>
                  <a:lnTo>
                    <a:pt x="8636" y="311950"/>
                  </a:lnTo>
                  <a:lnTo>
                    <a:pt x="8991" y="312026"/>
                  </a:lnTo>
                  <a:lnTo>
                    <a:pt x="9182" y="312051"/>
                  </a:lnTo>
                  <a:lnTo>
                    <a:pt x="9740" y="312089"/>
                  </a:lnTo>
                  <a:lnTo>
                    <a:pt x="10134" y="312089"/>
                  </a:lnTo>
                  <a:lnTo>
                    <a:pt x="10502" y="312064"/>
                  </a:lnTo>
                  <a:lnTo>
                    <a:pt x="10883" y="312026"/>
                  </a:lnTo>
                  <a:lnTo>
                    <a:pt x="11239" y="311950"/>
                  </a:lnTo>
                  <a:lnTo>
                    <a:pt x="11404" y="311899"/>
                  </a:lnTo>
                  <a:lnTo>
                    <a:pt x="11582" y="311861"/>
                  </a:lnTo>
                  <a:lnTo>
                    <a:pt x="11925" y="311759"/>
                  </a:lnTo>
                  <a:lnTo>
                    <a:pt x="12077" y="311696"/>
                  </a:lnTo>
                  <a:lnTo>
                    <a:pt x="12230" y="311645"/>
                  </a:lnTo>
                  <a:lnTo>
                    <a:pt x="12534" y="311518"/>
                  </a:lnTo>
                  <a:lnTo>
                    <a:pt x="12661" y="311442"/>
                  </a:lnTo>
                  <a:lnTo>
                    <a:pt x="28435" y="302336"/>
                  </a:lnTo>
                  <a:lnTo>
                    <a:pt x="28562" y="302221"/>
                  </a:lnTo>
                  <a:lnTo>
                    <a:pt x="28778" y="302018"/>
                  </a:lnTo>
                  <a:lnTo>
                    <a:pt x="28892" y="301840"/>
                  </a:lnTo>
                  <a:lnTo>
                    <a:pt x="28994" y="301650"/>
                  </a:lnTo>
                  <a:lnTo>
                    <a:pt x="29057" y="301485"/>
                  </a:lnTo>
                  <a:lnTo>
                    <a:pt x="29083" y="301282"/>
                  </a:lnTo>
                  <a:lnTo>
                    <a:pt x="29083" y="301078"/>
                  </a:lnTo>
                  <a:close/>
                </a:path>
                <a:path w="130809" h="314959">
                  <a:moveTo>
                    <a:pt x="33642" y="301091"/>
                  </a:moveTo>
                  <a:lnTo>
                    <a:pt x="33616" y="300926"/>
                  </a:lnTo>
                  <a:lnTo>
                    <a:pt x="33553" y="300761"/>
                  </a:lnTo>
                  <a:lnTo>
                    <a:pt x="33464" y="300570"/>
                  </a:lnTo>
                  <a:lnTo>
                    <a:pt x="33223" y="300278"/>
                  </a:lnTo>
                  <a:lnTo>
                    <a:pt x="33058" y="300139"/>
                  </a:lnTo>
                  <a:lnTo>
                    <a:pt x="32867" y="300012"/>
                  </a:lnTo>
                  <a:lnTo>
                    <a:pt x="32651" y="299885"/>
                  </a:lnTo>
                  <a:lnTo>
                    <a:pt x="26136" y="296125"/>
                  </a:lnTo>
                  <a:lnTo>
                    <a:pt x="25107" y="296621"/>
                  </a:lnTo>
                  <a:lnTo>
                    <a:pt x="31762" y="300482"/>
                  </a:lnTo>
                  <a:lnTo>
                    <a:pt x="31965" y="300583"/>
                  </a:lnTo>
                  <a:lnTo>
                    <a:pt x="32131" y="300774"/>
                  </a:lnTo>
                  <a:lnTo>
                    <a:pt x="32258" y="300951"/>
                  </a:lnTo>
                  <a:lnTo>
                    <a:pt x="32308" y="301129"/>
                  </a:lnTo>
                  <a:lnTo>
                    <a:pt x="32258" y="301421"/>
                  </a:lnTo>
                  <a:lnTo>
                    <a:pt x="32169" y="301574"/>
                  </a:lnTo>
                  <a:lnTo>
                    <a:pt x="31965" y="301777"/>
                  </a:lnTo>
                  <a:lnTo>
                    <a:pt x="31813" y="301879"/>
                  </a:lnTo>
                  <a:lnTo>
                    <a:pt x="11874" y="313397"/>
                  </a:lnTo>
                  <a:lnTo>
                    <a:pt x="11544" y="313575"/>
                  </a:lnTo>
                  <a:lnTo>
                    <a:pt x="11315" y="313651"/>
                  </a:lnTo>
                  <a:lnTo>
                    <a:pt x="11087" y="313715"/>
                  </a:lnTo>
                  <a:lnTo>
                    <a:pt x="10579" y="313829"/>
                  </a:lnTo>
                  <a:lnTo>
                    <a:pt x="10071" y="313867"/>
                  </a:lnTo>
                  <a:lnTo>
                    <a:pt x="9537" y="313855"/>
                  </a:lnTo>
                  <a:lnTo>
                    <a:pt x="9283" y="313829"/>
                  </a:lnTo>
                  <a:lnTo>
                    <a:pt x="8559" y="313651"/>
                  </a:lnTo>
                  <a:lnTo>
                    <a:pt x="8331" y="313575"/>
                  </a:lnTo>
                  <a:lnTo>
                    <a:pt x="8102" y="313448"/>
                  </a:lnTo>
                  <a:lnTo>
                    <a:pt x="7086" y="313969"/>
                  </a:lnTo>
                  <a:lnTo>
                    <a:pt x="7531" y="314198"/>
                  </a:lnTo>
                  <a:lnTo>
                    <a:pt x="7696" y="314248"/>
                  </a:lnTo>
                  <a:lnTo>
                    <a:pt x="7861" y="314312"/>
                  </a:lnTo>
                  <a:lnTo>
                    <a:pt x="8382" y="314464"/>
                  </a:lnTo>
                  <a:lnTo>
                    <a:pt x="9347" y="314642"/>
                  </a:lnTo>
                  <a:lnTo>
                    <a:pt x="9740" y="314655"/>
                  </a:lnTo>
                  <a:lnTo>
                    <a:pt x="10528" y="314642"/>
                  </a:lnTo>
                  <a:lnTo>
                    <a:pt x="11480" y="314464"/>
                  </a:lnTo>
                  <a:lnTo>
                    <a:pt x="12014" y="314312"/>
                  </a:lnTo>
                  <a:lnTo>
                    <a:pt x="12166" y="314248"/>
                  </a:lnTo>
                  <a:lnTo>
                    <a:pt x="12344" y="314198"/>
                  </a:lnTo>
                  <a:lnTo>
                    <a:pt x="12788" y="313969"/>
                  </a:lnTo>
                  <a:lnTo>
                    <a:pt x="32766" y="302437"/>
                  </a:lnTo>
                  <a:lnTo>
                    <a:pt x="33058" y="302221"/>
                  </a:lnTo>
                  <a:lnTo>
                    <a:pt x="33223" y="302094"/>
                  </a:lnTo>
                  <a:lnTo>
                    <a:pt x="33413" y="301866"/>
                  </a:lnTo>
                  <a:lnTo>
                    <a:pt x="33553" y="301612"/>
                  </a:lnTo>
                  <a:lnTo>
                    <a:pt x="33616" y="301434"/>
                  </a:lnTo>
                  <a:lnTo>
                    <a:pt x="33642" y="301269"/>
                  </a:lnTo>
                  <a:lnTo>
                    <a:pt x="33642" y="301091"/>
                  </a:lnTo>
                  <a:close/>
                </a:path>
                <a:path w="130809" h="314959">
                  <a:moveTo>
                    <a:pt x="66497" y="288124"/>
                  </a:moveTo>
                  <a:lnTo>
                    <a:pt x="64897" y="285889"/>
                  </a:lnTo>
                  <a:lnTo>
                    <a:pt x="64871" y="288175"/>
                  </a:lnTo>
                  <a:lnTo>
                    <a:pt x="64871" y="288442"/>
                  </a:lnTo>
                  <a:lnTo>
                    <a:pt x="62852" y="290499"/>
                  </a:lnTo>
                  <a:lnTo>
                    <a:pt x="62649" y="290588"/>
                  </a:lnTo>
                  <a:lnTo>
                    <a:pt x="62255" y="290703"/>
                  </a:lnTo>
                  <a:lnTo>
                    <a:pt x="61417" y="290880"/>
                  </a:lnTo>
                  <a:lnTo>
                    <a:pt x="60528" y="290969"/>
                  </a:lnTo>
                  <a:lnTo>
                    <a:pt x="60071" y="290969"/>
                  </a:lnTo>
                  <a:lnTo>
                    <a:pt x="59613" y="290931"/>
                  </a:lnTo>
                  <a:lnTo>
                    <a:pt x="58750" y="290804"/>
                  </a:lnTo>
                  <a:lnTo>
                    <a:pt x="57937" y="290588"/>
                  </a:lnTo>
                  <a:lnTo>
                    <a:pt x="57746" y="290499"/>
                  </a:lnTo>
                  <a:lnTo>
                    <a:pt x="57569" y="290449"/>
                  </a:lnTo>
                  <a:lnTo>
                    <a:pt x="57061" y="290195"/>
                  </a:lnTo>
                  <a:lnTo>
                    <a:pt x="55727" y="288442"/>
                  </a:lnTo>
                  <a:lnTo>
                    <a:pt x="55727" y="288175"/>
                  </a:lnTo>
                  <a:lnTo>
                    <a:pt x="60071" y="285661"/>
                  </a:lnTo>
                  <a:lnTo>
                    <a:pt x="60985" y="285686"/>
                  </a:lnTo>
                  <a:lnTo>
                    <a:pt x="63525" y="286435"/>
                  </a:lnTo>
                  <a:lnTo>
                    <a:pt x="63703" y="286524"/>
                  </a:lnTo>
                  <a:lnTo>
                    <a:pt x="64871" y="288175"/>
                  </a:lnTo>
                  <a:lnTo>
                    <a:pt x="64871" y="285889"/>
                  </a:lnTo>
                  <a:lnTo>
                    <a:pt x="64681" y="285788"/>
                  </a:lnTo>
                  <a:lnTo>
                    <a:pt x="60604" y="284721"/>
                  </a:lnTo>
                  <a:lnTo>
                    <a:pt x="59994" y="284721"/>
                  </a:lnTo>
                  <a:lnTo>
                    <a:pt x="54102" y="288124"/>
                  </a:lnTo>
                  <a:lnTo>
                    <a:pt x="54102" y="288480"/>
                  </a:lnTo>
                  <a:lnTo>
                    <a:pt x="56857" y="291274"/>
                  </a:lnTo>
                  <a:lnTo>
                    <a:pt x="57099" y="291388"/>
                  </a:lnTo>
                  <a:lnTo>
                    <a:pt x="57645" y="291553"/>
                  </a:lnTo>
                  <a:lnTo>
                    <a:pt x="58216" y="291680"/>
                  </a:lnTo>
                  <a:lnTo>
                    <a:pt x="59093" y="291820"/>
                  </a:lnTo>
                  <a:lnTo>
                    <a:pt x="59994" y="291884"/>
                  </a:lnTo>
                  <a:lnTo>
                    <a:pt x="60604" y="291884"/>
                  </a:lnTo>
                  <a:lnTo>
                    <a:pt x="63741" y="291274"/>
                  </a:lnTo>
                  <a:lnTo>
                    <a:pt x="63995" y="291185"/>
                  </a:lnTo>
                  <a:lnTo>
                    <a:pt x="66497" y="288480"/>
                  </a:lnTo>
                  <a:lnTo>
                    <a:pt x="66497" y="288124"/>
                  </a:lnTo>
                  <a:close/>
                </a:path>
                <a:path w="130809" h="314959">
                  <a:moveTo>
                    <a:pt x="95262" y="287642"/>
                  </a:moveTo>
                  <a:lnTo>
                    <a:pt x="94234" y="286308"/>
                  </a:lnTo>
                  <a:lnTo>
                    <a:pt x="93091" y="286969"/>
                  </a:lnTo>
                  <a:lnTo>
                    <a:pt x="93332" y="287134"/>
                  </a:lnTo>
                  <a:lnTo>
                    <a:pt x="93510" y="287324"/>
                  </a:lnTo>
                  <a:lnTo>
                    <a:pt x="93611" y="287540"/>
                  </a:lnTo>
                  <a:lnTo>
                    <a:pt x="93649" y="287693"/>
                  </a:lnTo>
                  <a:lnTo>
                    <a:pt x="91859" y="288836"/>
                  </a:lnTo>
                  <a:lnTo>
                    <a:pt x="91478" y="288823"/>
                  </a:lnTo>
                  <a:lnTo>
                    <a:pt x="91122" y="288772"/>
                  </a:lnTo>
                  <a:lnTo>
                    <a:pt x="90957" y="288734"/>
                  </a:lnTo>
                  <a:lnTo>
                    <a:pt x="90779" y="288683"/>
                  </a:lnTo>
                  <a:lnTo>
                    <a:pt x="90627" y="288620"/>
                  </a:lnTo>
                  <a:lnTo>
                    <a:pt x="90424" y="288518"/>
                  </a:lnTo>
                  <a:lnTo>
                    <a:pt x="90131" y="288315"/>
                  </a:lnTo>
                  <a:lnTo>
                    <a:pt x="90017" y="288163"/>
                  </a:lnTo>
                  <a:lnTo>
                    <a:pt x="89903" y="287959"/>
                  </a:lnTo>
                  <a:lnTo>
                    <a:pt x="89865" y="287794"/>
                  </a:lnTo>
                  <a:lnTo>
                    <a:pt x="89903" y="287540"/>
                  </a:lnTo>
                  <a:lnTo>
                    <a:pt x="89979" y="287388"/>
                  </a:lnTo>
                  <a:lnTo>
                    <a:pt x="90131" y="287197"/>
                  </a:lnTo>
                  <a:lnTo>
                    <a:pt x="90347" y="287007"/>
                  </a:lnTo>
                  <a:lnTo>
                    <a:pt x="90627" y="286867"/>
                  </a:lnTo>
                  <a:lnTo>
                    <a:pt x="91033" y="286740"/>
                  </a:lnTo>
                  <a:lnTo>
                    <a:pt x="91389" y="286689"/>
                  </a:lnTo>
                  <a:lnTo>
                    <a:pt x="91655" y="286677"/>
                  </a:lnTo>
                  <a:lnTo>
                    <a:pt x="92125" y="286689"/>
                  </a:lnTo>
                  <a:lnTo>
                    <a:pt x="92481" y="286740"/>
                  </a:lnTo>
                  <a:lnTo>
                    <a:pt x="92887" y="286867"/>
                  </a:lnTo>
                  <a:lnTo>
                    <a:pt x="93091" y="286969"/>
                  </a:lnTo>
                  <a:lnTo>
                    <a:pt x="94221" y="286308"/>
                  </a:lnTo>
                  <a:lnTo>
                    <a:pt x="91935" y="285711"/>
                  </a:lnTo>
                  <a:lnTo>
                    <a:pt x="91579" y="285711"/>
                  </a:lnTo>
                  <a:lnTo>
                    <a:pt x="88252" y="287642"/>
                  </a:lnTo>
                  <a:lnTo>
                    <a:pt x="88252" y="287845"/>
                  </a:lnTo>
                  <a:lnTo>
                    <a:pt x="88315" y="288150"/>
                  </a:lnTo>
                  <a:lnTo>
                    <a:pt x="88455" y="288429"/>
                  </a:lnTo>
                  <a:lnTo>
                    <a:pt x="88734" y="288798"/>
                  </a:lnTo>
                  <a:lnTo>
                    <a:pt x="88938" y="288963"/>
                  </a:lnTo>
                  <a:lnTo>
                    <a:pt x="90424" y="289610"/>
                  </a:lnTo>
                  <a:lnTo>
                    <a:pt x="90576" y="289661"/>
                  </a:lnTo>
                  <a:lnTo>
                    <a:pt x="91084" y="289737"/>
                  </a:lnTo>
                  <a:lnTo>
                    <a:pt x="91579" y="289775"/>
                  </a:lnTo>
                  <a:lnTo>
                    <a:pt x="91935" y="289775"/>
                  </a:lnTo>
                  <a:lnTo>
                    <a:pt x="92456" y="289737"/>
                  </a:lnTo>
                  <a:lnTo>
                    <a:pt x="92938" y="289661"/>
                  </a:lnTo>
                  <a:lnTo>
                    <a:pt x="93091" y="289610"/>
                  </a:lnTo>
                  <a:lnTo>
                    <a:pt x="93268" y="289572"/>
                  </a:lnTo>
                  <a:lnTo>
                    <a:pt x="94678" y="288861"/>
                  </a:lnTo>
                  <a:lnTo>
                    <a:pt x="94932" y="288607"/>
                  </a:lnTo>
                  <a:lnTo>
                    <a:pt x="95059" y="288429"/>
                  </a:lnTo>
                  <a:lnTo>
                    <a:pt x="95199" y="288150"/>
                  </a:lnTo>
                  <a:lnTo>
                    <a:pt x="95262" y="287845"/>
                  </a:lnTo>
                  <a:lnTo>
                    <a:pt x="95262" y="287642"/>
                  </a:lnTo>
                  <a:close/>
                </a:path>
                <a:path w="130809" h="314959">
                  <a:moveTo>
                    <a:pt x="97955" y="306298"/>
                  </a:moveTo>
                  <a:lnTo>
                    <a:pt x="96329" y="304063"/>
                  </a:lnTo>
                  <a:lnTo>
                    <a:pt x="96329" y="306336"/>
                  </a:lnTo>
                  <a:lnTo>
                    <a:pt x="96329" y="306603"/>
                  </a:lnTo>
                  <a:lnTo>
                    <a:pt x="91986" y="309118"/>
                  </a:lnTo>
                  <a:lnTo>
                    <a:pt x="91071" y="309092"/>
                  </a:lnTo>
                  <a:lnTo>
                    <a:pt x="88519" y="308356"/>
                  </a:lnTo>
                  <a:lnTo>
                    <a:pt x="87185" y="306603"/>
                  </a:lnTo>
                  <a:lnTo>
                    <a:pt x="87185" y="306336"/>
                  </a:lnTo>
                  <a:lnTo>
                    <a:pt x="89204" y="304279"/>
                  </a:lnTo>
                  <a:lnTo>
                    <a:pt x="89408" y="304190"/>
                  </a:lnTo>
                  <a:lnTo>
                    <a:pt x="90220" y="303974"/>
                  </a:lnTo>
                  <a:lnTo>
                    <a:pt x="91084" y="303834"/>
                  </a:lnTo>
                  <a:lnTo>
                    <a:pt x="91528" y="303809"/>
                  </a:lnTo>
                  <a:lnTo>
                    <a:pt x="92443" y="303834"/>
                  </a:lnTo>
                  <a:lnTo>
                    <a:pt x="93306" y="303974"/>
                  </a:lnTo>
                  <a:lnTo>
                    <a:pt x="94119" y="304190"/>
                  </a:lnTo>
                  <a:lnTo>
                    <a:pt x="94310" y="304279"/>
                  </a:lnTo>
                  <a:lnTo>
                    <a:pt x="94488" y="304330"/>
                  </a:lnTo>
                  <a:lnTo>
                    <a:pt x="96329" y="306336"/>
                  </a:lnTo>
                  <a:lnTo>
                    <a:pt x="96329" y="304063"/>
                  </a:lnTo>
                  <a:lnTo>
                    <a:pt x="96139" y="303936"/>
                  </a:lnTo>
                  <a:lnTo>
                    <a:pt x="95923" y="303809"/>
                  </a:lnTo>
                  <a:lnTo>
                    <a:pt x="95465" y="303593"/>
                  </a:lnTo>
                  <a:lnTo>
                    <a:pt x="95199" y="303504"/>
                  </a:lnTo>
                  <a:lnTo>
                    <a:pt x="94957" y="303390"/>
                  </a:lnTo>
                  <a:lnTo>
                    <a:pt x="94411" y="303225"/>
                  </a:lnTo>
                  <a:lnTo>
                    <a:pt x="93853" y="303098"/>
                  </a:lnTo>
                  <a:lnTo>
                    <a:pt x="92964" y="302958"/>
                  </a:lnTo>
                  <a:lnTo>
                    <a:pt x="92062" y="302895"/>
                  </a:lnTo>
                  <a:lnTo>
                    <a:pt x="91452" y="302895"/>
                  </a:lnTo>
                  <a:lnTo>
                    <a:pt x="88315" y="303504"/>
                  </a:lnTo>
                  <a:lnTo>
                    <a:pt x="88061" y="303593"/>
                  </a:lnTo>
                  <a:lnTo>
                    <a:pt x="85559" y="306298"/>
                  </a:lnTo>
                  <a:lnTo>
                    <a:pt x="85559" y="306654"/>
                  </a:lnTo>
                  <a:lnTo>
                    <a:pt x="87376" y="309003"/>
                  </a:lnTo>
                  <a:lnTo>
                    <a:pt x="87591" y="309130"/>
                  </a:lnTo>
                  <a:lnTo>
                    <a:pt x="88049" y="309346"/>
                  </a:lnTo>
                  <a:lnTo>
                    <a:pt x="88557" y="309549"/>
                  </a:lnTo>
                  <a:lnTo>
                    <a:pt x="89382" y="309765"/>
                  </a:lnTo>
                  <a:lnTo>
                    <a:pt x="89674" y="309854"/>
                  </a:lnTo>
                  <a:lnTo>
                    <a:pt x="90843" y="310019"/>
                  </a:lnTo>
                  <a:lnTo>
                    <a:pt x="91452" y="310045"/>
                  </a:lnTo>
                  <a:lnTo>
                    <a:pt x="92659" y="310019"/>
                  </a:lnTo>
                  <a:lnTo>
                    <a:pt x="93840" y="309854"/>
                  </a:lnTo>
                  <a:lnTo>
                    <a:pt x="94119" y="309765"/>
                  </a:lnTo>
                  <a:lnTo>
                    <a:pt x="94411" y="309702"/>
                  </a:lnTo>
                  <a:lnTo>
                    <a:pt x="97955" y="306654"/>
                  </a:lnTo>
                  <a:lnTo>
                    <a:pt x="97955" y="306298"/>
                  </a:lnTo>
                  <a:close/>
                </a:path>
                <a:path w="130809" h="314959">
                  <a:moveTo>
                    <a:pt x="97955" y="268846"/>
                  </a:moveTo>
                  <a:lnTo>
                    <a:pt x="96329" y="266611"/>
                  </a:lnTo>
                  <a:lnTo>
                    <a:pt x="96329" y="268909"/>
                  </a:lnTo>
                  <a:lnTo>
                    <a:pt x="96329" y="269163"/>
                  </a:lnTo>
                  <a:lnTo>
                    <a:pt x="91986" y="271691"/>
                  </a:lnTo>
                  <a:lnTo>
                    <a:pt x="91071" y="271665"/>
                  </a:lnTo>
                  <a:lnTo>
                    <a:pt x="90639" y="271614"/>
                  </a:lnTo>
                  <a:lnTo>
                    <a:pt x="89801" y="271437"/>
                  </a:lnTo>
                  <a:lnTo>
                    <a:pt x="89027" y="271170"/>
                  </a:lnTo>
                  <a:lnTo>
                    <a:pt x="88519" y="270916"/>
                  </a:lnTo>
                  <a:lnTo>
                    <a:pt x="87185" y="269163"/>
                  </a:lnTo>
                  <a:lnTo>
                    <a:pt x="87185" y="268909"/>
                  </a:lnTo>
                  <a:lnTo>
                    <a:pt x="89204" y="266852"/>
                  </a:lnTo>
                  <a:lnTo>
                    <a:pt x="89408" y="266763"/>
                  </a:lnTo>
                  <a:lnTo>
                    <a:pt x="89801" y="266636"/>
                  </a:lnTo>
                  <a:lnTo>
                    <a:pt x="90639" y="266458"/>
                  </a:lnTo>
                  <a:lnTo>
                    <a:pt x="91528" y="266382"/>
                  </a:lnTo>
                  <a:lnTo>
                    <a:pt x="92443" y="266407"/>
                  </a:lnTo>
                  <a:lnTo>
                    <a:pt x="93306" y="266534"/>
                  </a:lnTo>
                  <a:lnTo>
                    <a:pt x="94119" y="266763"/>
                  </a:lnTo>
                  <a:lnTo>
                    <a:pt x="94310" y="266852"/>
                  </a:lnTo>
                  <a:lnTo>
                    <a:pt x="94488" y="266903"/>
                  </a:lnTo>
                  <a:lnTo>
                    <a:pt x="96329" y="268909"/>
                  </a:lnTo>
                  <a:lnTo>
                    <a:pt x="96329" y="266611"/>
                  </a:lnTo>
                  <a:lnTo>
                    <a:pt x="96139" y="266496"/>
                  </a:lnTo>
                  <a:lnTo>
                    <a:pt x="95923" y="266369"/>
                  </a:lnTo>
                  <a:lnTo>
                    <a:pt x="95465" y="266153"/>
                  </a:lnTo>
                  <a:lnTo>
                    <a:pt x="95199" y="266065"/>
                  </a:lnTo>
                  <a:lnTo>
                    <a:pt x="94957" y="265950"/>
                  </a:lnTo>
                  <a:lnTo>
                    <a:pt x="94411" y="265798"/>
                  </a:lnTo>
                  <a:lnTo>
                    <a:pt x="93268" y="265557"/>
                  </a:lnTo>
                  <a:lnTo>
                    <a:pt x="92671" y="265480"/>
                  </a:lnTo>
                  <a:lnTo>
                    <a:pt x="92062" y="265455"/>
                  </a:lnTo>
                  <a:lnTo>
                    <a:pt x="90855" y="265480"/>
                  </a:lnTo>
                  <a:lnTo>
                    <a:pt x="90258" y="265557"/>
                  </a:lnTo>
                  <a:lnTo>
                    <a:pt x="89103" y="265798"/>
                  </a:lnTo>
                  <a:lnTo>
                    <a:pt x="88569" y="265950"/>
                  </a:lnTo>
                  <a:lnTo>
                    <a:pt x="88315" y="266065"/>
                  </a:lnTo>
                  <a:lnTo>
                    <a:pt x="88061" y="266153"/>
                  </a:lnTo>
                  <a:lnTo>
                    <a:pt x="85559" y="268846"/>
                  </a:lnTo>
                  <a:lnTo>
                    <a:pt x="85559" y="269214"/>
                  </a:lnTo>
                  <a:lnTo>
                    <a:pt x="85623" y="269570"/>
                  </a:lnTo>
                  <a:lnTo>
                    <a:pt x="85686" y="269722"/>
                  </a:lnTo>
                  <a:lnTo>
                    <a:pt x="85737" y="269913"/>
                  </a:lnTo>
                  <a:lnTo>
                    <a:pt x="87376" y="271564"/>
                  </a:lnTo>
                  <a:lnTo>
                    <a:pt x="87591" y="271703"/>
                  </a:lnTo>
                  <a:lnTo>
                    <a:pt x="91452" y="272605"/>
                  </a:lnTo>
                  <a:lnTo>
                    <a:pt x="92659" y="272580"/>
                  </a:lnTo>
                  <a:lnTo>
                    <a:pt x="97955" y="269214"/>
                  </a:lnTo>
                  <a:lnTo>
                    <a:pt x="97955" y="268846"/>
                  </a:lnTo>
                  <a:close/>
                </a:path>
                <a:path w="130809" h="314959">
                  <a:moveTo>
                    <a:pt x="98767" y="287540"/>
                  </a:moveTo>
                  <a:lnTo>
                    <a:pt x="98704" y="287147"/>
                  </a:lnTo>
                  <a:lnTo>
                    <a:pt x="98577" y="286766"/>
                  </a:lnTo>
                  <a:lnTo>
                    <a:pt x="98374" y="286372"/>
                  </a:lnTo>
                  <a:lnTo>
                    <a:pt x="98234" y="286207"/>
                  </a:lnTo>
                  <a:lnTo>
                    <a:pt x="98234" y="287553"/>
                  </a:lnTo>
                  <a:lnTo>
                    <a:pt x="98234" y="287934"/>
                  </a:lnTo>
                  <a:lnTo>
                    <a:pt x="97142" y="289814"/>
                  </a:lnTo>
                  <a:lnTo>
                    <a:pt x="96977" y="289991"/>
                  </a:lnTo>
                  <a:lnTo>
                    <a:pt x="96126" y="290525"/>
                  </a:lnTo>
                  <a:lnTo>
                    <a:pt x="95084" y="290969"/>
                  </a:lnTo>
                  <a:lnTo>
                    <a:pt x="94538" y="291134"/>
                  </a:lnTo>
                  <a:lnTo>
                    <a:pt x="94234" y="291185"/>
                  </a:lnTo>
                  <a:lnTo>
                    <a:pt x="93954" y="291261"/>
                  </a:lnTo>
                  <a:lnTo>
                    <a:pt x="93332" y="291363"/>
                  </a:lnTo>
                  <a:lnTo>
                    <a:pt x="92710" y="291439"/>
                  </a:lnTo>
                  <a:lnTo>
                    <a:pt x="92075" y="291477"/>
                  </a:lnTo>
                  <a:lnTo>
                    <a:pt x="91452" y="291477"/>
                  </a:lnTo>
                  <a:lnTo>
                    <a:pt x="90817" y="291439"/>
                  </a:lnTo>
                  <a:lnTo>
                    <a:pt x="89585" y="291261"/>
                  </a:lnTo>
                  <a:lnTo>
                    <a:pt x="89293" y="291185"/>
                  </a:lnTo>
                  <a:lnTo>
                    <a:pt x="88988" y="291134"/>
                  </a:lnTo>
                  <a:lnTo>
                    <a:pt x="85788" y="289166"/>
                  </a:lnTo>
                  <a:lnTo>
                    <a:pt x="85661" y="289013"/>
                  </a:lnTo>
                  <a:lnTo>
                    <a:pt x="85483" y="288658"/>
                  </a:lnTo>
                  <a:lnTo>
                    <a:pt x="85356" y="288302"/>
                  </a:lnTo>
                  <a:lnTo>
                    <a:pt x="85293" y="287934"/>
                  </a:lnTo>
                  <a:lnTo>
                    <a:pt x="85293" y="287553"/>
                  </a:lnTo>
                  <a:lnTo>
                    <a:pt x="89293" y="284302"/>
                  </a:lnTo>
                  <a:lnTo>
                    <a:pt x="89585" y="284226"/>
                  </a:lnTo>
                  <a:lnTo>
                    <a:pt x="90500" y="284086"/>
                  </a:lnTo>
                  <a:lnTo>
                    <a:pt x="91452" y="284022"/>
                  </a:lnTo>
                  <a:lnTo>
                    <a:pt x="92075" y="284022"/>
                  </a:lnTo>
                  <a:lnTo>
                    <a:pt x="93027" y="284086"/>
                  </a:lnTo>
                  <a:lnTo>
                    <a:pt x="93954" y="284226"/>
                  </a:lnTo>
                  <a:lnTo>
                    <a:pt x="94234" y="284302"/>
                  </a:lnTo>
                  <a:lnTo>
                    <a:pt x="94538" y="284353"/>
                  </a:lnTo>
                  <a:lnTo>
                    <a:pt x="95364" y="284645"/>
                  </a:lnTo>
                  <a:lnTo>
                    <a:pt x="96126" y="284975"/>
                  </a:lnTo>
                  <a:lnTo>
                    <a:pt x="96342" y="285115"/>
                  </a:lnTo>
                  <a:lnTo>
                    <a:pt x="96977" y="285521"/>
                  </a:lnTo>
                  <a:lnTo>
                    <a:pt x="98234" y="287553"/>
                  </a:lnTo>
                  <a:lnTo>
                    <a:pt x="98234" y="286207"/>
                  </a:lnTo>
                  <a:lnTo>
                    <a:pt x="96710" y="284886"/>
                  </a:lnTo>
                  <a:lnTo>
                    <a:pt x="95948" y="284492"/>
                  </a:lnTo>
                  <a:lnTo>
                    <a:pt x="95656" y="284378"/>
                  </a:lnTo>
                  <a:lnTo>
                    <a:pt x="94767" y="284086"/>
                  </a:lnTo>
                  <a:lnTo>
                    <a:pt x="94449" y="284022"/>
                  </a:lnTo>
                  <a:lnTo>
                    <a:pt x="94132" y="283921"/>
                  </a:lnTo>
                  <a:lnTo>
                    <a:pt x="93472" y="283806"/>
                  </a:lnTo>
                  <a:lnTo>
                    <a:pt x="93129" y="283768"/>
                  </a:lnTo>
                  <a:lnTo>
                    <a:pt x="92113" y="283705"/>
                  </a:lnTo>
                  <a:lnTo>
                    <a:pt x="91427" y="283705"/>
                  </a:lnTo>
                  <a:lnTo>
                    <a:pt x="90741" y="283743"/>
                  </a:lnTo>
                  <a:lnTo>
                    <a:pt x="90055" y="283806"/>
                  </a:lnTo>
                  <a:lnTo>
                    <a:pt x="89395" y="283921"/>
                  </a:lnTo>
                  <a:lnTo>
                    <a:pt x="89090" y="284022"/>
                  </a:lnTo>
                  <a:lnTo>
                    <a:pt x="88760" y="284086"/>
                  </a:lnTo>
                  <a:lnTo>
                    <a:pt x="84759" y="287540"/>
                  </a:lnTo>
                  <a:lnTo>
                    <a:pt x="84759" y="287959"/>
                  </a:lnTo>
                  <a:lnTo>
                    <a:pt x="84823" y="288340"/>
                  </a:lnTo>
                  <a:lnTo>
                    <a:pt x="84950" y="288721"/>
                  </a:lnTo>
                  <a:lnTo>
                    <a:pt x="85153" y="289115"/>
                  </a:lnTo>
                  <a:lnTo>
                    <a:pt x="85293" y="289280"/>
                  </a:lnTo>
                  <a:lnTo>
                    <a:pt x="85420" y="289483"/>
                  </a:lnTo>
                  <a:lnTo>
                    <a:pt x="91414" y="291795"/>
                  </a:lnTo>
                  <a:lnTo>
                    <a:pt x="92100" y="291795"/>
                  </a:lnTo>
                  <a:lnTo>
                    <a:pt x="98767" y="287959"/>
                  </a:lnTo>
                  <a:lnTo>
                    <a:pt x="98767" y="287540"/>
                  </a:lnTo>
                  <a:close/>
                </a:path>
                <a:path w="130809" h="314959">
                  <a:moveTo>
                    <a:pt x="119418" y="431"/>
                  </a:moveTo>
                  <a:lnTo>
                    <a:pt x="119367" y="292"/>
                  </a:lnTo>
                  <a:lnTo>
                    <a:pt x="119202" y="139"/>
                  </a:lnTo>
                  <a:lnTo>
                    <a:pt x="119075" y="88"/>
                  </a:lnTo>
                  <a:lnTo>
                    <a:pt x="118948" y="38"/>
                  </a:lnTo>
                  <a:lnTo>
                    <a:pt x="118795" y="12"/>
                  </a:lnTo>
                  <a:lnTo>
                    <a:pt x="118440" y="0"/>
                  </a:lnTo>
                  <a:lnTo>
                    <a:pt x="118287" y="25"/>
                  </a:lnTo>
                  <a:lnTo>
                    <a:pt x="118148" y="76"/>
                  </a:lnTo>
                  <a:lnTo>
                    <a:pt x="111556" y="3873"/>
                  </a:lnTo>
                  <a:lnTo>
                    <a:pt x="111417" y="3962"/>
                  </a:lnTo>
                  <a:lnTo>
                    <a:pt x="111315" y="4114"/>
                  </a:lnTo>
                  <a:lnTo>
                    <a:pt x="111315" y="4279"/>
                  </a:lnTo>
                  <a:lnTo>
                    <a:pt x="111379" y="4406"/>
                  </a:lnTo>
                  <a:lnTo>
                    <a:pt x="111506" y="4521"/>
                  </a:lnTo>
                  <a:lnTo>
                    <a:pt x="111645" y="4584"/>
                  </a:lnTo>
                  <a:lnTo>
                    <a:pt x="111772" y="4622"/>
                  </a:lnTo>
                  <a:lnTo>
                    <a:pt x="111925" y="4660"/>
                  </a:lnTo>
                  <a:lnTo>
                    <a:pt x="112077" y="4673"/>
                  </a:lnTo>
                  <a:lnTo>
                    <a:pt x="112229" y="4660"/>
                  </a:lnTo>
                  <a:lnTo>
                    <a:pt x="112395" y="4648"/>
                  </a:lnTo>
                  <a:lnTo>
                    <a:pt x="112534" y="4610"/>
                  </a:lnTo>
                  <a:lnTo>
                    <a:pt x="112661" y="4546"/>
                  </a:lnTo>
                  <a:lnTo>
                    <a:pt x="119176" y="787"/>
                  </a:lnTo>
                  <a:lnTo>
                    <a:pt x="119354" y="647"/>
                  </a:lnTo>
                  <a:lnTo>
                    <a:pt x="119405" y="520"/>
                  </a:lnTo>
                  <a:close/>
                </a:path>
                <a:path w="130809" h="314959">
                  <a:moveTo>
                    <a:pt x="124764" y="3530"/>
                  </a:moveTo>
                  <a:lnTo>
                    <a:pt x="124714" y="3390"/>
                  </a:lnTo>
                  <a:lnTo>
                    <a:pt x="124536" y="3238"/>
                  </a:lnTo>
                  <a:lnTo>
                    <a:pt x="124396" y="3175"/>
                  </a:lnTo>
                  <a:lnTo>
                    <a:pt x="124256" y="3124"/>
                  </a:lnTo>
                  <a:lnTo>
                    <a:pt x="124104" y="3098"/>
                  </a:lnTo>
                  <a:lnTo>
                    <a:pt x="123913" y="3086"/>
                  </a:lnTo>
                  <a:lnTo>
                    <a:pt x="123748" y="3111"/>
                  </a:lnTo>
                  <a:lnTo>
                    <a:pt x="123596" y="3136"/>
                  </a:lnTo>
                  <a:lnTo>
                    <a:pt x="123380" y="3225"/>
                  </a:lnTo>
                  <a:lnTo>
                    <a:pt x="116878" y="6959"/>
                  </a:lnTo>
                  <a:lnTo>
                    <a:pt x="116725" y="7086"/>
                  </a:lnTo>
                  <a:lnTo>
                    <a:pt x="116662" y="7213"/>
                  </a:lnTo>
                  <a:lnTo>
                    <a:pt x="116662" y="7366"/>
                  </a:lnTo>
                  <a:lnTo>
                    <a:pt x="116916" y="7632"/>
                  </a:lnTo>
                  <a:lnTo>
                    <a:pt x="117055" y="7696"/>
                  </a:lnTo>
                  <a:lnTo>
                    <a:pt x="117195" y="7734"/>
                  </a:lnTo>
                  <a:lnTo>
                    <a:pt x="117348" y="7747"/>
                  </a:lnTo>
                  <a:lnTo>
                    <a:pt x="117500" y="7759"/>
                  </a:lnTo>
                  <a:lnTo>
                    <a:pt x="117652" y="7747"/>
                  </a:lnTo>
                  <a:lnTo>
                    <a:pt x="117817" y="7708"/>
                  </a:lnTo>
                  <a:lnTo>
                    <a:pt x="117944" y="7670"/>
                  </a:lnTo>
                  <a:lnTo>
                    <a:pt x="124498" y="3886"/>
                  </a:lnTo>
                  <a:lnTo>
                    <a:pt x="124625" y="3822"/>
                  </a:lnTo>
                  <a:lnTo>
                    <a:pt x="124739" y="3670"/>
                  </a:lnTo>
                  <a:lnTo>
                    <a:pt x="124764" y="3530"/>
                  </a:lnTo>
                  <a:close/>
                </a:path>
                <a:path w="130809" h="314959">
                  <a:moveTo>
                    <a:pt x="130378" y="287578"/>
                  </a:moveTo>
                  <a:lnTo>
                    <a:pt x="128752" y="285330"/>
                  </a:lnTo>
                  <a:lnTo>
                    <a:pt x="128752" y="287616"/>
                  </a:lnTo>
                  <a:lnTo>
                    <a:pt x="128752" y="287883"/>
                  </a:lnTo>
                  <a:lnTo>
                    <a:pt x="124396" y="290398"/>
                  </a:lnTo>
                  <a:lnTo>
                    <a:pt x="123494" y="290372"/>
                  </a:lnTo>
                  <a:lnTo>
                    <a:pt x="123063" y="290322"/>
                  </a:lnTo>
                  <a:lnTo>
                    <a:pt x="122212" y="290156"/>
                  </a:lnTo>
                  <a:lnTo>
                    <a:pt x="121450" y="289890"/>
                  </a:lnTo>
                  <a:lnTo>
                    <a:pt x="120929" y="289636"/>
                  </a:lnTo>
                  <a:lnTo>
                    <a:pt x="119595" y="287883"/>
                  </a:lnTo>
                  <a:lnTo>
                    <a:pt x="119595" y="287616"/>
                  </a:lnTo>
                  <a:lnTo>
                    <a:pt x="123952" y="285102"/>
                  </a:lnTo>
                  <a:lnTo>
                    <a:pt x="124866" y="285127"/>
                  </a:lnTo>
                  <a:lnTo>
                    <a:pt x="127406" y="285877"/>
                  </a:lnTo>
                  <a:lnTo>
                    <a:pt x="127584" y="285965"/>
                  </a:lnTo>
                  <a:lnTo>
                    <a:pt x="128752" y="287616"/>
                  </a:lnTo>
                  <a:lnTo>
                    <a:pt x="128752" y="285330"/>
                  </a:lnTo>
                  <a:lnTo>
                    <a:pt x="128562" y="285229"/>
                  </a:lnTo>
                  <a:lnTo>
                    <a:pt x="128346" y="285089"/>
                  </a:lnTo>
                  <a:lnTo>
                    <a:pt x="127889" y="284873"/>
                  </a:lnTo>
                  <a:lnTo>
                    <a:pt x="127622" y="284784"/>
                  </a:lnTo>
                  <a:lnTo>
                    <a:pt x="127381" y="284670"/>
                  </a:lnTo>
                  <a:lnTo>
                    <a:pt x="126263" y="284378"/>
                  </a:lnTo>
                  <a:lnTo>
                    <a:pt x="125387" y="284238"/>
                  </a:lnTo>
                  <a:lnTo>
                    <a:pt x="124485" y="284175"/>
                  </a:lnTo>
                  <a:lnTo>
                    <a:pt x="123875" y="284175"/>
                  </a:lnTo>
                  <a:lnTo>
                    <a:pt x="122974" y="284238"/>
                  </a:lnTo>
                  <a:lnTo>
                    <a:pt x="122085" y="284378"/>
                  </a:lnTo>
                  <a:lnTo>
                    <a:pt x="120992" y="284670"/>
                  </a:lnTo>
                  <a:lnTo>
                    <a:pt x="120738" y="284784"/>
                  </a:lnTo>
                  <a:lnTo>
                    <a:pt x="120484" y="284873"/>
                  </a:lnTo>
                  <a:lnTo>
                    <a:pt x="117983" y="287578"/>
                  </a:lnTo>
                  <a:lnTo>
                    <a:pt x="117983" y="287934"/>
                  </a:lnTo>
                  <a:lnTo>
                    <a:pt x="119786" y="290283"/>
                  </a:lnTo>
                  <a:lnTo>
                    <a:pt x="120015" y="290423"/>
                  </a:lnTo>
                  <a:lnTo>
                    <a:pt x="123875" y="291325"/>
                  </a:lnTo>
                  <a:lnTo>
                    <a:pt x="125082" y="291299"/>
                  </a:lnTo>
                  <a:lnTo>
                    <a:pt x="128562" y="290283"/>
                  </a:lnTo>
                  <a:lnTo>
                    <a:pt x="128778" y="290169"/>
                  </a:lnTo>
                  <a:lnTo>
                    <a:pt x="130378" y="287934"/>
                  </a:lnTo>
                  <a:lnTo>
                    <a:pt x="130378" y="28757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8903246" y="1182382"/>
              <a:ext cx="520700" cy="280670"/>
            </a:xfrm>
            <a:custGeom>
              <a:avLst/>
              <a:gdLst/>
              <a:ahLst/>
              <a:cxnLst/>
              <a:rect l="l" t="t" r="r" b="b"/>
              <a:pathLst>
                <a:path w="520700" h="280669">
                  <a:moveTo>
                    <a:pt x="11112" y="218617"/>
                  </a:moveTo>
                  <a:lnTo>
                    <a:pt x="1371" y="217119"/>
                  </a:lnTo>
                  <a:lnTo>
                    <a:pt x="0" y="220078"/>
                  </a:lnTo>
                  <a:lnTo>
                    <a:pt x="9740" y="221589"/>
                  </a:lnTo>
                  <a:lnTo>
                    <a:pt x="11112" y="218617"/>
                  </a:lnTo>
                  <a:close/>
                </a:path>
                <a:path w="520700" h="280669">
                  <a:moveTo>
                    <a:pt x="14325" y="211696"/>
                  </a:moveTo>
                  <a:lnTo>
                    <a:pt x="4584" y="210197"/>
                  </a:lnTo>
                  <a:lnTo>
                    <a:pt x="3200" y="213156"/>
                  </a:lnTo>
                  <a:lnTo>
                    <a:pt x="12954" y="214668"/>
                  </a:lnTo>
                  <a:lnTo>
                    <a:pt x="14325" y="211696"/>
                  </a:lnTo>
                  <a:close/>
                </a:path>
                <a:path w="520700" h="280669">
                  <a:moveTo>
                    <a:pt x="16840" y="176403"/>
                  </a:moveTo>
                  <a:lnTo>
                    <a:pt x="9156" y="175221"/>
                  </a:lnTo>
                  <a:lnTo>
                    <a:pt x="5168" y="183794"/>
                  </a:lnTo>
                  <a:lnTo>
                    <a:pt x="12865" y="185000"/>
                  </a:lnTo>
                  <a:lnTo>
                    <a:pt x="16840" y="176403"/>
                  </a:lnTo>
                  <a:close/>
                </a:path>
                <a:path w="520700" h="280669">
                  <a:moveTo>
                    <a:pt x="31686" y="178689"/>
                  </a:moveTo>
                  <a:lnTo>
                    <a:pt x="23990" y="177495"/>
                  </a:lnTo>
                  <a:lnTo>
                    <a:pt x="20015" y="186080"/>
                  </a:lnTo>
                  <a:lnTo>
                    <a:pt x="27698" y="187274"/>
                  </a:lnTo>
                  <a:lnTo>
                    <a:pt x="31686" y="178689"/>
                  </a:lnTo>
                  <a:close/>
                </a:path>
                <a:path w="520700" h="280669">
                  <a:moveTo>
                    <a:pt x="36042" y="228333"/>
                  </a:moveTo>
                  <a:lnTo>
                    <a:pt x="29756" y="224701"/>
                  </a:lnTo>
                  <a:lnTo>
                    <a:pt x="28232" y="225577"/>
                  </a:lnTo>
                  <a:lnTo>
                    <a:pt x="34518" y="229222"/>
                  </a:lnTo>
                  <a:lnTo>
                    <a:pt x="36042" y="228333"/>
                  </a:lnTo>
                  <a:close/>
                </a:path>
                <a:path w="520700" h="280669">
                  <a:moveTo>
                    <a:pt x="40817" y="225577"/>
                  </a:moveTo>
                  <a:lnTo>
                    <a:pt x="34531" y="221932"/>
                  </a:lnTo>
                  <a:lnTo>
                    <a:pt x="33007" y="222821"/>
                  </a:lnTo>
                  <a:lnTo>
                    <a:pt x="39293" y="226453"/>
                  </a:lnTo>
                  <a:lnTo>
                    <a:pt x="40817" y="225577"/>
                  </a:lnTo>
                  <a:close/>
                </a:path>
                <a:path w="520700" h="280669">
                  <a:moveTo>
                    <a:pt x="45580" y="222834"/>
                  </a:moveTo>
                  <a:lnTo>
                    <a:pt x="39293" y="219189"/>
                  </a:lnTo>
                  <a:lnTo>
                    <a:pt x="37769" y="220078"/>
                  </a:lnTo>
                  <a:lnTo>
                    <a:pt x="44056" y="223710"/>
                  </a:lnTo>
                  <a:lnTo>
                    <a:pt x="45580" y="222834"/>
                  </a:lnTo>
                  <a:close/>
                </a:path>
                <a:path w="520700" h="280669">
                  <a:moveTo>
                    <a:pt x="50342" y="220078"/>
                  </a:moveTo>
                  <a:lnTo>
                    <a:pt x="44056" y="216433"/>
                  </a:lnTo>
                  <a:lnTo>
                    <a:pt x="42532" y="217322"/>
                  </a:lnTo>
                  <a:lnTo>
                    <a:pt x="48818" y="220954"/>
                  </a:lnTo>
                  <a:lnTo>
                    <a:pt x="50342" y="220078"/>
                  </a:lnTo>
                  <a:close/>
                </a:path>
                <a:path w="520700" h="280669">
                  <a:moveTo>
                    <a:pt x="55105" y="217335"/>
                  </a:moveTo>
                  <a:lnTo>
                    <a:pt x="48818" y="213690"/>
                  </a:lnTo>
                  <a:lnTo>
                    <a:pt x="47294" y="214579"/>
                  </a:lnTo>
                  <a:lnTo>
                    <a:pt x="53581" y="218211"/>
                  </a:lnTo>
                  <a:lnTo>
                    <a:pt x="55105" y="217335"/>
                  </a:lnTo>
                  <a:close/>
                </a:path>
                <a:path w="520700" h="280669">
                  <a:moveTo>
                    <a:pt x="59880" y="214579"/>
                  </a:moveTo>
                  <a:lnTo>
                    <a:pt x="53594" y="210934"/>
                  </a:lnTo>
                  <a:lnTo>
                    <a:pt x="52070" y="211823"/>
                  </a:lnTo>
                  <a:lnTo>
                    <a:pt x="58356" y="215442"/>
                  </a:lnTo>
                  <a:lnTo>
                    <a:pt x="59880" y="214579"/>
                  </a:lnTo>
                  <a:close/>
                </a:path>
                <a:path w="520700" h="280669">
                  <a:moveTo>
                    <a:pt x="64630" y="211836"/>
                  </a:moveTo>
                  <a:lnTo>
                    <a:pt x="58343" y="208191"/>
                  </a:lnTo>
                  <a:lnTo>
                    <a:pt x="56819" y="209080"/>
                  </a:lnTo>
                  <a:lnTo>
                    <a:pt x="63106" y="212699"/>
                  </a:lnTo>
                  <a:lnTo>
                    <a:pt x="64630" y="211836"/>
                  </a:lnTo>
                  <a:close/>
                </a:path>
                <a:path w="520700" h="280669">
                  <a:moveTo>
                    <a:pt x="69113" y="275691"/>
                  </a:moveTo>
                  <a:lnTo>
                    <a:pt x="66497" y="270090"/>
                  </a:lnTo>
                  <a:lnTo>
                    <a:pt x="61379" y="270865"/>
                  </a:lnTo>
                  <a:lnTo>
                    <a:pt x="63982" y="276491"/>
                  </a:lnTo>
                  <a:lnTo>
                    <a:pt x="69113" y="275691"/>
                  </a:lnTo>
                  <a:close/>
                </a:path>
                <a:path w="520700" h="280669">
                  <a:moveTo>
                    <a:pt x="69418" y="209080"/>
                  </a:moveTo>
                  <a:lnTo>
                    <a:pt x="63119" y="205422"/>
                  </a:lnTo>
                  <a:lnTo>
                    <a:pt x="61595" y="206311"/>
                  </a:lnTo>
                  <a:lnTo>
                    <a:pt x="67881" y="209943"/>
                  </a:lnTo>
                  <a:lnTo>
                    <a:pt x="69418" y="209080"/>
                  </a:lnTo>
                  <a:close/>
                </a:path>
                <a:path w="520700" h="280669">
                  <a:moveTo>
                    <a:pt x="74180" y="206324"/>
                  </a:moveTo>
                  <a:lnTo>
                    <a:pt x="67881" y="202679"/>
                  </a:lnTo>
                  <a:lnTo>
                    <a:pt x="66357" y="203568"/>
                  </a:lnTo>
                  <a:lnTo>
                    <a:pt x="72644" y="207200"/>
                  </a:lnTo>
                  <a:lnTo>
                    <a:pt x="74180" y="206324"/>
                  </a:lnTo>
                  <a:close/>
                </a:path>
                <a:path w="520700" h="280669">
                  <a:moveTo>
                    <a:pt x="78955" y="203568"/>
                  </a:moveTo>
                  <a:lnTo>
                    <a:pt x="72656" y="199923"/>
                  </a:lnTo>
                  <a:lnTo>
                    <a:pt x="71132" y="200799"/>
                  </a:lnTo>
                  <a:lnTo>
                    <a:pt x="77431" y="204444"/>
                  </a:lnTo>
                  <a:lnTo>
                    <a:pt x="78955" y="203568"/>
                  </a:lnTo>
                  <a:close/>
                </a:path>
                <a:path w="520700" h="280669">
                  <a:moveTo>
                    <a:pt x="81089" y="273850"/>
                  </a:moveTo>
                  <a:lnTo>
                    <a:pt x="78460" y="268224"/>
                  </a:lnTo>
                  <a:lnTo>
                    <a:pt x="73342" y="269011"/>
                  </a:lnTo>
                  <a:lnTo>
                    <a:pt x="75958" y="274637"/>
                  </a:lnTo>
                  <a:lnTo>
                    <a:pt x="81089" y="273850"/>
                  </a:lnTo>
                  <a:close/>
                </a:path>
                <a:path w="520700" h="280669">
                  <a:moveTo>
                    <a:pt x="85699" y="257022"/>
                  </a:moveTo>
                  <a:lnTo>
                    <a:pt x="79413" y="253365"/>
                  </a:lnTo>
                  <a:lnTo>
                    <a:pt x="77889" y="254254"/>
                  </a:lnTo>
                  <a:lnTo>
                    <a:pt x="84175" y="257886"/>
                  </a:lnTo>
                  <a:lnTo>
                    <a:pt x="85699" y="257022"/>
                  </a:lnTo>
                  <a:close/>
                </a:path>
                <a:path w="520700" h="280669">
                  <a:moveTo>
                    <a:pt x="90462" y="254254"/>
                  </a:moveTo>
                  <a:lnTo>
                    <a:pt x="84175" y="250609"/>
                  </a:lnTo>
                  <a:lnTo>
                    <a:pt x="82651" y="251485"/>
                  </a:lnTo>
                  <a:lnTo>
                    <a:pt x="88938" y="255130"/>
                  </a:lnTo>
                  <a:lnTo>
                    <a:pt x="90462" y="254254"/>
                  </a:lnTo>
                  <a:close/>
                </a:path>
                <a:path w="520700" h="280669">
                  <a:moveTo>
                    <a:pt x="95237" y="251498"/>
                  </a:moveTo>
                  <a:lnTo>
                    <a:pt x="88950" y="247865"/>
                  </a:lnTo>
                  <a:lnTo>
                    <a:pt x="87426" y="248742"/>
                  </a:lnTo>
                  <a:lnTo>
                    <a:pt x="93713" y="252387"/>
                  </a:lnTo>
                  <a:lnTo>
                    <a:pt x="95237" y="251498"/>
                  </a:lnTo>
                  <a:close/>
                </a:path>
                <a:path w="520700" h="280669">
                  <a:moveTo>
                    <a:pt x="100012" y="248742"/>
                  </a:moveTo>
                  <a:lnTo>
                    <a:pt x="93713" y="245110"/>
                  </a:lnTo>
                  <a:lnTo>
                    <a:pt x="92189" y="245986"/>
                  </a:lnTo>
                  <a:lnTo>
                    <a:pt x="98475" y="249618"/>
                  </a:lnTo>
                  <a:lnTo>
                    <a:pt x="100012" y="248742"/>
                  </a:lnTo>
                  <a:close/>
                </a:path>
                <a:path w="520700" h="280669">
                  <a:moveTo>
                    <a:pt x="104775" y="245999"/>
                  </a:moveTo>
                  <a:lnTo>
                    <a:pt x="98475" y="242354"/>
                  </a:lnTo>
                  <a:lnTo>
                    <a:pt x="96951" y="243243"/>
                  </a:lnTo>
                  <a:lnTo>
                    <a:pt x="103251" y="246875"/>
                  </a:lnTo>
                  <a:lnTo>
                    <a:pt x="104775" y="245999"/>
                  </a:lnTo>
                  <a:close/>
                </a:path>
                <a:path w="520700" h="280669">
                  <a:moveTo>
                    <a:pt x="109537" y="243243"/>
                  </a:moveTo>
                  <a:lnTo>
                    <a:pt x="103251" y="239598"/>
                  </a:lnTo>
                  <a:lnTo>
                    <a:pt x="101714" y="240487"/>
                  </a:lnTo>
                  <a:lnTo>
                    <a:pt x="108013" y="244119"/>
                  </a:lnTo>
                  <a:lnTo>
                    <a:pt x="109537" y="243243"/>
                  </a:lnTo>
                  <a:close/>
                </a:path>
                <a:path w="520700" h="280669">
                  <a:moveTo>
                    <a:pt x="114312" y="240499"/>
                  </a:moveTo>
                  <a:lnTo>
                    <a:pt x="108026" y="236855"/>
                  </a:lnTo>
                  <a:lnTo>
                    <a:pt x="106502" y="237744"/>
                  </a:lnTo>
                  <a:lnTo>
                    <a:pt x="112788" y="241376"/>
                  </a:lnTo>
                  <a:lnTo>
                    <a:pt x="114312" y="240499"/>
                  </a:lnTo>
                  <a:close/>
                </a:path>
                <a:path w="520700" h="280669">
                  <a:moveTo>
                    <a:pt x="119075" y="237744"/>
                  </a:moveTo>
                  <a:lnTo>
                    <a:pt x="112788" y="234099"/>
                  </a:lnTo>
                  <a:lnTo>
                    <a:pt x="111264" y="234988"/>
                  </a:lnTo>
                  <a:lnTo>
                    <a:pt x="117551" y="238607"/>
                  </a:lnTo>
                  <a:lnTo>
                    <a:pt x="119075" y="237744"/>
                  </a:lnTo>
                  <a:close/>
                </a:path>
                <a:path w="520700" h="280669">
                  <a:moveTo>
                    <a:pt x="123837" y="235000"/>
                  </a:moveTo>
                  <a:lnTo>
                    <a:pt x="117551" y="231355"/>
                  </a:lnTo>
                  <a:lnTo>
                    <a:pt x="116027" y="232244"/>
                  </a:lnTo>
                  <a:lnTo>
                    <a:pt x="122313" y="235864"/>
                  </a:lnTo>
                  <a:lnTo>
                    <a:pt x="123837" y="235000"/>
                  </a:lnTo>
                  <a:close/>
                </a:path>
                <a:path w="520700" h="280669">
                  <a:moveTo>
                    <a:pt x="128600" y="232257"/>
                  </a:moveTo>
                  <a:lnTo>
                    <a:pt x="122313" y="228600"/>
                  </a:lnTo>
                  <a:lnTo>
                    <a:pt x="120789" y="229501"/>
                  </a:lnTo>
                  <a:lnTo>
                    <a:pt x="127076" y="233121"/>
                  </a:lnTo>
                  <a:lnTo>
                    <a:pt x="128600" y="232257"/>
                  </a:lnTo>
                  <a:close/>
                </a:path>
                <a:path w="520700" h="280669">
                  <a:moveTo>
                    <a:pt x="150647" y="50279"/>
                  </a:moveTo>
                  <a:lnTo>
                    <a:pt x="150025" y="49784"/>
                  </a:lnTo>
                  <a:lnTo>
                    <a:pt x="149161" y="50126"/>
                  </a:lnTo>
                  <a:lnTo>
                    <a:pt x="149771" y="50634"/>
                  </a:lnTo>
                  <a:lnTo>
                    <a:pt x="150647" y="50279"/>
                  </a:lnTo>
                  <a:close/>
                </a:path>
                <a:path w="520700" h="280669">
                  <a:moveTo>
                    <a:pt x="151955" y="46012"/>
                  </a:moveTo>
                  <a:lnTo>
                    <a:pt x="148907" y="43510"/>
                  </a:lnTo>
                  <a:lnTo>
                    <a:pt x="142811" y="45961"/>
                  </a:lnTo>
                  <a:lnTo>
                    <a:pt x="145859" y="48463"/>
                  </a:lnTo>
                  <a:lnTo>
                    <a:pt x="151955" y="46012"/>
                  </a:lnTo>
                  <a:close/>
                </a:path>
                <a:path w="520700" h="280669">
                  <a:moveTo>
                    <a:pt x="152374" y="49580"/>
                  </a:moveTo>
                  <a:lnTo>
                    <a:pt x="151765" y="49072"/>
                  </a:lnTo>
                  <a:lnTo>
                    <a:pt x="150901" y="49415"/>
                  </a:lnTo>
                  <a:lnTo>
                    <a:pt x="151511" y="49923"/>
                  </a:lnTo>
                  <a:lnTo>
                    <a:pt x="152374" y="49580"/>
                  </a:lnTo>
                  <a:close/>
                </a:path>
                <a:path w="520700" h="280669">
                  <a:moveTo>
                    <a:pt x="154114" y="48882"/>
                  </a:moveTo>
                  <a:lnTo>
                    <a:pt x="153504" y="48374"/>
                  </a:lnTo>
                  <a:lnTo>
                    <a:pt x="152628" y="48717"/>
                  </a:lnTo>
                  <a:lnTo>
                    <a:pt x="153250" y="49225"/>
                  </a:lnTo>
                  <a:lnTo>
                    <a:pt x="154114" y="48882"/>
                  </a:lnTo>
                  <a:close/>
                </a:path>
                <a:path w="520700" h="280669">
                  <a:moveTo>
                    <a:pt x="180809" y="270865"/>
                  </a:moveTo>
                  <a:lnTo>
                    <a:pt x="177050" y="268706"/>
                  </a:lnTo>
                  <a:lnTo>
                    <a:pt x="169926" y="272821"/>
                  </a:lnTo>
                  <a:lnTo>
                    <a:pt x="173685" y="274993"/>
                  </a:lnTo>
                  <a:lnTo>
                    <a:pt x="180809" y="270865"/>
                  </a:lnTo>
                  <a:close/>
                </a:path>
                <a:path w="520700" h="280669">
                  <a:moveTo>
                    <a:pt x="189585" y="275932"/>
                  </a:moveTo>
                  <a:lnTo>
                    <a:pt x="185839" y="273786"/>
                  </a:lnTo>
                  <a:lnTo>
                    <a:pt x="178701" y="277876"/>
                  </a:lnTo>
                  <a:lnTo>
                    <a:pt x="182460" y="280047"/>
                  </a:lnTo>
                  <a:lnTo>
                    <a:pt x="189585" y="275932"/>
                  </a:lnTo>
                  <a:close/>
                </a:path>
                <a:path w="520700" h="280669">
                  <a:moveTo>
                    <a:pt x="195834" y="262191"/>
                  </a:moveTo>
                  <a:lnTo>
                    <a:pt x="192074" y="260032"/>
                  </a:lnTo>
                  <a:lnTo>
                    <a:pt x="184950" y="264147"/>
                  </a:lnTo>
                  <a:lnTo>
                    <a:pt x="188696" y="266319"/>
                  </a:lnTo>
                  <a:lnTo>
                    <a:pt x="195834" y="262191"/>
                  </a:lnTo>
                  <a:close/>
                </a:path>
                <a:path w="520700" h="280669">
                  <a:moveTo>
                    <a:pt x="198932" y="37033"/>
                  </a:moveTo>
                  <a:lnTo>
                    <a:pt x="198666" y="36449"/>
                  </a:lnTo>
                  <a:lnTo>
                    <a:pt x="197650" y="36601"/>
                  </a:lnTo>
                  <a:lnTo>
                    <a:pt x="197916" y="37198"/>
                  </a:lnTo>
                  <a:lnTo>
                    <a:pt x="198932" y="37033"/>
                  </a:lnTo>
                  <a:close/>
                </a:path>
                <a:path w="520700" h="280669">
                  <a:moveTo>
                    <a:pt x="200990" y="36728"/>
                  </a:moveTo>
                  <a:lnTo>
                    <a:pt x="200723" y="36131"/>
                  </a:lnTo>
                  <a:lnTo>
                    <a:pt x="199694" y="36283"/>
                  </a:lnTo>
                  <a:lnTo>
                    <a:pt x="199974" y="36880"/>
                  </a:lnTo>
                  <a:lnTo>
                    <a:pt x="200990" y="36728"/>
                  </a:lnTo>
                  <a:close/>
                </a:path>
                <a:path w="520700" h="280669">
                  <a:moveTo>
                    <a:pt x="202692" y="33299"/>
                  </a:moveTo>
                  <a:lnTo>
                    <a:pt x="201320" y="30340"/>
                  </a:lnTo>
                  <a:lnTo>
                    <a:pt x="194144" y="31445"/>
                  </a:lnTo>
                  <a:lnTo>
                    <a:pt x="195516" y="34404"/>
                  </a:lnTo>
                  <a:lnTo>
                    <a:pt x="202692" y="33299"/>
                  </a:lnTo>
                  <a:close/>
                </a:path>
                <a:path w="520700" h="280669">
                  <a:moveTo>
                    <a:pt x="203047" y="36410"/>
                  </a:moveTo>
                  <a:lnTo>
                    <a:pt x="202780" y="35814"/>
                  </a:lnTo>
                  <a:lnTo>
                    <a:pt x="201752" y="35979"/>
                  </a:lnTo>
                  <a:lnTo>
                    <a:pt x="202018" y="36576"/>
                  </a:lnTo>
                  <a:lnTo>
                    <a:pt x="203047" y="36410"/>
                  </a:lnTo>
                  <a:close/>
                </a:path>
                <a:path w="520700" h="280669">
                  <a:moveTo>
                    <a:pt x="204609" y="267271"/>
                  </a:moveTo>
                  <a:lnTo>
                    <a:pt x="200850" y="265112"/>
                  </a:lnTo>
                  <a:lnTo>
                    <a:pt x="193725" y="269214"/>
                  </a:lnTo>
                  <a:lnTo>
                    <a:pt x="197485" y="271386"/>
                  </a:lnTo>
                  <a:lnTo>
                    <a:pt x="204609" y="267271"/>
                  </a:lnTo>
                  <a:close/>
                </a:path>
                <a:path w="520700" h="280669">
                  <a:moveTo>
                    <a:pt x="252260" y="33528"/>
                  </a:moveTo>
                  <a:lnTo>
                    <a:pt x="251193" y="33477"/>
                  </a:lnTo>
                  <a:lnTo>
                    <a:pt x="251104" y="34099"/>
                  </a:lnTo>
                  <a:lnTo>
                    <a:pt x="252145" y="34150"/>
                  </a:lnTo>
                  <a:lnTo>
                    <a:pt x="252260" y="33528"/>
                  </a:lnTo>
                  <a:close/>
                </a:path>
                <a:path w="520700" h="280669">
                  <a:moveTo>
                    <a:pt x="254355" y="33642"/>
                  </a:moveTo>
                  <a:lnTo>
                    <a:pt x="253314" y="33591"/>
                  </a:lnTo>
                  <a:lnTo>
                    <a:pt x="253212" y="34201"/>
                  </a:lnTo>
                  <a:lnTo>
                    <a:pt x="254266" y="34251"/>
                  </a:lnTo>
                  <a:lnTo>
                    <a:pt x="254355" y="33642"/>
                  </a:lnTo>
                  <a:close/>
                </a:path>
                <a:path w="520700" h="280669">
                  <a:moveTo>
                    <a:pt x="256489" y="33743"/>
                  </a:moveTo>
                  <a:lnTo>
                    <a:pt x="255422" y="33693"/>
                  </a:lnTo>
                  <a:lnTo>
                    <a:pt x="255333" y="34302"/>
                  </a:lnTo>
                  <a:lnTo>
                    <a:pt x="256387" y="34353"/>
                  </a:lnTo>
                  <a:lnTo>
                    <a:pt x="256489" y="33743"/>
                  </a:lnTo>
                  <a:close/>
                </a:path>
                <a:path w="520700" h="280669">
                  <a:moveTo>
                    <a:pt x="258381" y="28295"/>
                  </a:moveTo>
                  <a:lnTo>
                    <a:pt x="250977" y="27927"/>
                  </a:lnTo>
                  <a:lnTo>
                    <a:pt x="250520" y="30975"/>
                  </a:lnTo>
                  <a:lnTo>
                    <a:pt x="257924" y="31343"/>
                  </a:lnTo>
                  <a:lnTo>
                    <a:pt x="258381" y="28295"/>
                  </a:lnTo>
                  <a:close/>
                </a:path>
                <a:path w="520700" h="280669">
                  <a:moveTo>
                    <a:pt x="304342" y="41363"/>
                  </a:moveTo>
                  <a:lnTo>
                    <a:pt x="303390" y="41097"/>
                  </a:lnTo>
                  <a:lnTo>
                    <a:pt x="302933" y="41656"/>
                  </a:lnTo>
                  <a:lnTo>
                    <a:pt x="303885" y="41910"/>
                  </a:lnTo>
                  <a:lnTo>
                    <a:pt x="304342" y="41363"/>
                  </a:lnTo>
                  <a:close/>
                </a:path>
                <a:path w="520700" h="280669">
                  <a:moveTo>
                    <a:pt x="306273" y="41884"/>
                  </a:moveTo>
                  <a:lnTo>
                    <a:pt x="305320" y="41617"/>
                  </a:lnTo>
                  <a:lnTo>
                    <a:pt x="304863" y="42176"/>
                  </a:lnTo>
                  <a:lnTo>
                    <a:pt x="305816" y="42430"/>
                  </a:lnTo>
                  <a:lnTo>
                    <a:pt x="306273" y="41884"/>
                  </a:lnTo>
                  <a:close/>
                </a:path>
                <a:path w="520700" h="280669">
                  <a:moveTo>
                    <a:pt x="308190" y="42418"/>
                  </a:moveTo>
                  <a:lnTo>
                    <a:pt x="307238" y="42151"/>
                  </a:lnTo>
                  <a:lnTo>
                    <a:pt x="306781" y="42710"/>
                  </a:lnTo>
                  <a:lnTo>
                    <a:pt x="307733" y="42964"/>
                  </a:lnTo>
                  <a:lnTo>
                    <a:pt x="308190" y="42418"/>
                  </a:lnTo>
                  <a:close/>
                </a:path>
                <a:path w="520700" h="280669">
                  <a:moveTo>
                    <a:pt x="313194" y="37680"/>
                  </a:moveTo>
                  <a:lnTo>
                    <a:pt x="306463" y="35852"/>
                  </a:lnTo>
                  <a:lnTo>
                    <a:pt x="304215" y="38633"/>
                  </a:lnTo>
                  <a:lnTo>
                    <a:pt x="310959" y="40449"/>
                  </a:lnTo>
                  <a:lnTo>
                    <a:pt x="313194" y="37680"/>
                  </a:lnTo>
                  <a:close/>
                </a:path>
                <a:path w="520700" h="280669">
                  <a:moveTo>
                    <a:pt x="348653" y="59016"/>
                  </a:moveTo>
                  <a:lnTo>
                    <a:pt x="347916" y="58585"/>
                  </a:lnTo>
                  <a:lnTo>
                    <a:pt x="347167" y="59016"/>
                  </a:lnTo>
                  <a:lnTo>
                    <a:pt x="347916" y="59461"/>
                  </a:lnTo>
                  <a:lnTo>
                    <a:pt x="348653" y="59016"/>
                  </a:lnTo>
                  <a:close/>
                </a:path>
                <a:path w="520700" h="280669">
                  <a:moveTo>
                    <a:pt x="350151" y="59880"/>
                  </a:moveTo>
                  <a:lnTo>
                    <a:pt x="349415" y="59448"/>
                  </a:lnTo>
                  <a:lnTo>
                    <a:pt x="348653" y="59880"/>
                  </a:lnTo>
                  <a:lnTo>
                    <a:pt x="349415" y="60325"/>
                  </a:lnTo>
                  <a:lnTo>
                    <a:pt x="350151" y="59880"/>
                  </a:lnTo>
                  <a:close/>
                </a:path>
                <a:path w="520700" h="280669">
                  <a:moveTo>
                    <a:pt x="351650" y="60744"/>
                  </a:moveTo>
                  <a:lnTo>
                    <a:pt x="350901" y="60312"/>
                  </a:lnTo>
                  <a:lnTo>
                    <a:pt x="350151" y="60744"/>
                  </a:lnTo>
                  <a:lnTo>
                    <a:pt x="350901" y="61188"/>
                  </a:lnTo>
                  <a:lnTo>
                    <a:pt x="351650" y="60744"/>
                  </a:lnTo>
                  <a:close/>
                </a:path>
                <a:path w="520700" h="280669">
                  <a:moveTo>
                    <a:pt x="353466" y="2159"/>
                  </a:moveTo>
                  <a:lnTo>
                    <a:pt x="349707" y="0"/>
                  </a:lnTo>
                  <a:lnTo>
                    <a:pt x="342582" y="4114"/>
                  </a:lnTo>
                  <a:lnTo>
                    <a:pt x="346341" y="6286"/>
                  </a:lnTo>
                  <a:lnTo>
                    <a:pt x="353466" y="2159"/>
                  </a:lnTo>
                  <a:close/>
                </a:path>
                <a:path w="520700" h="280669">
                  <a:moveTo>
                    <a:pt x="359168" y="57289"/>
                  </a:moveTo>
                  <a:lnTo>
                    <a:pt x="353910" y="54254"/>
                  </a:lnTo>
                  <a:lnTo>
                    <a:pt x="350151" y="56426"/>
                  </a:lnTo>
                  <a:lnTo>
                    <a:pt x="355409" y="59461"/>
                  </a:lnTo>
                  <a:lnTo>
                    <a:pt x="359168" y="57289"/>
                  </a:lnTo>
                  <a:close/>
                </a:path>
                <a:path w="520700" h="280669">
                  <a:moveTo>
                    <a:pt x="362242" y="7226"/>
                  </a:moveTo>
                  <a:lnTo>
                    <a:pt x="358482" y="5067"/>
                  </a:lnTo>
                  <a:lnTo>
                    <a:pt x="351345" y="9182"/>
                  </a:lnTo>
                  <a:lnTo>
                    <a:pt x="355104" y="11353"/>
                  </a:lnTo>
                  <a:lnTo>
                    <a:pt x="362242" y="7226"/>
                  </a:lnTo>
                  <a:close/>
                </a:path>
                <a:path w="520700" h="280669">
                  <a:moveTo>
                    <a:pt x="379818" y="84353"/>
                  </a:moveTo>
                  <a:lnTo>
                    <a:pt x="379361" y="83807"/>
                  </a:lnTo>
                  <a:lnTo>
                    <a:pt x="378421" y="84061"/>
                  </a:lnTo>
                  <a:lnTo>
                    <a:pt x="378853" y="84620"/>
                  </a:lnTo>
                  <a:lnTo>
                    <a:pt x="379818" y="84353"/>
                  </a:lnTo>
                  <a:close/>
                </a:path>
                <a:path w="520700" h="280669">
                  <a:moveTo>
                    <a:pt x="380720" y="85458"/>
                  </a:moveTo>
                  <a:lnTo>
                    <a:pt x="380276" y="84912"/>
                  </a:lnTo>
                  <a:lnTo>
                    <a:pt x="379310" y="85166"/>
                  </a:lnTo>
                  <a:lnTo>
                    <a:pt x="379768" y="85725"/>
                  </a:lnTo>
                  <a:lnTo>
                    <a:pt x="380720" y="85458"/>
                  </a:lnTo>
                  <a:close/>
                </a:path>
                <a:path w="520700" h="280669">
                  <a:moveTo>
                    <a:pt x="381622" y="86575"/>
                  </a:moveTo>
                  <a:lnTo>
                    <a:pt x="381165" y="86029"/>
                  </a:lnTo>
                  <a:lnTo>
                    <a:pt x="380212" y="86283"/>
                  </a:lnTo>
                  <a:lnTo>
                    <a:pt x="380657" y="86842"/>
                  </a:lnTo>
                  <a:lnTo>
                    <a:pt x="381622" y="86575"/>
                  </a:lnTo>
                  <a:close/>
                </a:path>
                <a:path w="520700" h="280669">
                  <a:moveTo>
                    <a:pt x="385584" y="22491"/>
                  </a:moveTo>
                  <a:lnTo>
                    <a:pt x="377952" y="18084"/>
                  </a:lnTo>
                  <a:lnTo>
                    <a:pt x="375272" y="19621"/>
                  </a:lnTo>
                  <a:lnTo>
                    <a:pt x="382905" y="24028"/>
                  </a:lnTo>
                  <a:lnTo>
                    <a:pt x="385584" y="22491"/>
                  </a:lnTo>
                  <a:close/>
                </a:path>
                <a:path w="520700" h="280669">
                  <a:moveTo>
                    <a:pt x="390715" y="84797"/>
                  </a:moveTo>
                  <a:lnTo>
                    <a:pt x="387591" y="80911"/>
                  </a:lnTo>
                  <a:lnTo>
                    <a:pt x="382778" y="82219"/>
                  </a:lnTo>
                  <a:lnTo>
                    <a:pt x="385927" y="86106"/>
                  </a:lnTo>
                  <a:lnTo>
                    <a:pt x="390715" y="84797"/>
                  </a:lnTo>
                  <a:close/>
                </a:path>
                <a:path w="520700" h="280669">
                  <a:moveTo>
                    <a:pt x="394119" y="114312"/>
                  </a:moveTo>
                  <a:lnTo>
                    <a:pt x="394017" y="113703"/>
                  </a:lnTo>
                  <a:lnTo>
                    <a:pt x="392963" y="113753"/>
                  </a:lnTo>
                  <a:lnTo>
                    <a:pt x="393052" y="114376"/>
                  </a:lnTo>
                  <a:lnTo>
                    <a:pt x="394119" y="114312"/>
                  </a:lnTo>
                  <a:close/>
                </a:path>
                <a:path w="520700" h="280669">
                  <a:moveTo>
                    <a:pt x="394296" y="115557"/>
                  </a:moveTo>
                  <a:lnTo>
                    <a:pt x="394195" y="114935"/>
                  </a:lnTo>
                  <a:lnTo>
                    <a:pt x="393141" y="114998"/>
                  </a:lnTo>
                  <a:lnTo>
                    <a:pt x="393242" y="115608"/>
                  </a:lnTo>
                  <a:lnTo>
                    <a:pt x="394296" y="115557"/>
                  </a:lnTo>
                  <a:close/>
                </a:path>
                <a:path w="520700" h="280669">
                  <a:moveTo>
                    <a:pt x="395109" y="16992"/>
                  </a:moveTo>
                  <a:lnTo>
                    <a:pt x="387464" y="12585"/>
                  </a:lnTo>
                  <a:lnTo>
                    <a:pt x="384822" y="14122"/>
                  </a:lnTo>
                  <a:lnTo>
                    <a:pt x="392442" y="18529"/>
                  </a:lnTo>
                  <a:lnTo>
                    <a:pt x="395109" y="16992"/>
                  </a:lnTo>
                  <a:close/>
                </a:path>
                <a:path w="520700" h="280669">
                  <a:moveTo>
                    <a:pt x="404088" y="116890"/>
                  </a:moveTo>
                  <a:lnTo>
                    <a:pt x="403440" y="112623"/>
                  </a:lnTo>
                  <a:lnTo>
                    <a:pt x="398145" y="112890"/>
                  </a:lnTo>
                  <a:lnTo>
                    <a:pt x="398818" y="117170"/>
                  </a:lnTo>
                  <a:lnTo>
                    <a:pt x="404088" y="116890"/>
                  </a:lnTo>
                  <a:close/>
                </a:path>
                <a:path w="520700" h="280669">
                  <a:moveTo>
                    <a:pt x="404622" y="11493"/>
                  </a:moveTo>
                  <a:lnTo>
                    <a:pt x="397002" y="7086"/>
                  </a:lnTo>
                  <a:lnTo>
                    <a:pt x="394335" y="8623"/>
                  </a:lnTo>
                  <a:lnTo>
                    <a:pt x="401955" y="13030"/>
                  </a:lnTo>
                  <a:lnTo>
                    <a:pt x="404622" y="11493"/>
                  </a:lnTo>
                  <a:close/>
                </a:path>
                <a:path w="520700" h="280669">
                  <a:moveTo>
                    <a:pt x="414159" y="5994"/>
                  </a:moveTo>
                  <a:lnTo>
                    <a:pt x="406539" y="1587"/>
                  </a:lnTo>
                  <a:lnTo>
                    <a:pt x="403872" y="3124"/>
                  </a:lnTo>
                  <a:lnTo>
                    <a:pt x="411505" y="7531"/>
                  </a:lnTo>
                  <a:lnTo>
                    <a:pt x="414159" y="5994"/>
                  </a:lnTo>
                  <a:close/>
                </a:path>
                <a:path w="520700" h="280669">
                  <a:moveTo>
                    <a:pt x="421043" y="42976"/>
                  </a:moveTo>
                  <a:lnTo>
                    <a:pt x="413397" y="38569"/>
                  </a:lnTo>
                  <a:lnTo>
                    <a:pt x="410743" y="40106"/>
                  </a:lnTo>
                  <a:lnTo>
                    <a:pt x="418363" y="44513"/>
                  </a:lnTo>
                  <a:lnTo>
                    <a:pt x="421043" y="42976"/>
                  </a:lnTo>
                  <a:close/>
                </a:path>
                <a:path w="520700" h="280669">
                  <a:moveTo>
                    <a:pt x="430568" y="37465"/>
                  </a:moveTo>
                  <a:lnTo>
                    <a:pt x="422922" y="33058"/>
                  </a:lnTo>
                  <a:lnTo>
                    <a:pt x="420268" y="34607"/>
                  </a:lnTo>
                  <a:lnTo>
                    <a:pt x="427901" y="39014"/>
                  </a:lnTo>
                  <a:lnTo>
                    <a:pt x="430568" y="37465"/>
                  </a:lnTo>
                  <a:close/>
                </a:path>
                <a:path w="520700" h="280669">
                  <a:moveTo>
                    <a:pt x="440093" y="31965"/>
                  </a:moveTo>
                  <a:lnTo>
                    <a:pt x="432473" y="27559"/>
                  </a:lnTo>
                  <a:lnTo>
                    <a:pt x="429806" y="29108"/>
                  </a:lnTo>
                  <a:lnTo>
                    <a:pt x="437426" y="33515"/>
                  </a:lnTo>
                  <a:lnTo>
                    <a:pt x="440093" y="31965"/>
                  </a:lnTo>
                  <a:close/>
                </a:path>
                <a:path w="520700" h="280669">
                  <a:moveTo>
                    <a:pt x="449630" y="26454"/>
                  </a:moveTo>
                  <a:lnTo>
                    <a:pt x="442010" y="22047"/>
                  </a:lnTo>
                  <a:lnTo>
                    <a:pt x="439343" y="23583"/>
                  </a:lnTo>
                  <a:lnTo>
                    <a:pt x="446976" y="27990"/>
                  </a:lnTo>
                  <a:lnTo>
                    <a:pt x="449630" y="26454"/>
                  </a:lnTo>
                  <a:close/>
                </a:path>
                <a:path w="520700" h="280669">
                  <a:moveTo>
                    <a:pt x="467931" y="40157"/>
                  </a:moveTo>
                  <a:lnTo>
                    <a:pt x="464172" y="37985"/>
                  </a:lnTo>
                  <a:lnTo>
                    <a:pt x="457047" y="42113"/>
                  </a:lnTo>
                  <a:lnTo>
                    <a:pt x="460806" y="44272"/>
                  </a:lnTo>
                  <a:lnTo>
                    <a:pt x="467931" y="40157"/>
                  </a:lnTo>
                  <a:close/>
                </a:path>
                <a:path w="520700" h="280669">
                  <a:moveTo>
                    <a:pt x="476694" y="45224"/>
                  </a:moveTo>
                  <a:lnTo>
                    <a:pt x="472935" y="43065"/>
                  </a:lnTo>
                  <a:lnTo>
                    <a:pt x="465810" y="47180"/>
                  </a:lnTo>
                  <a:lnTo>
                    <a:pt x="469569" y="49339"/>
                  </a:lnTo>
                  <a:lnTo>
                    <a:pt x="476694" y="45224"/>
                  </a:lnTo>
                  <a:close/>
                </a:path>
                <a:path w="520700" h="280669">
                  <a:moveTo>
                    <a:pt x="520484" y="97167"/>
                  </a:moveTo>
                  <a:lnTo>
                    <a:pt x="517613" y="95516"/>
                  </a:lnTo>
                  <a:lnTo>
                    <a:pt x="507098" y="101600"/>
                  </a:lnTo>
                  <a:lnTo>
                    <a:pt x="511886" y="98818"/>
                  </a:lnTo>
                  <a:lnTo>
                    <a:pt x="509981" y="97726"/>
                  </a:lnTo>
                  <a:lnTo>
                    <a:pt x="504253" y="101028"/>
                  </a:lnTo>
                  <a:lnTo>
                    <a:pt x="506158" y="102133"/>
                  </a:lnTo>
                  <a:lnTo>
                    <a:pt x="500456" y="105435"/>
                  </a:lnTo>
                  <a:lnTo>
                    <a:pt x="503313" y="107073"/>
                  </a:lnTo>
                  <a:lnTo>
                    <a:pt x="520484" y="97167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8863279" y="1126261"/>
              <a:ext cx="593725" cy="295275"/>
            </a:xfrm>
            <a:custGeom>
              <a:avLst/>
              <a:gdLst/>
              <a:ahLst/>
              <a:cxnLst/>
              <a:rect l="l" t="t" r="r" b="b"/>
              <a:pathLst>
                <a:path w="593725" h="295275">
                  <a:moveTo>
                    <a:pt x="9525" y="204254"/>
                  </a:moveTo>
                  <a:lnTo>
                    <a:pt x="3048" y="200507"/>
                  </a:lnTo>
                  <a:lnTo>
                    <a:pt x="0" y="202285"/>
                  </a:lnTo>
                  <a:lnTo>
                    <a:pt x="6477" y="206019"/>
                  </a:lnTo>
                  <a:lnTo>
                    <a:pt x="9525" y="204254"/>
                  </a:lnTo>
                  <a:close/>
                </a:path>
                <a:path w="593725" h="295275">
                  <a:moveTo>
                    <a:pt x="19062" y="198755"/>
                  </a:moveTo>
                  <a:lnTo>
                    <a:pt x="12585" y="195008"/>
                  </a:lnTo>
                  <a:lnTo>
                    <a:pt x="9525" y="196761"/>
                  </a:lnTo>
                  <a:lnTo>
                    <a:pt x="16002" y="200507"/>
                  </a:lnTo>
                  <a:lnTo>
                    <a:pt x="19062" y="198755"/>
                  </a:lnTo>
                  <a:close/>
                </a:path>
                <a:path w="593725" h="295275">
                  <a:moveTo>
                    <a:pt x="26403" y="279298"/>
                  </a:moveTo>
                  <a:lnTo>
                    <a:pt x="8978" y="276606"/>
                  </a:lnTo>
                  <a:lnTo>
                    <a:pt x="6908" y="281038"/>
                  </a:lnTo>
                  <a:lnTo>
                    <a:pt x="24345" y="283743"/>
                  </a:lnTo>
                  <a:lnTo>
                    <a:pt x="26403" y="279298"/>
                  </a:lnTo>
                  <a:close/>
                </a:path>
                <a:path w="593725" h="295275">
                  <a:moveTo>
                    <a:pt x="28435" y="209448"/>
                  </a:moveTo>
                  <a:lnTo>
                    <a:pt x="24041" y="206908"/>
                  </a:lnTo>
                  <a:lnTo>
                    <a:pt x="20599" y="208902"/>
                  </a:lnTo>
                  <a:lnTo>
                    <a:pt x="24993" y="211429"/>
                  </a:lnTo>
                  <a:lnTo>
                    <a:pt x="28435" y="209448"/>
                  </a:lnTo>
                  <a:close/>
                </a:path>
                <a:path w="593725" h="295275">
                  <a:moveTo>
                    <a:pt x="33680" y="263588"/>
                  </a:moveTo>
                  <a:lnTo>
                    <a:pt x="16243" y="260896"/>
                  </a:lnTo>
                  <a:lnTo>
                    <a:pt x="14173" y="265328"/>
                  </a:lnTo>
                  <a:lnTo>
                    <a:pt x="31610" y="268033"/>
                  </a:lnTo>
                  <a:lnTo>
                    <a:pt x="33680" y="263588"/>
                  </a:lnTo>
                  <a:close/>
                </a:path>
                <a:path w="593725" h="295275">
                  <a:moveTo>
                    <a:pt x="36436" y="222211"/>
                  </a:moveTo>
                  <a:lnTo>
                    <a:pt x="32054" y="219671"/>
                  </a:lnTo>
                  <a:lnTo>
                    <a:pt x="28613" y="221678"/>
                  </a:lnTo>
                  <a:lnTo>
                    <a:pt x="33007" y="224193"/>
                  </a:lnTo>
                  <a:lnTo>
                    <a:pt x="36436" y="222211"/>
                  </a:lnTo>
                  <a:close/>
                </a:path>
                <a:path w="593725" h="295275">
                  <a:moveTo>
                    <a:pt x="50546" y="214083"/>
                  </a:moveTo>
                  <a:lnTo>
                    <a:pt x="46164" y="211543"/>
                  </a:lnTo>
                  <a:lnTo>
                    <a:pt x="42722" y="213537"/>
                  </a:lnTo>
                  <a:lnTo>
                    <a:pt x="47104" y="216052"/>
                  </a:lnTo>
                  <a:lnTo>
                    <a:pt x="50546" y="214083"/>
                  </a:lnTo>
                  <a:close/>
                </a:path>
                <a:path w="593725" h="295275">
                  <a:moveTo>
                    <a:pt x="73329" y="223774"/>
                  </a:moveTo>
                  <a:lnTo>
                    <a:pt x="66852" y="220027"/>
                  </a:lnTo>
                  <a:lnTo>
                    <a:pt x="63804" y="221792"/>
                  </a:lnTo>
                  <a:lnTo>
                    <a:pt x="70294" y="225539"/>
                  </a:lnTo>
                  <a:lnTo>
                    <a:pt x="73329" y="223774"/>
                  </a:lnTo>
                  <a:close/>
                </a:path>
                <a:path w="593725" h="295275">
                  <a:moveTo>
                    <a:pt x="82867" y="218262"/>
                  </a:moveTo>
                  <a:lnTo>
                    <a:pt x="76390" y="214515"/>
                  </a:lnTo>
                  <a:lnTo>
                    <a:pt x="73342" y="216293"/>
                  </a:lnTo>
                  <a:lnTo>
                    <a:pt x="79819" y="220027"/>
                  </a:lnTo>
                  <a:lnTo>
                    <a:pt x="82867" y="218262"/>
                  </a:lnTo>
                  <a:close/>
                </a:path>
                <a:path w="593725" h="295275">
                  <a:moveTo>
                    <a:pt x="95859" y="205460"/>
                  </a:moveTo>
                  <a:lnTo>
                    <a:pt x="92811" y="203682"/>
                  </a:lnTo>
                  <a:lnTo>
                    <a:pt x="86334" y="207429"/>
                  </a:lnTo>
                  <a:lnTo>
                    <a:pt x="89382" y="209181"/>
                  </a:lnTo>
                  <a:lnTo>
                    <a:pt x="95859" y="205460"/>
                  </a:lnTo>
                  <a:close/>
                </a:path>
                <a:path w="593725" h="295275">
                  <a:moveTo>
                    <a:pt x="105384" y="210959"/>
                  </a:moveTo>
                  <a:lnTo>
                    <a:pt x="102336" y="209181"/>
                  </a:lnTo>
                  <a:lnTo>
                    <a:pt x="95859" y="212928"/>
                  </a:lnTo>
                  <a:lnTo>
                    <a:pt x="98907" y="214706"/>
                  </a:lnTo>
                  <a:lnTo>
                    <a:pt x="105384" y="210959"/>
                  </a:lnTo>
                  <a:close/>
                </a:path>
                <a:path w="593725" h="295275">
                  <a:moveTo>
                    <a:pt x="114617" y="143586"/>
                  </a:moveTo>
                  <a:lnTo>
                    <a:pt x="108140" y="139839"/>
                  </a:lnTo>
                  <a:lnTo>
                    <a:pt x="105092" y="141592"/>
                  </a:lnTo>
                  <a:lnTo>
                    <a:pt x="111569" y="145338"/>
                  </a:lnTo>
                  <a:lnTo>
                    <a:pt x="114617" y="143586"/>
                  </a:lnTo>
                  <a:close/>
                </a:path>
                <a:path w="593725" h="295275">
                  <a:moveTo>
                    <a:pt x="124155" y="138087"/>
                  </a:moveTo>
                  <a:lnTo>
                    <a:pt x="117678" y="134340"/>
                  </a:lnTo>
                  <a:lnTo>
                    <a:pt x="114630" y="136093"/>
                  </a:lnTo>
                  <a:lnTo>
                    <a:pt x="121119" y="139839"/>
                  </a:lnTo>
                  <a:lnTo>
                    <a:pt x="124155" y="138087"/>
                  </a:lnTo>
                  <a:close/>
                </a:path>
                <a:path w="593725" h="295275">
                  <a:moveTo>
                    <a:pt x="125882" y="241109"/>
                  </a:moveTo>
                  <a:lnTo>
                    <a:pt x="119405" y="237363"/>
                  </a:lnTo>
                  <a:lnTo>
                    <a:pt x="116357" y="239115"/>
                  </a:lnTo>
                  <a:lnTo>
                    <a:pt x="122834" y="242862"/>
                  </a:lnTo>
                  <a:lnTo>
                    <a:pt x="125882" y="241109"/>
                  </a:lnTo>
                  <a:close/>
                </a:path>
                <a:path w="593725" h="295275">
                  <a:moveTo>
                    <a:pt x="135407" y="235597"/>
                  </a:moveTo>
                  <a:lnTo>
                    <a:pt x="128930" y="231863"/>
                  </a:lnTo>
                  <a:lnTo>
                    <a:pt x="125882" y="233616"/>
                  </a:lnTo>
                  <a:lnTo>
                    <a:pt x="132359" y="237363"/>
                  </a:lnTo>
                  <a:lnTo>
                    <a:pt x="135407" y="235597"/>
                  </a:lnTo>
                  <a:close/>
                </a:path>
                <a:path w="593725" h="295275">
                  <a:moveTo>
                    <a:pt x="141478" y="252514"/>
                  </a:moveTo>
                  <a:lnTo>
                    <a:pt x="137096" y="249986"/>
                  </a:lnTo>
                  <a:lnTo>
                    <a:pt x="133654" y="251980"/>
                  </a:lnTo>
                  <a:lnTo>
                    <a:pt x="138049" y="254520"/>
                  </a:lnTo>
                  <a:lnTo>
                    <a:pt x="141478" y="252514"/>
                  </a:lnTo>
                  <a:close/>
                </a:path>
                <a:path w="593725" h="295275">
                  <a:moveTo>
                    <a:pt x="152158" y="218440"/>
                  </a:moveTo>
                  <a:lnTo>
                    <a:pt x="149110" y="216674"/>
                  </a:lnTo>
                  <a:lnTo>
                    <a:pt x="142633" y="220421"/>
                  </a:lnTo>
                  <a:lnTo>
                    <a:pt x="145681" y="222186"/>
                  </a:lnTo>
                  <a:lnTo>
                    <a:pt x="152158" y="218440"/>
                  </a:lnTo>
                  <a:close/>
                </a:path>
                <a:path w="593725" h="295275">
                  <a:moveTo>
                    <a:pt x="155587" y="244373"/>
                  </a:moveTo>
                  <a:lnTo>
                    <a:pt x="151193" y="241846"/>
                  </a:lnTo>
                  <a:lnTo>
                    <a:pt x="147777" y="243840"/>
                  </a:lnTo>
                  <a:lnTo>
                    <a:pt x="152146" y="246380"/>
                  </a:lnTo>
                  <a:lnTo>
                    <a:pt x="155587" y="244373"/>
                  </a:lnTo>
                  <a:close/>
                </a:path>
                <a:path w="593725" h="295275">
                  <a:moveTo>
                    <a:pt x="161683" y="223951"/>
                  </a:moveTo>
                  <a:lnTo>
                    <a:pt x="158635" y="222186"/>
                  </a:lnTo>
                  <a:lnTo>
                    <a:pt x="152158" y="225933"/>
                  </a:lnTo>
                  <a:lnTo>
                    <a:pt x="155206" y="227685"/>
                  </a:lnTo>
                  <a:lnTo>
                    <a:pt x="161683" y="223951"/>
                  </a:lnTo>
                  <a:close/>
                </a:path>
                <a:path w="593725" h="295275">
                  <a:moveTo>
                    <a:pt x="163601" y="257149"/>
                  </a:moveTo>
                  <a:lnTo>
                    <a:pt x="159207" y="254622"/>
                  </a:lnTo>
                  <a:lnTo>
                    <a:pt x="155778" y="256616"/>
                  </a:lnTo>
                  <a:lnTo>
                    <a:pt x="160159" y="259143"/>
                  </a:lnTo>
                  <a:lnTo>
                    <a:pt x="163601" y="257149"/>
                  </a:lnTo>
                  <a:close/>
                </a:path>
                <a:path w="593725" h="295275">
                  <a:moveTo>
                    <a:pt x="175260" y="272008"/>
                  </a:moveTo>
                  <a:lnTo>
                    <a:pt x="170878" y="269494"/>
                  </a:lnTo>
                  <a:lnTo>
                    <a:pt x="167436" y="271475"/>
                  </a:lnTo>
                  <a:lnTo>
                    <a:pt x="171818" y="274015"/>
                  </a:lnTo>
                  <a:lnTo>
                    <a:pt x="175260" y="272008"/>
                  </a:lnTo>
                  <a:close/>
                </a:path>
                <a:path w="593725" h="295275">
                  <a:moveTo>
                    <a:pt x="178435" y="233616"/>
                  </a:moveTo>
                  <a:lnTo>
                    <a:pt x="175374" y="231863"/>
                  </a:lnTo>
                  <a:lnTo>
                    <a:pt x="168897" y="235597"/>
                  </a:lnTo>
                  <a:lnTo>
                    <a:pt x="171958" y="237363"/>
                  </a:lnTo>
                  <a:lnTo>
                    <a:pt x="178435" y="233616"/>
                  </a:lnTo>
                  <a:close/>
                </a:path>
                <a:path w="593725" h="295275">
                  <a:moveTo>
                    <a:pt x="187972" y="239115"/>
                  </a:moveTo>
                  <a:lnTo>
                    <a:pt x="184924" y="237363"/>
                  </a:lnTo>
                  <a:lnTo>
                    <a:pt x="178447" y="241109"/>
                  </a:lnTo>
                  <a:lnTo>
                    <a:pt x="181495" y="242862"/>
                  </a:lnTo>
                  <a:lnTo>
                    <a:pt x="187972" y="239115"/>
                  </a:lnTo>
                  <a:close/>
                </a:path>
                <a:path w="593725" h="295275">
                  <a:moveTo>
                    <a:pt x="189382" y="263880"/>
                  </a:moveTo>
                  <a:lnTo>
                    <a:pt x="184988" y="261353"/>
                  </a:lnTo>
                  <a:lnTo>
                    <a:pt x="181546" y="263334"/>
                  </a:lnTo>
                  <a:lnTo>
                    <a:pt x="185940" y="265874"/>
                  </a:lnTo>
                  <a:lnTo>
                    <a:pt x="189382" y="263880"/>
                  </a:lnTo>
                  <a:close/>
                </a:path>
                <a:path w="593725" h="295275">
                  <a:moveTo>
                    <a:pt x="197383" y="276644"/>
                  </a:moveTo>
                  <a:lnTo>
                    <a:pt x="192989" y="274116"/>
                  </a:lnTo>
                  <a:lnTo>
                    <a:pt x="189547" y="276110"/>
                  </a:lnTo>
                  <a:lnTo>
                    <a:pt x="193941" y="278650"/>
                  </a:lnTo>
                  <a:lnTo>
                    <a:pt x="197383" y="276644"/>
                  </a:lnTo>
                  <a:close/>
                </a:path>
                <a:path w="593725" h="295275">
                  <a:moveTo>
                    <a:pt x="204711" y="248780"/>
                  </a:moveTo>
                  <a:lnTo>
                    <a:pt x="201663" y="247027"/>
                  </a:lnTo>
                  <a:lnTo>
                    <a:pt x="195186" y="250774"/>
                  </a:lnTo>
                  <a:lnTo>
                    <a:pt x="198234" y="252526"/>
                  </a:lnTo>
                  <a:lnTo>
                    <a:pt x="204711" y="248780"/>
                  </a:lnTo>
                  <a:close/>
                </a:path>
                <a:path w="593725" h="295275">
                  <a:moveTo>
                    <a:pt x="214236" y="254292"/>
                  </a:moveTo>
                  <a:lnTo>
                    <a:pt x="211188" y="252526"/>
                  </a:lnTo>
                  <a:lnTo>
                    <a:pt x="204711" y="256273"/>
                  </a:lnTo>
                  <a:lnTo>
                    <a:pt x="207759" y="258025"/>
                  </a:lnTo>
                  <a:lnTo>
                    <a:pt x="214236" y="254292"/>
                  </a:lnTo>
                  <a:close/>
                </a:path>
                <a:path w="593725" h="295275">
                  <a:moveTo>
                    <a:pt x="223469" y="293103"/>
                  </a:moveTo>
                  <a:lnTo>
                    <a:pt x="216992" y="289356"/>
                  </a:lnTo>
                  <a:lnTo>
                    <a:pt x="213944" y="291122"/>
                  </a:lnTo>
                  <a:lnTo>
                    <a:pt x="220433" y="294868"/>
                  </a:lnTo>
                  <a:lnTo>
                    <a:pt x="223469" y="293103"/>
                  </a:lnTo>
                  <a:close/>
                </a:path>
                <a:path w="593725" h="295275">
                  <a:moveTo>
                    <a:pt x="232994" y="287591"/>
                  </a:moveTo>
                  <a:lnTo>
                    <a:pt x="226517" y="283857"/>
                  </a:lnTo>
                  <a:lnTo>
                    <a:pt x="223469" y="285623"/>
                  </a:lnTo>
                  <a:lnTo>
                    <a:pt x="229958" y="289356"/>
                  </a:lnTo>
                  <a:lnTo>
                    <a:pt x="232994" y="287591"/>
                  </a:lnTo>
                  <a:close/>
                </a:path>
                <a:path w="593725" h="295275">
                  <a:moveTo>
                    <a:pt x="294792" y="9245"/>
                  </a:moveTo>
                  <a:lnTo>
                    <a:pt x="288315" y="5499"/>
                  </a:lnTo>
                  <a:lnTo>
                    <a:pt x="285267" y="7251"/>
                  </a:lnTo>
                  <a:lnTo>
                    <a:pt x="291744" y="10998"/>
                  </a:lnTo>
                  <a:lnTo>
                    <a:pt x="294792" y="9245"/>
                  </a:lnTo>
                  <a:close/>
                </a:path>
                <a:path w="593725" h="295275">
                  <a:moveTo>
                    <a:pt x="304317" y="3733"/>
                  </a:moveTo>
                  <a:lnTo>
                    <a:pt x="297827" y="0"/>
                  </a:lnTo>
                  <a:lnTo>
                    <a:pt x="294792" y="1752"/>
                  </a:lnTo>
                  <a:lnTo>
                    <a:pt x="301269" y="5499"/>
                  </a:lnTo>
                  <a:lnTo>
                    <a:pt x="304317" y="3733"/>
                  </a:lnTo>
                  <a:close/>
                </a:path>
                <a:path w="593725" h="295275">
                  <a:moveTo>
                    <a:pt x="306044" y="15735"/>
                  </a:moveTo>
                  <a:lnTo>
                    <a:pt x="299554" y="11988"/>
                  </a:lnTo>
                  <a:lnTo>
                    <a:pt x="296519" y="13754"/>
                  </a:lnTo>
                  <a:lnTo>
                    <a:pt x="302996" y="17487"/>
                  </a:lnTo>
                  <a:lnTo>
                    <a:pt x="306044" y="15735"/>
                  </a:lnTo>
                  <a:close/>
                </a:path>
                <a:path w="593725" h="295275">
                  <a:moveTo>
                    <a:pt x="315582" y="10236"/>
                  </a:moveTo>
                  <a:lnTo>
                    <a:pt x="309092" y="6489"/>
                  </a:lnTo>
                  <a:lnTo>
                    <a:pt x="306057" y="8242"/>
                  </a:lnTo>
                  <a:lnTo>
                    <a:pt x="312534" y="11988"/>
                  </a:lnTo>
                  <a:lnTo>
                    <a:pt x="315582" y="10236"/>
                  </a:lnTo>
                  <a:close/>
                </a:path>
                <a:path w="593725" h="295275">
                  <a:moveTo>
                    <a:pt x="317296" y="22237"/>
                  </a:moveTo>
                  <a:lnTo>
                    <a:pt x="310819" y="18503"/>
                  </a:lnTo>
                  <a:lnTo>
                    <a:pt x="307771" y="20256"/>
                  </a:lnTo>
                  <a:lnTo>
                    <a:pt x="314261" y="24003"/>
                  </a:lnTo>
                  <a:lnTo>
                    <a:pt x="317296" y="22237"/>
                  </a:lnTo>
                  <a:close/>
                </a:path>
                <a:path w="593725" h="295275">
                  <a:moveTo>
                    <a:pt x="317309" y="260604"/>
                  </a:moveTo>
                  <a:lnTo>
                    <a:pt x="310832" y="256857"/>
                  </a:lnTo>
                  <a:lnTo>
                    <a:pt x="307784" y="258610"/>
                  </a:lnTo>
                  <a:lnTo>
                    <a:pt x="314261" y="262356"/>
                  </a:lnTo>
                  <a:lnTo>
                    <a:pt x="317309" y="260604"/>
                  </a:lnTo>
                  <a:close/>
                </a:path>
                <a:path w="593725" h="295275">
                  <a:moveTo>
                    <a:pt x="326834" y="16738"/>
                  </a:moveTo>
                  <a:lnTo>
                    <a:pt x="320357" y="12992"/>
                  </a:lnTo>
                  <a:lnTo>
                    <a:pt x="317309" y="14757"/>
                  </a:lnTo>
                  <a:lnTo>
                    <a:pt x="323799" y="18503"/>
                  </a:lnTo>
                  <a:lnTo>
                    <a:pt x="326834" y="16738"/>
                  </a:lnTo>
                  <a:close/>
                </a:path>
                <a:path w="593725" h="295275">
                  <a:moveTo>
                    <a:pt x="326847" y="255092"/>
                  </a:moveTo>
                  <a:lnTo>
                    <a:pt x="320357" y="251358"/>
                  </a:lnTo>
                  <a:lnTo>
                    <a:pt x="317322" y="253111"/>
                  </a:lnTo>
                  <a:lnTo>
                    <a:pt x="323799" y="256857"/>
                  </a:lnTo>
                  <a:lnTo>
                    <a:pt x="326847" y="255092"/>
                  </a:lnTo>
                  <a:close/>
                </a:path>
                <a:path w="593725" h="295275">
                  <a:moveTo>
                    <a:pt x="347332" y="277939"/>
                  </a:moveTo>
                  <a:lnTo>
                    <a:pt x="340842" y="274193"/>
                  </a:lnTo>
                  <a:lnTo>
                    <a:pt x="337807" y="275971"/>
                  </a:lnTo>
                  <a:lnTo>
                    <a:pt x="344284" y="279704"/>
                  </a:lnTo>
                  <a:lnTo>
                    <a:pt x="347332" y="277939"/>
                  </a:lnTo>
                  <a:close/>
                </a:path>
                <a:path w="593725" h="295275">
                  <a:moveTo>
                    <a:pt x="356857" y="272440"/>
                  </a:moveTo>
                  <a:lnTo>
                    <a:pt x="350367" y="268693"/>
                  </a:lnTo>
                  <a:lnTo>
                    <a:pt x="347345" y="270446"/>
                  </a:lnTo>
                  <a:lnTo>
                    <a:pt x="353822" y="274193"/>
                  </a:lnTo>
                  <a:lnTo>
                    <a:pt x="356857" y="272440"/>
                  </a:lnTo>
                  <a:close/>
                </a:path>
                <a:path w="593725" h="295275">
                  <a:moveTo>
                    <a:pt x="403618" y="51587"/>
                  </a:moveTo>
                  <a:lnTo>
                    <a:pt x="400583" y="49834"/>
                  </a:lnTo>
                  <a:lnTo>
                    <a:pt x="394093" y="53581"/>
                  </a:lnTo>
                  <a:lnTo>
                    <a:pt x="397141" y="55333"/>
                  </a:lnTo>
                  <a:lnTo>
                    <a:pt x="403618" y="51587"/>
                  </a:lnTo>
                  <a:close/>
                </a:path>
                <a:path w="593725" h="295275">
                  <a:moveTo>
                    <a:pt x="405511" y="231165"/>
                  </a:moveTo>
                  <a:lnTo>
                    <a:pt x="404647" y="230835"/>
                  </a:lnTo>
                  <a:lnTo>
                    <a:pt x="404037" y="231343"/>
                  </a:lnTo>
                  <a:lnTo>
                    <a:pt x="404914" y="231673"/>
                  </a:lnTo>
                  <a:lnTo>
                    <a:pt x="405511" y="231165"/>
                  </a:lnTo>
                  <a:close/>
                </a:path>
                <a:path w="593725" h="295275">
                  <a:moveTo>
                    <a:pt x="406730" y="230162"/>
                  </a:moveTo>
                  <a:lnTo>
                    <a:pt x="405853" y="229819"/>
                  </a:lnTo>
                  <a:lnTo>
                    <a:pt x="405244" y="230327"/>
                  </a:lnTo>
                  <a:lnTo>
                    <a:pt x="406120" y="230657"/>
                  </a:lnTo>
                  <a:lnTo>
                    <a:pt x="406730" y="230162"/>
                  </a:lnTo>
                  <a:close/>
                </a:path>
                <a:path w="593725" h="295275">
                  <a:moveTo>
                    <a:pt x="407949" y="229171"/>
                  </a:moveTo>
                  <a:lnTo>
                    <a:pt x="407098" y="228828"/>
                  </a:lnTo>
                  <a:lnTo>
                    <a:pt x="406463" y="229323"/>
                  </a:lnTo>
                  <a:lnTo>
                    <a:pt x="407352" y="229679"/>
                  </a:lnTo>
                  <a:lnTo>
                    <a:pt x="407949" y="229171"/>
                  </a:lnTo>
                  <a:close/>
                </a:path>
                <a:path w="593725" h="295275">
                  <a:moveTo>
                    <a:pt x="413156" y="57086"/>
                  </a:moveTo>
                  <a:lnTo>
                    <a:pt x="410108" y="55333"/>
                  </a:lnTo>
                  <a:lnTo>
                    <a:pt x="403631" y="59080"/>
                  </a:lnTo>
                  <a:lnTo>
                    <a:pt x="406679" y="60833"/>
                  </a:lnTo>
                  <a:lnTo>
                    <a:pt x="413156" y="57086"/>
                  </a:lnTo>
                  <a:close/>
                </a:path>
                <a:path w="593725" h="295275">
                  <a:moveTo>
                    <a:pt x="414883" y="45085"/>
                  </a:moveTo>
                  <a:lnTo>
                    <a:pt x="411835" y="43319"/>
                  </a:lnTo>
                  <a:lnTo>
                    <a:pt x="405358" y="47066"/>
                  </a:lnTo>
                  <a:lnTo>
                    <a:pt x="408406" y="48831"/>
                  </a:lnTo>
                  <a:lnTo>
                    <a:pt x="414883" y="45085"/>
                  </a:lnTo>
                  <a:close/>
                </a:path>
                <a:path w="593725" h="295275">
                  <a:moveTo>
                    <a:pt x="416394" y="231838"/>
                  </a:moveTo>
                  <a:lnTo>
                    <a:pt x="412038" y="230073"/>
                  </a:lnTo>
                  <a:lnTo>
                    <a:pt x="407771" y="233591"/>
                  </a:lnTo>
                  <a:lnTo>
                    <a:pt x="412127" y="235343"/>
                  </a:lnTo>
                  <a:lnTo>
                    <a:pt x="416394" y="231838"/>
                  </a:lnTo>
                  <a:close/>
                </a:path>
                <a:path w="593725" h="295275">
                  <a:moveTo>
                    <a:pt x="424408" y="50584"/>
                  </a:moveTo>
                  <a:lnTo>
                    <a:pt x="421360" y="48831"/>
                  </a:lnTo>
                  <a:lnTo>
                    <a:pt x="414883" y="52565"/>
                  </a:lnTo>
                  <a:lnTo>
                    <a:pt x="417931" y="54330"/>
                  </a:lnTo>
                  <a:lnTo>
                    <a:pt x="424408" y="50584"/>
                  </a:lnTo>
                  <a:close/>
                </a:path>
                <a:path w="593725" h="295275">
                  <a:moveTo>
                    <a:pt x="428929" y="203187"/>
                  </a:moveTo>
                  <a:lnTo>
                    <a:pt x="427901" y="203034"/>
                  </a:lnTo>
                  <a:lnTo>
                    <a:pt x="427634" y="203631"/>
                  </a:lnTo>
                  <a:lnTo>
                    <a:pt x="428663" y="203784"/>
                  </a:lnTo>
                  <a:lnTo>
                    <a:pt x="428929" y="203187"/>
                  </a:lnTo>
                  <a:close/>
                </a:path>
                <a:path w="593725" h="295275">
                  <a:moveTo>
                    <a:pt x="429475" y="202018"/>
                  </a:moveTo>
                  <a:lnTo>
                    <a:pt x="428459" y="201853"/>
                  </a:lnTo>
                  <a:lnTo>
                    <a:pt x="428193" y="202450"/>
                  </a:lnTo>
                  <a:lnTo>
                    <a:pt x="429221" y="202603"/>
                  </a:lnTo>
                  <a:lnTo>
                    <a:pt x="429475" y="202018"/>
                  </a:lnTo>
                  <a:close/>
                </a:path>
                <a:path w="593725" h="295275">
                  <a:moveTo>
                    <a:pt x="430034" y="200825"/>
                  </a:moveTo>
                  <a:lnTo>
                    <a:pt x="429006" y="200672"/>
                  </a:lnTo>
                  <a:lnTo>
                    <a:pt x="428739" y="201269"/>
                  </a:lnTo>
                  <a:lnTo>
                    <a:pt x="429768" y="201422"/>
                  </a:lnTo>
                  <a:lnTo>
                    <a:pt x="430034" y="200825"/>
                  </a:lnTo>
                  <a:close/>
                </a:path>
                <a:path w="593725" h="295275">
                  <a:moveTo>
                    <a:pt x="434263" y="171678"/>
                  </a:moveTo>
                  <a:lnTo>
                    <a:pt x="434162" y="171056"/>
                  </a:lnTo>
                  <a:lnTo>
                    <a:pt x="433108" y="171119"/>
                  </a:lnTo>
                  <a:lnTo>
                    <a:pt x="433209" y="171729"/>
                  </a:lnTo>
                  <a:lnTo>
                    <a:pt x="434263" y="171678"/>
                  </a:lnTo>
                  <a:close/>
                </a:path>
                <a:path w="593725" h="295275">
                  <a:moveTo>
                    <a:pt x="434441" y="172885"/>
                  </a:moveTo>
                  <a:lnTo>
                    <a:pt x="434352" y="172275"/>
                  </a:lnTo>
                  <a:lnTo>
                    <a:pt x="433298" y="172326"/>
                  </a:lnTo>
                  <a:lnTo>
                    <a:pt x="433400" y="172935"/>
                  </a:lnTo>
                  <a:lnTo>
                    <a:pt x="434441" y="172885"/>
                  </a:lnTo>
                  <a:close/>
                </a:path>
                <a:path w="593725" h="295275">
                  <a:moveTo>
                    <a:pt x="439547" y="201663"/>
                  </a:moveTo>
                  <a:lnTo>
                    <a:pt x="434416" y="200863"/>
                  </a:lnTo>
                  <a:lnTo>
                    <a:pt x="432498" y="205003"/>
                  </a:lnTo>
                  <a:lnTo>
                    <a:pt x="437616" y="205803"/>
                  </a:lnTo>
                  <a:lnTo>
                    <a:pt x="439547" y="201663"/>
                  </a:lnTo>
                  <a:close/>
                </a:path>
                <a:path w="593725" h="295275">
                  <a:moveTo>
                    <a:pt x="478701" y="60248"/>
                  </a:moveTo>
                  <a:lnTo>
                    <a:pt x="475653" y="58496"/>
                  </a:lnTo>
                  <a:lnTo>
                    <a:pt x="469176" y="62242"/>
                  </a:lnTo>
                  <a:lnTo>
                    <a:pt x="472224" y="63995"/>
                  </a:lnTo>
                  <a:lnTo>
                    <a:pt x="478701" y="60248"/>
                  </a:lnTo>
                  <a:close/>
                </a:path>
                <a:path w="593725" h="295275">
                  <a:moveTo>
                    <a:pt x="484314" y="109016"/>
                  </a:moveTo>
                  <a:lnTo>
                    <a:pt x="481291" y="107251"/>
                  </a:lnTo>
                  <a:lnTo>
                    <a:pt x="474789" y="110998"/>
                  </a:lnTo>
                  <a:lnTo>
                    <a:pt x="477837" y="112763"/>
                  </a:lnTo>
                  <a:lnTo>
                    <a:pt x="484314" y="109016"/>
                  </a:lnTo>
                  <a:close/>
                </a:path>
                <a:path w="593725" h="295275">
                  <a:moveTo>
                    <a:pt x="488226" y="65760"/>
                  </a:moveTo>
                  <a:lnTo>
                    <a:pt x="485190" y="63995"/>
                  </a:lnTo>
                  <a:lnTo>
                    <a:pt x="478713" y="67741"/>
                  </a:lnTo>
                  <a:lnTo>
                    <a:pt x="481749" y="69494"/>
                  </a:lnTo>
                  <a:lnTo>
                    <a:pt x="488226" y="65760"/>
                  </a:lnTo>
                  <a:close/>
                </a:path>
                <a:path w="593725" h="295275">
                  <a:moveTo>
                    <a:pt x="493852" y="114515"/>
                  </a:moveTo>
                  <a:lnTo>
                    <a:pt x="490804" y="112763"/>
                  </a:lnTo>
                  <a:lnTo>
                    <a:pt x="484327" y="116497"/>
                  </a:lnTo>
                  <a:lnTo>
                    <a:pt x="487375" y="118262"/>
                  </a:lnTo>
                  <a:lnTo>
                    <a:pt x="493852" y="114515"/>
                  </a:lnTo>
                  <a:close/>
                </a:path>
                <a:path w="593725" h="295275">
                  <a:moveTo>
                    <a:pt x="495579" y="102501"/>
                  </a:moveTo>
                  <a:lnTo>
                    <a:pt x="492518" y="100749"/>
                  </a:lnTo>
                  <a:lnTo>
                    <a:pt x="486041" y="104495"/>
                  </a:lnTo>
                  <a:lnTo>
                    <a:pt x="489102" y="106248"/>
                  </a:lnTo>
                  <a:lnTo>
                    <a:pt x="495579" y="102501"/>
                  </a:lnTo>
                  <a:close/>
                </a:path>
                <a:path w="593725" h="295275">
                  <a:moveTo>
                    <a:pt x="505117" y="108013"/>
                  </a:moveTo>
                  <a:lnTo>
                    <a:pt x="502069" y="106248"/>
                  </a:lnTo>
                  <a:lnTo>
                    <a:pt x="495592" y="109994"/>
                  </a:lnTo>
                  <a:lnTo>
                    <a:pt x="498640" y="111747"/>
                  </a:lnTo>
                  <a:lnTo>
                    <a:pt x="505117" y="108013"/>
                  </a:lnTo>
                  <a:close/>
                </a:path>
                <a:path w="593725" h="295275">
                  <a:moveTo>
                    <a:pt x="514350" y="82994"/>
                  </a:moveTo>
                  <a:lnTo>
                    <a:pt x="511302" y="81241"/>
                  </a:lnTo>
                  <a:lnTo>
                    <a:pt x="504825" y="84988"/>
                  </a:lnTo>
                  <a:lnTo>
                    <a:pt x="507873" y="86741"/>
                  </a:lnTo>
                  <a:lnTo>
                    <a:pt x="514350" y="82994"/>
                  </a:lnTo>
                  <a:close/>
                </a:path>
                <a:path w="593725" h="295275">
                  <a:moveTo>
                    <a:pt x="523887" y="88506"/>
                  </a:moveTo>
                  <a:lnTo>
                    <a:pt x="520839" y="86753"/>
                  </a:lnTo>
                  <a:lnTo>
                    <a:pt x="514362" y="90500"/>
                  </a:lnTo>
                  <a:lnTo>
                    <a:pt x="517410" y="92252"/>
                  </a:lnTo>
                  <a:lnTo>
                    <a:pt x="523887" y="88506"/>
                  </a:lnTo>
                  <a:close/>
                </a:path>
                <a:path w="593725" h="295275">
                  <a:moveTo>
                    <a:pt x="583780" y="180416"/>
                  </a:moveTo>
                  <a:lnTo>
                    <a:pt x="577291" y="176669"/>
                  </a:lnTo>
                  <a:lnTo>
                    <a:pt x="574255" y="178435"/>
                  </a:lnTo>
                  <a:lnTo>
                    <a:pt x="580732" y="182181"/>
                  </a:lnTo>
                  <a:lnTo>
                    <a:pt x="583780" y="180416"/>
                  </a:lnTo>
                  <a:close/>
                </a:path>
                <a:path w="593725" h="295275">
                  <a:moveTo>
                    <a:pt x="593331" y="174917"/>
                  </a:moveTo>
                  <a:lnTo>
                    <a:pt x="586854" y="171170"/>
                  </a:lnTo>
                  <a:lnTo>
                    <a:pt x="583793" y="172935"/>
                  </a:lnTo>
                  <a:lnTo>
                    <a:pt x="590270" y="176669"/>
                  </a:lnTo>
                  <a:lnTo>
                    <a:pt x="593331" y="174917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8866124" y="1127886"/>
              <a:ext cx="588010" cy="312420"/>
            </a:xfrm>
            <a:custGeom>
              <a:avLst/>
              <a:gdLst/>
              <a:ahLst/>
              <a:cxnLst/>
              <a:rect l="l" t="t" r="r" b="b"/>
              <a:pathLst>
                <a:path w="588009" h="312419">
                  <a:moveTo>
                    <a:pt x="13322" y="198780"/>
                  </a:moveTo>
                  <a:lnTo>
                    <a:pt x="13271" y="198602"/>
                  </a:lnTo>
                  <a:lnTo>
                    <a:pt x="7340" y="195148"/>
                  </a:lnTo>
                  <a:lnTo>
                    <a:pt x="6908" y="195033"/>
                  </a:lnTo>
                  <a:lnTo>
                    <a:pt x="38" y="198983"/>
                  </a:lnTo>
                  <a:lnTo>
                    <a:pt x="88" y="199186"/>
                  </a:lnTo>
                  <a:lnTo>
                    <a:pt x="6096" y="202666"/>
                  </a:lnTo>
                  <a:lnTo>
                    <a:pt x="6438" y="202755"/>
                  </a:lnTo>
                  <a:lnTo>
                    <a:pt x="13322" y="198780"/>
                  </a:lnTo>
                  <a:close/>
                </a:path>
                <a:path w="588009" h="312419">
                  <a:moveTo>
                    <a:pt x="45631" y="208470"/>
                  </a:moveTo>
                  <a:lnTo>
                    <a:pt x="35369" y="202476"/>
                  </a:lnTo>
                  <a:lnTo>
                    <a:pt x="34353" y="202526"/>
                  </a:lnTo>
                  <a:lnTo>
                    <a:pt x="12966" y="214871"/>
                  </a:lnTo>
                  <a:lnTo>
                    <a:pt x="12801" y="215023"/>
                  </a:lnTo>
                  <a:lnTo>
                    <a:pt x="12801" y="215353"/>
                  </a:lnTo>
                  <a:lnTo>
                    <a:pt x="23025" y="221310"/>
                  </a:lnTo>
                  <a:lnTo>
                    <a:pt x="23596" y="221386"/>
                  </a:lnTo>
                  <a:lnTo>
                    <a:pt x="45593" y="208762"/>
                  </a:lnTo>
                  <a:lnTo>
                    <a:pt x="45631" y="208470"/>
                  </a:lnTo>
                  <a:close/>
                </a:path>
                <a:path w="588009" h="312419">
                  <a:moveTo>
                    <a:pt x="77076" y="218287"/>
                  </a:moveTo>
                  <a:lnTo>
                    <a:pt x="77000" y="218109"/>
                  </a:lnTo>
                  <a:lnTo>
                    <a:pt x="71081" y="214680"/>
                  </a:lnTo>
                  <a:lnTo>
                    <a:pt x="70777" y="214553"/>
                  </a:lnTo>
                  <a:lnTo>
                    <a:pt x="70599" y="214553"/>
                  </a:lnTo>
                  <a:lnTo>
                    <a:pt x="63792" y="218490"/>
                  </a:lnTo>
                  <a:lnTo>
                    <a:pt x="63830" y="218694"/>
                  </a:lnTo>
                  <a:lnTo>
                    <a:pt x="69824" y="222186"/>
                  </a:lnTo>
                  <a:lnTo>
                    <a:pt x="70218" y="222262"/>
                  </a:lnTo>
                  <a:lnTo>
                    <a:pt x="77076" y="218287"/>
                  </a:lnTo>
                  <a:close/>
                </a:path>
                <a:path w="588009" h="312419">
                  <a:moveTo>
                    <a:pt x="118427" y="138112"/>
                  </a:moveTo>
                  <a:lnTo>
                    <a:pt x="118389" y="137972"/>
                  </a:lnTo>
                  <a:lnTo>
                    <a:pt x="112356" y="134454"/>
                  </a:lnTo>
                  <a:lnTo>
                    <a:pt x="111950" y="134378"/>
                  </a:lnTo>
                  <a:lnTo>
                    <a:pt x="105105" y="138341"/>
                  </a:lnTo>
                  <a:lnTo>
                    <a:pt x="105168" y="138518"/>
                  </a:lnTo>
                  <a:lnTo>
                    <a:pt x="111175" y="141998"/>
                  </a:lnTo>
                  <a:lnTo>
                    <a:pt x="111569" y="142074"/>
                  </a:lnTo>
                  <a:lnTo>
                    <a:pt x="118427" y="138112"/>
                  </a:lnTo>
                  <a:close/>
                </a:path>
                <a:path w="588009" h="312419">
                  <a:moveTo>
                    <a:pt x="165430" y="280492"/>
                  </a:moveTo>
                  <a:lnTo>
                    <a:pt x="122936" y="255409"/>
                  </a:lnTo>
                  <a:lnTo>
                    <a:pt x="119519" y="255092"/>
                  </a:lnTo>
                  <a:lnTo>
                    <a:pt x="66205" y="285864"/>
                  </a:lnTo>
                  <a:lnTo>
                    <a:pt x="66001" y="286893"/>
                  </a:lnTo>
                  <a:lnTo>
                    <a:pt x="108077" y="311594"/>
                  </a:lnTo>
                  <a:lnTo>
                    <a:pt x="111010" y="312356"/>
                  </a:lnTo>
                  <a:lnTo>
                    <a:pt x="165354" y="281152"/>
                  </a:lnTo>
                  <a:lnTo>
                    <a:pt x="165430" y="280492"/>
                  </a:lnTo>
                  <a:close/>
                </a:path>
                <a:path w="588009" h="312419">
                  <a:moveTo>
                    <a:pt x="165760" y="247535"/>
                  </a:moveTo>
                  <a:lnTo>
                    <a:pt x="155486" y="241490"/>
                  </a:lnTo>
                  <a:lnTo>
                    <a:pt x="154470" y="241554"/>
                  </a:lnTo>
                  <a:lnTo>
                    <a:pt x="133032" y="253923"/>
                  </a:lnTo>
                  <a:lnTo>
                    <a:pt x="132905" y="254317"/>
                  </a:lnTo>
                  <a:lnTo>
                    <a:pt x="143179" y="260337"/>
                  </a:lnTo>
                  <a:lnTo>
                    <a:pt x="143764" y="260400"/>
                  </a:lnTo>
                  <a:lnTo>
                    <a:pt x="165569" y="247904"/>
                  </a:lnTo>
                  <a:lnTo>
                    <a:pt x="165760" y="247535"/>
                  </a:lnTo>
                  <a:close/>
                </a:path>
                <a:path w="588009" h="312419">
                  <a:moveTo>
                    <a:pt x="199707" y="267093"/>
                  </a:moveTo>
                  <a:lnTo>
                    <a:pt x="189204" y="260959"/>
                  </a:lnTo>
                  <a:lnTo>
                    <a:pt x="188175" y="261010"/>
                  </a:lnTo>
                  <a:lnTo>
                    <a:pt x="166789" y="273354"/>
                  </a:lnTo>
                  <a:lnTo>
                    <a:pt x="166611" y="273545"/>
                  </a:lnTo>
                  <a:lnTo>
                    <a:pt x="166751" y="273951"/>
                  </a:lnTo>
                  <a:lnTo>
                    <a:pt x="177152" y="279946"/>
                  </a:lnTo>
                  <a:lnTo>
                    <a:pt x="177723" y="280009"/>
                  </a:lnTo>
                  <a:lnTo>
                    <a:pt x="199529" y="267538"/>
                  </a:lnTo>
                  <a:lnTo>
                    <a:pt x="199707" y="267093"/>
                  </a:lnTo>
                  <a:close/>
                </a:path>
                <a:path w="588009" h="312419">
                  <a:moveTo>
                    <a:pt x="227406" y="287566"/>
                  </a:moveTo>
                  <a:lnTo>
                    <a:pt x="221386" y="283933"/>
                  </a:lnTo>
                  <a:lnTo>
                    <a:pt x="220980" y="283819"/>
                  </a:lnTo>
                  <a:lnTo>
                    <a:pt x="214109" y="287769"/>
                  </a:lnTo>
                  <a:lnTo>
                    <a:pt x="214147" y="287972"/>
                  </a:lnTo>
                  <a:lnTo>
                    <a:pt x="220078" y="291414"/>
                  </a:lnTo>
                  <a:lnTo>
                    <a:pt x="220383" y="291515"/>
                  </a:lnTo>
                  <a:lnTo>
                    <a:pt x="220522" y="291541"/>
                  </a:lnTo>
                  <a:lnTo>
                    <a:pt x="227406" y="287566"/>
                  </a:lnTo>
                  <a:close/>
                </a:path>
                <a:path w="588009" h="312419">
                  <a:moveTo>
                    <a:pt x="298653" y="3683"/>
                  </a:moveTo>
                  <a:lnTo>
                    <a:pt x="292646" y="114"/>
                  </a:lnTo>
                  <a:lnTo>
                    <a:pt x="292176" y="0"/>
                  </a:lnTo>
                  <a:lnTo>
                    <a:pt x="285356" y="3924"/>
                  </a:lnTo>
                  <a:lnTo>
                    <a:pt x="285343" y="4089"/>
                  </a:lnTo>
                  <a:lnTo>
                    <a:pt x="291388" y="7620"/>
                  </a:lnTo>
                  <a:lnTo>
                    <a:pt x="291807" y="7696"/>
                  </a:lnTo>
                  <a:lnTo>
                    <a:pt x="298640" y="3746"/>
                  </a:lnTo>
                  <a:close/>
                </a:path>
                <a:path w="588009" h="312419">
                  <a:moveTo>
                    <a:pt x="309905" y="10236"/>
                  </a:moveTo>
                  <a:lnTo>
                    <a:pt x="309829" y="10058"/>
                  </a:lnTo>
                  <a:lnTo>
                    <a:pt x="303898" y="6604"/>
                  </a:lnTo>
                  <a:lnTo>
                    <a:pt x="303453" y="6489"/>
                  </a:lnTo>
                  <a:lnTo>
                    <a:pt x="296595" y="10426"/>
                  </a:lnTo>
                  <a:lnTo>
                    <a:pt x="296608" y="10604"/>
                  </a:lnTo>
                  <a:lnTo>
                    <a:pt x="302577" y="14084"/>
                  </a:lnTo>
                  <a:lnTo>
                    <a:pt x="302983" y="14198"/>
                  </a:lnTo>
                  <a:lnTo>
                    <a:pt x="309905" y="10236"/>
                  </a:lnTo>
                  <a:close/>
                </a:path>
                <a:path w="588009" h="312419">
                  <a:moveTo>
                    <a:pt x="321094" y="255143"/>
                  </a:moveTo>
                  <a:lnTo>
                    <a:pt x="321056" y="254977"/>
                  </a:lnTo>
                  <a:lnTo>
                    <a:pt x="315036" y="251472"/>
                  </a:lnTo>
                  <a:lnTo>
                    <a:pt x="314617" y="251396"/>
                  </a:lnTo>
                  <a:lnTo>
                    <a:pt x="307784" y="255333"/>
                  </a:lnTo>
                  <a:lnTo>
                    <a:pt x="307835" y="255524"/>
                  </a:lnTo>
                  <a:lnTo>
                    <a:pt x="313778" y="258978"/>
                  </a:lnTo>
                  <a:lnTo>
                    <a:pt x="313918" y="259041"/>
                  </a:lnTo>
                  <a:lnTo>
                    <a:pt x="314248" y="259092"/>
                  </a:lnTo>
                  <a:lnTo>
                    <a:pt x="321094" y="255143"/>
                  </a:lnTo>
                  <a:close/>
                </a:path>
                <a:path w="588009" h="312419">
                  <a:moveTo>
                    <a:pt x="321157" y="16624"/>
                  </a:moveTo>
                  <a:lnTo>
                    <a:pt x="315099" y="13081"/>
                  </a:lnTo>
                  <a:lnTo>
                    <a:pt x="314680" y="13004"/>
                  </a:lnTo>
                  <a:lnTo>
                    <a:pt x="307873" y="16929"/>
                  </a:lnTo>
                  <a:lnTo>
                    <a:pt x="308000" y="17233"/>
                  </a:lnTo>
                  <a:lnTo>
                    <a:pt x="313905" y="20624"/>
                  </a:lnTo>
                  <a:lnTo>
                    <a:pt x="314248" y="20688"/>
                  </a:lnTo>
                  <a:lnTo>
                    <a:pt x="321157" y="16751"/>
                  </a:lnTo>
                  <a:lnTo>
                    <a:pt x="321157" y="16624"/>
                  </a:lnTo>
                  <a:close/>
                </a:path>
                <a:path w="588009" h="312419">
                  <a:moveTo>
                    <a:pt x="351142" y="272453"/>
                  </a:moveTo>
                  <a:lnTo>
                    <a:pt x="351078" y="272313"/>
                  </a:lnTo>
                  <a:lnTo>
                    <a:pt x="345122" y="268846"/>
                  </a:lnTo>
                  <a:lnTo>
                    <a:pt x="344665" y="268732"/>
                  </a:lnTo>
                  <a:lnTo>
                    <a:pt x="337832" y="272669"/>
                  </a:lnTo>
                  <a:lnTo>
                    <a:pt x="337985" y="272973"/>
                  </a:lnTo>
                  <a:lnTo>
                    <a:pt x="343877" y="276352"/>
                  </a:lnTo>
                  <a:lnTo>
                    <a:pt x="344284" y="276428"/>
                  </a:lnTo>
                  <a:lnTo>
                    <a:pt x="351142" y="272453"/>
                  </a:lnTo>
                  <a:close/>
                </a:path>
                <a:path w="588009" h="312419">
                  <a:moveTo>
                    <a:pt x="396443" y="60248"/>
                  </a:moveTo>
                  <a:lnTo>
                    <a:pt x="396405" y="60020"/>
                  </a:lnTo>
                  <a:lnTo>
                    <a:pt x="389699" y="56146"/>
                  </a:lnTo>
                  <a:lnTo>
                    <a:pt x="389521" y="56121"/>
                  </a:lnTo>
                  <a:lnTo>
                    <a:pt x="389191" y="56248"/>
                  </a:lnTo>
                  <a:lnTo>
                    <a:pt x="382638" y="60020"/>
                  </a:lnTo>
                  <a:lnTo>
                    <a:pt x="382574" y="60248"/>
                  </a:lnTo>
                  <a:lnTo>
                    <a:pt x="389343" y="64160"/>
                  </a:lnTo>
                  <a:lnTo>
                    <a:pt x="389559" y="64185"/>
                  </a:lnTo>
                  <a:lnTo>
                    <a:pt x="389737" y="64135"/>
                  </a:lnTo>
                  <a:lnTo>
                    <a:pt x="396278" y="60363"/>
                  </a:lnTo>
                  <a:lnTo>
                    <a:pt x="396443" y="60248"/>
                  </a:lnTo>
                  <a:close/>
                </a:path>
                <a:path w="588009" h="312419">
                  <a:moveTo>
                    <a:pt x="407416" y="53886"/>
                  </a:moveTo>
                  <a:lnTo>
                    <a:pt x="407365" y="53759"/>
                  </a:lnTo>
                  <a:lnTo>
                    <a:pt x="400608" y="49860"/>
                  </a:lnTo>
                  <a:lnTo>
                    <a:pt x="400367" y="49834"/>
                  </a:lnTo>
                  <a:lnTo>
                    <a:pt x="394195" y="53340"/>
                  </a:lnTo>
                  <a:lnTo>
                    <a:pt x="394081" y="53555"/>
                  </a:lnTo>
                  <a:lnTo>
                    <a:pt x="400888" y="57505"/>
                  </a:lnTo>
                  <a:lnTo>
                    <a:pt x="401116" y="57531"/>
                  </a:lnTo>
                  <a:lnTo>
                    <a:pt x="407225" y="54051"/>
                  </a:lnTo>
                  <a:lnTo>
                    <a:pt x="407416" y="53886"/>
                  </a:lnTo>
                  <a:close/>
                </a:path>
                <a:path w="588009" h="312419">
                  <a:moveTo>
                    <a:pt x="418642" y="47421"/>
                  </a:moveTo>
                  <a:lnTo>
                    <a:pt x="418630" y="47256"/>
                  </a:lnTo>
                  <a:lnTo>
                    <a:pt x="411861" y="43345"/>
                  </a:lnTo>
                  <a:lnTo>
                    <a:pt x="411695" y="43319"/>
                  </a:lnTo>
                  <a:lnTo>
                    <a:pt x="411556" y="43345"/>
                  </a:lnTo>
                  <a:lnTo>
                    <a:pt x="405472" y="46824"/>
                  </a:lnTo>
                  <a:lnTo>
                    <a:pt x="405345" y="47053"/>
                  </a:lnTo>
                  <a:lnTo>
                    <a:pt x="412165" y="51003"/>
                  </a:lnTo>
                  <a:lnTo>
                    <a:pt x="412330" y="51028"/>
                  </a:lnTo>
                  <a:lnTo>
                    <a:pt x="412496" y="50990"/>
                  </a:lnTo>
                  <a:lnTo>
                    <a:pt x="418477" y="47548"/>
                  </a:lnTo>
                  <a:lnTo>
                    <a:pt x="418642" y="47421"/>
                  </a:lnTo>
                  <a:close/>
                </a:path>
                <a:path w="588009" h="312419">
                  <a:moveTo>
                    <a:pt x="481380" y="75590"/>
                  </a:moveTo>
                  <a:lnTo>
                    <a:pt x="481291" y="74866"/>
                  </a:lnTo>
                  <a:lnTo>
                    <a:pt x="455129" y="59613"/>
                  </a:lnTo>
                  <a:lnTo>
                    <a:pt x="453415" y="59156"/>
                  </a:lnTo>
                  <a:lnTo>
                    <a:pt x="417563" y="79667"/>
                  </a:lnTo>
                  <a:lnTo>
                    <a:pt x="417601" y="80289"/>
                  </a:lnTo>
                  <a:lnTo>
                    <a:pt x="443814" y="95631"/>
                  </a:lnTo>
                  <a:lnTo>
                    <a:pt x="446239" y="95935"/>
                  </a:lnTo>
                  <a:lnTo>
                    <a:pt x="481380" y="75590"/>
                  </a:lnTo>
                  <a:close/>
                </a:path>
                <a:path w="588009" h="312419">
                  <a:moveTo>
                    <a:pt x="482485" y="62471"/>
                  </a:moveTo>
                  <a:lnTo>
                    <a:pt x="475665" y="58534"/>
                  </a:lnTo>
                  <a:lnTo>
                    <a:pt x="475513" y="58534"/>
                  </a:lnTo>
                  <a:lnTo>
                    <a:pt x="469392" y="62001"/>
                  </a:lnTo>
                  <a:lnTo>
                    <a:pt x="469239" y="62128"/>
                  </a:lnTo>
                  <a:lnTo>
                    <a:pt x="469201" y="62268"/>
                  </a:lnTo>
                  <a:lnTo>
                    <a:pt x="476008" y="66205"/>
                  </a:lnTo>
                  <a:lnTo>
                    <a:pt x="476224" y="66230"/>
                  </a:lnTo>
                  <a:lnTo>
                    <a:pt x="476377" y="66192"/>
                  </a:lnTo>
                  <a:lnTo>
                    <a:pt x="482333" y="62763"/>
                  </a:lnTo>
                  <a:lnTo>
                    <a:pt x="482485" y="62636"/>
                  </a:lnTo>
                  <a:lnTo>
                    <a:pt x="482485" y="62471"/>
                  </a:lnTo>
                  <a:close/>
                </a:path>
                <a:path w="588009" h="312419">
                  <a:moveTo>
                    <a:pt x="488226" y="111277"/>
                  </a:moveTo>
                  <a:lnTo>
                    <a:pt x="481457" y="107378"/>
                  </a:lnTo>
                  <a:lnTo>
                    <a:pt x="481241" y="107353"/>
                  </a:lnTo>
                  <a:lnTo>
                    <a:pt x="475043" y="110858"/>
                  </a:lnTo>
                  <a:lnTo>
                    <a:pt x="474941" y="111086"/>
                  </a:lnTo>
                  <a:lnTo>
                    <a:pt x="481749" y="115023"/>
                  </a:lnTo>
                  <a:lnTo>
                    <a:pt x="481977" y="115049"/>
                  </a:lnTo>
                  <a:lnTo>
                    <a:pt x="488124" y="111544"/>
                  </a:lnTo>
                  <a:lnTo>
                    <a:pt x="488226" y="111277"/>
                  </a:lnTo>
                  <a:close/>
                </a:path>
                <a:path w="588009" h="312419">
                  <a:moveTo>
                    <a:pt x="499503" y="104952"/>
                  </a:moveTo>
                  <a:lnTo>
                    <a:pt x="499491" y="104787"/>
                  </a:lnTo>
                  <a:lnTo>
                    <a:pt x="492709" y="100876"/>
                  </a:lnTo>
                  <a:lnTo>
                    <a:pt x="492556" y="100850"/>
                  </a:lnTo>
                  <a:lnTo>
                    <a:pt x="492264" y="100926"/>
                  </a:lnTo>
                  <a:lnTo>
                    <a:pt x="486321" y="104355"/>
                  </a:lnTo>
                  <a:lnTo>
                    <a:pt x="486219" y="104609"/>
                  </a:lnTo>
                  <a:lnTo>
                    <a:pt x="493026" y="108534"/>
                  </a:lnTo>
                  <a:lnTo>
                    <a:pt x="493191" y="108559"/>
                  </a:lnTo>
                  <a:lnTo>
                    <a:pt x="493356" y="108521"/>
                  </a:lnTo>
                  <a:lnTo>
                    <a:pt x="499325" y="105079"/>
                  </a:lnTo>
                  <a:lnTo>
                    <a:pt x="499503" y="104952"/>
                  </a:lnTo>
                  <a:close/>
                </a:path>
                <a:path w="588009" h="312419">
                  <a:moveTo>
                    <a:pt x="511060" y="98145"/>
                  </a:moveTo>
                  <a:lnTo>
                    <a:pt x="504253" y="94208"/>
                  </a:lnTo>
                  <a:lnTo>
                    <a:pt x="504101" y="94183"/>
                  </a:lnTo>
                  <a:lnTo>
                    <a:pt x="503770" y="94284"/>
                  </a:lnTo>
                  <a:lnTo>
                    <a:pt x="497319" y="98005"/>
                  </a:lnTo>
                  <a:lnTo>
                    <a:pt x="497192" y="98120"/>
                  </a:lnTo>
                  <a:lnTo>
                    <a:pt x="497154" y="98336"/>
                  </a:lnTo>
                  <a:lnTo>
                    <a:pt x="503923" y="102235"/>
                  </a:lnTo>
                  <a:lnTo>
                    <a:pt x="504291" y="102209"/>
                  </a:lnTo>
                  <a:lnTo>
                    <a:pt x="510870" y="98425"/>
                  </a:lnTo>
                  <a:lnTo>
                    <a:pt x="510997" y="98310"/>
                  </a:lnTo>
                  <a:lnTo>
                    <a:pt x="511060" y="98145"/>
                  </a:lnTo>
                  <a:close/>
                </a:path>
                <a:path w="588009" h="312419">
                  <a:moveTo>
                    <a:pt x="518007" y="85140"/>
                  </a:moveTo>
                  <a:lnTo>
                    <a:pt x="511225" y="81229"/>
                  </a:lnTo>
                  <a:lnTo>
                    <a:pt x="511073" y="81203"/>
                  </a:lnTo>
                  <a:lnTo>
                    <a:pt x="510882" y="81241"/>
                  </a:lnTo>
                  <a:lnTo>
                    <a:pt x="504913" y="84670"/>
                  </a:lnTo>
                  <a:lnTo>
                    <a:pt x="504748" y="84810"/>
                  </a:lnTo>
                  <a:lnTo>
                    <a:pt x="504736" y="84963"/>
                  </a:lnTo>
                  <a:lnTo>
                    <a:pt x="511543" y="88887"/>
                  </a:lnTo>
                  <a:lnTo>
                    <a:pt x="511708" y="88912"/>
                  </a:lnTo>
                  <a:lnTo>
                    <a:pt x="511975" y="88836"/>
                  </a:lnTo>
                  <a:lnTo>
                    <a:pt x="517969" y="85356"/>
                  </a:lnTo>
                  <a:lnTo>
                    <a:pt x="518007" y="85140"/>
                  </a:lnTo>
                  <a:close/>
                </a:path>
                <a:path w="588009" h="312419">
                  <a:moveTo>
                    <a:pt x="587603" y="174853"/>
                  </a:moveTo>
                  <a:lnTo>
                    <a:pt x="581596" y="171323"/>
                  </a:lnTo>
                  <a:lnTo>
                    <a:pt x="581164" y="171208"/>
                  </a:lnTo>
                  <a:lnTo>
                    <a:pt x="574294" y="175171"/>
                  </a:lnTo>
                  <a:lnTo>
                    <a:pt x="574344" y="175348"/>
                  </a:lnTo>
                  <a:lnTo>
                    <a:pt x="580364" y="178841"/>
                  </a:lnTo>
                  <a:lnTo>
                    <a:pt x="580732" y="178917"/>
                  </a:lnTo>
                  <a:lnTo>
                    <a:pt x="580898" y="178841"/>
                  </a:lnTo>
                  <a:lnTo>
                    <a:pt x="587603" y="174955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9049520" y="1429202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90">
                  <a:moveTo>
                    <a:pt x="25666" y="0"/>
                  </a:moveTo>
                  <a:lnTo>
                    <a:pt x="24383" y="12"/>
                  </a:lnTo>
                  <a:lnTo>
                    <a:pt x="266" y="13931"/>
                  </a:lnTo>
                  <a:lnTo>
                    <a:pt x="0" y="14236"/>
                  </a:lnTo>
                  <a:lnTo>
                    <a:pt x="152" y="14617"/>
                  </a:lnTo>
                  <a:lnTo>
                    <a:pt x="11087" y="20929"/>
                  </a:lnTo>
                  <a:lnTo>
                    <a:pt x="11861" y="21069"/>
                  </a:lnTo>
                  <a:lnTo>
                    <a:pt x="36512" y="6972"/>
                  </a:lnTo>
                  <a:lnTo>
                    <a:pt x="36664" y="6832"/>
                  </a:lnTo>
                  <a:lnTo>
                    <a:pt x="36677" y="6400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8872220" y="1331569"/>
              <a:ext cx="233045" cy="129539"/>
            </a:xfrm>
            <a:custGeom>
              <a:avLst/>
              <a:gdLst/>
              <a:ahLst/>
              <a:cxnLst/>
              <a:rect l="l" t="t" r="r" b="b"/>
              <a:pathLst>
                <a:path w="233045" h="129540">
                  <a:moveTo>
                    <a:pt x="22860" y="62280"/>
                  </a:moveTo>
                  <a:lnTo>
                    <a:pt x="22733" y="62014"/>
                  </a:lnTo>
                  <a:lnTo>
                    <a:pt x="6197" y="59372"/>
                  </a:lnTo>
                  <a:lnTo>
                    <a:pt x="5461" y="59575"/>
                  </a:lnTo>
                  <a:lnTo>
                    <a:pt x="0" y="71361"/>
                  </a:lnTo>
                  <a:lnTo>
                    <a:pt x="127" y="71615"/>
                  </a:lnTo>
                  <a:lnTo>
                    <a:pt x="16357" y="74231"/>
                  </a:lnTo>
                  <a:lnTo>
                    <a:pt x="16979" y="74244"/>
                  </a:lnTo>
                  <a:lnTo>
                    <a:pt x="17399" y="74053"/>
                  </a:lnTo>
                  <a:lnTo>
                    <a:pt x="22860" y="62280"/>
                  </a:lnTo>
                  <a:close/>
                </a:path>
                <a:path w="233045" h="129540">
                  <a:moveTo>
                    <a:pt x="44208" y="65024"/>
                  </a:moveTo>
                  <a:lnTo>
                    <a:pt x="34963" y="63474"/>
                  </a:lnTo>
                  <a:lnTo>
                    <a:pt x="34594" y="63461"/>
                  </a:lnTo>
                  <a:lnTo>
                    <a:pt x="34417" y="63538"/>
                  </a:lnTo>
                  <a:lnTo>
                    <a:pt x="31940" y="68910"/>
                  </a:lnTo>
                  <a:lnTo>
                    <a:pt x="41148" y="70459"/>
                  </a:lnTo>
                  <a:lnTo>
                    <a:pt x="41541" y="70472"/>
                  </a:lnTo>
                  <a:lnTo>
                    <a:pt x="41732" y="70396"/>
                  </a:lnTo>
                  <a:lnTo>
                    <a:pt x="44208" y="65024"/>
                  </a:lnTo>
                  <a:close/>
                </a:path>
                <a:path w="233045" h="129540">
                  <a:moveTo>
                    <a:pt x="52412" y="41681"/>
                  </a:moveTo>
                  <a:lnTo>
                    <a:pt x="52362" y="41211"/>
                  </a:lnTo>
                  <a:lnTo>
                    <a:pt x="51917" y="40957"/>
                  </a:lnTo>
                  <a:lnTo>
                    <a:pt x="23215" y="36537"/>
                  </a:lnTo>
                  <a:lnTo>
                    <a:pt x="22504" y="36830"/>
                  </a:lnTo>
                  <a:lnTo>
                    <a:pt x="17399" y="47688"/>
                  </a:lnTo>
                  <a:lnTo>
                    <a:pt x="17487" y="48196"/>
                  </a:lnTo>
                  <a:lnTo>
                    <a:pt x="46583" y="52793"/>
                  </a:lnTo>
                  <a:lnTo>
                    <a:pt x="47282" y="52552"/>
                  </a:lnTo>
                  <a:lnTo>
                    <a:pt x="52412" y="41681"/>
                  </a:lnTo>
                  <a:close/>
                </a:path>
                <a:path w="233045" h="129540">
                  <a:moveTo>
                    <a:pt x="56083" y="28575"/>
                  </a:moveTo>
                  <a:lnTo>
                    <a:pt x="55968" y="28435"/>
                  </a:lnTo>
                  <a:lnTo>
                    <a:pt x="46736" y="27012"/>
                  </a:lnTo>
                  <a:lnTo>
                    <a:pt x="46443" y="27266"/>
                  </a:lnTo>
                  <a:lnTo>
                    <a:pt x="42735" y="35229"/>
                  </a:lnTo>
                  <a:lnTo>
                    <a:pt x="42710" y="35534"/>
                  </a:lnTo>
                  <a:lnTo>
                    <a:pt x="51993" y="37045"/>
                  </a:lnTo>
                  <a:lnTo>
                    <a:pt x="52273" y="36880"/>
                  </a:lnTo>
                  <a:lnTo>
                    <a:pt x="52374" y="36741"/>
                  </a:lnTo>
                  <a:lnTo>
                    <a:pt x="56019" y="28905"/>
                  </a:lnTo>
                  <a:lnTo>
                    <a:pt x="56083" y="28575"/>
                  </a:lnTo>
                  <a:close/>
                </a:path>
                <a:path w="233045" h="129540">
                  <a:moveTo>
                    <a:pt x="93497" y="3949"/>
                  </a:moveTo>
                  <a:lnTo>
                    <a:pt x="86715" y="25"/>
                  </a:lnTo>
                  <a:lnTo>
                    <a:pt x="86525" y="0"/>
                  </a:lnTo>
                  <a:lnTo>
                    <a:pt x="80403" y="3479"/>
                  </a:lnTo>
                  <a:lnTo>
                    <a:pt x="80251" y="3606"/>
                  </a:lnTo>
                  <a:lnTo>
                    <a:pt x="80213" y="3733"/>
                  </a:lnTo>
                  <a:lnTo>
                    <a:pt x="87020" y="7683"/>
                  </a:lnTo>
                  <a:lnTo>
                    <a:pt x="87261" y="7708"/>
                  </a:lnTo>
                  <a:lnTo>
                    <a:pt x="87388" y="7670"/>
                  </a:lnTo>
                  <a:lnTo>
                    <a:pt x="93472" y="4152"/>
                  </a:lnTo>
                  <a:lnTo>
                    <a:pt x="93497" y="3949"/>
                  </a:lnTo>
                  <a:close/>
                </a:path>
                <a:path w="233045" h="129540">
                  <a:moveTo>
                    <a:pt x="108305" y="125031"/>
                  </a:moveTo>
                  <a:lnTo>
                    <a:pt x="105905" y="119849"/>
                  </a:lnTo>
                  <a:lnTo>
                    <a:pt x="105765" y="119710"/>
                  </a:lnTo>
                  <a:lnTo>
                    <a:pt x="105537" y="119646"/>
                  </a:lnTo>
                  <a:lnTo>
                    <a:pt x="96240" y="121081"/>
                  </a:lnTo>
                  <a:lnTo>
                    <a:pt x="96151" y="121335"/>
                  </a:lnTo>
                  <a:lnTo>
                    <a:pt x="98526" y="126453"/>
                  </a:lnTo>
                  <a:lnTo>
                    <a:pt x="98640" y="126619"/>
                  </a:lnTo>
                  <a:lnTo>
                    <a:pt x="98907" y="126720"/>
                  </a:lnTo>
                  <a:lnTo>
                    <a:pt x="108216" y="125272"/>
                  </a:lnTo>
                  <a:lnTo>
                    <a:pt x="108305" y="125031"/>
                  </a:lnTo>
                  <a:close/>
                </a:path>
                <a:path w="233045" h="129540">
                  <a:moveTo>
                    <a:pt x="123609" y="31813"/>
                  </a:moveTo>
                  <a:lnTo>
                    <a:pt x="117602" y="28308"/>
                  </a:lnTo>
                  <a:lnTo>
                    <a:pt x="117195" y="28194"/>
                  </a:lnTo>
                  <a:lnTo>
                    <a:pt x="110312" y="32131"/>
                  </a:lnTo>
                  <a:lnTo>
                    <a:pt x="110451" y="32423"/>
                  </a:lnTo>
                  <a:lnTo>
                    <a:pt x="116370" y="35826"/>
                  </a:lnTo>
                  <a:lnTo>
                    <a:pt x="116725" y="35902"/>
                  </a:lnTo>
                  <a:lnTo>
                    <a:pt x="116878" y="35826"/>
                  </a:lnTo>
                  <a:lnTo>
                    <a:pt x="123609" y="31953"/>
                  </a:lnTo>
                  <a:lnTo>
                    <a:pt x="123609" y="31813"/>
                  </a:lnTo>
                  <a:close/>
                </a:path>
                <a:path w="233045" h="129540">
                  <a:moveTo>
                    <a:pt x="149834" y="16967"/>
                  </a:moveTo>
                  <a:lnTo>
                    <a:pt x="143052" y="13055"/>
                  </a:lnTo>
                  <a:lnTo>
                    <a:pt x="142862" y="13017"/>
                  </a:lnTo>
                  <a:lnTo>
                    <a:pt x="136677" y="16535"/>
                  </a:lnTo>
                  <a:lnTo>
                    <a:pt x="136563" y="16764"/>
                  </a:lnTo>
                  <a:lnTo>
                    <a:pt x="143357" y="20701"/>
                  </a:lnTo>
                  <a:lnTo>
                    <a:pt x="143586" y="20726"/>
                  </a:lnTo>
                  <a:lnTo>
                    <a:pt x="143725" y="20688"/>
                  </a:lnTo>
                  <a:lnTo>
                    <a:pt x="149796" y="17170"/>
                  </a:lnTo>
                  <a:lnTo>
                    <a:pt x="149834" y="16967"/>
                  </a:lnTo>
                  <a:close/>
                </a:path>
                <a:path w="233045" h="129540">
                  <a:moveTo>
                    <a:pt x="176123" y="32131"/>
                  </a:moveTo>
                  <a:lnTo>
                    <a:pt x="169341" y="28219"/>
                  </a:lnTo>
                  <a:lnTo>
                    <a:pt x="169214" y="28194"/>
                  </a:lnTo>
                  <a:lnTo>
                    <a:pt x="169049" y="28219"/>
                  </a:lnTo>
                  <a:lnTo>
                    <a:pt x="163017" y="31661"/>
                  </a:lnTo>
                  <a:lnTo>
                    <a:pt x="162826" y="31927"/>
                  </a:lnTo>
                  <a:lnTo>
                    <a:pt x="169646" y="35877"/>
                  </a:lnTo>
                  <a:lnTo>
                    <a:pt x="169811" y="35902"/>
                  </a:lnTo>
                  <a:lnTo>
                    <a:pt x="169951" y="35877"/>
                  </a:lnTo>
                  <a:lnTo>
                    <a:pt x="175971" y="32423"/>
                  </a:lnTo>
                  <a:lnTo>
                    <a:pt x="176123" y="32296"/>
                  </a:lnTo>
                  <a:lnTo>
                    <a:pt x="176123" y="32131"/>
                  </a:lnTo>
                  <a:close/>
                </a:path>
                <a:path w="233045" h="129540">
                  <a:moveTo>
                    <a:pt x="202361" y="47294"/>
                  </a:moveTo>
                  <a:lnTo>
                    <a:pt x="195580" y="43383"/>
                  </a:lnTo>
                  <a:lnTo>
                    <a:pt x="195389" y="43357"/>
                  </a:lnTo>
                  <a:lnTo>
                    <a:pt x="189166" y="46888"/>
                  </a:lnTo>
                  <a:lnTo>
                    <a:pt x="189077" y="47091"/>
                  </a:lnTo>
                  <a:lnTo>
                    <a:pt x="195884" y="51028"/>
                  </a:lnTo>
                  <a:lnTo>
                    <a:pt x="196113" y="51054"/>
                  </a:lnTo>
                  <a:lnTo>
                    <a:pt x="196253" y="51015"/>
                  </a:lnTo>
                  <a:lnTo>
                    <a:pt x="202272" y="47561"/>
                  </a:lnTo>
                  <a:lnTo>
                    <a:pt x="202361" y="47294"/>
                  </a:lnTo>
                  <a:close/>
                </a:path>
                <a:path w="233045" h="129540">
                  <a:moveTo>
                    <a:pt x="217703" y="125374"/>
                  </a:moveTo>
                  <a:lnTo>
                    <a:pt x="217665" y="125082"/>
                  </a:lnTo>
                  <a:lnTo>
                    <a:pt x="210997" y="121234"/>
                  </a:lnTo>
                  <a:lnTo>
                    <a:pt x="210820" y="121208"/>
                  </a:lnTo>
                  <a:lnTo>
                    <a:pt x="203974" y="125082"/>
                  </a:lnTo>
                  <a:lnTo>
                    <a:pt x="203936" y="125374"/>
                  </a:lnTo>
                  <a:lnTo>
                    <a:pt x="210616" y="129209"/>
                  </a:lnTo>
                  <a:lnTo>
                    <a:pt x="210858" y="129273"/>
                  </a:lnTo>
                  <a:lnTo>
                    <a:pt x="211035" y="129209"/>
                  </a:lnTo>
                  <a:lnTo>
                    <a:pt x="217703" y="125374"/>
                  </a:lnTo>
                  <a:close/>
                </a:path>
                <a:path w="233045" h="129540">
                  <a:moveTo>
                    <a:pt x="232816" y="116459"/>
                  </a:moveTo>
                  <a:lnTo>
                    <a:pt x="226047" y="112547"/>
                  </a:lnTo>
                  <a:lnTo>
                    <a:pt x="225869" y="112522"/>
                  </a:lnTo>
                  <a:lnTo>
                    <a:pt x="225653" y="112572"/>
                  </a:lnTo>
                  <a:lnTo>
                    <a:pt x="219100" y="116344"/>
                  </a:lnTo>
                  <a:lnTo>
                    <a:pt x="218998" y="116725"/>
                  </a:lnTo>
                  <a:lnTo>
                    <a:pt x="225691" y="120573"/>
                  </a:lnTo>
                  <a:lnTo>
                    <a:pt x="225856" y="120586"/>
                  </a:lnTo>
                  <a:lnTo>
                    <a:pt x="226212" y="120484"/>
                  </a:lnTo>
                  <a:lnTo>
                    <a:pt x="232676" y="116725"/>
                  </a:lnTo>
                  <a:lnTo>
                    <a:pt x="232803" y="116624"/>
                  </a:lnTo>
                  <a:lnTo>
                    <a:pt x="232816" y="116459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8908205" y="1371006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5473" y="0"/>
                  </a:moveTo>
                  <a:lnTo>
                    <a:pt x="0" y="11747"/>
                  </a:lnTo>
                  <a:lnTo>
                    <a:pt x="3403" y="12268"/>
                  </a:lnTo>
                  <a:lnTo>
                    <a:pt x="8864" y="520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8850530" y="1416348"/>
              <a:ext cx="100330" cy="57785"/>
            </a:xfrm>
            <a:custGeom>
              <a:avLst/>
              <a:gdLst/>
              <a:ahLst/>
              <a:cxnLst/>
              <a:rect l="l" t="t" r="r" b="b"/>
              <a:pathLst>
                <a:path w="100329" h="57784">
                  <a:moveTo>
                    <a:pt x="47218" y="0"/>
                  </a:moveTo>
                  <a:lnTo>
                    <a:pt x="8216" y="21463"/>
                  </a:lnTo>
                  <a:lnTo>
                    <a:pt x="1206" y="21463"/>
                  </a:lnTo>
                  <a:lnTo>
                    <a:pt x="0" y="21983"/>
                  </a:lnTo>
                  <a:lnTo>
                    <a:pt x="50" y="22567"/>
                  </a:lnTo>
                  <a:lnTo>
                    <a:pt x="8216" y="23025"/>
                  </a:lnTo>
                  <a:lnTo>
                    <a:pt x="10413" y="24295"/>
                  </a:lnTo>
                  <a:lnTo>
                    <a:pt x="7073" y="25590"/>
                  </a:lnTo>
                  <a:lnTo>
                    <a:pt x="6705" y="26327"/>
                  </a:lnTo>
                  <a:lnTo>
                    <a:pt x="53873" y="53695"/>
                  </a:lnTo>
                  <a:lnTo>
                    <a:pt x="55092" y="53733"/>
                  </a:lnTo>
                  <a:lnTo>
                    <a:pt x="57772" y="51625"/>
                  </a:lnTo>
                  <a:lnTo>
                    <a:pt x="59969" y="52895"/>
                  </a:lnTo>
                  <a:lnTo>
                    <a:pt x="59969" y="56946"/>
                  </a:lnTo>
                  <a:lnTo>
                    <a:pt x="60312" y="57454"/>
                  </a:lnTo>
                  <a:lnTo>
                    <a:pt x="62483" y="57315"/>
                  </a:lnTo>
                  <a:lnTo>
                    <a:pt x="62674" y="52895"/>
                  </a:lnTo>
                  <a:lnTo>
                    <a:pt x="99860" y="31432"/>
                  </a:lnTo>
                  <a:lnTo>
                    <a:pt x="100177" y="30721"/>
                  </a:lnTo>
                  <a:lnTo>
                    <a:pt x="47218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8816457" y="1233553"/>
              <a:ext cx="450850" cy="260350"/>
            </a:xfrm>
            <a:custGeom>
              <a:avLst/>
              <a:gdLst/>
              <a:ahLst/>
              <a:cxnLst/>
              <a:rect l="l" t="t" r="r" b="b"/>
              <a:pathLst>
                <a:path w="450850" h="260350">
                  <a:moveTo>
                    <a:pt x="19498" y="35750"/>
                  </a:moveTo>
                  <a:lnTo>
                    <a:pt x="0" y="68859"/>
                  </a:lnTo>
                  <a:lnTo>
                    <a:pt x="118" y="69557"/>
                  </a:lnTo>
                  <a:lnTo>
                    <a:pt x="40377" y="76809"/>
                  </a:lnTo>
                  <a:lnTo>
                    <a:pt x="44974" y="76542"/>
                  </a:lnTo>
                  <a:lnTo>
                    <a:pt x="64036" y="70408"/>
                  </a:lnTo>
                  <a:lnTo>
                    <a:pt x="39361" y="70408"/>
                  </a:lnTo>
                  <a:lnTo>
                    <a:pt x="38332" y="70370"/>
                  </a:lnTo>
                  <a:lnTo>
                    <a:pt x="18507" y="59131"/>
                  </a:lnTo>
                  <a:lnTo>
                    <a:pt x="18584" y="56718"/>
                  </a:lnTo>
                  <a:lnTo>
                    <a:pt x="40059" y="45846"/>
                  </a:lnTo>
                  <a:lnTo>
                    <a:pt x="64047" y="45846"/>
                  </a:lnTo>
                  <a:lnTo>
                    <a:pt x="63719" y="45605"/>
                  </a:lnTo>
                  <a:lnTo>
                    <a:pt x="20743" y="35852"/>
                  </a:lnTo>
                  <a:lnTo>
                    <a:pt x="19498" y="35750"/>
                  </a:lnTo>
                  <a:close/>
                </a:path>
                <a:path w="450850" h="260350">
                  <a:moveTo>
                    <a:pt x="64047" y="45846"/>
                  </a:moveTo>
                  <a:lnTo>
                    <a:pt x="40059" y="45846"/>
                  </a:lnTo>
                  <a:lnTo>
                    <a:pt x="42155" y="45910"/>
                  </a:lnTo>
                  <a:lnTo>
                    <a:pt x="44199" y="46126"/>
                  </a:lnTo>
                  <a:lnTo>
                    <a:pt x="60895" y="59131"/>
                  </a:lnTo>
                  <a:lnTo>
                    <a:pt x="60849" y="59524"/>
                  </a:lnTo>
                  <a:lnTo>
                    <a:pt x="39361" y="70408"/>
                  </a:lnTo>
                  <a:lnTo>
                    <a:pt x="64036" y="70408"/>
                  </a:lnTo>
                  <a:lnTo>
                    <a:pt x="71936" y="59131"/>
                  </a:lnTo>
                  <a:lnTo>
                    <a:pt x="71899" y="56718"/>
                  </a:lnTo>
                  <a:lnTo>
                    <a:pt x="71631" y="55067"/>
                  </a:lnTo>
                  <a:lnTo>
                    <a:pt x="70565" y="52489"/>
                  </a:lnTo>
                  <a:lnTo>
                    <a:pt x="68863" y="50025"/>
                  </a:lnTo>
                  <a:lnTo>
                    <a:pt x="66564" y="47701"/>
                  </a:lnTo>
                  <a:lnTo>
                    <a:pt x="64047" y="45846"/>
                  </a:lnTo>
                  <a:close/>
                </a:path>
                <a:path w="450850" h="260350">
                  <a:moveTo>
                    <a:pt x="119142" y="0"/>
                  </a:moveTo>
                  <a:lnTo>
                    <a:pt x="65904" y="8166"/>
                  </a:lnTo>
                  <a:lnTo>
                    <a:pt x="61998" y="11658"/>
                  </a:lnTo>
                  <a:lnTo>
                    <a:pt x="62109" y="12014"/>
                  </a:lnTo>
                  <a:lnTo>
                    <a:pt x="90720" y="40716"/>
                  </a:lnTo>
                  <a:lnTo>
                    <a:pt x="99800" y="41605"/>
                  </a:lnTo>
                  <a:lnTo>
                    <a:pt x="104410" y="41490"/>
                  </a:lnTo>
                  <a:lnTo>
                    <a:pt x="124992" y="35217"/>
                  </a:lnTo>
                  <a:lnTo>
                    <a:pt x="101019" y="35217"/>
                  </a:lnTo>
                  <a:lnTo>
                    <a:pt x="98924" y="35178"/>
                  </a:lnTo>
                  <a:lnTo>
                    <a:pt x="79455" y="21932"/>
                  </a:lnTo>
                  <a:lnTo>
                    <a:pt x="79734" y="20739"/>
                  </a:lnTo>
                  <a:lnTo>
                    <a:pt x="100321" y="10655"/>
                  </a:lnTo>
                  <a:lnTo>
                    <a:pt x="128462" y="10655"/>
                  </a:lnTo>
                  <a:lnTo>
                    <a:pt x="124590" y="2311"/>
                  </a:lnTo>
                  <a:lnTo>
                    <a:pt x="120374" y="50"/>
                  </a:lnTo>
                  <a:lnTo>
                    <a:pt x="119142" y="0"/>
                  </a:lnTo>
                  <a:close/>
                </a:path>
                <a:path w="450850" h="260350">
                  <a:moveTo>
                    <a:pt x="128462" y="10655"/>
                  </a:moveTo>
                  <a:lnTo>
                    <a:pt x="100321" y="10655"/>
                  </a:lnTo>
                  <a:lnTo>
                    <a:pt x="102404" y="10693"/>
                  </a:lnTo>
                  <a:lnTo>
                    <a:pt x="104474" y="10845"/>
                  </a:lnTo>
                  <a:lnTo>
                    <a:pt x="121873" y="23952"/>
                  </a:lnTo>
                  <a:lnTo>
                    <a:pt x="121606" y="25133"/>
                  </a:lnTo>
                  <a:lnTo>
                    <a:pt x="101019" y="35217"/>
                  </a:lnTo>
                  <a:lnTo>
                    <a:pt x="124992" y="35217"/>
                  </a:lnTo>
                  <a:lnTo>
                    <a:pt x="132919" y="23952"/>
                  </a:lnTo>
                  <a:lnTo>
                    <a:pt x="132786" y="20739"/>
                  </a:lnTo>
                  <a:lnTo>
                    <a:pt x="131944" y="18160"/>
                  </a:lnTo>
                  <a:lnTo>
                    <a:pt x="128462" y="10655"/>
                  </a:lnTo>
                  <a:close/>
                </a:path>
                <a:path w="450850" h="260350">
                  <a:moveTo>
                    <a:pt x="350714" y="218516"/>
                  </a:moveTo>
                  <a:lnTo>
                    <a:pt x="317605" y="236181"/>
                  </a:lnTo>
                  <a:lnTo>
                    <a:pt x="317613" y="237972"/>
                  </a:lnTo>
                  <a:lnTo>
                    <a:pt x="331372" y="260108"/>
                  </a:lnTo>
                  <a:lnTo>
                    <a:pt x="332464" y="260007"/>
                  </a:lnTo>
                  <a:lnTo>
                    <a:pt x="384623" y="251942"/>
                  </a:lnTo>
                  <a:lnTo>
                    <a:pt x="385652" y="251739"/>
                  </a:lnTo>
                  <a:lnTo>
                    <a:pt x="386820" y="251269"/>
                  </a:lnTo>
                  <a:lnTo>
                    <a:pt x="387620" y="250736"/>
                  </a:lnTo>
                  <a:lnTo>
                    <a:pt x="388166" y="250177"/>
                  </a:lnTo>
                  <a:lnTo>
                    <a:pt x="388535" y="249529"/>
                  </a:lnTo>
                  <a:lnTo>
                    <a:pt x="350193" y="249478"/>
                  </a:lnTo>
                  <a:lnTo>
                    <a:pt x="348123" y="249427"/>
                  </a:lnTo>
                  <a:lnTo>
                    <a:pt x="328641" y="236181"/>
                  </a:lnTo>
                  <a:lnTo>
                    <a:pt x="328921" y="234988"/>
                  </a:lnTo>
                  <a:lnTo>
                    <a:pt x="336922" y="227456"/>
                  </a:lnTo>
                  <a:lnTo>
                    <a:pt x="337747" y="227075"/>
                  </a:lnTo>
                  <a:lnTo>
                    <a:pt x="349507" y="224904"/>
                  </a:lnTo>
                  <a:lnTo>
                    <a:pt x="374162" y="224904"/>
                  </a:lnTo>
                  <a:lnTo>
                    <a:pt x="371644" y="223367"/>
                  </a:lnTo>
                  <a:lnTo>
                    <a:pt x="368075" y="221741"/>
                  </a:lnTo>
                  <a:lnTo>
                    <a:pt x="364036" y="220383"/>
                  </a:lnTo>
                  <a:lnTo>
                    <a:pt x="359794" y="219405"/>
                  </a:lnTo>
                  <a:lnTo>
                    <a:pt x="355311" y="218770"/>
                  </a:lnTo>
                  <a:lnTo>
                    <a:pt x="350714" y="218516"/>
                  </a:lnTo>
                  <a:close/>
                </a:path>
                <a:path w="450850" h="260350">
                  <a:moveTo>
                    <a:pt x="374162" y="224904"/>
                  </a:moveTo>
                  <a:lnTo>
                    <a:pt x="349507" y="224904"/>
                  </a:lnTo>
                  <a:lnTo>
                    <a:pt x="351590" y="224942"/>
                  </a:lnTo>
                  <a:lnTo>
                    <a:pt x="353660" y="225094"/>
                  </a:lnTo>
                  <a:lnTo>
                    <a:pt x="371059" y="238188"/>
                  </a:lnTo>
                  <a:lnTo>
                    <a:pt x="370932" y="238798"/>
                  </a:lnTo>
                  <a:lnTo>
                    <a:pt x="350193" y="249478"/>
                  </a:lnTo>
                  <a:lnTo>
                    <a:pt x="388541" y="249478"/>
                  </a:lnTo>
                  <a:lnTo>
                    <a:pt x="374869" y="225336"/>
                  </a:lnTo>
                  <a:lnTo>
                    <a:pt x="374162" y="224904"/>
                  </a:lnTo>
                  <a:close/>
                </a:path>
                <a:path w="450850" h="260350">
                  <a:moveTo>
                    <a:pt x="410137" y="183324"/>
                  </a:moveTo>
                  <a:lnTo>
                    <a:pt x="378548" y="202984"/>
                  </a:lnTo>
                  <a:lnTo>
                    <a:pt x="378808" y="204571"/>
                  </a:lnTo>
                  <a:lnTo>
                    <a:pt x="429784" y="224281"/>
                  </a:lnTo>
                  <a:lnTo>
                    <a:pt x="431016" y="224383"/>
                  </a:lnTo>
                  <a:lnTo>
                    <a:pt x="432070" y="224332"/>
                  </a:lnTo>
                  <a:lnTo>
                    <a:pt x="440028" y="214198"/>
                  </a:lnTo>
                  <a:lnTo>
                    <a:pt x="410455" y="214198"/>
                  </a:lnTo>
                  <a:lnTo>
                    <a:pt x="409426" y="214160"/>
                  </a:lnTo>
                  <a:lnTo>
                    <a:pt x="389697" y="202387"/>
                  </a:lnTo>
                  <a:lnTo>
                    <a:pt x="389805" y="200609"/>
                  </a:lnTo>
                  <a:lnTo>
                    <a:pt x="411153" y="189788"/>
                  </a:lnTo>
                  <a:lnTo>
                    <a:pt x="449911" y="189788"/>
                  </a:lnTo>
                  <a:lnTo>
                    <a:pt x="449418" y="189306"/>
                  </a:lnTo>
                  <a:lnTo>
                    <a:pt x="414747" y="183451"/>
                  </a:lnTo>
                  <a:lnTo>
                    <a:pt x="410137" y="183324"/>
                  </a:lnTo>
                  <a:close/>
                </a:path>
                <a:path w="450850" h="260350">
                  <a:moveTo>
                    <a:pt x="449911" y="189788"/>
                  </a:moveTo>
                  <a:lnTo>
                    <a:pt x="411153" y="189788"/>
                  </a:lnTo>
                  <a:lnTo>
                    <a:pt x="413223" y="189877"/>
                  </a:lnTo>
                  <a:lnTo>
                    <a:pt x="415268" y="190068"/>
                  </a:lnTo>
                  <a:lnTo>
                    <a:pt x="431921" y="202387"/>
                  </a:lnTo>
                  <a:lnTo>
                    <a:pt x="431803" y="203390"/>
                  </a:lnTo>
                  <a:lnTo>
                    <a:pt x="424717" y="211150"/>
                  </a:lnTo>
                  <a:lnTo>
                    <a:pt x="423942" y="211556"/>
                  </a:lnTo>
                  <a:lnTo>
                    <a:pt x="410455" y="214198"/>
                  </a:lnTo>
                  <a:lnTo>
                    <a:pt x="440028" y="214198"/>
                  </a:lnTo>
                  <a:lnTo>
                    <a:pt x="450333" y="191985"/>
                  </a:lnTo>
                  <a:lnTo>
                    <a:pt x="450408" y="191719"/>
                  </a:lnTo>
                  <a:lnTo>
                    <a:pt x="450409" y="190538"/>
                  </a:lnTo>
                  <a:lnTo>
                    <a:pt x="450002" y="18987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9396616" y="1273797"/>
              <a:ext cx="41275" cy="24130"/>
            </a:xfrm>
            <a:custGeom>
              <a:avLst/>
              <a:gdLst/>
              <a:ahLst/>
              <a:cxnLst/>
              <a:rect l="l" t="t" r="r" b="b"/>
              <a:pathLst>
                <a:path w="41275" h="24130">
                  <a:moveTo>
                    <a:pt x="18034" y="0"/>
                  </a:moveTo>
                  <a:lnTo>
                    <a:pt x="520" y="9867"/>
                  </a:lnTo>
                  <a:lnTo>
                    <a:pt x="101" y="10223"/>
                  </a:lnTo>
                  <a:lnTo>
                    <a:pt x="0" y="10579"/>
                  </a:lnTo>
                  <a:lnTo>
                    <a:pt x="22212" y="23507"/>
                  </a:lnTo>
                  <a:lnTo>
                    <a:pt x="23050" y="23545"/>
                  </a:lnTo>
                  <a:lnTo>
                    <a:pt x="40551" y="13550"/>
                  </a:lnTo>
                  <a:lnTo>
                    <a:pt x="40868" y="13055"/>
                  </a:lnTo>
                  <a:lnTo>
                    <a:pt x="40703" y="12801"/>
                  </a:lnTo>
                  <a:lnTo>
                    <a:pt x="18656" y="63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90848" y="1276479"/>
              <a:ext cx="301729" cy="174240"/>
            </a:xfrm>
            <a:prstGeom prst="rect">
              <a:avLst/>
            </a:prstGeom>
          </p:spPr>
        </p:pic>
        <p:sp>
          <p:nvSpPr>
            <p:cNvPr id="184" name="object 184" descr=""/>
            <p:cNvSpPr/>
            <p:nvPr/>
          </p:nvSpPr>
          <p:spPr>
            <a:xfrm>
              <a:off x="9034831" y="1219999"/>
              <a:ext cx="280670" cy="147955"/>
            </a:xfrm>
            <a:custGeom>
              <a:avLst/>
              <a:gdLst/>
              <a:ahLst/>
              <a:cxnLst/>
              <a:rect l="l" t="t" r="r" b="b"/>
              <a:pathLst>
                <a:path w="280670" h="147955">
                  <a:moveTo>
                    <a:pt x="34036" y="11671"/>
                  </a:moveTo>
                  <a:lnTo>
                    <a:pt x="20548" y="152"/>
                  </a:lnTo>
                  <a:lnTo>
                    <a:pt x="20421" y="38"/>
                  </a:lnTo>
                  <a:lnTo>
                    <a:pt x="20180" y="0"/>
                  </a:lnTo>
                  <a:lnTo>
                    <a:pt x="12" y="7861"/>
                  </a:lnTo>
                  <a:lnTo>
                    <a:pt x="0" y="8001"/>
                  </a:lnTo>
                  <a:lnTo>
                    <a:pt x="13614" y="19634"/>
                  </a:lnTo>
                  <a:lnTo>
                    <a:pt x="13830" y="19685"/>
                  </a:lnTo>
                  <a:lnTo>
                    <a:pt x="34023" y="11811"/>
                  </a:lnTo>
                  <a:lnTo>
                    <a:pt x="34036" y="11671"/>
                  </a:lnTo>
                  <a:close/>
                </a:path>
                <a:path w="280670" h="147955">
                  <a:moveTo>
                    <a:pt x="238099" y="20040"/>
                  </a:moveTo>
                  <a:lnTo>
                    <a:pt x="220929" y="10121"/>
                  </a:lnTo>
                  <a:lnTo>
                    <a:pt x="220662" y="10121"/>
                  </a:lnTo>
                  <a:lnTo>
                    <a:pt x="203479" y="20053"/>
                  </a:lnTo>
                  <a:lnTo>
                    <a:pt x="203454" y="20193"/>
                  </a:lnTo>
                  <a:lnTo>
                    <a:pt x="220637" y="30111"/>
                  </a:lnTo>
                  <a:lnTo>
                    <a:pt x="220903" y="30111"/>
                  </a:lnTo>
                  <a:lnTo>
                    <a:pt x="237909" y="20281"/>
                  </a:lnTo>
                  <a:lnTo>
                    <a:pt x="238086" y="20180"/>
                  </a:lnTo>
                  <a:lnTo>
                    <a:pt x="238099" y="20040"/>
                  </a:lnTo>
                  <a:close/>
                </a:path>
                <a:path w="280670" h="147955">
                  <a:moveTo>
                    <a:pt x="255752" y="136169"/>
                  </a:moveTo>
                  <a:lnTo>
                    <a:pt x="255714" y="136029"/>
                  </a:lnTo>
                  <a:lnTo>
                    <a:pt x="235648" y="128054"/>
                  </a:lnTo>
                  <a:lnTo>
                    <a:pt x="235381" y="128079"/>
                  </a:lnTo>
                  <a:lnTo>
                    <a:pt x="221653" y="139623"/>
                  </a:lnTo>
                  <a:lnTo>
                    <a:pt x="221691" y="139788"/>
                  </a:lnTo>
                  <a:lnTo>
                    <a:pt x="241554" y="147662"/>
                  </a:lnTo>
                  <a:lnTo>
                    <a:pt x="241731" y="147739"/>
                  </a:lnTo>
                  <a:lnTo>
                    <a:pt x="242011" y="147701"/>
                  </a:lnTo>
                  <a:lnTo>
                    <a:pt x="255752" y="136169"/>
                  </a:lnTo>
                  <a:close/>
                </a:path>
                <a:path w="280670" h="147955">
                  <a:moveTo>
                    <a:pt x="268935" y="49580"/>
                  </a:moveTo>
                  <a:lnTo>
                    <a:pt x="258635" y="36906"/>
                  </a:lnTo>
                  <a:lnTo>
                    <a:pt x="258406" y="36842"/>
                  </a:lnTo>
                  <a:lnTo>
                    <a:pt x="236321" y="42824"/>
                  </a:lnTo>
                  <a:lnTo>
                    <a:pt x="236270" y="42964"/>
                  </a:lnTo>
                  <a:lnTo>
                    <a:pt x="246570" y="55638"/>
                  </a:lnTo>
                  <a:lnTo>
                    <a:pt x="246799" y="55689"/>
                  </a:lnTo>
                  <a:lnTo>
                    <a:pt x="268706" y="49758"/>
                  </a:lnTo>
                  <a:lnTo>
                    <a:pt x="268884" y="49720"/>
                  </a:lnTo>
                  <a:lnTo>
                    <a:pt x="268935" y="49580"/>
                  </a:lnTo>
                  <a:close/>
                </a:path>
                <a:path w="280670" h="147955">
                  <a:moveTo>
                    <a:pt x="276974" y="103886"/>
                  </a:moveTo>
                  <a:lnTo>
                    <a:pt x="253238" y="100203"/>
                  </a:lnTo>
                  <a:lnTo>
                    <a:pt x="253072" y="100304"/>
                  </a:lnTo>
                  <a:lnTo>
                    <a:pt x="246976" y="113855"/>
                  </a:lnTo>
                  <a:lnTo>
                    <a:pt x="247053" y="113982"/>
                  </a:lnTo>
                  <a:lnTo>
                    <a:pt x="270573" y="117500"/>
                  </a:lnTo>
                  <a:lnTo>
                    <a:pt x="270713" y="117525"/>
                  </a:lnTo>
                  <a:lnTo>
                    <a:pt x="270878" y="117436"/>
                  </a:lnTo>
                  <a:lnTo>
                    <a:pt x="276974" y="103886"/>
                  </a:lnTo>
                  <a:close/>
                </a:path>
                <a:path w="280670" h="147955">
                  <a:moveTo>
                    <a:pt x="280555" y="83375"/>
                  </a:moveTo>
                  <a:lnTo>
                    <a:pt x="278307" y="69430"/>
                  </a:lnTo>
                  <a:lnTo>
                    <a:pt x="278180" y="69316"/>
                  </a:lnTo>
                  <a:lnTo>
                    <a:pt x="253809" y="70637"/>
                  </a:lnTo>
                  <a:lnTo>
                    <a:pt x="255968" y="84696"/>
                  </a:lnTo>
                  <a:lnTo>
                    <a:pt x="256095" y="84810"/>
                  </a:lnTo>
                  <a:lnTo>
                    <a:pt x="280327" y="83489"/>
                  </a:lnTo>
                  <a:lnTo>
                    <a:pt x="280466" y="8348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02515" y="1114278"/>
              <a:ext cx="215948" cy="215003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9194153" y="1212341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20" h="19050">
                  <a:moveTo>
                    <a:pt x="10553" y="0"/>
                  </a:moveTo>
                  <a:lnTo>
                    <a:pt x="10363" y="63"/>
                  </a:lnTo>
                  <a:lnTo>
                    <a:pt x="0" y="12763"/>
                  </a:lnTo>
                  <a:lnTo>
                    <a:pt x="25" y="12903"/>
                  </a:lnTo>
                  <a:lnTo>
                    <a:pt x="22085" y="18897"/>
                  </a:lnTo>
                  <a:lnTo>
                    <a:pt x="22301" y="18821"/>
                  </a:lnTo>
                  <a:lnTo>
                    <a:pt x="32550" y="6248"/>
                  </a:lnTo>
                  <a:lnTo>
                    <a:pt x="32664" y="6121"/>
                  </a:lnTo>
                  <a:lnTo>
                    <a:pt x="32626" y="5994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9086786" y="1205585"/>
              <a:ext cx="83820" cy="19685"/>
            </a:xfrm>
            <a:custGeom>
              <a:avLst/>
              <a:gdLst/>
              <a:ahLst/>
              <a:cxnLst/>
              <a:rect l="l" t="t" r="r" b="b"/>
              <a:pathLst>
                <a:path w="83820" h="19684">
                  <a:moveTo>
                    <a:pt x="29984" y="15671"/>
                  </a:moveTo>
                  <a:lnTo>
                    <a:pt x="23888" y="2222"/>
                  </a:lnTo>
                  <a:lnTo>
                    <a:pt x="23837" y="2082"/>
                  </a:lnTo>
                  <a:lnTo>
                    <a:pt x="23672" y="1993"/>
                  </a:lnTo>
                  <a:lnTo>
                    <a:pt x="63" y="5549"/>
                  </a:lnTo>
                  <a:lnTo>
                    <a:pt x="0" y="5689"/>
                  </a:lnTo>
                  <a:lnTo>
                    <a:pt x="6159" y="19265"/>
                  </a:lnTo>
                  <a:lnTo>
                    <a:pt x="6311" y="19354"/>
                  </a:lnTo>
                  <a:lnTo>
                    <a:pt x="29921" y="15798"/>
                  </a:lnTo>
                  <a:lnTo>
                    <a:pt x="29984" y="15671"/>
                  </a:lnTo>
                  <a:close/>
                </a:path>
                <a:path w="83820" h="19684">
                  <a:moveTo>
                    <a:pt x="83667" y="1447"/>
                  </a:moveTo>
                  <a:lnTo>
                    <a:pt x="83578" y="1320"/>
                  </a:lnTo>
                  <a:lnTo>
                    <a:pt x="59270" y="0"/>
                  </a:lnTo>
                  <a:lnTo>
                    <a:pt x="59143" y="114"/>
                  </a:lnTo>
                  <a:lnTo>
                    <a:pt x="56870" y="14084"/>
                  </a:lnTo>
                  <a:lnTo>
                    <a:pt x="56959" y="14211"/>
                  </a:lnTo>
                  <a:lnTo>
                    <a:pt x="81267" y="15519"/>
                  </a:lnTo>
                  <a:lnTo>
                    <a:pt x="81394" y="15417"/>
                  </a:lnTo>
                  <a:lnTo>
                    <a:pt x="83654" y="1574"/>
                  </a:lnTo>
                  <a:lnTo>
                    <a:pt x="83667" y="1447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00435" y="793713"/>
              <a:ext cx="1793054" cy="1035229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3963" y="504850"/>
              <a:ext cx="1805990" cy="1330366"/>
            </a:xfrm>
            <a:prstGeom prst="rect">
              <a:avLst/>
            </a:prstGeom>
          </p:spPr>
        </p:pic>
        <p:sp>
          <p:nvSpPr>
            <p:cNvPr id="190" name="object 190" descr=""/>
            <p:cNvSpPr/>
            <p:nvPr/>
          </p:nvSpPr>
          <p:spPr>
            <a:xfrm>
              <a:off x="8299412" y="505362"/>
              <a:ext cx="1794510" cy="1323975"/>
            </a:xfrm>
            <a:custGeom>
              <a:avLst/>
              <a:gdLst/>
              <a:ahLst/>
              <a:cxnLst/>
              <a:rect l="l" t="t" r="r" b="b"/>
              <a:pathLst>
                <a:path w="1794509" h="1323975">
                  <a:moveTo>
                    <a:pt x="1041" y="802424"/>
                  </a:moveTo>
                  <a:lnTo>
                    <a:pt x="0" y="803605"/>
                  </a:lnTo>
                  <a:lnTo>
                    <a:pt x="2335" y="749602"/>
                  </a:lnTo>
                  <a:lnTo>
                    <a:pt x="9132" y="697918"/>
                  </a:lnTo>
                  <a:lnTo>
                    <a:pt x="20200" y="648447"/>
                  </a:lnTo>
                  <a:lnTo>
                    <a:pt x="35350" y="601077"/>
                  </a:lnTo>
                  <a:lnTo>
                    <a:pt x="54394" y="555702"/>
                  </a:lnTo>
                  <a:lnTo>
                    <a:pt x="77140" y="512213"/>
                  </a:lnTo>
                  <a:lnTo>
                    <a:pt x="103401" y="470500"/>
                  </a:lnTo>
                  <a:lnTo>
                    <a:pt x="132985" y="430456"/>
                  </a:lnTo>
                  <a:lnTo>
                    <a:pt x="165705" y="391972"/>
                  </a:lnTo>
                  <a:lnTo>
                    <a:pt x="201371" y="354939"/>
                  </a:lnTo>
                  <a:lnTo>
                    <a:pt x="238078" y="320758"/>
                  </a:lnTo>
                  <a:lnTo>
                    <a:pt x="277145" y="287708"/>
                  </a:lnTo>
                  <a:lnTo>
                    <a:pt x="318408" y="255695"/>
                  </a:lnTo>
                  <a:lnTo>
                    <a:pt x="361701" y="224623"/>
                  </a:lnTo>
                  <a:lnTo>
                    <a:pt x="406857" y="194398"/>
                  </a:lnTo>
                  <a:lnTo>
                    <a:pt x="483989" y="148083"/>
                  </a:lnTo>
                  <a:lnTo>
                    <a:pt x="572190" y="99026"/>
                  </a:lnTo>
                  <a:lnTo>
                    <a:pt x="644720" y="60130"/>
                  </a:lnTo>
                  <a:lnTo>
                    <a:pt x="719861" y="26669"/>
                  </a:lnTo>
                  <a:lnTo>
                    <a:pt x="768057" y="13424"/>
                  </a:lnTo>
                  <a:lnTo>
                    <a:pt x="818526" y="4564"/>
                  </a:lnTo>
                  <a:lnTo>
                    <a:pt x="870365" y="89"/>
                  </a:lnTo>
                  <a:lnTo>
                    <a:pt x="922672" y="0"/>
                  </a:lnTo>
                  <a:lnTo>
                    <a:pt x="974543" y="4295"/>
                  </a:lnTo>
                  <a:lnTo>
                    <a:pt x="1025078" y="12976"/>
                  </a:lnTo>
                  <a:lnTo>
                    <a:pt x="1073373" y="26043"/>
                  </a:lnTo>
                  <a:lnTo>
                    <a:pt x="1118527" y="43497"/>
                  </a:lnTo>
                  <a:lnTo>
                    <a:pt x="1323153" y="155398"/>
                  </a:lnTo>
                  <a:lnTo>
                    <a:pt x="1440757" y="225140"/>
                  </a:lnTo>
                  <a:lnTo>
                    <a:pt x="1515794" y="281921"/>
                  </a:lnTo>
                  <a:lnTo>
                    <a:pt x="1592719" y="354939"/>
                  </a:lnTo>
                  <a:lnTo>
                    <a:pt x="1628382" y="391972"/>
                  </a:lnTo>
                  <a:lnTo>
                    <a:pt x="1661100" y="430456"/>
                  </a:lnTo>
                  <a:lnTo>
                    <a:pt x="1690683" y="470500"/>
                  </a:lnTo>
                  <a:lnTo>
                    <a:pt x="1716943" y="512213"/>
                  </a:lnTo>
                  <a:lnTo>
                    <a:pt x="1739690" y="555702"/>
                  </a:lnTo>
                  <a:lnTo>
                    <a:pt x="1758733" y="601077"/>
                  </a:lnTo>
                  <a:lnTo>
                    <a:pt x="1773883" y="648447"/>
                  </a:lnTo>
                  <a:lnTo>
                    <a:pt x="1784950" y="697918"/>
                  </a:lnTo>
                  <a:lnTo>
                    <a:pt x="1791745" y="749602"/>
                  </a:lnTo>
                  <a:lnTo>
                    <a:pt x="1794078" y="803605"/>
                  </a:lnTo>
                  <a:lnTo>
                    <a:pt x="1791728" y="843563"/>
                  </a:lnTo>
                  <a:lnTo>
                    <a:pt x="1784079" y="883353"/>
                  </a:lnTo>
                  <a:lnTo>
                    <a:pt x="1771116" y="922769"/>
                  </a:lnTo>
                  <a:lnTo>
                    <a:pt x="1752840" y="961620"/>
                  </a:lnTo>
                  <a:lnTo>
                    <a:pt x="1729252" y="999712"/>
                  </a:lnTo>
                  <a:lnTo>
                    <a:pt x="1700352" y="1036853"/>
                  </a:lnTo>
                  <a:lnTo>
                    <a:pt x="1666139" y="1072850"/>
                  </a:lnTo>
                  <a:lnTo>
                    <a:pt x="1626615" y="1107512"/>
                  </a:lnTo>
                  <a:lnTo>
                    <a:pt x="1581779" y="1140645"/>
                  </a:lnTo>
                  <a:lnTo>
                    <a:pt x="1531632" y="1172057"/>
                  </a:lnTo>
                  <a:lnTo>
                    <a:pt x="1491872" y="1193678"/>
                  </a:lnTo>
                  <a:lnTo>
                    <a:pt x="1450447" y="1213635"/>
                  </a:lnTo>
                  <a:lnTo>
                    <a:pt x="1407493" y="1231930"/>
                  </a:lnTo>
                  <a:lnTo>
                    <a:pt x="1363141" y="1248561"/>
                  </a:lnTo>
                  <a:lnTo>
                    <a:pt x="1317525" y="1263529"/>
                  </a:lnTo>
                  <a:lnTo>
                    <a:pt x="1270778" y="1276834"/>
                  </a:lnTo>
                  <a:lnTo>
                    <a:pt x="1223033" y="1288476"/>
                  </a:lnTo>
                  <a:lnTo>
                    <a:pt x="1174423" y="1298455"/>
                  </a:lnTo>
                  <a:lnTo>
                    <a:pt x="1125081" y="1306770"/>
                  </a:lnTo>
                  <a:lnTo>
                    <a:pt x="1075140" y="1313423"/>
                  </a:lnTo>
                  <a:lnTo>
                    <a:pt x="1024734" y="1318412"/>
                  </a:lnTo>
                  <a:lnTo>
                    <a:pt x="973995" y="1321738"/>
                  </a:lnTo>
                  <a:lnTo>
                    <a:pt x="923056" y="1323402"/>
                  </a:lnTo>
                  <a:lnTo>
                    <a:pt x="872050" y="1323402"/>
                  </a:lnTo>
                  <a:lnTo>
                    <a:pt x="821111" y="1321738"/>
                  </a:lnTo>
                  <a:lnTo>
                    <a:pt x="770372" y="1318412"/>
                  </a:lnTo>
                  <a:lnTo>
                    <a:pt x="719966" y="1313423"/>
                  </a:lnTo>
                  <a:lnTo>
                    <a:pt x="670025" y="1306770"/>
                  </a:lnTo>
                  <a:lnTo>
                    <a:pt x="620683" y="1298455"/>
                  </a:lnTo>
                  <a:lnTo>
                    <a:pt x="572073" y="1288476"/>
                  </a:lnTo>
                  <a:lnTo>
                    <a:pt x="524328" y="1276834"/>
                  </a:lnTo>
                  <a:lnTo>
                    <a:pt x="477580" y="1263529"/>
                  </a:lnTo>
                  <a:lnTo>
                    <a:pt x="431965" y="1248561"/>
                  </a:lnTo>
                  <a:lnTo>
                    <a:pt x="387613" y="1231930"/>
                  </a:lnTo>
                  <a:lnTo>
                    <a:pt x="344658" y="1213635"/>
                  </a:lnTo>
                  <a:lnTo>
                    <a:pt x="303234" y="1193678"/>
                  </a:lnTo>
                  <a:lnTo>
                    <a:pt x="263474" y="1172057"/>
                  </a:lnTo>
                  <a:lnTo>
                    <a:pt x="213180" y="1140548"/>
                  </a:lnTo>
                  <a:lnTo>
                    <a:pt x="168231" y="1107310"/>
                  </a:lnTo>
                  <a:lnTo>
                    <a:pt x="128627" y="1072535"/>
                  </a:lnTo>
                  <a:lnTo>
                    <a:pt x="94368" y="1036420"/>
                  </a:lnTo>
                  <a:lnTo>
                    <a:pt x="65454" y="999156"/>
                  </a:lnTo>
                  <a:lnTo>
                    <a:pt x="41883" y="960940"/>
                  </a:lnTo>
                  <a:lnTo>
                    <a:pt x="23657" y="921964"/>
                  </a:lnTo>
                  <a:lnTo>
                    <a:pt x="10775" y="882423"/>
                  </a:lnTo>
                  <a:lnTo>
                    <a:pt x="3236" y="842512"/>
                  </a:lnTo>
                  <a:lnTo>
                    <a:pt x="1041" y="802424"/>
                  </a:lnTo>
                  <a:close/>
                </a:path>
              </a:pathLst>
            </a:custGeom>
            <a:ln w="12915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57945" y="503732"/>
              <a:ext cx="678040" cy="391464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8857938" y="503753"/>
              <a:ext cx="678180" cy="391795"/>
            </a:xfrm>
            <a:custGeom>
              <a:avLst/>
              <a:gdLst/>
              <a:ahLst/>
              <a:cxnLst/>
              <a:rect l="l" t="t" r="r" b="b"/>
              <a:pathLst>
                <a:path w="678179" h="391794">
                  <a:moveTo>
                    <a:pt x="97407" y="56235"/>
                  </a:moveTo>
                  <a:lnTo>
                    <a:pt x="139144" y="35792"/>
                  </a:lnTo>
                  <a:lnTo>
                    <a:pt x="184905" y="19952"/>
                  </a:lnTo>
                  <a:lnTo>
                    <a:pt x="233698" y="8709"/>
                  </a:lnTo>
                  <a:lnTo>
                    <a:pt x="284532" y="2060"/>
                  </a:lnTo>
                  <a:lnTo>
                    <a:pt x="336418" y="0"/>
                  </a:lnTo>
                  <a:lnTo>
                    <a:pt x="388364" y="2523"/>
                  </a:lnTo>
                  <a:lnTo>
                    <a:pt x="439379" y="9627"/>
                  </a:lnTo>
                  <a:lnTo>
                    <a:pt x="488473" y="21305"/>
                  </a:lnTo>
                  <a:lnTo>
                    <a:pt x="534654" y="37554"/>
                  </a:lnTo>
                  <a:lnTo>
                    <a:pt x="576934" y="58369"/>
                  </a:lnTo>
                  <a:lnTo>
                    <a:pt x="620768" y="89263"/>
                  </a:lnTo>
                  <a:lnTo>
                    <a:pt x="652240" y="123452"/>
                  </a:lnTo>
                  <a:lnTo>
                    <a:pt x="671335" y="159819"/>
                  </a:lnTo>
                  <a:lnTo>
                    <a:pt x="678038" y="197246"/>
                  </a:lnTo>
                  <a:lnTo>
                    <a:pt x="672335" y="234618"/>
                  </a:lnTo>
                  <a:lnTo>
                    <a:pt x="654211" y="270817"/>
                  </a:lnTo>
                  <a:lnTo>
                    <a:pt x="623652" y="304726"/>
                  </a:lnTo>
                  <a:lnTo>
                    <a:pt x="580642" y="335229"/>
                  </a:lnTo>
                  <a:lnTo>
                    <a:pt x="538905" y="355669"/>
                  </a:lnTo>
                  <a:lnTo>
                    <a:pt x="493145" y="371507"/>
                  </a:lnTo>
                  <a:lnTo>
                    <a:pt x="444353" y="382749"/>
                  </a:lnTo>
                  <a:lnTo>
                    <a:pt x="393520" y="389398"/>
                  </a:lnTo>
                  <a:lnTo>
                    <a:pt x="341634" y="391460"/>
                  </a:lnTo>
                  <a:lnTo>
                    <a:pt x="289688" y="388937"/>
                  </a:lnTo>
                  <a:lnTo>
                    <a:pt x="238671" y="381835"/>
                  </a:lnTo>
                  <a:lnTo>
                    <a:pt x="189575" y="370158"/>
                  </a:lnTo>
                  <a:lnTo>
                    <a:pt x="143388" y="353910"/>
                  </a:lnTo>
                  <a:lnTo>
                    <a:pt x="101103" y="333095"/>
                  </a:lnTo>
                  <a:lnTo>
                    <a:pt x="57268" y="302201"/>
                  </a:lnTo>
                  <a:lnTo>
                    <a:pt x="25796" y="268012"/>
                  </a:lnTo>
                  <a:lnTo>
                    <a:pt x="6702" y="231645"/>
                  </a:lnTo>
                  <a:lnTo>
                    <a:pt x="0" y="194217"/>
                  </a:lnTo>
                  <a:lnTo>
                    <a:pt x="5704" y="156846"/>
                  </a:lnTo>
                  <a:lnTo>
                    <a:pt x="23830" y="120647"/>
                  </a:lnTo>
                  <a:lnTo>
                    <a:pt x="54393" y="86738"/>
                  </a:lnTo>
                  <a:lnTo>
                    <a:pt x="97407" y="56235"/>
                  </a:lnTo>
                  <a:close/>
                </a:path>
              </a:pathLst>
            </a:custGeom>
            <a:ln w="12915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79116" y="802309"/>
              <a:ext cx="516606" cy="716539"/>
            </a:xfrm>
            <a:prstGeom prst="rect">
              <a:avLst/>
            </a:prstGeom>
          </p:spPr>
        </p:pic>
        <p:sp>
          <p:nvSpPr>
            <p:cNvPr id="194" name="object 194" descr=""/>
            <p:cNvSpPr/>
            <p:nvPr/>
          </p:nvSpPr>
          <p:spPr>
            <a:xfrm>
              <a:off x="8379233" y="802285"/>
              <a:ext cx="516890" cy="716915"/>
            </a:xfrm>
            <a:custGeom>
              <a:avLst/>
              <a:gdLst/>
              <a:ahLst/>
              <a:cxnLst/>
              <a:rect l="l" t="t" r="r" b="b"/>
              <a:pathLst>
                <a:path w="516890" h="716915">
                  <a:moveTo>
                    <a:pt x="0" y="529564"/>
                  </a:moveTo>
                  <a:lnTo>
                    <a:pt x="5298" y="576890"/>
                  </a:lnTo>
                  <a:lnTo>
                    <a:pt x="23964" y="625952"/>
                  </a:lnTo>
                  <a:lnTo>
                    <a:pt x="54556" y="673570"/>
                  </a:lnTo>
                  <a:lnTo>
                    <a:pt x="95631" y="716559"/>
                  </a:lnTo>
                  <a:lnTo>
                    <a:pt x="111797" y="666548"/>
                  </a:lnTo>
                  <a:lnTo>
                    <a:pt x="129455" y="617033"/>
                  </a:lnTo>
                  <a:lnTo>
                    <a:pt x="148574" y="568184"/>
                  </a:lnTo>
                  <a:lnTo>
                    <a:pt x="169124" y="520170"/>
                  </a:lnTo>
                  <a:lnTo>
                    <a:pt x="191075" y="473162"/>
                  </a:lnTo>
                  <a:lnTo>
                    <a:pt x="214397" y="427330"/>
                  </a:lnTo>
                  <a:lnTo>
                    <a:pt x="239062" y="382844"/>
                  </a:lnTo>
                  <a:lnTo>
                    <a:pt x="265037" y="339874"/>
                  </a:lnTo>
                  <a:lnTo>
                    <a:pt x="292295" y="298590"/>
                  </a:lnTo>
                  <a:lnTo>
                    <a:pt x="320805" y="259162"/>
                  </a:lnTo>
                  <a:lnTo>
                    <a:pt x="350537" y="221761"/>
                  </a:lnTo>
                  <a:lnTo>
                    <a:pt x="381461" y="186557"/>
                  </a:lnTo>
                  <a:lnTo>
                    <a:pt x="413547" y="153719"/>
                  </a:lnTo>
                  <a:lnTo>
                    <a:pt x="446767" y="123418"/>
                  </a:lnTo>
                  <a:lnTo>
                    <a:pt x="481088" y="95824"/>
                  </a:lnTo>
                  <a:lnTo>
                    <a:pt x="516483" y="71107"/>
                  </a:lnTo>
                  <a:lnTo>
                    <a:pt x="489667" y="65910"/>
                  </a:lnTo>
                  <a:lnTo>
                    <a:pt x="464459" y="53189"/>
                  </a:lnTo>
                  <a:lnTo>
                    <a:pt x="443969" y="31650"/>
                  </a:lnTo>
                  <a:lnTo>
                    <a:pt x="431304" y="0"/>
                  </a:lnTo>
                  <a:lnTo>
                    <a:pt x="383896" y="25393"/>
                  </a:lnTo>
                  <a:lnTo>
                    <a:pt x="339247" y="52383"/>
                  </a:lnTo>
                  <a:lnTo>
                    <a:pt x="297308" y="81049"/>
                  </a:lnTo>
                  <a:lnTo>
                    <a:pt x="258026" y="111470"/>
                  </a:lnTo>
                  <a:lnTo>
                    <a:pt x="221349" y="143725"/>
                  </a:lnTo>
                  <a:lnTo>
                    <a:pt x="187226" y="177892"/>
                  </a:lnTo>
                  <a:lnTo>
                    <a:pt x="155606" y="214052"/>
                  </a:lnTo>
                  <a:lnTo>
                    <a:pt x="126437" y="252282"/>
                  </a:lnTo>
                  <a:lnTo>
                    <a:pt x="99667" y="292661"/>
                  </a:lnTo>
                  <a:lnTo>
                    <a:pt x="75245" y="335269"/>
                  </a:lnTo>
                  <a:lnTo>
                    <a:pt x="53118" y="380184"/>
                  </a:lnTo>
                  <a:lnTo>
                    <a:pt x="33236" y="427486"/>
                  </a:lnTo>
                  <a:lnTo>
                    <a:pt x="15547" y="477253"/>
                  </a:lnTo>
                  <a:lnTo>
                    <a:pt x="0" y="529564"/>
                  </a:lnTo>
                  <a:close/>
                </a:path>
              </a:pathLst>
            </a:custGeom>
            <a:ln w="12915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" name="object 19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95146" y="533838"/>
              <a:ext cx="220139" cy="218710"/>
            </a:xfrm>
            <a:prstGeom prst="rect">
              <a:avLst/>
            </a:prstGeom>
          </p:spPr>
        </p:pic>
      </p:grpSp>
      <p:grpSp>
        <p:nvGrpSpPr>
          <p:cNvPr id="196" name="object 196" descr=""/>
          <p:cNvGrpSpPr/>
          <p:nvPr/>
        </p:nvGrpSpPr>
        <p:grpSpPr>
          <a:xfrm>
            <a:off x="6299999" y="2417952"/>
            <a:ext cx="3852545" cy="3996054"/>
            <a:chOff x="6299999" y="2417952"/>
            <a:chExt cx="3852545" cy="3996054"/>
          </a:xfrm>
        </p:grpSpPr>
        <p:sp>
          <p:nvSpPr>
            <p:cNvPr id="197" name="object 197" descr=""/>
            <p:cNvSpPr/>
            <p:nvPr/>
          </p:nvSpPr>
          <p:spPr>
            <a:xfrm>
              <a:off x="6299999" y="2417952"/>
              <a:ext cx="3852545" cy="3996054"/>
            </a:xfrm>
            <a:custGeom>
              <a:avLst/>
              <a:gdLst/>
              <a:ahLst/>
              <a:cxnLst/>
              <a:rect l="l" t="t" r="r" b="b"/>
              <a:pathLst>
                <a:path w="3852545" h="3996054">
                  <a:moveTo>
                    <a:pt x="3851998" y="0"/>
                  </a:moveTo>
                  <a:lnTo>
                    <a:pt x="0" y="0"/>
                  </a:lnTo>
                  <a:lnTo>
                    <a:pt x="0" y="3996004"/>
                  </a:lnTo>
                  <a:lnTo>
                    <a:pt x="3851998" y="3996004"/>
                  </a:lnTo>
                  <a:lnTo>
                    <a:pt x="385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7376" y="2521951"/>
              <a:ext cx="3456432" cy="3735895"/>
            </a:xfrm>
            <a:prstGeom prst="rect">
              <a:avLst/>
            </a:prstGeom>
          </p:spPr>
        </p:pic>
      </p:grpSp>
      <p:pic>
        <p:nvPicPr>
          <p:cNvPr id="199" name="object 19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83540" y="3670337"/>
            <a:ext cx="142570" cy="142135"/>
          </a:xfrm>
          <a:prstGeom prst="rect">
            <a:avLst/>
          </a:prstGeom>
        </p:spPr>
      </p:pic>
      <p:sp>
        <p:nvSpPr>
          <p:cNvPr id="200" name="object 200" descr=""/>
          <p:cNvSpPr txBox="1"/>
          <p:nvPr/>
        </p:nvSpPr>
        <p:spPr>
          <a:xfrm>
            <a:off x="3227299" y="1634473"/>
            <a:ext cx="2508250" cy="236410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179070">
              <a:lnSpc>
                <a:spcPts val="1320"/>
              </a:lnSpc>
              <a:spcBef>
                <a:spcPts val="24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Investigate</a:t>
            </a:r>
            <a:r>
              <a:rPr dirty="0" sz="1200" spc="34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greenhouses</a:t>
            </a:r>
            <a:r>
              <a:rPr dirty="0" sz="1200" spc="34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using</a:t>
            </a:r>
            <a:r>
              <a:rPr dirty="0" sz="1200" spc="31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15D6D3"/>
                </a:solidFill>
                <a:latin typeface="Calibri"/>
                <a:cs typeface="Calibri"/>
              </a:rPr>
              <a:t>the </a:t>
            </a:r>
            <a:r>
              <a:rPr dirty="0" sz="1200" spc="45" b="1">
                <a:solidFill>
                  <a:srgbClr val="15D6D3"/>
                </a:solidFill>
                <a:latin typeface="Calibri"/>
                <a:cs typeface="Calibri"/>
              </a:rPr>
              <a:t>DataHive</a:t>
            </a:r>
            <a:r>
              <a:rPr dirty="0" sz="1200" spc="-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Green</a:t>
            </a:r>
            <a:endParaRPr sz="1200">
              <a:latin typeface="Calibri"/>
              <a:cs typeface="Calibri"/>
            </a:endParaRPr>
          </a:p>
          <a:p>
            <a:pPr marL="12700" marR="27940">
              <a:lnSpc>
                <a:spcPct val="102600"/>
              </a:lnSpc>
              <a:spcBef>
                <a:spcPts val="725"/>
              </a:spcBef>
            </a:pPr>
            <a:r>
              <a:rPr dirty="0" sz="950" spc="50">
                <a:latin typeface="Gill Sans MT"/>
                <a:cs typeface="Gill Sans MT"/>
              </a:rPr>
              <a:t>Investigate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happens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temperature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intensity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when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place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114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under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transparent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jar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glass.</a:t>
            </a:r>
            <a:endParaRPr sz="950">
              <a:latin typeface="Gill Sans MT"/>
              <a:cs typeface="Gill Sans MT"/>
            </a:endParaRPr>
          </a:p>
          <a:p>
            <a:pPr marL="156210" marR="5080" indent="-144145">
              <a:lnSpc>
                <a:spcPct val="102600"/>
              </a:lnSpc>
              <a:spcBef>
                <a:spcPts val="79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Using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DataHives</a:t>
            </a:r>
            <a:r>
              <a:rPr dirty="0" sz="950" spc="40" i="1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time, </a:t>
            </a:r>
            <a:r>
              <a:rPr dirty="0" sz="950" spc="65">
                <a:latin typeface="Gill Sans MT"/>
                <a:cs typeface="Gill Sans MT"/>
              </a:rPr>
              <a:t>place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under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jar,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glass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>
                <a:latin typeface="Gill Sans MT"/>
                <a:cs typeface="Gill Sans MT"/>
              </a:rPr>
              <a:t> bowl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one </a:t>
            </a:r>
            <a:r>
              <a:rPr dirty="0" sz="950">
                <a:latin typeface="Gill Sans MT"/>
                <a:cs typeface="Gill Sans MT"/>
              </a:rPr>
              <a:t>without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cover.</a:t>
            </a:r>
            <a:endParaRPr sz="950">
              <a:latin typeface="Gill Sans MT"/>
              <a:cs typeface="Gill Sans MT"/>
            </a:endParaRPr>
          </a:p>
          <a:p>
            <a:pPr marL="156210" marR="107950" indent="-144145">
              <a:lnSpc>
                <a:spcPct val="102600"/>
              </a:lnSpc>
              <a:spcBef>
                <a:spcPts val="61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Leave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DataHives</a:t>
            </a:r>
            <a:r>
              <a:rPr dirty="0" sz="950" spc="3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place, </a:t>
            </a:r>
            <a:r>
              <a:rPr dirty="0" sz="950" spc="50">
                <a:latin typeface="Gill Sans MT"/>
                <a:cs typeface="Gill Sans MT"/>
              </a:rPr>
              <a:t>outside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somewhere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get </a:t>
            </a:r>
            <a:r>
              <a:rPr dirty="0" sz="950" spc="70">
                <a:latin typeface="Gill Sans MT"/>
                <a:cs typeface="Gill Sans MT"/>
              </a:rPr>
              <a:t>sun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exposure,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ideally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24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hours.</a:t>
            </a:r>
            <a:endParaRPr sz="950">
              <a:latin typeface="Gill Sans MT"/>
              <a:cs typeface="Gill Sans MT"/>
            </a:endParaRPr>
          </a:p>
          <a:p>
            <a:pPr marL="156210" marR="31115" indent="-144145">
              <a:lnSpc>
                <a:spcPct val="102600"/>
              </a:lnSpc>
              <a:spcBef>
                <a:spcPts val="630"/>
              </a:spcBef>
              <a:buClr>
                <a:srgbClr val="15D6D3"/>
              </a:buClr>
              <a:buFont typeface="Arial"/>
              <a:buChar char="■"/>
              <a:tabLst>
                <a:tab pos="328295" algn="l"/>
                <a:tab pos="328930" algn="l"/>
              </a:tabLst>
            </a:pPr>
            <a:r>
              <a:rPr dirty="0"/>
              <a:t>	</a:t>
            </a:r>
            <a:r>
              <a:rPr dirty="0" sz="950">
                <a:latin typeface="Gill Sans MT"/>
                <a:cs typeface="Gill Sans MT"/>
              </a:rPr>
              <a:t>Collect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DataHives</a:t>
            </a:r>
            <a:r>
              <a:rPr dirty="0" sz="950" spc="45" i="1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connect </a:t>
            </a:r>
            <a:r>
              <a:rPr dirty="0" sz="950" spc="75">
                <a:latin typeface="Gill Sans MT"/>
                <a:cs typeface="Gill Sans MT"/>
              </a:rPr>
              <a:t>them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 </a:t>
            </a:r>
            <a:r>
              <a:rPr dirty="0" sz="950">
                <a:latin typeface="Gill Sans MT"/>
                <a:cs typeface="Gill Sans MT"/>
              </a:rPr>
              <a:t>computer.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u="sng" sz="950" spc="-10" b="1">
                <a:solidFill>
                  <a:srgbClr val="94C461"/>
                </a:solidFill>
                <a:uFill>
                  <a:solidFill>
                    <a:srgbClr val="94C461"/>
                  </a:solidFill>
                </a:uFill>
                <a:latin typeface="Calibri"/>
                <a:cs typeface="Calibri"/>
                <a:hlinkClick r:id="rId22"/>
              </a:rPr>
              <a:t>data.Redfern.uk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3227257" y="4091748"/>
            <a:ext cx="248602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dirty="0" sz="950">
                <a:latin typeface="Gill Sans MT"/>
                <a:cs typeface="Gill Sans MT"/>
              </a:rPr>
              <a:t>Here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view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logged </a:t>
            </a:r>
            <a:r>
              <a:rPr dirty="0" sz="950" spc="65">
                <a:latin typeface="Gill Sans MT"/>
                <a:cs typeface="Gill Sans MT"/>
              </a:rPr>
              <a:t>data.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Check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temperature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intensity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graphs.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3227301" y="4516179"/>
            <a:ext cx="2428240" cy="154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 marR="161290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notice?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is </a:t>
            </a:r>
            <a:r>
              <a:rPr dirty="0" sz="950" spc="65">
                <a:latin typeface="Gill Sans MT"/>
                <a:cs typeface="Gill Sans MT"/>
              </a:rPr>
              <a:t>happening?</a:t>
            </a:r>
            <a:endParaRPr sz="950">
              <a:latin typeface="Gill Sans MT"/>
              <a:cs typeface="Gill Sans MT"/>
            </a:endParaRPr>
          </a:p>
          <a:p>
            <a:pPr marL="12700" marR="38100">
              <a:lnSpc>
                <a:spcPct val="102600"/>
              </a:lnSpc>
              <a:spcBef>
                <a:spcPts val="790"/>
              </a:spcBef>
            </a:pPr>
            <a:r>
              <a:rPr dirty="0" sz="950">
                <a:latin typeface="Gill Sans MT"/>
                <a:cs typeface="Gill Sans MT"/>
              </a:rPr>
              <a:t>Can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information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explain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how </a:t>
            </a:r>
            <a:r>
              <a:rPr dirty="0" sz="950">
                <a:latin typeface="Gill Sans MT"/>
                <a:cs typeface="Gill Sans MT"/>
              </a:rPr>
              <a:t>greenhouses</a:t>
            </a:r>
            <a:r>
              <a:rPr dirty="0" sz="950" spc="125">
                <a:latin typeface="Gill Sans MT"/>
                <a:cs typeface="Gill Sans MT"/>
              </a:rPr>
              <a:t>  </a:t>
            </a:r>
            <a:r>
              <a:rPr dirty="0" sz="950" spc="-10">
                <a:latin typeface="Gill Sans MT"/>
                <a:cs typeface="Gill Sans MT"/>
              </a:rPr>
              <a:t>work?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Why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 you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need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DataHives</a:t>
            </a:r>
            <a:r>
              <a:rPr dirty="0" sz="950" spc="45" i="1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time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get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best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for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investigation?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527300" y="1310368"/>
            <a:ext cx="3021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0" b="1">
                <a:latin typeface="Arial Narrow"/>
                <a:cs typeface="Arial Narrow"/>
              </a:rPr>
              <a:t>Ben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120" b="1">
                <a:latin typeface="Arial Narrow"/>
                <a:cs typeface="Arial Narrow"/>
              </a:rPr>
              <a:t>is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65" b="1">
                <a:latin typeface="Arial Narrow"/>
                <a:cs typeface="Arial Narrow"/>
              </a:rPr>
              <a:t>interested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105" b="1">
                <a:latin typeface="Arial Narrow"/>
                <a:cs typeface="Arial Narrow"/>
              </a:rPr>
              <a:t>in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140" b="1">
                <a:latin typeface="Arial Narrow"/>
                <a:cs typeface="Arial Narrow"/>
              </a:rPr>
              <a:t>‘greenhouse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farms’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6518565" y="1919090"/>
            <a:ext cx="123825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760" marR="5080" indent="-226695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270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logging</a:t>
            </a:r>
            <a:r>
              <a:rPr dirty="0" sz="950" spc="275" b="1">
                <a:latin typeface="Calibri"/>
                <a:cs typeface="Calibri"/>
              </a:rPr>
              <a:t> </a:t>
            </a:r>
            <a:r>
              <a:rPr dirty="0" sz="950" spc="35" b="1">
                <a:latin typeface="Calibri"/>
                <a:cs typeface="Calibri"/>
              </a:rPr>
              <a:t>data </a:t>
            </a:r>
            <a:r>
              <a:rPr dirty="0" sz="950" b="1">
                <a:latin typeface="Calibri"/>
                <a:cs typeface="Calibri"/>
              </a:rPr>
              <a:t>with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cover.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5" name="object 205" descr=""/>
          <p:cNvSpPr txBox="1"/>
          <p:nvPr/>
        </p:nvSpPr>
        <p:spPr>
          <a:xfrm>
            <a:off x="8405287" y="1919090"/>
            <a:ext cx="158623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3505" marR="5080" indent="-91440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180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logging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data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under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transparent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glass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bowl.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527300" y="7196681"/>
            <a:ext cx="29470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4" b="1">
                <a:latin typeface="Arial Narrow"/>
                <a:cs typeface="Arial Narrow"/>
              </a:rPr>
              <a:t>EDITION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8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184000" y="12"/>
            <a:ext cx="5508625" cy="7560309"/>
          </a:xfrm>
          <a:custGeom>
            <a:avLst/>
            <a:gdLst/>
            <a:ahLst/>
            <a:cxnLst/>
            <a:rect l="l" t="t" r="r" b="b"/>
            <a:pathLst>
              <a:path w="5508625" h="7560309">
                <a:moveTo>
                  <a:pt x="5508002" y="0"/>
                </a:moveTo>
                <a:lnTo>
                  <a:pt x="0" y="0"/>
                </a:lnTo>
                <a:lnTo>
                  <a:pt x="0" y="7559992"/>
                </a:lnTo>
                <a:lnTo>
                  <a:pt x="5508002" y="7559992"/>
                </a:lnTo>
                <a:lnTo>
                  <a:pt x="5508002" y="0"/>
                </a:lnTo>
                <a:close/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4938267"/>
            <a:ext cx="4391995" cy="208173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83269" y="6711136"/>
            <a:ext cx="2849245" cy="3092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Ben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monitors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crops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sustainable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indoor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spc="30" b="1">
                <a:latin typeface="Calibri"/>
                <a:cs typeface="Calibri"/>
              </a:rPr>
              <a:t>farm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35993" y="3435134"/>
            <a:ext cx="4716145" cy="3276600"/>
            <a:chOff x="5435993" y="3435134"/>
            <a:chExt cx="4716145" cy="3276600"/>
          </a:xfrm>
        </p:grpSpPr>
        <p:sp>
          <p:nvSpPr>
            <p:cNvPr id="7" name="object 7" descr=""/>
            <p:cNvSpPr/>
            <p:nvPr/>
          </p:nvSpPr>
          <p:spPr>
            <a:xfrm>
              <a:off x="5435993" y="3435134"/>
              <a:ext cx="4716145" cy="3276600"/>
            </a:xfrm>
            <a:custGeom>
              <a:avLst/>
              <a:gdLst/>
              <a:ahLst/>
              <a:cxnLst/>
              <a:rect l="l" t="t" r="r" b="b"/>
              <a:pathLst>
                <a:path w="4716145" h="3276600">
                  <a:moveTo>
                    <a:pt x="4716005" y="0"/>
                  </a:moveTo>
                  <a:lnTo>
                    <a:pt x="0" y="0"/>
                  </a:lnTo>
                  <a:lnTo>
                    <a:pt x="0" y="3276003"/>
                  </a:lnTo>
                  <a:lnTo>
                    <a:pt x="4716005" y="3276003"/>
                  </a:lnTo>
                  <a:lnTo>
                    <a:pt x="4716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9919" y="3625336"/>
              <a:ext cx="4328150" cy="28956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435993" y="6711136"/>
            <a:ext cx="4716145" cy="3092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55" b="1">
                <a:latin typeface="Calibri"/>
                <a:cs typeface="Calibri"/>
              </a:rPr>
              <a:t>  </a:t>
            </a:r>
            <a:r>
              <a:rPr dirty="0" sz="950" b="1">
                <a:latin typeface="Calibri"/>
                <a:cs typeface="Calibri"/>
              </a:rPr>
              <a:t>taken</a:t>
            </a:r>
            <a:r>
              <a:rPr dirty="0" sz="950" spc="180" b="1">
                <a:latin typeface="Calibri"/>
                <a:cs typeface="Calibri"/>
              </a:rPr>
              <a:t>  </a:t>
            </a:r>
            <a:r>
              <a:rPr dirty="0" sz="950" b="1">
                <a:latin typeface="Calibri"/>
                <a:cs typeface="Calibri"/>
              </a:rPr>
              <a:t>from:</a:t>
            </a:r>
            <a:r>
              <a:rPr dirty="0" sz="950" spc="175" b="1">
                <a:latin typeface="Calibri"/>
                <a:cs typeface="Calibri"/>
              </a:rPr>
              <a:t>  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https://forces.si.edu/arctic/02_02_00.html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465128" y="544885"/>
            <a:ext cx="2157730" cy="1597660"/>
            <a:chOff x="5465128" y="544885"/>
            <a:chExt cx="2157730" cy="1597660"/>
          </a:xfrm>
        </p:grpSpPr>
        <p:sp>
          <p:nvSpPr>
            <p:cNvPr id="11" name="object 11" descr=""/>
            <p:cNvSpPr/>
            <p:nvPr/>
          </p:nvSpPr>
          <p:spPr>
            <a:xfrm>
              <a:off x="6063912" y="1201762"/>
              <a:ext cx="949325" cy="548005"/>
            </a:xfrm>
            <a:custGeom>
              <a:avLst/>
              <a:gdLst/>
              <a:ahLst/>
              <a:cxnLst/>
              <a:rect l="l" t="t" r="r" b="b"/>
              <a:pathLst>
                <a:path w="949325" h="548005">
                  <a:moveTo>
                    <a:pt x="563120" y="489686"/>
                  </a:moveTo>
                  <a:lnTo>
                    <a:pt x="303593" y="489686"/>
                  </a:lnTo>
                  <a:lnTo>
                    <a:pt x="312927" y="491121"/>
                  </a:lnTo>
                  <a:lnTo>
                    <a:pt x="319372" y="494868"/>
                  </a:lnTo>
                  <a:lnTo>
                    <a:pt x="408508" y="546315"/>
                  </a:lnTo>
                  <a:lnTo>
                    <a:pt x="417868" y="547750"/>
                  </a:lnTo>
                  <a:lnTo>
                    <a:pt x="429437" y="545960"/>
                  </a:lnTo>
                  <a:lnTo>
                    <a:pt x="427151" y="541045"/>
                  </a:lnTo>
                  <a:lnTo>
                    <a:pt x="432282" y="535914"/>
                  </a:lnTo>
                  <a:lnTo>
                    <a:pt x="480428" y="528446"/>
                  </a:lnTo>
                  <a:lnTo>
                    <a:pt x="542761" y="528446"/>
                  </a:lnTo>
                  <a:lnTo>
                    <a:pt x="548424" y="527570"/>
                  </a:lnTo>
                  <a:lnTo>
                    <a:pt x="555269" y="523608"/>
                  </a:lnTo>
                  <a:lnTo>
                    <a:pt x="556396" y="521179"/>
                  </a:lnTo>
                  <a:lnTo>
                    <a:pt x="443568" y="521179"/>
                  </a:lnTo>
                  <a:lnTo>
                    <a:pt x="433516" y="520053"/>
                  </a:lnTo>
                  <a:lnTo>
                    <a:pt x="424688" y="516674"/>
                  </a:lnTo>
                  <a:lnTo>
                    <a:pt x="418830" y="511573"/>
                  </a:lnTo>
                  <a:lnTo>
                    <a:pt x="416877" y="505771"/>
                  </a:lnTo>
                  <a:lnTo>
                    <a:pt x="418830" y="499968"/>
                  </a:lnTo>
                  <a:lnTo>
                    <a:pt x="424688" y="494868"/>
                  </a:lnTo>
                  <a:lnTo>
                    <a:pt x="433516" y="491489"/>
                  </a:lnTo>
                  <a:lnTo>
                    <a:pt x="443568" y="490362"/>
                  </a:lnTo>
                  <a:lnTo>
                    <a:pt x="567526" y="490362"/>
                  </a:lnTo>
                  <a:lnTo>
                    <a:pt x="563120" y="489686"/>
                  </a:lnTo>
                  <a:close/>
                </a:path>
                <a:path w="949325" h="548005">
                  <a:moveTo>
                    <a:pt x="542761" y="528446"/>
                  </a:moveTo>
                  <a:lnTo>
                    <a:pt x="480428" y="528446"/>
                  </a:lnTo>
                  <a:lnTo>
                    <a:pt x="489343" y="531418"/>
                  </a:lnTo>
                  <a:lnTo>
                    <a:pt x="491629" y="536359"/>
                  </a:lnTo>
                  <a:lnTo>
                    <a:pt x="542761" y="528446"/>
                  </a:lnTo>
                  <a:close/>
                </a:path>
                <a:path w="949325" h="548005">
                  <a:moveTo>
                    <a:pt x="567526" y="490362"/>
                  </a:moveTo>
                  <a:lnTo>
                    <a:pt x="443568" y="490362"/>
                  </a:lnTo>
                  <a:lnTo>
                    <a:pt x="453621" y="491489"/>
                  </a:lnTo>
                  <a:lnTo>
                    <a:pt x="462457" y="494868"/>
                  </a:lnTo>
                  <a:lnTo>
                    <a:pt x="468322" y="499968"/>
                  </a:lnTo>
                  <a:lnTo>
                    <a:pt x="470277" y="505771"/>
                  </a:lnTo>
                  <a:lnTo>
                    <a:pt x="468322" y="511573"/>
                  </a:lnTo>
                  <a:lnTo>
                    <a:pt x="462457" y="516674"/>
                  </a:lnTo>
                  <a:lnTo>
                    <a:pt x="453621" y="520053"/>
                  </a:lnTo>
                  <a:lnTo>
                    <a:pt x="443568" y="521179"/>
                  </a:lnTo>
                  <a:lnTo>
                    <a:pt x="556396" y="521179"/>
                  </a:lnTo>
                  <a:lnTo>
                    <a:pt x="570483" y="490816"/>
                  </a:lnTo>
                  <a:lnTo>
                    <a:pt x="567526" y="490362"/>
                  </a:lnTo>
                  <a:close/>
                </a:path>
                <a:path w="949325" h="548005">
                  <a:moveTo>
                    <a:pt x="3098" y="299821"/>
                  </a:moveTo>
                  <a:lnTo>
                    <a:pt x="0" y="306514"/>
                  </a:lnTo>
                  <a:lnTo>
                    <a:pt x="2489" y="311886"/>
                  </a:lnTo>
                  <a:lnTo>
                    <a:pt x="98069" y="367080"/>
                  </a:lnTo>
                  <a:lnTo>
                    <a:pt x="100583" y="372478"/>
                  </a:lnTo>
                  <a:lnTo>
                    <a:pt x="69634" y="439127"/>
                  </a:lnTo>
                  <a:lnTo>
                    <a:pt x="68388" y="444672"/>
                  </a:lnTo>
                  <a:lnTo>
                    <a:pt x="69648" y="450126"/>
                  </a:lnTo>
                  <a:lnTo>
                    <a:pt x="152615" y="502056"/>
                  </a:lnTo>
                  <a:lnTo>
                    <a:pt x="178535" y="508273"/>
                  </a:lnTo>
                  <a:lnTo>
                    <a:pt x="188196" y="507544"/>
                  </a:lnTo>
                  <a:lnTo>
                    <a:pt x="303593" y="489686"/>
                  </a:lnTo>
                  <a:lnTo>
                    <a:pt x="563120" y="489686"/>
                  </a:lnTo>
                  <a:lnTo>
                    <a:pt x="561962" y="489508"/>
                  </a:lnTo>
                  <a:lnTo>
                    <a:pt x="556831" y="484352"/>
                  </a:lnTo>
                  <a:lnTo>
                    <a:pt x="559575" y="478440"/>
                  </a:lnTo>
                  <a:lnTo>
                    <a:pt x="516067" y="478440"/>
                  </a:lnTo>
                  <a:lnTo>
                    <a:pt x="506015" y="477312"/>
                  </a:lnTo>
                  <a:lnTo>
                    <a:pt x="497179" y="473925"/>
                  </a:lnTo>
                  <a:lnTo>
                    <a:pt x="491314" y="468831"/>
                  </a:lnTo>
                  <a:lnTo>
                    <a:pt x="489359" y="463029"/>
                  </a:lnTo>
                  <a:lnTo>
                    <a:pt x="491314" y="457227"/>
                  </a:lnTo>
                  <a:lnTo>
                    <a:pt x="497179" y="452132"/>
                  </a:lnTo>
                  <a:lnTo>
                    <a:pt x="506015" y="448739"/>
                  </a:lnTo>
                  <a:lnTo>
                    <a:pt x="516067" y="447608"/>
                  </a:lnTo>
                  <a:lnTo>
                    <a:pt x="591341" y="447608"/>
                  </a:lnTo>
                  <a:lnTo>
                    <a:pt x="597103" y="444284"/>
                  </a:lnTo>
                  <a:lnTo>
                    <a:pt x="727659" y="424091"/>
                  </a:lnTo>
                  <a:lnTo>
                    <a:pt x="734504" y="420141"/>
                  </a:lnTo>
                  <a:lnTo>
                    <a:pt x="769492" y="344741"/>
                  </a:lnTo>
                  <a:lnTo>
                    <a:pt x="776338" y="340804"/>
                  </a:lnTo>
                  <a:lnTo>
                    <a:pt x="906894" y="320598"/>
                  </a:lnTo>
                  <a:lnTo>
                    <a:pt x="913739" y="316649"/>
                  </a:lnTo>
                  <a:lnTo>
                    <a:pt x="917950" y="307574"/>
                  </a:lnTo>
                  <a:lnTo>
                    <a:pt x="73539" y="307574"/>
                  </a:lnTo>
                  <a:lnTo>
                    <a:pt x="63484" y="306446"/>
                  </a:lnTo>
                  <a:lnTo>
                    <a:pt x="54648" y="303060"/>
                  </a:lnTo>
                  <a:lnTo>
                    <a:pt x="52442" y="301142"/>
                  </a:lnTo>
                  <a:lnTo>
                    <a:pt x="11620" y="301142"/>
                  </a:lnTo>
                  <a:lnTo>
                    <a:pt x="3098" y="299821"/>
                  </a:lnTo>
                  <a:close/>
                </a:path>
                <a:path w="949325" h="548005">
                  <a:moveTo>
                    <a:pt x="591341" y="447608"/>
                  </a:moveTo>
                  <a:lnTo>
                    <a:pt x="516067" y="447608"/>
                  </a:lnTo>
                  <a:lnTo>
                    <a:pt x="526115" y="448739"/>
                  </a:lnTo>
                  <a:lnTo>
                    <a:pt x="534936" y="452132"/>
                  </a:lnTo>
                  <a:lnTo>
                    <a:pt x="540801" y="457227"/>
                  </a:lnTo>
                  <a:lnTo>
                    <a:pt x="542756" y="463029"/>
                  </a:lnTo>
                  <a:lnTo>
                    <a:pt x="540801" y="468831"/>
                  </a:lnTo>
                  <a:lnTo>
                    <a:pt x="534936" y="473925"/>
                  </a:lnTo>
                  <a:lnTo>
                    <a:pt x="526115" y="477312"/>
                  </a:lnTo>
                  <a:lnTo>
                    <a:pt x="516067" y="478440"/>
                  </a:lnTo>
                  <a:lnTo>
                    <a:pt x="559575" y="478440"/>
                  </a:lnTo>
                  <a:lnTo>
                    <a:pt x="569734" y="456552"/>
                  </a:lnTo>
                  <a:lnTo>
                    <a:pt x="578624" y="453593"/>
                  </a:lnTo>
                  <a:lnTo>
                    <a:pt x="587764" y="453593"/>
                  </a:lnTo>
                  <a:lnTo>
                    <a:pt x="590257" y="448233"/>
                  </a:lnTo>
                  <a:lnTo>
                    <a:pt x="591341" y="447608"/>
                  </a:lnTo>
                  <a:close/>
                </a:path>
                <a:path w="949325" h="548005">
                  <a:moveTo>
                    <a:pt x="587764" y="453593"/>
                  </a:moveTo>
                  <a:lnTo>
                    <a:pt x="578624" y="453593"/>
                  </a:lnTo>
                  <a:lnTo>
                    <a:pt x="587159" y="454926"/>
                  </a:lnTo>
                  <a:lnTo>
                    <a:pt x="587764" y="453593"/>
                  </a:lnTo>
                  <a:close/>
                </a:path>
                <a:path w="949325" h="548005">
                  <a:moveTo>
                    <a:pt x="932254" y="276748"/>
                  </a:moveTo>
                  <a:lnTo>
                    <a:pt x="73539" y="276748"/>
                  </a:lnTo>
                  <a:lnTo>
                    <a:pt x="83594" y="277875"/>
                  </a:lnTo>
                  <a:lnTo>
                    <a:pt x="92430" y="281254"/>
                  </a:lnTo>
                  <a:lnTo>
                    <a:pt x="98288" y="286361"/>
                  </a:lnTo>
                  <a:lnTo>
                    <a:pt x="100241" y="292166"/>
                  </a:lnTo>
                  <a:lnTo>
                    <a:pt x="98288" y="297967"/>
                  </a:lnTo>
                  <a:lnTo>
                    <a:pt x="92430" y="303060"/>
                  </a:lnTo>
                  <a:lnTo>
                    <a:pt x="83594" y="306446"/>
                  </a:lnTo>
                  <a:lnTo>
                    <a:pt x="73539" y="307574"/>
                  </a:lnTo>
                  <a:lnTo>
                    <a:pt x="917950" y="307574"/>
                  </a:lnTo>
                  <a:lnTo>
                    <a:pt x="932254" y="276748"/>
                  </a:lnTo>
                  <a:close/>
                </a:path>
                <a:path w="949325" h="548005">
                  <a:moveTo>
                    <a:pt x="98628" y="218376"/>
                  </a:moveTo>
                  <a:lnTo>
                    <a:pt x="41821" y="227164"/>
                  </a:lnTo>
                  <a:lnTo>
                    <a:pt x="34975" y="231127"/>
                  </a:lnTo>
                  <a:lnTo>
                    <a:pt x="19748" y="263918"/>
                  </a:lnTo>
                  <a:lnTo>
                    <a:pt x="28295" y="265239"/>
                  </a:lnTo>
                  <a:lnTo>
                    <a:pt x="33426" y="270370"/>
                  </a:lnTo>
                  <a:lnTo>
                    <a:pt x="20523" y="298183"/>
                  </a:lnTo>
                  <a:lnTo>
                    <a:pt x="11620" y="301142"/>
                  </a:lnTo>
                  <a:lnTo>
                    <a:pt x="52442" y="301142"/>
                  </a:lnTo>
                  <a:lnTo>
                    <a:pt x="48790" y="297967"/>
                  </a:lnTo>
                  <a:lnTo>
                    <a:pt x="46837" y="292166"/>
                  </a:lnTo>
                  <a:lnTo>
                    <a:pt x="48790" y="286361"/>
                  </a:lnTo>
                  <a:lnTo>
                    <a:pt x="54648" y="281254"/>
                  </a:lnTo>
                  <a:lnTo>
                    <a:pt x="63484" y="277875"/>
                  </a:lnTo>
                  <a:lnTo>
                    <a:pt x="73539" y="276748"/>
                  </a:lnTo>
                  <a:lnTo>
                    <a:pt x="932254" y="276748"/>
                  </a:lnTo>
                  <a:lnTo>
                    <a:pt x="937491" y="265461"/>
                  </a:lnTo>
                  <a:lnTo>
                    <a:pt x="145851" y="265461"/>
                  </a:lnTo>
                  <a:lnTo>
                    <a:pt x="135797" y="264333"/>
                  </a:lnTo>
                  <a:lnTo>
                    <a:pt x="126961" y="260946"/>
                  </a:lnTo>
                  <a:lnTo>
                    <a:pt x="121111" y="255852"/>
                  </a:lnTo>
                  <a:lnTo>
                    <a:pt x="119160" y="250050"/>
                  </a:lnTo>
                  <a:lnTo>
                    <a:pt x="121111" y="244248"/>
                  </a:lnTo>
                  <a:lnTo>
                    <a:pt x="126961" y="239153"/>
                  </a:lnTo>
                  <a:lnTo>
                    <a:pt x="135797" y="235760"/>
                  </a:lnTo>
                  <a:lnTo>
                    <a:pt x="145851" y="234629"/>
                  </a:lnTo>
                  <a:lnTo>
                    <a:pt x="944064" y="234629"/>
                  </a:lnTo>
                  <a:lnTo>
                    <a:pt x="929595" y="226275"/>
                  </a:lnTo>
                  <a:lnTo>
                    <a:pt x="109804" y="226275"/>
                  </a:lnTo>
                  <a:lnTo>
                    <a:pt x="100901" y="223304"/>
                  </a:lnTo>
                  <a:lnTo>
                    <a:pt x="98628" y="218376"/>
                  </a:lnTo>
                  <a:close/>
                </a:path>
                <a:path w="949325" h="548005">
                  <a:moveTo>
                    <a:pt x="944064" y="234629"/>
                  </a:moveTo>
                  <a:lnTo>
                    <a:pt x="145851" y="234629"/>
                  </a:lnTo>
                  <a:lnTo>
                    <a:pt x="155903" y="235760"/>
                  </a:lnTo>
                  <a:lnTo>
                    <a:pt x="164731" y="239153"/>
                  </a:lnTo>
                  <a:lnTo>
                    <a:pt x="170596" y="244248"/>
                  </a:lnTo>
                  <a:lnTo>
                    <a:pt x="172551" y="250050"/>
                  </a:lnTo>
                  <a:lnTo>
                    <a:pt x="170596" y="255852"/>
                  </a:lnTo>
                  <a:lnTo>
                    <a:pt x="164731" y="260946"/>
                  </a:lnTo>
                  <a:lnTo>
                    <a:pt x="155903" y="264333"/>
                  </a:lnTo>
                  <a:lnTo>
                    <a:pt x="145851" y="265461"/>
                  </a:lnTo>
                  <a:lnTo>
                    <a:pt x="937491" y="265461"/>
                  </a:lnTo>
                  <a:lnTo>
                    <a:pt x="948715" y="241274"/>
                  </a:lnTo>
                  <a:lnTo>
                    <a:pt x="946226" y="235877"/>
                  </a:lnTo>
                  <a:lnTo>
                    <a:pt x="944064" y="234629"/>
                  </a:lnTo>
                  <a:close/>
                </a:path>
                <a:path w="949325" h="548005">
                  <a:moveTo>
                    <a:pt x="530847" y="0"/>
                  </a:moveTo>
                  <a:lnTo>
                    <a:pt x="400291" y="20192"/>
                  </a:lnTo>
                  <a:lnTo>
                    <a:pt x="393445" y="24155"/>
                  </a:lnTo>
                  <a:lnTo>
                    <a:pt x="358457" y="99542"/>
                  </a:lnTo>
                  <a:lnTo>
                    <a:pt x="351612" y="103492"/>
                  </a:lnTo>
                  <a:lnTo>
                    <a:pt x="221056" y="123685"/>
                  </a:lnTo>
                  <a:lnTo>
                    <a:pt x="214210" y="127647"/>
                  </a:lnTo>
                  <a:lnTo>
                    <a:pt x="179235" y="203009"/>
                  </a:lnTo>
                  <a:lnTo>
                    <a:pt x="172389" y="206971"/>
                  </a:lnTo>
                  <a:lnTo>
                    <a:pt x="160807" y="208762"/>
                  </a:lnTo>
                  <a:lnTo>
                    <a:pt x="163093" y="213677"/>
                  </a:lnTo>
                  <a:lnTo>
                    <a:pt x="157949" y="218833"/>
                  </a:lnTo>
                  <a:lnTo>
                    <a:pt x="109804" y="226275"/>
                  </a:lnTo>
                  <a:lnTo>
                    <a:pt x="929595" y="226275"/>
                  </a:lnTo>
                  <a:lnTo>
                    <a:pt x="850645" y="180695"/>
                  </a:lnTo>
                  <a:lnTo>
                    <a:pt x="848131" y="175298"/>
                  </a:lnTo>
                  <a:lnTo>
                    <a:pt x="883119" y="99910"/>
                  </a:lnTo>
                  <a:lnTo>
                    <a:pt x="880617" y="94513"/>
                  </a:lnTo>
                  <a:lnTo>
                    <a:pt x="817514" y="58077"/>
                  </a:lnTo>
                  <a:lnTo>
                    <a:pt x="645134" y="58077"/>
                  </a:lnTo>
                  <a:lnTo>
                    <a:pt x="635774" y="56629"/>
                  </a:lnTo>
                  <a:lnTo>
                    <a:pt x="540194" y="1460"/>
                  </a:lnTo>
                  <a:lnTo>
                    <a:pt x="530847" y="0"/>
                  </a:lnTo>
                  <a:close/>
                </a:path>
                <a:path w="949325" h="548005">
                  <a:moveTo>
                    <a:pt x="775690" y="37884"/>
                  </a:moveTo>
                  <a:lnTo>
                    <a:pt x="645134" y="58077"/>
                  </a:lnTo>
                  <a:lnTo>
                    <a:pt x="817514" y="58077"/>
                  </a:lnTo>
                  <a:lnTo>
                    <a:pt x="785050" y="39331"/>
                  </a:lnTo>
                  <a:lnTo>
                    <a:pt x="775690" y="37884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00152" y="1262836"/>
              <a:ext cx="434340" cy="350520"/>
            </a:xfrm>
            <a:custGeom>
              <a:avLst/>
              <a:gdLst/>
              <a:ahLst/>
              <a:cxnLst/>
              <a:rect l="l" t="t" r="r" b="b"/>
              <a:pathLst>
                <a:path w="434340" h="350519">
                  <a:moveTo>
                    <a:pt x="287845" y="308800"/>
                  </a:moveTo>
                  <a:lnTo>
                    <a:pt x="286956" y="308292"/>
                  </a:lnTo>
                  <a:lnTo>
                    <a:pt x="286829" y="308394"/>
                  </a:lnTo>
                  <a:lnTo>
                    <a:pt x="286766" y="308610"/>
                  </a:lnTo>
                  <a:lnTo>
                    <a:pt x="286893" y="308737"/>
                  </a:lnTo>
                  <a:lnTo>
                    <a:pt x="287045" y="308851"/>
                  </a:lnTo>
                  <a:lnTo>
                    <a:pt x="287185" y="308889"/>
                  </a:lnTo>
                  <a:lnTo>
                    <a:pt x="287515" y="308902"/>
                  </a:lnTo>
                  <a:lnTo>
                    <a:pt x="287642" y="308876"/>
                  </a:lnTo>
                  <a:lnTo>
                    <a:pt x="287769" y="308825"/>
                  </a:lnTo>
                  <a:close/>
                </a:path>
                <a:path w="434340" h="350519">
                  <a:moveTo>
                    <a:pt x="288175" y="22326"/>
                  </a:moveTo>
                  <a:lnTo>
                    <a:pt x="288086" y="22034"/>
                  </a:lnTo>
                  <a:lnTo>
                    <a:pt x="287959" y="21831"/>
                  </a:lnTo>
                  <a:lnTo>
                    <a:pt x="287832" y="21717"/>
                  </a:lnTo>
                  <a:lnTo>
                    <a:pt x="287718" y="21564"/>
                  </a:lnTo>
                  <a:lnTo>
                    <a:pt x="287553" y="21463"/>
                  </a:lnTo>
                  <a:lnTo>
                    <a:pt x="287362" y="21348"/>
                  </a:lnTo>
                  <a:lnTo>
                    <a:pt x="287185" y="21259"/>
                  </a:lnTo>
                  <a:lnTo>
                    <a:pt x="286981" y="21170"/>
                  </a:lnTo>
                  <a:lnTo>
                    <a:pt x="286854" y="21145"/>
                  </a:lnTo>
                  <a:lnTo>
                    <a:pt x="283362" y="19964"/>
                  </a:lnTo>
                  <a:lnTo>
                    <a:pt x="283171" y="19888"/>
                  </a:lnTo>
                  <a:lnTo>
                    <a:pt x="282854" y="19799"/>
                  </a:lnTo>
                  <a:lnTo>
                    <a:pt x="281787" y="19443"/>
                  </a:lnTo>
                  <a:lnTo>
                    <a:pt x="281787" y="23241"/>
                  </a:lnTo>
                  <a:lnTo>
                    <a:pt x="280250" y="22364"/>
                  </a:lnTo>
                  <a:lnTo>
                    <a:pt x="281787" y="23241"/>
                  </a:lnTo>
                  <a:lnTo>
                    <a:pt x="281787" y="19443"/>
                  </a:lnTo>
                  <a:lnTo>
                    <a:pt x="270992" y="15862"/>
                  </a:lnTo>
                  <a:lnTo>
                    <a:pt x="270992" y="21221"/>
                  </a:lnTo>
                  <a:lnTo>
                    <a:pt x="263067" y="16649"/>
                  </a:lnTo>
                  <a:lnTo>
                    <a:pt x="270992" y="21221"/>
                  </a:lnTo>
                  <a:lnTo>
                    <a:pt x="270992" y="15862"/>
                  </a:lnTo>
                  <a:lnTo>
                    <a:pt x="266179" y="14249"/>
                  </a:lnTo>
                  <a:lnTo>
                    <a:pt x="265925" y="14147"/>
                  </a:lnTo>
                  <a:lnTo>
                    <a:pt x="265595" y="14058"/>
                  </a:lnTo>
                  <a:lnTo>
                    <a:pt x="253758" y="10121"/>
                  </a:lnTo>
                  <a:lnTo>
                    <a:pt x="253758" y="15481"/>
                  </a:lnTo>
                  <a:lnTo>
                    <a:pt x="245859" y="10909"/>
                  </a:lnTo>
                  <a:lnTo>
                    <a:pt x="253758" y="15481"/>
                  </a:lnTo>
                  <a:lnTo>
                    <a:pt x="253758" y="10121"/>
                  </a:lnTo>
                  <a:lnTo>
                    <a:pt x="248907" y="8496"/>
                  </a:lnTo>
                  <a:lnTo>
                    <a:pt x="248475" y="8331"/>
                  </a:lnTo>
                  <a:lnTo>
                    <a:pt x="236474" y="4343"/>
                  </a:lnTo>
                  <a:lnTo>
                    <a:pt x="236474" y="9715"/>
                  </a:lnTo>
                  <a:lnTo>
                    <a:pt x="228587" y="5156"/>
                  </a:lnTo>
                  <a:lnTo>
                    <a:pt x="236474" y="9715"/>
                  </a:lnTo>
                  <a:lnTo>
                    <a:pt x="236474" y="4343"/>
                  </a:lnTo>
                  <a:lnTo>
                    <a:pt x="231673" y="2743"/>
                  </a:lnTo>
                  <a:lnTo>
                    <a:pt x="231241" y="2590"/>
                  </a:lnTo>
                  <a:lnTo>
                    <a:pt x="224459" y="330"/>
                  </a:lnTo>
                  <a:lnTo>
                    <a:pt x="224243" y="254"/>
                  </a:lnTo>
                  <a:lnTo>
                    <a:pt x="223799" y="127"/>
                  </a:lnTo>
                  <a:lnTo>
                    <a:pt x="223672" y="101"/>
                  </a:lnTo>
                  <a:lnTo>
                    <a:pt x="223202" y="38"/>
                  </a:lnTo>
                  <a:lnTo>
                    <a:pt x="223062" y="25"/>
                  </a:lnTo>
                  <a:lnTo>
                    <a:pt x="222935" y="12"/>
                  </a:lnTo>
                  <a:lnTo>
                    <a:pt x="222808" y="0"/>
                  </a:lnTo>
                  <a:lnTo>
                    <a:pt x="222631" y="25"/>
                  </a:lnTo>
                  <a:lnTo>
                    <a:pt x="222300" y="50"/>
                  </a:lnTo>
                  <a:lnTo>
                    <a:pt x="222161" y="76"/>
                  </a:lnTo>
                  <a:lnTo>
                    <a:pt x="221830" y="127"/>
                  </a:lnTo>
                  <a:lnTo>
                    <a:pt x="221615" y="190"/>
                  </a:lnTo>
                  <a:lnTo>
                    <a:pt x="221424" y="279"/>
                  </a:lnTo>
                  <a:lnTo>
                    <a:pt x="221284" y="330"/>
                  </a:lnTo>
                  <a:lnTo>
                    <a:pt x="221094" y="431"/>
                  </a:lnTo>
                  <a:lnTo>
                    <a:pt x="220840" y="571"/>
                  </a:lnTo>
                  <a:lnTo>
                    <a:pt x="220687" y="698"/>
                  </a:lnTo>
                  <a:lnTo>
                    <a:pt x="219100" y="2286"/>
                  </a:lnTo>
                  <a:lnTo>
                    <a:pt x="216662" y="4724"/>
                  </a:lnTo>
                  <a:lnTo>
                    <a:pt x="216535" y="4851"/>
                  </a:lnTo>
                  <a:lnTo>
                    <a:pt x="216433" y="4991"/>
                  </a:lnTo>
                  <a:lnTo>
                    <a:pt x="216344" y="5118"/>
                  </a:lnTo>
                  <a:lnTo>
                    <a:pt x="216293" y="5270"/>
                  </a:lnTo>
                  <a:lnTo>
                    <a:pt x="216255" y="5397"/>
                  </a:lnTo>
                  <a:lnTo>
                    <a:pt x="216255" y="5626"/>
                  </a:lnTo>
                  <a:lnTo>
                    <a:pt x="216306" y="5854"/>
                  </a:lnTo>
                  <a:lnTo>
                    <a:pt x="216382" y="5981"/>
                  </a:lnTo>
                  <a:lnTo>
                    <a:pt x="216458" y="6121"/>
                  </a:lnTo>
                  <a:lnTo>
                    <a:pt x="216585" y="6261"/>
                  </a:lnTo>
                  <a:lnTo>
                    <a:pt x="216776" y="6438"/>
                  </a:lnTo>
                  <a:lnTo>
                    <a:pt x="217043" y="6604"/>
                  </a:lnTo>
                  <a:lnTo>
                    <a:pt x="217195" y="6680"/>
                  </a:lnTo>
                  <a:lnTo>
                    <a:pt x="217424" y="6794"/>
                  </a:lnTo>
                  <a:lnTo>
                    <a:pt x="217703" y="6883"/>
                  </a:lnTo>
                  <a:lnTo>
                    <a:pt x="280060" y="27660"/>
                  </a:lnTo>
                  <a:lnTo>
                    <a:pt x="280263" y="27724"/>
                  </a:lnTo>
                  <a:lnTo>
                    <a:pt x="280619" y="27838"/>
                  </a:lnTo>
                  <a:lnTo>
                    <a:pt x="280758" y="27863"/>
                  </a:lnTo>
                  <a:lnTo>
                    <a:pt x="281051" y="27901"/>
                  </a:lnTo>
                  <a:lnTo>
                    <a:pt x="281266" y="27927"/>
                  </a:lnTo>
                  <a:lnTo>
                    <a:pt x="281749" y="27940"/>
                  </a:lnTo>
                  <a:lnTo>
                    <a:pt x="282117" y="27901"/>
                  </a:lnTo>
                  <a:lnTo>
                    <a:pt x="282371" y="27851"/>
                  </a:lnTo>
                  <a:lnTo>
                    <a:pt x="282587" y="27813"/>
                  </a:lnTo>
                  <a:lnTo>
                    <a:pt x="282829" y="27749"/>
                  </a:lnTo>
                  <a:lnTo>
                    <a:pt x="283057" y="27673"/>
                  </a:lnTo>
                  <a:lnTo>
                    <a:pt x="283235" y="27584"/>
                  </a:lnTo>
                  <a:lnTo>
                    <a:pt x="283425" y="27482"/>
                  </a:lnTo>
                  <a:lnTo>
                    <a:pt x="283578" y="27381"/>
                  </a:lnTo>
                  <a:lnTo>
                    <a:pt x="283743" y="27254"/>
                  </a:lnTo>
                  <a:lnTo>
                    <a:pt x="283857" y="27114"/>
                  </a:lnTo>
                  <a:lnTo>
                    <a:pt x="284391" y="26581"/>
                  </a:lnTo>
                  <a:lnTo>
                    <a:pt x="287096" y="23876"/>
                  </a:lnTo>
                  <a:lnTo>
                    <a:pt x="287705" y="23266"/>
                  </a:lnTo>
                  <a:lnTo>
                    <a:pt x="287883" y="23101"/>
                  </a:lnTo>
                  <a:lnTo>
                    <a:pt x="287985" y="22961"/>
                  </a:lnTo>
                  <a:lnTo>
                    <a:pt x="288061" y="22834"/>
                  </a:lnTo>
                  <a:lnTo>
                    <a:pt x="288124" y="22694"/>
                  </a:lnTo>
                  <a:lnTo>
                    <a:pt x="288175" y="22542"/>
                  </a:lnTo>
                  <a:lnTo>
                    <a:pt x="288175" y="22326"/>
                  </a:lnTo>
                  <a:close/>
                </a:path>
                <a:path w="434340" h="350519">
                  <a:moveTo>
                    <a:pt x="433984" y="246443"/>
                  </a:moveTo>
                  <a:lnTo>
                    <a:pt x="433565" y="239928"/>
                  </a:lnTo>
                  <a:lnTo>
                    <a:pt x="432714" y="233959"/>
                  </a:lnTo>
                  <a:lnTo>
                    <a:pt x="432714" y="246443"/>
                  </a:lnTo>
                  <a:lnTo>
                    <a:pt x="432295" y="252933"/>
                  </a:lnTo>
                  <a:lnTo>
                    <a:pt x="417372" y="296227"/>
                  </a:lnTo>
                  <a:lnTo>
                    <a:pt x="390080" y="327545"/>
                  </a:lnTo>
                  <a:lnTo>
                    <a:pt x="359054" y="349415"/>
                  </a:lnTo>
                  <a:lnTo>
                    <a:pt x="342036" y="339585"/>
                  </a:lnTo>
                  <a:lnTo>
                    <a:pt x="348538" y="335534"/>
                  </a:lnTo>
                  <a:lnTo>
                    <a:pt x="356489" y="330136"/>
                  </a:lnTo>
                  <a:lnTo>
                    <a:pt x="386969" y="302336"/>
                  </a:lnTo>
                  <a:lnTo>
                    <a:pt x="405828" y="266407"/>
                  </a:lnTo>
                  <a:lnTo>
                    <a:pt x="408609" y="246456"/>
                  </a:lnTo>
                  <a:lnTo>
                    <a:pt x="408228" y="240588"/>
                  </a:lnTo>
                  <a:lnTo>
                    <a:pt x="407352" y="234353"/>
                  </a:lnTo>
                  <a:lnTo>
                    <a:pt x="407352" y="246456"/>
                  </a:lnTo>
                  <a:lnTo>
                    <a:pt x="406971" y="252285"/>
                  </a:lnTo>
                  <a:lnTo>
                    <a:pt x="393560" y="291236"/>
                  </a:lnTo>
                  <a:lnTo>
                    <a:pt x="363093" y="324154"/>
                  </a:lnTo>
                  <a:lnTo>
                    <a:pt x="341147" y="339064"/>
                  </a:lnTo>
                  <a:lnTo>
                    <a:pt x="324116" y="329247"/>
                  </a:lnTo>
                  <a:lnTo>
                    <a:pt x="329857" y="325666"/>
                  </a:lnTo>
                  <a:lnTo>
                    <a:pt x="336918" y="320865"/>
                  </a:lnTo>
                  <a:lnTo>
                    <a:pt x="367804" y="291376"/>
                  </a:lnTo>
                  <a:lnTo>
                    <a:pt x="383286" y="252196"/>
                  </a:lnTo>
                  <a:lnTo>
                    <a:pt x="383286" y="240665"/>
                  </a:lnTo>
                  <a:lnTo>
                    <a:pt x="382016" y="233260"/>
                  </a:lnTo>
                  <a:lnTo>
                    <a:pt x="382016" y="240703"/>
                  </a:lnTo>
                  <a:lnTo>
                    <a:pt x="382016" y="252183"/>
                  </a:lnTo>
                  <a:lnTo>
                    <a:pt x="366623" y="291122"/>
                  </a:lnTo>
                  <a:lnTo>
                    <a:pt x="335915" y="320395"/>
                  </a:lnTo>
                  <a:lnTo>
                    <a:pt x="323189" y="328726"/>
                  </a:lnTo>
                  <a:lnTo>
                    <a:pt x="306184" y="318884"/>
                  </a:lnTo>
                  <a:lnTo>
                    <a:pt x="311162" y="315798"/>
                  </a:lnTo>
                  <a:lnTo>
                    <a:pt x="323278" y="307276"/>
                  </a:lnTo>
                  <a:lnTo>
                    <a:pt x="352780" y="271449"/>
                  </a:lnTo>
                  <a:lnTo>
                    <a:pt x="357911" y="251498"/>
                  </a:lnTo>
                  <a:lnTo>
                    <a:pt x="357911" y="241401"/>
                  </a:lnTo>
                  <a:lnTo>
                    <a:pt x="341033" y="202438"/>
                  </a:lnTo>
                  <a:lnTo>
                    <a:pt x="311162" y="177101"/>
                  </a:lnTo>
                  <a:lnTo>
                    <a:pt x="263702" y="155892"/>
                  </a:lnTo>
                  <a:lnTo>
                    <a:pt x="214604" y="145630"/>
                  </a:lnTo>
                  <a:lnTo>
                    <a:pt x="179870" y="143637"/>
                  </a:lnTo>
                  <a:lnTo>
                    <a:pt x="162420" y="144259"/>
                  </a:lnTo>
                  <a:lnTo>
                    <a:pt x="111721" y="151472"/>
                  </a:lnTo>
                  <a:lnTo>
                    <a:pt x="74510" y="163652"/>
                  </a:lnTo>
                  <a:lnTo>
                    <a:pt x="54394" y="173520"/>
                  </a:lnTo>
                  <a:lnTo>
                    <a:pt x="37388" y="163677"/>
                  </a:lnTo>
                  <a:lnTo>
                    <a:pt x="75209" y="146685"/>
                  </a:lnTo>
                  <a:lnTo>
                    <a:pt x="93916" y="140906"/>
                  </a:lnTo>
                  <a:lnTo>
                    <a:pt x="104013" y="153390"/>
                  </a:lnTo>
                  <a:lnTo>
                    <a:pt x="105156" y="153085"/>
                  </a:lnTo>
                  <a:lnTo>
                    <a:pt x="95059" y="140589"/>
                  </a:lnTo>
                  <a:lnTo>
                    <a:pt x="102489" y="138620"/>
                  </a:lnTo>
                  <a:lnTo>
                    <a:pt x="110921" y="136817"/>
                  </a:lnTo>
                  <a:lnTo>
                    <a:pt x="131686" y="133184"/>
                  </a:lnTo>
                  <a:lnTo>
                    <a:pt x="140423" y="131978"/>
                  </a:lnTo>
                  <a:lnTo>
                    <a:pt x="160070" y="130441"/>
                  </a:lnTo>
                  <a:lnTo>
                    <a:pt x="179857" y="129743"/>
                  </a:lnTo>
                  <a:lnTo>
                    <a:pt x="199656" y="130441"/>
                  </a:lnTo>
                  <a:lnTo>
                    <a:pt x="238455" y="134899"/>
                  </a:lnTo>
                  <a:lnTo>
                    <a:pt x="284518" y="146685"/>
                  </a:lnTo>
                  <a:lnTo>
                    <a:pt x="322795" y="163918"/>
                  </a:lnTo>
                  <a:lnTo>
                    <a:pt x="357924" y="191503"/>
                  </a:lnTo>
                  <a:lnTo>
                    <a:pt x="380072" y="229285"/>
                  </a:lnTo>
                  <a:lnTo>
                    <a:pt x="382016" y="240703"/>
                  </a:lnTo>
                  <a:lnTo>
                    <a:pt x="382016" y="233260"/>
                  </a:lnTo>
                  <a:lnTo>
                    <a:pt x="364032" y="196761"/>
                  </a:lnTo>
                  <a:lnTo>
                    <a:pt x="329857" y="167233"/>
                  </a:lnTo>
                  <a:lnTo>
                    <a:pt x="292887" y="148793"/>
                  </a:lnTo>
                  <a:lnTo>
                    <a:pt x="249224" y="136131"/>
                  </a:lnTo>
                  <a:lnTo>
                    <a:pt x="210616" y="130441"/>
                  </a:lnTo>
                  <a:lnTo>
                    <a:pt x="179857" y="128993"/>
                  </a:lnTo>
                  <a:lnTo>
                    <a:pt x="159956" y="129705"/>
                  </a:lnTo>
                  <a:lnTo>
                    <a:pt x="110502" y="136131"/>
                  </a:lnTo>
                  <a:lnTo>
                    <a:pt x="94526" y="139928"/>
                  </a:lnTo>
                  <a:lnTo>
                    <a:pt x="93383" y="138518"/>
                  </a:lnTo>
                  <a:lnTo>
                    <a:pt x="93383" y="140246"/>
                  </a:lnTo>
                  <a:lnTo>
                    <a:pt x="74549" y="146062"/>
                  </a:lnTo>
                  <a:lnTo>
                    <a:pt x="66840" y="148793"/>
                  </a:lnTo>
                  <a:lnTo>
                    <a:pt x="59512" y="151853"/>
                  </a:lnTo>
                  <a:lnTo>
                    <a:pt x="42646" y="159854"/>
                  </a:lnTo>
                  <a:lnTo>
                    <a:pt x="36461" y="163156"/>
                  </a:lnTo>
                  <a:lnTo>
                    <a:pt x="19443" y="153339"/>
                  </a:lnTo>
                  <a:lnTo>
                    <a:pt x="62077" y="134188"/>
                  </a:lnTo>
                  <a:lnTo>
                    <a:pt x="83210" y="127647"/>
                  </a:lnTo>
                  <a:lnTo>
                    <a:pt x="93383" y="140246"/>
                  </a:lnTo>
                  <a:lnTo>
                    <a:pt x="93383" y="138518"/>
                  </a:lnTo>
                  <a:lnTo>
                    <a:pt x="84353" y="127330"/>
                  </a:lnTo>
                  <a:lnTo>
                    <a:pt x="92798" y="125095"/>
                  </a:lnTo>
                  <a:lnTo>
                    <a:pt x="102285" y="123063"/>
                  </a:lnTo>
                  <a:lnTo>
                    <a:pt x="145453" y="116713"/>
                  </a:lnTo>
                  <a:lnTo>
                    <a:pt x="179857" y="115112"/>
                  </a:lnTo>
                  <a:lnTo>
                    <a:pt x="189966" y="115328"/>
                  </a:lnTo>
                  <a:lnTo>
                    <a:pt x="234073" y="118986"/>
                  </a:lnTo>
                  <a:lnTo>
                    <a:pt x="276110" y="127533"/>
                  </a:lnTo>
                  <a:lnTo>
                    <a:pt x="314452" y="140665"/>
                  </a:lnTo>
                  <a:lnTo>
                    <a:pt x="355511" y="163220"/>
                  </a:lnTo>
                  <a:lnTo>
                    <a:pt x="385813" y="190881"/>
                  </a:lnTo>
                  <a:lnTo>
                    <a:pt x="404583" y="226593"/>
                  </a:lnTo>
                  <a:lnTo>
                    <a:pt x="407352" y="246456"/>
                  </a:lnTo>
                  <a:lnTo>
                    <a:pt x="407352" y="234353"/>
                  </a:lnTo>
                  <a:lnTo>
                    <a:pt x="391210" y="195897"/>
                  </a:lnTo>
                  <a:lnTo>
                    <a:pt x="364109" y="168313"/>
                  </a:lnTo>
                  <a:lnTo>
                    <a:pt x="324802" y="144475"/>
                  </a:lnTo>
                  <a:lnTo>
                    <a:pt x="287566" y="130111"/>
                  </a:lnTo>
                  <a:lnTo>
                    <a:pt x="234378" y="118275"/>
                  </a:lnTo>
                  <a:lnTo>
                    <a:pt x="190017" y="114579"/>
                  </a:lnTo>
                  <a:lnTo>
                    <a:pt x="179857" y="114363"/>
                  </a:lnTo>
                  <a:lnTo>
                    <a:pt x="169684" y="114579"/>
                  </a:lnTo>
                  <a:lnTo>
                    <a:pt x="125336" y="118275"/>
                  </a:lnTo>
                  <a:lnTo>
                    <a:pt x="83832" y="126682"/>
                  </a:lnTo>
                  <a:lnTo>
                    <a:pt x="82677" y="125260"/>
                  </a:lnTo>
                  <a:lnTo>
                    <a:pt x="82677" y="127000"/>
                  </a:lnTo>
                  <a:lnTo>
                    <a:pt x="72148" y="130111"/>
                  </a:lnTo>
                  <a:lnTo>
                    <a:pt x="61417" y="133553"/>
                  </a:lnTo>
                  <a:lnTo>
                    <a:pt x="25539" y="149059"/>
                  </a:lnTo>
                  <a:lnTo>
                    <a:pt x="18529" y="152819"/>
                  </a:lnTo>
                  <a:lnTo>
                    <a:pt x="1524" y="142976"/>
                  </a:lnTo>
                  <a:lnTo>
                    <a:pt x="39395" y="125082"/>
                  </a:lnTo>
                  <a:lnTo>
                    <a:pt x="72504" y="114401"/>
                  </a:lnTo>
                  <a:lnTo>
                    <a:pt x="82677" y="127000"/>
                  </a:lnTo>
                  <a:lnTo>
                    <a:pt x="82677" y="125260"/>
                  </a:lnTo>
                  <a:lnTo>
                    <a:pt x="119583" y="104775"/>
                  </a:lnTo>
                  <a:lnTo>
                    <a:pt x="168617" y="100711"/>
                  </a:lnTo>
                  <a:lnTo>
                    <a:pt x="179857" y="100469"/>
                  </a:lnTo>
                  <a:lnTo>
                    <a:pt x="191084" y="100711"/>
                  </a:lnTo>
                  <a:lnTo>
                    <a:pt x="229184" y="103276"/>
                  </a:lnTo>
                  <a:lnTo>
                    <a:pt x="276618" y="111582"/>
                  </a:lnTo>
                  <a:lnTo>
                    <a:pt x="320344" y="125082"/>
                  </a:lnTo>
                  <a:lnTo>
                    <a:pt x="358648" y="143217"/>
                  </a:lnTo>
                  <a:lnTo>
                    <a:pt x="390080" y="165354"/>
                  </a:lnTo>
                  <a:lnTo>
                    <a:pt x="417372" y="196672"/>
                  </a:lnTo>
                  <a:lnTo>
                    <a:pt x="432295" y="239966"/>
                  </a:lnTo>
                  <a:lnTo>
                    <a:pt x="432714" y="246443"/>
                  </a:lnTo>
                  <a:lnTo>
                    <a:pt x="432714" y="233959"/>
                  </a:lnTo>
                  <a:lnTo>
                    <a:pt x="418553" y="196418"/>
                  </a:lnTo>
                  <a:lnTo>
                    <a:pt x="391147" y="164934"/>
                  </a:lnTo>
                  <a:lnTo>
                    <a:pt x="359562" y="142697"/>
                  </a:lnTo>
                  <a:lnTo>
                    <a:pt x="321043" y="124460"/>
                  </a:lnTo>
                  <a:lnTo>
                    <a:pt x="277101" y="110909"/>
                  </a:lnTo>
                  <a:lnTo>
                    <a:pt x="229425" y="102552"/>
                  </a:lnTo>
                  <a:lnTo>
                    <a:pt x="191135" y="99974"/>
                  </a:lnTo>
                  <a:lnTo>
                    <a:pt x="179857" y="99733"/>
                  </a:lnTo>
                  <a:lnTo>
                    <a:pt x="168567" y="99974"/>
                  </a:lnTo>
                  <a:lnTo>
                    <a:pt x="130276" y="102552"/>
                  </a:lnTo>
                  <a:lnTo>
                    <a:pt x="82600" y="110909"/>
                  </a:lnTo>
                  <a:lnTo>
                    <a:pt x="72936" y="113474"/>
                  </a:lnTo>
                  <a:lnTo>
                    <a:pt x="72682" y="113449"/>
                  </a:lnTo>
                  <a:lnTo>
                    <a:pt x="72504" y="113474"/>
                  </a:lnTo>
                  <a:lnTo>
                    <a:pt x="72364" y="113525"/>
                  </a:lnTo>
                  <a:lnTo>
                    <a:pt x="72212" y="113626"/>
                  </a:lnTo>
                  <a:lnTo>
                    <a:pt x="60210" y="117208"/>
                  </a:lnTo>
                  <a:lnTo>
                    <a:pt x="48298" y="121043"/>
                  </a:lnTo>
                  <a:lnTo>
                    <a:pt x="8458" y="138277"/>
                  </a:lnTo>
                  <a:lnTo>
                    <a:pt x="177" y="142697"/>
                  </a:lnTo>
                  <a:lnTo>
                    <a:pt x="0" y="142913"/>
                  </a:lnTo>
                  <a:lnTo>
                    <a:pt x="50" y="143129"/>
                  </a:lnTo>
                  <a:lnTo>
                    <a:pt x="177" y="143230"/>
                  </a:lnTo>
                  <a:lnTo>
                    <a:pt x="18097" y="153581"/>
                  </a:lnTo>
                  <a:lnTo>
                    <a:pt x="35928" y="163868"/>
                  </a:lnTo>
                  <a:lnTo>
                    <a:pt x="36055" y="163944"/>
                  </a:lnTo>
                  <a:lnTo>
                    <a:pt x="53911" y="174256"/>
                  </a:lnTo>
                  <a:lnTo>
                    <a:pt x="71780" y="184569"/>
                  </a:lnTo>
                  <a:lnTo>
                    <a:pt x="71907" y="184645"/>
                  </a:lnTo>
                  <a:lnTo>
                    <a:pt x="89763" y="194957"/>
                  </a:lnTo>
                  <a:lnTo>
                    <a:pt x="89890" y="195021"/>
                  </a:lnTo>
                  <a:lnTo>
                    <a:pt x="90030" y="195046"/>
                  </a:lnTo>
                  <a:lnTo>
                    <a:pt x="90335" y="195084"/>
                  </a:lnTo>
                  <a:lnTo>
                    <a:pt x="90462" y="195046"/>
                  </a:lnTo>
                  <a:lnTo>
                    <a:pt x="90601" y="195021"/>
                  </a:lnTo>
                  <a:lnTo>
                    <a:pt x="90728" y="194945"/>
                  </a:lnTo>
                  <a:lnTo>
                    <a:pt x="95059" y="192443"/>
                  </a:lnTo>
                  <a:lnTo>
                    <a:pt x="104648" y="187909"/>
                  </a:lnTo>
                  <a:lnTo>
                    <a:pt x="149186" y="175742"/>
                  </a:lnTo>
                  <a:lnTo>
                    <a:pt x="173659" y="173647"/>
                  </a:lnTo>
                  <a:lnTo>
                    <a:pt x="186055" y="173647"/>
                  </a:lnTo>
                  <a:lnTo>
                    <a:pt x="233845" y="180555"/>
                  </a:lnTo>
                  <a:lnTo>
                    <a:pt x="273405" y="197497"/>
                  </a:lnTo>
                  <a:lnTo>
                    <a:pt x="302323" y="228752"/>
                  </a:lnTo>
                  <a:lnTo>
                    <a:pt x="305968" y="242887"/>
                  </a:lnTo>
                  <a:lnTo>
                    <a:pt x="305968" y="250037"/>
                  </a:lnTo>
                  <a:lnTo>
                    <a:pt x="288163" y="283933"/>
                  </a:lnTo>
                  <a:lnTo>
                    <a:pt x="269024" y="297929"/>
                  </a:lnTo>
                  <a:lnTo>
                    <a:pt x="268897" y="298043"/>
                  </a:lnTo>
                  <a:lnTo>
                    <a:pt x="268833" y="298208"/>
                  </a:lnTo>
                  <a:lnTo>
                    <a:pt x="268998" y="298437"/>
                  </a:lnTo>
                  <a:lnTo>
                    <a:pt x="269278" y="298526"/>
                  </a:lnTo>
                  <a:lnTo>
                    <a:pt x="269570" y="298564"/>
                  </a:lnTo>
                  <a:lnTo>
                    <a:pt x="269748" y="298526"/>
                  </a:lnTo>
                  <a:lnTo>
                    <a:pt x="269887" y="298450"/>
                  </a:lnTo>
                  <a:lnTo>
                    <a:pt x="299923" y="271272"/>
                  </a:lnTo>
                  <a:lnTo>
                    <a:pt x="307225" y="250075"/>
                  </a:lnTo>
                  <a:lnTo>
                    <a:pt x="307225" y="242836"/>
                  </a:lnTo>
                  <a:lnTo>
                    <a:pt x="289242" y="208597"/>
                  </a:lnTo>
                  <a:lnTo>
                    <a:pt x="255828" y="187325"/>
                  </a:lnTo>
                  <a:lnTo>
                    <a:pt x="210832" y="175031"/>
                  </a:lnTo>
                  <a:lnTo>
                    <a:pt x="186118" y="172923"/>
                  </a:lnTo>
                  <a:lnTo>
                    <a:pt x="173609" y="172923"/>
                  </a:lnTo>
                  <a:lnTo>
                    <a:pt x="125323" y="179895"/>
                  </a:lnTo>
                  <a:lnTo>
                    <a:pt x="90246" y="194195"/>
                  </a:lnTo>
                  <a:lnTo>
                    <a:pt x="73202" y="184365"/>
                  </a:lnTo>
                  <a:lnTo>
                    <a:pt x="108559" y="169418"/>
                  </a:lnTo>
                  <a:lnTo>
                    <a:pt x="150304" y="160680"/>
                  </a:lnTo>
                  <a:lnTo>
                    <a:pt x="179857" y="159004"/>
                  </a:lnTo>
                  <a:lnTo>
                    <a:pt x="194691" y="159537"/>
                  </a:lnTo>
                  <a:lnTo>
                    <a:pt x="237807" y="165658"/>
                  </a:lnTo>
                  <a:lnTo>
                    <a:pt x="281673" y="181571"/>
                  </a:lnTo>
                  <a:lnTo>
                    <a:pt x="316915" y="209016"/>
                  </a:lnTo>
                  <a:lnTo>
                    <a:pt x="331317" y="242150"/>
                  </a:lnTo>
                  <a:lnTo>
                    <a:pt x="331317" y="250736"/>
                  </a:lnTo>
                  <a:lnTo>
                    <a:pt x="309892" y="291439"/>
                  </a:lnTo>
                  <a:lnTo>
                    <a:pt x="286956" y="308279"/>
                  </a:lnTo>
                  <a:lnTo>
                    <a:pt x="318084" y="284200"/>
                  </a:lnTo>
                  <a:lnTo>
                    <a:pt x="332574" y="250786"/>
                  </a:lnTo>
                  <a:lnTo>
                    <a:pt x="332574" y="242100"/>
                  </a:lnTo>
                  <a:lnTo>
                    <a:pt x="311010" y="201066"/>
                  </a:lnTo>
                  <a:lnTo>
                    <a:pt x="276631" y="178371"/>
                  </a:lnTo>
                  <a:lnTo>
                    <a:pt x="238302" y="164985"/>
                  </a:lnTo>
                  <a:lnTo>
                    <a:pt x="194818" y="158813"/>
                  </a:lnTo>
                  <a:lnTo>
                    <a:pt x="179857" y="158280"/>
                  </a:lnTo>
                  <a:lnTo>
                    <a:pt x="164909" y="158813"/>
                  </a:lnTo>
                  <a:lnTo>
                    <a:pt x="121412" y="164985"/>
                  </a:lnTo>
                  <a:lnTo>
                    <a:pt x="83096" y="178371"/>
                  </a:lnTo>
                  <a:lnTo>
                    <a:pt x="72339" y="183870"/>
                  </a:lnTo>
                  <a:lnTo>
                    <a:pt x="55295" y="174028"/>
                  </a:lnTo>
                  <a:lnTo>
                    <a:pt x="96608" y="156527"/>
                  </a:lnTo>
                  <a:lnTo>
                    <a:pt x="145376" y="146329"/>
                  </a:lnTo>
                  <a:lnTo>
                    <a:pt x="179870" y="144373"/>
                  </a:lnTo>
                  <a:lnTo>
                    <a:pt x="197167" y="144983"/>
                  </a:lnTo>
                  <a:lnTo>
                    <a:pt x="247523" y="152146"/>
                  </a:lnTo>
                  <a:lnTo>
                    <a:pt x="284454" y="164236"/>
                  </a:lnTo>
                  <a:lnTo>
                    <a:pt x="322249" y="186055"/>
                  </a:lnTo>
                  <a:lnTo>
                    <a:pt x="351561" y="221615"/>
                  </a:lnTo>
                  <a:lnTo>
                    <a:pt x="356654" y="241427"/>
                  </a:lnTo>
                  <a:lnTo>
                    <a:pt x="356654" y="251472"/>
                  </a:lnTo>
                  <a:lnTo>
                    <a:pt x="339877" y="290144"/>
                  </a:lnTo>
                  <a:lnTo>
                    <a:pt x="310222" y="315302"/>
                  </a:lnTo>
                  <a:lnTo>
                    <a:pt x="304876" y="318630"/>
                  </a:lnTo>
                  <a:lnTo>
                    <a:pt x="304711" y="318770"/>
                  </a:lnTo>
                  <a:lnTo>
                    <a:pt x="304673" y="318897"/>
                  </a:lnTo>
                  <a:lnTo>
                    <a:pt x="304736" y="319049"/>
                  </a:lnTo>
                  <a:lnTo>
                    <a:pt x="304876" y="319138"/>
                  </a:lnTo>
                  <a:lnTo>
                    <a:pt x="322745" y="329488"/>
                  </a:lnTo>
                  <a:lnTo>
                    <a:pt x="340702" y="339839"/>
                  </a:lnTo>
                  <a:lnTo>
                    <a:pt x="358597" y="350177"/>
                  </a:lnTo>
                  <a:lnTo>
                    <a:pt x="358736" y="350240"/>
                  </a:lnTo>
                  <a:lnTo>
                    <a:pt x="358889" y="350278"/>
                  </a:lnTo>
                  <a:lnTo>
                    <a:pt x="359244" y="350304"/>
                  </a:lnTo>
                  <a:lnTo>
                    <a:pt x="359410" y="350253"/>
                  </a:lnTo>
                  <a:lnTo>
                    <a:pt x="359549" y="350189"/>
                  </a:lnTo>
                  <a:lnTo>
                    <a:pt x="391147" y="327964"/>
                  </a:lnTo>
                  <a:lnTo>
                    <a:pt x="418553" y="296481"/>
                  </a:lnTo>
                  <a:lnTo>
                    <a:pt x="432447" y="260807"/>
                  </a:lnTo>
                  <a:lnTo>
                    <a:pt x="433565" y="252958"/>
                  </a:lnTo>
                  <a:lnTo>
                    <a:pt x="433984" y="2464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72263" y="1209788"/>
              <a:ext cx="561340" cy="313055"/>
            </a:xfrm>
            <a:custGeom>
              <a:avLst/>
              <a:gdLst/>
              <a:ahLst/>
              <a:cxnLst/>
              <a:rect l="l" t="t" r="r" b="b"/>
              <a:pathLst>
                <a:path w="561340" h="313055">
                  <a:moveTo>
                    <a:pt x="1206" y="166712"/>
                  </a:moveTo>
                  <a:lnTo>
                    <a:pt x="1079" y="166598"/>
                  </a:lnTo>
                  <a:lnTo>
                    <a:pt x="927" y="166535"/>
                  </a:lnTo>
                  <a:lnTo>
                    <a:pt x="762" y="166509"/>
                  </a:lnTo>
                  <a:lnTo>
                    <a:pt x="571" y="166497"/>
                  </a:lnTo>
                  <a:lnTo>
                    <a:pt x="393" y="166522"/>
                  </a:lnTo>
                  <a:lnTo>
                    <a:pt x="254" y="166573"/>
                  </a:lnTo>
                  <a:lnTo>
                    <a:pt x="101" y="166674"/>
                  </a:lnTo>
                  <a:lnTo>
                    <a:pt x="0" y="166941"/>
                  </a:lnTo>
                  <a:lnTo>
                    <a:pt x="1206" y="166712"/>
                  </a:lnTo>
                  <a:close/>
                </a:path>
                <a:path w="561340" h="313055">
                  <a:moveTo>
                    <a:pt x="33096" y="206260"/>
                  </a:moveTo>
                  <a:lnTo>
                    <a:pt x="33032" y="206133"/>
                  </a:lnTo>
                  <a:lnTo>
                    <a:pt x="31889" y="206438"/>
                  </a:lnTo>
                  <a:lnTo>
                    <a:pt x="32016" y="206540"/>
                  </a:lnTo>
                  <a:lnTo>
                    <a:pt x="32143" y="206590"/>
                  </a:lnTo>
                  <a:lnTo>
                    <a:pt x="32270" y="206641"/>
                  </a:lnTo>
                  <a:lnTo>
                    <a:pt x="32397" y="206654"/>
                  </a:lnTo>
                  <a:lnTo>
                    <a:pt x="32524" y="206654"/>
                  </a:lnTo>
                  <a:lnTo>
                    <a:pt x="32651" y="206641"/>
                  </a:lnTo>
                  <a:lnTo>
                    <a:pt x="32816" y="206590"/>
                  </a:lnTo>
                  <a:lnTo>
                    <a:pt x="32956" y="206514"/>
                  </a:lnTo>
                  <a:lnTo>
                    <a:pt x="33083" y="206362"/>
                  </a:lnTo>
                  <a:close/>
                </a:path>
                <a:path w="561340" h="313055">
                  <a:moveTo>
                    <a:pt x="76352" y="92608"/>
                  </a:moveTo>
                  <a:lnTo>
                    <a:pt x="74104" y="89446"/>
                  </a:lnTo>
                  <a:lnTo>
                    <a:pt x="74155" y="89027"/>
                  </a:lnTo>
                  <a:lnTo>
                    <a:pt x="74269" y="88595"/>
                  </a:lnTo>
                  <a:lnTo>
                    <a:pt x="74383" y="88379"/>
                  </a:lnTo>
                  <a:lnTo>
                    <a:pt x="64579" y="86868"/>
                  </a:lnTo>
                  <a:lnTo>
                    <a:pt x="64516" y="87007"/>
                  </a:lnTo>
                  <a:lnTo>
                    <a:pt x="64363" y="87363"/>
                  </a:lnTo>
                  <a:lnTo>
                    <a:pt x="64071" y="88353"/>
                  </a:lnTo>
                  <a:lnTo>
                    <a:pt x="63957" y="89344"/>
                  </a:lnTo>
                  <a:lnTo>
                    <a:pt x="64020" y="90347"/>
                  </a:lnTo>
                  <a:lnTo>
                    <a:pt x="69176" y="96761"/>
                  </a:lnTo>
                  <a:lnTo>
                    <a:pt x="76339" y="92621"/>
                  </a:lnTo>
                  <a:close/>
                </a:path>
                <a:path w="561340" h="313055">
                  <a:moveTo>
                    <a:pt x="155625" y="138379"/>
                  </a:moveTo>
                  <a:lnTo>
                    <a:pt x="76631" y="92786"/>
                  </a:lnTo>
                  <a:lnTo>
                    <a:pt x="76352" y="92621"/>
                  </a:lnTo>
                  <a:lnTo>
                    <a:pt x="69189" y="96774"/>
                  </a:lnTo>
                  <a:lnTo>
                    <a:pt x="148221" y="142405"/>
                  </a:lnTo>
                  <a:lnTo>
                    <a:pt x="148463" y="142532"/>
                  </a:lnTo>
                  <a:lnTo>
                    <a:pt x="155625" y="138379"/>
                  </a:lnTo>
                  <a:close/>
                </a:path>
                <a:path w="561340" h="313055">
                  <a:moveTo>
                    <a:pt x="173977" y="158102"/>
                  </a:moveTo>
                  <a:lnTo>
                    <a:pt x="173901" y="157975"/>
                  </a:lnTo>
                  <a:lnTo>
                    <a:pt x="173748" y="157861"/>
                  </a:lnTo>
                  <a:lnTo>
                    <a:pt x="173621" y="157822"/>
                  </a:lnTo>
                  <a:lnTo>
                    <a:pt x="173469" y="157784"/>
                  </a:lnTo>
                  <a:lnTo>
                    <a:pt x="173228" y="157772"/>
                  </a:lnTo>
                  <a:lnTo>
                    <a:pt x="173062" y="157822"/>
                  </a:lnTo>
                  <a:lnTo>
                    <a:pt x="172935" y="157861"/>
                  </a:lnTo>
                  <a:lnTo>
                    <a:pt x="172783" y="157988"/>
                  </a:lnTo>
                  <a:lnTo>
                    <a:pt x="153174" y="200215"/>
                  </a:lnTo>
                  <a:lnTo>
                    <a:pt x="153149" y="200342"/>
                  </a:lnTo>
                  <a:lnTo>
                    <a:pt x="153289" y="200533"/>
                  </a:lnTo>
                  <a:lnTo>
                    <a:pt x="153416" y="200609"/>
                  </a:lnTo>
                  <a:lnTo>
                    <a:pt x="153593" y="200672"/>
                  </a:lnTo>
                  <a:lnTo>
                    <a:pt x="153720" y="200685"/>
                  </a:lnTo>
                  <a:lnTo>
                    <a:pt x="153873" y="200672"/>
                  </a:lnTo>
                  <a:lnTo>
                    <a:pt x="154025" y="200647"/>
                  </a:lnTo>
                  <a:lnTo>
                    <a:pt x="154178" y="200596"/>
                  </a:lnTo>
                  <a:lnTo>
                    <a:pt x="154343" y="200469"/>
                  </a:lnTo>
                  <a:lnTo>
                    <a:pt x="173939" y="158242"/>
                  </a:lnTo>
                  <a:lnTo>
                    <a:pt x="173977" y="158102"/>
                  </a:lnTo>
                  <a:close/>
                </a:path>
                <a:path w="561340" h="313055">
                  <a:moveTo>
                    <a:pt x="253555" y="240995"/>
                  </a:moveTo>
                  <a:lnTo>
                    <a:pt x="252857" y="240398"/>
                  </a:lnTo>
                  <a:lnTo>
                    <a:pt x="252730" y="240461"/>
                  </a:lnTo>
                  <a:lnTo>
                    <a:pt x="252603" y="240576"/>
                  </a:lnTo>
                  <a:lnTo>
                    <a:pt x="252577" y="240715"/>
                  </a:lnTo>
                  <a:lnTo>
                    <a:pt x="252641" y="240842"/>
                  </a:lnTo>
                  <a:lnTo>
                    <a:pt x="252780" y="240969"/>
                  </a:lnTo>
                  <a:lnTo>
                    <a:pt x="252907" y="241007"/>
                  </a:lnTo>
                  <a:lnTo>
                    <a:pt x="253072" y="241046"/>
                  </a:lnTo>
                  <a:lnTo>
                    <a:pt x="253314" y="241058"/>
                  </a:lnTo>
                  <a:lnTo>
                    <a:pt x="253441" y="241046"/>
                  </a:lnTo>
                  <a:close/>
                </a:path>
                <a:path w="561340" h="313055">
                  <a:moveTo>
                    <a:pt x="316014" y="215544"/>
                  </a:moveTo>
                  <a:lnTo>
                    <a:pt x="315976" y="215417"/>
                  </a:lnTo>
                  <a:lnTo>
                    <a:pt x="315823" y="215290"/>
                  </a:lnTo>
                  <a:lnTo>
                    <a:pt x="315696" y="215252"/>
                  </a:lnTo>
                  <a:lnTo>
                    <a:pt x="315518" y="215201"/>
                  </a:lnTo>
                  <a:lnTo>
                    <a:pt x="315226" y="215201"/>
                  </a:lnTo>
                  <a:lnTo>
                    <a:pt x="315099" y="215239"/>
                  </a:lnTo>
                  <a:lnTo>
                    <a:pt x="252857" y="240385"/>
                  </a:lnTo>
                  <a:lnTo>
                    <a:pt x="253580" y="240982"/>
                  </a:lnTo>
                  <a:lnTo>
                    <a:pt x="315747" y="215861"/>
                  </a:lnTo>
                  <a:lnTo>
                    <a:pt x="315874" y="215798"/>
                  </a:lnTo>
                  <a:lnTo>
                    <a:pt x="316001" y="215633"/>
                  </a:lnTo>
                  <a:close/>
                </a:path>
                <a:path w="561340" h="313055">
                  <a:moveTo>
                    <a:pt x="316064" y="56184"/>
                  </a:moveTo>
                  <a:lnTo>
                    <a:pt x="311073" y="48907"/>
                  </a:lnTo>
                  <a:lnTo>
                    <a:pt x="310832" y="48780"/>
                  </a:lnTo>
                  <a:lnTo>
                    <a:pt x="310680" y="48691"/>
                  </a:lnTo>
                  <a:lnTo>
                    <a:pt x="231762" y="3136"/>
                  </a:lnTo>
                  <a:lnTo>
                    <a:pt x="231571" y="3009"/>
                  </a:lnTo>
                  <a:lnTo>
                    <a:pt x="231394" y="2895"/>
                  </a:lnTo>
                  <a:lnTo>
                    <a:pt x="230962" y="2641"/>
                  </a:lnTo>
                  <a:lnTo>
                    <a:pt x="219900" y="0"/>
                  </a:lnTo>
                  <a:lnTo>
                    <a:pt x="218160" y="0"/>
                  </a:lnTo>
                  <a:lnTo>
                    <a:pt x="216408" y="88"/>
                  </a:lnTo>
                  <a:lnTo>
                    <a:pt x="214426" y="355"/>
                  </a:lnTo>
                  <a:lnTo>
                    <a:pt x="214198" y="381"/>
                  </a:lnTo>
                  <a:lnTo>
                    <a:pt x="106159" y="17106"/>
                  </a:lnTo>
                  <a:lnTo>
                    <a:pt x="105918" y="17145"/>
                  </a:lnTo>
                  <a:lnTo>
                    <a:pt x="105308" y="17233"/>
                  </a:lnTo>
                  <a:lnTo>
                    <a:pt x="103682" y="17589"/>
                  </a:lnTo>
                  <a:lnTo>
                    <a:pt x="93535" y="24485"/>
                  </a:lnTo>
                  <a:lnTo>
                    <a:pt x="64592" y="86868"/>
                  </a:lnTo>
                  <a:lnTo>
                    <a:pt x="74383" y="88379"/>
                  </a:lnTo>
                  <a:lnTo>
                    <a:pt x="74460" y="88239"/>
                  </a:lnTo>
                  <a:lnTo>
                    <a:pt x="103416" y="25857"/>
                  </a:lnTo>
                  <a:lnTo>
                    <a:pt x="108750" y="22771"/>
                  </a:lnTo>
                  <a:lnTo>
                    <a:pt x="217055" y="6019"/>
                  </a:lnTo>
                  <a:lnTo>
                    <a:pt x="217258" y="5994"/>
                  </a:lnTo>
                  <a:lnTo>
                    <a:pt x="218655" y="5854"/>
                  </a:lnTo>
                  <a:lnTo>
                    <a:pt x="219392" y="5854"/>
                  </a:lnTo>
                  <a:lnTo>
                    <a:pt x="220497" y="5930"/>
                  </a:lnTo>
                  <a:lnTo>
                    <a:pt x="224205" y="7048"/>
                  </a:lnTo>
                  <a:lnTo>
                    <a:pt x="224409" y="7137"/>
                  </a:lnTo>
                  <a:lnTo>
                    <a:pt x="224574" y="7251"/>
                  </a:lnTo>
                  <a:lnTo>
                    <a:pt x="224764" y="7353"/>
                  </a:lnTo>
                  <a:lnTo>
                    <a:pt x="303657" y="52920"/>
                  </a:lnTo>
                  <a:lnTo>
                    <a:pt x="305904" y="56083"/>
                  </a:lnTo>
                  <a:lnTo>
                    <a:pt x="305854" y="56515"/>
                  </a:lnTo>
                  <a:lnTo>
                    <a:pt x="305727" y="56934"/>
                  </a:lnTo>
                  <a:lnTo>
                    <a:pt x="305638" y="57150"/>
                  </a:lnTo>
                  <a:lnTo>
                    <a:pt x="305574" y="57289"/>
                  </a:lnTo>
                  <a:lnTo>
                    <a:pt x="276618" y="119659"/>
                  </a:lnTo>
                  <a:lnTo>
                    <a:pt x="163207" y="139496"/>
                  </a:lnTo>
                  <a:lnTo>
                    <a:pt x="162966" y="139522"/>
                  </a:lnTo>
                  <a:lnTo>
                    <a:pt x="162610" y="139585"/>
                  </a:lnTo>
                  <a:lnTo>
                    <a:pt x="161378" y="139674"/>
                  </a:lnTo>
                  <a:lnTo>
                    <a:pt x="159880" y="139636"/>
                  </a:lnTo>
                  <a:lnTo>
                    <a:pt x="158432" y="139420"/>
                  </a:lnTo>
                  <a:lnTo>
                    <a:pt x="157734" y="139255"/>
                  </a:lnTo>
                  <a:lnTo>
                    <a:pt x="156451" y="138823"/>
                  </a:lnTo>
                  <a:lnTo>
                    <a:pt x="155625" y="138391"/>
                  </a:lnTo>
                  <a:lnTo>
                    <a:pt x="148463" y="142532"/>
                  </a:lnTo>
                  <a:lnTo>
                    <a:pt x="160121" y="145529"/>
                  </a:lnTo>
                  <a:lnTo>
                    <a:pt x="161874" y="145529"/>
                  </a:lnTo>
                  <a:lnTo>
                    <a:pt x="163614" y="145440"/>
                  </a:lnTo>
                  <a:lnTo>
                    <a:pt x="165569" y="145186"/>
                  </a:lnTo>
                  <a:lnTo>
                    <a:pt x="273888" y="128435"/>
                  </a:lnTo>
                  <a:lnTo>
                    <a:pt x="286296" y="121399"/>
                  </a:lnTo>
                  <a:lnTo>
                    <a:pt x="286410" y="121183"/>
                  </a:lnTo>
                  <a:lnTo>
                    <a:pt x="315353" y="58813"/>
                  </a:lnTo>
                  <a:lnTo>
                    <a:pt x="315429" y="58661"/>
                  </a:lnTo>
                  <a:lnTo>
                    <a:pt x="315493" y="58521"/>
                  </a:lnTo>
                  <a:lnTo>
                    <a:pt x="315658" y="58178"/>
                  </a:lnTo>
                  <a:lnTo>
                    <a:pt x="315937" y="57175"/>
                  </a:lnTo>
                  <a:lnTo>
                    <a:pt x="316064" y="56184"/>
                  </a:lnTo>
                  <a:close/>
                </a:path>
                <a:path w="561340" h="313055">
                  <a:moveTo>
                    <a:pt x="360895" y="312229"/>
                  </a:moveTo>
                  <a:lnTo>
                    <a:pt x="360832" y="312102"/>
                  </a:lnTo>
                  <a:lnTo>
                    <a:pt x="360680" y="311975"/>
                  </a:lnTo>
                  <a:lnTo>
                    <a:pt x="360540" y="311937"/>
                  </a:lnTo>
                  <a:lnTo>
                    <a:pt x="360400" y="311899"/>
                  </a:lnTo>
                  <a:lnTo>
                    <a:pt x="285076" y="308089"/>
                  </a:lnTo>
                  <a:lnTo>
                    <a:pt x="284861" y="308089"/>
                  </a:lnTo>
                  <a:lnTo>
                    <a:pt x="284734" y="308114"/>
                  </a:lnTo>
                  <a:lnTo>
                    <a:pt x="284607" y="308165"/>
                  </a:lnTo>
                  <a:lnTo>
                    <a:pt x="284441" y="308305"/>
                  </a:lnTo>
                  <a:lnTo>
                    <a:pt x="284391" y="308432"/>
                  </a:lnTo>
                  <a:lnTo>
                    <a:pt x="284454" y="308597"/>
                  </a:lnTo>
                  <a:lnTo>
                    <a:pt x="284594" y="308724"/>
                  </a:lnTo>
                  <a:lnTo>
                    <a:pt x="284721" y="308762"/>
                  </a:lnTo>
                  <a:lnTo>
                    <a:pt x="284873" y="308800"/>
                  </a:lnTo>
                  <a:lnTo>
                    <a:pt x="360210" y="312610"/>
                  </a:lnTo>
                  <a:lnTo>
                    <a:pt x="360451" y="312610"/>
                  </a:lnTo>
                  <a:lnTo>
                    <a:pt x="360578" y="312585"/>
                  </a:lnTo>
                  <a:lnTo>
                    <a:pt x="360730" y="312483"/>
                  </a:lnTo>
                  <a:lnTo>
                    <a:pt x="360883" y="312331"/>
                  </a:lnTo>
                  <a:close/>
                </a:path>
                <a:path w="561340" h="313055">
                  <a:moveTo>
                    <a:pt x="401955" y="178193"/>
                  </a:moveTo>
                  <a:lnTo>
                    <a:pt x="400469" y="176263"/>
                  </a:lnTo>
                  <a:lnTo>
                    <a:pt x="393280" y="180416"/>
                  </a:lnTo>
                  <a:lnTo>
                    <a:pt x="393839" y="180682"/>
                  </a:lnTo>
                  <a:lnTo>
                    <a:pt x="394068" y="180759"/>
                  </a:lnTo>
                  <a:lnTo>
                    <a:pt x="394271" y="180848"/>
                  </a:lnTo>
                  <a:lnTo>
                    <a:pt x="394931" y="181038"/>
                  </a:lnTo>
                  <a:lnTo>
                    <a:pt x="395643" y="181178"/>
                  </a:lnTo>
                  <a:lnTo>
                    <a:pt x="395871" y="181190"/>
                  </a:lnTo>
                  <a:lnTo>
                    <a:pt x="396138" y="181229"/>
                  </a:lnTo>
                  <a:lnTo>
                    <a:pt x="396633" y="181254"/>
                  </a:lnTo>
                  <a:lnTo>
                    <a:pt x="397611" y="181229"/>
                  </a:lnTo>
                  <a:lnTo>
                    <a:pt x="397865" y="181190"/>
                  </a:lnTo>
                  <a:lnTo>
                    <a:pt x="398106" y="181178"/>
                  </a:lnTo>
                  <a:lnTo>
                    <a:pt x="398818" y="181038"/>
                  </a:lnTo>
                  <a:lnTo>
                    <a:pt x="399503" y="180848"/>
                  </a:lnTo>
                  <a:lnTo>
                    <a:pt x="399681" y="180759"/>
                  </a:lnTo>
                  <a:lnTo>
                    <a:pt x="399897" y="180682"/>
                  </a:lnTo>
                  <a:lnTo>
                    <a:pt x="401955" y="178485"/>
                  </a:lnTo>
                  <a:lnTo>
                    <a:pt x="401955" y="178193"/>
                  </a:lnTo>
                  <a:close/>
                </a:path>
                <a:path w="561340" h="313055">
                  <a:moveTo>
                    <a:pt x="560260" y="96545"/>
                  </a:moveTo>
                  <a:lnTo>
                    <a:pt x="550468" y="95021"/>
                  </a:lnTo>
                  <a:lnTo>
                    <a:pt x="550405" y="95173"/>
                  </a:lnTo>
                  <a:lnTo>
                    <a:pt x="550329" y="95453"/>
                  </a:lnTo>
                  <a:lnTo>
                    <a:pt x="550303" y="95732"/>
                  </a:lnTo>
                  <a:lnTo>
                    <a:pt x="550316" y="96024"/>
                  </a:lnTo>
                  <a:lnTo>
                    <a:pt x="550341" y="96177"/>
                  </a:lnTo>
                  <a:lnTo>
                    <a:pt x="550481" y="96596"/>
                  </a:lnTo>
                  <a:lnTo>
                    <a:pt x="550583" y="96735"/>
                  </a:lnTo>
                  <a:lnTo>
                    <a:pt x="550659" y="96875"/>
                  </a:lnTo>
                  <a:lnTo>
                    <a:pt x="551103" y="97383"/>
                  </a:lnTo>
                  <a:lnTo>
                    <a:pt x="551408" y="97612"/>
                  </a:lnTo>
                  <a:lnTo>
                    <a:pt x="551586" y="97713"/>
                  </a:lnTo>
                  <a:lnTo>
                    <a:pt x="551713" y="97828"/>
                  </a:lnTo>
                  <a:lnTo>
                    <a:pt x="555294" y="98717"/>
                  </a:lnTo>
                  <a:lnTo>
                    <a:pt x="556285" y="98679"/>
                  </a:lnTo>
                  <a:lnTo>
                    <a:pt x="559396" y="97561"/>
                  </a:lnTo>
                  <a:lnTo>
                    <a:pt x="559549" y="97459"/>
                  </a:lnTo>
                  <a:lnTo>
                    <a:pt x="559828" y="97205"/>
                  </a:lnTo>
                  <a:lnTo>
                    <a:pt x="559943" y="97078"/>
                  </a:lnTo>
                  <a:lnTo>
                    <a:pt x="560197" y="96685"/>
                  </a:lnTo>
                  <a:lnTo>
                    <a:pt x="560260" y="96545"/>
                  </a:lnTo>
                  <a:close/>
                </a:path>
                <a:path w="561340" h="313055">
                  <a:moveTo>
                    <a:pt x="560908" y="94056"/>
                  </a:moveTo>
                  <a:lnTo>
                    <a:pt x="556272" y="87007"/>
                  </a:lnTo>
                  <a:lnTo>
                    <a:pt x="555904" y="86753"/>
                  </a:lnTo>
                  <a:lnTo>
                    <a:pt x="555688" y="86652"/>
                  </a:lnTo>
                  <a:lnTo>
                    <a:pt x="552107" y="88722"/>
                  </a:lnTo>
                  <a:lnTo>
                    <a:pt x="555688" y="86639"/>
                  </a:lnTo>
                  <a:lnTo>
                    <a:pt x="476694" y="41046"/>
                  </a:lnTo>
                  <a:lnTo>
                    <a:pt x="476415" y="40881"/>
                  </a:lnTo>
                  <a:lnTo>
                    <a:pt x="464756" y="37884"/>
                  </a:lnTo>
                  <a:lnTo>
                    <a:pt x="463003" y="37884"/>
                  </a:lnTo>
                  <a:lnTo>
                    <a:pt x="461251" y="37973"/>
                  </a:lnTo>
                  <a:lnTo>
                    <a:pt x="460044" y="38138"/>
                  </a:lnTo>
                  <a:lnTo>
                    <a:pt x="459282" y="38227"/>
                  </a:lnTo>
                  <a:lnTo>
                    <a:pt x="459016" y="38277"/>
                  </a:lnTo>
                  <a:lnTo>
                    <a:pt x="350989" y="54978"/>
                  </a:lnTo>
                  <a:lnTo>
                    <a:pt x="350139" y="55118"/>
                  </a:lnTo>
                  <a:lnTo>
                    <a:pt x="338518" y="62090"/>
                  </a:lnTo>
                  <a:lnTo>
                    <a:pt x="338455" y="62217"/>
                  </a:lnTo>
                  <a:lnTo>
                    <a:pt x="338366" y="62369"/>
                  </a:lnTo>
                  <a:lnTo>
                    <a:pt x="309499" y="124599"/>
                  </a:lnTo>
                  <a:lnTo>
                    <a:pt x="309435" y="124739"/>
                  </a:lnTo>
                  <a:lnTo>
                    <a:pt x="309359" y="124891"/>
                  </a:lnTo>
                  <a:lnTo>
                    <a:pt x="309219" y="125234"/>
                  </a:lnTo>
                  <a:lnTo>
                    <a:pt x="308927" y="126238"/>
                  </a:lnTo>
                  <a:lnTo>
                    <a:pt x="308800" y="127215"/>
                  </a:lnTo>
                  <a:lnTo>
                    <a:pt x="308864" y="128231"/>
                  </a:lnTo>
                  <a:lnTo>
                    <a:pt x="313817" y="134531"/>
                  </a:lnTo>
                  <a:lnTo>
                    <a:pt x="314020" y="134645"/>
                  </a:lnTo>
                  <a:lnTo>
                    <a:pt x="314172" y="134747"/>
                  </a:lnTo>
                  <a:lnTo>
                    <a:pt x="393280" y="180403"/>
                  </a:lnTo>
                  <a:lnTo>
                    <a:pt x="400469" y="176250"/>
                  </a:lnTo>
                  <a:lnTo>
                    <a:pt x="321373" y="130644"/>
                  </a:lnTo>
                  <a:lnTo>
                    <a:pt x="321195" y="130505"/>
                  </a:lnTo>
                  <a:lnTo>
                    <a:pt x="318947" y="127330"/>
                  </a:lnTo>
                  <a:lnTo>
                    <a:pt x="319011" y="126898"/>
                  </a:lnTo>
                  <a:lnTo>
                    <a:pt x="319138" y="126466"/>
                  </a:lnTo>
                  <a:lnTo>
                    <a:pt x="319227" y="126263"/>
                  </a:lnTo>
                  <a:lnTo>
                    <a:pt x="319290" y="126111"/>
                  </a:lnTo>
                  <a:lnTo>
                    <a:pt x="348157" y="63893"/>
                  </a:lnTo>
                  <a:lnTo>
                    <a:pt x="348234" y="63741"/>
                  </a:lnTo>
                  <a:lnTo>
                    <a:pt x="348310" y="63601"/>
                  </a:lnTo>
                  <a:lnTo>
                    <a:pt x="348500" y="63258"/>
                  </a:lnTo>
                  <a:lnTo>
                    <a:pt x="353606" y="60642"/>
                  </a:lnTo>
                  <a:lnTo>
                    <a:pt x="461606" y="43929"/>
                  </a:lnTo>
                  <a:lnTo>
                    <a:pt x="461899" y="43891"/>
                  </a:lnTo>
                  <a:lnTo>
                    <a:pt x="463499" y="43738"/>
                  </a:lnTo>
                  <a:lnTo>
                    <a:pt x="464261" y="43738"/>
                  </a:lnTo>
                  <a:lnTo>
                    <a:pt x="465366" y="43815"/>
                  </a:lnTo>
                  <a:lnTo>
                    <a:pt x="467118" y="44145"/>
                  </a:lnTo>
                  <a:lnTo>
                    <a:pt x="468401" y="44589"/>
                  </a:lnTo>
                  <a:lnTo>
                    <a:pt x="469252" y="45021"/>
                  </a:lnTo>
                  <a:lnTo>
                    <a:pt x="548233" y="90639"/>
                  </a:lnTo>
                  <a:lnTo>
                    <a:pt x="548513" y="90792"/>
                  </a:lnTo>
                  <a:lnTo>
                    <a:pt x="550773" y="93954"/>
                  </a:lnTo>
                  <a:lnTo>
                    <a:pt x="550748" y="94170"/>
                  </a:lnTo>
                  <a:lnTo>
                    <a:pt x="550583" y="94818"/>
                  </a:lnTo>
                  <a:lnTo>
                    <a:pt x="550481" y="95021"/>
                  </a:lnTo>
                  <a:lnTo>
                    <a:pt x="560260" y="96545"/>
                  </a:lnTo>
                  <a:lnTo>
                    <a:pt x="560501" y="96050"/>
                  </a:lnTo>
                  <a:lnTo>
                    <a:pt x="560781" y="95046"/>
                  </a:lnTo>
                  <a:lnTo>
                    <a:pt x="560908" y="9405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57289" y="1277937"/>
              <a:ext cx="541655" cy="294005"/>
            </a:xfrm>
            <a:custGeom>
              <a:avLst/>
              <a:gdLst/>
              <a:ahLst/>
              <a:cxnLst/>
              <a:rect l="l" t="t" r="r" b="b"/>
              <a:pathLst>
                <a:path w="541654" h="294005">
                  <a:moveTo>
                    <a:pt x="12255" y="158038"/>
                  </a:moveTo>
                  <a:lnTo>
                    <a:pt x="1257" y="85534"/>
                  </a:lnTo>
                  <a:lnTo>
                    <a:pt x="1206" y="85394"/>
                  </a:lnTo>
                  <a:lnTo>
                    <a:pt x="1066" y="85280"/>
                  </a:lnTo>
                  <a:lnTo>
                    <a:pt x="939" y="85229"/>
                  </a:lnTo>
                  <a:lnTo>
                    <a:pt x="812" y="85217"/>
                  </a:lnTo>
                  <a:lnTo>
                    <a:pt x="660" y="85178"/>
                  </a:lnTo>
                  <a:lnTo>
                    <a:pt x="444" y="85204"/>
                  </a:lnTo>
                  <a:lnTo>
                    <a:pt x="266" y="85255"/>
                  </a:lnTo>
                  <a:lnTo>
                    <a:pt x="139" y="85318"/>
                  </a:lnTo>
                  <a:lnTo>
                    <a:pt x="25" y="85445"/>
                  </a:lnTo>
                  <a:lnTo>
                    <a:pt x="0" y="85585"/>
                  </a:lnTo>
                  <a:lnTo>
                    <a:pt x="10972" y="158089"/>
                  </a:lnTo>
                  <a:lnTo>
                    <a:pt x="11036" y="158216"/>
                  </a:lnTo>
                  <a:lnTo>
                    <a:pt x="11176" y="158330"/>
                  </a:lnTo>
                  <a:lnTo>
                    <a:pt x="11315" y="158381"/>
                  </a:lnTo>
                  <a:lnTo>
                    <a:pt x="11518" y="158407"/>
                  </a:lnTo>
                  <a:lnTo>
                    <a:pt x="11709" y="158432"/>
                  </a:lnTo>
                  <a:lnTo>
                    <a:pt x="11874" y="158381"/>
                  </a:lnTo>
                  <a:lnTo>
                    <a:pt x="12014" y="158356"/>
                  </a:lnTo>
                  <a:lnTo>
                    <a:pt x="12179" y="158229"/>
                  </a:lnTo>
                  <a:lnTo>
                    <a:pt x="12242" y="158076"/>
                  </a:lnTo>
                  <a:close/>
                </a:path>
                <a:path w="541654" h="294005">
                  <a:moveTo>
                    <a:pt x="96393" y="171246"/>
                  </a:moveTo>
                  <a:lnTo>
                    <a:pt x="95364" y="170827"/>
                  </a:lnTo>
                  <a:lnTo>
                    <a:pt x="95250" y="170954"/>
                  </a:lnTo>
                  <a:lnTo>
                    <a:pt x="95250" y="171081"/>
                  </a:lnTo>
                  <a:lnTo>
                    <a:pt x="95338" y="171234"/>
                  </a:lnTo>
                  <a:lnTo>
                    <a:pt x="95478" y="171323"/>
                  </a:lnTo>
                  <a:lnTo>
                    <a:pt x="95618" y="171373"/>
                  </a:lnTo>
                  <a:lnTo>
                    <a:pt x="95745" y="171386"/>
                  </a:lnTo>
                  <a:lnTo>
                    <a:pt x="95986" y="171399"/>
                  </a:lnTo>
                  <a:lnTo>
                    <a:pt x="96126" y="171373"/>
                  </a:lnTo>
                  <a:lnTo>
                    <a:pt x="96316" y="171297"/>
                  </a:lnTo>
                  <a:close/>
                </a:path>
                <a:path w="541654" h="294005">
                  <a:moveTo>
                    <a:pt x="168744" y="111467"/>
                  </a:moveTo>
                  <a:lnTo>
                    <a:pt x="168694" y="111340"/>
                  </a:lnTo>
                  <a:lnTo>
                    <a:pt x="168567" y="111213"/>
                  </a:lnTo>
                  <a:lnTo>
                    <a:pt x="168402" y="111137"/>
                  </a:lnTo>
                  <a:lnTo>
                    <a:pt x="167957" y="111112"/>
                  </a:lnTo>
                  <a:lnTo>
                    <a:pt x="167805" y="111163"/>
                  </a:lnTo>
                  <a:lnTo>
                    <a:pt x="167678" y="111201"/>
                  </a:lnTo>
                  <a:lnTo>
                    <a:pt x="95364" y="170815"/>
                  </a:lnTo>
                  <a:lnTo>
                    <a:pt x="96393" y="171234"/>
                  </a:lnTo>
                  <a:lnTo>
                    <a:pt x="168605" y="111683"/>
                  </a:lnTo>
                  <a:lnTo>
                    <a:pt x="168732" y="111556"/>
                  </a:lnTo>
                  <a:close/>
                </a:path>
                <a:path w="541654" h="294005">
                  <a:moveTo>
                    <a:pt x="253085" y="293154"/>
                  </a:moveTo>
                  <a:lnTo>
                    <a:pt x="253009" y="293014"/>
                  </a:lnTo>
                  <a:lnTo>
                    <a:pt x="252857" y="292912"/>
                  </a:lnTo>
                  <a:lnTo>
                    <a:pt x="252717" y="292862"/>
                  </a:lnTo>
                  <a:lnTo>
                    <a:pt x="138531" y="262115"/>
                  </a:lnTo>
                  <a:lnTo>
                    <a:pt x="138404" y="262089"/>
                  </a:lnTo>
                  <a:lnTo>
                    <a:pt x="138137" y="262089"/>
                  </a:lnTo>
                  <a:lnTo>
                    <a:pt x="137960" y="262140"/>
                  </a:lnTo>
                  <a:lnTo>
                    <a:pt x="137833" y="262191"/>
                  </a:lnTo>
                  <a:lnTo>
                    <a:pt x="137680" y="262305"/>
                  </a:lnTo>
                  <a:lnTo>
                    <a:pt x="137629" y="262432"/>
                  </a:lnTo>
                  <a:lnTo>
                    <a:pt x="137655" y="262559"/>
                  </a:lnTo>
                  <a:lnTo>
                    <a:pt x="137769" y="262699"/>
                  </a:lnTo>
                  <a:lnTo>
                    <a:pt x="137909" y="262763"/>
                  </a:lnTo>
                  <a:lnTo>
                    <a:pt x="252171" y="293522"/>
                  </a:lnTo>
                  <a:lnTo>
                    <a:pt x="252298" y="293560"/>
                  </a:lnTo>
                  <a:lnTo>
                    <a:pt x="252577" y="293560"/>
                  </a:lnTo>
                  <a:lnTo>
                    <a:pt x="252742" y="293509"/>
                  </a:lnTo>
                  <a:lnTo>
                    <a:pt x="252869" y="293458"/>
                  </a:lnTo>
                  <a:lnTo>
                    <a:pt x="253022" y="293344"/>
                  </a:lnTo>
                  <a:lnTo>
                    <a:pt x="253085" y="293217"/>
                  </a:lnTo>
                  <a:close/>
                </a:path>
                <a:path w="541654" h="294005">
                  <a:moveTo>
                    <a:pt x="268109" y="193675"/>
                  </a:moveTo>
                  <a:lnTo>
                    <a:pt x="268097" y="193268"/>
                  </a:lnTo>
                  <a:lnTo>
                    <a:pt x="267855" y="193141"/>
                  </a:lnTo>
                  <a:lnTo>
                    <a:pt x="267487" y="193103"/>
                  </a:lnTo>
                  <a:lnTo>
                    <a:pt x="267462" y="193268"/>
                  </a:lnTo>
                  <a:lnTo>
                    <a:pt x="267398" y="193116"/>
                  </a:lnTo>
                  <a:lnTo>
                    <a:pt x="145719" y="211937"/>
                  </a:lnTo>
                  <a:lnTo>
                    <a:pt x="145567" y="211975"/>
                  </a:lnTo>
                  <a:lnTo>
                    <a:pt x="145389" y="212064"/>
                  </a:lnTo>
                  <a:lnTo>
                    <a:pt x="145351" y="212509"/>
                  </a:lnTo>
                  <a:lnTo>
                    <a:pt x="145605" y="212623"/>
                  </a:lnTo>
                  <a:lnTo>
                    <a:pt x="145961" y="212661"/>
                  </a:lnTo>
                  <a:lnTo>
                    <a:pt x="145910" y="212356"/>
                  </a:lnTo>
                  <a:lnTo>
                    <a:pt x="146050" y="212648"/>
                  </a:lnTo>
                  <a:lnTo>
                    <a:pt x="267716" y="193827"/>
                  </a:lnTo>
                  <a:lnTo>
                    <a:pt x="268109" y="193675"/>
                  </a:lnTo>
                  <a:close/>
                </a:path>
                <a:path w="541654" h="294005">
                  <a:moveTo>
                    <a:pt x="288442" y="317"/>
                  </a:moveTo>
                  <a:lnTo>
                    <a:pt x="288213" y="228"/>
                  </a:lnTo>
                  <a:lnTo>
                    <a:pt x="287921" y="101"/>
                  </a:lnTo>
                  <a:lnTo>
                    <a:pt x="287553" y="50"/>
                  </a:lnTo>
                  <a:lnTo>
                    <a:pt x="287197" y="0"/>
                  </a:lnTo>
                  <a:lnTo>
                    <a:pt x="286994" y="0"/>
                  </a:lnTo>
                  <a:lnTo>
                    <a:pt x="286816" y="12"/>
                  </a:lnTo>
                  <a:lnTo>
                    <a:pt x="286639" y="50"/>
                  </a:lnTo>
                  <a:lnTo>
                    <a:pt x="286270" y="101"/>
                  </a:lnTo>
                  <a:lnTo>
                    <a:pt x="286105" y="165"/>
                  </a:lnTo>
                  <a:lnTo>
                    <a:pt x="285965" y="228"/>
                  </a:lnTo>
                  <a:lnTo>
                    <a:pt x="285826" y="292"/>
                  </a:lnTo>
                  <a:lnTo>
                    <a:pt x="285559" y="444"/>
                  </a:lnTo>
                  <a:lnTo>
                    <a:pt x="285381" y="635"/>
                  </a:lnTo>
                  <a:lnTo>
                    <a:pt x="285254" y="850"/>
                  </a:lnTo>
                  <a:lnTo>
                    <a:pt x="285191" y="1041"/>
                  </a:lnTo>
                  <a:lnTo>
                    <a:pt x="285229" y="1257"/>
                  </a:lnTo>
                  <a:lnTo>
                    <a:pt x="285305" y="1473"/>
                  </a:lnTo>
                  <a:lnTo>
                    <a:pt x="285457" y="1663"/>
                  </a:lnTo>
                  <a:lnTo>
                    <a:pt x="285673" y="1854"/>
                  </a:lnTo>
                  <a:lnTo>
                    <a:pt x="288442" y="317"/>
                  </a:lnTo>
                  <a:close/>
                </a:path>
                <a:path w="541654" h="294005">
                  <a:moveTo>
                    <a:pt x="301891" y="8089"/>
                  </a:moveTo>
                  <a:lnTo>
                    <a:pt x="288442" y="330"/>
                  </a:lnTo>
                  <a:lnTo>
                    <a:pt x="285750" y="1892"/>
                  </a:lnTo>
                  <a:lnTo>
                    <a:pt x="299173" y="9639"/>
                  </a:lnTo>
                  <a:lnTo>
                    <a:pt x="301891" y="8089"/>
                  </a:lnTo>
                  <a:close/>
                </a:path>
                <a:path w="541654" h="294005">
                  <a:moveTo>
                    <a:pt x="302425" y="8813"/>
                  </a:moveTo>
                  <a:lnTo>
                    <a:pt x="302247" y="8394"/>
                  </a:lnTo>
                  <a:lnTo>
                    <a:pt x="302120" y="8255"/>
                  </a:lnTo>
                  <a:lnTo>
                    <a:pt x="301955" y="8115"/>
                  </a:lnTo>
                  <a:lnTo>
                    <a:pt x="299173" y="9652"/>
                  </a:lnTo>
                  <a:lnTo>
                    <a:pt x="299491" y="9766"/>
                  </a:lnTo>
                  <a:lnTo>
                    <a:pt x="299720" y="9867"/>
                  </a:lnTo>
                  <a:lnTo>
                    <a:pt x="299885" y="9906"/>
                  </a:lnTo>
                  <a:lnTo>
                    <a:pt x="300088" y="9944"/>
                  </a:lnTo>
                  <a:lnTo>
                    <a:pt x="300266" y="9956"/>
                  </a:lnTo>
                  <a:lnTo>
                    <a:pt x="300443" y="9969"/>
                  </a:lnTo>
                  <a:lnTo>
                    <a:pt x="300647" y="9969"/>
                  </a:lnTo>
                  <a:lnTo>
                    <a:pt x="300824" y="9956"/>
                  </a:lnTo>
                  <a:lnTo>
                    <a:pt x="301002" y="9944"/>
                  </a:lnTo>
                  <a:lnTo>
                    <a:pt x="301269" y="9880"/>
                  </a:lnTo>
                  <a:lnTo>
                    <a:pt x="301523" y="9804"/>
                  </a:lnTo>
                  <a:lnTo>
                    <a:pt x="301663" y="9740"/>
                  </a:lnTo>
                  <a:lnTo>
                    <a:pt x="301802" y="9677"/>
                  </a:lnTo>
                  <a:lnTo>
                    <a:pt x="301955" y="9601"/>
                  </a:lnTo>
                  <a:lnTo>
                    <a:pt x="302082" y="9525"/>
                  </a:lnTo>
                  <a:lnTo>
                    <a:pt x="302247" y="9334"/>
                  </a:lnTo>
                  <a:lnTo>
                    <a:pt x="302374" y="9144"/>
                  </a:lnTo>
                  <a:lnTo>
                    <a:pt x="302425" y="8928"/>
                  </a:lnTo>
                  <a:close/>
                </a:path>
                <a:path w="541654" h="294005">
                  <a:moveTo>
                    <a:pt x="315442" y="108102"/>
                  </a:moveTo>
                  <a:lnTo>
                    <a:pt x="312077" y="107264"/>
                  </a:lnTo>
                  <a:lnTo>
                    <a:pt x="311111" y="107289"/>
                  </a:lnTo>
                  <a:lnTo>
                    <a:pt x="310121" y="107429"/>
                  </a:lnTo>
                  <a:lnTo>
                    <a:pt x="309892" y="107480"/>
                  </a:lnTo>
                  <a:lnTo>
                    <a:pt x="309219" y="107670"/>
                  </a:lnTo>
                  <a:lnTo>
                    <a:pt x="309041" y="107759"/>
                  </a:lnTo>
                  <a:lnTo>
                    <a:pt x="308813" y="107835"/>
                  </a:lnTo>
                  <a:lnTo>
                    <a:pt x="306768" y="110032"/>
                  </a:lnTo>
                  <a:lnTo>
                    <a:pt x="306768" y="110324"/>
                  </a:lnTo>
                  <a:lnTo>
                    <a:pt x="306819" y="110617"/>
                  </a:lnTo>
                  <a:lnTo>
                    <a:pt x="306908" y="110896"/>
                  </a:lnTo>
                  <a:lnTo>
                    <a:pt x="307060" y="111175"/>
                  </a:lnTo>
                  <a:lnTo>
                    <a:pt x="307174" y="111302"/>
                  </a:lnTo>
                  <a:lnTo>
                    <a:pt x="307263" y="111442"/>
                  </a:lnTo>
                  <a:lnTo>
                    <a:pt x="307479" y="111683"/>
                  </a:lnTo>
                  <a:lnTo>
                    <a:pt x="307619" y="111810"/>
                  </a:lnTo>
                  <a:lnTo>
                    <a:pt x="308063" y="112166"/>
                  </a:lnTo>
                  <a:lnTo>
                    <a:pt x="308254" y="112255"/>
                  </a:lnTo>
                  <a:lnTo>
                    <a:pt x="315442" y="108102"/>
                  </a:lnTo>
                  <a:close/>
                </a:path>
                <a:path w="541654" h="294005">
                  <a:moveTo>
                    <a:pt x="333235" y="30327"/>
                  </a:moveTo>
                  <a:lnTo>
                    <a:pt x="330555" y="28765"/>
                  </a:lnTo>
                  <a:lnTo>
                    <a:pt x="317106" y="36537"/>
                  </a:lnTo>
                  <a:lnTo>
                    <a:pt x="319786" y="38087"/>
                  </a:lnTo>
                  <a:lnTo>
                    <a:pt x="333235" y="30327"/>
                  </a:lnTo>
                  <a:close/>
                </a:path>
                <a:path w="541654" h="294005">
                  <a:moveTo>
                    <a:pt x="338277" y="6223"/>
                  </a:moveTo>
                  <a:lnTo>
                    <a:pt x="338251" y="6070"/>
                  </a:lnTo>
                  <a:lnTo>
                    <a:pt x="338175" y="5905"/>
                  </a:lnTo>
                  <a:lnTo>
                    <a:pt x="338023" y="5715"/>
                  </a:lnTo>
                  <a:lnTo>
                    <a:pt x="337781" y="5524"/>
                  </a:lnTo>
                  <a:lnTo>
                    <a:pt x="337426" y="5359"/>
                  </a:lnTo>
                  <a:lnTo>
                    <a:pt x="337185" y="5283"/>
                  </a:lnTo>
                  <a:lnTo>
                    <a:pt x="337019" y="5232"/>
                  </a:lnTo>
                  <a:lnTo>
                    <a:pt x="336842" y="5207"/>
                  </a:lnTo>
                  <a:lnTo>
                    <a:pt x="336473" y="5168"/>
                  </a:lnTo>
                  <a:lnTo>
                    <a:pt x="336296" y="5168"/>
                  </a:lnTo>
                  <a:lnTo>
                    <a:pt x="336016" y="5207"/>
                  </a:lnTo>
                  <a:lnTo>
                    <a:pt x="335737" y="5232"/>
                  </a:lnTo>
                  <a:lnTo>
                    <a:pt x="335559" y="5283"/>
                  </a:lnTo>
                  <a:lnTo>
                    <a:pt x="335394" y="5334"/>
                  </a:lnTo>
                  <a:lnTo>
                    <a:pt x="335241" y="5397"/>
                  </a:lnTo>
                  <a:lnTo>
                    <a:pt x="335102" y="5473"/>
                  </a:lnTo>
                  <a:lnTo>
                    <a:pt x="329653" y="8610"/>
                  </a:lnTo>
                  <a:lnTo>
                    <a:pt x="324281" y="5499"/>
                  </a:lnTo>
                  <a:lnTo>
                    <a:pt x="324065" y="5397"/>
                  </a:lnTo>
                  <a:lnTo>
                    <a:pt x="323773" y="5283"/>
                  </a:lnTo>
                  <a:lnTo>
                    <a:pt x="323405" y="5207"/>
                  </a:lnTo>
                  <a:lnTo>
                    <a:pt x="323215" y="5194"/>
                  </a:lnTo>
                  <a:lnTo>
                    <a:pt x="323037" y="5181"/>
                  </a:lnTo>
                  <a:lnTo>
                    <a:pt x="322846" y="5181"/>
                  </a:lnTo>
                  <a:lnTo>
                    <a:pt x="322668" y="5194"/>
                  </a:lnTo>
                  <a:lnTo>
                    <a:pt x="322491" y="5207"/>
                  </a:lnTo>
                  <a:lnTo>
                    <a:pt x="322300" y="5245"/>
                  </a:lnTo>
                  <a:lnTo>
                    <a:pt x="322122" y="5283"/>
                  </a:lnTo>
                  <a:lnTo>
                    <a:pt x="321957" y="5334"/>
                  </a:lnTo>
                  <a:lnTo>
                    <a:pt x="321818" y="5397"/>
                  </a:lnTo>
                  <a:lnTo>
                    <a:pt x="321665" y="5461"/>
                  </a:lnTo>
                  <a:lnTo>
                    <a:pt x="321525" y="5537"/>
                  </a:lnTo>
                  <a:lnTo>
                    <a:pt x="321360" y="5676"/>
                  </a:lnTo>
                  <a:lnTo>
                    <a:pt x="321233" y="5816"/>
                  </a:lnTo>
                  <a:lnTo>
                    <a:pt x="321094" y="6007"/>
                  </a:lnTo>
                  <a:lnTo>
                    <a:pt x="321030" y="6223"/>
                  </a:lnTo>
                  <a:lnTo>
                    <a:pt x="321056" y="6438"/>
                  </a:lnTo>
                  <a:lnTo>
                    <a:pt x="321144" y="6654"/>
                  </a:lnTo>
                  <a:lnTo>
                    <a:pt x="321310" y="6845"/>
                  </a:lnTo>
                  <a:lnTo>
                    <a:pt x="321602" y="7061"/>
                  </a:lnTo>
                  <a:lnTo>
                    <a:pt x="326961" y="10160"/>
                  </a:lnTo>
                  <a:lnTo>
                    <a:pt x="321602" y="13246"/>
                  </a:lnTo>
                  <a:lnTo>
                    <a:pt x="321411" y="13373"/>
                  </a:lnTo>
                  <a:lnTo>
                    <a:pt x="321233" y="13563"/>
                  </a:lnTo>
                  <a:lnTo>
                    <a:pt x="321094" y="13779"/>
                  </a:lnTo>
                  <a:lnTo>
                    <a:pt x="321030" y="13970"/>
                  </a:lnTo>
                  <a:lnTo>
                    <a:pt x="321030" y="14097"/>
                  </a:lnTo>
                  <a:lnTo>
                    <a:pt x="321068" y="14249"/>
                  </a:lnTo>
                  <a:lnTo>
                    <a:pt x="321132" y="14401"/>
                  </a:lnTo>
                  <a:lnTo>
                    <a:pt x="321373" y="14643"/>
                  </a:lnTo>
                  <a:lnTo>
                    <a:pt x="321525" y="14782"/>
                  </a:lnTo>
                  <a:lnTo>
                    <a:pt x="321665" y="14859"/>
                  </a:lnTo>
                  <a:lnTo>
                    <a:pt x="321818" y="14922"/>
                  </a:lnTo>
                  <a:lnTo>
                    <a:pt x="322287" y="15074"/>
                  </a:lnTo>
                  <a:lnTo>
                    <a:pt x="322580" y="15113"/>
                  </a:lnTo>
                  <a:lnTo>
                    <a:pt x="323227" y="15138"/>
                  </a:lnTo>
                  <a:lnTo>
                    <a:pt x="323570" y="15074"/>
                  </a:lnTo>
                  <a:lnTo>
                    <a:pt x="323773" y="15024"/>
                  </a:lnTo>
                  <a:lnTo>
                    <a:pt x="324065" y="14922"/>
                  </a:lnTo>
                  <a:lnTo>
                    <a:pt x="324218" y="14859"/>
                  </a:lnTo>
                  <a:lnTo>
                    <a:pt x="329653" y="11722"/>
                  </a:lnTo>
                  <a:lnTo>
                    <a:pt x="335026" y="14808"/>
                  </a:lnTo>
                  <a:lnTo>
                    <a:pt x="336727" y="13830"/>
                  </a:lnTo>
                  <a:lnTo>
                    <a:pt x="335026" y="14820"/>
                  </a:lnTo>
                  <a:lnTo>
                    <a:pt x="335330" y="14960"/>
                  </a:lnTo>
                  <a:lnTo>
                    <a:pt x="335559" y="15036"/>
                  </a:lnTo>
                  <a:lnTo>
                    <a:pt x="335724" y="15074"/>
                  </a:lnTo>
                  <a:lnTo>
                    <a:pt x="335927" y="15113"/>
                  </a:lnTo>
                  <a:lnTo>
                    <a:pt x="336283" y="15138"/>
                  </a:lnTo>
                  <a:lnTo>
                    <a:pt x="336473" y="15138"/>
                  </a:lnTo>
                  <a:lnTo>
                    <a:pt x="336664" y="15125"/>
                  </a:lnTo>
                  <a:lnTo>
                    <a:pt x="336842" y="15113"/>
                  </a:lnTo>
                  <a:lnTo>
                    <a:pt x="337096" y="15049"/>
                  </a:lnTo>
                  <a:lnTo>
                    <a:pt x="337362" y="14986"/>
                  </a:lnTo>
                  <a:lnTo>
                    <a:pt x="337502" y="14922"/>
                  </a:lnTo>
                  <a:lnTo>
                    <a:pt x="337654" y="14859"/>
                  </a:lnTo>
                  <a:lnTo>
                    <a:pt x="337781" y="14770"/>
                  </a:lnTo>
                  <a:lnTo>
                    <a:pt x="337921" y="14693"/>
                  </a:lnTo>
                  <a:lnTo>
                    <a:pt x="338086" y="14503"/>
                  </a:lnTo>
                  <a:lnTo>
                    <a:pt x="338213" y="14312"/>
                  </a:lnTo>
                  <a:lnTo>
                    <a:pt x="338277" y="14097"/>
                  </a:lnTo>
                  <a:lnTo>
                    <a:pt x="338239" y="13830"/>
                  </a:lnTo>
                  <a:lnTo>
                    <a:pt x="338137" y="13614"/>
                  </a:lnTo>
                  <a:lnTo>
                    <a:pt x="338023" y="13474"/>
                  </a:lnTo>
                  <a:lnTo>
                    <a:pt x="337781" y="13284"/>
                  </a:lnTo>
                  <a:lnTo>
                    <a:pt x="332346" y="10160"/>
                  </a:lnTo>
                  <a:lnTo>
                    <a:pt x="337718" y="7061"/>
                  </a:lnTo>
                  <a:lnTo>
                    <a:pt x="337908" y="6934"/>
                  </a:lnTo>
                  <a:lnTo>
                    <a:pt x="338099" y="6743"/>
                  </a:lnTo>
                  <a:lnTo>
                    <a:pt x="338213" y="6553"/>
                  </a:lnTo>
                  <a:lnTo>
                    <a:pt x="338277" y="6337"/>
                  </a:lnTo>
                  <a:close/>
                </a:path>
                <a:path w="541654" h="294005">
                  <a:moveTo>
                    <a:pt x="470662" y="18491"/>
                  </a:moveTo>
                  <a:lnTo>
                    <a:pt x="468045" y="17716"/>
                  </a:lnTo>
                  <a:lnTo>
                    <a:pt x="467804" y="17678"/>
                  </a:lnTo>
                  <a:lnTo>
                    <a:pt x="467309" y="17653"/>
                  </a:lnTo>
                  <a:lnTo>
                    <a:pt x="466813" y="17653"/>
                  </a:lnTo>
                  <a:lnTo>
                    <a:pt x="466344" y="17678"/>
                  </a:lnTo>
                  <a:lnTo>
                    <a:pt x="466077" y="17716"/>
                  </a:lnTo>
                  <a:lnTo>
                    <a:pt x="465836" y="17729"/>
                  </a:lnTo>
                  <a:lnTo>
                    <a:pt x="462102" y="20002"/>
                  </a:lnTo>
                  <a:lnTo>
                    <a:pt x="462038" y="20142"/>
                  </a:lnTo>
                  <a:lnTo>
                    <a:pt x="461987" y="20421"/>
                  </a:lnTo>
                  <a:lnTo>
                    <a:pt x="461987" y="20713"/>
                  </a:lnTo>
                  <a:lnTo>
                    <a:pt x="462038" y="21005"/>
                  </a:lnTo>
                  <a:lnTo>
                    <a:pt x="462102" y="21145"/>
                  </a:lnTo>
                  <a:lnTo>
                    <a:pt x="462140" y="21285"/>
                  </a:lnTo>
                  <a:lnTo>
                    <a:pt x="463486" y="22644"/>
                  </a:lnTo>
                  <a:lnTo>
                    <a:pt x="470662" y="18491"/>
                  </a:lnTo>
                  <a:close/>
                </a:path>
                <a:path w="541654" h="294005">
                  <a:moveTo>
                    <a:pt x="475234" y="28397"/>
                  </a:moveTo>
                  <a:lnTo>
                    <a:pt x="465442" y="26873"/>
                  </a:lnTo>
                  <a:lnTo>
                    <a:pt x="436499" y="89255"/>
                  </a:lnTo>
                  <a:lnTo>
                    <a:pt x="436422" y="89408"/>
                  </a:lnTo>
                  <a:lnTo>
                    <a:pt x="430809" y="92544"/>
                  </a:lnTo>
                  <a:lnTo>
                    <a:pt x="322808" y="109258"/>
                  </a:lnTo>
                  <a:lnTo>
                    <a:pt x="321195" y="109397"/>
                  </a:lnTo>
                  <a:lnTo>
                    <a:pt x="320421" y="109397"/>
                  </a:lnTo>
                  <a:lnTo>
                    <a:pt x="319328" y="109321"/>
                  </a:lnTo>
                  <a:lnTo>
                    <a:pt x="317550" y="108991"/>
                  </a:lnTo>
                  <a:lnTo>
                    <a:pt x="316280" y="108546"/>
                  </a:lnTo>
                  <a:lnTo>
                    <a:pt x="315442" y="108115"/>
                  </a:lnTo>
                  <a:lnTo>
                    <a:pt x="308254" y="112268"/>
                  </a:lnTo>
                  <a:lnTo>
                    <a:pt x="319938" y="115252"/>
                  </a:lnTo>
                  <a:lnTo>
                    <a:pt x="321665" y="115252"/>
                  </a:lnTo>
                  <a:lnTo>
                    <a:pt x="323430" y="115163"/>
                  </a:lnTo>
                  <a:lnTo>
                    <a:pt x="324637" y="114998"/>
                  </a:lnTo>
                  <a:lnTo>
                    <a:pt x="325374" y="114922"/>
                  </a:lnTo>
                  <a:lnTo>
                    <a:pt x="325932" y="114820"/>
                  </a:lnTo>
                  <a:lnTo>
                    <a:pt x="433514" y="98196"/>
                  </a:lnTo>
                  <a:lnTo>
                    <a:pt x="433679" y="98171"/>
                  </a:lnTo>
                  <a:lnTo>
                    <a:pt x="434530" y="98031"/>
                  </a:lnTo>
                  <a:lnTo>
                    <a:pt x="446163" y="91071"/>
                  </a:lnTo>
                  <a:lnTo>
                    <a:pt x="446227" y="90919"/>
                  </a:lnTo>
                  <a:lnTo>
                    <a:pt x="446303" y="90766"/>
                  </a:lnTo>
                  <a:lnTo>
                    <a:pt x="475234" y="28397"/>
                  </a:lnTo>
                  <a:close/>
                </a:path>
                <a:path w="541654" h="294005">
                  <a:moveTo>
                    <a:pt x="475424" y="27673"/>
                  </a:moveTo>
                  <a:lnTo>
                    <a:pt x="470433" y="24701"/>
                  </a:lnTo>
                  <a:lnTo>
                    <a:pt x="469442" y="24739"/>
                  </a:lnTo>
                  <a:lnTo>
                    <a:pt x="468718" y="24866"/>
                  </a:lnTo>
                  <a:lnTo>
                    <a:pt x="468033" y="25019"/>
                  </a:lnTo>
                  <a:lnTo>
                    <a:pt x="467194" y="25336"/>
                  </a:lnTo>
                  <a:lnTo>
                    <a:pt x="467029" y="25438"/>
                  </a:lnTo>
                  <a:lnTo>
                    <a:pt x="466826" y="25527"/>
                  </a:lnTo>
                  <a:lnTo>
                    <a:pt x="466483" y="25730"/>
                  </a:lnTo>
                  <a:lnTo>
                    <a:pt x="466344" y="25857"/>
                  </a:lnTo>
                  <a:lnTo>
                    <a:pt x="466178" y="25958"/>
                  </a:lnTo>
                  <a:lnTo>
                    <a:pt x="465912" y="26212"/>
                  </a:lnTo>
                  <a:lnTo>
                    <a:pt x="465518" y="26733"/>
                  </a:lnTo>
                  <a:lnTo>
                    <a:pt x="465455" y="26873"/>
                  </a:lnTo>
                  <a:lnTo>
                    <a:pt x="475234" y="28397"/>
                  </a:lnTo>
                  <a:lnTo>
                    <a:pt x="475322" y="28244"/>
                  </a:lnTo>
                  <a:lnTo>
                    <a:pt x="475411" y="27965"/>
                  </a:lnTo>
                  <a:lnTo>
                    <a:pt x="475424" y="27673"/>
                  </a:lnTo>
                  <a:close/>
                </a:path>
                <a:path w="541654" h="294005">
                  <a:moveTo>
                    <a:pt x="541477" y="167284"/>
                  </a:moveTo>
                  <a:lnTo>
                    <a:pt x="536473" y="159969"/>
                  </a:lnTo>
                  <a:lnTo>
                    <a:pt x="536346" y="159918"/>
                  </a:lnTo>
                  <a:lnTo>
                    <a:pt x="536079" y="159766"/>
                  </a:lnTo>
                  <a:lnTo>
                    <a:pt x="457263" y="114261"/>
                  </a:lnTo>
                  <a:lnTo>
                    <a:pt x="456984" y="114096"/>
                  </a:lnTo>
                  <a:lnTo>
                    <a:pt x="445325" y="111099"/>
                  </a:lnTo>
                  <a:lnTo>
                    <a:pt x="443572" y="111099"/>
                  </a:lnTo>
                  <a:lnTo>
                    <a:pt x="441820" y="111188"/>
                  </a:lnTo>
                  <a:lnTo>
                    <a:pt x="440982" y="111277"/>
                  </a:lnTo>
                  <a:lnTo>
                    <a:pt x="440575" y="111353"/>
                  </a:lnTo>
                  <a:lnTo>
                    <a:pt x="440245" y="111404"/>
                  </a:lnTo>
                  <a:lnTo>
                    <a:pt x="439851" y="111442"/>
                  </a:lnTo>
                  <a:lnTo>
                    <a:pt x="439242" y="111556"/>
                  </a:lnTo>
                  <a:lnTo>
                    <a:pt x="331571" y="128193"/>
                  </a:lnTo>
                  <a:lnTo>
                    <a:pt x="334200" y="133845"/>
                  </a:lnTo>
                  <a:lnTo>
                    <a:pt x="442455" y="117106"/>
                  </a:lnTo>
                  <a:lnTo>
                    <a:pt x="444068" y="116954"/>
                  </a:lnTo>
                  <a:lnTo>
                    <a:pt x="444830" y="116954"/>
                  </a:lnTo>
                  <a:lnTo>
                    <a:pt x="445935" y="117030"/>
                  </a:lnTo>
                  <a:lnTo>
                    <a:pt x="447713" y="117360"/>
                  </a:lnTo>
                  <a:lnTo>
                    <a:pt x="448983" y="117805"/>
                  </a:lnTo>
                  <a:lnTo>
                    <a:pt x="449821" y="118237"/>
                  </a:lnTo>
                  <a:lnTo>
                    <a:pt x="529082" y="164007"/>
                  </a:lnTo>
                  <a:lnTo>
                    <a:pt x="529348" y="164147"/>
                  </a:lnTo>
                  <a:lnTo>
                    <a:pt x="531342" y="167170"/>
                  </a:lnTo>
                  <a:lnTo>
                    <a:pt x="531279" y="167601"/>
                  </a:lnTo>
                  <a:lnTo>
                    <a:pt x="531152" y="168021"/>
                  </a:lnTo>
                  <a:lnTo>
                    <a:pt x="531050" y="168236"/>
                  </a:lnTo>
                  <a:lnTo>
                    <a:pt x="530987" y="168376"/>
                  </a:lnTo>
                  <a:lnTo>
                    <a:pt x="502031" y="230759"/>
                  </a:lnTo>
                  <a:lnTo>
                    <a:pt x="501967" y="230898"/>
                  </a:lnTo>
                  <a:lnTo>
                    <a:pt x="496912" y="233807"/>
                  </a:lnTo>
                  <a:lnTo>
                    <a:pt x="496684" y="233857"/>
                  </a:lnTo>
                  <a:lnTo>
                    <a:pt x="496468" y="233895"/>
                  </a:lnTo>
                  <a:lnTo>
                    <a:pt x="388747" y="250571"/>
                  </a:lnTo>
                  <a:lnTo>
                    <a:pt x="388378" y="250621"/>
                  </a:lnTo>
                  <a:lnTo>
                    <a:pt x="388137" y="250647"/>
                  </a:lnTo>
                  <a:lnTo>
                    <a:pt x="386791" y="250774"/>
                  </a:lnTo>
                  <a:lnTo>
                    <a:pt x="381038" y="249478"/>
                  </a:lnTo>
                  <a:lnTo>
                    <a:pt x="302018" y="203860"/>
                  </a:lnTo>
                  <a:lnTo>
                    <a:pt x="301764" y="203708"/>
                  </a:lnTo>
                  <a:lnTo>
                    <a:pt x="299529" y="200533"/>
                  </a:lnTo>
                  <a:lnTo>
                    <a:pt x="299580" y="200101"/>
                  </a:lnTo>
                  <a:lnTo>
                    <a:pt x="299707" y="199682"/>
                  </a:lnTo>
                  <a:lnTo>
                    <a:pt x="299783" y="199478"/>
                  </a:lnTo>
                  <a:lnTo>
                    <a:pt x="299859" y="199339"/>
                  </a:lnTo>
                  <a:lnTo>
                    <a:pt x="328739" y="137096"/>
                  </a:lnTo>
                  <a:lnTo>
                    <a:pt x="328815" y="136944"/>
                  </a:lnTo>
                  <a:lnTo>
                    <a:pt x="328891" y="136804"/>
                  </a:lnTo>
                  <a:lnTo>
                    <a:pt x="334200" y="133845"/>
                  </a:lnTo>
                  <a:lnTo>
                    <a:pt x="331558" y="128181"/>
                  </a:lnTo>
                  <a:lnTo>
                    <a:pt x="319112" y="135255"/>
                  </a:lnTo>
                  <a:lnTo>
                    <a:pt x="319024" y="135432"/>
                  </a:lnTo>
                  <a:lnTo>
                    <a:pt x="318947" y="135572"/>
                  </a:lnTo>
                  <a:lnTo>
                    <a:pt x="290068" y="197815"/>
                  </a:lnTo>
                  <a:lnTo>
                    <a:pt x="290004" y="197942"/>
                  </a:lnTo>
                  <a:lnTo>
                    <a:pt x="289941" y="198081"/>
                  </a:lnTo>
                  <a:lnTo>
                    <a:pt x="289788" y="198437"/>
                  </a:lnTo>
                  <a:lnTo>
                    <a:pt x="289496" y="199440"/>
                  </a:lnTo>
                  <a:lnTo>
                    <a:pt x="289369" y="200418"/>
                  </a:lnTo>
                  <a:lnTo>
                    <a:pt x="289433" y="201434"/>
                  </a:lnTo>
                  <a:lnTo>
                    <a:pt x="289687" y="202425"/>
                  </a:lnTo>
                  <a:lnTo>
                    <a:pt x="290055" y="203415"/>
                  </a:lnTo>
                  <a:lnTo>
                    <a:pt x="290360" y="203885"/>
                  </a:lnTo>
                  <a:lnTo>
                    <a:pt x="290626" y="204368"/>
                  </a:lnTo>
                  <a:lnTo>
                    <a:pt x="294335" y="207708"/>
                  </a:lnTo>
                  <a:lnTo>
                    <a:pt x="294589" y="207848"/>
                  </a:lnTo>
                  <a:lnTo>
                    <a:pt x="373634" y="253492"/>
                  </a:lnTo>
                  <a:lnTo>
                    <a:pt x="373875" y="253619"/>
                  </a:lnTo>
                  <a:lnTo>
                    <a:pt x="374484" y="253974"/>
                  </a:lnTo>
                  <a:lnTo>
                    <a:pt x="385533" y="256616"/>
                  </a:lnTo>
                  <a:lnTo>
                    <a:pt x="387261" y="256616"/>
                  </a:lnTo>
                  <a:lnTo>
                    <a:pt x="389026" y="256527"/>
                  </a:lnTo>
                  <a:lnTo>
                    <a:pt x="390423" y="256349"/>
                  </a:lnTo>
                  <a:lnTo>
                    <a:pt x="390766" y="256311"/>
                  </a:lnTo>
                  <a:lnTo>
                    <a:pt x="391007" y="256260"/>
                  </a:lnTo>
                  <a:lnTo>
                    <a:pt x="391261" y="256235"/>
                  </a:lnTo>
                  <a:lnTo>
                    <a:pt x="499300" y="239522"/>
                  </a:lnTo>
                  <a:lnTo>
                    <a:pt x="500126" y="239382"/>
                  </a:lnTo>
                  <a:lnTo>
                    <a:pt x="511683" y="232537"/>
                  </a:lnTo>
                  <a:lnTo>
                    <a:pt x="511835" y="232270"/>
                  </a:lnTo>
                  <a:lnTo>
                    <a:pt x="511898" y="232130"/>
                  </a:lnTo>
                  <a:lnTo>
                    <a:pt x="540867" y="169748"/>
                  </a:lnTo>
                  <a:lnTo>
                    <a:pt x="540931" y="169608"/>
                  </a:lnTo>
                  <a:lnTo>
                    <a:pt x="541070" y="169265"/>
                  </a:lnTo>
                  <a:lnTo>
                    <a:pt x="541362" y="168262"/>
                  </a:lnTo>
                  <a:lnTo>
                    <a:pt x="541477" y="16728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71386" y="1261986"/>
              <a:ext cx="422909" cy="252729"/>
            </a:xfrm>
            <a:custGeom>
              <a:avLst/>
              <a:gdLst/>
              <a:ahLst/>
              <a:cxnLst/>
              <a:rect l="l" t="t" r="r" b="b"/>
              <a:pathLst>
                <a:path w="422909" h="252730">
                  <a:moveTo>
                    <a:pt x="3251" y="221932"/>
                  </a:moveTo>
                  <a:lnTo>
                    <a:pt x="3035" y="221843"/>
                  </a:lnTo>
                  <a:lnTo>
                    <a:pt x="2882" y="221780"/>
                  </a:lnTo>
                  <a:lnTo>
                    <a:pt x="2730" y="221742"/>
                  </a:lnTo>
                  <a:lnTo>
                    <a:pt x="2374" y="221665"/>
                  </a:lnTo>
                  <a:lnTo>
                    <a:pt x="2184" y="221640"/>
                  </a:lnTo>
                  <a:lnTo>
                    <a:pt x="2006" y="221627"/>
                  </a:lnTo>
                  <a:lnTo>
                    <a:pt x="1816" y="221627"/>
                  </a:lnTo>
                  <a:lnTo>
                    <a:pt x="1638" y="221640"/>
                  </a:lnTo>
                  <a:lnTo>
                    <a:pt x="1447" y="221665"/>
                  </a:lnTo>
                  <a:lnTo>
                    <a:pt x="1193" y="221703"/>
                  </a:lnTo>
                  <a:lnTo>
                    <a:pt x="927" y="221780"/>
                  </a:lnTo>
                  <a:lnTo>
                    <a:pt x="774" y="221843"/>
                  </a:lnTo>
                  <a:lnTo>
                    <a:pt x="571" y="221932"/>
                  </a:lnTo>
                  <a:lnTo>
                    <a:pt x="381" y="222059"/>
                  </a:lnTo>
                  <a:lnTo>
                    <a:pt x="152" y="222313"/>
                  </a:lnTo>
                  <a:lnTo>
                    <a:pt x="63" y="222465"/>
                  </a:lnTo>
                  <a:lnTo>
                    <a:pt x="0" y="222656"/>
                  </a:lnTo>
                  <a:lnTo>
                    <a:pt x="63" y="222999"/>
                  </a:lnTo>
                  <a:lnTo>
                    <a:pt x="152" y="223151"/>
                  </a:lnTo>
                  <a:lnTo>
                    <a:pt x="330" y="223329"/>
                  </a:lnTo>
                  <a:lnTo>
                    <a:pt x="495" y="223469"/>
                  </a:lnTo>
                  <a:lnTo>
                    <a:pt x="3251" y="221932"/>
                  </a:lnTo>
                  <a:close/>
                </a:path>
                <a:path w="422909" h="252730">
                  <a:moveTo>
                    <a:pt x="17246" y="230441"/>
                  </a:moveTo>
                  <a:lnTo>
                    <a:pt x="17208" y="230276"/>
                  </a:lnTo>
                  <a:lnTo>
                    <a:pt x="17132" y="230124"/>
                  </a:lnTo>
                  <a:lnTo>
                    <a:pt x="16979" y="229933"/>
                  </a:lnTo>
                  <a:lnTo>
                    <a:pt x="16751" y="229743"/>
                  </a:lnTo>
                  <a:lnTo>
                    <a:pt x="3251" y="221945"/>
                  </a:lnTo>
                  <a:lnTo>
                    <a:pt x="571" y="223507"/>
                  </a:lnTo>
                  <a:lnTo>
                    <a:pt x="13995" y="231254"/>
                  </a:lnTo>
                  <a:lnTo>
                    <a:pt x="16090" y="230073"/>
                  </a:lnTo>
                  <a:lnTo>
                    <a:pt x="13995" y="231279"/>
                  </a:lnTo>
                  <a:lnTo>
                    <a:pt x="14211" y="231368"/>
                  </a:lnTo>
                  <a:lnTo>
                    <a:pt x="14363" y="231432"/>
                  </a:lnTo>
                  <a:lnTo>
                    <a:pt x="14528" y="231470"/>
                  </a:lnTo>
                  <a:lnTo>
                    <a:pt x="14884" y="231546"/>
                  </a:lnTo>
                  <a:lnTo>
                    <a:pt x="15062" y="231584"/>
                  </a:lnTo>
                  <a:lnTo>
                    <a:pt x="15621" y="231584"/>
                  </a:lnTo>
                  <a:lnTo>
                    <a:pt x="15811" y="231546"/>
                  </a:lnTo>
                  <a:lnTo>
                    <a:pt x="16065" y="231508"/>
                  </a:lnTo>
                  <a:lnTo>
                    <a:pt x="16319" y="231432"/>
                  </a:lnTo>
                  <a:lnTo>
                    <a:pt x="16471" y="231368"/>
                  </a:lnTo>
                  <a:lnTo>
                    <a:pt x="16687" y="231279"/>
                  </a:lnTo>
                  <a:lnTo>
                    <a:pt x="16878" y="231152"/>
                  </a:lnTo>
                  <a:lnTo>
                    <a:pt x="17132" y="230860"/>
                  </a:lnTo>
                  <a:lnTo>
                    <a:pt x="17208" y="230708"/>
                  </a:lnTo>
                  <a:lnTo>
                    <a:pt x="17246" y="230555"/>
                  </a:lnTo>
                  <a:close/>
                </a:path>
                <a:path w="422909" h="252730">
                  <a:moveTo>
                    <a:pt x="39090" y="242633"/>
                  </a:moveTo>
                  <a:lnTo>
                    <a:pt x="38798" y="242519"/>
                  </a:lnTo>
                  <a:lnTo>
                    <a:pt x="38569" y="242417"/>
                  </a:lnTo>
                  <a:lnTo>
                    <a:pt x="38214" y="242366"/>
                  </a:lnTo>
                  <a:lnTo>
                    <a:pt x="38023" y="242328"/>
                  </a:lnTo>
                  <a:lnTo>
                    <a:pt x="37477" y="242328"/>
                  </a:lnTo>
                  <a:lnTo>
                    <a:pt x="37287" y="242366"/>
                  </a:lnTo>
                  <a:lnTo>
                    <a:pt x="36931" y="242417"/>
                  </a:lnTo>
                  <a:lnTo>
                    <a:pt x="36766" y="242481"/>
                  </a:lnTo>
                  <a:lnTo>
                    <a:pt x="36474" y="242595"/>
                  </a:lnTo>
                  <a:lnTo>
                    <a:pt x="36334" y="242671"/>
                  </a:lnTo>
                  <a:lnTo>
                    <a:pt x="36169" y="242811"/>
                  </a:lnTo>
                  <a:lnTo>
                    <a:pt x="36029" y="242951"/>
                  </a:lnTo>
                  <a:lnTo>
                    <a:pt x="35902" y="243166"/>
                  </a:lnTo>
                  <a:lnTo>
                    <a:pt x="35839" y="243357"/>
                  </a:lnTo>
                  <a:lnTo>
                    <a:pt x="35877" y="243573"/>
                  </a:lnTo>
                  <a:lnTo>
                    <a:pt x="35966" y="243789"/>
                  </a:lnTo>
                  <a:lnTo>
                    <a:pt x="36169" y="244030"/>
                  </a:lnTo>
                  <a:lnTo>
                    <a:pt x="36410" y="244195"/>
                  </a:lnTo>
                  <a:lnTo>
                    <a:pt x="39090" y="242633"/>
                  </a:lnTo>
                  <a:close/>
                </a:path>
                <a:path w="422909" h="252730">
                  <a:moveTo>
                    <a:pt x="53098" y="251117"/>
                  </a:moveTo>
                  <a:lnTo>
                    <a:pt x="53060" y="250964"/>
                  </a:lnTo>
                  <a:lnTo>
                    <a:pt x="52959" y="250748"/>
                  </a:lnTo>
                  <a:lnTo>
                    <a:pt x="52832" y="250609"/>
                  </a:lnTo>
                  <a:lnTo>
                    <a:pt x="52603" y="250444"/>
                  </a:lnTo>
                  <a:lnTo>
                    <a:pt x="47142" y="247307"/>
                  </a:lnTo>
                  <a:lnTo>
                    <a:pt x="52514" y="244208"/>
                  </a:lnTo>
                  <a:lnTo>
                    <a:pt x="52717" y="244081"/>
                  </a:lnTo>
                  <a:lnTo>
                    <a:pt x="52908" y="243890"/>
                  </a:lnTo>
                  <a:lnTo>
                    <a:pt x="53022" y="243674"/>
                  </a:lnTo>
                  <a:lnTo>
                    <a:pt x="53086" y="243484"/>
                  </a:lnTo>
                  <a:lnTo>
                    <a:pt x="53060" y="243205"/>
                  </a:lnTo>
                  <a:lnTo>
                    <a:pt x="52984" y="243052"/>
                  </a:lnTo>
                  <a:lnTo>
                    <a:pt x="52768" y="242811"/>
                  </a:lnTo>
                  <a:lnTo>
                    <a:pt x="52590" y="242671"/>
                  </a:lnTo>
                  <a:lnTo>
                    <a:pt x="52311" y="242544"/>
                  </a:lnTo>
                  <a:lnTo>
                    <a:pt x="51993" y="242417"/>
                  </a:lnTo>
                  <a:lnTo>
                    <a:pt x="51828" y="242379"/>
                  </a:lnTo>
                  <a:lnTo>
                    <a:pt x="51473" y="242328"/>
                  </a:lnTo>
                  <a:lnTo>
                    <a:pt x="50914" y="242328"/>
                  </a:lnTo>
                  <a:lnTo>
                    <a:pt x="50546" y="242379"/>
                  </a:lnTo>
                  <a:lnTo>
                    <a:pt x="50368" y="242417"/>
                  </a:lnTo>
                  <a:lnTo>
                    <a:pt x="50126" y="242506"/>
                  </a:lnTo>
                  <a:lnTo>
                    <a:pt x="49911" y="242595"/>
                  </a:lnTo>
                  <a:lnTo>
                    <a:pt x="44450" y="245757"/>
                  </a:lnTo>
                  <a:lnTo>
                    <a:pt x="39090" y="242646"/>
                  </a:lnTo>
                  <a:lnTo>
                    <a:pt x="36410" y="244208"/>
                  </a:lnTo>
                  <a:lnTo>
                    <a:pt x="41757" y="247307"/>
                  </a:lnTo>
                  <a:lnTo>
                    <a:pt x="36410" y="250393"/>
                  </a:lnTo>
                  <a:lnTo>
                    <a:pt x="35839" y="251117"/>
                  </a:lnTo>
                  <a:lnTo>
                    <a:pt x="36118" y="251739"/>
                  </a:lnTo>
                  <a:lnTo>
                    <a:pt x="36334" y="251929"/>
                  </a:lnTo>
                  <a:lnTo>
                    <a:pt x="36474" y="252006"/>
                  </a:lnTo>
                  <a:lnTo>
                    <a:pt x="36614" y="252082"/>
                  </a:lnTo>
                  <a:lnTo>
                    <a:pt x="36766" y="252145"/>
                  </a:lnTo>
                  <a:lnTo>
                    <a:pt x="36931" y="252183"/>
                  </a:lnTo>
                  <a:lnTo>
                    <a:pt x="37096" y="252234"/>
                  </a:lnTo>
                  <a:lnTo>
                    <a:pt x="37287" y="252260"/>
                  </a:lnTo>
                  <a:lnTo>
                    <a:pt x="37465" y="252285"/>
                  </a:lnTo>
                  <a:lnTo>
                    <a:pt x="38023" y="252285"/>
                  </a:lnTo>
                  <a:lnTo>
                    <a:pt x="38214" y="252260"/>
                  </a:lnTo>
                  <a:lnTo>
                    <a:pt x="38379" y="252234"/>
                  </a:lnTo>
                  <a:lnTo>
                    <a:pt x="38569" y="252183"/>
                  </a:lnTo>
                  <a:lnTo>
                    <a:pt x="38722" y="252145"/>
                  </a:lnTo>
                  <a:lnTo>
                    <a:pt x="38874" y="252082"/>
                  </a:lnTo>
                  <a:lnTo>
                    <a:pt x="39027" y="252006"/>
                  </a:lnTo>
                  <a:lnTo>
                    <a:pt x="44462" y="248856"/>
                  </a:lnTo>
                  <a:lnTo>
                    <a:pt x="49834" y="251955"/>
                  </a:lnTo>
                  <a:lnTo>
                    <a:pt x="50139" y="252095"/>
                  </a:lnTo>
                  <a:lnTo>
                    <a:pt x="50380" y="252171"/>
                  </a:lnTo>
                  <a:lnTo>
                    <a:pt x="50546" y="252209"/>
                  </a:lnTo>
                  <a:lnTo>
                    <a:pt x="50736" y="252247"/>
                  </a:lnTo>
                  <a:lnTo>
                    <a:pt x="50914" y="252260"/>
                  </a:lnTo>
                  <a:lnTo>
                    <a:pt x="51104" y="252272"/>
                  </a:lnTo>
                  <a:lnTo>
                    <a:pt x="51295" y="252272"/>
                  </a:lnTo>
                  <a:lnTo>
                    <a:pt x="51473" y="252260"/>
                  </a:lnTo>
                  <a:lnTo>
                    <a:pt x="51663" y="252247"/>
                  </a:lnTo>
                  <a:lnTo>
                    <a:pt x="51917" y="252183"/>
                  </a:lnTo>
                  <a:lnTo>
                    <a:pt x="52247" y="252095"/>
                  </a:lnTo>
                  <a:lnTo>
                    <a:pt x="52476" y="251993"/>
                  </a:lnTo>
                  <a:lnTo>
                    <a:pt x="52603" y="251917"/>
                  </a:lnTo>
                  <a:lnTo>
                    <a:pt x="52730" y="251828"/>
                  </a:lnTo>
                  <a:lnTo>
                    <a:pt x="52908" y="251637"/>
                  </a:lnTo>
                  <a:lnTo>
                    <a:pt x="53035" y="251447"/>
                  </a:lnTo>
                  <a:lnTo>
                    <a:pt x="53098" y="251231"/>
                  </a:lnTo>
                  <a:close/>
                </a:path>
                <a:path w="422909" h="252730">
                  <a:moveTo>
                    <a:pt x="63182" y="88"/>
                  </a:moveTo>
                  <a:lnTo>
                    <a:pt x="63042" y="50"/>
                  </a:lnTo>
                  <a:lnTo>
                    <a:pt x="62826" y="12"/>
                  </a:lnTo>
                  <a:lnTo>
                    <a:pt x="62484" y="0"/>
                  </a:lnTo>
                  <a:lnTo>
                    <a:pt x="62331" y="38"/>
                  </a:lnTo>
                  <a:lnTo>
                    <a:pt x="62179" y="63"/>
                  </a:lnTo>
                  <a:lnTo>
                    <a:pt x="61976" y="127"/>
                  </a:lnTo>
                  <a:lnTo>
                    <a:pt x="61772" y="228"/>
                  </a:lnTo>
                  <a:lnTo>
                    <a:pt x="61645" y="330"/>
                  </a:lnTo>
                  <a:lnTo>
                    <a:pt x="61531" y="482"/>
                  </a:lnTo>
                  <a:lnTo>
                    <a:pt x="61493" y="723"/>
                  </a:lnTo>
                  <a:lnTo>
                    <a:pt x="61544" y="863"/>
                  </a:lnTo>
                  <a:lnTo>
                    <a:pt x="61696" y="1016"/>
                  </a:lnTo>
                  <a:lnTo>
                    <a:pt x="61836" y="1130"/>
                  </a:lnTo>
                  <a:lnTo>
                    <a:pt x="62001" y="1206"/>
                  </a:lnTo>
                  <a:lnTo>
                    <a:pt x="63182" y="88"/>
                  </a:lnTo>
                  <a:close/>
                </a:path>
                <a:path w="422909" h="252730">
                  <a:moveTo>
                    <a:pt x="145211" y="43522"/>
                  </a:moveTo>
                  <a:lnTo>
                    <a:pt x="145008" y="43459"/>
                  </a:lnTo>
                  <a:lnTo>
                    <a:pt x="51104" y="12166"/>
                  </a:lnTo>
                  <a:lnTo>
                    <a:pt x="50977" y="12115"/>
                  </a:lnTo>
                  <a:lnTo>
                    <a:pt x="50761" y="12077"/>
                  </a:lnTo>
                  <a:lnTo>
                    <a:pt x="50546" y="12065"/>
                  </a:lnTo>
                  <a:lnTo>
                    <a:pt x="50304" y="12077"/>
                  </a:lnTo>
                  <a:lnTo>
                    <a:pt x="50114" y="12128"/>
                  </a:lnTo>
                  <a:lnTo>
                    <a:pt x="49911" y="12192"/>
                  </a:lnTo>
                  <a:lnTo>
                    <a:pt x="49745" y="12280"/>
                  </a:lnTo>
                  <a:lnTo>
                    <a:pt x="49606" y="12369"/>
                  </a:lnTo>
                  <a:lnTo>
                    <a:pt x="49428" y="12636"/>
                  </a:lnTo>
                  <a:lnTo>
                    <a:pt x="49428" y="12801"/>
                  </a:lnTo>
                  <a:lnTo>
                    <a:pt x="49479" y="12928"/>
                  </a:lnTo>
                  <a:lnTo>
                    <a:pt x="49631" y="13093"/>
                  </a:lnTo>
                  <a:lnTo>
                    <a:pt x="49771" y="13195"/>
                  </a:lnTo>
                  <a:lnTo>
                    <a:pt x="49936" y="13271"/>
                  </a:lnTo>
                  <a:lnTo>
                    <a:pt x="144068" y="44653"/>
                  </a:lnTo>
                  <a:lnTo>
                    <a:pt x="145211" y="43522"/>
                  </a:lnTo>
                  <a:close/>
                </a:path>
                <a:path w="422909" h="252730">
                  <a:moveTo>
                    <a:pt x="163893" y="37934"/>
                  </a:moveTo>
                  <a:lnTo>
                    <a:pt x="161124" y="33426"/>
                  </a:lnTo>
                  <a:lnTo>
                    <a:pt x="160756" y="33134"/>
                  </a:lnTo>
                  <a:lnTo>
                    <a:pt x="159854" y="32575"/>
                  </a:lnTo>
                  <a:lnTo>
                    <a:pt x="158889" y="32080"/>
                  </a:lnTo>
                  <a:lnTo>
                    <a:pt x="157835" y="31648"/>
                  </a:lnTo>
                  <a:lnTo>
                    <a:pt x="157276" y="31470"/>
                  </a:lnTo>
                  <a:lnTo>
                    <a:pt x="156616" y="32118"/>
                  </a:lnTo>
                  <a:lnTo>
                    <a:pt x="157264" y="31457"/>
                  </a:lnTo>
                  <a:lnTo>
                    <a:pt x="157111" y="31419"/>
                  </a:lnTo>
                  <a:lnTo>
                    <a:pt x="63195" y="101"/>
                  </a:lnTo>
                  <a:lnTo>
                    <a:pt x="62052" y="1231"/>
                  </a:lnTo>
                  <a:lnTo>
                    <a:pt x="156006" y="32550"/>
                  </a:lnTo>
                  <a:lnTo>
                    <a:pt x="156146" y="32588"/>
                  </a:lnTo>
                  <a:lnTo>
                    <a:pt x="161645" y="37960"/>
                  </a:lnTo>
                  <a:lnTo>
                    <a:pt x="161594" y="38582"/>
                  </a:lnTo>
                  <a:lnTo>
                    <a:pt x="160134" y="41236"/>
                  </a:lnTo>
                  <a:lnTo>
                    <a:pt x="151396" y="44373"/>
                  </a:lnTo>
                  <a:lnTo>
                    <a:pt x="149796" y="44373"/>
                  </a:lnTo>
                  <a:lnTo>
                    <a:pt x="145351" y="43586"/>
                  </a:lnTo>
                  <a:lnTo>
                    <a:pt x="145211" y="43535"/>
                  </a:lnTo>
                  <a:lnTo>
                    <a:pt x="144081" y="44665"/>
                  </a:lnTo>
                  <a:lnTo>
                    <a:pt x="144640" y="44843"/>
                  </a:lnTo>
                  <a:lnTo>
                    <a:pt x="150888" y="45694"/>
                  </a:lnTo>
                  <a:lnTo>
                    <a:pt x="152184" y="45643"/>
                  </a:lnTo>
                  <a:lnTo>
                    <a:pt x="162090" y="41897"/>
                  </a:lnTo>
                  <a:lnTo>
                    <a:pt x="162191" y="41770"/>
                  </a:lnTo>
                  <a:lnTo>
                    <a:pt x="163842" y="38684"/>
                  </a:lnTo>
                  <a:lnTo>
                    <a:pt x="163893" y="37934"/>
                  </a:lnTo>
                  <a:close/>
                </a:path>
                <a:path w="422909" h="252730">
                  <a:moveTo>
                    <a:pt x="269862" y="34378"/>
                  </a:moveTo>
                  <a:lnTo>
                    <a:pt x="269646" y="34277"/>
                  </a:lnTo>
                  <a:lnTo>
                    <a:pt x="269494" y="34213"/>
                  </a:lnTo>
                  <a:lnTo>
                    <a:pt x="269341" y="34163"/>
                  </a:lnTo>
                  <a:lnTo>
                    <a:pt x="269176" y="34124"/>
                  </a:lnTo>
                  <a:lnTo>
                    <a:pt x="268973" y="34086"/>
                  </a:lnTo>
                  <a:lnTo>
                    <a:pt x="268617" y="34061"/>
                  </a:lnTo>
                  <a:lnTo>
                    <a:pt x="268414" y="34061"/>
                  </a:lnTo>
                  <a:lnTo>
                    <a:pt x="268236" y="34074"/>
                  </a:lnTo>
                  <a:lnTo>
                    <a:pt x="268058" y="34086"/>
                  </a:lnTo>
                  <a:lnTo>
                    <a:pt x="267881" y="34124"/>
                  </a:lnTo>
                  <a:lnTo>
                    <a:pt x="267690" y="34163"/>
                  </a:lnTo>
                  <a:lnTo>
                    <a:pt x="267538" y="34213"/>
                  </a:lnTo>
                  <a:lnTo>
                    <a:pt x="267398" y="34277"/>
                  </a:lnTo>
                  <a:lnTo>
                    <a:pt x="267246" y="34340"/>
                  </a:lnTo>
                  <a:lnTo>
                    <a:pt x="267106" y="34429"/>
                  </a:lnTo>
                  <a:lnTo>
                    <a:pt x="266979" y="34505"/>
                  </a:lnTo>
                  <a:lnTo>
                    <a:pt x="266801" y="34696"/>
                  </a:lnTo>
                  <a:lnTo>
                    <a:pt x="266674" y="34886"/>
                  </a:lnTo>
                  <a:lnTo>
                    <a:pt x="266636" y="35102"/>
                  </a:lnTo>
                  <a:lnTo>
                    <a:pt x="266649" y="35318"/>
                  </a:lnTo>
                  <a:lnTo>
                    <a:pt x="266738" y="35534"/>
                  </a:lnTo>
                  <a:lnTo>
                    <a:pt x="266877" y="35725"/>
                  </a:lnTo>
                  <a:lnTo>
                    <a:pt x="267106" y="35915"/>
                  </a:lnTo>
                  <a:lnTo>
                    <a:pt x="269862" y="34378"/>
                  </a:lnTo>
                  <a:close/>
                </a:path>
                <a:path w="422909" h="252730">
                  <a:moveTo>
                    <a:pt x="283845" y="42862"/>
                  </a:moveTo>
                  <a:lnTo>
                    <a:pt x="283806" y="42659"/>
                  </a:lnTo>
                  <a:lnTo>
                    <a:pt x="283718" y="42506"/>
                  </a:lnTo>
                  <a:lnTo>
                    <a:pt x="283603" y="42367"/>
                  </a:lnTo>
                  <a:lnTo>
                    <a:pt x="283375" y="42176"/>
                  </a:lnTo>
                  <a:lnTo>
                    <a:pt x="280619" y="43713"/>
                  </a:lnTo>
                  <a:lnTo>
                    <a:pt x="280835" y="43802"/>
                  </a:lnTo>
                  <a:lnTo>
                    <a:pt x="281139" y="43929"/>
                  </a:lnTo>
                  <a:lnTo>
                    <a:pt x="281508" y="43980"/>
                  </a:lnTo>
                  <a:lnTo>
                    <a:pt x="281686" y="44018"/>
                  </a:lnTo>
                  <a:lnTo>
                    <a:pt x="282244" y="44018"/>
                  </a:lnTo>
                  <a:lnTo>
                    <a:pt x="282422" y="43980"/>
                  </a:lnTo>
                  <a:lnTo>
                    <a:pt x="282790" y="43929"/>
                  </a:lnTo>
                  <a:lnTo>
                    <a:pt x="282943" y="43865"/>
                  </a:lnTo>
                  <a:lnTo>
                    <a:pt x="283095" y="43802"/>
                  </a:lnTo>
                  <a:lnTo>
                    <a:pt x="283235" y="43738"/>
                  </a:lnTo>
                  <a:lnTo>
                    <a:pt x="283375" y="43662"/>
                  </a:lnTo>
                  <a:lnTo>
                    <a:pt x="283502" y="43586"/>
                  </a:lnTo>
                  <a:lnTo>
                    <a:pt x="283679" y="43395"/>
                  </a:lnTo>
                  <a:lnTo>
                    <a:pt x="283806" y="43180"/>
                  </a:lnTo>
                  <a:lnTo>
                    <a:pt x="283845" y="42989"/>
                  </a:lnTo>
                  <a:lnTo>
                    <a:pt x="283845" y="42862"/>
                  </a:lnTo>
                  <a:close/>
                </a:path>
                <a:path w="422909" h="252730">
                  <a:moveTo>
                    <a:pt x="283845" y="35115"/>
                  </a:moveTo>
                  <a:lnTo>
                    <a:pt x="283819" y="34950"/>
                  </a:lnTo>
                  <a:lnTo>
                    <a:pt x="283730" y="34798"/>
                  </a:lnTo>
                  <a:lnTo>
                    <a:pt x="283578" y="34607"/>
                  </a:lnTo>
                  <a:lnTo>
                    <a:pt x="283362" y="34417"/>
                  </a:lnTo>
                  <a:lnTo>
                    <a:pt x="283222" y="34340"/>
                  </a:lnTo>
                  <a:lnTo>
                    <a:pt x="283083" y="34290"/>
                  </a:lnTo>
                  <a:lnTo>
                    <a:pt x="282778" y="34175"/>
                  </a:lnTo>
                  <a:lnTo>
                    <a:pt x="282600" y="34124"/>
                  </a:lnTo>
                  <a:lnTo>
                    <a:pt x="282321" y="34086"/>
                  </a:lnTo>
                  <a:lnTo>
                    <a:pt x="281673" y="34061"/>
                  </a:lnTo>
                  <a:lnTo>
                    <a:pt x="281305" y="34124"/>
                  </a:lnTo>
                  <a:lnTo>
                    <a:pt x="281127" y="34175"/>
                  </a:lnTo>
                  <a:lnTo>
                    <a:pt x="280974" y="34226"/>
                  </a:lnTo>
                  <a:lnTo>
                    <a:pt x="280822" y="34290"/>
                  </a:lnTo>
                  <a:lnTo>
                    <a:pt x="280670" y="34340"/>
                  </a:lnTo>
                  <a:lnTo>
                    <a:pt x="275221" y="37503"/>
                  </a:lnTo>
                  <a:lnTo>
                    <a:pt x="269862" y="34391"/>
                  </a:lnTo>
                  <a:lnTo>
                    <a:pt x="267169" y="35953"/>
                  </a:lnTo>
                  <a:lnTo>
                    <a:pt x="272529" y="39052"/>
                  </a:lnTo>
                  <a:lnTo>
                    <a:pt x="267169" y="42151"/>
                  </a:lnTo>
                  <a:lnTo>
                    <a:pt x="266979" y="42265"/>
                  </a:lnTo>
                  <a:lnTo>
                    <a:pt x="266788" y="42456"/>
                  </a:lnTo>
                  <a:lnTo>
                    <a:pt x="266674" y="42646"/>
                  </a:lnTo>
                  <a:lnTo>
                    <a:pt x="266623" y="42862"/>
                  </a:lnTo>
                  <a:lnTo>
                    <a:pt x="266636" y="43078"/>
                  </a:lnTo>
                  <a:lnTo>
                    <a:pt x="266738" y="43294"/>
                  </a:lnTo>
                  <a:lnTo>
                    <a:pt x="266954" y="43535"/>
                  </a:lnTo>
                  <a:lnTo>
                    <a:pt x="267106" y="43675"/>
                  </a:lnTo>
                  <a:lnTo>
                    <a:pt x="267246" y="43726"/>
                  </a:lnTo>
                  <a:lnTo>
                    <a:pt x="267398" y="43815"/>
                  </a:lnTo>
                  <a:lnTo>
                    <a:pt x="267690" y="43916"/>
                  </a:lnTo>
                  <a:lnTo>
                    <a:pt x="267868" y="43967"/>
                  </a:lnTo>
                  <a:lnTo>
                    <a:pt x="268058" y="43992"/>
                  </a:lnTo>
                  <a:lnTo>
                    <a:pt x="268414" y="44030"/>
                  </a:lnTo>
                  <a:lnTo>
                    <a:pt x="268617" y="44030"/>
                  </a:lnTo>
                  <a:lnTo>
                    <a:pt x="268897" y="43992"/>
                  </a:lnTo>
                  <a:lnTo>
                    <a:pt x="269163" y="43967"/>
                  </a:lnTo>
                  <a:lnTo>
                    <a:pt x="269341" y="43916"/>
                  </a:lnTo>
                  <a:lnTo>
                    <a:pt x="269506" y="43865"/>
                  </a:lnTo>
                  <a:lnTo>
                    <a:pt x="269646" y="43815"/>
                  </a:lnTo>
                  <a:lnTo>
                    <a:pt x="269798" y="43726"/>
                  </a:lnTo>
                  <a:lnTo>
                    <a:pt x="275221" y="40614"/>
                  </a:lnTo>
                  <a:lnTo>
                    <a:pt x="280606" y="43700"/>
                  </a:lnTo>
                  <a:lnTo>
                    <a:pt x="283311" y="42151"/>
                  </a:lnTo>
                  <a:lnTo>
                    <a:pt x="277926" y="39052"/>
                  </a:lnTo>
                  <a:lnTo>
                    <a:pt x="283286" y="35953"/>
                  </a:lnTo>
                  <a:lnTo>
                    <a:pt x="283489" y="35826"/>
                  </a:lnTo>
                  <a:lnTo>
                    <a:pt x="283679" y="35636"/>
                  </a:lnTo>
                  <a:lnTo>
                    <a:pt x="283819" y="35382"/>
                  </a:lnTo>
                  <a:lnTo>
                    <a:pt x="283845" y="35229"/>
                  </a:lnTo>
                  <a:close/>
                </a:path>
                <a:path w="422909" h="252730">
                  <a:moveTo>
                    <a:pt x="301218" y="62839"/>
                  </a:moveTo>
                  <a:lnTo>
                    <a:pt x="301002" y="62738"/>
                  </a:lnTo>
                  <a:lnTo>
                    <a:pt x="300850" y="62674"/>
                  </a:lnTo>
                  <a:lnTo>
                    <a:pt x="300697" y="62623"/>
                  </a:lnTo>
                  <a:lnTo>
                    <a:pt x="300520" y="62585"/>
                  </a:lnTo>
                  <a:lnTo>
                    <a:pt x="300329" y="62547"/>
                  </a:lnTo>
                  <a:lnTo>
                    <a:pt x="300164" y="62534"/>
                  </a:lnTo>
                  <a:lnTo>
                    <a:pt x="299986" y="62522"/>
                  </a:lnTo>
                  <a:lnTo>
                    <a:pt x="299770" y="62522"/>
                  </a:lnTo>
                  <a:lnTo>
                    <a:pt x="299593" y="62534"/>
                  </a:lnTo>
                  <a:lnTo>
                    <a:pt x="299440" y="62547"/>
                  </a:lnTo>
                  <a:lnTo>
                    <a:pt x="299237" y="62585"/>
                  </a:lnTo>
                  <a:lnTo>
                    <a:pt x="299059" y="62623"/>
                  </a:lnTo>
                  <a:lnTo>
                    <a:pt x="298894" y="62674"/>
                  </a:lnTo>
                  <a:lnTo>
                    <a:pt x="298754" y="62738"/>
                  </a:lnTo>
                  <a:lnTo>
                    <a:pt x="298602" y="62814"/>
                  </a:lnTo>
                  <a:lnTo>
                    <a:pt x="298462" y="62890"/>
                  </a:lnTo>
                  <a:lnTo>
                    <a:pt x="298335" y="62966"/>
                  </a:lnTo>
                  <a:lnTo>
                    <a:pt x="298030" y="63347"/>
                  </a:lnTo>
                  <a:lnTo>
                    <a:pt x="297967" y="63563"/>
                  </a:lnTo>
                  <a:lnTo>
                    <a:pt x="297992" y="63779"/>
                  </a:lnTo>
                  <a:lnTo>
                    <a:pt x="298094" y="63995"/>
                  </a:lnTo>
                  <a:lnTo>
                    <a:pt x="298246" y="64185"/>
                  </a:lnTo>
                  <a:lnTo>
                    <a:pt x="298462" y="64376"/>
                  </a:lnTo>
                  <a:lnTo>
                    <a:pt x="301218" y="62839"/>
                  </a:lnTo>
                  <a:close/>
                </a:path>
                <a:path w="422909" h="252730">
                  <a:moveTo>
                    <a:pt x="305689" y="54051"/>
                  </a:moveTo>
                  <a:lnTo>
                    <a:pt x="303009" y="52489"/>
                  </a:lnTo>
                  <a:lnTo>
                    <a:pt x="302818" y="52616"/>
                  </a:lnTo>
                  <a:lnTo>
                    <a:pt x="302653" y="52806"/>
                  </a:lnTo>
                  <a:lnTo>
                    <a:pt x="302475" y="53060"/>
                  </a:lnTo>
                  <a:lnTo>
                    <a:pt x="302450" y="53213"/>
                  </a:lnTo>
                  <a:lnTo>
                    <a:pt x="302475" y="53492"/>
                  </a:lnTo>
                  <a:lnTo>
                    <a:pt x="302577" y="53644"/>
                  </a:lnTo>
                  <a:lnTo>
                    <a:pt x="302729" y="53835"/>
                  </a:lnTo>
                  <a:lnTo>
                    <a:pt x="302945" y="54025"/>
                  </a:lnTo>
                  <a:lnTo>
                    <a:pt x="303072" y="54076"/>
                  </a:lnTo>
                  <a:lnTo>
                    <a:pt x="303314" y="54190"/>
                  </a:lnTo>
                  <a:lnTo>
                    <a:pt x="303530" y="54267"/>
                  </a:lnTo>
                  <a:lnTo>
                    <a:pt x="303720" y="54317"/>
                  </a:lnTo>
                  <a:lnTo>
                    <a:pt x="303987" y="54356"/>
                  </a:lnTo>
                  <a:lnTo>
                    <a:pt x="304634" y="54381"/>
                  </a:lnTo>
                  <a:lnTo>
                    <a:pt x="304990" y="54317"/>
                  </a:lnTo>
                  <a:lnTo>
                    <a:pt x="305181" y="54267"/>
                  </a:lnTo>
                  <a:lnTo>
                    <a:pt x="305346" y="54216"/>
                  </a:lnTo>
                  <a:lnTo>
                    <a:pt x="305625" y="54076"/>
                  </a:lnTo>
                  <a:close/>
                </a:path>
                <a:path w="422909" h="252730">
                  <a:moveTo>
                    <a:pt x="305689" y="44716"/>
                  </a:moveTo>
                  <a:lnTo>
                    <a:pt x="305485" y="44627"/>
                  </a:lnTo>
                  <a:lnTo>
                    <a:pt x="305333" y="44564"/>
                  </a:lnTo>
                  <a:lnTo>
                    <a:pt x="305181" y="44500"/>
                  </a:lnTo>
                  <a:lnTo>
                    <a:pt x="304812" y="44450"/>
                  </a:lnTo>
                  <a:lnTo>
                    <a:pt x="304634" y="44411"/>
                  </a:lnTo>
                  <a:lnTo>
                    <a:pt x="304444" y="44399"/>
                  </a:lnTo>
                  <a:lnTo>
                    <a:pt x="304253" y="44399"/>
                  </a:lnTo>
                  <a:lnTo>
                    <a:pt x="304076" y="44411"/>
                  </a:lnTo>
                  <a:lnTo>
                    <a:pt x="303898" y="44450"/>
                  </a:lnTo>
                  <a:lnTo>
                    <a:pt x="303530" y="44500"/>
                  </a:lnTo>
                  <a:lnTo>
                    <a:pt x="303377" y="44564"/>
                  </a:lnTo>
                  <a:lnTo>
                    <a:pt x="303009" y="44716"/>
                  </a:lnTo>
                  <a:lnTo>
                    <a:pt x="302818" y="44843"/>
                  </a:lnTo>
                  <a:lnTo>
                    <a:pt x="302653" y="45034"/>
                  </a:lnTo>
                  <a:lnTo>
                    <a:pt x="302501" y="45250"/>
                  </a:lnTo>
                  <a:lnTo>
                    <a:pt x="302450" y="45440"/>
                  </a:lnTo>
                  <a:lnTo>
                    <a:pt x="302501" y="45770"/>
                  </a:lnTo>
                  <a:lnTo>
                    <a:pt x="302717" y="46062"/>
                  </a:lnTo>
                  <a:lnTo>
                    <a:pt x="302945" y="46253"/>
                  </a:lnTo>
                  <a:lnTo>
                    <a:pt x="305689" y="44716"/>
                  </a:lnTo>
                  <a:close/>
                </a:path>
                <a:path w="422909" h="252730">
                  <a:moveTo>
                    <a:pt x="310184" y="5918"/>
                  </a:moveTo>
                  <a:lnTo>
                    <a:pt x="309968" y="5816"/>
                  </a:lnTo>
                  <a:lnTo>
                    <a:pt x="309676" y="5702"/>
                  </a:lnTo>
                  <a:lnTo>
                    <a:pt x="309308" y="5626"/>
                  </a:lnTo>
                  <a:lnTo>
                    <a:pt x="309118" y="5613"/>
                  </a:lnTo>
                  <a:lnTo>
                    <a:pt x="308940" y="5600"/>
                  </a:lnTo>
                  <a:lnTo>
                    <a:pt x="308749" y="5600"/>
                  </a:lnTo>
                  <a:lnTo>
                    <a:pt x="308571" y="5613"/>
                  </a:lnTo>
                  <a:lnTo>
                    <a:pt x="308394" y="5626"/>
                  </a:lnTo>
                  <a:lnTo>
                    <a:pt x="308203" y="5664"/>
                  </a:lnTo>
                  <a:lnTo>
                    <a:pt x="308025" y="5702"/>
                  </a:lnTo>
                  <a:lnTo>
                    <a:pt x="307860" y="5753"/>
                  </a:lnTo>
                  <a:lnTo>
                    <a:pt x="307721" y="5816"/>
                  </a:lnTo>
                  <a:lnTo>
                    <a:pt x="307568" y="5880"/>
                  </a:lnTo>
                  <a:lnTo>
                    <a:pt x="307314" y="6045"/>
                  </a:lnTo>
                  <a:lnTo>
                    <a:pt x="307136" y="6235"/>
                  </a:lnTo>
                  <a:lnTo>
                    <a:pt x="306997" y="6426"/>
                  </a:lnTo>
                  <a:lnTo>
                    <a:pt x="306933" y="6642"/>
                  </a:lnTo>
                  <a:lnTo>
                    <a:pt x="306959" y="6858"/>
                  </a:lnTo>
                  <a:lnTo>
                    <a:pt x="307047" y="7073"/>
                  </a:lnTo>
                  <a:lnTo>
                    <a:pt x="307213" y="7264"/>
                  </a:lnTo>
                  <a:lnTo>
                    <a:pt x="307428" y="7454"/>
                  </a:lnTo>
                  <a:lnTo>
                    <a:pt x="310184" y="5918"/>
                  </a:lnTo>
                  <a:close/>
                </a:path>
                <a:path w="422909" h="252730">
                  <a:moveTo>
                    <a:pt x="314667" y="70612"/>
                  </a:moveTo>
                  <a:lnTo>
                    <a:pt x="301218" y="62852"/>
                  </a:lnTo>
                  <a:lnTo>
                    <a:pt x="298526" y="64401"/>
                  </a:lnTo>
                  <a:lnTo>
                    <a:pt x="311962" y="72161"/>
                  </a:lnTo>
                  <a:lnTo>
                    <a:pt x="314667" y="70612"/>
                  </a:lnTo>
                  <a:close/>
                </a:path>
                <a:path w="422909" h="252730">
                  <a:moveTo>
                    <a:pt x="315226" y="71335"/>
                  </a:moveTo>
                  <a:lnTo>
                    <a:pt x="315163" y="71120"/>
                  </a:lnTo>
                  <a:lnTo>
                    <a:pt x="315061" y="70967"/>
                  </a:lnTo>
                  <a:lnTo>
                    <a:pt x="314960" y="70827"/>
                  </a:lnTo>
                  <a:lnTo>
                    <a:pt x="314731" y="70637"/>
                  </a:lnTo>
                  <a:lnTo>
                    <a:pt x="311962" y="72174"/>
                  </a:lnTo>
                  <a:lnTo>
                    <a:pt x="312280" y="72288"/>
                  </a:lnTo>
                  <a:lnTo>
                    <a:pt x="312508" y="72390"/>
                  </a:lnTo>
                  <a:lnTo>
                    <a:pt x="312864" y="72440"/>
                  </a:lnTo>
                  <a:lnTo>
                    <a:pt x="313042" y="72478"/>
                  </a:lnTo>
                  <a:lnTo>
                    <a:pt x="313220" y="72491"/>
                  </a:lnTo>
                  <a:lnTo>
                    <a:pt x="313397" y="72491"/>
                  </a:lnTo>
                  <a:lnTo>
                    <a:pt x="313601" y="72478"/>
                  </a:lnTo>
                  <a:lnTo>
                    <a:pt x="313778" y="72440"/>
                  </a:lnTo>
                  <a:lnTo>
                    <a:pt x="314147" y="72390"/>
                  </a:lnTo>
                  <a:lnTo>
                    <a:pt x="314312" y="72326"/>
                  </a:lnTo>
                  <a:lnTo>
                    <a:pt x="314452" y="72263"/>
                  </a:lnTo>
                  <a:lnTo>
                    <a:pt x="314591" y="72199"/>
                  </a:lnTo>
                  <a:lnTo>
                    <a:pt x="314731" y="72123"/>
                  </a:lnTo>
                  <a:lnTo>
                    <a:pt x="314871" y="72047"/>
                  </a:lnTo>
                  <a:lnTo>
                    <a:pt x="315036" y="71856"/>
                  </a:lnTo>
                  <a:lnTo>
                    <a:pt x="315163" y="71640"/>
                  </a:lnTo>
                  <a:lnTo>
                    <a:pt x="315226" y="71450"/>
                  </a:lnTo>
                  <a:close/>
                </a:path>
                <a:path w="422909" h="252730">
                  <a:moveTo>
                    <a:pt x="319697" y="53213"/>
                  </a:moveTo>
                  <a:lnTo>
                    <a:pt x="319646" y="52997"/>
                  </a:lnTo>
                  <a:lnTo>
                    <a:pt x="319557" y="52844"/>
                  </a:lnTo>
                  <a:lnTo>
                    <a:pt x="319405" y="52654"/>
                  </a:lnTo>
                  <a:lnTo>
                    <a:pt x="319201" y="52514"/>
                  </a:lnTo>
                  <a:lnTo>
                    <a:pt x="316458" y="54051"/>
                  </a:lnTo>
                  <a:lnTo>
                    <a:pt x="316661" y="54152"/>
                  </a:lnTo>
                  <a:lnTo>
                    <a:pt x="316979" y="54267"/>
                  </a:lnTo>
                  <a:lnTo>
                    <a:pt x="317144" y="54305"/>
                  </a:lnTo>
                  <a:lnTo>
                    <a:pt x="317347" y="54343"/>
                  </a:lnTo>
                  <a:lnTo>
                    <a:pt x="317703" y="54368"/>
                  </a:lnTo>
                  <a:lnTo>
                    <a:pt x="317893" y="54368"/>
                  </a:lnTo>
                  <a:lnTo>
                    <a:pt x="318084" y="54356"/>
                  </a:lnTo>
                  <a:lnTo>
                    <a:pt x="318262" y="54343"/>
                  </a:lnTo>
                  <a:lnTo>
                    <a:pt x="318439" y="54305"/>
                  </a:lnTo>
                  <a:lnTo>
                    <a:pt x="318630" y="54267"/>
                  </a:lnTo>
                  <a:lnTo>
                    <a:pt x="318782" y="54203"/>
                  </a:lnTo>
                  <a:lnTo>
                    <a:pt x="318935" y="54152"/>
                  </a:lnTo>
                  <a:lnTo>
                    <a:pt x="319074" y="54076"/>
                  </a:lnTo>
                  <a:lnTo>
                    <a:pt x="319201" y="54000"/>
                  </a:lnTo>
                  <a:lnTo>
                    <a:pt x="319341" y="53924"/>
                  </a:lnTo>
                  <a:lnTo>
                    <a:pt x="319519" y="53733"/>
                  </a:lnTo>
                  <a:lnTo>
                    <a:pt x="319646" y="53543"/>
                  </a:lnTo>
                  <a:lnTo>
                    <a:pt x="319697" y="53327"/>
                  </a:lnTo>
                  <a:close/>
                </a:path>
                <a:path w="422909" h="252730">
                  <a:moveTo>
                    <a:pt x="319697" y="45453"/>
                  </a:moveTo>
                  <a:lnTo>
                    <a:pt x="319671" y="45300"/>
                  </a:lnTo>
                  <a:lnTo>
                    <a:pt x="319582" y="45135"/>
                  </a:lnTo>
                  <a:lnTo>
                    <a:pt x="319430" y="44945"/>
                  </a:lnTo>
                  <a:lnTo>
                    <a:pt x="319201" y="44754"/>
                  </a:lnTo>
                  <a:lnTo>
                    <a:pt x="319074" y="44704"/>
                  </a:lnTo>
                  <a:lnTo>
                    <a:pt x="318935" y="44627"/>
                  </a:lnTo>
                  <a:lnTo>
                    <a:pt x="318630" y="44513"/>
                  </a:lnTo>
                  <a:lnTo>
                    <a:pt x="318452" y="44462"/>
                  </a:lnTo>
                  <a:lnTo>
                    <a:pt x="318173" y="44424"/>
                  </a:lnTo>
                  <a:lnTo>
                    <a:pt x="317893" y="44411"/>
                  </a:lnTo>
                  <a:lnTo>
                    <a:pt x="317703" y="44411"/>
                  </a:lnTo>
                  <a:lnTo>
                    <a:pt x="317525" y="44424"/>
                  </a:lnTo>
                  <a:lnTo>
                    <a:pt x="317157" y="44462"/>
                  </a:lnTo>
                  <a:lnTo>
                    <a:pt x="316979" y="44513"/>
                  </a:lnTo>
                  <a:lnTo>
                    <a:pt x="316826" y="44564"/>
                  </a:lnTo>
                  <a:lnTo>
                    <a:pt x="316661" y="44627"/>
                  </a:lnTo>
                  <a:lnTo>
                    <a:pt x="316522" y="44704"/>
                  </a:lnTo>
                  <a:lnTo>
                    <a:pt x="311061" y="47840"/>
                  </a:lnTo>
                  <a:lnTo>
                    <a:pt x="305689" y="44729"/>
                  </a:lnTo>
                  <a:lnTo>
                    <a:pt x="303009" y="46291"/>
                  </a:lnTo>
                  <a:lnTo>
                    <a:pt x="308368" y="49390"/>
                  </a:lnTo>
                  <a:lnTo>
                    <a:pt x="303009" y="52489"/>
                  </a:lnTo>
                  <a:lnTo>
                    <a:pt x="305689" y="54038"/>
                  </a:lnTo>
                  <a:lnTo>
                    <a:pt x="311061" y="50939"/>
                  </a:lnTo>
                  <a:lnTo>
                    <a:pt x="316445" y="54038"/>
                  </a:lnTo>
                  <a:lnTo>
                    <a:pt x="319138" y="52489"/>
                  </a:lnTo>
                  <a:lnTo>
                    <a:pt x="313753" y="49390"/>
                  </a:lnTo>
                  <a:lnTo>
                    <a:pt x="319125" y="46291"/>
                  </a:lnTo>
                  <a:lnTo>
                    <a:pt x="319341" y="46164"/>
                  </a:lnTo>
                  <a:lnTo>
                    <a:pt x="319532" y="45974"/>
                  </a:lnTo>
                  <a:lnTo>
                    <a:pt x="319646" y="45783"/>
                  </a:lnTo>
                  <a:lnTo>
                    <a:pt x="319697" y="45567"/>
                  </a:lnTo>
                  <a:close/>
                </a:path>
                <a:path w="422909" h="252730">
                  <a:moveTo>
                    <a:pt x="324180" y="14401"/>
                  </a:moveTo>
                  <a:lnTo>
                    <a:pt x="324142" y="14249"/>
                  </a:lnTo>
                  <a:lnTo>
                    <a:pt x="324040" y="14046"/>
                  </a:lnTo>
                  <a:lnTo>
                    <a:pt x="323926" y="13906"/>
                  </a:lnTo>
                  <a:lnTo>
                    <a:pt x="323684" y="13716"/>
                  </a:lnTo>
                  <a:lnTo>
                    <a:pt x="310184" y="5930"/>
                  </a:lnTo>
                  <a:lnTo>
                    <a:pt x="307505" y="7493"/>
                  </a:lnTo>
                  <a:lnTo>
                    <a:pt x="320929" y="15240"/>
                  </a:lnTo>
                  <a:lnTo>
                    <a:pt x="322630" y="14262"/>
                  </a:lnTo>
                  <a:lnTo>
                    <a:pt x="320929" y="15252"/>
                  </a:lnTo>
                  <a:lnTo>
                    <a:pt x="321144" y="15341"/>
                  </a:lnTo>
                  <a:lnTo>
                    <a:pt x="321310" y="15405"/>
                  </a:lnTo>
                  <a:lnTo>
                    <a:pt x="321462" y="15443"/>
                  </a:lnTo>
                  <a:lnTo>
                    <a:pt x="321830" y="15519"/>
                  </a:lnTo>
                  <a:lnTo>
                    <a:pt x="322021" y="15557"/>
                  </a:lnTo>
                  <a:lnTo>
                    <a:pt x="322567" y="15557"/>
                  </a:lnTo>
                  <a:lnTo>
                    <a:pt x="322745" y="15519"/>
                  </a:lnTo>
                  <a:lnTo>
                    <a:pt x="322999" y="15481"/>
                  </a:lnTo>
                  <a:lnTo>
                    <a:pt x="323265" y="15405"/>
                  </a:lnTo>
                  <a:lnTo>
                    <a:pt x="323405" y="15341"/>
                  </a:lnTo>
                  <a:lnTo>
                    <a:pt x="323621" y="15252"/>
                  </a:lnTo>
                  <a:lnTo>
                    <a:pt x="323824" y="15125"/>
                  </a:lnTo>
                  <a:lnTo>
                    <a:pt x="323989" y="14935"/>
                  </a:lnTo>
                  <a:lnTo>
                    <a:pt x="324116" y="14719"/>
                  </a:lnTo>
                  <a:lnTo>
                    <a:pt x="324180" y="14528"/>
                  </a:lnTo>
                  <a:lnTo>
                    <a:pt x="324180" y="14401"/>
                  </a:lnTo>
                  <a:close/>
                </a:path>
                <a:path w="422909" h="252730">
                  <a:moveTo>
                    <a:pt x="337070" y="68008"/>
                  </a:moveTo>
                  <a:lnTo>
                    <a:pt x="336854" y="67919"/>
                  </a:lnTo>
                  <a:lnTo>
                    <a:pt x="336702" y="67856"/>
                  </a:lnTo>
                  <a:lnTo>
                    <a:pt x="336537" y="67792"/>
                  </a:lnTo>
                  <a:lnTo>
                    <a:pt x="336372" y="67767"/>
                  </a:lnTo>
                  <a:lnTo>
                    <a:pt x="336194" y="67716"/>
                  </a:lnTo>
                  <a:lnTo>
                    <a:pt x="336016" y="67703"/>
                  </a:lnTo>
                  <a:lnTo>
                    <a:pt x="335826" y="67691"/>
                  </a:lnTo>
                  <a:lnTo>
                    <a:pt x="335622" y="67691"/>
                  </a:lnTo>
                  <a:lnTo>
                    <a:pt x="335445" y="67703"/>
                  </a:lnTo>
                  <a:lnTo>
                    <a:pt x="335267" y="67716"/>
                  </a:lnTo>
                  <a:lnTo>
                    <a:pt x="335089" y="67767"/>
                  </a:lnTo>
                  <a:lnTo>
                    <a:pt x="334911" y="67792"/>
                  </a:lnTo>
                  <a:lnTo>
                    <a:pt x="334746" y="67856"/>
                  </a:lnTo>
                  <a:lnTo>
                    <a:pt x="334594" y="67919"/>
                  </a:lnTo>
                  <a:lnTo>
                    <a:pt x="334454" y="67983"/>
                  </a:lnTo>
                  <a:lnTo>
                    <a:pt x="334314" y="68059"/>
                  </a:lnTo>
                  <a:lnTo>
                    <a:pt x="334187" y="68135"/>
                  </a:lnTo>
                  <a:lnTo>
                    <a:pt x="333971" y="68364"/>
                  </a:lnTo>
                  <a:lnTo>
                    <a:pt x="333870" y="68580"/>
                  </a:lnTo>
                  <a:lnTo>
                    <a:pt x="333819" y="68732"/>
                  </a:lnTo>
                  <a:lnTo>
                    <a:pt x="333832" y="68948"/>
                  </a:lnTo>
                  <a:lnTo>
                    <a:pt x="334378" y="69570"/>
                  </a:lnTo>
                  <a:lnTo>
                    <a:pt x="337070" y="68008"/>
                  </a:lnTo>
                  <a:close/>
                </a:path>
                <a:path w="422909" h="252730">
                  <a:moveTo>
                    <a:pt x="337070" y="47307"/>
                  </a:moveTo>
                  <a:lnTo>
                    <a:pt x="336854" y="47218"/>
                  </a:lnTo>
                  <a:lnTo>
                    <a:pt x="336702" y="47155"/>
                  </a:lnTo>
                  <a:lnTo>
                    <a:pt x="336537" y="47091"/>
                  </a:lnTo>
                  <a:lnTo>
                    <a:pt x="336372" y="47053"/>
                  </a:lnTo>
                  <a:lnTo>
                    <a:pt x="336194" y="47015"/>
                  </a:lnTo>
                  <a:lnTo>
                    <a:pt x="336016" y="47002"/>
                  </a:lnTo>
                  <a:lnTo>
                    <a:pt x="335826" y="46990"/>
                  </a:lnTo>
                  <a:lnTo>
                    <a:pt x="335622" y="46990"/>
                  </a:lnTo>
                  <a:lnTo>
                    <a:pt x="335445" y="47002"/>
                  </a:lnTo>
                  <a:lnTo>
                    <a:pt x="335267" y="47015"/>
                  </a:lnTo>
                  <a:lnTo>
                    <a:pt x="335089" y="47053"/>
                  </a:lnTo>
                  <a:lnTo>
                    <a:pt x="334911" y="47091"/>
                  </a:lnTo>
                  <a:lnTo>
                    <a:pt x="334746" y="47155"/>
                  </a:lnTo>
                  <a:lnTo>
                    <a:pt x="334594" y="47218"/>
                  </a:lnTo>
                  <a:lnTo>
                    <a:pt x="334454" y="47282"/>
                  </a:lnTo>
                  <a:lnTo>
                    <a:pt x="334314" y="47358"/>
                  </a:lnTo>
                  <a:lnTo>
                    <a:pt x="334187" y="47434"/>
                  </a:lnTo>
                  <a:lnTo>
                    <a:pt x="333971" y="47663"/>
                  </a:lnTo>
                  <a:lnTo>
                    <a:pt x="333883" y="47815"/>
                  </a:lnTo>
                  <a:lnTo>
                    <a:pt x="333819" y="48031"/>
                  </a:lnTo>
                  <a:lnTo>
                    <a:pt x="333832" y="48247"/>
                  </a:lnTo>
                  <a:lnTo>
                    <a:pt x="334378" y="48869"/>
                  </a:lnTo>
                  <a:lnTo>
                    <a:pt x="337070" y="47307"/>
                  </a:lnTo>
                  <a:close/>
                </a:path>
                <a:path w="422909" h="252730">
                  <a:moveTo>
                    <a:pt x="341541" y="29197"/>
                  </a:moveTo>
                  <a:lnTo>
                    <a:pt x="341337" y="29108"/>
                  </a:lnTo>
                  <a:lnTo>
                    <a:pt x="341185" y="29044"/>
                  </a:lnTo>
                  <a:lnTo>
                    <a:pt x="341020" y="28981"/>
                  </a:lnTo>
                  <a:lnTo>
                    <a:pt x="340664" y="28930"/>
                  </a:lnTo>
                  <a:lnTo>
                    <a:pt x="340474" y="28892"/>
                  </a:lnTo>
                  <a:lnTo>
                    <a:pt x="339928" y="28892"/>
                  </a:lnTo>
                  <a:lnTo>
                    <a:pt x="339737" y="28930"/>
                  </a:lnTo>
                  <a:lnTo>
                    <a:pt x="339382" y="28981"/>
                  </a:lnTo>
                  <a:lnTo>
                    <a:pt x="339229" y="29044"/>
                  </a:lnTo>
                  <a:lnTo>
                    <a:pt x="339077" y="29108"/>
                  </a:lnTo>
                  <a:lnTo>
                    <a:pt x="338861" y="29197"/>
                  </a:lnTo>
                  <a:lnTo>
                    <a:pt x="338670" y="29324"/>
                  </a:lnTo>
                  <a:lnTo>
                    <a:pt x="338442" y="29578"/>
                  </a:lnTo>
                  <a:lnTo>
                    <a:pt x="338353" y="29730"/>
                  </a:lnTo>
                  <a:lnTo>
                    <a:pt x="338302" y="29921"/>
                  </a:lnTo>
                  <a:lnTo>
                    <a:pt x="338302" y="30048"/>
                  </a:lnTo>
                  <a:lnTo>
                    <a:pt x="338353" y="30251"/>
                  </a:lnTo>
                  <a:lnTo>
                    <a:pt x="338442" y="30403"/>
                  </a:lnTo>
                  <a:lnTo>
                    <a:pt x="338569" y="30543"/>
                  </a:lnTo>
                  <a:lnTo>
                    <a:pt x="338797" y="30734"/>
                  </a:lnTo>
                  <a:lnTo>
                    <a:pt x="341541" y="29197"/>
                  </a:lnTo>
                  <a:close/>
                </a:path>
                <a:path w="422909" h="252730">
                  <a:moveTo>
                    <a:pt x="350520" y="55079"/>
                  </a:moveTo>
                  <a:lnTo>
                    <a:pt x="337070" y="47320"/>
                  </a:lnTo>
                  <a:lnTo>
                    <a:pt x="334378" y="48882"/>
                  </a:lnTo>
                  <a:lnTo>
                    <a:pt x="347814" y="56629"/>
                  </a:lnTo>
                  <a:lnTo>
                    <a:pt x="350520" y="55079"/>
                  </a:lnTo>
                  <a:close/>
                </a:path>
                <a:path w="422909" h="252730">
                  <a:moveTo>
                    <a:pt x="351078" y="76504"/>
                  </a:moveTo>
                  <a:lnTo>
                    <a:pt x="351028" y="76352"/>
                  </a:lnTo>
                  <a:lnTo>
                    <a:pt x="350520" y="75780"/>
                  </a:lnTo>
                  <a:lnTo>
                    <a:pt x="347827" y="77343"/>
                  </a:lnTo>
                  <a:lnTo>
                    <a:pt x="348043" y="77431"/>
                  </a:lnTo>
                  <a:lnTo>
                    <a:pt x="348361" y="77558"/>
                  </a:lnTo>
                  <a:lnTo>
                    <a:pt x="348526" y="77584"/>
                  </a:lnTo>
                  <a:lnTo>
                    <a:pt x="348703" y="77635"/>
                  </a:lnTo>
                  <a:lnTo>
                    <a:pt x="349072" y="77660"/>
                  </a:lnTo>
                  <a:lnTo>
                    <a:pt x="349262" y="77660"/>
                  </a:lnTo>
                  <a:lnTo>
                    <a:pt x="349554" y="77635"/>
                  </a:lnTo>
                  <a:lnTo>
                    <a:pt x="349808" y="77584"/>
                  </a:lnTo>
                  <a:lnTo>
                    <a:pt x="349986" y="77558"/>
                  </a:lnTo>
                  <a:lnTo>
                    <a:pt x="350164" y="77495"/>
                  </a:lnTo>
                  <a:lnTo>
                    <a:pt x="350304" y="77431"/>
                  </a:lnTo>
                  <a:lnTo>
                    <a:pt x="350443" y="77368"/>
                  </a:lnTo>
                  <a:lnTo>
                    <a:pt x="350583" y="77292"/>
                  </a:lnTo>
                  <a:lnTo>
                    <a:pt x="350710" y="77216"/>
                  </a:lnTo>
                  <a:lnTo>
                    <a:pt x="350888" y="77025"/>
                  </a:lnTo>
                  <a:lnTo>
                    <a:pt x="351028" y="76771"/>
                  </a:lnTo>
                  <a:lnTo>
                    <a:pt x="351078" y="76619"/>
                  </a:lnTo>
                  <a:close/>
                </a:path>
                <a:path w="422909" h="252730">
                  <a:moveTo>
                    <a:pt x="351078" y="68745"/>
                  </a:moveTo>
                  <a:lnTo>
                    <a:pt x="351040" y="68592"/>
                  </a:lnTo>
                  <a:lnTo>
                    <a:pt x="350977" y="68427"/>
                  </a:lnTo>
                  <a:lnTo>
                    <a:pt x="350799" y="68237"/>
                  </a:lnTo>
                  <a:lnTo>
                    <a:pt x="350583" y="68046"/>
                  </a:lnTo>
                  <a:lnTo>
                    <a:pt x="350443" y="67995"/>
                  </a:lnTo>
                  <a:lnTo>
                    <a:pt x="350227" y="67881"/>
                  </a:lnTo>
                  <a:lnTo>
                    <a:pt x="349821" y="67754"/>
                  </a:lnTo>
                  <a:lnTo>
                    <a:pt x="349542" y="67716"/>
                  </a:lnTo>
                  <a:lnTo>
                    <a:pt x="349262" y="67703"/>
                  </a:lnTo>
                  <a:lnTo>
                    <a:pt x="349072" y="67703"/>
                  </a:lnTo>
                  <a:lnTo>
                    <a:pt x="348894" y="67716"/>
                  </a:lnTo>
                  <a:lnTo>
                    <a:pt x="348538" y="67754"/>
                  </a:lnTo>
                  <a:lnTo>
                    <a:pt x="348119" y="67881"/>
                  </a:lnTo>
                  <a:lnTo>
                    <a:pt x="347903" y="67995"/>
                  </a:lnTo>
                  <a:lnTo>
                    <a:pt x="342430" y="71132"/>
                  </a:lnTo>
                  <a:lnTo>
                    <a:pt x="337070" y="68021"/>
                  </a:lnTo>
                  <a:lnTo>
                    <a:pt x="334378" y="69583"/>
                  </a:lnTo>
                  <a:lnTo>
                    <a:pt x="339737" y="72682"/>
                  </a:lnTo>
                  <a:lnTo>
                    <a:pt x="334378" y="75780"/>
                  </a:lnTo>
                  <a:lnTo>
                    <a:pt x="334187" y="75895"/>
                  </a:lnTo>
                  <a:lnTo>
                    <a:pt x="333997" y="76085"/>
                  </a:lnTo>
                  <a:lnTo>
                    <a:pt x="333832" y="76390"/>
                  </a:lnTo>
                  <a:lnTo>
                    <a:pt x="333819" y="76606"/>
                  </a:lnTo>
                  <a:lnTo>
                    <a:pt x="333883" y="76822"/>
                  </a:lnTo>
                  <a:lnTo>
                    <a:pt x="333971" y="76974"/>
                  </a:lnTo>
                  <a:lnTo>
                    <a:pt x="334111" y="77114"/>
                  </a:lnTo>
                  <a:lnTo>
                    <a:pt x="334314" y="77304"/>
                  </a:lnTo>
                  <a:lnTo>
                    <a:pt x="334454" y="77355"/>
                  </a:lnTo>
                  <a:lnTo>
                    <a:pt x="334594" y="77444"/>
                  </a:lnTo>
                  <a:lnTo>
                    <a:pt x="335076" y="77597"/>
                  </a:lnTo>
                  <a:lnTo>
                    <a:pt x="335356" y="77635"/>
                  </a:lnTo>
                  <a:lnTo>
                    <a:pt x="335622" y="77660"/>
                  </a:lnTo>
                  <a:lnTo>
                    <a:pt x="335826" y="77660"/>
                  </a:lnTo>
                  <a:lnTo>
                    <a:pt x="336016" y="77635"/>
                  </a:lnTo>
                  <a:lnTo>
                    <a:pt x="336359" y="77597"/>
                  </a:lnTo>
                  <a:lnTo>
                    <a:pt x="336715" y="77495"/>
                  </a:lnTo>
                  <a:lnTo>
                    <a:pt x="336854" y="77444"/>
                  </a:lnTo>
                  <a:lnTo>
                    <a:pt x="336994" y="77355"/>
                  </a:lnTo>
                  <a:lnTo>
                    <a:pt x="342442" y="74244"/>
                  </a:lnTo>
                  <a:lnTo>
                    <a:pt x="347814" y="77330"/>
                  </a:lnTo>
                  <a:lnTo>
                    <a:pt x="350520" y="75780"/>
                  </a:lnTo>
                  <a:lnTo>
                    <a:pt x="345135" y="72682"/>
                  </a:lnTo>
                  <a:lnTo>
                    <a:pt x="350507" y="69583"/>
                  </a:lnTo>
                  <a:lnTo>
                    <a:pt x="351078" y="68859"/>
                  </a:lnTo>
                  <a:close/>
                </a:path>
                <a:path w="422909" h="252730">
                  <a:moveTo>
                    <a:pt x="351078" y="55803"/>
                  </a:moveTo>
                  <a:lnTo>
                    <a:pt x="351028" y="55638"/>
                  </a:lnTo>
                  <a:lnTo>
                    <a:pt x="350520" y="55079"/>
                  </a:lnTo>
                  <a:lnTo>
                    <a:pt x="347827" y="56642"/>
                  </a:lnTo>
                  <a:lnTo>
                    <a:pt x="348043" y="56730"/>
                  </a:lnTo>
                  <a:lnTo>
                    <a:pt x="348361" y="56857"/>
                  </a:lnTo>
                  <a:lnTo>
                    <a:pt x="348703" y="56908"/>
                  </a:lnTo>
                  <a:lnTo>
                    <a:pt x="349072" y="56959"/>
                  </a:lnTo>
                  <a:lnTo>
                    <a:pt x="349262" y="56959"/>
                  </a:lnTo>
                  <a:lnTo>
                    <a:pt x="349554" y="56934"/>
                  </a:lnTo>
                  <a:lnTo>
                    <a:pt x="349986" y="56857"/>
                  </a:lnTo>
                  <a:lnTo>
                    <a:pt x="350164" y="56794"/>
                  </a:lnTo>
                  <a:lnTo>
                    <a:pt x="350304" y="56730"/>
                  </a:lnTo>
                  <a:lnTo>
                    <a:pt x="350443" y="56667"/>
                  </a:lnTo>
                  <a:lnTo>
                    <a:pt x="350583" y="56591"/>
                  </a:lnTo>
                  <a:lnTo>
                    <a:pt x="350710" y="56515"/>
                  </a:lnTo>
                  <a:lnTo>
                    <a:pt x="350888" y="56324"/>
                  </a:lnTo>
                  <a:lnTo>
                    <a:pt x="351028" y="56070"/>
                  </a:lnTo>
                  <a:lnTo>
                    <a:pt x="351078" y="55918"/>
                  </a:lnTo>
                  <a:close/>
                </a:path>
                <a:path w="422909" h="252730">
                  <a:moveTo>
                    <a:pt x="354990" y="36969"/>
                  </a:moveTo>
                  <a:lnTo>
                    <a:pt x="341541" y="29210"/>
                  </a:lnTo>
                  <a:lnTo>
                    <a:pt x="338861" y="30772"/>
                  </a:lnTo>
                  <a:lnTo>
                    <a:pt x="352298" y="38519"/>
                  </a:lnTo>
                  <a:lnTo>
                    <a:pt x="354990" y="36969"/>
                  </a:lnTo>
                  <a:close/>
                </a:path>
                <a:path w="422909" h="252730">
                  <a:moveTo>
                    <a:pt x="355549" y="37693"/>
                  </a:moveTo>
                  <a:lnTo>
                    <a:pt x="355498" y="37477"/>
                  </a:lnTo>
                  <a:lnTo>
                    <a:pt x="355409" y="37325"/>
                  </a:lnTo>
                  <a:lnTo>
                    <a:pt x="355257" y="37134"/>
                  </a:lnTo>
                  <a:lnTo>
                    <a:pt x="355066" y="36995"/>
                  </a:lnTo>
                  <a:lnTo>
                    <a:pt x="352310" y="38531"/>
                  </a:lnTo>
                  <a:lnTo>
                    <a:pt x="352513" y="38633"/>
                  </a:lnTo>
                  <a:lnTo>
                    <a:pt x="352691" y="38696"/>
                  </a:lnTo>
                  <a:lnTo>
                    <a:pt x="352831" y="38747"/>
                  </a:lnTo>
                  <a:lnTo>
                    <a:pt x="352996" y="38785"/>
                  </a:lnTo>
                  <a:lnTo>
                    <a:pt x="353187" y="38823"/>
                  </a:lnTo>
                  <a:lnTo>
                    <a:pt x="353555" y="38849"/>
                  </a:lnTo>
                  <a:lnTo>
                    <a:pt x="353745" y="38849"/>
                  </a:lnTo>
                  <a:lnTo>
                    <a:pt x="354037" y="38823"/>
                  </a:lnTo>
                  <a:lnTo>
                    <a:pt x="354291" y="38785"/>
                  </a:lnTo>
                  <a:lnTo>
                    <a:pt x="354469" y="38747"/>
                  </a:lnTo>
                  <a:lnTo>
                    <a:pt x="354647" y="38696"/>
                  </a:lnTo>
                  <a:lnTo>
                    <a:pt x="354787" y="38633"/>
                  </a:lnTo>
                  <a:lnTo>
                    <a:pt x="354926" y="38569"/>
                  </a:lnTo>
                  <a:lnTo>
                    <a:pt x="355257" y="38354"/>
                  </a:lnTo>
                  <a:lnTo>
                    <a:pt x="355371" y="38214"/>
                  </a:lnTo>
                  <a:lnTo>
                    <a:pt x="355498" y="38023"/>
                  </a:lnTo>
                  <a:lnTo>
                    <a:pt x="355549" y="37807"/>
                  </a:lnTo>
                  <a:close/>
                </a:path>
                <a:path w="422909" h="252730">
                  <a:moveTo>
                    <a:pt x="368439" y="91287"/>
                  </a:moveTo>
                  <a:lnTo>
                    <a:pt x="368223" y="91198"/>
                  </a:lnTo>
                  <a:lnTo>
                    <a:pt x="367919" y="91071"/>
                  </a:lnTo>
                  <a:lnTo>
                    <a:pt x="367753" y="91033"/>
                  </a:lnTo>
                  <a:lnTo>
                    <a:pt x="367563" y="90995"/>
                  </a:lnTo>
                  <a:lnTo>
                    <a:pt x="367195" y="90970"/>
                  </a:lnTo>
                  <a:lnTo>
                    <a:pt x="367004" y="90970"/>
                  </a:lnTo>
                  <a:lnTo>
                    <a:pt x="366712" y="90995"/>
                  </a:lnTo>
                  <a:lnTo>
                    <a:pt x="366458" y="91033"/>
                  </a:lnTo>
                  <a:lnTo>
                    <a:pt x="366280" y="91071"/>
                  </a:lnTo>
                  <a:lnTo>
                    <a:pt x="366102" y="91135"/>
                  </a:lnTo>
                  <a:lnTo>
                    <a:pt x="365963" y="91198"/>
                  </a:lnTo>
                  <a:lnTo>
                    <a:pt x="365760" y="91287"/>
                  </a:lnTo>
                  <a:lnTo>
                    <a:pt x="365569" y="91414"/>
                  </a:lnTo>
                  <a:lnTo>
                    <a:pt x="365379" y="91605"/>
                  </a:lnTo>
                  <a:lnTo>
                    <a:pt x="365252" y="91795"/>
                  </a:lnTo>
                  <a:lnTo>
                    <a:pt x="365201" y="92011"/>
                  </a:lnTo>
                  <a:lnTo>
                    <a:pt x="365252" y="92341"/>
                  </a:lnTo>
                  <a:lnTo>
                    <a:pt x="365340" y="92494"/>
                  </a:lnTo>
                  <a:lnTo>
                    <a:pt x="365455" y="92633"/>
                  </a:lnTo>
                  <a:lnTo>
                    <a:pt x="365683" y="92824"/>
                  </a:lnTo>
                  <a:lnTo>
                    <a:pt x="368439" y="91287"/>
                  </a:lnTo>
                  <a:close/>
                </a:path>
                <a:path w="422909" h="252730">
                  <a:moveTo>
                    <a:pt x="368439" y="70599"/>
                  </a:moveTo>
                  <a:lnTo>
                    <a:pt x="368223" y="70497"/>
                  </a:lnTo>
                  <a:lnTo>
                    <a:pt x="368058" y="70434"/>
                  </a:lnTo>
                  <a:lnTo>
                    <a:pt x="367919" y="70383"/>
                  </a:lnTo>
                  <a:lnTo>
                    <a:pt x="367753" y="70345"/>
                  </a:lnTo>
                  <a:lnTo>
                    <a:pt x="367563" y="70307"/>
                  </a:lnTo>
                  <a:lnTo>
                    <a:pt x="367195" y="70281"/>
                  </a:lnTo>
                  <a:lnTo>
                    <a:pt x="367004" y="70281"/>
                  </a:lnTo>
                  <a:lnTo>
                    <a:pt x="366712" y="70307"/>
                  </a:lnTo>
                  <a:lnTo>
                    <a:pt x="366458" y="70345"/>
                  </a:lnTo>
                  <a:lnTo>
                    <a:pt x="366280" y="70383"/>
                  </a:lnTo>
                  <a:lnTo>
                    <a:pt x="366102" y="70434"/>
                  </a:lnTo>
                  <a:lnTo>
                    <a:pt x="365823" y="70561"/>
                  </a:lnTo>
                  <a:lnTo>
                    <a:pt x="365569" y="70726"/>
                  </a:lnTo>
                  <a:lnTo>
                    <a:pt x="365379" y="70916"/>
                  </a:lnTo>
                  <a:lnTo>
                    <a:pt x="365252" y="71107"/>
                  </a:lnTo>
                  <a:lnTo>
                    <a:pt x="365201" y="71323"/>
                  </a:lnTo>
                  <a:lnTo>
                    <a:pt x="365252" y="71653"/>
                  </a:lnTo>
                  <a:lnTo>
                    <a:pt x="365340" y="71805"/>
                  </a:lnTo>
                  <a:lnTo>
                    <a:pt x="365455" y="71945"/>
                  </a:lnTo>
                  <a:lnTo>
                    <a:pt x="365683" y="72136"/>
                  </a:lnTo>
                  <a:lnTo>
                    <a:pt x="368439" y="70599"/>
                  </a:lnTo>
                  <a:close/>
                </a:path>
                <a:path w="422909" h="252730">
                  <a:moveTo>
                    <a:pt x="382435" y="99783"/>
                  </a:moveTo>
                  <a:lnTo>
                    <a:pt x="382384" y="99568"/>
                  </a:lnTo>
                  <a:lnTo>
                    <a:pt x="382295" y="99415"/>
                  </a:lnTo>
                  <a:lnTo>
                    <a:pt x="382168" y="99275"/>
                  </a:lnTo>
                  <a:lnTo>
                    <a:pt x="381939" y="99085"/>
                  </a:lnTo>
                  <a:lnTo>
                    <a:pt x="368439" y="91300"/>
                  </a:lnTo>
                  <a:lnTo>
                    <a:pt x="365760" y="92862"/>
                  </a:lnTo>
                  <a:lnTo>
                    <a:pt x="379196" y="100609"/>
                  </a:lnTo>
                  <a:lnTo>
                    <a:pt x="380885" y="99631"/>
                  </a:lnTo>
                  <a:lnTo>
                    <a:pt x="379196" y="100622"/>
                  </a:lnTo>
                  <a:lnTo>
                    <a:pt x="379399" y="100711"/>
                  </a:lnTo>
                  <a:lnTo>
                    <a:pt x="379552" y="100774"/>
                  </a:lnTo>
                  <a:lnTo>
                    <a:pt x="379717" y="100838"/>
                  </a:lnTo>
                  <a:lnTo>
                    <a:pt x="380072" y="100888"/>
                  </a:lnTo>
                  <a:lnTo>
                    <a:pt x="380250" y="100926"/>
                  </a:lnTo>
                  <a:lnTo>
                    <a:pt x="380441" y="100939"/>
                  </a:lnTo>
                  <a:lnTo>
                    <a:pt x="380631" y="100939"/>
                  </a:lnTo>
                  <a:lnTo>
                    <a:pt x="380809" y="100926"/>
                  </a:lnTo>
                  <a:lnTo>
                    <a:pt x="381000" y="100888"/>
                  </a:lnTo>
                  <a:lnTo>
                    <a:pt x="381355" y="100838"/>
                  </a:lnTo>
                  <a:lnTo>
                    <a:pt x="381508" y="100774"/>
                  </a:lnTo>
                  <a:lnTo>
                    <a:pt x="381660" y="100711"/>
                  </a:lnTo>
                  <a:lnTo>
                    <a:pt x="381876" y="100622"/>
                  </a:lnTo>
                  <a:lnTo>
                    <a:pt x="382066" y="100495"/>
                  </a:lnTo>
                  <a:lnTo>
                    <a:pt x="382244" y="100304"/>
                  </a:lnTo>
                  <a:lnTo>
                    <a:pt x="382384" y="100088"/>
                  </a:lnTo>
                  <a:lnTo>
                    <a:pt x="382435" y="99898"/>
                  </a:lnTo>
                  <a:close/>
                </a:path>
                <a:path w="422909" h="252730">
                  <a:moveTo>
                    <a:pt x="382435" y="79082"/>
                  </a:moveTo>
                  <a:lnTo>
                    <a:pt x="382384" y="78867"/>
                  </a:lnTo>
                  <a:lnTo>
                    <a:pt x="382295" y="78714"/>
                  </a:lnTo>
                  <a:lnTo>
                    <a:pt x="382168" y="78574"/>
                  </a:lnTo>
                  <a:lnTo>
                    <a:pt x="381939" y="78409"/>
                  </a:lnTo>
                  <a:lnTo>
                    <a:pt x="368439" y="70612"/>
                  </a:lnTo>
                  <a:lnTo>
                    <a:pt x="365760" y="72174"/>
                  </a:lnTo>
                  <a:lnTo>
                    <a:pt x="379196" y="79921"/>
                  </a:lnTo>
                  <a:lnTo>
                    <a:pt x="379476" y="80060"/>
                  </a:lnTo>
                  <a:lnTo>
                    <a:pt x="379717" y="80137"/>
                  </a:lnTo>
                  <a:lnTo>
                    <a:pt x="379882" y="80175"/>
                  </a:lnTo>
                  <a:lnTo>
                    <a:pt x="380072" y="80213"/>
                  </a:lnTo>
                  <a:lnTo>
                    <a:pt x="380250" y="80225"/>
                  </a:lnTo>
                  <a:lnTo>
                    <a:pt x="380441" y="80238"/>
                  </a:lnTo>
                  <a:lnTo>
                    <a:pt x="380631" y="80238"/>
                  </a:lnTo>
                  <a:lnTo>
                    <a:pt x="380809" y="80225"/>
                  </a:lnTo>
                  <a:lnTo>
                    <a:pt x="381000" y="80213"/>
                  </a:lnTo>
                  <a:lnTo>
                    <a:pt x="381254" y="80149"/>
                  </a:lnTo>
                  <a:lnTo>
                    <a:pt x="381584" y="80060"/>
                  </a:lnTo>
                  <a:lnTo>
                    <a:pt x="381812" y="79959"/>
                  </a:lnTo>
                  <a:lnTo>
                    <a:pt x="381939" y="79883"/>
                  </a:lnTo>
                  <a:lnTo>
                    <a:pt x="382066" y="79794"/>
                  </a:lnTo>
                  <a:lnTo>
                    <a:pt x="382244" y="79603"/>
                  </a:lnTo>
                  <a:lnTo>
                    <a:pt x="382384" y="79413"/>
                  </a:lnTo>
                  <a:lnTo>
                    <a:pt x="382435" y="79197"/>
                  </a:lnTo>
                  <a:close/>
                </a:path>
                <a:path w="422909" h="252730">
                  <a:moveTo>
                    <a:pt x="382435" y="63576"/>
                  </a:moveTo>
                  <a:lnTo>
                    <a:pt x="382384" y="63360"/>
                  </a:lnTo>
                  <a:lnTo>
                    <a:pt x="382295" y="63207"/>
                  </a:lnTo>
                  <a:lnTo>
                    <a:pt x="382168" y="63068"/>
                  </a:lnTo>
                  <a:lnTo>
                    <a:pt x="381939" y="62877"/>
                  </a:lnTo>
                  <a:lnTo>
                    <a:pt x="379196" y="64414"/>
                  </a:lnTo>
                  <a:lnTo>
                    <a:pt x="379399" y="64503"/>
                  </a:lnTo>
                  <a:lnTo>
                    <a:pt x="379552" y="64566"/>
                  </a:lnTo>
                  <a:lnTo>
                    <a:pt x="379717" y="64630"/>
                  </a:lnTo>
                  <a:lnTo>
                    <a:pt x="380072" y="64681"/>
                  </a:lnTo>
                  <a:lnTo>
                    <a:pt x="380250" y="64719"/>
                  </a:lnTo>
                  <a:lnTo>
                    <a:pt x="380441" y="64731"/>
                  </a:lnTo>
                  <a:lnTo>
                    <a:pt x="380631" y="64731"/>
                  </a:lnTo>
                  <a:lnTo>
                    <a:pt x="380809" y="64719"/>
                  </a:lnTo>
                  <a:lnTo>
                    <a:pt x="381000" y="64681"/>
                  </a:lnTo>
                  <a:lnTo>
                    <a:pt x="381355" y="64630"/>
                  </a:lnTo>
                  <a:lnTo>
                    <a:pt x="381508" y="64566"/>
                  </a:lnTo>
                  <a:lnTo>
                    <a:pt x="381660" y="64503"/>
                  </a:lnTo>
                  <a:lnTo>
                    <a:pt x="381876" y="64414"/>
                  </a:lnTo>
                  <a:lnTo>
                    <a:pt x="382066" y="64287"/>
                  </a:lnTo>
                  <a:lnTo>
                    <a:pt x="382244" y="64096"/>
                  </a:lnTo>
                  <a:lnTo>
                    <a:pt x="382384" y="63881"/>
                  </a:lnTo>
                  <a:lnTo>
                    <a:pt x="382435" y="63690"/>
                  </a:lnTo>
                  <a:close/>
                </a:path>
                <a:path w="422909" h="252730">
                  <a:moveTo>
                    <a:pt x="382435" y="55803"/>
                  </a:moveTo>
                  <a:lnTo>
                    <a:pt x="382409" y="55638"/>
                  </a:lnTo>
                  <a:lnTo>
                    <a:pt x="382320" y="55486"/>
                  </a:lnTo>
                  <a:lnTo>
                    <a:pt x="382155" y="55295"/>
                  </a:lnTo>
                  <a:lnTo>
                    <a:pt x="381939" y="55105"/>
                  </a:lnTo>
                  <a:lnTo>
                    <a:pt x="381812" y="55054"/>
                  </a:lnTo>
                  <a:lnTo>
                    <a:pt x="381584" y="54940"/>
                  </a:lnTo>
                  <a:lnTo>
                    <a:pt x="381355" y="54864"/>
                  </a:lnTo>
                  <a:lnTo>
                    <a:pt x="381165" y="54813"/>
                  </a:lnTo>
                  <a:lnTo>
                    <a:pt x="380796" y="54762"/>
                  </a:lnTo>
                  <a:lnTo>
                    <a:pt x="380250" y="54762"/>
                  </a:lnTo>
                  <a:lnTo>
                    <a:pt x="379895" y="54813"/>
                  </a:lnTo>
                  <a:lnTo>
                    <a:pt x="379539" y="54914"/>
                  </a:lnTo>
                  <a:lnTo>
                    <a:pt x="379260" y="55054"/>
                  </a:lnTo>
                  <a:lnTo>
                    <a:pt x="373811" y="58191"/>
                  </a:lnTo>
                  <a:lnTo>
                    <a:pt x="368439" y="55079"/>
                  </a:lnTo>
                  <a:lnTo>
                    <a:pt x="368223" y="54991"/>
                  </a:lnTo>
                  <a:lnTo>
                    <a:pt x="367919" y="54864"/>
                  </a:lnTo>
                  <a:lnTo>
                    <a:pt x="367753" y="54825"/>
                  </a:lnTo>
                  <a:lnTo>
                    <a:pt x="367563" y="54787"/>
                  </a:lnTo>
                  <a:lnTo>
                    <a:pt x="367195" y="54762"/>
                  </a:lnTo>
                  <a:lnTo>
                    <a:pt x="367004" y="54762"/>
                  </a:lnTo>
                  <a:lnTo>
                    <a:pt x="366712" y="54787"/>
                  </a:lnTo>
                  <a:lnTo>
                    <a:pt x="366458" y="54825"/>
                  </a:lnTo>
                  <a:lnTo>
                    <a:pt x="366280" y="54864"/>
                  </a:lnTo>
                  <a:lnTo>
                    <a:pt x="366102" y="54927"/>
                  </a:lnTo>
                  <a:lnTo>
                    <a:pt x="365963" y="54991"/>
                  </a:lnTo>
                  <a:lnTo>
                    <a:pt x="365760" y="55079"/>
                  </a:lnTo>
                  <a:lnTo>
                    <a:pt x="365569" y="55206"/>
                  </a:lnTo>
                  <a:lnTo>
                    <a:pt x="365379" y="55397"/>
                  </a:lnTo>
                  <a:lnTo>
                    <a:pt x="365252" y="55587"/>
                  </a:lnTo>
                  <a:lnTo>
                    <a:pt x="365201" y="55803"/>
                  </a:lnTo>
                  <a:lnTo>
                    <a:pt x="365252" y="56134"/>
                  </a:lnTo>
                  <a:lnTo>
                    <a:pt x="365340" y="56286"/>
                  </a:lnTo>
                  <a:lnTo>
                    <a:pt x="365455" y="56426"/>
                  </a:lnTo>
                  <a:lnTo>
                    <a:pt x="365683" y="56616"/>
                  </a:lnTo>
                  <a:lnTo>
                    <a:pt x="371132" y="59740"/>
                  </a:lnTo>
                  <a:lnTo>
                    <a:pt x="365760" y="62839"/>
                  </a:lnTo>
                  <a:lnTo>
                    <a:pt x="365569" y="62966"/>
                  </a:lnTo>
                  <a:lnTo>
                    <a:pt x="365366" y="63157"/>
                  </a:lnTo>
                  <a:lnTo>
                    <a:pt x="365252" y="63347"/>
                  </a:lnTo>
                  <a:lnTo>
                    <a:pt x="365201" y="63563"/>
                  </a:lnTo>
                  <a:lnTo>
                    <a:pt x="365213" y="63779"/>
                  </a:lnTo>
                  <a:lnTo>
                    <a:pt x="365315" y="63995"/>
                  </a:lnTo>
                  <a:lnTo>
                    <a:pt x="365531" y="64236"/>
                  </a:lnTo>
                  <a:lnTo>
                    <a:pt x="365683" y="64376"/>
                  </a:lnTo>
                  <a:lnTo>
                    <a:pt x="365823" y="64427"/>
                  </a:lnTo>
                  <a:lnTo>
                    <a:pt x="365963" y="64516"/>
                  </a:lnTo>
                  <a:lnTo>
                    <a:pt x="366445" y="64668"/>
                  </a:lnTo>
                  <a:lnTo>
                    <a:pt x="366725" y="64706"/>
                  </a:lnTo>
                  <a:lnTo>
                    <a:pt x="367004" y="64731"/>
                  </a:lnTo>
                  <a:lnTo>
                    <a:pt x="367195" y="64731"/>
                  </a:lnTo>
                  <a:lnTo>
                    <a:pt x="367372" y="64706"/>
                  </a:lnTo>
                  <a:lnTo>
                    <a:pt x="367741" y="64668"/>
                  </a:lnTo>
                  <a:lnTo>
                    <a:pt x="367919" y="64617"/>
                  </a:lnTo>
                  <a:lnTo>
                    <a:pt x="368223" y="64516"/>
                  </a:lnTo>
                  <a:lnTo>
                    <a:pt x="368376" y="64427"/>
                  </a:lnTo>
                  <a:lnTo>
                    <a:pt x="373811" y="61290"/>
                  </a:lnTo>
                  <a:lnTo>
                    <a:pt x="379196" y="64389"/>
                  </a:lnTo>
                  <a:lnTo>
                    <a:pt x="381876" y="62852"/>
                  </a:lnTo>
                  <a:lnTo>
                    <a:pt x="376504" y="59740"/>
                  </a:lnTo>
                  <a:lnTo>
                    <a:pt x="381876" y="56642"/>
                  </a:lnTo>
                  <a:lnTo>
                    <a:pt x="382066" y="56515"/>
                  </a:lnTo>
                  <a:lnTo>
                    <a:pt x="382244" y="56324"/>
                  </a:lnTo>
                  <a:lnTo>
                    <a:pt x="382409" y="56070"/>
                  </a:lnTo>
                  <a:lnTo>
                    <a:pt x="382435" y="55918"/>
                  </a:lnTo>
                  <a:close/>
                </a:path>
                <a:path w="422909" h="252730">
                  <a:moveTo>
                    <a:pt x="395325" y="80937"/>
                  </a:moveTo>
                  <a:lnTo>
                    <a:pt x="395109" y="80848"/>
                  </a:lnTo>
                  <a:lnTo>
                    <a:pt x="394944" y="80784"/>
                  </a:lnTo>
                  <a:lnTo>
                    <a:pt x="394792" y="80721"/>
                  </a:lnTo>
                  <a:lnTo>
                    <a:pt x="394449" y="80670"/>
                  </a:lnTo>
                  <a:lnTo>
                    <a:pt x="394258" y="80632"/>
                  </a:lnTo>
                  <a:lnTo>
                    <a:pt x="394081" y="80619"/>
                  </a:lnTo>
                  <a:lnTo>
                    <a:pt x="393903" y="80619"/>
                  </a:lnTo>
                  <a:lnTo>
                    <a:pt x="393700" y="80632"/>
                  </a:lnTo>
                  <a:lnTo>
                    <a:pt x="393522" y="80670"/>
                  </a:lnTo>
                  <a:lnTo>
                    <a:pt x="393166" y="80721"/>
                  </a:lnTo>
                  <a:lnTo>
                    <a:pt x="392988" y="80784"/>
                  </a:lnTo>
                  <a:lnTo>
                    <a:pt x="392849" y="80848"/>
                  </a:lnTo>
                  <a:lnTo>
                    <a:pt x="392709" y="80911"/>
                  </a:lnTo>
                  <a:lnTo>
                    <a:pt x="392569" y="80987"/>
                  </a:lnTo>
                  <a:lnTo>
                    <a:pt x="392442" y="81064"/>
                  </a:lnTo>
                  <a:lnTo>
                    <a:pt x="392264" y="81254"/>
                  </a:lnTo>
                  <a:lnTo>
                    <a:pt x="392137" y="81470"/>
                  </a:lnTo>
                  <a:lnTo>
                    <a:pt x="392074" y="81661"/>
                  </a:lnTo>
                  <a:lnTo>
                    <a:pt x="392112" y="81876"/>
                  </a:lnTo>
                  <a:lnTo>
                    <a:pt x="392633" y="82499"/>
                  </a:lnTo>
                  <a:lnTo>
                    <a:pt x="395325" y="80937"/>
                  </a:lnTo>
                  <a:close/>
                </a:path>
                <a:path w="422909" h="252730">
                  <a:moveTo>
                    <a:pt x="408774" y="68008"/>
                  </a:moveTo>
                  <a:lnTo>
                    <a:pt x="408559" y="67919"/>
                  </a:lnTo>
                  <a:lnTo>
                    <a:pt x="408393" y="67856"/>
                  </a:lnTo>
                  <a:lnTo>
                    <a:pt x="408241" y="67792"/>
                  </a:lnTo>
                  <a:lnTo>
                    <a:pt x="408076" y="67767"/>
                  </a:lnTo>
                  <a:lnTo>
                    <a:pt x="407885" y="67716"/>
                  </a:lnTo>
                  <a:lnTo>
                    <a:pt x="407530" y="67691"/>
                  </a:lnTo>
                  <a:lnTo>
                    <a:pt x="407339" y="67691"/>
                  </a:lnTo>
                  <a:lnTo>
                    <a:pt x="407136" y="67703"/>
                  </a:lnTo>
                  <a:lnTo>
                    <a:pt x="406971" y="67716"/>
                  </a:lnTo>
                  <a:lnTo>
                    <a:pt x="406793" y="67767"/>
                  </a:lnTo>
                  <a:lnTo>
                    <a:pt x="406603" y="67792"/>
                  </a:lnTo>
                  <a:lnTo>
                    <a:pt x="406438" y="67856"/>
                  </a:lnTo>
                  <a:lnTo>
                    <a:pt x="406298" y="67919"/>
                  </a:lnTo>
                  <a:lnTo>
                    <a:pt x="406158" y="67983"/>
                  </a:lnTo>
                  <a:lnTo>
                    <a:pt x="406019" y="68059"/>
                  </a:lnTo>
                  <a:lnTo>
                    <a:pt x="405879" y="68135"/>
                  </a:lnTo>
                  <a:lnTo>
                    <a:pt x="405714" y="68326"/>
                  </a:lnTo>
                  <a:lnTo>
                    <a:pt x="405574" y="68580"/>
                  </a:lnTo>
                  <a:lnTo>
                    <a:pt x="405523" y="68732"/>
                  </a:lnTo>
                  <a:lnTo>
                    <a:pt x="405536" y="68948"/>
                  </a:lnTo>
                  <a:lnTo>
                    <a:pt x="406082" y="69570"/>
                  </a:lnTo>
                  <a:lnTo>
                    <a:pt x="408774" y="68008"/>
                  </a:lnTo>
                  <a:close/>
                </a:path>
                <a:path w="422909" h="252730">
                  <a:moveTo>
                    <a:pt x="409333" y="89433"/>
                  </a:moveTo>
                  <a:lnTo>
                    <a:pt x="409282" y="89281"/>
                  </a:lnTo>
                  <a:lnTo>
                    <a:pt x="409219" y="89115"/>
                  </a:lnTo>
                  <a:lnTo>
                    <a:pt x="409054" y="88925"/>
                  </a:lnTo>
                  <a:lnTo>
                    <a:pt x="408838" y="88734"/>
                  </a:lnTo>
                  <a:lnTo>
                    <a:pt x="406082" y="90271"/>
                  </a:lnTo>
                  <a:lnTo>
                    <a:pt x="406298" y="90360"/>
                  </a:lnTo>
                  <a:lnTo>
                    <a:pt x="406450" y="90424"/>
                  </a:lnTo>
                  <a:lnTo>
                    <a:pt x="406603" y="90487"/>
                  </a:lnTo>
                  <a:lnTo>
                    <a:pt x="406781" y="90525"/>
                  </a:lnTo>
                  <a:lnTo>
                    <a:pt x="406971" y="90563"/>
                  </a:lnTo>
                  <a:lnTo>
                    <a:pt x="407136" y="90576"/>
                  </a:lnTo>
                  <a:lnTo>
                    <a:pt x="407339" y="90589"/>
                  </a:lnTo>
                  <a:lnTo>
                    <a:pt x="407530" y="90589"/>
                  </a:lnTo>
                  <a:lnTo>
                    <a:pt x="407708" y="90576"/>
                  </a:lnTo>
                  <a:lnTo>
                    <a:pt x="407885" y="90563"/>
                  </a:lnTo>
                  <a:lnTo>
                    <a:pt x="408063" y="90525"/>
                  </a:lnTo>
                  <a:lnTo>
                    <a:pt x="408241" y="90487"/>
                  </a:lnTo>
                  <a:lnTo>
                    <a:pt x="408406" y="90424"/>
                  </a:lnTo>
                  <a:lnTo>
                    <a:pt x="408559" y="90360"/>
                  </a:lnTo>
                  <a:lnTo>
                    <a:pt x="408698" y="90297"/>
                  </a:lnTo>
                  <a:lnTo>
                    <a:pt x="408838" y="90220"/>
                  </a:lnTo>
                  <a:lnTo>
                    <a:pt x="408965" y="90144"/>
                  </a:lnTo>
                  <a:lnTo>
                    <a:pt x="409155" y="89916"/>
                  </a:lnTo>
                  <a:lnTo>
                    <a:pt x="409270" y="89763"/>
                  </a:lnTo>
                  <a:lnTo>
                    <a:pt x="409333" y="89547"/>
                  </a:lnTo>
                  <a:close/>
                </a:path>
                <a:path w="422909" h="252730">
                  <a:moveTo>
                    <a:pt x="409333" y="81673"/>
                  </a:moveTo>
                  <a:lnTo>
                    <a:pt x="409282" y="81521"/>
                  </a:lnTo>
                  <a:lnTo>
                    <a:pt x="409232" y="81356"/>
                  </a:lnTo>
                  <a:lnTo>
                    <a:pt x="408990" y="81114"/>
                  </a:lnTo>
                  <a:lnTo>
                    <a:pt x="408838" y="80975"/>
                  </a:lnTo>
                  <a:lnTo>
                    <a:pt x="408698" y="80924"/>
                  </a:lnTo>
                  <a:lnTo>
                    <a:pt x="408559" y="80848"/>
                  </a:lnTo>
                  <a:lnTo>
                    <a:pt x="408241" y="80733"/>
                  </a:lnTo>
                  <a:lnTo>
                    <a:pt x="408076" y="80683"/>
                  </a:lnTo>
                  <a:lnTo>
                    <a:pt x="407797" y="80645"/>
                  </a:lnTo>
                  <a:lnTo>
                    <a:pt x="407530" y="80632"/>
                  </a:lnTo>
                  <a:lnTo>
                    <a:pt x="407339" y="80632"/>
                  </a:lnTo>
                  <a:lnTo>
                    <a:pt x="407136" y="80645"/>
                  </a:lnTo>
                  <a:lnTo>
                    <a:pt x="406793" y="80683"/>
                  </a:lnTo>
                  <a:lnTo>
                    <a:pt x="406603" y="80733"/>
                  </a:lnTo>
                  <a:lnTo>
                    <a:pt x="406438" y="80784"/>
                  </a:lnTo>
                  <a:lnTo>
                    <a:pt x="406158" y="80924"/>
                  </a:lnTo>
                  <a:lnTo>
                    <a:pt x="400685" y="84061"/>
                  </a:lnTo>
                  <a:lnTo>
                    <a:pt x="395325" y="80949"/>
                  </a:lnTo>
                  <a:lnTo>
                    <a:pt x="392633" y="82499"/>
                  </a:lnTo>
                  <a:lnTo>
                    <a:pt x="397992" y="85610"/>
                  </a:lnTo>
                  <a:lnTo>
                    <a:pt x="392633" y="88709"/>
                  </a:lnTo>
                  <a:lnTo>
                    <a:pt x="392442" y="88823"/>
                  </a:lnTo>
                  <a:lnTo>
                    <a:pt x="392252" y="89014"/>
                  </a:lnTo>
                  <a:lnTo>
                    <a:pt x="392137" y="89230"/>
                  </a:lnTo>
                  <a:lnTo>
                    <a:pt x="392074" y="89420"/>
                  </a:lnTo>
                  <a:lnTo>
                    <a:pt x="392112" y="89700"/>
                  </a:lnTo>
                  <a:lnTo>
                    <a:pt x="392176" y="89852"/>
                  </a:lnTo>
                  <a:lnTo>
                    <a:pt x="392353" y="90043"/>
                  </a:lnTo>
                  <a:lnTo>
                    <a:pt x="392569" y="90233"/>
                  </a:lnTo>
                  <a:lnTo>
                    <a:pt x="392709" y="90284"/>
                  </a:lnTo>
                  <a:lnTo>
                    <a:pt x="392925" y="90398"/>
                  </a:lnTo>
                  <a:lnTo>
                    <a:pt x="393331" y="90525"/>
                  </a:lnTo>
                  <a:lnTo>
                    <a:pt x="393611" y="90563"/>
                  </a:lnTo>
                  <a:lnTo>
                    <a:pt x="393890" y="90589"/>
                  </a:lnTo>
                  <a:lnTo>
                    <a:pt x="394081" y="90589"/>
                  </a:lnTo>
                  <a:lnTo>
                    <a:pt x="394258" y="90563"/>
                  </a:lnTo>
                  <a:lnTo>
                    <a:pt x="394614" y="90525"/>
                  </a:lnTo>
                  <a:lnTo>
                    <a:pt x="394957" y="90424"/>
                  </a:lnTo>
                  <a:lnTo>
                    <a:pt x="395109" y="90360"/>
                  </a:lnTo>
                  <a:lnTo>
                    <a:pt x="395262" y="90284"/>
                  </a:lnTo>
                  <a:lnTo>
                    <a:pt x="400685" y="87172"/>
                  </a:lnTo>
                  <a:lnTo>
                    <a:pt x="406069" y="90258"/>
                  </a:lnTo>
                  <a:lnTo>
                    <a:pt x="408774" y="88709"/>
                  </a:lnTo>
                  <a:lnTo>
                    <a:pt x="403390" y="85610"/>
                  </a:lnTo>
                  <a:lnTo>
                    <a:pt x="408762" y="82511"/>
                  </a:lnTo>
                  <a:lnTo>
                    <a:pt x="408965" y="82384"/>
                  </a:lnTo>
                  <a:lnTo>
                    <a:pt x="409168" y="82156"/>
                  </a:lnTo>
                  <a:lnTo>
                    <a:pt x="409270" y="82003"/>
                  </a:lnTo>
                  <a:lnTo>
                    <a:pt x="409333" y="81788"/>
                  </a:lnTo>
                  <a:close/>
                </a:path>
                <a:path w="422909" h="252730">
                  <a:moveTo>
                    <a:pt x="422224" y="75780"/>
                  </a:moveTo>
                  <a:lnTo>
                    <a:pt x="408774" y="68021"/>
                  </a:lnTo>
                  <a:lnTo>
                    <a:pt x="406082" y="69583"/>
                  </a:lnTo>
                  <a:lnTo>
                    <a:pt x="419519" y="77330"/>
                  </a:lnTo>
                  <a:lnTo>
                    <a:pt x="422224" y="75780"/>
                  </a:lnTo>
                  <a:close/>
                </a:path>
                <a:path w="422909" h="252730">
                  <a:moveTo>
                    <a:pt x="422783" y="76504"/>
                  </a:moveTo>
                  <a:lnTo>
                    <a:pt x="422732" y="76352"/>
                  </a:lnTo>
                  <a:lnTo>
                    <a:pt x="422656" y="76187"/>
                  </a:lnTo>
                  <a:lnTo>
                    <a:pt x="422503" y="75996"/>
                  </a:lnTo>
                  <a:lnTo>
                    <a:pt x="422287" y="75806"/>
                  </a:lnTo>
                  <a:lnTo>
                    <a:pt x="419531" y="77343"/>
                  </a:lnTo>
                  <a:lnTo>
                    <a:pt x="419747" y="77431"/>
                  </a:lnTo>
                  <a:lnTo>
                    <a:pt x="419900" y="77495"/>
                  </a:lnTo>
                  <a:lnTo>
                    <a:pt x="420052" y="77558"/>
                  </a:lnTo>
                  <a:lnTo>
                    <a:pt x="420230" y="77584"/>
                  </a:lnTo>
                  <a:lnTo>
                    <a:pt x="420408" y="77635"/>
                  </a:lnTo>
                  <a:lnTo>
                    <a:pt x="420585" y="77647"/>
                  </a:lnTo>
                  <a:lnTo>
                    <a:pt x="420776" y="77660"/>
                  </a:lnTo>
                  <a:lnTo>
                    <a:pt x="420954" y="77660"/>
                  </a:lnTo>
                  <a:lnTo>
                    <a:pt x="421157" y="77647"/>
                  </a:lnTo>
                  <a:lnTo>
                    <a:pt x="421309" y="77635"/>
                  </a:lnTo>
                  <a:lnTo>
                    <a:pt x="421513" y="77584"/>
                  </a:lnTo>
                  <a:lnTo>
                    <a:pt x="421690" y="77558"/>
                  </a:lnTo>
                  <a:lnTo>
                    <a:pt x="421855" y="77495"/>
                  </a:lnTo>
                  <a:lnTo>
                    <a:pt x="421995" y="77431"/>
                  </a:lnTo>
                  <a:lnTo>
                    <a:pt x="422148" y="77368"/>
                  </a:lnTo>
                  <a:lnTo>
                    <a:pt x="422287" y="77292"/>
                  </a:lnTo>
                  <a:lnTo>
                    <a:pt x="422414" y="77216"/>
                  </a:lnTo>
                  <a:lnTo>
                    <a:pt x="422656" y="76923"/>
                  </a:lnTo>
                  <a:lnTo>
                    <a:pt x="422732" y="76771"/>
                  </a:lnTo>
                  <a:lnTo>
                    <a:pt x="422783" y="7661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85941" y="1248663"/>
              <a:ext cx="433070" cy="240029"/>
            </a:xfrm>
            <a:custGeom>
              <a:avLst/>
              <a:gdLst/>
              <a:ahLst/>
              <a:cxnLst/>
              <a:rect l="l" t="t" r="r" b="b"/>
              <a:pathLst>
                <a:path w="433070" h="240030">
                  <a:moveTo>
                    <a:pt x="49199" y="13970"/>
                  </a:moveTo>
                  <a:lnTo>
                    <a:pt x="49187" y="13271"/>
                  </a:lnTo>
                  <a:lnTo>
                    <a:pt x="48907" y="11887"/>
                  </a:lnTo>
                  <a:lnTo>
                    <a:pt x="25412" y="0"/>
                  </a:lnTo>
                  <a:lnTo>
                    <a:pt x="20586" y="177"/>
                  </a:lnTo>
                  <a:lnTo>
                    <a:pt x="0" y="13754"/>
                  </a:lnTo>
                  <a:lnTo>
                    <a:pt x="50" y="15151"/>
                  </a:lnTo>
                  <a:lnTo>
                    <a:pt x="23825" y="28422"/>
                  </a:lnTo>
                  <a:lnTo>
                    <a:pt x="28638" y="28232"/>
                  </a:lnTo>
                  <a:lnTo>
                    <a:pt x="33286" y="27495"/>
                  </a:lnTo>
                  <a:lnTo>
                    <a:pt x="36550" y="26619"/>
                  </a:lnTo>
                  <a:lnTo>
                    <a:pt x="36677" y="26555"/>
                  </a:lnTo>
                  <a:lnTo>
                    <a:pt x="36842" y="26479"/>
                  </a:lnTo>
                  <a:lnTo>
                    <a:pt x="36969" y="26365"/>
                  </a:lnTo>
                  <a:lnTo>
                    <a:pt x="37084" y="26212"/>
                  </a:lnTo>
                  <a:lnTo>
                    <a:pt x="37122" y="25996"/>
                  </a:lnTo>
                  <a:lnTo>
                    <a:pt x="37071" y="25844"/>
                  </a:lnTo>
                  <a:lnTo>
                    <a:pt x="36957" y="25704"/>
                  </a:lnTo>
                  <a:lnTo>
                    <a:pt x="36817" y="25603"/>
                  </a:lnTo>
                  <a:lnTo>
                    <a:pt x="36690" y="25539"/>
                  </a:lnTo>
                  <a:lnTo>
                    <a:pt x="36550" y="25476"/>
                  </a:lnTo>
                  <a:lnTo>
                    <a:pt x="36360" y="25425"/>
                  </a:lnTo>
                  <a:lnTo>
                    <a:pt x="36156" y="25400"/>
                  </a:lnTo>
                  <a:lnTo>
                    <a:pt x="35877" y="25400"/>
                  </a:lnTo>
                  <a:lnTo>
                    <a:pt x="35712" y="25412"/>
                  </a:lnTo>
                  <a:lnTo>
                    <a:pt x="35509" y="25463"/>
                  </a:lnTo>
                  <a:lnTo>
                    <a:pt x="34988" y="25641"/>
                  </a:lnTo>
                  <a:lnTo>
                    <a:pt x="30403" y="26682"/>
                  </a:lnTo>
                  <a:lnTo>
                    <a:pt x="26085" y="27101"/>
                  </a:lnTo>
                  <a:lnTo>
                    <a:pt x="21717" y="27012"/>
                  </a:lnTo>
                  <a:lnTo>
                    <a:pt x="19558" y="26797"/>
                  </a:lnTo>
                  <a:lnTo>
                    <a:pt x="2260" y="13792"/>
                  </a:lnTo>
                  <a:lnTo>
                    <a:pt x="2438" y="12534"/>
                  </a:lnTo>
                  <a:lnTo>
                    <a:pt x="23139" y="1320"/>
                  </a:lnTo>
                  <a:lnTo>
                    <a:pt x="27520" y="1409"/>
                  </a:lnTo>
                  <a:lnTo>
                    <a:pt x="46939" y="13347"/>
                  </a:lnTo>
                  <a:lnTo>
                    <a:pt x="46939" y="13881"/>
                  </a:lnTo>
                  <a:lnTo>
                    <a:pt x="46939" y="14046"/>
                  </a:lnTo>
                  <a:lnTo>
                    <a:pt x="46977" y="14185"/>
                  </a:lnTo>
                  <a:lnTo>
                    <a:pt x="47104" y="14325"/>
                  </a:lnTo>
                  <a:lnTo>
                    <a:pt x="47282" y="14452"/>
                  </a:lnTo>
                  <a:lnTo>
                    <a:pt x="47447" y="14528"/>
                  </a:lnTo>
                  <a:lnTo>
                    <a:pt x="47612" y="14566"/>
                  </a:lnTo>
                  <a:lnTo>
                    <a:pt x="47815" y="14617"/>
                  </a:lnTo>
                  <a:lnTo>
                    <a:pt x="48031" y="14630"/>
                  </a:lnTo>
                  <a:lnTo>
                    <a:pt x="48361" y="14617"/>
                  </a:lnTo>
                  <a:lnTo>
                    <a:pt x="48526" y="14566"/>
                  </a:lnTo>
                  <a:lnTo>
                    <a:pt x="48679" y="14528"/>
                  </a:lnTo>
                  <a:lnTo>
                    <a:pt x="48844" y="14452"/>
                  </a:lnTo>
                  <a:lnTo>
                    <a:pt x="48983" y="14351"/>
                  </a:lnTo>
                  <a:lnTo>
                    <a:pt x="49110" y="14249"/>
                  </a:lnTo>
                  <a:lnTo>
                    <a:pt x="49187" y="14097"/>
                  </a:lnTo>
                  <a:lnTo>
                    <a:pt x="49199" y="13970"/>
                  </a:lnTo>
                  <a:close/>
                </a:path>
                <a:path w="433070" h="240030">
                  <a:moveTo>
                    <a:pt x="64211" y="8178"/>
                  </a:moveTo>
                  <a:lnTo>
                    <a:pt x="64122" y="8001"/>
                  </a:lnTo>
                  <a:lnTo>
                    <a:pt x="63982" y="7861"/>
                  </a:lnTo>
                  <a:lnTo>
                    <a:pt x="63830" y="7772"/>
                  </a:lnTo>
                  <a:lnTo>
                    <a:pt x="63703" y="7708"/>
                  </a:lnTo>
                  <a:lnTo>
                    <a:pt x="63500" y="7645"/>
                  </a:lnTo>
                  <a:lnTo>
                    <a:pt x="63284" y="7607"/>
                  </a:lnTo>
                  <a:lnTo>
                    <a:pt x="62839" y="7607"/>
                  </a:lnTo>
                  <a:lnTo>
                    <a:pt x="62636" y="7658"/>
                  </a:lnTo>
                  <a:lnTo>
                    <a:pt x="62433" y="7721"/>
                  </a:lnTo>
                  <a:lnTo>
                    <a:pt x="62268" y="7810"/>
                  </a:lnTo>
                  <a:lnTo>
                    <a:pt x="62128" y="7912"/>
                  </a:lnTo>
                  <a:lnTo>
                    <a:pt x="58089" y="11950"/>
                  </a:lnTo>
                  <a:lnTo>
                    <a:pt x="58000" y="12077"/>
                  </a:lnTo>
                  <a:lnTo>
                    <a:pt x="57937" y="12357"/>
                  </a:lnTo>
                  <a:lnTo>
                    <a:pt x="58026" y="12534"/>
                  </a:lnTo>
                  <a:lnTo>
                    <a:pt x="58166" y="12674"/>
                  </a:lnTo>
                  <a:lnTo>
                    <a:pt x="58318" y="12763"/>
                  </a:lnTo>
                  <a:lnTo>
                    <a:pt x="58445" y="12827"/>
                  </a:lnTo>
                  <a:lnTo>
                    <a:pt x="58648" y="12890"/>
                  </a:lnTo>
                  <a:lnTo>
                    <a:pt x="58864" y="12915"/>
                  </a:lnTo>
                  <a:lnTo>
                    <a:pt x="59296" y="12915"/>
                  </a:lnTo>
                  <a:lnTo>
                    <a:pt x="59512" y="12877"/>
                  </a:lnTo>
                  <a:lnTo>
                    <a:pt x="59702" y="12814"/>
                  </a:lnTo>
                  <a:lnTo>
                    <a:pt x="59867" y="12725"/>
                  </a:lnTo>
                  <a:lnTo>
                    <a:pt x="60007" y="12623"/>
                  </a:lnTo>
                  <a:lnTo>
                    <a:pt x="64046" y="8585"/>
                  </a:lnTo>
                  <a:lnTo>
                    <a:pt x="64147" y="8458"/>
                  </a:lnTo>
                  <a:lnTo>
                    <a:pt x="64211" y="8305"/>
                  </a:lnTo>
                  <a:lnTo>
                    <a:pt x="64211" y="8178"/>
                  </a:lnTo>
                  <a:close/>
                </a:path>
                <a:path w="433070" h="240030">
                  <a:moveTo>
                    <a:pt x="69024" y="12915"/>
                  </a:moveTo>
                  <a:lnTo>
                    <a:pt x="67068" y="12255"/>
                  </a:lnTo>
                  <a:lnTo>
                    <a:pt x="65062" y="14274"/>
                  </a:lnTo>
                  <a:lnTo>
                    <a:pt x="64922" y="14478"/>
                  </a:lnTo>
                  <a:lnTo>
                    <a:pt x="64909" y="14681"/>
                  </a:lnTo>
                  <a:lnTo>
                    <a:pt x="64998" y="14859"/>
                  </a:lnTo>
                  <a:lnTo>
                    <a:pt x="65138" y="14998"/>
                  </a:lnTo>
                  <a:lnTo>
                    <a:pt x="65328" y="15113"/>
                  </a:lnTo>
                  <a:lnTo>
                    <a:pt x="65468" y="15163"/>
                  </a:lnTo>
                  <a:lnTo>
                    <a:pt x="65620" y="15201"/>
                  </a:lnTo>
                  <a:lnTo>
                    <a:pt x="65836" y="15252"/>
                  </a:lnTo>
                  <a:lnTo>
                    <a:pt x="66154" y="15252"/>
                  </a:lnTo>
                  <a:lnTo>
                    <a:pt x="66332" y="15227"/>
                  </a:lnTo>
                  <a:lnTo>
                    <a:pt x="66484" y="15201"/>
                  </a:lnTo>
                  <a:lnTo>
                    <a:pt x="66675" y="15138"/>
                  </a:lnTo>
                  <a:lnTo>
                    <a:pt x="66852" y="15049"/>
                  </a:lnTo>
                  <a:lnTo>
                    <a:pt x="66979" y="14947"/>
                  </a:lnTo>
                  <a:lnTo>
                    <a:pt x="69024" y="12915"/>
                  </a:lnTo>
                  <a:close/>
                </a:path>
                <a:path w="433070" h="240030">
                  <a:moveTo>
                    <a:pt x="69176" y="12585"/>
                  </a:moveTo>
                  <a:lnTo>
                    <a:pt x="69151" y="12446"/>
                  </a:lnTo>
                  <a:lnTo>
                    <a:pt x="69088" y="12319"/>
                  </a:lnTo>
                  <a:lnTo>
                    <a:pt x="68935" y="12192"/>
                  </a:lnTo>
                  <a:lnTo>
                    <a:pt x="68795" y="12103"/>
                  </a:lnTo>
                  <a:lnTo>
                    <a:pt x="68605" y="12026"/>
                  </a:lnTo>
                  <a:lnTo>
                    <a:pt x="68453" y="11976"/>
                  </a:lnTo>
                  <a:lnTo>
                    <a:pt x="68262" y="11950"/>
                  </a:lnTo>
                  <a:lnTo>
                    <a:pt x="67919" y="11938"/>
                  </a:lnTo>
                  <a:lnTo>
                    <a:pt x="67741" y="11950"/>
                  </a:lnTo>
                  <a:lnTo>
                    <a:pt x="67589" y="11976"/>
                  </a:lnTo>
                  <a:lnTo>
                    <a:pt x="67411" y="12052"/>
                  </a:lnTo>
                  <a:lnTo>
                    <a:pt x="67233" y="12128"/>
                  </a:lnTo>
                  <a:lnTo>
                    <a:pt x="67094" y="12242"/>
                  </a:lnTo>
                  <a:lnTo>
                    <a:pt x="69024" y="12903"/>
                  </a:lnTo>
                  <a:lnTo>
                    <a:pt x="69138" y="12763"/>
                  </a:lnTo>
                  <a:lnTo>
                    <a:pt x="69164" y="12636"/>
                  </a:lnTo>
                  <a:close/>
                </a:path>
                <a:path w="433070" h="240030">
                  <a:moveTo>
                    <a:pt x="76136" y="14922"/>
                  </a:moveTo>
                  <a:lnTo>
                    <a:pt x="76098" y="14744"/>
                  </a:lnTo>
                  <a:lnTo>
                    <a:pt x="76022" y="14617"/>
                  </a:lnTo>
                  <a:lnTo>
                    <a:pt x="75895" y="14528"/>
                  </a:lnTo>
                  <a:lnTo>
                    <a:pt x="75755" y="14427"/>
                  </a:lnTo>
                  <a:lnTo>
                    <a:pt x="75565" y="14363"/>
                  </a:lnTo>
                  <a:lnTo>
                    <a:pt x="75412" y="14312"/>
                  </a:lnTo>
                  <a:lnTo>
                    <a:pt x="75222" y="14274"/>
                  </a:lnTo>
                  <a:lnTo>
                    <a:pt x="74879" y="14274"/>
                  </a:lnTo>
                  <a:lnTo>
                    <a:pt x="74726" y="14287"/>
                  </a:lnTo>
                  <a:lnTo>
                    <a:pt x="74549" y="14312"/>
                  </a:lnTo>
                  <a:lnTo>
                    <a:pt x="74371" y="14376"/>
                  </a:lnTo>
                  <a:lnTo>
                    <a:pt x="74193" y="14465"/>
                  </a:lnTo>
                  <a:lnTo>
                    <a:pt x="74053" y="14566"/>
                  </a:lnTo>
                  <a:lnTo>
                    <a:pt x="72034" y="16598"/>
                  </a:lnTo>
                  <a:lnTo>
                    <a:pt x="71894" y="16802"/>
                  </a:lnTo>
                  <a:lnTo>
                    <a:pt x="71882" y="16979"/>
                  </a:lnTo>
                  <a:lnTo>
                    <a:pt x="71932" y="17119"/>
                  </a:lnTo>
                  <a:lnTo>
                    <a:pt x="72021" y="17246"/>
                  </a:lnTo>
                  <a:lnTo>
                    <a:pt x="72224" y="17386"/>
                  </a:lnTo>
                  <a:lnTo>
                    <a:pt x="72390" y="17462"/>
                  </a:lnTo>
                  <a:lnTo>
                    <a:pt x="72631" y="17538"/>
                  </a:lnTo>
                  <a:lnTo>
                    <a:pt x="72809" y="17576"/>
                  </a:lnTo>
                  <a:lnTo>
                    <a:pt x="73126" y="17576"/>
                  </a:lnTo>
                  <a:lnTo>
                    <a:pt x="73304" y="17551"/>
                  </a:lnTo>
                  <a:lnTo>
                    <a:pt x="73456" y="17526"/>
                  </a:lnTo>
                  <a:lnTo>
                    <a:pt x="73647" y="17462"/>
                  </a:lnTo>
                  <a:lnTo>
                    <a:pt x="73825" y="17373"/>
                  </a:lnTo>
                  <a:lnTo>
                    <a:pt x="73952" y="17259"/>
                  </a:lnTo>
                  <a:lnTo>
                    <a:pt x="75996" y="15240"/>
                  </a:lnTo>
                  <a:lnTo>
                    <a:pt x="76098" y="15100"/>
                  </a:lnTo>
                  <a:lnTo>
                    <a:pt x="76123" y="14960"/>
                  </a:lnTo>
                  <a:close/>
                </a:path>
                <a:path w="433070" h="240030">
                  <a:moveTo>
                    <a:pt x="83108" y="17221"/>
                  </a:moveTo>
                  <a:lnTo>
                    <a:pt x="83070" y="17068"/>
                  </a:lnTo>
                  <a:lnTo>
                    <a:pt x="82943" y="16916"/>
                  </a:lnTo>
                  <a:lnTo>
                    <a:pt x="82753" y="16776"/>
                  </a:lnTo>
                  <a:lnTo>
                    <a:pt x="82588" y="16687"/>
                  </a:lnTo>
                  <a:lnTo>
                    <a:pt x="82372" y="16624"/>
                  </a:lnTo>
                  <a:lnTo>
                    <a:pt x="82181" y="16586"/>
                  </a:lnTo>
                  <a:lnTo>
                    <a:pt x="81724" y="16586"/>
                  </a:lnTo>
                  <a:lnTo>
                    <a:pt x="81521" y="16637"/>
                  </a:lnTo>
                  <a:lnTo>
                    <a:pt x="81292" y="16713"/>
                  </a:lnTo>
                  <a:lnTo>
                    <a:pt x="81165" y="16789"/>
                  </a:lnTo>
                  <a:lnTo>
                    <a:pt x="81026" y="16891"/>
                  </a:lnTo>
                  <a:lnTo>
                    <a:pt x="78994" y="18923"/>
                  </a:lnTo>
                  <a:lnTo>
                    <a:pt x="78854" y="19138"/>
                  </a:lnTo>
                  <a:lnTo>
                    <a:pt x="78841" y="19329"/>
                  </a:lnTo>
                  <a:lnTo>
                    <a:pt x="78930" y="19507"/>
                  </a:lnTo>
                  <a:lnTo>
                    <a:pt x="79070" y="19646"/>
                  </a:lnTo>
                  <a:lnTo>
                    <a:pt x="79222" y="19735"/>
                  </a:lnTo>
                  <a:lnTo>
                    <a:pt x="79349" y="19799"/>
                  </a:lnTo>
                  <a:lnTo>
                    <a:pt x="79552" y="19850"/>
                  </a:lnTo>
                  <a:lnTo>
                    <a:pt x="79768" y="19900"/>
                  </a:lnTo>
                  <a:lnTo>
                    <a:pt x="80213" y="19900"/>
                  </a:lnTo>
                  <a:lnTo>
                    <a:pt x="80416" y="19850"/>
                  </a:lnTo>
                  <a:lnTo>
                    <a:pt x="80657" y="19773"/>
                  </a:lnTo>
                  <a:lnTo>
                    <a:pt x="80810" y="19685"/>
                  </a:lnTo>
                  <a:lnTo>
                    <a:pt x="80937" y="19570"/>
                  </a:lnTo>
                  <a:lnTo>
                    <a:pt x="82956" y="17564"/>
                  </a:lnTo>
                  <a:lnTo>
                    <a:pt x="83070" y="17424"/>
                  </a:lnTo>
                  <a:lnTo>
                    <a:pt x="83096" y="17284"/>
                  </a:lnTo>
                  <a:close/>
                </a:path>
                <a:path w="433070" h="240030">
                  <a:moveTo>
                    <a:pt x="92087" y="17462"/>
                  </a:moveTo>
                  <a:lnTo>
                    <a:pt x="91986" y="17284"/>
                  </a:lnTo>
                  <a:lnTo>
                    <a:pt x="91846" y="17145"/>
                  </a:lnTo>
                  <a:lnTo>
                    <a:pt x="91655" y="17030"/>
                  </a:lnTo>
                  <a:lnTo>
                    <a:pt x="91490" y="16954"/>
                  </a:lnTo>
                  <a:lnTo>
                    <a:pt x="91363" y="16941"/>
                  </a:lnTo>
                  <a:lnTo>
                    <a:pt x="91147" y="16903"/>
                  </a:lnTo>
                  <a:lnTo>
                    <a:pt x="90716" y="16903"/>
                  </a:lnTo>
                  <a:lnTo>
                    <a:pt x="90500" y="16941"/>
                  </a:lnTo>
                  <a:lnTo>
                    <a:pt x="90284" y="17018"/>
                  </a:lnTo>
                  <a:lnTo>
                    <a:pt x="90106" y="17119"/>
                  </a:lnTo>
                  <a:lnTo>
                    <a:pt x="89979" y="17221"/>
                  </a:lnTo>
                  <a:lnTo>
                    <a:pt x="85966" y="21247"/>
                  </a:lnTo>
                  <a:lnTo>
                    <a:pt x="85826" y="21450"/>
                  </a:lnTo>
                  <a:lnTo>
                    <a:pt x="85813" y="21653"/>
                  </a:lnTo>
                  <a:lnTo>
                    <a:pt x="85902" y="21831"/>
                  </a:lnTo>
                  <a:lnTo>
                    <a:pt x="86042" y="21958"/>
                  </a:lnTo>
                  <a:lnTo>
                    <a:pt x="86194" y="22059"/>
                  </a:lnTo>
                  <a:lnTo>
                    <a:pt x="86321" y="22110"/>
                  </a:lnTo>
                  <a:lnTo>
                    <a:pt x="86525" y="22174"/>
                  </a:lnTo>
                  <a:lnTo>
                    <a:pt x="86741" y="22212"/>
                  </a:lnTo>
                  <a:lnTo>
                    <a:pt x="87058" y="22212"/>
                  </a:lnTo>
                  <a:lnTo>
                    <a:pt x="87185" y="22199"/>
                  </a:lnTo>
                  <a:lnTo>
                    <a:pt x="87388" y="22174"/>
                  </a:lnTo>
                  <a:lnTo>
                    <a:pt x="87579" y="22110"/>
                  </a:lnTo>
                  <a:lnTo>
                    <a:pt x="87782" y="22009"/>
                  </a:lnTo>
                  <a:lnTo>
                    <a:pt x="87909" y="21894"/>
                  </a:lnTo>
                  <a:lnTo>
                    <a:pt x="91935" y="17868"/>
                  </a:lnTo>
                  <a:lnTo>
                    <a:pt x="92024" y="17729"/>
                  </a:lnTo>
                  <a:lnTo>
                    <a:pt x="92087" y="17462"/>
                  </a:lnTo>
                  <a:close/>
                </a:path>
                <a:path w="433070" h="240030">
                  <a:moveTo>
                    <a:pt x="97053" y="21894"/>
                  </a:moveTo>
                  <a:lnTo>
                    <a:pt x="97015" y="21717"/>
                  </a:lnTo>
                  <a:lnTo>
                    <a:pt x="96939" y="21590"/>
                  </a:lnTo>
                  <a:lnTo>
                    <a:pt x="96774" y="21475"/>
                  </a:lnTo>
                  <a:lnTo>
                    <a:pt x="96532" y="21336"/>
                  </a:lnTo>
                  <a:lnTo>
                    <a:pt x="96329" y="21285"/>
                  </a:lnTo>
                  <a:lnTo>
                    <a:pt x="96126" y="21234"/>
                  </a:lnTo>
                  <a:lnTo>
                    <a:pt x="95796" y="21234"/>
                  </a:lnTo>
                  <a:lnTo>
                    <a:pt x="95643" y="21259"/>
                  </a:lnTo>
                  <a:lnTo>
                    <a:pt x="95478" y="21285"/>
                  </a:lnTo>
                  <a:lnTo>
                    <a:pt x="95288" y="21348"/>
                  </a:lnTo>
                  <a:lnTo>
                    <a:pt x="95110" y="21437"/>
                  </a:lnTo>
                  <a:lnTo>
                    <a:pt x="94970" y="21539"/>
                  </a:lnTo>
                  <a:lnTo>
                    <a:pt x="92938" y="23571"/>
                  </a:lnTo>
                  <a:lnTo>
                    <a:pt x="92849" y="23698"/>
                  </a:lnTo>
                  <a:lnTo>
                    <a:pt x="92786" y="23850"/>
                  </a:lnTo>
                  <a:lnTo>
                    <a:pt x="92786" y="23977"/>
                  </a:lnTo>
                  <a:lnTo>
                    <a:pt x="92875" y="24155"/>
                  </a:lnTo>
                  <a:lnTo>
                    <a:pt x="93014" y="24295"/>
                  </a:lnTo>
                  <a:lnTo>
                    <a:pt x="93167" y="24384"/>
                  </a:lnTo>
                  <a:lnTo>
                    <a:pt x="93357" y="24460"/>
                  </a:lnTo>
                  <a:lnTo>
                    <a:pt x="93497" y="24511"/>
                  </a:lnTo>
                  <a:lnTo>
                    <a:pt x="93713" y="24549"/>
                  </a:lnTo>
                  <a:lnTo>
                    <a:pt x="94157" y="24549"/>
                  </a:lnTo>
                  <a:lnTo>
                    <a:pt x="94361" y="24498"/>
                  </a:lnTo>
                  <a:lnTo>
                    <a:pt x="94589" y="24422"/>
                  </a:lnTo>
                  <a:lnTo>
                    <a:pt x="94729" y="24345"/>
                  </a:lnTo>
                  <a:lnTo>
                    <a:pt x="94869" y="24244"/>
                  </a:lnTo>
                  <a:lnTo>
                    <a:pt x="96901" y="22212"/>
                  </a:lnTo>
                  <a:lnTo>
                    <a:pt x="97015" y="22072"/>
                  </a:lnTo>
                  <a:lnTo>
                    <a:pt x="97040" y="21932"/>
                  </a:lnTo>
                  <a:close/>
                </a:path>
                <a:path w="433070" h="240030">
                  <a:moveTo>
                    <a:pt x="104013" y="24168"/>
                  </a:moveTo>
                  <a:lnTo>
                    <a:pt x="103974" y="24028"/>
                  </a:lnTo>
                  <a:lnTo>
                    <a:pt x="103898" y="23901"/>
                  </a:lnTo>
                  <a:lnTo>
                    <a:pt x="103759" y="23787"/>
                  </a:lnTo>
                  <a:lnTo>
                    <a:pt x="103632" y="23723"/>
                  </a:lnTo>
                  <a:lnTo>
                    <a:pt x="103492" y="23660"/>
                  </a:lnTo>
                  <a:lnTo>
                    <a:pt x="103301" y="23596"/>
                  </a:lnTo>
                  <a:lnTo>
                    <a:pt x="103098" y="23571"/>
                  </a:lnTo>
                  <a:lnTo>
                    <a:pt x="102755" y="23558"/>
                  </a:lnTo>
                  <a:lnTo>
                    <a:pt x="102603" y="23571"/>
                  </a:lnTo>
                  <a:lnTo>
                    <a:pt x="102438" y="23596"/>
                  </a:lnTo>
                  <a:lnTo>
                    <a:pt x="102196" y="23685"/>
                  </a:lnTo>
                  <a:lnTo>
                    <a:pt x="102069" y="23749"/>
                  </a:lnTo>
                  <a:lnTo>
                    <a:pt x="101930" y="23863"/>
                  </a:lnTo>
                  <a:lnTo>
                    <a:pt x="99910" y="25895"/>
                  </a:lnTo>
                  <a:lnTo>
                    <a:pt x="99809" y="26035"/>
                  </a:lnTo>
                  <a:lnTo>
                    <a:pt x="99745" y="26174"/>
                  </a:lnTo>
                  <a:lnTo>
                    <a:pt x="99809" y="26390"/>
                  </a:lnTo>
                  <a:lnTo>
                    <a:pt x="99885" y="26517"/>
                  </a:lnTo>
                  <a:lnTo>
                    <a:pt x="100139" y="26708"/>
                  </a:lnTo>
                  <a:lnTo>
                    <a:pt x="100266" y="26771"/>
                  </a:lnTo>
                  <a:lnTo>
                    <a:pt x="100469" y="26822"/>
                  </a:lnTo>
                  <a:lnTo>
                    <a:pt x="100685" y="26860"/>
                  </a:lnTo>
                  <a:lnTo>
                    <a:pt x="101003" y="26860"/>
                  </a:lnTo>
                  <a:lnTo>
                    <a:pt x="101130" y="26847"/>
                  </a:lnTo>
                  <a:lnTo>
                    <a:pt x="101333" y="26822"/>
                  </a:lnTo>
                  <a:lnTo>
                    <a:pt x="101523" y="26758"/>
                  </a:lnTo>
                  <a:lnTo>
                    <a:pt x="101688" y="26670"/>
                  </a:lnTo>
                  <a:lnTo>
                    <a:pt x="101841" y="26568"/>
                  </a:lnTo>
                  <a:lnTo>
                    <a:pt x="103873" y="24536"/>
                  </a:lnTo>
                  <a:lnTo>
                    <a:pt x="102565" y="24104"/>
                  </a:lnTo>
                  <a:lnTo>
                    <a:pt x="103860" y="24523"/>
                  </a:lnTo>
                  <a:lnTo>
                    <a:pt x="103974" y="24384"/>
                  </a:lnTo>
                  <a:lnTo>
                    <a:pt x="104013" y="24257"/>
                  </a:lnTo>
                  <a:close/>
                </a:path>
                <a:path w="433070" h="240030">
                  <a:moveTo>
                    <a:pt x="110845" y="26860"/>
                  </a:moveTo>
                  <a:lnTo>
                    <a:pt x="108889" y="26212"/>
                  </a:lnTo>
                  <a:lnTo>
                    <a:pt x="106883" y="28219"/>
                  </a:lnTo>
                  <a:lnTo>
                    <a:pt x="106781" y="28346"/>
                  </a:lnTo>
                  <a:lnTo>
                    <a:pt x="106718" y="28498"/>
                  </a:lnTo>
                  <a:lnTo>
                    <a:pt x="106756" y="28714"/>
                  </a:lnTo>
                  <a:lnTo>
                    <a:pt x="106857" y="28841"/>
                  </a:lnTo>
                  <a:lnTo>
                    <a:pt x="106997" y="28956"/>
                  </a:lnTo>
                  <a:lnTo>
                    <a:pt x="107238" y="29095"/>
                  </a:lnTo>
                  <a:lnTo>
                    <a:pt x="107429" y="29159"/>
                  </a:lnTo>
                  <a:lnTo>
                    <a:pt x="107657" y="29197"/>
                  </a:lnTo>
                  <a:lnTo>
                    <a:pt x="108089" y="29197"/>
                  </a:lnTo>
                  <a:lnTo>
                    <a:pt x="108369" y="29133"/>
                  </a:lnTo>
                  <a:lnTo>
                    <a:pt x="108534" y="29070"/>
                  </a:lnTo>
                  <a:lnTo>
                    <a:pt x="108661" y="28994"/>
                  </a:lnTo>
                  <a:lnTo>
                    <a:pt x="108813" y="28892"/>
                  </a:lnTo>
                  <a:lnTo>
                    <a:pt x="110845" y="26860"/>
                  </a:lnTo>
                  <a:close/>
                </a:path>
                <a:path w="433070" h="240030">
                  <a:moveTo>
                    <a:pt x="110985" y="26492"/>
                  </a:moveTo>
                  <a:lnTo>
                    <a:pt x="110934" y="26352"/>
                  </a:lnTo>
                  <a:lnTo>
                    <a:pt x="110858" y="26225"/>
                  </a:lnTo>
                  <a:lnTo>
                    <a:pt x="110731" y="26111"/>
                  </a:lnTo>
                  <a:lnTo>
                    <a:pt x="110591" y="26035"/>
                  </a:lnTo>
                  <a:lnTo>
                    <a:pt x="110464" y="25984"/>
                  </a:lnTo>
                  <a:lnTo>
                    <a:pt x="110274" y="25920"/>
                  </a:lnTo>
                  <a:lnTo>
                    <a:pt x="110058" y="25869"/>
                  </a:lnTo>
                  <a:lnTo>
                    <a:pt x="109728" y="25869"/>
                  </a:lnTo>
                  <a:lnTo>
                    <a:pt x="109562" y="25895"/>
                  </a:lnTo>
                  <a:lnTo>
                    <a:pt x="109334" y="25933"/>
                  </a:lnTo>
                  <a:lnTo>
                    <a:pt x="109042" y="26073"/>
                  </a:lnTo>
                  <a:lnTo>
                    <a:pt x="108902" y="26174"/>
                  </a:lnTo>
                  <a:lnTo>
                    <a:pt x="110832" y="26847"/>
                  </a:lnTo>
                  <a:lnTo>
                    <a:pt x="110972" y="26644"/>
                  </a:lnTo>
                  <a:lnTo>
                    <a:pt x="110985" y="26492"/>
                  </a:lnTo>
                  <a:close/>
                </a:path>
                <a:path w="433070" h="240030">
                  <a:moveTo>
                    <a:pt x="119964" y="26784"/>
                  </a:moveTo>
                  <a:lnTo>
                    <a:pt x="119913" y="26644"/>
                  </a:lnTo>
                  <a:lnTo>
                    <a:pt x="119761" y="26466"/>
                  </a:lnTo>
                  <a:lnTo>
                    <a:pt x="119583" y="26365"/>
                  </a:lnTo>
                  <a:lnTo>
                    <a:pt x="119456" y="26301"/>
                  </a:lnTo>
                  <a:lnTo>
                    <a:pt x="119214" y="26225"/>
                  </a:lnTo>
                  <a:lnTo>
                    <a:pt x="119024" y="26187"/>
                  </a:lnTo>
                  <a:lnTo>
                    <a:pt x="118719" y="26187"/>
                  </a:lnTo>
                  <a:lnTo>
                    <a:pt x="118541" y="26212"/>
                  </a:lnTo>
                  <a:lnTo>
                    <a:pt x="118376" y="26238"/>
                  </a:lnTo>
                  <a:lnTo>
                    <a:pt x="118198" y="26314"/>
                  </a:lnTo>
                  <a:lnTo>
                    <a:pt x="118033" y="26390"/>
                  </a:lnTo>
                  <a:lnTo>
                    <a:pt x="117894" y="26504"/>
                  </a:lnTo>
                  <a:lnTo>
                    <a:pt x="113842" y="30543"/>
                  </a:lnTo>
                  <a:lnTo>
                    <a:pt x="113728" y="30683"/>
                  </a:lnTo>
                  <a:lnTo>
                    <a:pt x="113690" y="30822"/>
                  </a:lnTo>
                  <a:lnTo>
                    <a:pt x="113728" y="31038"/>
                  </a:lnTo>
                  <a:lnTo>
                    <a:pt x="113804" y="31165"/>
                  </a:lnTo>
                  <a:lnTo>
                    <a:pt x="114046" y="31330"/>
                  </a:lnTo>
                  <a:lnTo>
                    <a:pt x="114211" y="31419"/>
                  </a:lnTo>
                  <a:lnTo>
                    <a:pt x="114401" y="31470"/>
                  </a:lnTo>
                  <a:lnTo>
                    <a:pt x="114630" y="31521"/>
                  </a:lnTo>
                  <a:lnTo>
                    <a:pt x="114947" y="31521"/>
                  </a:lnTo>
                  <a:lnTo>
                    <a:pt x="115100" y="31496"/>
                  </a:lnTo>
                  <a:lnTo>
                    <a:pt x="115277" y="31470"/>
                  </a:lnTo>
                  <a:lnTo>
                    <a:pt x="115506" y="31394"/>
                  </a:lnTo>
                  <a:lnTo>
                    <a:pt x="115658" y="31305"/>
                  </a:lnTo>
                  <a:lnTo>
                    <a:pt x="115798" y="31191"/>
                  </a:lnTo>
                  <a:lnTo>
                    <a:pt x="119824" y="27165"/>
                  </a:lnTo>
                  <a:lnTo>
                    <a:pt x="119938" y="27025"/>
                  </a:lnTo>
                  <a:lnTo>
                    <a:pt x="119964" y="26784"/>
                  </a:lnTo>
                  <a:close/>
                </a:path>
                <a:path w="433070" h="240030">
                  <a:moveTo>
                    <a:pt x="122770" y="33515"/>
                  </a:moveTo>
                  <a:lnTo>
                    <a:pt x="120815" y="32867"/>
                  </a:lnTo>
                  <a:lnTo>
                    <a:pt x="120700" y="33007"/>
                  </a:lnTo>
                  <a:lnTo>
                    <a:pt x="120675" y="33147"/>
                  </a:lnTo>
                  <a:lnTo>
                    <a:pt x="120675" y="33274"/>
                  </a:lnTo>
                  <a:lnTo>
                    <a:pt x="120751" y="33451"/>
                  </a:lnTo>
                  <a:lnTo>
                    <a:pt x="120891" y="33578"/>
                  </a:lnTo>
                  <a:lnTo>
                    <a:pt x="121031" y="33655"/>
                  </a:lnTo>
                  <a:lnTo>
                    <a:pt x="121183" y="33731"/>
                  </a:lnTo>
                  <a:lnTo>
                    <a:pt x="121386" y="33794"/>
                  </a:lnTo>
                  <a:lnTo>
                    <a:pt x="121577" y="33845"/>
                  </a:lnTo>
                  <a:lnTo>
                    <a:pt x="121920" y="33845"/>
                  </a:lnTo>
                  <a:lnTo>
                    <a:pt x="122072" y="33820"/>
                  </a:lnTo>
                  <a:lnTo>
                    <a:pt x="122313" y="33782"/>
                  </a:lnTo>
                  <a:lnTo>
                    <a:pt x="122440" y="33731"/>
                  </a:lnTo>
                  <a:lnTo>
                    <a:pt x="122605" y="33642"/>
                  </a:lnTo>
                  <a:lnTo>
                    <a:pt x="122745" y="33528"/>
                  </a:lnTo>
                  <a:close/>
                </a:path>
                <a:path w="433070" h="240030">
                  <a:moveTo>
                    <a:pt x="124929" y="31140"/>
                  </a:moveTo>
                  <a:lnTo>
                    <a:pt x="124891" y="31000"/>
                  </a:lnTo>
                  <a:lnTo>
                    <a:pt x="124790" y="30873"/>
                  </a:lnTo>
                  <a:lnTo>
                    <a:pt x="124536" y="30683"/>
                  </a:lnTo>
                  <a:lnTo>
                    <a:pt x="124409" y="30632"/>
                  </a:lnTo>
                  <a:lnTo>
                    <a:pt x="124142" y="30556"/>
                  </a:lnTo>
                  <a:lnTo>
                    <a:pt x="123990" y="30518"/>
                  </a:lnTo>
                  <a:lnTo>
                    <a:pt x="123672" y="30518"/>
                  </a:lnTo>
                  <a:lnTo>
                    <a:pt x="123494" y="30543"/>
                  </a:lnTo>
                  <a:lnTo>
                    <a:pt x="123342" y="30568"/>
                  </a:lnTo>
                  <a:lnTo>
                    <a:pt x="123139" y="30632"/>
                  </a:lnTo>
                  <a:lnTo>
                    <a:pt x="122961" y="30746"/>
                  </a:lnTo>
                  <a:lnTo>
                    <a:pt x="122834" y="30822"/>
                  </a:lnTo>
                  <a:lnTo>
                    <a:pt x="120802" y="32854"/>
                  </a:lnTo>
                  <a:lnTo>
                    <a:pt x="122758" y="33502"/>
                  </a:lnTo>
                  <a:lnTo>
                    <a:pt x="124764" y="31496"/>
                  </a:lnTo>
                  <a:lnTo>
                    <a:pt x="124891" y="31356"/>
                  </a:lnTo>
                  <a:lnTo>
                    <a:pt x="124929" y="31216"/>
                  </a:lnTo>
                  <a:close/>
                </a:path>
                <a:path w="433070" h="240030">
                  <a:moveTo>
                    <a:pt x="131902" y="33451"/>
                  </a:moveTo>
                  <a:lnTo>
                    <a:pt x="131838" y="33324"/>
                  </a:lnTo>
                  <a:lnTo>
                    <a:pt x="131762" y="33197"/>
                  </a:lnTo>
                  <a:lnTo>
                    <a:pt x="131622" y="33083"/>
                  </a:lnTo>
                  <a:lnTo>
                    <a:pt x="131381" y="32943"/>
                  </a:lnTo>
                  <a:lnTo>
                    <a:pt x="131178" y="32893"/>
                  </a:lnTo>
                  <a:lnTo>
                    <a:pt x="130962" y="32854"/>
                  </a:lnTo>
                  <a:lnTo>
                    <a:pt x="130644" y="32854"/>
                  </a:lnTo>
                  <a:lnTo>
                    <a:pt x="130517" y="32867"/>
                  </a:lnTo>
                  <a:lnTo>
                    <a:pt x="130314" y="32893"/>
                  </a:lnTo>
                  <a:lnTo>
                    <a:pt x="130124" y="32956"/>
                  </a:lnTo>
                  <a:lnTo>
                    <a:pt x="129946" y="33045"/>
                  </a:lnTo>
                  <a:lnTo>
                    <a:pt x="129806" y="33147"/>
                  </a:lnTo>
                  <a:lnTo>
                    <a:pt x="127774" y="35179"/>
                  </a:lnTo>
                  <a:lnTo>
                    <a:pt x="127685" y="35306"/>
                  </a:lnTo>
                  <a:lnTo>
                    <a:pt x="127622" y="35458"/>
                  </a:lnTo>
                  <a:lnTo>
                    <a:pt x="127660" y="35674"/>
                  </a:lnTo>
                  <a:lnTo>
                    <a:pt x="127736" y="35801"/>
                  </a:lnTo>
                  <a:lnTo>
                    <a:pt x="127901" y="35915"/>
                  </a:lnTo>
                  <a:lnTo>
                    <a:pt x="128066" y="36017"/>
                  </a:lnTo>
                  <a:lnTo>
                    <a:pt x="128193" y="36068"/>
                  </a:lnTo>
                  <a:lnTo>
                    <a:pt x="128333" y="36118"/>
                  </a:lnTo>
                  <a:lnTo>
                    <a:pt x="128536" y="36156"/>
                  </a:lnTo>
                  <a:lnTo>
                    <a:pt x="128993" y="36156"/>
                  </a:lnTo>
                  <a:lnTo>
                    <a:pt x="129247" y="36093"/>
                  </a:lnTo>
                  <a:lnTo>
                    <a:pt x="129400" y="36042"/>
                  </a:lnTo>
                  <a:lnTo>
                    <a:pt x="129590" y="35941"/>
                  </a:lnTo>
                  <a:lnTo>
                    <a:pt x="129730" y="35826"/>
                  </a:lnTo>
                  <a:lnTo>
                    <a:pt x="131737" y="33820"/>
                  </a:lnTo>
                  <a:lnTo>
                    <a:pt x="131838" y="33680"/>
                  </a:lnTo>
                  <a:lnTo>
                    <a:pt x="131902" y="33540"/>
                  </a:lnTo>
                  <a:close/>
                </a:path>
                <a:path w="433070" h="240030">
                  <a:moveTo>
                    <a:pt x="136702" y="38163"/>
                  </a:moveTo>
                  <a:lnTo>
                    <a:pt x="134747" y="37515"/>
                  </a:lnTo>
                  <a:lnTo>
                    <a:pt x="134632" y="37655"/>
                  </a:lnTo>
                  <a:lnTo>
                    <a:pt x="134607" y="37795"/>
                  </a:lnTo>
                  <a:lnTo>
                    <a:pt x="134607" y="37922"/>
                  </a:lnTo>
                  <a:lnTo>
                    <a:pt x="134683" y="38100"/>
                  </a:lnTo>
                  <a:lnTo>
                    <a:pt x="134823" y="38227"/>
                  </a:lnTo>
                  <a:lnTo>
                    <a:pt x="134950" y="38303"/>
                  </a:lnTo>
                  <a:lnTo>
                    <a:pt x="135115" y="38392"/>
                  </a:lnTo>
                  <a:lnTo>
                    <a:pt x="135318" y="38442"/>
                  </a:lnTo>
                  <a:lnTo>
                    <a:pt x="135521" y="38493"/>
                  </a:lnTo>
                  <a:lnTo>
                    <a:pt x="135851" y="38493"/>
                  </a:lnTo>
                  <a:lnTo>
                    <a:pt x="136004" y="38468"/>
                  </a:lnTo>
                  <a:lnTo>
                    <a:pt x="136169" y="38442"/>
                  </a:lnTo>
                  <a:lnTo>
                    <a:pt x="136359" y="38379"/>
                  </a:lnTo>
                  <a:lnTo>
                    <a:pt x="136537" y="38290"/>
                  </a:lnTo>
                  <a:lnTo>
                    <a:pt x="136677" y="38188"/>
                  </a:lnTo>
                  <a:close/>
                </a:path>
                <a:path w="433070" h="240030">
                  <a:moveTo>
                    <a:pt x="138861" y="35763"/>
                  </a:moveTo>
                  <a:lnTo>
                    <a:pt x="138772" y="35560"/>
                  </a:lnTo>
                  <a:lnTo>
                    <a:pt x="138633" y="35433"/>
                  </a:lnTo>
                  <a:lnTo>
                    <a:pt x="138480" y="35344"/>
                  </a:lnTo>
                  <a:lnTo>
                    <a:pt x="138353" y="35280"/>
                  </a:lnTo>
                  <a:lnTo>
                    <a:pt x="138150" y="35217"/>
                  </a:lnTo>
                  <a:lnTo>
                    <a:pt x="137934" y="35191"/>
                  </a:lnTo>
                  <a:lnTo>
                    <a:pt x="137604" y="35166"/>
                  </a:lnTo>
                  <a:lnTo>
                    <a:pt x="137439" y="35191"/>
                  </a:lnTo>
                  <a:lnTo>
                    <a:pt x="137287" y="35217"/>
                  </a:lnTo>
                  <a:lnTo>
                    <a:pt x="137096" y="35280"/>
                  </a:lnTo>
                  <a:lnTo>
                    <a:pt x="136918" y="35369"/>
                  </a:lnTo>
                  <a:lnTo>
                    <a:pt x="136766" y="35496"/>
                  </a:lnTo>
                  <a:lnTo>
                    <a:pt x="134747" y="37503"/>
                  </a:lnTo>
                  <a:lnTo>
                    <a:pt x="136702" y="38150"/>
                  </a:lnTo>
                  <a:lnTo>
                    <a:pt x="138709" y="36144"/>
                  </a:lnTo>
                  <a:lnTo>
                    <a:pt x="138849" y="35941"/>
                  </a:lnTo>
                  <a:lnTo>
                    <a:pt x="138861" y="35763"/>
                  </a:lnTo>
                  <a:close/>
                </a:path>
                <a:path w="433070" h="240030">
                  <a:moveTo>
                    <a:pt x="143281" y="45339"/>
                  </a:moveTo>
                  <a:lnTo>
                    <a:pt x="143230" y="45186"/>
                  </a:lnTo>
                  <a:lnTo>
                    <a:pt x="143154" y="45059"/>
                  </a:lnTo>
                  <a:lnTo>
                    <a:pt x="143014" y="44919"/>
                  </a:lnTo>
                  <a:lnTo>
                    <a:pt x="142862" y="44843"/>
                  </a:lnTo>
                  <a:lnTo>
                    <a:pt x="142709" y="44780"/>
                  </a:lnTo>
                  <a:lnTo>
                    <a:pt x="141605" y="45910"/>
                  </a:lnTo>
                  <a:lnTo>
                    <a:pt x="141757" y="45948"/>
                  </a:lnTo>
                  <a:lnTo>
                    <a:pt x="141935" y="45986"/>
                  </a:lnTo>
                  <a:lnTo>
                    <a:pt x="142290" y="45999"/>
                  </a:lnTo>
                  <a:lnTo>
                    <a:pt x="142430" y="45986"/>
                  </a:lnTo>
                  <a:lnTo>
                    <a:pt x="142595" y="45948"/>
                  </a:lnTo>
                  <a:lnTo>
                    <a:pt x="142786" y="45872"/>
                  </a:lnTo>
                  <a:lnTo>
                    <a:pt x="142976" y="45796"/>
                  </a:lnTo>
                  <a:lnTo>
                    <a:pt x="143243" y="45453"/>
                  </a:lnTo>
                  <a:close/>
                </a:path>
                <a:path w="433070" h="240030">
                  <a:moveTo>
                    <a:pt x="143675" y="40487"/>
                  </a:moveTo>
                  <a:lnTo>
                    <a:pt x="141719" y="39839"/>
                  </a:lnTo>
                  <a:lnTo>
                    <a:pt x="141605" y="39979"/>
                  </a:lnTo>
                  <a:lnTo>
                    <a:pt x="141579" y="40106"/>
                  </a:lnTo>
                  <a:lnTo>
                    <a:pt x="141592" y="40297"/>
                  </a:lnTo>
                  <a:lnTo>
                    <a:pt x="141655" y="40424"/>
                  </a:lnTo>
                  <a:lnTo>
                    <a:pt x="141808" y="40551"/>
                  </a:lnTo>
                  <a:lnTo>
                    <a:pt x="141947" y="40640"/>
                  </a:lnTo>
                  <a:lnTo>
                    <a:pt x="142113" y="40716"/>
                  </a:lnTo>
                  <a:lnTo>
                    <a:pt x="142328" y="40779"/>
                  </a:lnTo>
                  <a:lnTo>
                    <a:pt x="142481" y="40817"/>
                  </a:lnTo>
                  <a:lnTo>
                    <a:pt x="142824" y="40817"/>
                  </a:lnTo>
                  <a:lnTo>
                    <a:pt x="142976" y="40792"/>
                  </a:lnTo>
                  <a:lnTo>
                    <a:pt x="143154" y="40767"/>
                  </a:lnTo>
                  <a:lnTo>
                    <a:pt x="143332" y="40703"/>
                  </a:lnTo>
                  <a:lnTo>
                    <a:pt x="143510" y="40614"/>
                  </a:lnTo>
                  <a:lnTo>
                    <a:pt x="143649" y="40500"/>
                  </a:lnTo>
                  <a:close/>
                </a:path>
                <a:path w="433070" h="240030">
                  <a:moveTo>
                    <a:pt x="147853" y="36131"/>
                  </a:moveTo>
                  <a:lnTo>
                    <a:pt x="147815" y="35966"/>
                  </a:lnTo>
                  <a:lnTo>
                    <a:pt x="147739" y="35839"/>
                  </a:lnTo>
                  <a:lnTo>
                    <a:pt x="147612" y="35737"/>
                  </a:lnTo>
                  <a:lnTo>
                    <a:pt x="147472" y="35648"/>
                  </a:lnTo>
                  <a:lnTo>
                    <a:pt x="147345" y="35585"/>
                  </a:lnTo>
                  <a:lnTo>
                    <a:pt x="147129" y="35534"/>
                  </a:lnTo>
                  <a:lnTo>
                    <a:pt x="146939" y="35496"/>
                  </a:lnTo>
                  <a:lnTo>
                    <a:pt x="146596" y="35496"/>
                  </a:lnTo>
                  <a:lnTo>
                    <a:pt x="146418" y="35509"/>
                  </a:lnTo>
                  <a:lnTo>
                    <a:pt x="146265" y="35534"/>
                  </a:lnTo>
                  <a:lnTo>
                    <a:pt x="146088" y="35598"/>
                  </a:lnTo>
                  <a:lnTo>
                    <a:pt x="145910" y="35687"/>
                  </a:lnTo>
                  <a:lnTo>
                    <a:pt x="145770" y="35788"/>
                  </a:lnTo>
                  <a:lnTo>
                    <a:pt x="141719" y="39827"/>
                  </a:lnTo>
                  <a:lnTo>
                    <a:pt x="143675" y="40474"/>
                  </a:lnTo>
                  <a:lnTo>
                    <a:pt x="147688" y="36461"/>
                  </a:lnTo>
                  <a:lnTo>
                    <a:pt x="147815" y="36322"/>
                  </a:lnTo>
                  <a:lnTo>
                    <a:pt x="147840" y="36182"/>
                  </a:lnTo>
                  <a:close/>
                </a:path>
                <a:path w="433070" h="240030">
                  <a:moveTo>
                    <a:pt x="366268" y="226009"/>
                  </a:moveTo>
                  <a:lnTo>
                    <a:pt x="366229" y="225856"/>
                  </a:lnTo>
                  <a:lnTo>
                    <a:pt x="366166" y="225691"/>
                  </a:lnTo>
                  <a:lnTo>
                    <a:pt x="365988" y="225501"/>
                  </a:lnTo>
                  <a:lnTo>
                    <a:pt x="365798" y="225336"/>
                  </a:lnTo>
                  <a:lnTo>
                    <a:pt x="365633" y="225259"/>
                  </a:lnTo>
                  <a:lnTo>
                    <a:pt x="365417" y="225145"/>
                  </a:lnTo>
                  <a:lnTo>
                    <a:pt x="365112" y="225044"/>
                  </a:lnTo>
                  <a:lnTo>
                    <a:pt x="364744" y="224980"/>
                  </a:lnTo>
                  <a:lnTo>
                    <a:pt x="364477" y="224967"/>
                  </a:lnTo>
                  <a:lnTo>
                    <a:pt x="364261" y="224967"/>
                  </a:lnTo>
                  <a:lnTo>
                    <a:pt x="364083" y="224980"/>
                  </a:lnTo>
                  <a:lnTo>
                    <a:pt x="363639" y="225044"/>
                  </a:lnTo>
                  <a:lnTo>
                    <a:pt x="363385" y="225120"/>
                  </a:lnTo>
                  <a:lnTo>
                    <a:pt x="363093" y="225259"/>
                  </a:lnTo>
                  <a:lnTo>
                    <a:pt x="354063" y="230454"/>
                  </a:lnTo>
                  <a:lnTo>
                    <a:pt x="353872" y="230581"/>
                  </a:lnTo>
                  <a:lnTo>
                    <a:pt x="353656" y="230835"/>
                  </a:lnTo>
                  <a:lnTo>
                    <a:pt x="353542" y="231025"/>
                  </a:lnTo>
                  <a:lnTo>
                    <a:pt x="353504" y="231178"/>
                  </a:lnTo>
                  <a:lnTo>
                    <a:pt x="353542" y="231457"/>
                  </a:lnTo>
                  <a:lnTo>
                    <a:pt x="353631" y="231609"/>
                  </a:lnTo>
                  <a:lnTo>
                    <a:pt x="353783" y="231800"/>
                  </a:lnTo>
                  <a:lnTo>
                    <a:pt x="353999" y="231965"/>
                  </a:lnTo>
                  <a:lnTo>
                    <a:pt x="354584" y="232232"/>
                  </a:lnTo>
                  <a:lnTo>
                    <a:pt x="355041" y="232321"/>
                  </a:lnTo>
                  <a:lnTo>
                    <a:pt x="355688" y="232346"/>
                  </a:lnTo>
                  <a:lnTo>
                    <a:pt x="356133" y="232257"/>
                  </a:lnTo>
                  <a:lnTo>
                    <a:pt x="356755" y="232016"/>
                  </a:lnTo>
                  <a:lnTo>
                    <a:pt x="365696" y="226847"/>
                  </a:lnTo>
                  <a:lnTo>
                    <a:pt x="366268" y="226123"/>
                  </a:lnTo>
                  <a:close/>
                </a:path>
                <a:path w="433070" h="240030">
                  <a:moveTo>
                    <a:pt x="376555" y="229971"/>
                  </a:moveTo>
                  <a:lnTo>
                    <a:pt x="376491" y="229755"/>
                  </a:lnTo>
                  <a:lnTo>
                    <a:pt x="375983" y="229260"/>
                  </a:lnTo>
                  <a:lnTo>
                    <a:pt x="375780" y="229158"/>
                  </a:lnTo>
                  <a:lnTo>
                    <a:pt x="375475" y="229031"/>
                  </a:lnTo>
                  <a:lnTo>
                    <a:pt x="375285" y="228981"/>
                  </a:lnTo>
                  <a:lnTo>
                    <a:pt x="375119" y="228955"/>
                  </a:lnTo>
                  <a:lnTo>
                    <a:pt x="374929" y="228942"/>
                  </a:lnTo>
                  <a:lnTo>
                    <a:pt x="374751" y="228930"/>
                  </a:lnTo>
                  <a:lnTo>
                    <a:pt x="374548" y="228930"/>
                  </a:lnTo>
                  <a:lnTo>
                    <a:pt x="374281" y="228955"/>
                  </a:lnTo>
                  <a:lnTo>
                    <a:pt x="374002" y="228981"/>
                  </a:lnTo>
                  <a:lnTo>
                    <a:pt x="373837" y="229031"/>
                  </a:lnTo>
                  <a:lnTo>
                    <a:pt x="373684" y="229095"/>
                  </a:lnTo>
                  <a:lnTo>
                    <a:pt x="373532" y="229158"/>
                  </a:lnTo>
                  <a:lnTo>
                    <a:pt x="372897" y="229603"/>
                  </a:lnTo>
                  <a:lnTo>
                    <a:pt x="373735" y="229806"/>
                  </a:lnTo>
                  <a:lnTo>
                    <a:pt x="372884" y="229603"/>
                  </a:lnTo>
                  <a:lnTo>
                    <a:pt x="368046" y="236359"/>
                  </a:lnTo>
                  <a:lnTo>
                    <a:pt x="367969" y="236512"/>
                  </a:lnTo>
                  <a:lnTo>
                    <a:pt x="367906" y="236753"/>
                  </a:lnTo>
                  <a:lnTo>
                    <a:pt x="367919" y="236943"/>
                  </a:lnTo>
                  <a:lnTo>
                    <a:pt x="368071" y="237261"/>
                  </a:lnTo>
                  <a:lnTo>
                    <a:pt x="368211" y="237413"/>
                  </a:lnTo>
                  <a:lnTo>
                    <a:pt x="368401" y="237540"/>
                  </a:lnTo>
                  <a:lnTo>
                    <a:pt x="368541" y="237591"/>
                  </a:lnTo>
                  <a:lnTo>
                    <a:pt x="368744" y="237705"/>
                  </a:lnTo>
                  <a:lnTo>
                    <a:pt x="369074" y="237807"/>
                  </a:lnTo>
                  <a:lnTo>
                    <a:pt x="369430" y="237871"/>
                  </a:lnTo>
                  <a:lnTo>
                    <a:pt x="369722" y="237883"/>
                  </a:lnTo>
                  <a:lnTo>
                    <a:pt x="369912" y="237883"/>
                  </a:lnTo>
                  <a:lnTo>
                    <a:pt x="370078" y="237871"/>
                  </a:lnTo>
                  <a:lnTo>
                    <a:pt x="371081" y="237591"/>
                  </a:lnTo>
                  <a:lnTo>
                    <a:pt x="371221" y="237540"/>
                  </a:lnTo>
                  <a:lnTo>
                    <a:pt x="371576" y="237210"/>
                  </a:lnTo>
                  <a:lnTo>
                    <a:pt x="376389" y="230454"/>
                  </a:lnTo>
                  <a:lnTo>
                    <a:pt x="376491" y="230301"/>
                  </a:lnTo>
                  <a:lnTo>
                    <a:pt x="376555" y="230085"/>
                  </a:lnTo>
                  <a:close/>
                </a:path>
                <a:path w="433070" h="240030">
                  <a:moveTo>
                    <a:pt x="388683" y="238747"/>
                  </a:moveTo>
                  <a:lnTo>
                    <a:pt x="384873" y="238747"/>
                  </a:lnTo>
                  <a:lnTo>
                    <a:pt x="384911" y="238899"/>
                  </a:lnTo>
                  <a:lnTo>
                    <a:pt x="384987" y="239102"/>
                  </a:lnTo>
                  <a:lnTo>
                    <a:pt x="385152" y="239306"/>
                  </a:lnTo>
                  <a:lnTo>
                    <a:pt x="385368" y="239483"/>
                  </a:lnTo>
                  <a:lnTo>
                    <a:pt x="385508" y="239560"/>
                  </a:lnTo>
                  <a:lnTo>
                    <a:pt x="385800" y="239687"/>
                  </a:lnTo>
                  <a:lnTo>
                    <a:pt x="385965" y="239737"/>
                  </a:lnTo>
                  <a:lnTo>
                    <a:pt x="386334" y="239801"/>
                  </a:lnTo>
                  <a:lnTo>
                    <a:pt x="386511" y="239826"/>
                  </a:lnTo>
                  <a:lnTo>
                    <a:pt x="386689" y="239839"/>
                  </a:lnTo>
                  <a:lnTo>
                    <a:pt x="386880" y="239839"/>
                  </a:lnTo>
                  <a:lnTo>
                    <a:pt x="387083" y="239826"/>
                  </a:lnTo>
                  <a:lnTo>
                    <a:pt x="387248" y="239801"/>
                  </a:lnTo>
                  <a:lnTo>
                    <a:pt x="387413" y="239763"/>
                  </a:lnTo>
                  <a:lnTo>
                    <a:pt x="387604" y="239737"/>
                  </a:lnTo>
                  <a:lnTo>
                    <a:pt x="387832" y="239661"/>
                  </a:lnTo>
                  <a:lnTo>
                    <a:pt x="388061" y="239560"/>
                  </a:lnTo>
                  <a:lnTo>
                    <a:pt x="388327" y="239395"/>
                  </a:lnTo>
                  <a:lnTo>
                    <a:pt x="388493" y="239204"/>
                  </a:lnTo>
                  <a:lnTo>
                    <a:pt x="388620" y="239014"/>
                  </a:lnTo>
                  <a:lnTo>
                    <a:pt x="388683" y="238798"/>
                  </a:lnTo>
                  <a:close/>
                </a:path>
                <a:path w="433070" h="240030">
                  <a:moveTo>
                    <a:pt x="388683" y="231355"/>
                  </a:moveTo>
                  <a:lnTo>
                    <a:pt x="388188" y="230682"/>
                  </a:lnTo>
                  <a:lnTo>
                    <a:pt x="388061" y="230606"/>
                  </a:lnTo>
                  <a:lnTo>
                    <a:pt x="387832" y="230492"/>
                  </a:lnTo>
                  <a:lnTo>
                    <a:pt x="387515" y="230403"/>
                  </a:lnTo>
                  <a:lnTo>
                    <a:pt x="387248" y="230352"/>
                  </a:lnTo>
                  <a:lnTo>
                    <a:pt x="387083" y="230327"/>
                  </a:lnTo>
                  <a:lnTo>
                    <a:pt x="386499" y="230327"/>
                  </a:lnTo>
                  <a:lnTo>
                    <a:pt x="386334" y="230352"/>
                  </a:lnTo>
                  <a:lnTo>
                    <a:pt x="386143" y="230390"/>
                  </a:lnTo>
                  <a:lnTo>
                    <a:pt x="385965" y="230428"/>
                  </a:lnTo>
                  <a:lnTo>
                    <a:pt x="385813" y="230466"/>
                  </a:lnTo>
                  <a:lnTo>
                    <a:pt x="385508" y="230606"/>
                  </a:lnTo>
                  <a:lnTo>
                    <a:pt x="385368" y="230682"/>
                  </a:lnTo>
                  <a:lnTo>
                    <a:pt x="385241" y="230759"/>
                  </a:lnTo>
                  <a:lnTo>
                    <a:pt x="385076" y="230936"/>
                  </a:lnTo>
                  <a:lnTo>
                    <a:pt x="384937" y="231140"/>
                  </a:lnTo>
                  <a:lnTo>
                    <a:pt x="384873" y="231355"/>
                  </a:lnTo>
                  <a:lnTo>
                    <a:pt x="384873" y="238734"/>
                  </a:lnTo>
                  <a:lnTo>
                    <a:pt x="388683" y="238734"/>
                  </a:lnTo>
                  <a:lnTo>
                    <a:pt x="388683" y="231419"/>
                  </a:lnTo>
                  <a:close/>
                </a:path>
                <a:path w="433070" h="240030">
                  <a:moveTo>
                    <a:pt x="400672" y="229590"/>
                  </a:moveTo>
                  <a:lnTo>
                    <a:pt x="400545" y="229476"/>
                  </a:lnTo>
                  <a:lnTo>
                    <a:pt x="400316" y="229285"/>
                  </a:lnTo>
                  <a:lnTo>
                    <a:pt x="400177" y="229209"/>
                  </a:lnTo>
                  <a:lnTo>
                    <a:pt x="399897" y="229082"/>
                  </a:lnTo>
                  <a:lnTo>
                    <a:pt x="399719" y="229019"/>
                  </a:lnTo>
                  <a:lnTo>
                    <a:pt x="399542" y="228981"/>
                  </a:lnTo>
                  <a:lnTo>
                    <a:pt x="399376" y="228942"/>
                  </a:lnTo>
                  <a:lnTo>
                    <a:pt x="399186" y="228930"/>
                  </a:lnTo>
                  <a:lnTo>
                    <a:pt x="398995" y="228917"/>
                  </a:lnTo>
                  <a:lnTo>
                    <a:pt x="398805" y="228917"/>
                  </a:lnTo>
                  <a:lnTo>
                    <a:pt x="398538" y="228942"/>
                  </a:lnTo>
                  <a:lnTo>
                    <a:pt x="398246" y="228981"/>
                  </a:lnTo>
                  <a:lnTo>
                    <a:pt x="398094" y="229019"/>
                  </a:lnTo>
                  <a:lnTo>
                    <a:pt x="397941" y="229082"/>
                  </a:lnTo>
                  <a:lnTo>
                    <a:pt x="397764" y="229146"/>
                  </a:lnTo>
                  <a:lnTo>
                    <a:pt x="397624" y="229209"/>
                  </a:lnTo>
                  <a:lnTo>
                    <a:pt x="397497" y="229285"/>
                  </a:lnTo>
                  <a:lnTo>
                    <a:pt x="397344" y="229425"/>
                  </a:lnTo>
                  <a:lnTo>
                    <a:pt x="397167" y="229552"/>
                  </a:lnTo>
                  <a:lnTo>
                    <a:pt x="397052" y="229743"/>
                  </a:lnTo>
                  <a:lnTo>
                    <a:pt x="397002" y="229984"/>
                  </a:lnTo>
                  <a:lnTo>
                    <a:pt x="397027" y="230225"/>
                  </a:lnTo>
                  <a:lnTo>
                    <a:pt x="397103" y="230390"/>
                  </a:lnTo>
                  <a:lnTo>
                    <a:pt x="400659" y="229603"/>
                  </a:lnTo>
                  <a:close/>
                </a:path>
                <a:path w="433070" h="240030">
                  <a:moveTo>
                    <a:pt x="405663" y="236728"/>
                  </a:moveTo>
                  <a:lnTo>
                    <a:pt x="405638" y="236575"/>
                  </a:lnTo>
                  <a:lnTo>
                    <a:pt x="405536" y="236423"/>
                  </a:lnTo>
                  <a:lnTo>
                    <a:pt x="403745" y="236791"/>
                  </a:lnTo>
                  <a:lnTo>
                    <a:pt x="405498" y="236359"/>
                  </a:lnTo>
                  <a:lnTo>
                    <a:pt x="400659" y="229603"/>
                  </a:lnTo>
                  <a:lnTo>
                    <a:pt x="397129" y="230454"/>
                  </a:lnTo>
                  <a:lnTo>
                    <a:pt x="401993" y="237210"/>
                  </a:lnTo>
                  <a:lnTo>
                    <a:pt x="402120" y="237350"/>
                  </a:lnTo>
                  <a:lnTo>
                    <a:pt x="402412" y="237566"/>
                  </a:lnTo>
                  <a:lnTo>
                    <a:pt x="402691" y="237705"/>
                  </a:lnTo>
                  <a:lnTo>
                    <a:pt x="403034" y="237807"/>
                  </a:lnTo>
                  <a:lnTo>
                    <a:pt x="403377" y="237871"/>
                  </a:lnTo>
                  <a:lnTo>
                    <a:pt x="403669" y="237883"/>
                  </a:lnTo>
                  <a:lnTo>
                    <a:pt x="403860" y="237883"/>
                  </a:lnTo>
                  <a:lnTo>
                    <a:pt x="404025" y="237871"/>
                  </a:lnTo>
                  <a:lnTo>
                    <a:pt x="404495" y="237807"/>
                  </a:lnTo>
                  <a:lnTo>
                    <a:pt x="404799" y="237705"/>
                  </a:lnTo>
                  <a:lnTo>
                    <a:pt x="405028" y="237591"/>
                  </a:lnTo>
                  <a:lnTo>
                    <a:pt x="405168" y="237515"/>
                  </a:lnTo>
                  <a:lnTo>
                    <a:pt x="405320" y="237388"/>
                  </a:lnTo>
                  <a:lnTo>
                    <a:pt x="405460" y="237248"/>
                  </a:lnTo>
                  <a:lnTo>
                    <a:pt x="405638" y="236994"/>
                  </a:lnTo>
                  <a:lnTo>
                    <a:pt x="405663" y="236842"/>
                  </a:lnTo>
                  <a:close/>
                </a:path>
                <a:path w="433070" h="240030">
                  <a:moveTo>
                    <a:pt x="418477" y="212039"/>
                  </a:moveTo>
                  <a:lnTo>
                    <a:pt x="418172" y="212039"/>
                  </a:lnTo>
                  <a:lnTo>
                    <a:pt x="417830" y="212090"/>
                  </a:lnTo>
                  <a:lnTo>
                    <a:pt x="417639" y="212128"/>
                  </a:lnTo>
                  <a:lnTo>
                    <a:pt x="417487" y="212191"/>
                  </a:lnTo>
                  <a:lnTo>
                    <a:pt x="417334" y="212255"/>
                  </a:lnTo>
                  <a:lnTo>
                    <a:pt x="417195" y="212305"/>
                  </a:lnTo>
                  <a:lnTo>
                    <a:pt x="417042" y="212394"/>
                  </a:lnTo>
                  <a:lnTo>
                    <a:pt x="416877" y="212509"/>
                  </a:lnTo>
                  <a:lnTo>
                    <a:pt x="416750" y="212648"/>
                  </a:lnTo>
                  <a:lnTo>
                    <a:pt x="416623" y="212864"/>
                  </a:lnTo>
                  <a:lnTo>
                    <a:pt x="416560" y="213067"/>
                  </a:lnTo>
                  <a:lnTo>
                    <a:pt x="416560" y="213194"/>
                  </a:lnTo>
                  <a:lnTo>
                    <a:pt x="416610" y="213347"/>
                  </a:lnTo>
                  <a:lnTo>
                    <a:pt x="416674" y="213499"/>
                  </a:lnTo>
                  <a:lnTo>
                    <a:pt x="416839" y="213702"/>
                  </a:lnTo>
                  <a:lnTo>
                    <a:pt x="417042" y="213868"/>
                  </a:lnTo>
                  <a:lnTo>
                    <a:pt x="417195" y="213944"/>
                  </a:lnTo>
                  <a:lnTo>
                    <a:pt x="417334" y="214007"/>
                  </a:lnTo>
                  <a:lnTo>
                    <a:pt x="417487" y="214071"/>
                  </a:lnTo>
                  <a:lnTo>
                    <a:pt x="417715" y="214147"/>
                  </a:lnTo>
                  <a:lnTo>
                    <a:pt x="418020" y="214198"/>
                  </a:lnTo>
                  <a:lnTo>
                    <a:pt x="418172" y="214223"/>
                  </a:lnTo>
                  <a:lnTo>
                    <a:pt x="418477" y="214223"/>
                  </a:lnTo>
                  <a:lnTo>
                    <a:pt x="418477" y="212039"/>
                  </a:lnTo>
                  <a:close/>
                </a:path>
                <a:path w="433070" h="240030">
                  <a:moveTo>
                    <a:pt x="420039" y="231178"/>
                  </a:moveTo>
                  <a:lnTo>
                    <a:pt x="419989" y="230962"/>
                  </a:lnTo>
                  <a:lnTo>
                    <a:pt x="419900" y="230809"/>
                  </a:lnTo>
                  <a:lnTo>
                    <a:pt x="419747" y="230619"/>
                  </a:lnTo>
                  <a:lnTo>
                    <a:pt x="419544" y="230479"/>
                  </a:lnTo>
                  <a:lnTo>
                    <a:pt x="410527" y="225272"/>
                  </a:lnTo>
                  <a:lnTo>
                    <a:pt x="410311" y="225183"/>
                  </a:lnTo>
                  <a:lnTo>
                    <a:pt x="410159" y="225120"/>
                  </a:lnTo>
                  <a:lnTo>
                    <a:pt x="410006" y="225082"/>
                  </a:lnTo>
                  <a:lnTo>
                    <a:pt x="409651" y="225005"/>
                  </a:lnTo>
                  <a:lnTo>
                    <a:pt x="409473" y="224980"/>
                  </a:lnTo>
                  <a:lnTo>
                    <a:pt x="409282" y="224967"/>
                  </a:lnTo>
                  <a:lnTo>
                    <a:pt x="409092" y="224967"/>
                  </a:lnTo>
                  <a:lnTo>
                    <a:pt x="408914" y="224980"/>
                  </a:lnTo>
                  <a:lnTo>
                    <a:pt x="408724" y="225005"/>
                  </a:lnTo>
                  <a:lnTo>
                    <a:pt x="408470" y="225044"/>
                  </a:lnTo>
                  <a:lnTo>
                    <a:pt x="408203" y="225120"/>
                  </a:lnTo>
                  <a:lnTo>
                    <a:pt x="408051" y="225183"/>
                  </a:lnTo>
                  <a:lnTo>
                    <a:pt x="407847" y="225272"/>
                  </a:lnTo>
                  <a:lnTo>
                    <a:pt x="407657" y="225399"/>
                  </a:lnTo>
                  <a:lnTo>
                    <a:pt x="407428" y="225653"/>
                  </a:lnTo>
                  <a:lnTo>
                    <a:pt x="407339" y="225806"/>
                  </a:lnTo>
                  <a:lnTo>
                    <a:pt x="407276" y="225996"/>
                  </a:lnTo>
                  <a:lnTo>
                    <a:pt x="407314" y="226212"/>
                  </a:lnTo>
                  <a:lnTo>
                    <a:pt x="407339" y="226339"/>
                  </a:lnTo>
                  <a:lnTo>
                    <a:pt x="407428" y="226491"/>
                  </a:lnTo>
                  <a:lnTo>
                    <a:pt x="407606" y="226669"/>
                  </a:lnTo>
                  <a:lnTo>
                    <a:pt x="407771" y="226809"/>
                  </a:lnTo>
                  <a:lnTo>
                    <a:pt x="416801" y="232016"/>
                  </a:lnTo>
                  <a:lnTo>
                    <a:pt x="417004" y="232105"/>
                  </a:lnTo>
                  <a:lnTo>
                    <a:pt x="417182" y="232168"/>
                  </a:lnTo>
                  <a:lnTo>
                    <a:pt x="417322" y="232206"/>
                  </a:lnTo>
                  <a:lnTo>
                    <a:pt x="417677" y="232283"/>
                  </a:lnTo>
                  <a:lnTo>
                    <a:pt x="417880" y="232321"/>
                  </a:lnTo>
                  <a:lnTo>
                    <a:pt x="418426" y="232321"/>
                  </a:lnTo>
                  <a:lnTo>
                    <a:pt x="418604" y="232283"/>
                  </a:lnTo>
                  <a:lnTo>
                    <a:pt x="418858" y="232244"/>
                  </a:lnTo>
                  <a:lnTo>
                    <a:pt x="419125" y="232168"/>
                  </a:lnTo>
                  <a:lnTo>
                    <a:pt x="419277" y="232105"/>
                  </a:lnTo>
                  <a:lnTo>
                    <a:pt x="419417" y="232054"/>
                  </a:lnTo>
                  <a:lnTo>
                    <a:pt x="419544" y="231965"/>
                  </a:lnTo>
                  <a:lnTo>
                    <a:pt x="419747" y="231838"/>
                  </a:lnTo>
                  <a:lnTo>
                    <a:pt x="419900" y="231648"/>
                  </a:lnTo>
                  <a:lnTo>
                    <a:pt x="419989" y="231482"/>
                  </a:lnTo>
                  <a:lnTo>
                    <a:pt x="420039" y="231292"/>
                  </a:lnTo>
                  <a:close/>
                </a:path>
                <a:path w="433070" h="240030">
                  <a:moveTo>
                    <a:pt x="420039" y="194970"/>
                  </a:moveTo>
                  <a:lnTo>
                    <a:pt x="420014" y="194818"/>
                  </a:lnTo>
                  <a:lnTo>
                    <a:pt x="419925" y="194652"/>
                  </a:lnTo>
                  <a:lnTo>
                    <a:pt x="419773" y="194462"/>
                  </a:lnTo>
                  <a:lnTo>
                    <a:pt x="419544" y="194271"/>
                  </a:lnTo>
                  <a:lnTo>
                    <a:pt x="419417" y="194221"/>
                  </a:lnTo>
                  <a:lnTo>
                    <a:pt x="419277" y="194144"/>
                  </a:lnTo>
                  <a:lnTo>
                    <a:pt x="418795" y="193979"/>
                  </a:lnTo>
                  <a:lnTo>
                    <a:pt x="418515" y="193941"/>
                  </a:lnTo>
                  <a:lnTo>
                    <a:pt x="418236" y="193929"/>
                  </a:lnTo>
                  <a:lnTo>
                    <a:pt x="418045" y="193929"/>
                  </a:lnTo>
                  <a:lnTo>
                    <a:pt x="417868" y="193941"/>
                  </a:lnTo>
                  <a:lnTo>
                    <a:pt x="417499" y="193979"/>
                  </a:lnTo>
                  <a:lnTo>
                    <a:pt x="417322" y="194030"/>
                  </a:lnTo>
                  <a:lnTo>
                    <a:pt x="417093" y="194106"/>
                  </a:lnTo>
                  <a:lnTo>
                    <a:pt x="416864" y="194221"/>
                  </a:lnTo>
                  <a:lnTo>
                    <a:pt x="407847" y="199415"/>
                  </a:lnTo>
                  <a:lnTo>
                    <a:pt x="407657" y="199529"/>
                  </a:lnTo>
                  <a:lnTo>
                    <a:pt x="407454" y="199720"/>
                  </a:lnTo>
                  <a:lnTo>
                    <a:pt x="407339" y="199936"/>
                  </a:lnTo>
                  <a:lnTo>
                    <a:pt x="407276" y="200126"/>
                  </a:lnTo>
                  <a:lnTo>
                    <a:pt x="407314" y="200406"/>
                  </a:lnTo>
                  <a:lnTo>
                    <a:pt x="407377" y="200558"/>
                  </a:lnTo>
                  <a:lnTo>
                    <a:pt x="407568" y="200748"/>
                  </a:lnTo>
                  <a:lnTo>
                    <a:pt x="407771" y="200939"/>
                  </a:lnTo>
                  <a:lnTo>
                    <a:pt x="407911" y="200990"/>
                  </a:lnTo>
                  <a:lnTo>
                    <a:pt x="408051" y="201079"/>
                  </a:lnTo>
                  <a:lnTo>
                    <a:pt x="408533" y="201231"/>
                  </a:lnTo>
                  <a:lnTo>
                    <a:pt x="408825" y="201269"/>
                  </a:lnTo>
                  <a:lnTo>
                    <a:pt x="409473" y="201295"/>
                  </a:lnTo>
                  <a:lnTo>
                    <a:pt x="409816" y="201231"/>
                  </a:lnTo>
                  <a:lnTo>
                    <a:pt x="410006" y="201180"/>
                  </a:lnTo>
                  <a:lnTo>
                    <a:pt x="410171" y="201129"/>
                  </a:lnTo>
                  <a:lnTo>
                    <a:pt x="410311" y="201079"/>
                  </a:lnTo>
                  <a:lnTo>
                    <a:pt x="410464" y="200990"/>
                  </a:lnTo>
                  <a:lnTo>
                    <a:pt x="419468" y="195808"/>
                  </a:lnTo>
                  <a:lnTo>
                    <a:pt x="419671" y="195681"/>
                  </a:lnTo>
                  <a:lnTo>
                    <a:pt x="419874" y="195491"/>
                  </a:lnTo>
                  <a:lnTo>
                    <a:pt x="420014" y="195237"/>
                  </a:lnTo>
                  <a:lnTo>
                    <a:pt x="420039" y="195084"/>
                  </a:lnTo>
                  <a:close/>
                </a:path>
                <a:path w="433070" h="240030">
                  <a:moveTo>
                    <a:pt x="429653" y="222859"/>
                  </a:moveTo>
                  <a:lnTo>
                    <a:pt x="429628" y="222707"/>
                  </a:lnTo>
                  <a:lnTo>
                    <a:pt x="429552" y="222554"/>
                  </a:lnTo>
                  <a:lnTo>
                    <a:pt x="429412" y="222351"/>
                  </a:lnTo>
                  <a:lnTo>
                    <a:pt x="429285" y="222262"/>
                  </a:lnTo>
                  <a:lnTo>
                    <a:pt x="429158" y="222199"/>
                  </a:lnTo>
                  <a:lnTo>
                    <a:pt x="428891" y="222046"/>
                  </a:lnTo>
                  <a:lnTo>
                    <a:pt x="428752" y="221983"/>
                  </a:lnTo>
                  <a:lnTo>
                    <a:pt x="428561" y="221932"/>
                  </a:lnTo>
                  <a:lnTo>
                    <a:pt x="416775" y="219125"/>
                  </a:lnTo>
                  <a:lnTo>
                    <a:pt x="416521" y="219062"/>
                  </a:lnTo>
                  <a:lnTo>
                    <a:pt x="416318" y="219049"/>
                  </a:lnTo>
                  <a:lnTo>
                    <a:pt x="416140" y="219036"/>
                  </a:lnTo>
                  <a:lnTo>
                    <a:pt x="415963" y="219036"/>
                  </a:lnTo>
                  <a:lnTo>
                    <a:pt x="415759" y="219049"/>
                  </a:lnTo>
                  <a:lnTo>
                    <a:pt x="415417" y="219100"/>
                  </a:lnTo>
                  <a:lnTo>
                    <a:pt x="415239" y="219138"/>
                  </a:lnTo>
                  <a:lnTo>
                    <a:pt x="415061" y="219189"/>
                  </a:lnTo>
                  <a:lnTo>
                    <a:pt x="414921" y="219252"/>
                  </a:lnTo>
                  <a:lnTo>
                    <a:pt x="414769" y="219316"/>
                  </a:lnTo>
                  <a:lnTo>
                    <a:pt x="414515" y="219481"/>
                  </a:lnTo>
                  <a:lnTo>
                    <a:pt x="414337" y="219659"/>
                  </a:lnTo>
                  <a:lnTo>
                    <a:pt x="414197" y="219862"/>
                  </a:lnTo>
                  <a:lnTo>
                    <a:pt x="414159" y="220078"/>
                  </a:lnTo>
                  <a:lnTo>
                    <a:pt x="414172" y="220294"/>
                  </a:lnTo>
                  <a:lnTo>
                    <a:pt x="414299" y="220548"/>
                  </a:lnTo>
                  <a:lnTo>
                    <a:pt x="414401" y="220700"/>
                  </a:lnTo>
                  <a:lnTo>
                    <a:pt x="414655" y="220865"/>
                  </a:lnTo>
                  <a:lnTo>
                    <a:pt x="414921" y="221005"/>
                  </a:lnTo>
                  <a:lnTo>
                    <a:pt x="415061" y="221068"/>
                  </a:lnTo>
                  <a:lnTo>
                    <a:pt x="415239" y="221132"/>
                  </a:lnTo>
                  <a:lnTo>
                    <a:pt x="427024" y="223939"/>
                  </a:lnTo>
                  <a:lnTo>
                    <a:pt x="427393" y="224002"/>
                  </a:lnTo>
                  <a:lnTo>
                    <a:pt x="427672" y="224040"/>
                  </a:lnTo>
                  <a:lnTo>
                    <a:pt x="427850" y="224040"/>
                  </a:lnTo>
                  <a:lnTo>
                    <a:pt x="428142" y="224002"/>
                  </a:lnTo>
                  <a:lnTo>
                    <a:pt x="428396" y="223951"/>
                  </a:lnTo>
                  <a:lnTo>
                    <a:pt x="428561" y="223926"/>
                  </a:lnTo>
                  <a:lnTo>
                    <a:pt x="428752" y="223862"/>
                  </a:lnTo>
                  <a:lnTo>
                    <a:pt x="428891" y="223799"/>
                  </a:lnTo>
                  <a:lnTo>
                    <a:pt x="429044" y="223735"/>
                  </a:lnTo>
                  <a:lnTo>
                    <a:pt x="429285" y="223570"/>
                  </a:lnTo>
                  <a:lnTo>
                    <a:pt x="429412" y="223494"/>
                  </a:lnTo>
                  <a:lnTo>
                    <a:pt x="429514" y="223354"/>
                  </a:lnTo>
                  <a:lnTo>
                    <a:pt x="429590" y="223189"/>
                  </a:lnTo>
                  <a:lnTo>
                    <a:pt x="429653" y="222973"/>
                  </a:lnTo>
                  <a:close/>
                </a:path>
                <a:path w="433070" h="240030">
                  <a:moveTo>
                    <a:pt x="429666" y="203263"/>
                  </a:moveTo>
                  <a:lnTo>
                    <a:pt x="429336" y="202717"/>
                  </a:lnTo>
                  <a:lnTo>
                    <a:pt x="429107" y="202539"/>
                  </a:lnTo>
                  <a:lnTo>
                    <a:pt x="428815" y="202399"/>
                  </a:lnTo>
                  <a:lnTo>
                    <a:pt x="428561" y="202323"/>
                  </a:lnTo>
                  <a:lnTo>
                    <a:pt x="428396" y="202298"/>
                  </a:lnTo>
                  <a:lnTo>
                    <a:pt x="428231" y="202260"/>
                  </a:lnTo>
                  <a:lnTo>
                    <a:pt x="428040" y="202234"/>
                  </a:lnTo>
                  <a:lnTo>
                    <a:pt x="427482" y="202234"/>
                  </a:lnTo>
                  <a:lnTo>
                    <a:pt x="427113" y="202298"/>
                  </a:lnTo>
                  <a:lnTo>
                    <a:pt x="415328" y="205117"/>
                  </a:lnTo>
                  <a:lnTo>
                    <a:pt x="414997" y="205206"/>
                  </a:lnTo>
                  <a:lnTo>
                    <a:pt x="414769" y="205308"/>
                  </a:lnTo>
                  <a:lnTo>
                    <a:pt x="414642" y="205384"/>
                  </a:lnTo>
                  <a:lnTo>
                    <a:pt x="414477" y="205524"/>
                  </a:lnTo>
                  <a:lnTo>
                    <a:pt x="414261" y="205752"/>
                  </a:lnTo>
                  <a:lnTo>
                    <a:pt x="414172" y="205968"/>
                  </a:lnTo>
                  <a:lnTo>
                    <a:pt x="414159" y="206184"/>
                  </a:lnTo>
                  <a:lnTo>
                    <a:pt x="414197" y="206400"/>
                  </a:lnTo>
                  <a:lnTo>
                    <a:pt x="414299" y="206540"/>
                  </a:lnTo>
                  <a:lnTo>
                    <a:pt x="414413" y="206692"/>
                  </a:lnTo>
                  <a:lnTo>
                    <a:pt x="414642" y="206857"/>
                  </a:lnTo>
                  <a:lnTo>
                    <a:pt x="414769" y="206933"/>
                  </a:lnTo>
                  <a:lnTo>
                    <a:pt x="414997" y="207048"/>
                  </a:lnTo>
                  <a:lnTo>
                    <a:pt x="415239" y="207124"/>
                  </a:lnTo>
                  <a:lnTo>
                    <a:pt x="415417" y="207149"/>
                  </a:lnTo>
                  <a:lnTo>
                    <a:pt x="415582" y="207187"/>
                  </a:lnTo>
                  <a:lnTo>
                    <a:pt x="415772" y="207213"/>
                  </a:lnTo>
                  <a:lnTo>
                    <a:pt x="416331" y="207213"/>
                  </a:lnTo>
                  <a:lnTo>
                    <a:pt x="416509" y="207187"/>
                  </a:lnTo>
                  <a:lnTo>
                    <a:pt x="416775" y="207137"/>
                  </a:lnTo>
                  <a:lnTo>
                    <a:pt x="428498" y="204343"/>
                  </a:lnTo>
                  <a:lnTo>
                    <a:pt x="428815" y="204241"/>
                  </a:lnTo>
                  <a:lnTo>
                    <a:pt x="429044" y="204139"/>
                  </a:lnTo>
                  <a:lnTo>
                    <a:pt x="429171" y="204063"/>
                  </a:lnTo>
                  <a:lnTo>
                    <a:pt x="429336" y="203923"/>
                  </a:lnTo>
                  <a:lnTo>
                    <a:pt x="429475" y="203796"/>
                  </a:lnTo>
                  <a:lnTo>
                    <a:pt x="429628" y="203542"/>
                  </a:lnTo>
                  <a:lnTo>
                    <a:pt x="429666" y="203377"/>
                  </a:lnTo>
                  <a:close/>
                </a:path>
                <a:path w="433070" h="240030">
                  <a:moveTo>
                    <a:pt x="433031" y="213055"/>
                  </a:moveTo>
                  <a:lnTo>
                    <a:pt x="433006" y="212902"/>
                  </a:lnTo>
                  <a:lnTo>
                    <a:pt x="432930" y="212750"/>
                  </a:lnTo>
                  <a:lnTo>
                    <a:pt x="432727" y="212509"/>
                  </a:lnTo>
                  <a:lnTo>
                    <a:pt x="432562" y="212382"/>
                  </a:lnTo>
                  <a:lnTo>
                    <a:pt x="432422" y="212305"/>
                  </a:lnTo>
                  <a:lnTo>
                    <a:pt x="432269" y="212242"/>
                  </a:lnTo>
                  <a:lnTo>
                    <a:pt x="432104" y="212178"/>
                  </a:lnTo>
                  <a:lnTo>
                    <a:pt x="431977" y="212115"/>
                  </a:lnTo>
                  <a:lnTo>
                    <a:pt x="431774" y="212090"/>
                  </a:lnTo>
                  <a:lnTo>
                    <a:pt x="431596" y="212051"/>
                  </a:lnTo>
                  <a:lnTo>
                    <a:pt x="431431" y="212026"/>
                  </a:lnTo>
                  <a:lnTo>
                    <a:pt x="431139" y="212026"/>
                  </a:lnTo>
                  <a:lnTo>
                    <a:pt x="418490" y="212039"/>
                  </a:lnTo>
                  <a:lnTo>
                    <a:pt x="418490" y="214223"/>
                  </a:lnTo>
                  <a:lnTo>
                    <a:pt x="431139" y="214223"/>
                  </a:lnTo>
                  <a:lnTo>
                    <a:pt x="431431" y="214210"/>
                  </a:lnTo>
                  <a:lnTo>
                    <a:pt x="431774" y="214160"/>
                  </a:lnTo>
                  <a:lnTo>
                    <a:pt x="431952" y="214109"/>
                  </a:lnTo>
                  <a:lnTo>
                    <a:pt x="432104" y="214058"/>
                  </a:lnTo>
                  <a:lnTo>
                    <a:pt x="432269" y="213995"/>
                  </a:lnTo>
                  <a:lnTo>
                    <a:pt x="432422" y="213944"/>
                  </a:lnTo>
                  <a:lnTo>
                    <a:pt x="432676" y="213779"/>
                  </a:lnTo>
                  <a:lnTo>
                    <a:pt x="432854" y="213601"/>
                  </a:lnTo>
                  <a:lnTo>
                    <a:pt x="432968" y="213385"/>
                  </a:lnTo>
                  <a:lnTo>
                    <a:pt x="433031" y="213182"/>
                  </a:lnTo>
                  <a:lnTo>
                    <a:pt x="433031" y="21305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56998" y="1313281"/>
              <a:ext cx="635000" cy="325120"/>
            </a:xfrm>
            <a:custGeom>
              <a:avLst/>
              <a:gdLst/>
              <a:ahLst/>
              <a:cxnLst/>
              <a:rect l="l" t="t" r="r" b="b"/>
              <a:pathLst>
                <a:path w="635000" h="325119">
                  <a:moveTo>
                    <a:pt x="75730" y="152019"/>
                  </a:moveTo>
                  <a:lnTo>
                    <a:pt x="65595" y="152019"/>
                  </a:lnTo>
                  <a:lnTo>
                    <a:pt x="65595" y="152171"/>
                  </a:lnTo>
                  <a:lnTo>
                    <a:pt x="65646" y="152450"/>
                  </a:lnTo>
                  <a:lnTo>
                    <a:pt x="65735" y="152730"/>
                  </a:lnTo>
                  <a:lnTo>
                    <a:pt x="65874" y="153009"/>
                  </a:lnTo>
                  <a:lnTo>
                    <a:pt x="65989" y="153149"/>
                  </a:lnTo>
                  <a:lnTo>
                    <a:pt x="66078" y="153289"/>
                  </a:lnTo>
                  <a:lnTo>
                    <a:pt x="70408" y="154952"/>
                  </a:lnTo>
                  <a:lnTo>
                    <a:pt x="70916" y="154952"/>
                  </a:lnTo>
                  <a:lnTo>
                    <a:pt x="75730" y="152171"/>
                  </a:lnTo>
                  <a:lnTo>
                    <a:pt x="75730" y="152019"/>
                  </a:lnTo>
                  <a:close/>
                </a:path>
                <a:path w="635000" h="325119">
                  <a:moveTo>
                    <a:pt x="228079" y="14770"/>
                  </a:moveTo>
                  <a:lnTo>
                    <a:pt x="223266" y="11988"/>
                  </a:lnTo>
                  <a:lnTo>
                    <a:pt x="222262" y="12001"/>
                  </a:lnTo>
                  <a:lnTo>
                    <a:pt x="219430" y="12839"/>
                  </a:lnTo>
                  <a:lnTo>
                    <a:pt x="221018" y="13779"/>
                  </a:lnTo>
                  <a:lnTo>
                    <a:pt x="219417" y="12839"/>
                  </a:lnTo>
                  <a:lnTo>
                    <a:pt x="202018" y="22885"/>
                  </a:lnTo>
                  <a:lnTo>
                    <a:pt x="167601" y="2997"/>
                  </a:lnTo>
                  <a:lnTo>
                    <a:pt x="166992" y="2641"/>
                  </a:lnTo>
                  <a:lnTo>
                    <a:pt x="155917" y="0"/>
                  </a:lnTo>
                  <a:lnTo>
                    <a:pt x="154178" y="0"/>
                  </a:lnTo>
                  <a:lnTo>
                    <a:pt x="152450" y="88"/>
                  </a:lnTo>
                  <a:lnTo>
                    <a:pt x="151193" y="266"/>
                  </a:lnTo>
                  <a:lnTo>
                    <a:pt x="150914" y="304"/>
                  </a:lnTo>
                  <a:lnTo>
                    <a:pt x="150469" y="342"/>
                  </a:lnTo>
                  <a:lnTo>
                    <a:pt x="149898" y="444"/>
                  </a:lnTo>
                  <a:lnTo>
                    <a:pt x="149758" y="469"/>
                  </a:lnTo>
                  <a:lnTo>
                    <a:pt x="42214" y="17094"/>
                  </a:lnTo>
                  <a:lnTo>
                    <a:pt x="41935" y="17132"/>
                  </a:lnTo>
                  <a:lnTo>
                    <a:pt x="41338" y="17221"/>
                  </a:lnTo>
                  <a:lnTo>
                    <a:pt x="39712" y="17576"/>
                  </a:lnTo>
                  <a:lnTo>
                    <a:pt x="29768" y="24079"/>
                  </a:lnTo>
                  <a:lnTo>
                    <a:pt x="29692" y="24206"/>
                  </a:lnTo>
                  <a:lnTo>
                    <a:pt x="29629" y="24345"/>
                  </a:lnTo>
                  <a:lnTo>
                    <a:pt x="29565" y="24485"/>
                  </a:lnTo>
                  <a:lnTo>
                    <a:pt x="685" y="86715"/>
                  </a:lnTo>
                  <a:lnTo>
                    <a:pt x="622" y="86855"/>
                  </a:lnTo>
                  <a:lnTo>
                    <a:pt x="558" y="86995"/>
                  </a:lnTo>
                  <a:lnTo>
                    <a:pt x="406" y="87350"/>
                  </a:lnTo>
                  <a:lnTo>
                    <a:pt x="114" y="88341"/>
                  </a:lnTo>
                  <a:lnTo>
                    <a:pt x="0" y="89331"/>
                  </a:lnTo>
                  <a:lnTo>
                    <a:pt x="63" y="90335"/>
                  </a:lnTo>
                  <a:lnTo>
                    <a:pt x="4965" y="96608"/>
                  </a:lnTo>
                  <a:lnTo>
                    <a:pt x="5207" y="96748"/>
                  </a:lnTo>
                  <a:lnTo>
                    <a:pt x="65608" y="131622"/>
                  </a:lnTo>
                  <a:lnTo>
                    <a:pt x="65608" y="152006"/>
                  </a:lnTo>
                  <a:lnTo>
                    <a:pt x="75742" y="152006"/>
                  </a:lnTo>
                  <a:lnTo>
                    <a:pt x="75742" y="131330"/>
                  </a:lnTo>
                  <a:lnTo>
                    <a:pt x="75742" y="131191"/>
                  </a:lnTo>
                  <a:lnTo>
                    <a:pt x="75692" y="130898"/>
                  </a:lnTo>
                  <a:lnTo>
                    <a:pt x="75603" y="130619"/>
                  </a:lnTo>
                  <a:lnTo>
                    <a:pt x="75450" y="130340"/>
                  </a:lnTo>
                  <a:lnTo>
                    <a:pt x="75260" y="130086"/>
                  </a:lnTo>
                  <a:lnTo>
                    <a:pt x="75209" y="129959"/>
                  </a:lnTo>
                  <a:lnTo>
                    <a:pt x="75158" y="129667"/>
                  </a:lnTo>
                  <a:lnTo>
                    <a:pt x="73723" y="128028"/>
                  </a:lnTo>
                  <a:lnTo>
                    <a:pt x="12573" y="92722"/>
                  </a:lnTo>
                  <a:lnTo>
                    <a:pt x="12382" y="92608"/>
                  </a:lnTo>
                  <a:lnTo>
                    <a:pt x="11798" y="92240"/>
                  </a:lnTo>
                  <a:lnTo>
                    <a:pt x="10147" y="89433"/>
                  </a:lnTo>
                  <a:lnTo>
                    <a:pt x="10185" y="89217"/>
                  </a:lnTo>
                  <a:lnTo>
                    <a:pt x="10198" y="89001"/>
                  </a:lnTo>
                  <a:lnTo>
                    <a:pt x="10312" y="88582"/>
                  </a:lnTo>
                  <a:lnTo>
                    <a:pt x="10426" y="88366"/>
                  </a:lnTo>
                  <a:lnTo>
                    <a:pt x="10490" y="88226"/>
                  </a:lnTo>
                  <a:lnTo>
                    <a:pt x="39357" y="25996"/>
                  </a:lnTo>
                  <a:lnTo>
                    <a:pt x="39420" y="25857"/>
                  </a:lnTo>
                  <a:lnTo>
                    <a:pt x="44780" y="22758"/>
                  </a:lnTo>
                  <a:lnTo>
                    <a:pt x="153060" y="6007"/>
                  </a:lnTo>
                  <a:lnTo>
                    <a:pt x="153250" y="5981"/>
                  </a:lnTo>
                  <a:lnTo>
                    <a:pt x="153454" y="5943"/>
                  </a:lnTo>
                  <a:lnTo>
                    <a:pt x="154686" y="5854"/>
                  </a:lnTo>
                  <a:lnTo>
                    <a:pt x="160439" y="7137"/>
                  </a:lnTo>
                  <a:lnTo>
                    <a:pt x="198234" y="28968"/>
                  </a:lnTo>
                  <a:lnTo>
                    <a:pt x="198450" y="29095"/>
                  </a:lnTo>
                  <a:lnTo>
                    <a:pt x="200672" y="29832"/>
                  </a:lnTo>
                  <a:lnTo>
                    <a:pt x="200812" y="29857"/>
                  </a:lnTo>
                  <a:lnTo>
                    <a:pt x="201295" y="29921"/>
                  </a:lnTo>
                  <a:lnTo>
                    <a:pt x="201803" y="29946"/>
                  </a:lnTo>
                  <a:lnTo>
                    <a:pt x="202793" y="29921"/>
                  </a:lnTo>
                  <a:lnTo>
                    <a:pt x="203034" y="29895"/>
                  </a:lnTo>
                  <a:lnTo>
                    <a:pt x="203339" y="29845"/>
                  </a:lnTo>
                  <a:lnTo>
                    <a:pt x="203758" y="29781"/>
                  </a:lnTo>
                  <a:lnTo>
                    <a:pt x="204216" y="29667"/>
                  </a:lnTo>
                  <a:lnTo>
                    <a:pt x="204647" y="29527"/>
                  </a:lnTo>
                  <a:lnTo>
                    <a:pt x="204812" y="29464"/>
                  </a:lnTo>
                  <a:lnTo>
                    <a:pt x="205066" y="29375"/>
                  </a:lnTo>
                  <a:lnTo>
                    <a:pt x="205460" y="29197"/>
                  </a:lnTo>
                  <a:lnTo>
                    <a:pt x="205613" y="29095"/>
                  </a:lnTo>
                  <a:lnTo>
                    <a:pt x="205816" y="28981"/>
                  </a:lnTo>
                  <a:lnTo>
                    <a:pt x="226568" y="16979"/>
                  </a:lnTo>
                  <a:lnTo>
                    <a:pt x="226783" y="16878"/>
                  </a:lnTo>
                  <a:lnTo>
                    <a:pt x="228079" y="15062"/>
                  </a:lnTo>
                  <a:lnTo>
                    <a:pt x="228079" y="14770"/>
                  </a:lnTo>
                  <a:close/>
                </a:path>
                <a:path w="635000" h="325119">
                  <a:moveTo>
                    <a:pt x="402107" y="317601"/>
                  </a:moveTo>
                  <a:lnTo>
                    <a:pt x="340741" y="282206"/>
                  </a:lnTo>
                  <a:lnTo>
                    <a:pt x="340194" y="281927"/>
                  </a:lnTo>
                  <a:lnTo>
                    <a:pt x="339979" y="281851"/>
                  </a:lnTo>
                  <a:lnTo>
                    <a:pt x="339775" y="281749"/>
                  </a:lnTo>
                  <a:lnTo>
                    <a:pt x="339102" y="281546"/>
                  </a:lnTo>
                  <a:lnTo>
                    <a:pt x="338861" y="281520"/>
                  </a:lnTo>
                  <a:lnTo>
                    <a:pt x="338162" y="281393"/>
                  </a:lnTo>
                  <a:lnTo>
                    <a:pt x="337413" y="281355"/>
                  </a:lnTo>
                  <a:lnTo>
                    <a:pt x="336905" y="281355"/>
                  </a:lnTo>
                  <a:lnTo>
                    <a:pt x="336169" y="281393"/>
                  </a:lnTo>
                  <a:lnTo>
                    <a:pt x="335457" y="281520"/>
                  </a:lnTo>
                  <a:lnTo>
                    <a:pt x="335229" y="281546"/>
                  </a:lnTo>
                  <a:lnTo>
                    <a:pt x="334543" y="281749"/>
                  </a:lnTo>
                  <a:lnTo>
                    <a:pt x="334352" y="281851"/>
                  </a:lnTo>
                  <a:lnTo>
                    <a:pt x="334137" y="281927"/>
                  </a:lnTo>
                  <a:lnTo>
                    <a:pt x="332092" y="284124"/>
                  </a:lnTo>
                  <a:lnTo>
                    <a:pt x="332092" y="284416"/>
                  </a:lnTo>
                  <a:lnTo>
                    <a:pt x="394652" y="321602"/>
                  </a:lnTo>
                  <a:lnTo>
                    <a:pt x="394931" y="321754"/>
                  </a:lnTo>
                  <a:lnTo>
                    <a:pt x="402107" y="317601"/>
                  </a:lnTo>
                  <a:close/>
                </a:path>
                <a:path w="635000" h="325119">
                  <a:moveTo>
                    <a:pt x="520357" y="307644"/>
                  </a:moveTo>
                  <a:lnTo>
                    <a:pt x="517740" y="302006"/>
                  </a:lnTo>
                  <a:lnTo>
                    <a:pt x="517474" y="302031"/>
                  </a:lnTo>
                  <a:lnTo>
                    <a:pt x="517309" y="302082"/>
                  </a:lnTo>
                  <a:lnTo>
                    <a:pt x="409473" y="318744"/>
                  </a:lnTo>
                  <a:lnTo>
                    <a:pt x="409092" y="318808"/>
                  </a:lnTo>
                  <a:lnTo>
                    <a:pt x="407860" y="318897"/>
                  </a:lnTo>
                  <a:lnTo>
                    <a:pt x="407098" y="318897"/>
                  </a:lnTo>
                  <a:lnTo>
                    <a:pt x="405993" y="318820"/>
                  </a:lnTo>
                  <a:lnTo>
                    <a:pt x="404228" y="318490"/>
                  </a:lnTo>
                  <a:lnTo>
                    <a:pt x="402932" y="318033"/>
                  </a:lnTo>
                  <a:lnTo>
                    <a:pt x="402107" y="317614"/>
                  </a:lnTo>
                  <a:lnTo>
                    <a:pt x="394931" y="321767"/>
                  </a:lnTo>
                  <a:lnTo>
                    <a:pt x="406603" y="324751"/>
                  </a:lnTo>
                  <a:lnTo>
                    <a:pt x="408330" y="324751"/>
                  </a:lnTo>
                  <a:lnTo>
                    <a:pt x="410095" y="324662"/>
                  </a:lnTo>
                  <a:lnTo>
                    <a:pt x="411302" y="324510"/>
                  </a:lnTo>
                  <a:lnTo>
                    <a:pt x="412051" y="324408"/>
                  </a:lnTo>
                  <a:lnTo>
                    <a:pt x="412216" y="324396"/>
                  </a:lnTo>
                  <a:lnTo>
                    <a:pt x="519976" y="307708"/>
                  </a:lnTo>
                  <a:lnTo>
                    <a:pt x="520357" y="307644"/>
                  </a:lnTo>
                  <a:close/>
                </a:path>
                <a:path w="635000" h="325119">
                  <a:moveTo>
                    <a:pt x="562533" y="235419"/>
                  </a:moveTo>
                  <a:lnTo>
                    <a:pt x="557314" y="228015"/>
                  </a:lnTo>
                  <a:lnTo>
                    <a:pt x="557123" y="227901"/>
                  </a:lnTo>
                  <a:lnTo>
                    <a:pt x="522871" y="208127"/>
                  </a:lnTo>
                  <a:lnTo>
                    <a:pt x="542480" y="196799"/>
                  </a:lnTo>
                  <a:lnTo>
                    <a:pt x="542683" y="196684"/>
                  </a:lnTo>
                  <a:lnTo>
                    <a:pt x="543877" y="195287"/>
                  </a:lnTo>
                  <a:lnTo>
                    <a:pt x="543953" y="195148"/>
                  </a:lnTo>
                  <a:lnTo>
                    <a:pt x="543979" y="194868"/>
                  </a:lnTo>
                  <a:lnTo>
                    <a:pt x="543953" y="194284"/>
                  </a:lnTo>
                  <a:lnTo>
                    <a:pt x="543877" y="194144"/>
                  </a:lnTo>
                  <a:lnTo>
                    <a:pt x="543826" y="194005"/>
                  </a:lnTo>
                  <a:lnTo>
                    <a:pt x="541731" y="192290"/>
                  </a:lnTo>
                  <a:lnTo>
                    <a:pt x="541515" y="192201"/>
                  </a:lnTo>
                  <a:lnTo>
                    <a:pt x="541083" y="192062"/>
                  </a:lnTo>
                  <a:lnTo>
                    <a:pt x="540626" y="191947"/>
                  </a:lnTo>
                  <a:lnTo>
                    <a:pt x="540143" y="191858"/>
                  </a:lnTo>
                  <a:lnTo>
                    <a:pt x="539902" y="191846"/>
                  </a:lnTo>
                  <a:lnTo>
                    <a:pt x="539648" y="191808"/>
                  </a:lnTo>
                  <a:lnTo>
                    <a:pt x="539153" y="191782"/>
                  </a:lnTo>
                  <a:lnTo>
                    <a:pt x="538657" y="191782"/>
                  </a:lnTo>
                  <a:lnTo>
                    <a:pt x="538187" y="191808"/>
                  </a:lnTo>
                  <a:lnTo>
                    <a:pt x="537921" y="191846"/>
                  </a:lnTo>
                  <a:lnTo>
                    <a:pt x="537679" y="191858"/>
                  </a:lnTo>
                  <a:lnTo>
                    <a:pt x="537197" y="191947"/>
                  </a:lnTo>
                  <a:lnTo>
                    <a:pt x="536740" y="192062"/>
                  </a:lnTo>
                  <a:lnTo>
                    <a:pt x="536308" y="192201"/>
                  </a:lnTo>
                  <a:lnTo>
                    <a:pt x="536092" y="192290"/>
                  </a:lnTo>
                  <a:lnTo>
                    <a:pt x="535889" y="192354"/>
                  </a:lnTo>
                  <a:lnTo>
                    <a:pt x="535317" y="192646"/>
                  </a:lnTo>
                  <a:lnTo>
                    <a:pt x="512127" y="206057"/>
                  </a:lnTo>
                  <a:lnTo>
                    <a:pt x="510641" y="207962"/>
                  </a:lnTo>
                  <a:lnTo>
                    <a:pt x="510641" y="208254"/>
                  </a:lnTo>
                  <a:lnTo>
                    <a:pt x="512114" y="210185"/>
                  </a:lnTo>
                  <a:lnTo>
                    <a:pt x="549897" y="231990"/>
                  </a:lnTo>
                  <a:lnTo>
                    <a:pt x="550151" y="232130"/>
                  </a:lnTo>
                  <a:lnTo>
                    <a:pt x="554697" y="229527"/>
                  </a:lnTo>
                  <a:lnTo>
                    <a:pt x="550151" y="232143"/>
                  </a:lnTo>
                  <a:lnTo>
                    <a:pt x="550405" y="232283"/>
                  </a:lnTo>
                  <a:lnTo>
                    <a:pt x="552399" y="235318"/>
                  </a:lnTo>
                  <a:lnTo>
                    <a:pt x="552335" y="235737"/>
                  </a:lnTo>
                  <a:lnTo>
                    <a:pt x="552196" y="236169"/>
                  </a:lnTo>
                  <a:lnTo>
                    <a:pt x="552107" y="236359"/>
                  </a:lnTo>
                  <a:lnTo>
                    <a:pt x="523163" y="298742"/>
                  </a:lnTo>
                  <a:lnTo>
                    <a:pt x="523087" y="298894"/>
                  </a:lnTo>
                  <a:lnTo>
                    <a:pt x="523024" y="299034"/>
                  </a:lnTo>
                  <a:lnTo>
                    <a:pt x="517969" y="301942"/>
                  </a:lnTo>
                  <a:lnTo>
                    <a:pt x="517740" y="301993"/>
                  </a:lnTo>
                  <a:lnTo>
                    <a:pt x="520357" y="307632"/>
                  </a:lnTo>
                  <a:lnTo>
                    <a:pt x="520598" y="307606"/>
                  </a:lnTo>
                  <a:lnTo>
                    <a:pt x="521195" y="307517"/>
                  </a:lnTo>
                  <a:lnTo>
                    <a:pt x="522833" y="307162"/>
                  </a:lnTo>
                  <a:lnTo>
                    <a:pt x="523621" y="306920"/>
                  </a:lnTo>
                  <a:lnTo>
                    <a:pt x="524395" y="306730"/>
                  </a:lnTo>
                  <a:lnTo>
                    <a:pt x="532866" y="300443"/>
                  </a:lnTo>
                  <a:lnTo>
                    <a:pt x="532968" y="300266"/>
                  </a:lnTo>
                  <a:lnTo>
                    <a:pt x="533019" y="300088"/>
                  </a:lnTo>
                  <a:lnTo>
                    <a:pt x="561797" y="238086"/>
                  </a:lnTo>
                  <a:lnTo>
                    <a:pt x="561886" y="237896"/>
                  </a:lnTo>
                  <a:lnTo>
                    <a:pt x="561987" y="237756"/>
                  </a:lnTo>
                  <a:lnTo>
                    <a:pt x="562127" y="237401"/>
                  </a:lnTo>
                  <a:lnTo>
                    <a:pt x="562406" y="236423"/>
                  </a:lnTo>
                  <a:lnTo>
                    <a:pt x="562533" y="235419"/>
                  </a:lnTo>
                  <a:close/>
                </a:path>
                <a:path w="635000" h="325119">
                  <a:moveTo>
                    <a:pt x="575475" y="159321"/>
                  </a:moveTo>
                  <a:lnTo>
                    <a:pt x="573989" y="157289"/>
                  </a:lnTo>
                  <a:lnTo>
                    <a:pt x="573684" y="157391"/>
                  </a:lnTo>
                  <a:lnTo>
                    <a:pt x="573455" y="157505"/>
                  </a:lnTo>
                  <a:lnTo>
                    <a:pt x="573112" y="157734"/>
                  </a:lnTo>
                  <a:lnTo>
                    <a:pt x="572998" y="157886"/>
                  </a:lnTo>
                  <a:lnTo>
                    <a:pt x="572897" y="158038"/>
                  </a:lnTo>
                  <a:lnTo>
                    <a:pt x="572833" y="158254"/>
                  </a:lnTo>
                  <a:lnTo>
                    <a:pt x="572858" y="158457"/>
                  </a:lnTo>
                  <a:lnTo>
                    <a:pt x="572947" y="158673"/>
                  </a:lnTo>
                  <a:lnTo>
                    <a:pt x="573112" y="158877"/>
                  </a:lnTo>
                  <a:lnTo>
                    <a:pt x="573316" y="159042"/>
                  </a:lnTo>
                  <a:lnTo>
                    <a:pt x="573455" y="159118"/>
                  </a:lnTo>
                  <a:lnTo>
                    <a:pt x="573608" y="159181"/>
                  </a:lnTo>
                  <a:lnTo>
                    <a:pt x="573760" y="159245"/>
                  </a:lnTo>
                  <a:lnTo>
                    <a:pt x="573913" y="159308"/>
                  </a:lnTo>
                  <a:lnTo>
                    <a:pt x="574090" y="159334"/>
                  </a:lnTo>
                  <a:lnTo>
                    <a:pt x="574294" y="159372"/>
                  </a:lnTo>
                  <a:lnTo>
                    <a:pt x="574459" y="159397"/>
                  </a:lnTo>
                  <a:lnTo>
                    <a:pt x="574624" y="159410"/>
                  </a:lnTo>
                  <a:lnTo>
                    <a:pt x="574840" y="159410"/>
                  </a:lnTo>
                  <a:lnTo>
                    <a:pt x="575030" y="159397"/>
                  </a:lnTo>
                  <a:lnTo>
                    <a:pt x="575373" y="159334"/>
                  </a:lnTo>
                  <a:close/>
                </a:path>
                <a:path w="635000" h="325119">
                  <a:moveTo>
                    <a:pt x="584034" y="147421"/>
                  </a:moveTo>
                  <a:lnTo>
                    <a:pt x="571360" y="147421"/>
                  </a:lnTo>
                  <a:lnTo>
                    <a:pt x="571068" y="147421"/>
                  </a:lnTo>
                  <a:lnTo>
                    <a:pt x="570915" y="147447"/>
                  </a:lnTo>
                  <a:lnTo>
                    <a:pt x="570712" y="147472"/>
                  </a:lnTo>
                  <a:lnTo>
                    <a:pt x="570547" y="147510"/>
                  </a:lnTo>
                  <a:lnTo>
                    <a:pt x="570395" y="147574"/>
                  </a:lnTo>
                  <a:lnTo>
                    <a:pt x="570217" y="147637"/>
                  </a:lnTo>
                  <a:lnTo>
                    <a:pt x="570077" y="147688"/>
                  </a:lnTo>
                  <a:lnTo>
                    <a:pt x="569823" y="147866"/>
                  </a:lnTo>
                  <a:lnTo>
                    <a:pt x="569645" y="148031"/>
                  </a:lnTo>
                  <a:lnTo>
                    <a:pt x="569506" y="148247"/>
                  </a:lnTo>
                  <a:lnTo>
                    <a:pt x="569442" y="148450"/>
                  </a:lnTo>
                  <a:lnTo>
                    <a:pt x="569442" y="148577"/>
                  </a:lnTo>
                  <a:lnTo>
                    <a:pt x="569506" y="148767"/>
                  </a:lnTo>
                  <a:lnTo>
                    <a:pt x="569645" y="148971"/>
                  </a:lnTo>
                  <a:lnTo>
                    <a:pt x="569823" y="149161"/>
                  </a:lnTo>
                  <a:lnTo>
                    <a:pt x="570001" y="149275"/>
                  </a:lnTo>
                  <a:lnTo>
                    <a:pt x="570217" y="149390"/>
                  </a:lnTo>
                  <a:lnTo>
                    <a:pt x="570395" y="149453"/>
                  </a:lnTo>
                  <a:lnTo>
                    <a:pt x="570623" y="149529"/>
                  </a:lnTo>
                  <a:lnTo>
                    <a:pt x="571068" y="149606"/>
                  </a:lnTo>
                  <a:lnTo>
                    <a:pt x="571360" y="149606"/>
                  </a:lnTo>
                  <a:lnTo>
                    <a:pt x="584034" y="149606"/>
                  </a:lnTo>
                  <a:lnTo>
                    <a:pt x="584034" y="147421"/>
                  </a:lnTo>
                  <a:close/>
                </a:path>
                <a:path w="635000" h="325119">
                  <a:moveTo>
                    <a:pt x="585698" y="129616"/>
                  </a:moveTo>
                  <a:lnTo>
                    <a:pt x="585482" y="129527"/>
                  </a:lnTo>
                  <a:lnTo>
                    <a:pt x="585330" y="129463"/>
                  </a:lnTo>
                  <a:lnTo>
                    <a:pt x="585177" y="129400"/>
                  </a:lnTo>
                  <a:lnTo>
                    <a:pt x="585000" y="129374"/>
                  </a:lnTo>
                  <a:lnTo>
                    <a:pt x="584809" y="129324"/>
                  </a:lnTo>
                  <a:lnTo>
                    <a:pt x="584454" y="129298"/>
                  </a:lnTo>
                  <a:lnTo>
                    <a:pt x="584250" y="129298"/>
                  </a:lnTo>
                  <a:lnTo>
                    <a:pt x="584073" y="129311"/>
                  </a:lnTo>
                  <a:lnTo>
                    <a:pt x="583895" y="129324"/>
                  </a:lnTo>
                  <a:lnTo>
                    <a:pt x="583717" y="129374"/>
                  </a:lnTo>
                  <a:lnTo>
                    <a:pt x="583526" y="129400"/>
                  </a:lnTo>
                  <a:lnTo>
                    <a:pt x="583374" y="129463"/>
                  </a:lnTo>
                  <a:lnTo>
                    <a:pt x="583006" y="129616"/>
                  </a:lnTo>
                  <a:lnTo>
                    <a:pt x="582815" y="129743"/>
                  </a:lnTo>
                  <a:lnTo>
                    <a:pt x="582650" y="129933"/>
                  </a:lnTo>
                  <a:lnTo>
                    <a:pt x="582510" y="130149"/>
                  </a:lnTo>
                  <a:lnTo>
                    <a:pt x="582447" y="130340"/>
                  </a:lnTo>
                  <a:lnTo>
                    <a:pt x="582485" y="130556"/>
                  </a:lnTo>
                  <a:lnTo>
                    <a:pt x="582574" y="130771"/>
                  </a:lnTo>
                  <a:lnTo>
                    <a:pt x="582714" y="130962"/>
                  </a:lnTo>
                  <a:lnTo>
                    <a:pt x="582942" y="131152"/>
                  </a:lnTo>
                  <a:lnTo>
                    <a:pt x="585698" y="129616"/>
                  </a:lnTo>
                  <a:close/>
                </a:path>
                <a:path w="635000" h="325119">
                  <a:moveTo>
                    <a:pt x="585939" y="148437"/>
                  </a:moveTo>
                  <a:lnTo>
                    <a:pt x="585914" y="148285"/>
                  </a:lnTo>
                  <a:lnTo>
                    <a:pt x="585838" y="148132"/>
                  </a:lnTo>
                  <a:lnTo>
                    <a:pt x="585647" y="147929"/>
                  </a:lnTo>
                  <a:lnTo>
                    <a:pt x="585444" y="147764"/>
                  </a:lnTo>
                  <a:lnTo>
                    <a:pt x="585177" y="147624"/>
                  </a:lnTo>
                  <a:lnTo>
                    <a:pt x="585000" y="147561"/>
                  </a:lnTo>
                  <a:lnTo>
                    <a:pt x="584847" y="147497"/>
                  </a:lnTo>
                  <a:lnTo>
                    <a:pt x="584682" y="147472"/>
                  </a:lnTo>
                  <a:lnTo>
                    <a:pt x="584504" y="147434"/>
                  </a:lnTo>
                  <a:lnTo>
                    <a:pt x="584327" y="147408"/>
                  </a:lnTo>
                  <a:lnTo>
                    <a:pt x="584047" y="147408"/>
                  </a:lnTo>
                  <a:lnTo>
                    <a:pt x="584047" y="149593"/>
                  </a:lnTo>
                  <a:lnTo>
                    <a:pt x="584327" y="149593"/>
                  </a:lnTo>
                  <a:lnTo>
                    <a:pt x="584682" y="149542"/>
                  </a:lnTo>
                  <a:lnTo>
                    <a:pt x="585000" y="149440"/>
                  </a:lnTo>
                  <a:lnTo>
                    <a:pt x="585177" y="149377"/>
                  </a:lnTo>
                  <a:lnTo>
                    <a:pt x="585330" y="149326"/>
                  </a:lnTo>
                  <a:lnTo>
                    <a:pt x="585622" y="149110"/>
                  </a:lnTo>
                  <a:lnTo>
                    <a:pt x="585762" y="148983"/>
                  </a:lnTo>
                  <a:lnTo>
                    <a:pt x="585876" y="148767"/>
                  </a:lnTo>
                  <a:lnTo>
                    <a:pt x="585939" y="148564"/>
                  </a:lnTo>
                  <a:lnTo>
                    <a:pt x="585939" y="148437"/>
                  </a:lnTo>
                  <a:close/>
                </a:path>
                <a:path w="635000" h="325119">
                  <a:moveTo>
                    <a:pt x="588340" y="141452"/>
                  </a:moveTo>
                  <a:lnTo>
                    <a:pt x="588302" y="141236"/>
                  </a:lnTo>
                  <a:lnTo>
                    <a:pt x="588187" y="141097"/>
                  </a:lnTo>
                  <a:lnTo>
                    <a:pt x="588086" y="140944"/>
                  </a:lnTo>
                  <a:lnTo>
                    <a:pt x="587844" y="140779"/>
                  </a:lnTo>
                  <a:lnTo>
                    <a:pt x="587502" y="140589"/>
                  </a:lnTo>
                  <a:lnTo>
                    <a:pt x="587260" y="140512"/>
                  </a:lnTo>
                  <a:lnTo>
                    <a:pt x="575487" y="137706"/>
                  </a:lnTo>
                  <a:lnTo>
                    <a:pt x="575208" y="137642"/>
                  </a:lnTo>
                  <a:lnTo>
                    <a:pt x="575017" y="137629"/>
                  </a:lnTo>
                  <a:lnTo>
                    <a:pt x="574852" y="137617"/>
                  </a:lnTo>
                  <a:lnTo>
                    <a:pt x="574636" y="137617"/>
                  </a:lnTo>
                  <a:lnTo>
                    <a:pt x="574446" y="137629"/>
                  </a:lnTo>
                  <a:lnTo>
                    <a:pt x="574294" y="137642"/>
                  </a:lnTo>
                  <a:lnTo>
                    <a:pt x="574090" y="137680"/>
                  </a:lnTo>
                  <a:lnTo>
                    <a:pt x="573925" y="137718"/>
                  </a:lnTo>
                  <a:lnTo>
                    <a:pt x="573671" y="137795"/>
                  </a:lnTo>
                  <a:lnTo>
                    <a:pt x="573379" y="137934"/>
                  </a:lnTo>
                  <a:lnTo>
                    <a:pt x="573201" y="138061"/>
                  </a:lnTo>
                  <a:lnTo>
                    <a:pt x="572998" y="138290"/>
                  </a:lnTo>
                  <a:lnTo>
                    <a:pt x="572909" y="138442"/>
                  </a:lnTo>
                  <a:lnTo>
                    <a:pt x="572846" y="138658"/>
                  </a:lnTo>
                  <a:lnTo>
                    <a:pt x="572858" y="138874"/>
                  </a:lnTo>
                  <a:lnTo>
                    <a:pt x="572947" y="139077"/>
                  </a:lnTo>
                  <a:lnTo>
                    <a:pt x="573112" y="139280"/>
                  </a:lnTo>
                  <a:lnTo>
                    <a:pt x="573328" y="139446"/>
                  </a:lnTo>
                  <a:lnTo>
                    <a:pt x="573468" y="139522"/>
                  </a:lnTo>
                  <a:lnTo>
                    <a:pt x="573620" y="139598"/>
                  </a:lnTo>
                  <a:lnTo>
                    <a:pt x="573925" y="139712"/>
                  </a:lnTo>
                  <a:lnTo>
                    <a:pt x="585724" y="142519"/>
                  </a:lnTo>
                  <a:lnTo>
                    <a:pt x="585978" y="142582"/>
                  </a:lnTo>
                  <a:lnTo>
                    <a:pt x="586168" y="142595"/>
                  </a:lnTo>
                  <a:lnTo>
                    <a:pt x="586359" y="142608"/>
                  </a:lnTo>
                  <a:lnTo>
                    <a:pt x="586536" y="142608"/>
                  </a:lnTo>
                  <a:lnTo>
                    <a:pt x="586727" y="142595"/>
                  </a:lnTo>
                  <a:lnTo>
                    <a:pt x="587095" y="142544"/>
                  </a:lnTo>
                  <a:lnTo>
                    <a:pt x="587260" y="142506"/>
                  </a:lnTo>
                  <a:lnTo>
                    <a:pt x="587502" y="142430"/>
                  </a:lnTo>
                  <a:lnTo>
                    <a:pt x="587730" y="142328"/>
                  </a:lnTo>
                  <a:lnTo>
                    <a:pt x="587971" y="142163"/>
                  </a:lnTo>
                  <a:lnTo>
                    <a:pt x="588162" y="141986"/>
                  </a:lnTo>
                  <a:lnTo>
                    <a:pt x="588302" y="141782"/>
                  </a:lnTo>
                  <a:lnTo>
                    <a:pt x="588340" y="141566"/>
                  </a:lnTo>
                  <a:close/>
                </a:path>
                <a:path w="635000" h="325119">
                  <a:moveTo>
                    <a:pt x="588352" y="155448"/>
                  </a:moveTo>
                  <a:lnTo>
                    <a:pt x="588314" y="155232"/>
                  </a:lnTo>
                  <a:lnTo>
                    <a:pt x="588175" y="155028"/>
                  </a:lnTo>
                  <a:lnTo>
                    <a:pt x="588035" y="154901"/>
                  </a:lnTo>
                  <a:lnTo>
                    <a:pt x="587870" y="154774"/>
                  </a:lnTo>
                  <a:lnTo>
                    <a:pt x="587743" y="154698"/>
                  </a:lnTo>
                  <a:lnTo>
                    <a:pt x="587590" y="154622"/>
                  </a:lnTo>
                  <a:lnTo>
                    <a:pt x="587273" y="154508"/>
                  </a:lnTo>
                  <a:lnTo>
                    <a:pt x="586905" y="154444"/>
                  </a:lnTo>
                  <a:lnTo>
                    <a:pt x="586727" y="154419"/>
                  </a:lnTo>
                  <a:lnTo>
                    <a:pt x="586168" y="154419"/>
                  </a:lnTo>
                  <a:lnTo>
                    <a:pt x="585736" y="154495"/>
                  </a:lnTo>
                  <a:lnTo>
                    <a:pt x="574001" y="157289"/>
                  </a:lnTo>
                  <a:lnTo>
                    <a:pt x="575475" y="159321"/>
                  </a:lnTo>
                  <a:lnTo>
                    <a:pt x="587171" y="156514"/>
                  </a:lnTo>
                  <a:lnTo>
                    <a:pt x="587413" y="156438"/>
                  </a:lnTo>
                  <a:lnTo>
                    <a:pt x="587590" y="156387"/>
                  </a:lnTo>
                  <a:lnTo>
                    <a:pt x="587743" y="156311"/>
                  </a:lnTo>
                  <a:lnTo>
                    <a:pt x="587870" y="156235"/>
                  </a:lnTo>
                  <a:lnTo>
                    <a:pt x="588035" y="156121"/>
                  </a:lnTo>
                  <a:lnTo>
                    <a:pt x="588175" y="155981"/>
                  </a:lnTo>
                  <a:lnTo>
                    <a:pt x="588314" y="155778"/>
                  </a:lnTo>
                  <a:lnTo>
                    <a:pt x="588352" y="155562"/>
                  </a:lnTo>
                  <a:close/>
                </a:path>
                <a:path w="635000" h="325119">
                  <a:moveTo>
                    <a:pt x="594652" y="134785"/>
                  </a:moveTo>
                  <a:lnTo>
                    <a:pt x="585698" y="129628"/>
                  </a:lnTo>
                  <a:lnTo>
                    <a:pt x="583006" y="131178"/>
                  </a:lnTo>
                  <a:lnTo>
                    <a:pt x="591959" y="136347"/>
                  </a:lnTo>
                  <a:lnTo>
                    <a:pt x="594652" y="134785"/>
                  </a:lnTo>
                  <a:close/>
                </a:path>
                <a:path w="635000" h="325119">
                  <a:moveTo>
                    <a:pt x="595210" y="161391"/>
                  </a:moveTo>
                  <a:lnTo>
                    <a:pt x="595172" y="161239"/>
                  </a:lnTo>
                  <a:lnTo>
                    <a:pt x="595109" y="161074"/>
                  </a:lnTo>
                  <a:lnTo>
                    <a:pt x="594931" y="160883"/>
                  </a:lnTo>
                  <a:lnTo>
                    <a:pt x="594741" y="160718"/>
                  </a:lnTo>
                  <a:lnTo>
                    <a:pt x="594575" y="160642"/>
                  </a:lnTo>
                  <a:lnTo>
                    <a:pt x="594360" y="160528"/>
                  </a:lnTo>
                  <a:lnTo>
                    <a:pt x="594055" y="160426"/>
                  </a:lnTo>
                  <a:lnTo>
                    <a:pt x="593686" y="160362"/>
                  </a:lnTo>
                  <a:lnTo>
                    <a:pt x="593420" y="160350"/>
                  </a:lnTo>
                  <a:lnTo>
                    <a:pt x="593204" y="160350"/>
                  </a:lnTo>
                  <a:lnTo>
                    <a:pt x="593026" y="160362"/>
                  </a:lnTo>
                  <a:lnTo>
                    <a:pt x="592582" y="160426"/>
                  </a:lnTo>
                  <a:lnTo>
                    <a:pt x="592328" y="160502"/>
                  </a:lnTo>
                  <a:lnTo>
                    <a:pt x="592035" y="160642"/>
                  </a:lnTo>
                  <a:lnTo>
                    <a:pt x="594652" y="162229"/>
                  </a:lnTo>
                  <a:lnTo>
                    <a:pt x="594842" y="162102"/>
                  </a:lnTo>
                  <a:lnTo>
                    <a:pt x="595033" y="161912"/>
                  </a:lnTo>
                  <a:lnTo>
                    <a:pt x="595198" y="161607"/>
                  </a:lnTo>
                  <a:lnTo>
                    <a:pt x="595210" y="161391"/>
                  </a:lnTo>
                  <a:close/>
                </a:path>
                <a:path w="635000" h="325119">
                  <a:moveTo>
                    <a:pt x="595223" y="135521"/>
                  </a:moveTo>
                  <a:lnTo>
                    <a:pt x="595172" y="135369"/>
                  </a:lnTo>
                  <a:lnTo>
                    <a:pt x="594664" y="134797"/>
                  </a:lnTo>
                  <a:lnTo>
                    <a:pt x="591972" y="136359"/>
                  </a:lnTo>
                  <a:lnTo>
                    <a:pt x="592201" y="136448"/>
                  </a:lnTo>
                  <a:lnTo>
                    <a:pt x="592353" y="136512"/>
                  </a:lnTo>
                  <a:lnTo>
                    <a:pt x="592505" y="136575"/>
                  </a:lnTo>
                  <a:lnTo>
                    <a:pt x="592670" y="136613"/>
                  </a:lnTo>
                  <a:lnTo>
                    <a:pt x="592861" y="136652"/>
                  </a:lnTo>
                  <a:lnTo>
                    <a:pt x="593217" y="136677"/>
                  </a:lnTo>
                  <a:lnTo>
                    <a:pt x="593432" y="136677"/>
                  </a:lnTo>
                  <a:lnTo>
                    <a:pt x="593610" y="136664"/>
                  </a:lnTo>
                  <a:lnTo>
                    <a:pt x="593775" y="136652"/>
                  </a:lnTo>
                  <a:lnTo>
                    <a:pt x="594144" y="136575"/>
                  </a:lnTo>
                  <a:lnTo>
                    <a:pt x="594309" y="136512"/>
                  </a:lnTo>
                  <a:lnTo>
                    <a:pt x="594664" y="136359"/>
                  </a:lnTo>
                  <a:lnTo>
                    <a:pt x="594868" y="136232"/>
                  </a:lnTo>
                  <a:lnTo>
                    <a:pt x="595033" y="136042"/>
                  </a:lnTo>
                  <a:lnTo>
                    <a:pt x="595160" y="135851"/>
                  </a:lnTo>
                  <a:lnTo>
                    <a:pt x="595223" y="135636"/>
                  </a:lnTo>
                  <a:close/>
                </a:path>
                <a:path w="635000" h="325119">
                  <a:moveTo>
                    <a:pt x="600519" y="124421"/>
                  </a:moveTo>
                  <a:lnTo>
                    <a:pt x="600367" y="124269"/>
                  </a:lnTo>
                  <a:lnTo>
                    <a:pt x="600151" y="124104"/>
                  </a:lnTo>
                  <a:lnTo>
                    <a:pt x="600011" y="124028"/>
                  </a:lnTo>
                  <a:lnTo>
                    <a:pt x="599871" y="123964"/>
                  </a:lnTo>
                  <a:lnTo>
                    <a:pt x="599719" y="123901"/>
                  </a:lnTo>
                  <a:lnTo>
                    <a:pt x="599554" y="123863"/>
                  </a:lnTo>
                  <a:lnTo>
                    <a:pt x="599376" y="123812"/>
                  </a:lnTo>
                  <a:lnTo>
                    <a:pt x="599224" y="123774"/>
                  </a:lnTo>
                  <a:lnTo>
                    <a:pt x="599020" y="123748"/>
                  </a:lnTo>
                  <a:lnTo>
                    <a:pt x="598474" y="123748"/>
                  </a:lnTo>
                  <a:lnTo>
                    <a:pt x="598004" y="123825"/>
                  </a:lnTo>
                  <a:lnTo>
                    <a:pt x="597763" y="123901"/>
                  </a:lnTo>
                  <a:lnTo>
                    <a:pt x="597611" y="123964"/>
                  </a:lnTo>
                  <a:lnTo>
                    <a:pt x="597471" y="124028"/>
                  </a:lnTo>
                  <a:lnTo>
                    <a:pt x="597331" y="124104"/>
                  </a:lnTo>
                  <a:lnTo>
                    <a:pt x="597204" y="124180"/>
                  </a:lnTo>
                  <a:lnTo>
                    <a:pt x="597014" y="124371"/>
                  </a:lnTo>
                  <a:lnTo>
                    <a:pt x="596887" y="124625"/>
                  </a:lnTo>
                  <a:lnTo>
                    <a:pt x="596836" y="124777"/>
                  </a:lnTo>
                  <a:lnTo>
                    <a:pt x="596836" y="124904"/>
                  </a:lnTo>
                  <a:lnTo>
                    <a:pt x="596887" y="125056"/>
                  </a:lnTo>
                  <a:lnTo>
                    <a:pt x="596938" y="125209"/>
                  </a:lnTo>
                  <a:lnTo>
                    <a:pt x="600519" y="124421"/>
                  </a:lnTo>
                  <a:close/>
                </a:path>
                <a:path w="635000" h="325119">
                  <a:moveTo>
                    <a:pt x="605497" y="131546"/>
                  </a:moveTo>
                  <a:lnTo>
                    <a:pt x="605459" y="131394"/>
                  </a:lnTo>
                  <a:lnTo>
                    <a:pt x="605345" y="131191"/>
                  </a:lnTo>
                  <a:lnTo>
                    <a:pt x="600519" y="124434"/>
                  </a:lnTo>
                  <a:lnTo>
                    <a:pt x="596988" y="125272"/>
                  </a:lnTo>
                  <a:lnTo>
                    <a:pt x="601827" y="132029"/>
                  </a:lnTo>
                  <a:lnTo>
                    <a:pt x="601954" y="132156"/>
                  </a:lnTo>
                  <a:lnTo>
                    <a:pt x="602183" y="132346"/>
                  </a:lnTo>
                  <a:lnTo>
                    <a:pt x="602462" y="132486"/>
                  </a:lnTo>
                  <a:lnTo>
                    <a:pt x="602615" y="132549"/>
                  </a:lnTo>
                  <a:lnTo>
                    <a:pt x="602767" y="132588"/>
                  </a:lnTo>
                  <a:lnTo>
                    <a:pt x="602957" y="132638"/>
                  </a:lnTo>
                  <a:lnTo>
                    <a:pt x="603123" y="132676"/>
                  </a:lnTo>
                  <a:lnTo>
                    <a:pt x="603313" y="132702"/>
                  </a:lnTo>
                  <a:lnTo>
                    <a:pt x="603859" y="132702"/>
                  </a:lnTo>
                  <a:lnTo>
                    <a:pt x="604329" y="132626"/>
                  </a:lnTo>
                  <a:lnTo>
                    <a:pt x="604570" y="132549"/>
                  </a:lnTo>
                  <a:lnTo>
                    <a:pt x="604723" y="132486"/>
                  </a:lnTo>
                  <a:lnTo>
                    <a:pt x="604926" y="132397"/>
                  </a:lnTo>
                  <a:lnTo>
                    <a:pt x="605116" y="132270"/>
                  </a:lnTo>
                  <a:lnTo>
                    <a:pt x="605320" y="132080"/>
                  </a:lnTo>
                  <a:lnTo>
                    <a:pt x="605459" y="131826"/>
                  </a:lnTo>
                  <a:lnTo>
                    <a:pt x="605497" y="131673"/>
                  </a:lnTo>
                  <a:lnTo>
                    <a:pt x="605497" y="131546"/>
                  </a:lnTo>
                  <a:close/>
                </a:path>
                <a:path w="635000" h="325119">
                  <a:moveTo>
                    <a:pt x="617626" y="130225"/>
                  </a:moveTo>
                  <a:lnTo>
                    <a:pt x="613816" y="130225"/>
                  </a:lnTo>
                  <a:lnTo>
                    <a:pt x="613829" y="130378"/>
                  </a:lnTo>
                  <a:lnTo>
                    <a:pt x="613930" y="130594"/>
                  </a:lnTo>
                  <a:lnTo>
                    <a:pt x="614095" y="130797"/>
                  </a:lnTo>
                  <a:lnTo>
                    <a:pt x="614311" y="130949"/>
                  </a:lnTo>
                  <a:lnTo>
                    <a:pt x="615632" y="131318"/>
                  </a:lnTo>
                  <a:lnTo>
                    <a:pt x="616102" y="131305"/>
                  </a:lnTo>
                  <a:lnTo>
                    <a:pt x="616458" y="131229"/>
                  </a:lnTo>
                  <a:lnTo>
                    <a:pt x="616775" y="131140"/>
                  </a:lnTo>
                  <a:lnTo>
                    <a:pt x="617004" y="131038"/>
                  </a:lnTo>
                  <a:lnTo>
                    <a:pt x="617131" y="130949"/>
                  </a:lnTo>
                  <a:lnTo>
                    <a:pt x="617270" y="130873"/>
                  </a:lnTo>
                  <a:lnTo>
                    <a:pt x="617435" y="130683"/>
                  </a:lnTo>
                  <a:lnTo>
                    <a:pt x="617562" y="130492"/>
                  </a:lnTo>
                  <a:lnTo>
                    <a:pt x="617626" y="130276"/>
                  </a:lnTo>
                  <a:close/>
                </a:path>
                <a:path w="635000" h="325119">
                  <a:moveTo>
                    <a:pt x="617626" y="122834"/>
                  </a:moveTo>
                  <a:lnTo>
                    <a:pt x="617270" y="122250"/>
                  </a:lnTo>
                  <a:lnTo>
                    <a:pt x="617131" y="122161"/>
                  </a:lnTo>
                  <a:lnTo>
                    <a:pt x="617004" y="122085"/>
                  </a:lnTo>
                  <a:lnTo>
                    <a:pt x="616775" y="121970"/>
                  </a:lnTo>
                  <a:lnTo>
                    <a:pt x="616458" y="121881"/>
                  </a:lnTo>
                  <a:lnTo>
                    <a:pt x="616191" y="121831"/>
                  </a:lnTo>
                  <a:lnTo>
                    <a:pt x="616026" y="121805"/>
                  </a:lnTo>
                  <a:lnTo>
                    <a:pt x="615442" y="121805"/>
                  </a:lnTo>
                  <a:lnTo>
                    <a:pt x="615276" y="121831"/>
                  </a:lnTo>
                  <a:lnTo>
                    <a:pt x="615086" y="121869"/>
                  </a:lnTo>
                  <a:lnTo>
                    <a:pt x="614908" y="121907"/>
                  </a:lnTo>
                  <a:lnTo>
                    <a:pt x="614756" y="121945"/>
                  </a:lnTo>
                  <a:lnTo>
                    <a:pt x="614451" y="122085"/>
                  </a:lnTo>
                  <a:lnTo>
                    <a:pt x="614311" y="122161"/>
                  </a:lnTo>
                  <a:lnTo>
                    <a:pt x="614146" y="122275"/>
                  </a:lnTo>
                  <a:lnTo>
                    <a:pt x="614019" y="122415"/>
                  </a:lnTo>
                  <a:lnTo>
                    <a:pt x="613879" y="122618"/>
                  </a:lnTo>
                  <a:lnTo>
                    <a:pt x="613816" y="122834"/>
                  </a:lnTo>
                  <a:lnTo>
                    <a:pt x="613816" y="130213"/>
                  </a:lnTo>
                  <a:lnTo>
                    <a:pt x="617626" y="130213"/>
                  </a:lnTo>
                  <a:lnTo>
                    <a:pt x="617626" y="122897"/>
                  </a:lnTo>
                  <a:close/>
                </a:path>
                <a:path w="635000" h="325119">
                  <a:moveTo>
                    <a:pt x="629602" y="132029"/>
                  </a:moveTo>
                  <a:lnTo>
                    <a:pt x="626071" y="131191"/>
                  </a:lnTo>
                  <a:lnTo>
                    <a:pt x="625995" y="131356"/>
                  </a:lnTo>
                  <a:lnTo>
                    <a:pt x="625944" y="131546"/>
                  </a:lnTo>
                  <a:lnTo>
                    <a:pt x="625944" y="131673"/>
                  </a:lnTo>
                  <a:lnTo>
                    <a:pt x="625995" y="131876"/>
                  </a:lnTo>
                  <a:lnTo>
                    <a:pt x="626071" y="132029"/>
                  </a:lnTo>
                  <a:lnTo>
                    <a:pt x="626275" y="132219"/>
                  </a:lnTo>
                  <a:lnTo>
                    <a:pt x="626440" y="132359"/>
                  </a:lnTo>
                  <a:lnTo>
                    <a:pt x="626567" y="132435"/>
                  </a:lnTo>
                  <a:lnTo>
                    <a:pt x="626795" y="132524"/>
                  </a:lnTo>
                  <a:lnTo>
                    <a:pt x="627024" y="132600"/>
                  </a:lnTo>
                  <a:lnTo>
                    <a:pt x="627202" y="132651"/>
                  </a:lnTo>
                  <a:lnTo>
                    <a:pt x="627367" y="132676"/>
                  </a:lnTo>
                  <a:lnTo>
                    <a:pt x="627748" y="132702"/>
                  </a:lnTo>
                  <a:lnTo>
                    <a:pt x="627938" y="132702"/>
                  </a:lnTo>
                  <a:lnTo>
                    <a:pt x="628218" y="132676"/>
                  </a:lnTo>
                  <a:lnTo>
                    <a:pt x="628497" y="132651"/>
                  </a:lnTo>
                  <a:lnTo>
                    <a:pt x="628904" y="132524"/>
                  </a:lnTo>
                  <a:lnTo>
                    <a:pt x="629119" y="132435"/>
                  </a:lnTo>
                  <a:lnTo>
                    <a:pt x="629259" y="132359"/>
                  </a:lnTo>
                  <a:lnTo>
                    <a:pt x="629437" y="132219"/>
                  </a:lnTo>
                  <a:lnTo>
                    <a:pt x="629577" y="132080"/>
                  </a:lnTo>
                  <a:close/>
                </a:path>
                <a:path w="635000" h="325119">
                  <a:moveTo>
                    <a:pt x="634606" y="124790"/>
                  </a:moveTo>
                  <a:lnTo>
                    <a:pt x="634568" y="124637"/>
                  </a:lnTo>
                  <a:lnTo>
                    <a:pt x="634479" y="124485"/>
                  </a:lnTo>
                  <a:lnTo>
                    <a:pt x="634339" y="124282"/>
                  </a:lnTo>
                  <a:lnTo>
                    <a:pt x="634111" y="124104"/>
                  </a:lnTo>
                  <a:lnTo>
                    <a:pt x="633971" y="124028"/>
                  </a:lnTo>
                  <a:lnTo>
                    <a:pt x="633831" y="123977"/>
                  </a:lnTo>
                  <a:lnTo>
                    <a:pt x="633336" y="123812"/>
                  </a:lnTo>
                  <a:lnTo>
                    <a:pt x="633171" y="123786"/>
                  </a:lnTo>
                  <a:lnTo>
                    <a:pt x="632802" y="123761"/>
                  </a:lnTo>
                  <a:lnTo>
                    <a:pt x="632612" y="123761"/>
                  </a:lnTo>
                  <a:lnTo>
                    <a:pt x="632333" y="123786"/>
                  </a:lnTo>
                  <a:lnTo>
                    <a:pt x="632053" y="123812"/>
                  </a:lnTo>
                  <a:lnTo>
                    <a:pt x="631647" y="123939"/>
                  </a:lnTo>
                  <a:lnTo>
                    <a:pt x="631431" y="124028"/>
                  </a:lnTo>
                  <a:lnTo>
                    <a:pt x="631278" y="124104"/>
                  </a:lnTo>
                  <a:lnTo>
                    <a:pt x="630974" y="124383"/>
                  </a:lnTo>
                  <a:lnTo>
                    <a:pt x="626084" y="131178"/>
                  </a:lnTo>
                  <a:lnTo>
                    <a:pt x="629615" y="132016"/>
                  </a:lnTo>
                  <a:lnTo>
                    <a:pt x="634441" y="125272"/>
                  </a:lnTo>
                  <a:lnTo>
                    <a:pt x="634568" y="125069"/>
                  </a:lnTo>
                  <a:lnTo>
                    <a:pt x="634606" y="124917"/>
                  </a:lnTo>
                  <a:lnTo>
                    <a:pt x="634606" y="12479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08446" y="1404162"/>
              <a:ext cx="707390" cy="320040"/>
            </a:xfrm>
            <a:custGeom>
              <a:avLst/>
              <a:gdLst/>
              <a:ahLst/>
              <a:cxnLst/>
              <a:rect l="l" t="t" r="r" b="b"/>
              <a:pathLst>
                <a:path w="707390" h="320039">
                  <a:moveTo>
                    <a:pt x="3238" y="113385"/>
                  </a:moveTo>
                  <a:lnTo>
                    <a:pt x="2946" y="113271"/>
                  </a:lnTo>
                  <a:lnTo>
                    <a:pt x="2717" y="113195"/>
                  </a:lnTo>
                  <a:lnTo>
                    <a:pt x="2362" y="113118"/>
                  </a:lnTo>
                  <a:lnTo>
                    <a:pt x="2171" y="113080"/>
                  </a:lnTo>
                  <a:lnTo>
                    <a:pt x="1625" y="113080"/>
                  </a:lnTo>
                  <a:lnTo>
                    <a:pt x="1435" y="113118"/>
                  </a:lnTo>
                  <a:lnTo>
                    <a:pt x="1181" y="113157"/>
                  </a:lnTo>
                  <a:lnTo>
                    <a:pt x="914" y="113233"/>
                  </a:lnTo>
                  <a:lnTo>
                    <a:pt x="622" y="113347"/>
                  </a:lnTo>
                  <a:lnTo>
                    <a:pt x="368" y="113512"/>
                  </a:lnTo>
                  <a:lnTo>
                    <a:pt x="177" y="113703"/>
                  </a:lnTo>
                  <a:lnTo>
                    <a:pt x="50" y="113919"/>
                  </a:lnTo>
                  <a:lnTo>
                    <a:pt x="0" y="114109"/>
                  </a:lnTo>
                  <a:lnTo>
                    <a:pt x="50" y="114439"/>
                  </a:lnTo>
                  <a:lnTo>
                    <a:pt x="139" y="114592"/>
                  </a:lnTo>
                  <a:lnTo>
                    <a:pt x="317" y="114782"/>
                  </a:lnTo>
                  <a:lnTo>
                    <a:pt x="482" y="114922"/>
                  </a:lnTo>
                  <a:lnTo>
                    <a:pt x="3238" y="113385"/>
                  </a:lnTo>
                  <a:close/>
                </a:path>
                <a:path w="707390" h="320039">
                  <a:moveTo>
                    <a:pt x="17233" y="121881"/>
                  </a:moveTo>
                  <a:lnTo>
                    <a:pt x="17183" y="121666"/>
                  </a:lnTo>
                  <a:lnTo>
                    <a:pt x="17094" y="121513"/>
                  </a:lnTo>
                  <a:lnTo>
                    <a:pt x="16967" y="121386"/>
                  </a:lnTo>
                  <a:lnTo>
                    <a:pt x="16738" y="121208"/>
                  </a:lnTo>
                  <a:lnTo>
                    <a:pt x="3238" y="113398"/>
                  </a:lnTo>
                  <a:lnTo>
                    <a:pt x="558" y="114960"/>
                  </a:lnTo>
                  <a:lnTo>
                    <a:pt x="13995" y="122707"/>
                  </a:lnTo>
                  <a:lnTo>
                    <a:pt x="16065" y="121513"/>
                  </a:lnTo>
                  <a:lnTo>
                    <a:pt x="13995" y="122732"/>
                  </a:lnTo>
                  <a:lnTo>
                    <a:pt x="14274" y="122859"/>
                  </a:lnTo>
                  <a:lnTo>
                    <a:pt x="14516" y="122936"/>
                  </a:lnTo>
                  <a:lnTo>
                    <a:pt x="14681" y="122974"/>
                  </a:lnTo>
                  <a:lnTo>
                    <a:pt x="14871" y="123012"/>
                  </a:lnTo>
                  <a:lnTo>
                    <a:pt x="15062" y="123024"/>
                  </a:lnTo>
                  <a:lnTo>
                    <a:pt x="15240" y="123037"/>
                  </a:lnTo>
                  <a:lnTo>
                    <a:pt x="15430" y="123037"/>
                  </a:lnTo>
                  <a:lnTo>
                    <a:pt x="15608" y="123024"/>
                  </a:lnTo>
                  <a:lnTo>
                    <a:pt x="15798" y="123012"/>
                  </a:lnTo>
                  <a:lnTo>
                    <a:pt x="16052" y="122948"/>
                  </a:lnTo>
                  <a:lnTo>
                    <a:pt x="16383" y="122859"/>
                  </a:lnTo>
                  <a:lnTo>
                    <a:pt x="16675" y="122732"/>
                  </a:lnTo>
                  <a:lnTo>
                    <a:pt x="16865" y="122605"/>
                  </a:lnTo>
                  <a:lnTo>
                    <a:pt x="17043" y="122402"/>
                  </a:lnTo>
                  <a:lnTo>
                    <a:pt x="17183" y="122212"/>
                  </a:lnTo>
                  <a:lnTo>
                    <a:pt x="17233" y="122008"/>
                  </a:lnTo>
                  <a:lnTo>
                    <a:pt x="17233" y="121881"/>
                  </a:lnTo>
                  <a:close/>
                </a:path>
                <a:path w="707390" h="320039">
                  <a:moveTo>
                    <a:pt x="146621" y="30607"/>
                  </a:moveTo>
                  <a:lnTo>
                    <a:pt x="146329" y="30467"/>
                  </a:lnTo>
                  <a:lnTo>
                    <a:pt x="146100" y="30391"/>
                  </a:lnTo>
                  <a:lnTo>
                    <a:pt x="145935" y="30353"/>
                  </a:lnTo>
                  <a:lnTo>
                    <a:pt x="145745" y="30314"/>
                  </a:lnTo>
                  <a:lnTo>
                    <a:pt x="145554" y="30302"/>
                  </a:lnTo>
                  <a:lnTo>
                    <a:pt x="145376" y="30289"/>
                  </a:lnTo>
                  <a:lnTo>
                    <a:pt x="145186" y="30289"/>
                  </a:lnTo>
                  <a:lnTo>
                    <a:pt x="145008" y="30302"/>
                  </a:lnTo>
                  <a:lnTo>
                    <a:pt x="144818" y="30314"/>
                  </a:lnTo>
                  <a:lnTo>
                    <a:pt x="144640" y="30353"/>
                  </a:lnTo>
                  <a:lnTo>
                    <a:pt x="144462" y="30391"/>
                  </a:lnTo>
                  <a:lnTo>
                    <a:pt x="144233" y="30467"/>
                  </a:lnTo>
                  <a:lnTo>
                    <a:pt x="144005" y="30568"/>
                  </a:lnTo>
                  <a:lnTo>
                    <a:pt x="143751" y="30734"/>
                  </a:lnTo>
                  <a:lnTo>
                    <a:pt x="143522" y="30962"/>
                  </a:lnTo>
                  <a:lnTo>
                    <a:pt x="143433" y="31115"/>
                  </a:lnTo>
                  <a:lnTo>
                    <a:pt x="143383" y="31330"/>
                  </a:lnTo>
                  <a:lnTo>
                    <a:pt x="143395" y="31546"/>
                  </a:lnTo>
                  <a:lnTo>
                    <a:pt x="143497" y="31762"/>
                  </a:lnTo>
                  <a:lnTo>
                    <a:pt x="143700" y="32004"/>
                  </a:lnTo>
                  <a:lnTo>
                    <a:pt x="143865" y="32143"/>
                  </a:lnTo>
                  <a:lnTo>
                    <a:pt x="146621" y="30607"/>
                  </a:lnTo>
                  <a:close/>
                </a:path>
                <a:path w="707390" h="320039">
                  <a:moveTo>
                    <a:pt x="160616" y="31343"/>
                  </a:moveTo>
                  <a:lnTo>
                    <a:pt x="160591" y="31191"/>
                  </a:lnTo>
                  <a:lnTo>
                    <a:pt x="160502" y="31026"/>
                  </a:lnTo>
                  <a:lnTo>
                    <a:pt x="160350" y="30835"/>
                  </a:lnTo>
                  <a:lnTo>
                    <a:pt x="160121" y="30670"/>
                  </a:lnTo>
                  <a:lnTo>
                    <a:pt x="159994" y="30594"/>
                  </a:lnTo>
                  <a:lnTo>
                    <a:pt x="159766" y="30480"/>
                  </a:lnTo>
                  <a:lnTo>
                    <a:pt x="159537" y="30403"/>
                  </a:lnTo>
                  <a:lnTo>
                    <a:pt x="159346" y="30353"/>
                  </a:lnTo>
                  <a:lnTo>
                    <a:pt x="159181" y="30327"/>
                  </a:lnTo>
                  <a:lnTo>
                    <a:pt x="158813" y="30289"/>
                  </a:lnTo>
                  <a:lnTo>
                    <a:pt x="158623" y="30289"/>
                  </a:lnTo>
                  <a:lnTo>
                    <a:pt x="158343" y="30327"/>
                  </a:lnTo>
                  <a:lnTo>
                    <a:pt x="158076" y="30353"/>
                  </a:lnTo>
                  <a:lnTo>
                    <a:pt x="157899" y="30403"/>
                  </a:lnTo>
                  <a:lnTo>
                    <a:pt x="157657" y="30480"/>
                  </a:lnTo>
                  <a:lnTo>
                    <a:pt x="157441" y="30594"/>
                  </a:lnTo>
                  <a:lnTo>
                    <a:pt x="151980" y="33718"/>
                  </a:lnTo>
                  <a:lnTo>
                    <a:pt x="146621" y="30619"/>
                  </a:lnTo>
                  <a:lnTo>
                    <a:pt x="143941" y="32181"/>
                  </a:lnTo>
                  <a:lnTo>
                    <a:pt x="149288" y="35280"/>
                  </a:lnTo>
                  <a:lnTo>
                    <a:pt x="143941" y="38366"/>
                  </a:lnTo>
                  <a:lnTo>
                    <a:pt x="143751" y="38493"/>
                  </a:lnTo>
                  <a:lnTo>
                    <a:pt x="143548" y="38684"/>
                  </a:lnTo>
                  <a:lnTo>
                    <a:pt x="143433" y="38874"/>
                  </a:lnTo>
                  <a:lnTo>
                    <a:pt x="143383" y="39090"/>
                  </a:lnTo>
                  <a:lnTo>
                    <a:pt x="143395" y="39306"/>
                  </a:lnTo>
                  <a:lnTo>
                    <a:pt x="143497" y="39522"/>
                  </a:lnTo>
                  <a:lnTo>
                    <a:pt x="143649" y="39712"/>
                  </a:lnTo>
                  <a:lnTo>
                    <a:pt x="143865" y="39903"/>
                  </a:lnTo>
                  <a:lnTo>
                    <a:pt x="144005" y="39954"/>
                  </a:lnTo>
                  <a:lnTo>
                    <a:pt x="144145" y="40043"/>
                  </a:lnTo>
                  <a:lnTo>
                    <a:pt x="144462" y="40144"/>
                  </a:lnTo>
                  <a:lnTo>
                    <a:pt x="144627" y="40195"/>
                  </a:lnTo>
                  <a:lnTo>
                    <a:pt x="144818" y="40220"/>
                  </a:lnTo>
                  <a:lnTo>
                    <a:pt x="145186" y="40259"/>
                  </a:lnTo>
                  <a:lnTo>
                    <a:pt x="145376" y="40259"/>
                  </a:lnTo>
                  <a:lnTo>
                    <a:pt x="145643" y="40220"/>
                  </a:lnTo>
                  <a:lnTo>
                    <a:pt x="145923" y="40195"/>
                  </a:lnTo>
                  <a:lnTo>
                    <a:pt x="146100" y="40144"/>
                  </a:lnTo>
                  <a:lnTo>
                    <a:pt x="146418" y="40043"/>
                  </a:lnTo>
                  <a:lnTo>
                    <a:pt x="146558" y="39954"/>
                  </a:lnTo>
                  <a:lnTo>
                    <a:pt x="151993" y="36830"/>
                  </a:lnTo>
                  <a:lnTo>
                    <a:pt x="157378" y="39928"/>
                  </a:lnTo>
                  <a:lnTo>
                    <a:pt x="159067" y="38950"/>
                  </a:lnTo>
                  <a:lnTo>
                    <a:pt x="157378" y="39941"/>
                  </a:lnTo>
                  <a:lnTo>
                    <a:pt x="157657" y="40081"/>
                  </a:lnTo>
                  <a:lnTo>
                    <a:pt x="157899" y="40157"/>
                  </a:lnTo>
                  <a:lnTo>
                    <a:pt x="158064" y="40195"/>
                  </a:lnTo>
                  <a:lnTo>
                    <a:pt x="158254" y="40233"/>
                  </a:lnTo>
                  <a:lnTo>
                    <a:pt x="158432" y="40246"/>
                  </a:lnTo>
                  <a:lnTo>
                    <a:pt x="158623" y="40259"/>
                  </a:lnTo>
                  <a:lnTo>
                    <a:pt x="158813" y="40259"/>
                  </a:lnTo>
                  <a:lnTo>
                    <a:pt x="158991" y="40246"/>
                  </a:lnTo>
                  <a:lnTo>
                    <a:pt x="159181" y="40233"/>
                  </a:lnTo>
                  <a:lnTo>
                    <a:pt x="159435" y="40170"/>
                  </a:lnTo>
                  <a:lnTo>
                    <a:pt x="159766" y="40081"/>
                  </a:lnTo>
                  <a:lnTo>
                    <a:pt x="159994" y="39979"/>
                  </a:lnTo>
                  <a:lnTo>
                    <a:pt x="160121" y="39903"/>
                  </a:lnTo>
                  <a:lnTo>
                    <a:pt x="160248" y="39814"/>
                  </a:lnTo>
                  <a:lnTo>
                    <a:pt x="160426" y="39624"/>
                  </a:lnTo>
                  <a:lnTo>
                    <a:pt x="160566" y="39433"/>
                  </a:lnTo>
                  <a:lnTo>
                    <a:pt x="160616" y="39217"/>
                  </a:lnTo>
                  <a:lnTo>
                    <a:pt x="160566" y="38887"/>
                  </a:lnTo>
                  <a:lnTo>
                    <a:pt x="160477" y="38735"/>
                  </a:lnTo>
                  <a:lnTo>
                    <a:pt x="160350" y="38595"/>
                  </a:lnTo>
                  <a:lnTo>
                    <a:pt x="160121" y="38430"/>
                  </a:lnTo>
                  <a:lnTo>
                    <a:pt x="154686" y="35280"/>
                  </a:lnTo>
                  <a:lnTo>
                    <a:pt x="160045" y="32181"/>
                  </a:lnTo>
                  <a:lnTo>
                    <a:pt x="160248" y="32054"/>
                  </a:lnTo>
                  <a:lnTo>
                    <a:pt x="160426" y="31864"/>
                  </a:lnTo>
                  <a:lnTo>
                    <a:pt x="160566" y="31673"/>
                  </a:lnTo>
                  <a:lnTo>
                    <a:pt x="160616" y="31457"/>
                  </a:lnTo>
                  <a:close/>
                </a:path>
                <a:path w="707390" h="320039">
                  <a:moveTo>
                    <a:pt x="222808" y="59055"/>
                  </a:moveTo>
                  <a:lnTo>
                    <a:pt x="219468" y="58216"/>
                  </a:lnTo>
                  <a:lnTo>
                    <a:pt x="218465" y="58242"/>
                  </a:lnTo>
                  <a:lnTo>
                    <a:pt x="217500" y="58381"/>
                  </a:lnTo>
                  <a:lnTo>
                    <a:pt x="216598" y="58623"/>
                  </a:lnTo>
                  <a:lnTo>
                    <a:pt x="216408" y="58712"/>
                  </a:lnTo>
                  <a:lnTo>
                    <a:pt x="216192" y="58788"/>
                  </a:lnTo>
                  <a:lnTo>
                    <a:pt x="214147" y="60985"/>
                  </a:lnTo>
                  <a:lnTo>
                    <a:pt x="214147" y="61277"/>
                  </a:lnTo>
                  <a:lnTo>
                    <a:pt x="214198" y="61569"/>
                  </a:lnTo>
                  <a:lnTo>
                    <a:pt x="214287" y="61849"/>
                  </a:lnTo>
                  <a:lnTo>
                    <a:pt x="214426" y="62128"/>
                  </a:lnTo>
                  <a:lnTo>
                    <a:pt x="214541" y="62255"/>
                  </a:lnTo>
                  <a:lnTo>
                    <a:pt x="214630" y="62395"/>
                  </a:lnTo>
                  <a:lnTo>
                    <a:pt x="214858" y="62649"/>
                  </a:lnTo>
                  <a:lnTo>
                    <a:pt x="215442" y="63119"/>
                  </a:lnTo>
                  <a:lnTo>
                    <a:pt x="215633" y="63207"/>
                  </a:lnTo>
                  <a:lnTo>
                    <a:pt x="222808" y="59055"/>
                  </a:lnTo>
                  <a:close/>
                </a:path>
                <a:path w="707390" h="320039">
                  <a:moveTo>
                    <a:pt x="239966" y="70053"/>
                  </a:moveTo>
                  <a:lnTo>
                    <a:pt x="239915" y="69761"/>
                  </a:lnTo>
                  <a:lnTo>
                    <a:pt x="239864" y="69634"/>
                  </a:lnTo>
                  <a:lnTo>
                    <a:pt x="239826" y="69481"/>
                  </a:lnTo>
                  <a:lnTo>
                    <a:pt x="238480" y="68122"/>
                  </a:lnTo>
                  <a:lnTo>
                    <a:pt x="222808" y="59067"/>
                  </a:lnTo>
                  <a:lnTo>
                    <a:pt x="215633" y="63207"/>
                  </a:lnTo>
                  <a:lnTo>
                    <a:pt x="231317" y="72263"/>
                  </a:lnTo>
                  <a:lnTo>
                    <a:pt x="231863" y="72542"/>
                  </a:lnTo>
                  <a:lnTo>
                    <a:pt x="232079" y="72618"/>
                  </a:lnTo>
                  <a:lnTo>
                    <a:pt x="232283" y="72720"/>
                  </a:lnTo>
                  <a:lnTo>
                    <a:pt x="232727" y="72859"/>
                  </a:lnTo>
                  <a:lnTo>
                    <a:pt x="233197" y="72948"/>
                  </a:lnTo>
                  <a:lnTo>
                    <a:pt x="234149" y="73088"/>
                  </a:lnTo>
                  <a:lnTo>
                    <a:pt x="234645" y="73113"/>
                  </a:lnTo>
                  <a:lnTo>
                    <a:pt x="235648" y="73088"/>
                  </a:lnTo>
                  <a:lnTo>
                    <a:pt x="236131" y="73025"/>
                  </a:lnTo>
                  <a:lnTo>
                    <a:pt x="237058" y="72859"/>
                  </a:lnTo>
                  <a:lnTo>
                    <a:pt x="237515" y="72720"/>
                  </a:lnTo>
                  <a:lnTo>
                    <a:pt x="237705" y="72618"/>
                  </a:lnTo>
                  <a:lnTo>
                    <a:pt x="237921" y="72542"/>
                  </a:lnTo>
                  <a:lnTo>
                    <a:pt x="239966" y="70345"/>
                  </a:lnTo>
                  <a:lnTo>
                    <a:pt x="239966" y="70053"/>
                  </a:lnTo>
                  <a:close/>
                </a:path>
                <a:path w="707390" h="320039">
                  <a:moveTo>
                    <a:pt x="240779" y="12382"/>
                  </a:moveTo>
                  <a:lnTo>
                    <a:pt x="240715" y="12230"/>
                  </a:lnTo>
                  <a:lnTo>
                    <a:pt x="240614" y="12103"/>
                  </a:lnTo>
                  <a:lnTo>
                    <a:pt x="240487" y="12026"/>
                  </a:lnTo>
                  <a:lnTo>
                    <a:pt x="240334" y="11963"/>
                  </a:lnTo>
                  <a:lnTo>
                    <a:pt x="240207" y="11912"/>
                  </a:lnTo>
                  <a:lnTo>
                    <a:pt x="240030" y="11887"/>
                  </a:lnTo>
                  <a:lnTo>
                    <a:pt x="239649" y="11874"/>
                  </a:lnTo>
                  <a:lnTo>
                    <a:pt x="239420" y="11912"/>
                  </a:lnTo>
                  <a:lnTo>
                    <a:pt x="239293" y="11950"/>
                  </a:lnTo>
                  <a:lnTo>
                    <a:pt x="236448" y="13119"/>
                  </a:lnTo>
                  <a:lnTo>
                    <a:pt x="228003" y="6146"/>
                  </a:lnTo>
                  <a:lnTo>
                    <a:pt x="227863" y="6019"/>
                  </a:lnTo>
                  <a:lnTo>
                    <a:pt x="227723" y="5956"/>
                  </a:lnTo>
                  <a:lnTo>
                    <a:pt x="227596" y="5905"/>
                  </a:lnTo>
                  <a:lnTo>
                    <a:pt x="227457" y="5880"/>
                  </a:lnTo>
                  <a:lnTo>
                    <a:pt x="227317" y="5854"/>
                  </a:lnTo>
                  <a:lnTo>
                    <a:pt x="227076" y="5842"/>
                  </a:lnTo>
                  <a:lnTo>
                    <a:pt x="226885" y="5854"/>
                  </a:lnTo>
                  <a:lnTo>
                    <a:pt x="226720" y="5905"/>
                  </a:lnTo>
                  <a:lnTo>
                    <a:pt x="226593" y="5943"/>
                  </a:lnTo>
                  <a:lnTo>
                    <a:pt x="226453" y="6019"/>
                  </a:lnTo>
                  <a:lnTo>
                    <a:pt x="226314" y="6121"/>
                  </a:lnTo>
                  <a:lnTo>
                    <a:pt x="226212" y="6273"/>
                  </a:lnTo>
                  <a:lnTo>
                    <a:pt x="224637" y="9347"/>
                  </a:lnTo>
                  <a:lnTo>
                    <a:pt x="224612" y="9601"/>
                  </a:lnTo>
                  <a:lnTo>
                    <a:pt x="224701" y="9753"/>
                  </a:lnTo>
                  <a:lnTo>
                    <a:pt x="224828" y="9880"/>
                  </a:lnTo>
                  <a:lnTo>
                    <a:pt x="224967" y="9956"/>
                  </a:lnTo>
                  <a:lnTo>
                    <a:pt x="225120" y="10020"/>
                  </a:lnTo>
                  <a:lnTo>
                    <a:pt x="225259" y="10045"/>
                  </a:lnTo>
                  <a:lnTo>
                    <a:pt x="225437" y="10058"/>
                  </a:lnTo>
                  <a:lnTo>
                    <a:pt x="225628" y="10083"/>
                  </a:lnTo>
                  <a:lnTo>
                    <a:pt x="225818" y="10058"/>
                  </a:lnTo>
                  <a:lnTo>
                    <a:pt x="225983" y="10020"/>
                  </a:lnTo>
                  <a:lnTo>
                    <a:pt x="226148" y="9969"/>
                  </a:lnTo>
                  <a:lnTo>
                    <a:pt x="226288" y="9893"/>
                  </a:lnTo>
                  <a:lnTo>
                    <a:pt x="226428" y="9766"/>
                  </a:lnTo>
                  <a:lnTo>
                    <a:pt x="227507" y="7683"/>
                  </a:lnTo>
                  <a:lnTo>
                    <a:pt x="234861" y="13754"/>
                  </a:lnTo>
                  <a:lnTo>
                    <a:pt x="232079" y="14884"/>
                  </a:lnTo>
                  <a:lnTo>
                    <a:pt x="231914" y="14935"/>
                  </a:lnTo>
                  <a:lnTo>
                    <a:pt x="231775" y="15062"/>
                  </a:lnTo>
                  <a:lnTo>
                    <a:pt x="231686" y="15201"/>
                  </a:lnTo>
                  <a:lnTo>
                    <a:pt x="231660" y="15367"/>
                  </a:lnTo>
                  <a:lnTo>
                    <a:pt x="231724" y="15519"/>
                  </a:lnTo>
                  <a:lnTo>
                    <a:pt x="231863" y="15684"/>
                  </a:lnTo>
                  <a:lnTo>
                    <a:pt x="232003" y="15760"/>
                  </a:lnTo>
                  <a:lnTo>
                    <a:pt x="232156" y="15811"/>
                  </a:lnTo>
                  <a:lnTo>
                    <a:pt x="232321" y="15862"/>
                  </a:lnTo>
                  <a:lnTo>
                    <a:pt x="232511" y="15875"/>
                  </a:lnTo>
                  <a:lnTo>
                    <a:pt x="232638" y="15875"/>
                  </a:lnTo>
                  <a:lnTo>
                    <a:pt x="232829" y="15875"/>
                  </a:lnTo>
                  <a:lnTo>
                    <a:pt x="232968" y="15849"/>
                  </a:lnTo>
                  <a:lnTo>
                    <a:pt x="233133" y="15798"/>
                  </a:lnTo>
                  <a:lnTo>
                    <a:pt x="236740" y="14351"/>
                  </a:lnTo>
                  <a:lnTo>
                    <a:pt x="240360" y="12890"/>
                  </a:lnTo>
                  <a:lnTo>
                    <a:pt x="240550" y="12801"/>
                  </a:lnTo>
                  <a:lnTo>
                    <a:pt x="240703" y="12636"/>
                  </a:lnTo>
                  <a:lnTo>
                    <a:pt x="240779" y="12484"/>
                  </a:lnTo>
                  <a:close/>
                </a:path>
                <a:path w="707390" h="320039">
                  <a:moveTo>
                    <a:pt x="247053" y="1485"/>
                  </a:moveTo>
                  <a:lnTo>
                    <a:pt x="246989" y="1333"/>
                  </a:lnTo>
                  <a:lnTo>
                    <a:pt x="246888" y="1206"/>
                  </a:lnTo>
                  <a:lnTo>
                    <a:pt x="246443" y="901"/>
                  </a:lnTo>
                  <a:lnTo>
                    <a:pt x="246087" y="698"/>
                  </a:lnTo>
                  <a:lnTo>
                    <a:pt x="245300" y="368"/>
                  </a:lnTo>
                  <a:lnTo>
                    <a:pt x="244640" y="203"/>
                  </a:lnTo>
                  <a:lnTo>
                    <a:pt x="244424" y="139"/>
                  </a:lnTo>
                  <a:lnTo>
                    <a:pt x="243954" y="63"/>
                  </a:lnTo>
                  <a:lnTo>
                    <a:pt x="243484" y="25"/>
                  </a:lnTo>
                  <a:lnTo>
                    <a:pt x="242989" y="0"/>
                  </a:lnTo>
                  <a:lnTo>
                    <a:pt x="242506" y="0"/>
                  </a:lnTo>
                  <a:lnTo>
                    <a:pt x="241795" y="63"/>
                  </a:lnTo>
                  <a:lnTo>
                    <a:pt x="241109" y="190"/>
                  </a:lnTo>
                  <a:lnTo>
                    <a:pt x="240880" y="254"/>
                  </a:lnTo>
                  <a:lnTo>
                    <a:pt x="240665" y="292"/>
                  </a:lnTo>
                  <a:lnTo>
                    <a:pt x="240245" y="431"/>
                  </a:lnTo>
                  <a:lnTo>
                    <a:pt x="240042" y="533"/>
                  </a:lnTo>
                  <a:lnTo>
                    <a:pt x="241147" y="1435"/>
                  </a:lnTo>
                  <a:lnTo>
                    <a:pt x="241528" y="1295"/>
                  </a:lnTo>
                  <a:lnTo>
                    <a:pt x="241668" y="1270"/>
                  </a:lnTo>
                  <a:lnTo>
                    <a:pt x="242214" y="1155"/>
                  </a:lnTo>
                  <a:lnTo>
                    <a:pt x="242938" y="1117"/>
                  </a:lnTo>
                  <a:lnTo>
                    <a:pt x="243522" y="1155"/>
                  </a:lnTo>
                  <a:lnTo>
                    <a:pt x="243941" y="1231"/>
                  </a:lnTo>
                  <a:lnTo>
                    <a:pt x="244348" y="1346"/>
                  </a:lnTo>
                  <a:lnTo>
                    <a:pt x="244589" y="1435"/>
                  </a:lnTo>
                  <a:lnTo>
                    <a:pt x="244932" y="1587"/>
                  </a:lnTo>
                  <a:lnTo>
                    <a:pt x="245300" y="1854"/>
                  </a:lnTo>
                  <a:lnTo>
                    <a:pt x="245427" y="1930"/>
                  </a:lnTo>
                  <a:lnTo>
                    <a:pt x="245618" y="2006"/>
                  </a:lnTo>
                  <a:lnTo>
                    <a:pt x="245745" y="2057"/>
                  </a:lnTo>
                  <a:lnTo>
                    <a:pt x="245884" y="2070"/>
                  </a:lnTo>
                  <a:lnTo>
                    <a:pt x="246253" y="2082"/>
                  </a:lnTo>
                  <a:lnTo>
                    <a:pt x="246443" y="2057"/>
                  </a:lnTo>
                  <a:lnTo>
                    <a:pt x="246608" y="1993"/>
                  </a:lnTo>
                  <a:lnTo>
                    <a:pt x="246799" y="1917"/>
                  </a:lnTo>
                  <a:lnTo>
                    <a:pt x="246976" y="1765"/>
                  </a:lnTo>
                  <a:lnTo>
                    <a:pt x="247040" y="1625"/>
                  </a:lnTo>
                  <a:lnTo>
                    <a:pt x="247053" y="1485"/>
                  </a:lnTo>
                  <a:close/>
                </a:path>
                <a:path w="707390" h="320039">
                  <a:moveTo>
                    <a:pt x="343776" y="309994"/>
                  </a:moveTo>
                  <a:lnTo>
                    <a:pt x="343560" y="309905"/>
                  </a:lnTo>
                  <a:lnTo>
                    <a:pt x="343408" y="309841"/>
                  </a:lnTo>
                  <a:lnTo>
                    <a:pt x="343242" y="309803"/>
                  </a:lnTo>
                  <a:lnTo>
                    <a:pt x="343077" y="309753"/>
                  </a:lnTo>
                  <a:lnTo>
                    <a:pt x="342900" y="309727"/>
                  </a:lnTo>
                  <a:lnTo>
                    <a:pt x="342722" y="309702"/>
                  </a:lnTo>
                  <a:lnTo>
                    <a:pt x="342531" y="309689"/>
                  </a:lnTo>
                  <a:lnTo>
                    <a:pt x="342353" y="309689"/>
                  </a:lnTo>
                  <a:lnTo>
                    <a:pt x="342163" y="309702"/>
                  </a:lnTo>
                  <a:lnTo>
                    <a:pt x="341972" y="309727"/>
                  </a:lnTo>
                  <a:lnTo>
                    <a:pt x="341795" y="309753"/>
                  </a:lnTo>
                  <a:lnTo>
                    <a:pt x="341452" y="309841"/>
                  </a:lnTo>
                  <a:lnTo>
                    <a:pt x="341299" y="309905"/>
                  </a:lnTo>
                  <a:lnTo>
                    <a:pt x="341160" y="309968"/>
                  </a:lnTo>
                  <a:lnTo>
                    <a:pt x="341020" y="310045"/>
                  </a:lnTo>
                  <a:lnTo>
                    <a:pt x="340893" y="310121"/>
                  </a:lnTo>
                  <a:lnTo>
                    <a:pt x="340677" y="310375"/>
                  </a:lnTo>
                  <a:lnTo>
                    <a:pt x="340588" y="310527"/>
                  </a:lnTo>
                  <a:lnTo>
                    <a:pt x="340525" y="310718"/>
                  </a:lnTo>
                  <a:lnTo>
                    <a:pt x="340525" y="310845"/>
                  </a:lnTo>
                  <a:lnTo>
                    <a:pt x="340575" y="310997"/>
                  </a:lnTo>
                  <a:lnTo>
                    <a:pt x="340639" y="311175"/>
                  </a:lnTo>
                  <a:lnTo>
                    <a:pt x="340893" y="311429"/>
                  </a:lnTo>
                  <a:lnTo>
                    <a:pt x="341020" y="311531"/>
                  </a:lnTo>
                  <a:lnTo>
                    <a:pt x="343776" y="309994"/>
                  </a:lnTo>
                  <a:close/>
                </a:path>
                <a:path w="707390" h="320039">
                  <a:moveTo>
                    <a:pt x="343776" y="92684"/>
                  </a:moveTo>
                  <a:lnTo>
                    <a:pt x="343560" y="92595"/>
                  </a:lnTo>
                  <a:lnTo>
                    <a:pt x="343408" y="92532"/>
                  </a:lnTo>
                  <a:lnTo>
                    <a:pt x="343242" y="92494"/>
                  </a:lnTo>
                  <a:lnTo>
                    <a:pt x="343077" y="92443"/>
                  </a:lnTo>
                  <a:lnTo>
                    <a:pt x="342900" y="92417"/>
                  </a:lnTo>
                  <a:lnTo>
                    <a:pt x="342722" y="92392"/>
                  </a:lnTo>
                  <a:lnTo>
                    <a:pt x="342531" y="92379"/>
                  </a:lnTo>
                  <a:lnTo>
                    <a:pt x="342353" y="92379"/>
                  </a:lnTo>
                  <a:lnTo>
                    <a:pt x="342163" y="92392"/>
                  </a:lnTo>
                  <a:lnTo>
                    <a:pt x="341972" y="92417"/>
                  </a:lnTo>
                  <a:lnTo>
                    <a:pt x="341795" y="92443"/>
                  </a:lnTo>
                  <a:lnTo>
                    <a:pt x="341452" y="92532"/>
                  </a:lnTo>
                  <a:lnTo>
                    <a:pt x="341299" y="92595"/>
                  </a:lnTo>
                  <a:lnTo>
                    <a:pt x="341160" y="92659"/>
                  </a:lnTo>
                  <a:lnTo>
                    <a:pt x="341020" y="92735"/>
                  </a:lnTo>
                  <a:lnTo>
                    <a:pt x="340893" y="92811"/>
                  </a:lnTo>
                  <a:lnTo>
                    <a:pt x="340677" y="93065"/>
                  </a:lnTo>
                  <a:lnTo>
                    <a:pt x="340588" y="93218"/>
                  </a:lnTo>
                  <a:lnTo>
                    <a:pt x="340525" y="93408"/>
                  </a:lnTo>
                  <a:lnTo>
                    <a:pt x="340525" y="93535"/>
                  </a:lnTo>
                  <a:lnTo>
                    <a:pt x="340575" y="93687"/>
                  </a:lnTo>
                  <a:lnTo>
                    <a:pt x="340639" y="93865"/>
                  </a:lnTo>
                  <a:lnTo>
                    <a:pt x="340855" y="94081"/>
                  </a:lnTo>
                  <a:lnTo>
                    <a:pt x="341020" y="94221"/>
                  </a:lnTo>
                  <a:lnTo>
                    <a:pt x="343776" y="92684"/>
                  </a:lnTo>
                  <a:close/>
                </a:path>
                <a:path w="707390" h="320039">
                  <a:moveTo>
                    <a:pt x="349707" y="121881"/>
                  </a:moveTo>
                  <a:lnTo>
                    <a:pt x="342531" y="117754"/>
                  </a:lnTo>
                  <a:lnTo>
                    <a:pt x="342353" y="117843"/>
                  </a:lnTo>
                  <a:lnTo>
                    <a:pt x="342049" y="118071"/>
                  </a:lnTo>
                  <a:lnTo>
                    <a:pt x="341045" y="119659"/>
                  </a:lnTo>
                  <a:lnTo>
                    <a:pt x="341045" y="119964"/>
                  </a:lnTo>
                  <a:lnTo>
                    <a:pt x="341083" y="120269"/>
                  </a:lnTo>
                  <a:lnTo>
                    <a:pt x="341198" y="120523"/>
                  </a:lnTo>
                  <a:lnTo>
                    <a:pt x="342531" y="121881"/>
                  </a:lnTo>
                  <a:lnTo>
                    <a:pt x="342709" y="121996"/>
                  </a:lnTo>
                  <a:lnTo>
                    <a:pt x="345871" y="122745"/>
                  </a:lnTo>
                  <a:lnTo>
                    <a:pt x="346849" y="122732"/>
                  </a:lnTo>
                  <a:lnTo>
                    <a:pt x="349516" y="121996"/>
                  </a:lnTo>
                  <a:lnTo>
                    <a:pt x="349707" y="121881"/>
                  </a:lnTo>
                  <a:close/>
                </a:path>
                <a:path w="707390" h="320039">
                  <a:moveTo>
                    <a:pt x="357784" y="318503"/>
                  </a:moveTo>
                  <a:lnTo>
                    <a:pt x="357733" y="318338"/>
                  </a:lnTo>
                  <a:lnTo>
                    <a:pt x="357225" y="317792"/>
                  </a:lnTo>
                  <a:lnTo>
                    <a:pt x="343789" y="310007"/>
                  </a:lnTo>
                  <a:lnTo>
                    <a:pt x="341096" y="311569"/>
                  </a:lnTo>
                  <a:lnTo>
                    <a:pt x="354533" y="319316"/>
                  </a:lnTo>
                  <a:lnTo>
                    <a:pt x="356628" y="318135"/>
                  </a:lnTo>
                  <a:lnTo>
                    <a:pt x="354533" y="319341"/>
                  </a:lnTo>
                  <a:lnTo>
                    <a:pt x="354825" y="319455"/>
                  </a:lnTo>
                  <a:lnTo>
                    <a:pt x="355066" y="319532"/>
                  </a:lnTo>
                  <a:lnTo>
                    <a:pt x="355409" y="319608"/>
                  </a:lnTo>
                  <a:lnTo>
                    <a:pt x="355587" y="319646"/>
                  </a:lnTo>
                  <a:lnTo>
                    <a:pt x="356158" y="319646"/>
                  </a:lnTo>
                  <a:lnTo>
                    <a:pt x="356336" y="319608"/>
                  </a:lnTo>
                  <a:lnTo>
                    <a:pt x="356603" y="319570"/>
                  </a:lnTo>
                  <a:lnTo>
                    <a:pt x="356857" y="319493"/>
                  </a:lnTo>
                  <a:lnTo>
                    <a:pt x="357149" y="319379"/>
                  </a:lnTo>
                  <a:lnTo>
                    <a:pt x="357289" y="319290"/>
                  </a:lnTo>
                  <a:lnTo>
                    <a:pt x="357416" y="319214"/>
                  </a:lnTo>
                  <a:lnTo>
                    <a:pt x="357593" y="319024"/>
                  </a:lnTo>
                  <a:lnTo>
                    <a:pt x="357733" y="318770"/>
                  </a:lnTo>
                  <a:lnTo>
                    <a:pt x="357784" y="318617"/>
                  </a:lnTo>
                  <a:close/>
                </a:path>
                <a:path w="707390" h="320039">
                  <a:moveTo>
                    <a:pt x="357784" y="101193"/>
                  </a:moveTo>
                  <a:lnTo>
                    <a:pt x="357733" y="101028"/>
                  </a:lnTo>
                  <a:lnTo>
                    <a:pt x="357225" y="100482"/>
                  </a:lnTo>
                  <a:lnTo>
                    <a:pt x="343789" y="92697"/>
                  </a:lnTo>
                  <a:lnTo>
                    <a:pt x="341096" y="94259"/>
                  </a:lnTo>
                  <a:lnTo>
                    <a:pt x="354533" y="102006"/>
                  </a:lnTo>
                  <a:lnTo>
                    <a:pt x="356628" y="100825"/>
                  </a:lnTo>
                  <a:lnTo>
                    <a:pt x="354533" y="102031"/>
                  </a:lnTo>
                  <a:lnTo>
                    <a:pt x="354825" y="102146"/>
                  </a:lnTo>
                  <a:lnTo>
                    <a:pt x="355066" y="102222"/>
                  </a:lnTo>
                  <a:lnTo>
                    <a:pt x="355409" y="102298"/>
                  </a:lnTo>
                  <a:lnTo>
                    <a:pt x="355587" y="102336"/>
                  </a:lnTo>
                  <a:lnTo>
                    <a:pt x="356158" y="102336"/>
                  </a:lnTo>
                  <a:lnTo>
                    <a:pt x="356336" y="102298"/>
                  </a:lnTo>
                  <a:lnTo>
                    <a:pt x="356603" y="102260"/>
                  </a:lnTo>
                  <a:lnTo>
                    <a:pt x="356857" y="102184"/>
                  </a:lnTo>
                  <a:lnTo>
                    <a:pt x="357149" y="102069"/>
                  </a:lnTo>
                  <a:lnTo>
                    <a:pt x="357289" y="101981"/>
                  </a:lnTo>
                  <a:lnTo>
                    <a:pt x="357416" y="101904"/>
                  </a:lnTo>
                  <a:lnTo>
                    <a:pt x="357593" y="101714"/>
                  </a:lnTo>
                  <a:lnTo>
                    <a:pt x="357733" y="101460"/>
                  </a:lnTo>
                  <a:lnTo>
                    <a:pt x="357784" y="101307"/>
                  </a:lnTo>
                  <a:close/>
                </a:path>
                <a:path w="707390" h="320039">
                  <a:moveTo>
                    <a:pt x="379628" y="113385"/>
                  </a:moveTo>
                  <a:lnTo>
                    <a:pt x="379336" y="113271"/>
                  </a:lnTo>
                  <a:lnTo>
                    <a:pt x="379095" y="113195"/>
                  </a:lnTo>
                  <a:lnTo>
                    <a:pt x="378752" y="113118"/>
                  </a:lnTo>
                  <a:lnTo>
                    <a:pt x="378574" y="113080"/>
                  </a:lnTo>
                  <a:lnTo>
                    <a:pt x="378015" y="113080"/>
                  </a:lnTo>
                  <a:lnTo>
                    <a:pt x="377825" y="113118"/>
                  </a:lnTo>
                  <a:lnTo>
                    <a:pt x="377558" y="113157"/>
                  </a:lnTo>
                  <a:lnTo>
                    <a:pt x="377304" y="113233"/>
                  </a:lnTo>
                  <a:lnTo>
                    <a:pt x="377012" y="113347"/>
                  </a:lnTo>
                  <a:lnTo>
                    <a:pt x="376872" y="113436"/>
                  </a:lnTo>
                  <a:lnTo>
                    <a:pt x="376745" y="113512"/>
                  </a:lnTo>
                  <a:lnTo>
                    <a:pt x="376567" y="113703"/>
                  </a:lnTo>
                  <a:lnTo>
                    <a:pt x="376440" y="113919"/>
                  </a:lnTo>
                  <a:lnTo>
                    <a:pt x="376377" y="114109"/>
                  </a:lnTo>
                  <a:lnTo>
                    <a:pt x="376415" y="114325"/>
                  </a:lnTo>
                  <a:lnTo>
                    <a:pt x="376491" y="114541"/>
                  </a:lnTo>
                  <a:lnTo>
                    <a:pt x="376745" y="114820"/>
                  </a:lnTo>
                  <a:lnTo>
                    <a:pt x="376872" y="114922"/>
                  </a:lnTo>
                  <a:lnTo>
                    <a:pt x="379628" y="113385"/>
                  </a:lnTo>
                  <a:close/>
                </a:path>
                <a:path w="707390" h="320039">
                  <a:moveTo>
                    <a:pt x="388594" y="66814"/>
                  </a:moveTo>
                  <a:lnTo>
                    <a:pt x="388378" y="66725"/>
                  </a:lnTo>
                  <a:lnTo>
                    <a:pt x="388226" y="66662"/>
                  </a:lnTo>
                  <a:lnTo>
                    <a:pt x="388073" y="66624"/>
                  </a:lnTo>
                  <a:lnTo>
                    <a:pt x="387718" y="66548"/>
                  </a:lnTo>
                  <a:lnTo>
                    <a:pt x="387527" y="66522"/>
                  </a:lnTo>
                  <a:lnTo>
                    <a:pt x="387350" y="66509"/>
                  </a:lnTo>
                  <a:lnTo>
                    <a:pt x="387159" y="66509"/>
                  </a:lnTo>
                  <a:lnTo>
                    <a:pt x="386981" y="66522"/>
                  </a:lnTo>
                  <a:lnTo>
                    <a:pt x="386791" y="66548"/>
                  </a:lnTo>
                  <a:lnTo>
                    <a:pt x="386537" y="66586"/>
                  </a:lnTo>
                  <a:lnTo>
                    <a:pt x="386270" y="66662"/>
                  </a:lnTo>
                  <a:lnTo>
                    <a:pt x="386118" y="66725"/>
                  </a:lnTo>
                  <a:lnTo>
                    <a:pt x="385914" y="66814"/>
                  </a:lnTo>
                  <a:lnTo>
                    <a:pt x="385724" y="66941"/>
                  </a:lnTo>
                  <a:lnTo>
                    <a:pt x="385495" y="67195"/>
                  </a:lnTo>
                  <a:lnTo>
                    <a:pt x="385406" y="67348"/>
                  </a:lnTo>
                  <a:lnTo>
                    <a:pt x="385356" y="67538"/>
                  </a:lnTo>
                  <a:lnTo>
                    <a:pt x="385406" y="67881"/>
                  </a:lnTo>
                  <a:lnTo>
                    <a:pt x="385495" y="68033"/>
                  </a:lnTo>
                  <a:lnTo>
                    <a:pt x="385673" y="68211"/>
                  </a:lnTo>
                  <a:lnTo>
                    <a:pt x="385838" y="68351"/>
                  </a:lnTo>
                  <a:lnTo>
                    <a:pt x="388594" y="66814"/>
                  </a:lnTo>
                  <a:close/>
                </a:path>
                <a:path w="707390" h="320039">
                  <a:moveTo>
                    <a:pt x="393636" y="121881"/>
                  </a:moveTo>
                  <a:lnTo>
                    <a:pt x="393585" y="121729"/>
                  </a:lnTo>
                  <a:lnTo>
                    <a:pt x="393522" y="121564"/>
                  </a:lnTo>
                  <a:lnTo>
                    <a:pt x="393306" y="121348"/>
                  </a:lnTo>
                  <a:lnTo>
                    <a:pt x="393141" y="121208"/>
                  </a:lnTo>
                  <a:lnTo>
                    <a:pt x="390385" y="122732"/>
                  </a:lnTo>
                  <a:lnTo>
                    <a:pt x="390677" y="122859"/>
                  </a:lnTo>
                  <a:lnTo>
                    <a:pt x="390918" y="122936"/>
                  </a:lnTo>
                  <a:lnTo>
                    <a:pt x="391083" y="122974"/>
                  </a:lnTo>
                  <a:lnTo>
                    <a:pt x="391274" y="123012"/>
                  </a:lnTo>
                  <a:lnTo>
                    <a:pt x="391439" y="123024"/>
                  </a:lnTo>
                  <a:lnTo>
                    <a:pt x="391629" y="123037"/>
                  </a:lnTo>
                  <a:lnTo>
                    <a:pt x="391833" y="123037"/>
                  </a:lnTo>
                  <a:lnTo>
                    <a:pt x="392010" y="123024"/>
                  </a:lnTo>
                  <a:lnTo>
                    <a:pt x="392201" y="123012"/>
                  </a:lnTo>
                  <a:lnTo>
                    <a:pt x="392455" y="122948"/>
                  </a:lnTo>
                  <a:lnTo>
                    <a:pt x="392785" y="122859"/>
                  </a:lnTo>
                  <a:lnTo>
                    <a:pt x="393001" y="122758"/>
                  </a:lnTo>
                  <a:lnTo>
                    <a:pt x="393141" y="122682"/>
                  </a:lnTo>
                  <a:lnTo>
                    <a:pt x="393268" y="122605"/>
                  </a:lnTo>
                  <a:lnTo>
                    <a:pt x="393446" y="122402"/>
                  </a:lnTo>
                  <a:lnTo>
                    <a:pt x="393573" y="122212"/>
                  </a:lnTo>
                  <a:lnTo>
                    <a:pt x="393636" y="122008"/>
                  </a:lnTo>
                  <a:lnTo>
                    <a:pt x="393636" y="121881"/>
                  </a:lnTo>
                  <a:close/>
                </a:path>
                <a:path w="707390" h="320039">
                  <a:moveTo>
                    <a:pt x="393636" y="114122"/>
                  </a:moveTo>
                  <a:lnTo>
                    <a:pt x="393573" y="113906"/>
                  </a:lnTo>
                  <a:lnTo>
                    <a:pt x="393484" y="113753"/>
                  </a:lnTo>
                  <a:lnTo>
                    <a:pt x="393357" y="113614"/>
                  </a:lnTo>
                  <a:lnTo>
                    <a:pt x="393141" y="113449"/>
                  </a:lnTo>
                  <a:lnTo>
                    <a:pt x="393001" y="113347"/>
                  </a:lnTo>
                  <a:lnTo>
                    <a:pt x="392861" y="113296"/>
                  </a:lnTo>
                  <a:lnTo>
                    <a:pt x="392379" y="113131"/>
                  </a:lnTo>
                  <a:lnTo>
                    <a:pt x="392023" y="113080"/>
                  </a:lnTo>
                  <a:lnTo>
                    <a:pt x="391452" y="113080"/>
                  </a:lnTo>
                  <a:lnTo>
                    <a:pt x="391096" y="113131"/>
                  </a:lnTo>
                  <a:lnTo>
                    <a:pt x="390677" y="113258"/>
                  </a:lnTo>
                  <a:lnTo>
                    <a:pt x="390461" y="113347"/>
                  </a:lnTo>
                  <a:lnTo>
                    <a:pt x="384987" y="116497"/>
                  </a:lnTo>
                  <a:lnTo>
                    <a:pt x="379628" y="113398"/>
                  </a:lnTo>
                  <a:lnTo>
                    <a:pt x="376936" y="114960"/>
                  </a:lnTo>
                  <a:lnTo>
                    <a:pt x="382295" y="118059"/>
                  </a:lnTo>
                  <a:lnTo>
                    <a:pt x="376936" y="121145"/>
                  </a:lnTo>
                  <a:lnTo>
                    <a:pt x="376745" y="121272"/>
                  </a:lnTo>
                  <a:lnTo>
                    <a:pt x="376555" y="121475"/>
                  </a:lnTo>
                  <a:lnTo>
                    <a:pt x="376415" y="121729"/>
                  </a:lnTo>
                  <a:lnTo>
                    <a:pt x="376377" y="121869"/>
                  </a:lnTo>
                  <a:lnTo>
                    <a:pt x="376377" y="121996"/>
                  </a:lnTo>
                  <a:lnTo>
                    <a:pt x="376415" y="122148"/>
                  </a:lnTo>
                  <a:lnTo>
                    <a:pt x="376478" y="122313"/>
                  </a:lnTo>
                  <a:lnTo>
                    <a:pt x="376656" y="122504"/>
                  </a:lnTo>
                  <a:lnTo>
                    <a:pt x="376872" y="122669"/>
                  </a:lnTo>
                  <a:lnTo>
                    <a:pt x="377012" y="122745"/>
                  </a:lnTo>
                  <a:lnTo>
                    <a:pt x="377151" y="122834"/>
                  </a:lnTo>
                  <a:lnTo>
                    <a:pt x="377469" y="122936"/>
                  </a:lnTo>
                  <a:lnTo>
                    <a:pt x="377634" y="122986"/>
                  </a:lnTo>
                  <a:lnTo>
                    <a:pt x="377825" y="123012"/>
                  </a:lnTo>
                  <a:lnTo>
                    <a:pt x="378193" y="123050"/>
                  </a:lnTo>
                  <a:lnTo>
                    <a:pt x="378383" y="123050"/>
                  </a:lnTo>
                  <a:lnTo>
                    <a:pt x="378650" y="123012"/>
                  </a:lnTo>
                  <a:lnTo>
                    <a:pt x="378917" y="122986"/>
                  </a:lnTo>
                  <a:lnTo>
                    <a:pt x="379082" y="122936"/>
                  </a:lnTo>
                  <a:lnTo>
                    <a:pt x="379260" y="122885"/>
                  </a:lnTo>
                  <a:lnTo>
                    <a:pt x="379412" y="122834"/>
                  </a:lnTo>
                  <a:lnTo>
                    <a:pt x="379564" y="122745"/>
                  </a:lnTo>
                  <a:lnTo>
                    <a:pt x="385000" y="119621"/>
                  </a:lnTo>
                  <a:lnTo>
                    <a:pt x="390372" y="122707"/>
                  </a:lnTo>
                  <a:lnTo>
                    <a:pt x="393077" y="121158"/>
                  </a:lnTo>
                  <a:lnTo>
                    <a:pt x="387692" y="118059"/>
                  </a:lnTo>
                  <a:lnTo>
                    <a:pt x="393065" y="114960"/>
                  </a:lnTo>
                  <a:lnTo>
                    <a:pt x="393268" y="114833"/>
                  </a:lnTo>
                  <a:lnTo>
                    <a:pt x="393458" y="114642"/>
                  </a:lnTo>
                  <a:lnTo>
                    <a:pt x="393573" y="114427"/>
                  </a:lnTo>
                  <a:lnTo>
                    <a:pt x="393636" y="114236"/>
                  </a:lnTo>
                  <a:close/>
                </a:path>
                <a:path w="707390" h="320039">
                  <a:moveTo>
                    <a:pt x="402590" y="75323"/>
                  </a:moveTo>
                  <a:lnTo>
                    <a:pt x="402539" y="75095"/>
                  </a:lnTo>
                  <a:lnTo>
                    <a:pt x="402450" y="74942"/>
                  </a:lnTo>
                  <a:lnTo>
                    <a:pt x="402323" y="74815"/>
                  </a:lnTo>
                  <a:lnTo>
                    <a:pt x="402094" y="74625"/>
                  </a:lnTo>
                  <a:lnTo>
                    <a:pt x="388594" y="66827"/>
                  </a:lnTo>
                  <a:lnTo>
                    <a:pt x="385914" y="68389"/>
                  </a:lnTo>
                  <a:lnTo>
                    <a:pt x="399351" y="76136"/>
                  </a:lnTo>
                  <a:lnTo>
                    <a:pt x="401434" y="74955"/>
                  </a:lnTo>
                  <a:lnTo>
                    <a:pt x="399351" y="76161"/>
                  </a:lnTo>
                  <a:lnTo>
                    <a:pt x="399554" y="76250"/>
                  </a:lnTo>
                  <a:lnTo>
                    <a:pt x="399707" y="76314"/>
                  </a:lnTo>
                  <a:lnTo>
                    <a:pt x="399872" y="76352"/>
                  </a:lnTo>
                  <a:lnTo>
                    <a:pt x="400227" y="76428"/>
                  </a:lnTo>
                  <a:lnTo>
                    <a:pt x="400405" y="76454"/>
                  </a:lnTo>
                  <a:lnTo>
                    <a:pt x="400596" y="76466"/>
                  </a:lnTo>
                  <a:lnTo>
                    <a:pt x="400786" y="76466"/>
                  </a:lnTo>
                  <a:lnTo>
                    <a:pt x="400964" y="76454"/>
                  </a:lnTo>
                  <a:lnTo>
                    <a:pt x="401154" y="76428"/>
                  </a:lnTo>
                  <a:lnTo>
                    <a:pt x="401408" y="76390"/>
                  </a:lnTo>
                  <a:lnTo>
                    <a:pt x="401662" y="76314"/>
                  </a:lnTo>
                  <a:lnTo>
                    <a:pt x="401815" y="76250"/>
                  </a:lnTo>
                  <a:lnTo>
                    <a:pt x="402031" y="76161"/>
                  </a:lnTo>
                  <a:lnTo>
                    <a:pt x="402221" y="76034"/>
                  </a:lnTo>
                  <a:lnTo>
                    <a:pt x="402399" y="75831"/>
                  </a:lnTo>
                  <a:lnTo>
                    <a:pt x="402539" y="75628"/>
                  </a:lnTo>
                  <a:lnTo>
                    <a:pt x="402590" y="75438"/>
                  </a:lnTo>
                  <a:close/>
                </a:path>
                <a:path w="707390" h="320039">
                  <a:moveTo>
                    <a:pt x="424434" y="87528"/>
                  </a:moveTo>
                  <a:lnTo>
                    <a:pt x="424141" y="87414"/>
                  </a:lnTo>
                  <a:lnTo>
                    <a:pt x="423913" y="87312"/>
                  </a:lnTo>
                  <a:lnTo>
                    <a:pt x="423557" y="87261"/>
                  </a:lnTo>
                  <a:lnTo>
                    <a:pt x="423379" y="87223"/>
                  </a:lnTo>
                  <a:lnTo>
                    <a:pt x="423189" y="87210"/>
                  </a:lnTo>
                  <a:lnTo>
                    <a:pt x="422998" y="87210"/>
                  </a:lnTo>
                  <a:lnTo>
                    <a:pt x="422821" y="87223"/>
                  </a:lnTo>
                  <a:lnTo>
                    <a:pt x="422630" y="87261"/>
                  </a:lnTo>
                  <a:lnTo>
                    <a:pt x="422275" y="87312"/>
                  </a:lnTo>
                  <a:lnTo>
                    <a:pt x="422109" y="87376"/>
                  </a:lnTo>
                  <a:lnTo>
                    <a:pt x="421817" y="87490"/>
                  </a:lnTo>
                  <a:lnTo>
                    <a:pt x="421678" y="87566"/>
                  </a:lnTo>
                  <a:lnTo>
                    <a:pt x="421513" y="87706"/>
                  </a:lnTo>
                  <a:lnTo>
                    <a:pt x="421335" y="87884"/>
                  </a:lnTo>
                  <a:lnTo>
                    <a:pt x="421246" y="88061"/>
                  </a:lnTo>
                  <a:lnTo>
                    <a:pt x="421195" y="88252"/>
                  </a:lnTo>
                  <a:lnTo>
                    <a:pt x="421246" y="88582"/>
                  </a:lnTo>
                  <a:lnTo>
                    <a:pt x="421335" y="88734"/>
                  </a:lnTo>
                  <a:lnTo>
                    <a:pt x="421513" y="88925"/>
                  </a:lnTo>
                  <a:lnTo>
                    <a:pt x="421754" y="89090"/>
                  </a:lnTo>
                  <a:lnTo>
                    <a:pt x="424434" y="87528"/>
                  </a:lnTo>
                  <a:close/>
                </a:path>
                <a:path w="707390" h="320039">
                  <a:moveTo>
                    <a:pt x="435648" y="181940"/>
                  </a:moveTo>
                  <a:lnTo>
                    <a:pt x="432295" y="181102"/>
                  </a:lnTo>
                  <a:lnTo>
                    <a:pt x="431304" y="181127"/>
                  </a:lnTo>
                  <a:lnTo>
                    <a:pt x="427088" y="183451"/>
                  </a:lnTo>
                  <a:lnTo>
                    <a:pt x="427024" y="183591"/>
                  </a:lnTo>
                  <a:lnTo>
                    <a:pt x="426974" y="183870"/>
                  </a:lnTo>
                  <a:lnTo>
                    <a:pt x="426974" y="184162"/>
                  </a:lnTo>
                  <a:lnTo>
                    <a:pt x="427024" y="184454"/>
                  </a:lnTo>
                  <a:lnTo>
                    <a:pt x="427088" y="184594"/>
                  </a:lnTo>
                  <a:lnTo>
                    <a:pt x="427126" y="184734"/>
                  </a:lnTo>
                  <a:lnTo>
                    <a:pt x="428472" y="186093"/>
                  </a:lnTo>
                  <a:lnTo>
                    <a:pt x="435648" y="181940"/>
                  </a:lnTo>
                  <a:close/>
                </a:path>
                <a:path w="707390" h="320039">
                  <a:moveTo>
                    <a:pt x="438442" y="88265"/>
                  </a:moveTo>
                  <a:lnTo>
                    <a:pt x="438416" y="88099"/>
                  </a:lnTo>
                  <a:lnTo>
                    <a:pt x="438327" y="87947"/>
                  </a:lnTo>
                  <a:lnTo>
                    <a:pt x="438175" y="87757"/>
                  </a:lnTo>
                  <a:lnTo>
                    <a:pt x="437946" y="87566"/>
                  </a:lnTo>
                  <a:lnTo>
                    <a:pt x="437819" y="87490"/>
                  </a:lnTo>
                  <a:lnTo>
                    <a:pt x="437667" y="87439"/>
                  </a:lnTo>
                  <a:lnTo>
                    <a:pt x="437515" y="87376"/>
                  </a:lnTo>
                  <a:lnTo>
                    <a:pt x="437362" y="87312"/>
                  </a:lnTo>
                  <a:lnTo>
                    <a:pt x="437172" y="87274"/>
                  </a:lnTo>
                  <a:lnTo>
                    <a:pt x="436918" y="87236"/>
                  </a:lnTo>
                  <a:lnTo>
                    <a:pt x="436270" y="87210"/>
                  </a:lnTo>
                  <a:lnTo>
                    <a:pt x="435902" y="87274"/>
                  </a:lnTo>
                  <a:lnTo>
                    <a:pt x="435724" y="87312"/>
                  </a:lnTo>
                  <a:lnTo>
                    <a:pt x="435483" y="87401"/>
                  </a:lnTo>
                  <a:lnTo>
                    <a:pt x="435267" y="87490"/>
                  </a:lnTo>
                  <a:lnTo>
                    <a:pt x="429806" y="90639"/>
                  </a:lnTo>
                  <a:lnTo>
                    <a:pt x="424446" y="87541"/>
                  </a:lnTo>
                  <a:lnTo>
                    <a:pt x="421767" y="89103"/>
                  </a:lnTo>
                  <a:lnTo>
                    <a:pt x="427113" y="92189"/>
                  </a:lnTo>
                  <a:lnTo>
                    <a:pt x="421767" y="95275"/>
                  </a:lnTo>
                  <a:lnTo>
                    <a:pt x="421576" y="95402"/>
                  </a:lnTo>
                  <a:lnTo>
                    <a:pt x="421373" y="95605"/>
                  </a:lnTo>
                  <a:lnTo>
                    <a:pt x="421259" y="95808"/>
                  </a:lnTo>
                  <a:lnTo>
                    <a:pt x="421208" y="95999"/>
                  </a:lnTo>
                  <a:lnTo>
                    <a:pt x="421233" y="96278"/>
                  </a:lnTo>
                  <a:lnTo>
                    <a:pt x="421322" y="96431"/>
                  </a:lnTo>
                  <a:lnTo>
                    <a:pt x="421474" y="96621"/>
                  </a:lnTo>
                  <a:lnTo>
                    <a:pt x="421690" y="96812"/>
                  </a:lnTo>
                  <a:lnTo>
                    <a:pt x="421830" y="96888"/>
                  </a:lnTo>
                  <a:lnTo>
                    <a:pt x="421970" y="96951"/>
                  </a:lnTo>
                  <a:lnTo>
                    <a:pt x="422287" y="97066"/>
                  </a:lnTo>
                  <a:lnTo>
                    <a:pt x="422452" y="97116"/>
                  </a:lnTo>
                  <a:lnTo>
                    <a:pt x="422643" y="97142"/>
                  </a:lnTo>
                  <a:lnTo>
                    <a:pt x="422821" y="97167"/>
                  </a:lnTo>
                  <a:lnTo>
                    <a:pt x="423379" y="97167"/>
                  </a:lnTo>
                  <a:lnTo>
                    <a:pt x="423570" y="97142"/>
                  </a:lnTo>
                  <a:lnTo>
                    <a:pt x="423748" y="97116"/>
                  </a:lnTo>
                  <a:lnTo>
                    <a:pt x="423926" y="97066"/>
                  </a:lnTo>
                  <a:lnTo>
                    <a:pt x="424078" y="97002"/>
                  </a:lnTo>
                  <a:lnTo>
                    <a:pt x="424230" y="96951"/>
                  </a:lnTo>
                  <a:lnTo>
                    <a:pt x="424383" y="96888"/>
                  </a:lnTo>
                  <a:lnTo>
                    <a:pt x="429806" y="93751"/>
                  </a:lnTo>
                  <a:lnTo>
                    <a:pt x="435203" y="96850"/>
                  </a:lnTo>
                  <a:lnTo>
                    <a:pt x="435483" y="96964"/>
                  </a:lnTo>
                  <a:lnTo>
                    <a:pt x="435724" y="97066"/>
                  </a:lnTo>
                  <a:lnTo>
                    <a:pt x="435889" y="97104"/>
                  </a:lnTo>
                  <a:lnTo>
                    <a:pt x="436079" y="97142"/>
                  </a:lnTo>
                  <a:lnTo>
                    <a:pt x="436257" y="97155"/>
                  </a:lnTo>
                  <a:lnTo>
                    <a:pt x="436448" y="97167"/>
                  </a:lnTo>
                  <a:lnTo>
                    <a:pt x="436638" y="97167"/>
                  </a:lnTo>
                  <a:lnTo>
                    <a:pt x="436816" y="97155"/>
                  </a:lnTo>
                  <a:lnTo>
                    <a:pt x="437007" y="97142"/>
                  </a:lnTo>
                  <a:lnTo>
                    <a:pt x="437261" y="97078"/>
                  </a:lnTo>
                  <a:lnTo>
                    <a:pt x="437515" y="97002"/>
                  </a:lnTo>
                  <a:lnTo>
                    <a:pt x="437819" y="96888"/>
                  </a:lnTo>
                  <a:lnTo>
                    <a:pt x="437946" y="96812"/>
                  </a:lnTo>
                  <a:lnTo>
                    <a:pt x="438073" y="96723"/>
                  </a:lnTo>
                  <a:lnTo>
                    <a:pt x="438251" y="96532"/>
                  </a:lnTo>
                  <a:lnTo>
                    <a:pt x="438391" y="96342"/>
                  </a:lnTo>
                  <a:lnTo>
                    <a:pt x="438442" y="96126"/>
                  </a:lnTo>
                  <a:lnTo>
                    <a:pt x="438391" y="95796"/>
                  </a:lnTo>
                  <a:lnTo>
                    <a:pt x="438302" y="95643"/>
                  </a:lnTo>
                  <a:lnTo>
                    <a:pt x="438175" y="95504"/>
                  </a:lnTo>
                  <a:lnTo>
                    <a:pt x="437946" y="95338"/>
                  </a:lnTo>
                  <a:lnTo>
                    <a:pt x="432498" y="92202"/>
                  </a:lnTo>
                  <a:lnTo>
                    <a:pt x="437870" y="89103"/>
                  </a:lnTo>
                  <a:lnTo>
                    <a:pt x="438073" y="88976"/>
                  </a:lnTo>
                  <a:lnTo>
                    <a:pt x="438302" y="88722"/>
                  </a:lnTo>
                  <a:lnTo>
                    <a:pt x="438416" y="88531"/>
                  </a:lnTo>
                  <a:lnTo>
                    <a:pt x="438442" y="88379"/>
                  </a:lnTo>
                  <a:close/>
                </a:path>
                <a:path w="707390" h="320039">
                  <a:moveTo>
                    <a:pt x="443852" y="66167"/>
                  </a:moveTo>
                  <a:lnTo>
                    <a:pt x="443814" y="66001"/>
                  </a:lnTo>
                  <a:lnTo>
                    <a:pt x="443763" y="65747"/>
                  </a:lnTo>
                  <a:lnTo>
                    <a:pt x="443560" y="65328"/>
                  </a:lnTo>
                  <a:lnTo>
                    <a:pt x="443369" y="65062"/>
                  </a:lnTo>
                  <a:lnTo>
                    <a:pt x="443128" y="64820"/>
                  </a:lnTo>
                  <a:lnTo>
                    <a:pt x="442861" y="64579"/>
                  </a:lnTo>
                  <a:lnTo>
                    <a:pt x="442671" y="64439"/>
                  </a:lnTo>
                  <a:lnTo>
                    <a:pt x="442544" y="64350"/>
                  </a:lnTo>
                  <a:lnTo>
                    <a:pt x="441807" y="63957"/>
                  </a:lnTo>
                  <a:lnTo>
                    <a:pt x="441655" y="63906"/>
                  </a:lnTo>
                  <a:lnTo>
                    <a:pt x="441490" y="63855"/>
                  </a:lnTo>
                  <a:lnTo>
                    <a:pt x="440956" y="63665"/>
                  </a:lnTo>
                  <a:lnTo>
                    <a:pt x="440715" y="63627"/>
                  </a:lnTo>
                  <a:lnTo>
                    <a:pt x="440486" y="63563"/>
                  </a:lnTo>
                  <a:lnTo>
                    <a:pt x="440004" y="63461"/>
                  </a:lnTo>
                  <a:lnTo>
                    <a:pt x="439547" y="63423"/>
                  </a:lnTo>
                  <a:lnTo>
                    <a:pt x="439026" y="63385"/>
                  </a:lnTo>
                  <a:lnTo>
                    <a:pt x="438772" y="63385"/>
                  </a:lnTo>
                  <a:lnTo>
                    <a:pt x="438531" y="63385"/>
                  </a:lnTo>
                  <a:lnTo>
                    <a:pt x="438238" y="63411"/>
                  </a:lnTo>
                  <a:lnTo>
                    <a:pt x="438035" y="63411"/>
                  </a:lnTo>
                  <a:lnTo>
                    <a:pt x="421601" y="63411"/>
                  </a:lnTo>
                  <a:lnTo>
                    <a:pt x="421106" y="63385"/>
                  </a:lnTo>
                  <a:lnTo>
                    <a:pt x="420598" y="63385"/>
                  </a:lnTo>
                  <a:lnTo>
                    <a:pt x="420103" y="63411"/>
                  </a:lnTo>
                  <a:lnTo>
                    <a:pt x="419798" y="63461"/>
                  </a:lnTo>
                  <a:lnTo>
                    <a:pt x="419620" y="63474"/>
                  </a:lnTo>
                  <a:lnTo>
                    <a:pt x="419150" y="63550"/>
                  </a:lnTo>
                  <a:lnTo>
                    <a:pt x="418922" y="63601"/>
                  </a:lnTo>
                  <a:lnTo>
                    <a:pt x="418236" y="63792"/>
                  </a:lnTo>
                  <a:lnTo>
                    <a:pt x="417842" y="63957"/>
                  </a:lnTo>
                  <a:lnTo>
                    <a:pt x="417461" y="64135"/>
                  </a:lnTo>
                  <a:lnTo>
                    <a:pt x="417220" y="64274"/>
                  </a:lnTo>
                  <a:lnTo>
                    <a:pt x="416928" y="64465"/>
                  </a:lnTo>
                  <a:lnTo>
                    <a:pt x="416775" y="64566"/>
                  </a:lnTo>
                  <a:lnTo>
                    <a:pt x="416496" y="64820"/>
                  </a:lnTo>
                  <a:lnTo>
                    <a:pt x="416255" y="65062"/>
                  </a:lnTo>
                  <a:lnTo>
                    <a:pt x="416179" y="65189"/>
                  </a:lnTo>
                  <a:lnTo>
                    <a:pt x="416077" y="65328"/>
                  </a:lnTo>
                  <a:lnTo>
                    <a:pt x="415925" y="65595"/>
                  </a:lnTo>
                  <a:lnTo>
                    <a:pt x="415823" y="65874"/>
                  </a:lnTo>
                  <a:lnTo>
                    <a:pt x="415785" y="66128"/>
                  </a:lnTo>
                  <a:lnTo>
                    <a:pt x="415785" y="66446"/>
                  </a:lnTo>
                  <a:lnTo>
                    <a:pt x="415823" y="66738"/>
                  </a:lnTo>
                  <a:lnTo>
                    <a:pt x="417436" y="68478"/>
                  </a:lnTo>
                  <a:lnTo>
                    <a:pt x="422656" y="71501"/>
                  </a:lnTo>
                  <a:lnTo>
                    <a:pt x="342544" y="117754"/>
                  </a:lnTo>
                  <a:lnTo>
                    <a:pt x="349707" y="121881"/>
                  </a:lnTo>
                  <a:lnTo>
                    <a:pt x="429831" y="75641"/>
                  </a:lnTo>
                  <a:lnTo>
                    <a:pt x="435203" y="78740"/>
                  </a:lnTo>
                  <a:lnTo>
                    <a:pt x="435749" y="79006"/>
                  </a:lnTo>
                  <a:lnTo>
                    <a:pt x="435952" y="79095"/>
                  </a:lnTo>
                  <a:lnTo>
                    <a:pt x="436168" y="79184"/>
                  </a:lnTo>
                  <a:lnTo>
                    <a:pt x="436829" y="79375"/>
                  </a:lnTo>
                  <a:lnTo>
                    <a:pt x="437540" y="79514"/>
                  </a:lnTo>
                  <a:lnTo>
                    <a:pt x="437794" y="79540"/>
                  </a:lnTo>
                  <a:lnTo>
                    <a:pt x="438035" y="79565"/>
                  </a:lnTo>
                  <a:lnTo>
                    <a:pt x="438531" y="79578"/>
                  </a:lnTo>
                  <a:lnTo>
                    <a:pt x="439508" y="79565"/>
                  </a:lnTo>
                  <a:lnTo>
                    <a:pt x="439737" y="79540"/>
                  </a:lnTo>
                  <a:lnTo>
                    <a:pt x="440016" y="79514"/>
                  </a:lnTo>
                  <a:lnTo>
                    <a:pt x="440728" y="79375"/>
                  </a:lnTo>
                  <a:lnTo>
                    <a:pt x="441375" y="79184"/>
                  </a:lnTo>
                  <a:lnTo>
                    <a:pt x="441502" y="79133"/>
                  </a:lnTo>
                  <a:lnTo>
                    <a:pt x="441947" y="78943"/>
                  </a:lnTo>
                  <a:lnTo>
                    <a:pt x="442366" y="78752"/>
                  </a:lnTo>
                  <a:lnTo>
                    <a:pt x="442861" y="78409"/>
                  </a:lnTo>
                  <a:lnTo>
                    <a:pt x="443128" y="78168"/>
                  </a:lnTo>
                  <a:lnTo>
                    <a:pt x="443255" y="78016"/>
                  </a:lnTo>
                  <a:lnTo>
                    <a:pt x="443395" y="77863"/>
                  </a:lnTo>
                  <a:lnTo>
                    <a:pt x="443560" y="77647"/>
                  </a:lnTo>
                  <a:lnTo>
                    <a:pt x="443687" y="77381"/>
                  </a:lnTo>
                  <a:lnTo>
                    <a:pt x="443763" y="77228"/>
                  </a:lnTo>
                  <a:lnTo>
                    <a:pt x="443801" y="77101"/>
                  </a:lnTo>
                  <a:lnTo>
                    <a:pt x="443852" y="76822"/>
                  </a:lnTo>
                  <a:lnTo>
                    <a:pt x="443852" y="66179"/>
                  </a:lnTo>
                  <a:close/>
                </a:path>
                <a:path w="707390" h="320039">
                  <a:moveTo>
                    <a:pt x="487172" y="227215"/>
                  </a:moveTo>
                  <a:lnTo>
                    <a:pt x="486956" y="227126"/>
                  </a:lnTo>
                  <a:lnTo>
                    <a:pt x="486791" y="227063"/>
                  </a:lnTo>
                  <a:lnTo>
                    <a:pt x="486638" y="227025"/>
                  </a:lnTo>
                  <a:lnTo>
                    <a:pt x="486295" y="226949"/>
                  </a:lnTo>
                  <a:lnTo>
                    <a:pt x="486092" y="226910"/>
                  </a:lnTo>
                  <a:lnTo>
                    <a:pt x="485546" y="226910"/>
                  </a:lnTo>
                  <a:lnTo>
                    <a:pt x="485089" y="226987"/>
                  </a:lnTo>
                  <a:lnTo>
                    <a:pt x="484835" y="227063"/>
                  </a:lnTo>
                  <a:lnTo>
                    <a:pt x="484695" y="227126"/>
                  </a:lnTo>
                  <a:lnTo>
                    <a:pt x="484492" y="227215"/>
                  </a:lnTo>
                  <a:lnTo>
                    <a:pt x="483958" y="227838"/>
                  </a:lnTo>
                  <a:lnTo>
                    <a:pt x="483920" y="228053"/>
                  </a:lnTo>
                  <a:lnTo>
                    <a:pt x="483984" y="228269"/>
                  </a:lnTo>
                  <a:lnTo>
                    <a:pt x="484073" y="228434"/>
                  </a:lnTo>
                  <a:lnTo>
                    <a:pt x="484225" y="228612"/>
                  </a:lnTo>
                  <a:lnTo>
                    <a:pt x="484416" y="228752"/>
                  </a:lnTo>
                  <a:lnTo>
                    <a:pt x="487172" y="227215"/>
                  </a:lnTo>
                  <a:close/>
                </a:path>
                <a:path w="707390" h="320039">
                  <a:moveTo>
                    <a:pt x="488645" y="192951"/>
                  </a:moveTo>
                  <a:lnTo>
                    <a:pt x="485521" y="190385"/>
                  </a:lnTo>
                  <a:lnTo>
                    <a:pt x="485292" y="190322"/>
                  </a:lnTo>
                  <a:lnTo>
                    <a:pt x="484809" y="190233"/>
                  </a:lnTo>
                  <a:lnTo>
                    <a:pt x="484352" y="190182"/>
                  </a:lnTo>
                  <a:lnTo>
                    <a:pt x="483857" y="190157"/>
                  </a:lnTo>
                  <a:lnTo>
                    <a:pt x="483590" y="190157"/>
                  </a:lnTo>
                  <a:lnTo>
                    <a:pt x="449846" y="190157"/>
                  </a:lnTo>
                  <a:lnTo>
                    <a:pt x="435648" y="181965"/>
                  </a:lnTo>
                  <a:lnTo>
                    <a:pt x="428472" y="186093"/>
                  </a:lnTo>
                  <a:lnTo>
                    <a:pt x="444157" y="195160"/>
                  </a:lnTo>
                  <a:lnTo>
                    <a:pt x="444919" y="195529"/>
                  </a:lnTo>
                  <a:lnTo>
                    <a:pt x="445566" y="195745"/>
                  </a:lnTo>
                  <a:lnTo>
                    <a:pt x="445998" y="195834"/>
                  </a:lnTo>
                  <a:lnTo>
                    <a:pt x="446176" y="195872"/>
                  </a:lnTo>
                  <a:lnTo>
                    <a:pt x="446493" y="195922"/>
                  </a:lnTo>
                  <a:lnTo>
                    <a:pt x="446989" y="195986"/>
                  </a:lnTo>
                  <a:lnTo>
                    <a:pt x="447484" y="195999"/>
                  </a:lnTo>
                  <a:lnTo>
                    <a:pt x="447624" y="195999"/>
                  </a:lnTo>
                  <a:lnTo>
                    <a:pt x="448487" y="195986"/>
                  </a:lnTo>
                  <a:lnTo>
                    <a:pt x="483577" y="195986"/>
                  </a:lnTo>
                  <a:lnTo>
                    <a:pt x="484352" y="195986"/>
                  </a:lnTo>
                  <a:lnTo>
                    <a:pt x="484581" y="195948"/>
                  </a:lnTo>
                  <a:lnTo>
                    <a:pt x="484809" y="195922"/>
                  </a:lnTo>
                  <a:lnTo>
                    <a:pt x="485521" y="195783"/>
                  </a:lnTo>
                  <a:lnTo>
                    <a:pt x="488645" y="193230"/>
                  </a:lnTo>
                  <a:lnTo>
                    <a:pt x="488645" y="192951"/>
                  </a:lnTo>
                  <a:close/>
                </a:path>
                <a:path w="707390" h="320039">
                  <a:moveTo>
                    <a:pt x="501180" y="235724"/>
                  </a:moveTo>
                  <a:lnTo>
                    <a:pt x="501154" y="235597"/>
                  </a:lnTo>
                  <a:lnTo>
                    <a:pt x="501065" y="235381"/>
                  </a:lnTo>
                  <a:lnTo>
                    <a:pt x="500900" y="235216"/>
                  </a:lnTo>
                  <a:lnTo>
                    <a:pt x="500684" y="235026"/>
                  </a:lnTo>
                  <a:lnTo>
                    <a:pt x="497916" y="236562"/>
                  </a:lnTo>
                  <a:lnTo>
                    <a:pt x="498144" y="236651"/>
                  </a:lnTo>
                  <a:lnTo>
                    <a:pt x="498297" y="236715"/>
                  </a:lnTo>
                  <a:lnTo>
                    <a:pt x="498627" y="236804"/>
                  </a:lnTo>
                  <a:lnTo>
                    <a:pt x="498817" y="236829"/>
                  </a:lnTo>
                  <a:lnTo>
                    <a:pt x="498995" y="236855"/>
                  </a:lnTo>
                  <a:lnTo>
                    <a:pt x="499186" y="236867"/>
                  </a:lnTo>
                  <a:lnTo>
                    <a:pt x="499376" y="236867"/>
                  </a:lnTo>
                  <a:lnTo>
                    <a:pt x="499554" y="236855"/>
                  </a:lnTo>
                  <a:lnTo>
                    <a:pt x="499732" y="236829"/>
                  </a:lnTo>
                  <a:lnTo>
                    <a:pt x="499910" y="236804"/>
                  </a:lnTo>
                  <a:lnTo>
                    <a:pt x="500075" y="236753"/>
                  </a:lnTo>
                  <a:lnTo>
                    <a:pt x="500253" y="236715"/>
                  </a:lnTo>
                  <a:lnTo>
                    <a:pt x="500405" y="236651"/>
                  </a:lnTo>
                  <a:lnTo>
                    <a:pt x="500545" y="236588"/>
                  </a:lnTo>
                  <a:lnTo>
                    <a:pt x="500684" y="236512"/>
                  </a:lnTo>
                  <a:lnTo>
                    <a:pt x="500811" y="236435"/>
                  </a:lnTo>
                  <a:lnTo>
                    <a:pt x="500976" y="236232"/>
                  </a:lnTo>
                  <a:lnTo>
                    <a:pt x="501116" y="236029"/>
                  </a:lnTo>
                  <a:lnTo>
                    <a:pt x="501180" y="235839"/>
                  </a:lnTo>
                  <a:close/>
                </a:path>
                <a:path w="707390" h="320039">
                  <a:moveTo>
                    <a:pt x="501180" y="227952"/>
                  </a:moveTo>
                  <a:lnTo>
                    <a:pt x="501116" y="227736"/>
                  </a:lnTo>
                  <a:lnTo>
                    <a:pt x="501040" y="227584"/>
                  </a:lnTo>
                  <a:lnTo>
                    <a:pt x="500837" y="227393"/>
                  </a:lnTo>
                  <a:lnTo>
                    <a:pt x="500684" y="227279"/>
                  </a:lnTo>
                  <a:lnTo>
                    <a:pt x="500545" y="227203"/>
                  </a:lnTo>
                  <a:lnTo>
                    <a:pt x="500405" y="227126"/>
                  </a:lnTo>
                  <a:lnTo>
                    <a:pt x="500011" y="226987"/>
                  </a:lnTo>
                  <a:lnTo>
                    <a:pt x="499643" y="226923"/>
                  </a:lnTo>
                  <a:lnTo>
                    <a:pt x="498995" y="226898"/>
                  </a:lnTo>
                  <a:lnTo>
                    <a:pt x="498551" y="226987"/>
                  </a:lnTo>
                  <a:lnTo>
                    <a:pt x="498284" y="227063"/>
                  </a:lnTo>
                  <a:lnTo>
                    <a:pt x="498005" y="227203"/>
                  </a:lnTo>
                  <a:lnTo>
                    <a:pt x="492531" y="230339"/>
                  </a:lnTo>
                  <a:lnTo>
                    <a:pt x="487172" y="227228"/>
                  </a:lnTo>
                  <a:lnTo>
                    <a:pt x="484492" y="228790"/>
                  </a:lnTo>
                  <a:lnTo>
                    <a:pt x="489851" y="231889"/>
                  </a:lnTo>
                  <a:lnTo>
                    <a:pt x="484492" y="234988"/>
                  </a:lnTo>
                  <a:lnTo>
                    <a:pt x="484289" y="235115"/>
                  </a:lnTo>
                  <a:lnTo>
                    <a:pt x="484098" y="235305"/>
                  </a:lnTo>
                  <a:lnTo>
                    <a:pt x="483958" y="235559"/>
                  </a:lnTo>
                  <a:lnTo>
                    <a:pt x="483920" y="235712"/>
                  </a:lnTo>
                  <a:lnTo>
                    <a:pt x="483958" y="235978"/>
                  </a:lnTo>
                  <a:lnTo>
                    <a:pt x="484022" y="236143"/>
                  </a:lnTo>
                  <a:lnTo>
                    <a:pt x="484200" y="236334"/>
                  </a:lnTo>
                  <a:lnTo>
                    <a:pt x="484492" y="236550"/>
                  </a:lnTo>
                  <a:lnTo>
                    <a:pt x="484695" y="236664"/>
                  </a:lnTo>
                  <a:lnTo>
                    <a:pt x="485013" y="236766"/>
                  </a:lnTo>
                  <a:lnTo>
                    <a:pt x="485178" y="236816"/>
                  </a:lnTo>
                  <a:lnTo>
                    <a:pt x="485457" y="236855"/>
                  </a:lnTo>
                  <a:lnTo>
                    <a:pt x="485736" y="236880"/>
                  </a:lnTo>
                  <a:lnTo>
                    <a:pt x="485927" y="236880"/>
                  </a:lnTo>
                  <a:lnTo>
                    <a:pt x="486105" y="236855"/>
                  </a:lnTo>
                  <a:lnTo>
                    <a:pt x="486460" y="236816"/>
                  </a:lnTo>
                  <a:lnTo>
                    <a:pt x="486638" y="236766"/>
                  </a:lnTo>
                  <a:lnTo>
                    <a:pt x="486803" y="236715"/>
                  </a:lnTo>
                  <a:lnTo>
                    <a:pt x="486956" y="236664"/>
                  </a:lnTo>
                  <a:lnTo>
                    <a:pt x="487108" y="236575"/>
                  </a:lnTo>
                  <a:lnTo>
                    <a:pt x="492544" y="233451"/>
                  </a:lnTo>
                  <a:lnTo>
                    <a:pt x="497916" y="236537"/>
                  </a:lnTo>
                  <a:lnTo>
                    <a:pt x="500621" y="235000"/>
                  </a:lnTo>
                  <a:lnTo>
                    <a:pt x="495236" y="231902"/>
                  </a:lnTo>
                  <a:lnTo>
                    <a:pt x="500608" y="228790"/>
                  </a:lnTo>
                  <a:lnTo>
                    <a:pt x="500811" y="228663"/>
                  </a:lnTo>
                  <a:lnTo>
                    <a:pt x="500976" y="228473"/>
                  </a:lnTo>
                  <a:lnTo>
                    <a:pt x="501116" y="228257"/>
                  </a:lnTo>
                  <a:lnTo>
                    <a:pt x="501180" y="228066"/>
                  </a:lnTo>
                  <a:close/>
                </a:path>
                <a:path w="707390" h="320039">
                  <a:moveTo>
                    <a:pt x="667842" y="115150"/>
                  </a:moveTo>
                  <a:lnTo>
                    <a:pt x="667283" y="114884"/>
                  </a:lnTo>
                  <a:lnTo>
                    <a:pt x="667067" y="114808"/>
                  </a:lnTo>
                  <a:lnTo>
                    <a:pt x="666864" y="114706"/>
                  </a:lnTo>
                  <a:lnTo>
                    <a:pt x="666419" y="114566"/>
                  </a:lnTo>
                  <a:lnTo>
                    <a:pt x="665492" y="114388"/>
                  </a:lnTo>
                  <a:lnTo>
                    <a:pt x="665251" y="114376"/>
                  </a:lnTo>
                  <a:lnTo>
                    <a:pt x="664997" y="114338"/>
                  </a:lnTo>
                  <a:lnTo>
                    <a:pt x="664502" y="114312"/>
                  </a:lnTo>
                  <a:lnTo>
                    <a:pt x="663498" y="114338"/>
                  </a:lnTo>
                  <a:lnTo>
                    <a:pt x="663257" y="114376"/>
                  </a:lnTo>
                  <a:lnTo>
                    <a:pt x="663028" y="114388"/>
                  </a:lnTo>
                  <a:lnTo>
                    <a:pt x="662089" y="114566"/>
                  </a:lnTo>
                  <a:lnTo>
                    <a:pt x="661631" y="114706"/>
                  </a:lnTo>
                  <a:lnTo>
                    <a:pt x="661441" y="114808"/>
                  </a:lnTo>
                  <a:lnTo>
                    <a:pt x="661238" y="114884"/>
                  </a:lnTo>
                  <a:lnTo>
                    <a:pt x="659180" y="117081"/>
                  </a:lnTo>
                  <a:lnTo>
                    <a:pt x="659180" y="117373"/>
                  </a:lnTo>
                  <a:lnTo>
                    <a:pt x="660666" y="119303"/>
                  </a:lnTo>
                  <a:lnTo>
                    <a:pt x="667842" y="115150"/>
                  </a:lnTo>
                  <a:close/>
                </a:path>
                <a:path w="707390" h="320039">
                  <a:moveTo>
                    <a:pt x="707364" y="139039"/>
                  </a:moveTo>
                  <a:lnTo>
                    <a:pt x="707313" y="138747"/>
                  </a:lnTo>
                  <a:lnTo>
                    <a:pt x="707263" y="138607"/>
                  </a:lnTo>
                  <a:lnTo>
                    <a:pt x="707059" y="138188"/>
                  </a:lnTo>
                  <a:lnTo>
                    <a:pt x="706958" y="138061"/>
                  </a:lnTo>
                  <a:lnTo>
                    <a:pt x="706869" y="137922"/>
                  </a:lnTo>
                  <a:lnTo>
                    <a:pt x="706640" y="137668"/>
                  </a:lnTo>
                  <a:lnTo>
                    <a:pt x="706056" y="137210"/>
                  </a:lnTo>
                  <a:lnTo>
                    <a:pt x="705878" y="137121"/>
                  </a:lnTo>
                  <a:lnTo>
                    <a:pt x="667842" y="115163"/>
                  </a:lnTo>
                  <a:lnTo>
                    <a:pt x="660666" y="119316"/>
                  </a:lnTo>
                  <a:lnTo>
                    <a:pt x="698703" y="141249"/>
                  </a:lnTo>
                  <a:lnTo>
                    <a:pt x="701484" y="139661"/>
                  </a:lnTo>
                  <a:lnTo>
                    <a:pt x="698703" y="141262"/>
                  </a:lnTo>
                  <a:lnTo>
                    <a:pt x="702030" y="142100"/>
                  </a:lnTo>
                  <a:lnTo>
                    <a:pt x="703008" y="142074"/>
                  </a:lnTo>
                  <a:lnTo>
                    <a:pt x="707364" y="139331"/>
                  </a:lnTo>
                  <a:lnTo>
                    <a:pt x="707364" y="13903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345898" y="1381239"/>
              <a:ext cx="106045" cy="33655"/>
            </a:xfrm>
            <a:custGeom>
              <a:avLst/>
              <a:gdLst/>
              <a:ahLst/>
              <a:cxnLst/>
              <a:rect l="l" t="t" r="r" b="b"/>
              <a:pathLst>
                <a:path w="106045" h="33655">
                  <a:moveTo>
                    <a:pt x="2146" y="27063"/>
                  </a:moveTo>
                  <a:lnTo>
                    <a:pt x="266" y="27305"/>
                  </a:lnTo>
                  <a:lnTo>
                    <a:pt x="368" y="27432"/>
                  </a:lnTo>
                  <a:lnTo>
                    <a:pt x="546" y="27559"/>
                  </a:lnTo>
                  <a:lnTo>
                    <a:pt x="698" y="27635"/>
                  </a:lnTo>
                  <a:lnTo>
                    <a:pt x="876" y="27660"/>
                  </a:lnTo>
                  <a:lnTo>
                    <a:pt x="1054" y="27698"/>
                  </a:lnTo>
                  <a:lnTo>
                    <a:pt x="1333" y="27698"/>
                  </a:lnTo>
                  <a:lnTo>
                    <a:pt x="1473" y="27686"/>
                  </a:lnTo>
                  <a:lnTo>
                    <a:pt x="1612" y="27647"/>
                  </a:lnTo>
                  <a:lnTo>
                    <a:pt x="1765" y="27609"/>
                  </a:lnTo>
                  <a:lnTo>
                    <a:pt x="1905" y="27520"/>
                  </a:lnTo>
                  <a:lnTo>
                    <a:pt x="2032" y="27432"/>
                  </a:lnTo>
                  <a:lnTo>
                    <a:pt x="2133" y="27279"/>
                  </a:lnTo>
                  <a:lnTo>
                    <a:pt x="2146" y="27063"/>
                  </a:lnTo>
                  <a:close/>
                </a:path>
                <a:path w="106045" h="33655">
                  <a:moveTo>
                    <a:pt x="4102" y="23863"/>
                  </a:moveTo>
                  <a:lnTo>
                    <a:pt x="4038" y="23710"/>
                  </a:lnTo>
                  <a:lnTo>
                    <a:pt x="3937" y="23583"/>
                  </a:lnTo>
                  <a:lnTo>
                    <a:pt x="3810" y="23495"/>
                  </a:lnTo>
                  <a:lnTo>
                    <a:pt x="3619" y="23418"/>
                  </a:lnTo>
                  <a:lnTo>
                    <a:pt x="3479" y="23380"/>
                  </a:lnTo>
                  <a:lnTo>
                    <a:pt x="3302" y="23355"/>
                  </a:lnTo>
                  <a:lnTo>
                    <a:pt x="3073" y="23342"/>
                  </a:lnTo>
                  <a:lnTo>
                    <a:pt x="2882" y="23355"/>
                  </a:lnTo>
                  <a:lnTo>
                    <a:pt x="2743" y="23380"/>
                  </a:lnTo>
                  <a:lnTo>
                    <a:pt x="2616" y="23431"/>
                  </a:lnTo>
                  <a:lnTo>
                    <a:pt x="2463" y="23482"/>
                  </a:lnTo>
                  <a:lnTo>
                    <a:pt x="2336" y="23533"/>
                  </a:lnTo>
                  <a:lnTo>
                    <a:pt x="1892" y="23749"/>
                  </a:lnTo>
                  <a:lnTo>
                    <a:pt x="1676" y="23888"/>
                  </a:lnTo>
                  <a:lnTo>
                    <a:pt x="1473" y="24003"/>
                  </a:lnTo>
                  <a:lnTo>
                    <a:pt x="1104" y="24269"/>
                  </a:lnTo>
                  <a:lnTo>
                    <a:pt x="0" y="26200"/>
                  </a:lnTo>
                  <a:lnTo>
                    <a:pt x="12" y="26365"/>
                  </a:lnTo>
                  <a:lnTo>
                    <a:pt x="12" y="26530"/>
                  </a:lnTo>
                  <a:lnTo>
                    <a:pt x="88" y="26873"/>
                  </a:lnTo>
                  <a:lnTo>
                    <a:pt x="152" y="27038"/>
                  </a:lnTo>
                  <a:lnTo>
                    <a:pt x="228" y="27241"/>
                  </a:lnTo>
                  <a:lnTo>
                    <a:pt x="2108" y="26987"/>
                  </a:lnTo>
                  <a:lnTo>
                    <a:pt x="2044" y="26860"/>
                  </a:lnTo>
                  <a:lnTo>
                    <a:pt x="1981" y="26695"/>
                  </a:lnTo>
                  <a:lnTo>
                    <a:pt x="1943" y="26454"/>
                  </a:lnTo>
                  <a:lnTo>
                    <a:pt x="1943" y="26225"/>
                  </a:lnTo>
                  <a:lnTo>
                    <a:pt x="3073" y="24650"/>
                  </a:lnTo>
                  <a:lnTo>
                    <a:pt x="3213" y="24561"/>
                  </a:lnTo>
                  <a:lnTo>
                    <a:pt x="3530" y="24409"/>
                  </a:lnTo>
                  <a:lnTo>
                    <a:pt x="3683" y="24358"/>
                  </a:lnTo>
                  <a:lnTo>
                    <a:pt x="3810" y="24307"/>
                  </a:lnTo>
                  <a:lnTo>
                    <a:pt x="3937" y="24218"/>
                  </a:lnTo>
                  <a:lnTo>
                    <a:pt x="4038" y="24091"/>
                  </a:lnTo>
                  <a:lnTo>
                    <a:pt x="4102" y="23964"/>
                  </a:lnTo>
                  <a:close/>
                </a:path>
                <a:path w="106045" h="33655">
                  <a:moveTo>
                    <a:pt x="15989" y="30518"/>
                  </a:moveTo>
                  <a:lnTo>
                    <a:pt x="14884" y="29616"/>
                  </a:lnTo>
                  <a:lnTo>
                    <a:pt x="9385" y="31838"/>
                  </a:lnTo>
                  <a:lnTo>
                    <a:pt x="10248" y="26492"/>
                  </a:lnTo>
                  <a:lnTo>
                    <a:pt x="10299" y="26365"/>
                  </a:lnTo>
                  <a:lnTo>
                    <a:pt x="10388" y="26009"/>
                  </a:lnTo>
                  <a:lnTo>
                    <a:pt x="10388" y="25717"/>
                  </a:lnTo>
                  <a:lnTo>
                    <a:pt x="10337" y="25425"/>
                  </a:lnTo>
                  <a:lnTo>
                    <a:pt x="10287" y="25273"/>
                  </a:lnTo>
                  <a:lnTo>
                    <a:pt x="10248" y="25133"/>
                  </a:lnTo>
                  <a:lnTo>
                    <a:pt x="10096" y="24853"/>
                  </a:lnTo>
                  <a:lnTo>
                    <a:pt x="9994" y="24701"/>
                  </a:lnTo>
                  <a:lnTo>
                    <a:pt x="9664" y="24295"/>
                  </a:lnTo>
                  <a:lnTo>
                    <a:pt x="9525" y="24193"/>
                  </a:lnTo>
                  <a:lnTo>
                    <a:pt x="9309" y="24053"/>
                  </a:lnTo>
                  <a:lnTo>
                    <a:pt x="9156" y="23990"/>
                  </a:lnTo>
                  <a:lnTo>
                    <a:pt x="8991" y="23939"/>
                  </a:lnTo>
                  <a:lnTo>
                    <a:pt x="8864" y="23914"/>
                  </a:lnTo>
                  <a:lnTo>
                    <a:pt x="8572" y="23901"/>
                  </a:lnTo>
                  <a:lnTo>
                    <a:pt x="8382" y="23914"/>
                  </a:lnTo>
                  <a:lnTo>
                    <a:pt x="8255" y="23939"/>
                  </a:lnTo>
                  <a:lnTo>
                    <a:pt x="8089" y="24003"/>
                  </a:lnTo>
                  <a:lnTo>
                    <a:pt x="7937" y="24066"/>
                  </a:lnTo>
                  <a:lnTo>
                    <a:pt x="7797" y="24180"/>
                  </a:lnTo>
                  <a:lnTo>
                    <a:pt x="7708" y="24333"/>
                  </a:lnTo>
                  <a:lnTo>
                    <a:pt x="7683" y="24460"/>
                  </a:lnTo>
                  <a:lnTo>
                    <a:pt x="7708" y="24612"/>
                  </a:lnTo>
                  <a:lnTo>
                    <a:pt x="7848" y="24777"/>
                  </a:lnTo>
                  <a:lnTo>
                    <a:pt x="8204" y="25133"/>
                  </a:lnTo>
                  <a:lnTo>
                    <a:pt x="8369" y="25387"/>
                  </a:lnTo>
                  <a:lnTo>
                    <a:pt x="8420" y="25577"/>
                  </a:lnTo>
                  <a:lnTo>
                    <a:pt x="8458" y="25768"/>
                  </a:lnTo>
                  <a:lnTo>
                    <a:pt x="8458" y="25946"/>
                  </a:lnTo>
                  <a:lnTo>
                    <a:pt x="8420" y="26136"/>
                  </a:lnTo>
                  <a:lnTo>
                    <a:pt x="8369" y="26263"/>
                  </a:lnTo>
                  <a:lnTo>
                    <a:pt x="7277" y="32918"/>
                  </a:lnTo>
                  <a:lnTo>
                    <a:pt x="7289" y="33045"/>
                  </a:lnTo>
                  <a:lnTo>
                    <a:pt x="7353" y="33185"/>
                  </a:lnTo>
                  <a:lnTo>
                    <a:pt x="7480" y="33299"/>
                  </a:lnTo>
                  <a:lnTo>
                    <a:pt x="7620" y="33401"/>
                  </a:lnTo>
                  <a:lnTo>
                    <a:pt x="7759" y="33451"/>
                  </a:lnTo>
                  <a:lnTo>
                    <a:pt x="7886" y="33489"/>
                  </a:lnTo>
                  <a:lnTo>
                    <a:pt x="8013" y="33515"/>
                  </a:lnTo>
                  <a:lnTo>
                    <a:pt x="8356" y="33528"/>
                  </a:lnTo>
                  <a:lnTo>
                    <a:pt x="8496" y="33515"/>
                  </a:lnTo>
                  <a:lnTo>
                    <a:pt x="8636" y="33477"/>
                  </a:lnTo>
                  <a:lnTo>
                    <a:pt x="8775" y="33439"/>
                  </a:lnTo>
                  <a:lnTo>
                    <a:pt x="15989" y="30518"/>
                  </a:lnTo>
                  <a:close/>
                </a:path>
                <a:path w="106045" h="33655">
                  <a:moveTo>
                    <a:pt x="16421" y="30086"/>
                  </a:moveTo>
                  <a:lnTo>
                    <a:pt x="16408" y="29959"/>
                  </a:lnTo>
                  <a:lnTo>
                    <a:pt x="16332" y="29832"/>
                  </a:lnTo>
                  <a:lnTo>
                    <a:pt x="16141" y="29679"/>
                  </a:lnTo>
                  <a:lnTo>
                    <a:pt x="16002" y="29603"/>
                  </a:lnTo>
                  <a:lnTo>
                    <a:pt x="15836" y="29552"/>
                  </a:lnTo>
                  <a:lnTo>
                    <a:pt x="15671" y="29514"/>
                  </a:lnTo>
                  <a:lnTo>
                    <a:pt x="15481" y="29502"/>
                  </a:lnTo>
                  <a:lnTo>
                    <a:pt x="15240" y="29514"/>
                  </a:lnTo>
                  <a:lnTo>
                    <a:pt x="15100" y="29540"/>
                  </a:lnTo>
                  <a:lnTo>
                    <a:pt x="14922" y="29591"/>
                  </a:lnTo>
                  <a:lnTo>
                    <a:pt x="15989" y="30518"/>
                  </a:lnTo>
                  <a:lnTo>
                    <a:pt x="16116" y="30467"/>
                  </a:lnTo>
                  <a:lnTo>
                    <a:pt x="16268" y="30365"/>
                  </a:lnTo>
                  <a:lnTo>
                    <a:pt x="16357" y="30238"/>
                  </a:lnTo>
                  <a:lnTo>
                    <a:pt x="16421" y="30086"/>
                  </a:lnTo>
                  <a:close/>
                </a:path>
                <a:path w="106045" h="33655">
                  <a:moveTo>
                    <a:pt x="18796" y="20726"/>
                  </a:moveTo>
                  <a:lnTo>
                    <a:pt x="18745" y="20510"/>
                  </a:lnTo>
                  <a:lnTo>
                    <a:pt x="18567" y="20129"/>
                  </a:lnTo>
                  <a:lnTo>
                    <a:pt x="18427" y="19939"/>
                  </a:lnTo>
                  <a:lnTo>
                    <a:pt x="18237" y="19773"/>
                  </a:lnTo>
                  <a:lnTo>
                    <a:pt x="16560" y="20320"/>
                  </a:lnTo>
                  <a:lnTo>
                    <a:pt x="16687" y="20434"/>
                  </a:lnTo>
                  <a:lnTo>
                    <a:pt x="16827" y="20675"/>
                  </a:lnTo>
                  <a:lnTo>
                    <a:pt x="16865" y="20904"/>
                  </a:lnTo>
                  <a:lnTo>
                    <a:pt x="16840" y="21043"/>
                  </a:lnTo>
                  <a:lnTo>
                    <a:pt x="16776" y="21183"/>
                  </a:lnTo>
                  <a:lnTo>
                    <a:pt x="16611" y="21399"/>
                  </a:lnTo>
                  <a:lnTo>
                    <a:pt x="16446" y="21501"/>
                  </a:lnTo>
                  <a:lnTo>
                    <a:pt x="15316" y="21844"/>
                  </a:lnTo>
                  <a:lnTo>
                    <a:pt x="14897" y="21831"/>
                  </a:lnTo>
                  <a:lnTo>
                    <a:pt x="14579" y="21767"/>
                  </a:lnTo>
                  <a:lnTo>
                    <a:pt x="14363" y="21717"/>
                  </a:lnTo>
                  <a:lnTo>
                    <a:pt x="14236" y="21653"/>
                  </a:lnTo>
                  <a:lnTo>
                    <a:pt x="13982" y="21539"/>
                  </a:lnTo>
                  <a:lnTo>
                    <a:pt x="13830" y="21424"/>
                  </a:lnTo>
                  <a:lnTo>
                    <a:pt x="13690" y="21310"/>
                  </a:lnTo>
                  <a:lnTo>
                    <a:pt x="13538" y="21031"/>
                  </a:lnTo>
                  <a:lnTo>
                    <a:pt x="13538" y="20751"/>
                  </a:lnTo>
                  <a:lnTo>
                    <a:pt x="13601" y="20561"/>
                  </a:lnTo>
                  <a:lnTo>
                    <a:pt x="13779" y="20345"/>
                  </a:lnTo>
                  <a:lnTo>
                    <a:pt x="13919" y="20243"/>
                  </a:lnTo>
                  <a:lnTo>
                    <a:pt x="14173" y="20104"/>
                  </a:lnTo>
                  <a:lnTo>
                    <a:pt x="14312" y="20053"/>
                  </a:lnTo>
                  <a:lnTo>
                    <a:pt x="14605" y="19977"/>
                  </a:lnTo>
                  <a:lnTo>
                    <a:pt x="14909" y="19913"/>
                  </a:lnTo>
                  <a:lnTo>
                    <a:pt x="15481" y="19913"/>
                  </a:lnTo>
                  <a:lnTo>
                    <a:pt x="15811" y="19977"/>
                  </a:lnTo>
                  <a:lnTo>
                    <a:pt x="16027" y="20027"/>
                  </a:lnTo>
                  <a:lnTo>
                    <a:pt x="16154" y="20091"/>
                  </a:lnTo>
                  <a:lnTo>
                    <a:pt x="16344" y="20180"/>
                  </a:lnTo>
                  <a:lnTo>
                    <a:pt x="16510" y="20294"/>
                  </a:lnTo>
                  <a:lnTo>
                    <a:pt x="18148" y="19672"/>
                  </a:lnTo>
                  <a:lnTo>
                    <a:pt x="18021" y="19596"/>
                  </a:lnTo>
                  <a:lnTo>
                    <a:pt x="17691" y="19367"/>
                  </a:lnTo>
                  <a:lnTo>
                    <a:pt x="17132" y="19113"/>
                  </a:lnTo>
                  <a:lnTo>
                    <a:pt x="16979" y="19075"/>
                  </a:lnTo>
                  <a:lnTo>
                    <a:pt x="16662" y="18973"/>
                  </a:lnTo>
                  <a:lnTo>
                    <a:pt x="15989" y="18834"/>
                  </a:lnTo>
                  <a:lnTo>
                    <a:pt x="15646" y="18808"/>
                  </a:lnTo>
                  <a:lnTo>
                    <a:pt x="14947" y="18796"/>
                  </a:lnTo>
                  <a:lnTo>
                    <a:pt x="14414" y="18834"/>
                  </a:lnTo>
                  <a:lnTo>
                    <a:pt x="11849" y="20116"/>
                  </a:lnTo>
                  <a:lnTo>
                    <a:pt x="11671" y="20408"/>
                  </a:lnTo>
                  <a:lnTo>
                    <a:pt x="11607" y="20612"/>
                  </a:lnTo>
                  <a:lnTo>
                    <a:pt x="11595" y="21018"/>
                  </a:lnTo>
                  <a:lnTo>
                    <a:pt x="11671" y="21323"/>
                  </a:lnTo>
                  <a:lnTo>
                    <a:pt x="11823" y="21615"/>
                  </a:lnTo>
                  <a:lnTo>
                    <a:pt x="11963" y="21805"/>
                  </a:lnTo>
                  <a:lnTo>
                    <a:pt x="12141" y="21983"/>
                  </a:lnTo>
                  <a:lnTo>
                    <a:pt x="12560" y="22301"/>
                  </a:lnTo>
                  <a:lnTo>
                    <a:pt x="15443" y="22948"/>
                  </a:lnTo>
                  <a:lnTo>
                    <a:pt x="15976" y="22910"/>
                  </a:lnTo>
                  <a:lnTo>
                    <a:pt x="18796" y="20929"/>
                  </a:lnTo>
                  <a:lnTo>
                    <a:pt x="18796" y="20726"/>
                  </a:lnTo>
                  <a:close/>
                </a:path>
                <a:path w="106045" h="33655">
                  <a:moveTo>
                    <a:pt x="36728" y="21805"/>
                  </a:moveTo>
                  <a:lnTo>
                    <a:pt x="36664" y="21653"/>
                  </a:lnTo>
                  <a:lnTo>
                    <a:pt x="36563" y="21526"/>
                  </a:lnTo>
                  <a:lnTo>
                    <a:pt x="36436" y="21437"/>
                  </a:lnTo>
                  <a:lnTo>
                    <a:pt x="36245" y="21361"/>
                  </a:lnTo>
                  <a:lnTo>
                    <a:pt x="36106" y="21323"/>
                  </a:lnTo>
                  <a:lnTo>
                    <a:pt x="35877" y="21297"/>
                  </a:lnTo>
                  <a:lnTo>
                    <a:pt x="35737" y="21285"/>
                  </a:lnTo>
                  <a:lnTo>
                    <a:pt x="35560" y="21297"/>
                  </a:lnTo>
                  <a:lnTo>
                    <a:pt x="35420" y="21323"/>
                  </a:lnTo>
                  <a:lnTo>
                    <a:pt x="35242" y="21374"/>
                  </a:lnTo>
                  <a:lnTo>
                    <a:pt x="32550" y="22491"/>
                  </a:lnTo>
                  <a:lnTo>
                    <a:pt x="32385" y="22542"/>
                  </a:lnTo>
                  <a:lnTo>
                    <a:pt x="32004" y="22669"/>
                  </a:lnTo>
                  <a:lnTo>
                    <a:pt x="31292" y="22809"/>
                  </a:lnTo>
                  <a:lnTo>
                    <a:pt x="31038" y="22821"/>
                  </a:lnTo>
                  <a:lnTo>
                    <a:pt x="30556" y="22821"/>
                  </a:lnTo>
                  <a:lnTo>
                    <a:pt x="30429" y="22809"/>
                  </a:lnTo>
                  <a:lnTo>
                    <a:pt x="29933" y="22720"/>
                  </a:lnTo>
                  <a:lnTo>
                    <a:pt x="29502" y="22593"/>
                  </a:lnTo>
                  <a:lnTo>
                    <a:pt x="29197" y="22466"/>
                  </a:lnTo>
                  <a:lnTo>
                    <a:pt x="28867" y="22275"/>
                  </a:lnTo>
                  <a:lnTo>
                    <a:pt x="23812" y="18097"/>
                  </a:lnTo>
                  <a:lnTo>
                    <a:pt x="23672" y="17995"/>
                  </a:lnTo>
                  <a:lnTo>
                    <a:pt x="23558" y="17856"/>
                  </a:lnTo>
                  <a:lnTo>
                    <a:pt x="23444" y="17729"/>
                  </a:lnTo>
                  <a:lnTo>
                    <a:pt x="23368" y="17589"/>
                  </a:lnTo>
                  <a:lnTo>
                    <a:pt x="23304" y="17437"/>
                  </a:lnTo>
                  <a:lnTo>
                    <a:pt x="23279" y="17297"/>
                  </a:lnTo>
                  <a:lnTo>
                    <a:pt x="23279" y="17157"/>
                  </a:lnTo>
                  <a:lnTo>
                    <a:pt x="23291" y="17005"/>
                  </a:lnTo>
                  <a:lnTo>
                    <a:pt x="23393" y="16725"/>
                  </a:lnTo>
                  <a:lnTo>
                    <a:pt x="23672" y="16408"/>
                  </a:lnTo>
                  <a:lnTo>
                    <a:pt x="27292" y="14820"/>
                  </a:lnTo>
                  <a:lnTo>
                    <a:pt x="27432" y="14744"/>
                  </a:lnTo>
                  <a:lnTo>
                    <a:pt x="27584" y="14605"/>
                  </a:lnTo>
                  <a:lnTo>
                    <a:pt x="27647" y="14465"/>
                  </a:lnTo>
                  <a:lnTo>
                    <a:pt x="27660" y="14325"/>
                  </a:lnTo>
                  <a:lnTo>
                    <a:pt x="27597" y="14173"/>
                  </a:lnTo>
                  <a:lnTo>
                    <a:pt x="27495" y="14046"/>
                  </a:lnTo>
                  <a:lnTo>
                    <a:pt x="27368" y="13970"/>
                  </a:lnTo>
                  <a:lnTo>
                    <a:pt x="27216" y="13906"/>
                  </a:lnTo>
                  <a:lnTo>
                    <a:pt x="27051" y="13843"/>
                  </a:lnTo>
                  <a:lnTo>
                    <a:pt x="26911" y="13830"/>
                  </a:lnTo>
                  <a:lnTo>
                    <a:pt x="26543" y="13817"/>
                  </a:lnTo>
                  <a:lnTo>
                    <a:pt x="26352" y="13843"/>
                  </a:lnTo>
                  <a:lnTo>
                    <a:pt x="26187" y="13893"/>
                  </a:lnTo>
                  <a:lnTo>
                    <a:pt x="23418" y="15024"/>
                  </a:lnTo>
                  <a:lnTo>
                    <a:pt x="23291" y="15062"/>
                  </a:lnTo>
                  <a:lnTo>
                    <a:pt x="23164" y="15125"/>
                  </a:lnTo>
                  <a:lnTo>
                    <a:pt x="21653" y="16268"/>
                  </a:lnTo>
                  <a:lnTo>
                    <a:pt x="21412" y="16751"/>
                  </a:lnTo>
                  <a:lnTo>
                    <a:pt x="21348" y="17132"/>
                  </a:lnTo>
                  <a:lnTo>
                    <a:pt x="21348" y="17373"/>
                  </a:lnTo>
                  <a:lnTo>
                    <a:pt x="21412" y="17627"/>
                  </a:lnTo>
                  <a:lnTo>
                    <a:pt x="21501" y="17881"/>
                  </a:lnTo>
                  <a:lnTo>
                    <a:pt x="21640" y="18122"/>
                  </a:lnTo>
                  <a:lnTo>
                    <a:pt x="21805" y="18351"/>
                  </a:lnTo>
                  <a:lnTo>
                    <a:pt x="22021" y="18580"/>
                  </a:lnTo>
                  <a:lnTo>
                    <a:pt x="22148" y="18681"/>
                  </a:lnTo>
                  <a:lnTo>
                    <a:pt x="27190" y="22834"/>
                  </a:lnTo>
                  <a:lnTo>
                    <a:pt x="27609" y="23126"/>
                  </a:lnTo>
                  <a:lnTo>
                    <a:pt x="29870" y="23863"/>
                  </a:lnTo>
                  <a:lnTo>
                    <a:pt x="30086" y="23901"/>
                  </a:lnTo>
                  <a:lnTo>
                    <a:pt x="30734" y="23926"/>
                  </a:lnTo>
                  <a:lnTo>
                    <a:pt x="31178" y="23926"/>
                  </a:lnTo>
                  <a:lnTo>
                    <a:pt x="31610" y="23901"/>
                  </a:lnTo>
                  <a:lnTo>
                    <a:pt x="32461" y="23774"/>
                  </a:lnTo>
                  <a:lnTo>
                    <a:pt x="32664" y="23710"/>
                  </a:lnTo>
                  <a:lnTo>
                    <a:pt x="32867" y="23672"/>
                  </a:lnTo>
                  <a:lnTo>
                    <a:pt x="33439" y="23469"/>
                  </a:lnTo>
                  <a:lnTo>
                    <a:pt x="36322" y="22301"/>
                  </a:lnTo>
                  <a:lnTo>
                    <a:pt x="36461" y="22237"/>
                  </a:lnTo>
                  <a:lnTo>
                    <a:pt x="36652" y="22059"/>
                  </a:lnTo>
                  <a:lnTo>
                    <a:pt x="36728" y="21907"/>
                  </a:lnTo>
                  <a:close/>
                </a:path>
                <a:path w="106045" h="33655">
                  <a:moveTo>
                    <a:pt x="66065" y="14884"/>
                  </a:moveTo>
                  <a:lnTo>
                    <a:pt x="65963" y="14693"/>
                  </a:lnTo>
                  <a:lnTo>
                    <a:pt x="65773" y="14541"/>
                  </a:lnTo>
                  <a:lnTo>
                    <a:pt x="65633" y="14478"/>
                  </a:lnTo>
                  <a:lnTo>
                    <a:pt x="65455" y="14414"/>
                  </a:lnTo>
                  <a:lnTo>
                    <a:pt x="65227" y="14401"/>
                  </a:lnTo>
                  <a:lnTo>
                    <a:pt x="64998" y="14389"/>
                  </a:lnTo>
                  <a:lnTo>
                    <a:pt x="64858" y="14401"/>
                  </a:lnTo>
                  <a:lnTo>
                    <a:pt x="61544" y="14935"/>
                  </a:lnTo>
                  <a:lnTo>
                    <a:pt x="57734" y="6731"/>
                  </a:lnTo>
                  <a:lnTo>
                    <a:pt x="57670" y="6591"/>
                  </a:lnTo>
                  <a:lnTo>
                    <a:pt x="57543" y="6451"/>
                  </a:lnTo>
                  <a:lnTo>
                    <a:pt x="57416" y="6362"/>
                  </a:lnTo>
                  <a:lnTo>
                    <a:pt x="57264" y="6299"/>
                  </a:lnTo>
                  <a:lnTo>
                    <a:pt x="57137" y="6261"/>
                  </a:lnTo>
                  <a:lnTo>
                    <a:pt x="56997" y="6235"/>
                  </a:lnTo>
                  <a:lnTo>
                    <a:pt x="56857" y="6223"/>
                  </a:lnTo>
                  <a:lnTo>
                    <a:pt x="56667" y="6223"/>
                  </a:lnTo>
                  <a:lnTo>
                    <a:pt x="56489" y="6248"/>
                  </a:lnTo>
                  <a:lnTo>
                    <a:pt x="56349" y="6286"/>
                  </a:lnTo>
                  <a:lnTo>
                    <a:pt x="56222" y="6311"/>
                  </a:lnTo>
                  <a:lnTo>
                    <a:pt x="56083" y="6388"/>
                  </a:lnTo>
                  <a:lnTo>
                    <a:pt x="55930" y="6515"/>
                  </a:lnTo>
                  <a:lnTo>
                    <a:pt x="52666" y="9067"/>
                  </a:lnTo>
                  <a:lnTo>
                    <a:pt x="52539" y="9194"/>
                  </a:lnTo>
                  <a:lnTo>
                    <a:pt x="52476" y="9372"/>
                  </a:lnTo>
                  <a:lnTo>
                    <a:pt x="52489" y="9512"/>
                  </a:lnTo>
                  <a:lnTo>
                    <a:pt x="52578" y="9664"/>
                  </a:lnTo>
                  <a:lnTo>
                    <a:pt x="52717" y="9779"/>
                  </a:lnTo>
                  <a:lnTo>
                    <a:pt x="52984" y="9893"/>
                  </a:lnTo>
                  <a:lnTo>
                    <a:pt x="53149" y="9931"/>
                  </a:lnTo>
                  <a:lnTo>
                    <a:pt x="53340" y="9956"/>
                  </a:lnTo>
                  <a:lnTo>
                    <a:pt x="53568" y="9956"/>
                  </a:lnTo>
                  <a:lnTo>
                    <a:pt x="53708" y="9931"/>
                  </a:lnTo>
                  <a:lnTo>
                    <a:pt x="53898" y="9893"/>
                  </a:lnTo>
                  <a:lnTo>
                    <a:pt x="54051" y="9817"/>
                  </a:lnTo>
                  <a:lnTo>
                    <a:pt x="54190" y="9740"/>
                  </a:lnTo>
                  <a:lnTo>
                    <a:pt x="56349" y="8064"/>
                  </a:lnTo>
                  <a:lnTo>
                    <a:pt x="59677" y="15214"/>
                  </a:lnTo>
                  <a:lnTo>
                    <a:pt x="56362" y="15722"/>
                  </a:lnTo>
                  <a:lnTo>
                    <a:pt x="56235" y="15748"/>
                  </a:lnTo>
                  <a:lnTo>
                    <a:pt x="56070" y="15798"/>
                  </a:lnTo>
                  <a:lnTo>
                    <a:pt x="55880" y="15887"/>
                  </a:lnTo>
                  <a:lnTo>
                    <a:pt x="55714" y="16065"/>
                  </a:lnTo>
                  <a:lnTo>
                    <a:pt x="55651" y="16319"/>
                  </a:lnTo>
                  <a:lnTo>
                    <a:pt x="55740" y="16510"/>
                  </a:lnTo>
                  <a:lnTo>
                    <a:pt x="55880" y="16611"/>
                  </a:lnTo>
                  <a:lnTo>
                    <a:pt x="56019" y="16700"/>
                  </a:lnTo>
                  <a:lnTo>
                    <a:pt x="56172" y="16751"/>
                  </a:lnTo>
                  <a:lnTo>
                    <a:pt x="56299" y="16789"/>
                  </a:lnTo>
                  <a:lnTo>
                    <a:pt x="56438" y="16802"/>
                  </a:lnTo>
                  <a:lnTo>
                    <a:pt x="56730" y="16814"/>
                  </a:lnTo>
                  <a:lnTo>
                    <a:pt x="56870" y="16802"/>
                  </a:lnTo>
                  <a:lnTo>
                    <a:pt x="65354" y="15481"/>
                  </a:lnTo>
                  <a:lnTo>
                    <a:pt x="65493" y="15455"/>
                  </a:lnTo>
                  <a:lnTo>
                    <a:pt x="65646" y="15405"/>
                  </a:lnTo>
                  <a:lnTo>
                    <a:pt x="65798" y="15341"/>
                  </a:lnTo>
                  <a:lnTo>
                    <a:pt x="65938" y="15214"/>
                  </a:lnTo>
                  <a:lnTo>
                    <a:pt x="66040" y="15049"/>
                  </a:lnTo>
                  <a:lnTo>
                    <a:pt x="66065" y="14884"/>
                  </a:lnTo>
                  <a:close/>
                </a:path>
                <a:path w="106045" h="33655">
                  <a:moveTo>
                    <a:pt x="78943" y="12928"/>
                  </a:moveTo>
                  <a:lnTo>
                    <a:pt x="77050" y="13106"/>
                  </a:lnTo>
                  <a:lnTo>
                    <a:pt x="77127" y="13233"/>
                  </a:lnTo>
                  <a:lnTo>
                    <a:pt x="77317" y="13373"/>
                  </a:lnTo>
                  <a:lnTo>
                    <a:pt x="77457" y="13436"/>
                  </a:lnTo>
                  <a:lnTo>
                    <a:pt x="77622" y="13474"/>
                  </a:lnTo>
                  <a:lnTo>
                    <a:pt x="77812" y="13512"/>
                  </a:lnTo>
                  <a:lnTo>
                    <a:pt x="78181" y="13512"/>
                  </a:lnTo>
                  <a:lnTo>
                    <a:pt x="78359" y="13462"/>
                  </a:lnTo>
                  <a:lnTo>
                    <a:pt x="78562" y="13398"/>
                  </a:lnTo>
                  <a:lnTo>
                    <a:pt x="78701" y="13322"/>
                  </a:lnTo>
                  <a:lnTo>
                    <a:pt x="78841" y="13220"/>
                  </a:lnTo>
                  <a:lnTo>
                    <a:pt x="78930" y="13055"/>
                  </a:lnTo>
                  <a:lnTo>
                    <a:pt x="78943" y="12928"/>
                  </a:lnTo>
                  <a:close/>
                </a:path>
                <a:path w="106045" h="33655">
                  <a:moveTo>
                    <a:pt x="80581" y="10541"/>
                  </a:moveTo>
                  <a:lnTo>
                    <a:pt x="80505" y="10388"/>
                  </a:lnTo>
                  <a:lnTo>
                    <a:pt x="80378" y="10261"/>
                  </a:lnTo>
                  <a:lnTo>
                    <a:pt x="80213" y="10172"/>
                  </a:lnTo>
                  <a:lnTo>
                    <a:pt x="79959" y="10071"/>
                  </a:lnTo>
                  <a:lnTo>
                    <a:pt x="79794" y="10058"/>
                  </a:lnTo>
                  <a:lnTo>
                    <a:pt x="79502" y="10045"/>
                  </a:lnTo>
                  <a:lnTo>
                    <a:pt x="79362" y="10058"/>
                  </a:lnTo>
                  <a:lnTo>
                    <a:pt x="77762" y="10337"/>
                  </a:lnTo>
                  <a:lnTo>
                    <a:pt x="77101" y="8890"/>
                  </a:lnTo>
                  <a:lnTo>
                    <a:pt x="77012" y="8763"/>
                  </a:lnTo>
                  <a:lnTo>
                    <a:pt x="76835" y="8623"/>
                  </a:lnTo>
                  <a:lnTo>
                    <a:pt x="76682" y="8559"/>
                  </a:lnTo>
                  <a:lnTo>
                    <a:pt x="76517" y="8521"/>
                  </a:lnTo>
                  <a:lnTo>
                    <a:pt x="76327" y="8483"/>
                  </a:lnTo>
                  <a:lnTo>
                    <a:pt x="75958" y="8483"/>
                  </a:lnTo>
                  <a:lnTo>
                    <a:pt x="75768" y="8534"/>
                  </a:lnTo>
                  <a:lnTo>
                    <a:pt x="75577" y="8597"/>
                  </a:lnTo>
                  <a:lnTo>
                    <a:pt x="75438" y="8674"/>
                  </a:lnTo>
                  <a:lnTo>
                    <a:pt x="75298" y="8775"/>
                  </a:lnTo>
                  <a:lnTo>
                    <a:pt x="75209" y="8940"/>
                  </a:lnTo>
                  <a:lnTo>
                    <a:pt x="75209" y="9080"/>
                  </a:lnTo>
                  <a:lnTo>
                    <a:pt x="75895" y="10617"/>
                  </a:lnTo>
                  <a:lnTo>
                    <a:pt x="72123" y="11188"/>
                  </a:lnTo>
                  <a:lnTo>
                    <a:pt x="72313" y="4533"/>
                  </a:lnTo>
                  <a:lnTo>
                    <a:pt x="72301" y="4394"/>
                  </a:lnTo>
                  <a:lnTo>
                    <a:pt x="72186" y="4241"/>
                  </a:lnTo>
                  <a:lnTo>
                    <a:pt x="72047" y="4152"/>
                  </a:lnTo>
                  <a:lnTo>
                    <a:pt x="71894" y="4076"/>
                  </a:lnTo>
                  <a:lnTo>
                    <a:pt x="71729" y="4013"/>
                  </a:lnTo>
                  <a:lnTo>
                    <a:pt x="71602" y="4000"/>
                  </a:lnTo>
                  <a:lnTo>
                    <a:pt x="71412" y="3962"/>
                  </a:lnTo>
                  <a:lnTo>
                    <a:pt x="71221" y="3987"/>
                  </a:lnTo>
                  <a:lnTo>
                    <a:pt x="71031" y="4000"/>
                  </a:lnTo>
                  <a:lnTo>
                    <a:pt x="70866" y="4038"/>
                  </a:lnTo>
                  <a:lnTo>
                    <a:pt x="70713" y="4114"/>
                  </a:lnTo>
                  <a:lnTo>
                    <a:pt x="70586" y="4203"/>
                  </a:lnTo>
                  <a:lnTo>
                    <a:pt x="70459" y="4305"/>
                  </a:lnTo>
                  <a:lnTo>
                    <a:pt x="70396" y="4445"/>
                  </a:lnTo>
                  <a:lnTo>
                    <a:pt x="70167" y="11874"/>
                  </a:lnTo>
                  <a:lnTo>
                    <a:pt x="70180" y="12014"/>
                  </a:lnTo>
                  <a:lnTo>
                    <a:pt x="70243" y="12141"/>
                  </a:lnTo>
                  <a:lnTo>
                    <a:pt x="70408" y="12280"/>
                  </a:lnTo>
                  <a:lnTo>
                    <a:pt x="70535" y="12357"/>
                  </a:lnTo>
                  <a:lnTo>
                    <a:pt x="70713" y="12420"/>
                  </a:lnTo>
                  <a:lnTo>
                    <a:pt x="70878" y="12458"/>
                  </a:lnTo>
                  <a:lnTo>
                    <a:pt x="71081" y="12484"/>
                  </a:lnTo>
                  <a:lnTo>
                    <a:pt x="71259" y="12484"/>
                  </a:lnTo>
                  <a:lnTo>
                    <a:pt x="71386" y="12458"/>
                  </a:lnTo>
                  <a:lnTo>
                    <a:pt x="71539" y="12433"/>
                  </a:lnTo>
                  <a:lnTo>
                    <a:pt x="76390" y="11684"/>
                  </a:lnTo>
                  <a:lnTo>
                    <a:pt x="77050" y="13093"/>
                  </a:lnTo>
                  <a:lnTo>
                    <a:pt x="78917" y="12801"/>
                  </a:lnTo>
                  <a:lnTo>
                    <a:pt x="78257" y="11391"/>
                  </a:lnTo>
                  <a:lnTo>
                    <a:pt x="79883" y="11137"/>
                  </a:lnTo>
                  <a:lnTo>
                    <a:pt x="80035" y="11087"/>
                  </a:lnTo>
                  <a:lnTo>
                    <a:pt x="80162" y="11061"/>
                  </a:lnTo>
                  <a:lnTo>
                    <a:pt x="80302" y="10985"/>
                  </a:lnTo>
                  <a:lnTo>
                    <a:pt x="80429" y="10909"/>
                  </a:lnTo>
                  <a:lnTo>
                    <a:pt x="80530" y="10782"/>
                  </a:lnTo>
                  <a:lnTo>
                    <a:pt x="80581" y="10642"/>
                  </a:lnTo>
                  <a:close/>
                </a:path>
                <a:path w="106045" h="33655">
                  <a:moveTo>
                    <a:pt x="89319" y="4051"/>
                  </a:moveTo>
                  <a:lnTo>
                    <a:pt x="89306" y="3632"/>
                  </a:lnTo>
                  <a:lnTo>
                    <a:pt x="89230" y="3416"/>
                  </a:lnTo>
                  <a:lnTo>
                    <a:pt x="89166" y="3289"/>
                  </a:lnTo>
                  <a:lnTo>
                    <a:pt x="89039" y="3048"/>
                  </a:lnTo>
                  <a:lnTo>
                    <a:pt x="88874" y="2857"/>
                  </a:lnTo>
                  <a:lnTo>
                    <a:pt x="88696" y="2692"/>
                  </a:lnTo>
                  <a:lnTo>
                    <a:pt x="88480" y="2540"/>
                  </a:lnTo>
                  <a:lnTo>
                    <a:pt x="87972" y="2247"/>
                  </a:lnTo>
                  <a:lnTo>
                    <a:pt x="87528" y="2070"/>
                  </a:lnTo>
                  <a:lnTo>
                    <a:pt x="87401" y="2044"/>
                  </a:lnTo>
                  <a:lnTo>
                    <a:pt x="87401" y="3810"/>
                  </a:lnTo>
                  <a:lnTo>
                    <a:pt x="87401" y="3962"/>
                  </a:lnTo>
                  <a:lnTo>
                    <a:pt x="87337" y="4140"/>
                  </a:lnTo>
                  <a:lnTo>
                    <a:pt x="87210" y="4318"/>
                  </a:lnTo>
                  <a:lnTo>
                    <a:pt x="87045" y="4483"/>
                  </a:lnTo>
                  <a:lnTo>
                    <a:pt x="86804" y="4622"/>
                  </a:lnTo>
                  <a:lnTo>
                    <a:pt x="86677" y="4673"/>
                  </a:lnTo>
                  <a:lnTo>
                    <a:pt x="86398" y="4775"/>
                  </a:lnTo>
                  <a:lnTo>
                    <a:pt x="86156" y="4800"/>
                  </a:lnTo>
                  <a:lnTo>
                    <a:pt x="85915" y="4838"/>
                  </a:lnTo>
                  <a:lnTo>
                    <a:pt x="85496" y="4838"/>
                  </a:lnTo>
                  <a:lnTo>
                    <a:pt x="84963" y="4749"/>
                  </a:lnTo>
                  <a:lnTo>
                    <a:pt x="84823" y="4699"/>
                  </a:lnTo>
                  <a:lnTo>
                    <a:pt x="84620" y="4610"/>
                  </a:lnTo>
                  <a:lnTo>
                    <a:pt x="84455" y="4495"/>
                  </a:lnTo>
                  <a:lnTo>
                    <a:pt x="84264" y="4343"/>
                  </a:lnTo>
                  <a:lnTo>
                    <a:pt x="84137" y="4203"/>
                  </a:lnTo>
                  <a:lnTo>
                    <a:pt x="84048" y="3937"/>
                  </a:lnTo>
                  <a:lnTo>
                    <a:pt x="84074" y="3759"/>
                  </a:lnTo>
                  <a:lnTo>
                    <a:pt x="84112" y="3619"/>
                  </a:lnTo>
                  <a:lnTo>
                    <a:pt x="84239" y="3429"/>
                  </a:lnTo>
                  <a:lnTo>
                    <a:pt x="84645" y="3136"/>
                  </a:lnTo>
                  <a:lnTo>
                    <a:pt x="84772" y="3073"/>
                  </a:lnTo>
                  <a:lnTo>
                    <a:pt x="85051" y="2984"/>
                  </a:lnTo>
                  <a:lnTo>
                    <a:pt x="85305" y="2959"/>
                  </a:lnTo>
                  <a:lnTo>
                    <a:pt x="85534" y="2921"/>
                  </a:lnTo>
                  <a:lnTo>
                    <a:pt x="85953" y="2921"/>
                  </a:lnTo>
                  <a:lnTo>
                    <a:pt x="86487" y="3009"/>
                  </a:lnTo>
                  <a:lnTo>
                    <a:pt x="86626" y="3060"/>
                  </a:lnTo>
                  <a:lnTo>
                    <a:pt x="86829" y="3149"/>
                  </a:lnTo>
                  <a:lnTo>
                    <a:pt x="86995" y="3263"/>
                  </a:lnTo>
                  <a:lnTo>
                    <a:pt x="87185" y="3416"/>
                  </a:lnTo>
                  <a:lnTo>
                    <a:pt x="87312" y="3568"/>
                  </a:lnTo>
                  <a:lnTo>
                    <a:pt x="87376" y="3771"/>
                  </a:lnTo>
                  <a:lnTo>
                    <a:pt x="87401" y="2044"/>
                  </a:lnTo>
                  <a:lnTo>
                    <a:pt x="86893" y="1905"/>
                  </a:lnTo>
                  <a:lnTo>
                    <a:pt x="86385" y="1828"/>
                  </a:lnTo>
                  <a:lnTo>
                    <a:pt x="86029" y="1803"/>
                  </a:lnTo>
                  <a:lnTo>
                    <a:pt x="85483" y="1803"/>
                  </a:lnTo>
                  <a:lnTo>
                    <a:pt x="82156" y="3619"/>
                  </a:lnTo>
                  <a:lnTo>
                    <a:pt x="82143" y="4114"/>
                  </a:lnTo>
                  <a:lnTo>
                    <a:pt x="82219" y="4343"/>
                  </a:lnTo>
                  <a:lnTo>
                    <a:pt x="82270" y="4483"/>
                  </a:lnTo>
                  <a:lnTo>
                    <a:pt x="85420" y="5956"/>
                  </a:lnTo>
                  <a:lnTo>
                    <a:pt x="85966" y="5956"/>
                  </a:lnTo>
                  <a:lnTo>
                    <a:pt x="89293" y="4140"/>
                  </a:lnTo>
                  <a:close/>
                </a:path>
                <a:path w="106045" h="33655">
                  <a:moveTo>
                    <a:pt x="97967" y="495"/>
                  </a:moveTo>
                  <a:lnTo>
                    <a:pt x="97891" y="342"/>
                  </a:lnTo>
                  <a:lnTo>
                    <a:pt x="97764" y="215"/>
                  </a:lnTo>
                  <a:lnTo>
                    <a:pt x="97637" y="139"/>
                  </a:lnTo>
                  <a:lnTo>
                    <a:pt x="97485" y="76"/>
                  </a:lnTo>
                  <a:lnTo>
                    <a:pt x="97320" y="25"/>
                  </a:lnTo>
                  <a:lnTo>
                    <a:pt x="97129" y="12"/>
                  </a:lnTo>
                  <a:lnTo>
                    <a:pt x="96888" y="0"/>
                  </a:lnTo>
                  <a:lnTo>
                    <a:pt x="96748" y="12"/>
                  </a:lnTo>
                  <a:lnTo>
                    <a:pt x="97256" y="1092"/>
                  </a:lnTo>
                  <a:lnTo>
                    <a:pt x="97396" y="1066"/>
                  </a:lnTo>
                  <a:lnTo>
                    <a:pt x="97548" y="1016"/>
                  </a:lnTo>
                  <a:lnTo>
                    <a:pt x="97701" y="952"/>
                  </a:lnTo>
                  <a:lnTo>
                    <a:pt x="97840" y="825"/>
                  </a:lnTo>
                  <a:lnTo>
                    <a:pt x="97967" y="635"/>
                  </a:lnTo>
                  <a:lnTo>
                    <a:pt x="97967" y="495"/>
                  </a:lnTo>
                  <a:close/>
                </a:path>
                <a:path w="106045" h="33655">
                  <a:moveTo>
                    <a:pt x="104724" y="9385"/>
                  </a:moveTo>
                  <a:lnTo>
                    <a:pt x="104228" y="8305"/>
                  </a:lnTo>
                  <a:lnTo>
                    <a:pt x="100838" y="8826"/>
                  </a:lnTo>
                  <a:lnTo>
                    <a:pt x="100711" y="8864"/>
                  </a:lnTo>
                  <a:lnTo>
                    <a:pt x="100469" y="8877"/>
                  </a:lnTo>
                  <a:lnTo>
                    <a:pt x="100228" y="8890"/>
                  </a:lnTo>
                  <a:lnTo>
                    <a:pt x="99847" y="8877"/>
                  </a:lnTo>
                  <a:lnTo>
                    <a:pt x="99720" y="8864"/>
                  </a:lnTo>
                  <a:lnTo>
                    <a:pt x="99364" y="8801"/>
                  </a:lnTo>
                  <a:lnTo>
                    <a:pt x="99237" y="8788"/>
                  </a:lnTo>
                  <a:lnTo>
                    <a:pt x="97904" y="8064"/>
                  </a:lnTo>
                  <a:lnTo>
                    <a:pt x="97764" y="7861"/>
                  </a:lnTo>
                  <a:lnTo>
                    <a:pt x="97637" y="7670"/>
                  </a:lnTo>
                  <a:lnTo>
                    <a:pt x="95478" y="3009"/>
                  </a:lnTo>
                  <a:lnTo>
                    <a:pt x="95440" y="2870"/>
                  </a:lnTo>
                  <a:lnTo>
                    <a:pt x="95377" y="2692"/>
                  </a:lnTo>
                  <a:lnTo>
                    <a:pt x="95364" y="2540"/>
                  </a:lnTo>
                  <a:lnTo>
                    <a:pt x="95770" y="1727"/>
                  </a:lnTo>
                  <a:lnTo>
                    <a:pt x="95986" y="1549"/>
                  </a:lnTo>
                  <a:lnTo>
                    <a:pt x="97256" y="1104"/>
                  </a:lnTo>
                  <a:lnTo>
                    <a:pt x="96748" y="25"/>
                  </a:lnTo>
                  <a:lnTo>
                    <a:pt x="96545" y="50"/>
                  </a:lnTo>
                  <a:lnTo>
                    <a:pt x="96126" y="152"/>
                  </a:lnTo>
                  <a:lnTo>
                    <a:pt x="95935" y="190"/>
                  </a:lnTo>
                  <a:lnTo>
                    <a:pt x="93484" y="2184"/>
                  </a:lnTo>
                  <a:lnTo>
                    <a:pt x="93446" y="2311"/>
                  </a:lnTo>
                  <a:lnTo>
                    <a:pt x="93573" y="3175"/>
                  </a:lnTo>
                  <a:lnTo>
                    <a:pt x="95846" y="8089"/>
                  </a:lnTo>
                  <a:lnTo>
                    <a:pt x="99593" y="9982"/>
                  </a:lnTo>
                  <a:lnTo>
                    <a:pt x="99809" y="10007"/>
                  </a:lnTo>
                  <a:lnTo>
                    <a:pt x="100469" y="10007"/>
                  </a:lnTo>
                  <a:lnTo>
                    <a:pt x="101117" y="9944"/>
                  </a:lnTo>
                  <a:lnTo>
                    <a:pt x="101295" y="9918"/>
                  </a:lnTo>
                  <a:lnTo>
                    <a:pt x="101485" y="9893"/>
                  </a:lnTo>
                  <a:lnTo>
                    <a:pt x="104724" y="9385"/>
                  </a:lnTo>
                  <a:close/>
                </a:path>
                <a:path w="106045" h="33655">
                  <a:moveTo>
                    <a:pt x="105460" y="8826"/>
                  </a:moveTo>
                  <a:lnTo>
                    <a:pt x="105422" y="8699"/>
                  </a:lnTo>
                  <a:lnTo>
                    <a:pt x="105295" y="8547"/>
                  </a:lnTo>
                  <a:lnTo>
                    <a:pt x="105168" y="8458"/>
                  </a:lnTo>
                  <a:lnTo>
                    <a:pt x="105016" y="8382"/>
                  </a:lnTo>
                  <a:lnTo>
                    <a:pt x="104800" y="8318"/>
                  </a:lnTo>
                  <a:lnTo>
                    <a:pt x="104660" y="8318"/>
                  </a:lnTo>
                  <a:lnTo>
                    <a:pt x="104381" y="8305"/>
                  </a:lnTo>
                  <a:lnTo>
                    <a:pt x="104241" y="8318"/>
                  </a:lnTo>
                  <a:lnTo>
                    <a:pt x="104724" y="9385"/>
                  </a:lnTo>
                  <a:lnTo>
                    <a:pt x="104876" y="9372"/>
                  </a:lnTo>
                  <a:lnTo>
                    <a:pt x="105041" y="9321"/>
                  </a:lnTo>
                  <a:lnTo>
                    <a:pt x="105181" y="9245"/>
                  </a:lnTo>
                  <a:lnTo>
                    <a:pt x="105308" y="9169"/>
                  </a:lnTo>
                  <a:lnTo>
                    <a:pt x="105410" y="9029"/>
                  </a:lnTo>
                  <a:lnTo>
                    <a:pt x="105460" y="890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39484" y="1379232"/>
              <a:ext cx="158750" cy="28575"/>
            </a:xfrm>
            <a:custGeom>
              <a:avLst/>
              <a:gdLst/>
              <a:ahLst/>
              <a:cxnLst/>
              <a:rect l="l" t="t" r="r" b="b"/>
              <a:pathLst>
                <a:path w="158750" h="28575">
                  <a:moveTo>
                    <a:pt x="1892" y="4978"/>
                  </a:moveTo>
                  <a:lnTo>
                    <a:pt x="0" y="5194"/>
                  </a:lnTo>
                  <a:lnTo>
                    <a:pt x="88" y="5321"/>
                  </a:lnTo>
                  <a:lnTo>
                    <a:pt x="266" y="5435"/>
                  </a:lnTo>
                  <a:lnTo>
                    <a:pt x="406" y="5524"/>
                  </a:lnTo>
                  <a:lnTo>
                    <a:pt x="571" y="5562"/>
                  </a:lnTo>
                  <a:lnTo>
                    <a:pt x="800" y="5600"/>
                  </a:lnTo>
                  <a:lnTo>
                    <a:pt x="1143" y="5600"/>
                  </a:lnTo>
                  <a:lnTo>
                    <a:pt x="1308" y="5549"/>
                  </a:lnTo>
                  <a:lnTo>
                    <a:pt x="1485" y="5499"/>
                  </a:lnTo>
                  <a:lnTo>
                    <a:pt x="1638" y="5435"/>
                  </a:lnTo>
                  <a:lnTo>
                    <a:pt x="1778" y="5321"/>
                  </a:lnTo>
                  <a:lnTo>
                    <a:pt x="1879" y="5143"/>
                  </a:lnTo>
                  <a:lnTo>
                    <a:pt x="1892" y="4978"/>
                  </a:lnTo>
                  <a:close/>
                </a:path>
                <a:path w="158750" h="28575">
                  <a:moveTo>
                    <a:pt x="3670" y="3111"/>
                  </a:moveTo>
                  <a:lnTo>
                    <a:pt x="3162" y="2032"/>
                  </a:lnTo>
                  <a:lnTo>
                    <a:pt x="3035" y="2057"/>
                  </a:lnTo>
                  <a:lnTo>
                    <a:pt x="2870" y="2108"/>
                  </a:lnTo>
                  <a:lnTo>
                    <a:pt x="2730" y="2184"/>
                  </a:lnTo>
                  <a:lnTo>
                    <a:pt x="2603" y="2260"/>
                  </a:lnTo>
                  <a:lnTo>
                    <a:pt x="2501" y="2387"/>
                  </a:lnTo>
                  <a:lnTo>
                    <a:pt x="2451" y="2527"/>
                  </a:lnTo>
                  <a:lnTo>
                    <a:pt x="2463" y="2692"/>
                  </a:lnTo>
                  <a:lnTo>
                    <a:pt x="2540" y="2819"/>
                  </a:lnTo>
                  <a:lnTo>
                    <a:pt x="2679" y="2921"/>
                  </a:lnTo>
                  <a:lnTo>
                    <a:pt x="2819" y="3009"/>
                  </a:lnTo>
                  <a:lnTo>
                    <a:pt x="3073" y="3098"/>
                  </a:lnTo>
                  <a:lnTo>
                    <a:pt x="3289" y="3111"/>
                  </a:lnTo>
                  <a:lnTo>
                    <a:pt x="3530" y="3124"/>
                  </a:lnTo>
                  <a:lnTo>
                    <a:pt x="3670" y="3111"/>
                  </a:lnTo>
                  <a:close/>
                </a:path>
                <a:path w="158750" h="28575">
                  <a:moveTo>
                    <a:pt x="7772" y="1993"/>
                  </a:moveTo>
                  <a:lnTo>
                    <a:pt x="7696" y="1841"/>
                  </a:lnTo>
                  <a:lnTo>
                    <a:pt x="7569" y="1714"/>
                  </a:lnTo>
                  <a:lnTo>
                    <a:pt x="7442" y="1638"/>
                  </a:lnTo>
                  <a:lnTo>
                    <a:pt x="7289" y="1562"/>
                  </a:lnTo>
                  <a:lnTo>
                    <a:pt x="7124" y="1511"/>
                  </a:lnTo>
                  <a:lnTo>
                    <a:pt x="6985" y="1498"/>
                  </a:lnTo>
                  <a:lnTo>
                    <a:pt x="6705" y="1498"/>
                  </a:lnTo>
                  <a:lnTo>
                    <a:pt x="6553" y="1511"/>
                  </a:lnTo>
                  <a:lnTo>
                    <a:pt x="3162" y="2019"/>
                  </a:lnTo>
                  <a:lnTo>
                    <a:pt x="3670" y="3098"/>
                  </a:lnTo>
                  <a:lnTo>
                    <a:pt x="7048" y="2590"/>
                  </a:lnTo>
                  <a:lnTo>
                    <a:pt x="7200" y="2565"/>
                  </a:lnTo>
                  <a:lnTo>
                    <a:pt x="7353" y="2501"/>
                  </a:lnTo>
                  <a:lnTo>
                    <a:pt x="7543" y="2425"/>
                  </a:lnTo>
                  <a:lnTo>
                    <a:pt x="7683" y="2298"/>
                  </a:lnTo>
                  <a:lnTo>
                    <a:pt x="7772" y="2133"/>
                  </a:lnTo>
                  <a:lnTo>
                    <a:pt x="7772" y="1993"/>
                  </a:lnTo>
                  <a:close/>
                </a:path>
                <a:path w="158750" h="28575">
                  <a:moveTo>
                    <a:pt x="42773" y="9321"/>
                  </a:moveTo>
                  <a:lnTo>
                    <a:pt x="39344" y="9156"/>
                  </a:lnTo>
                  <a:lnTo>
                    <a:pt x="40627" y="698"/>
                  </a:lnTo>
                  <a:lnTo>
                    <a:pt x="40652" y="533"/>
                  </a:lnTo>
                  <a:lnTo>
                    <a:pt x="40601" y="406"/>
                  </a:lnTo>
                  <a:lnTo>
                    <a:pt x="40513" y="266"/>
                  </a:lnTo>
                  <a:lnTo>
                    <a:pt x="40386" y="190"/>
                  </a:lnTo>
                  <a:lnTo>
                    <a:pt x="40259" y="114"/>
                  </a:lnTo>
                  <a:lnTo>
                    <a:pt x="40119" y="63"/>
                  </a:lnTo>
                  <a:lnTo>
                    <a:pt x="39954" y="12"/>
                  </a:lnTo>
                  <a:lnTo>
                    <a:pt x="39814" y="12"/>
                  </a:lnTo>
                  <a:lnTo>
                    <a:pt x="39522" y="0"/>
                  </a:lnTo>
                  <a:lnTo>
                    <a:pt x="39382" y="25"/>
                  </a:lnTo>
                  <a:lnTo>
                    <a:pt x="39255" y="63"/>
                  </a:lnTo>
                  <a:lnTo>
                    <a:pt x="39090" y="101"/>
                  </a:lnTo>
                  <a:lnTo>
                    <a:pt x="34467" y="1892"/>
                  </a:lnTo>
                  <a:lnTo>
                    <a:pt x="34315" y="1955"/>
                  </a:lnTo>
                  <a:lnTo>
                    <a:pt x="34188" y="2044"/>
                  </a:lnTo>
                  <a:lnTo>
                    <a:pt x="34086" y="2171"/>
                  </a:lnTo>
                  <a:lnTo>
                    <a:pt x="34036" y="2438"/>
                  </a:lnTo>
                  <a:lnTo>
                    <a:pt x="34112" y="2578"/>
                  </a:lnTo>
                  <a:lnTo>
                    <a:pt x="34290" y="2730"/>
                  </a:lnTo>
                  <a:lnTo>
                    <a:pt x="34429" y="2806"/>
                  </a:lnTo>
                  <a:lnTo>
                    <a:pt x="34582" y="2870"/>
                  </a:lnTo>
                  <a:lnTo>
                    <a:pt x="34759" y="2895"/>
                  </a:lnTo>
                  <a:lnTo>
                    <a:pt x="35128" y="2908"/>
                  </a:lnTo>
                  <a:lnTo>
                    <a:pt x="35331" y="2882"/>
                  </a:lnTo>
                  <a:lnTo>
                    <a:pt x="35509" y="2832"/>
                  </a:lnTo>
                  <a:lnTo>
                    <a:pt x="38544" y="1676"/>
                  </a:lnTo>
                  <a:lnTo>
                    <a:pt x="37414" y="9055"/>
                  </a:lnTo>
                  <a:lnTo>
                    <a:pt x="34010" y="8890"/>
                  </a:lnTo>
                  <a:lnTo>
                    <a:pt x="33782" y="8890"/>
                  </a:lnTo>
                  <a:lnTo>
                    <a:pt x="33642" y="8902"/>
                  </a:lnTo>
                  <a:lnTo>
                    <a:pt x="33515" y="8940"/>
                  </a:lnTo>
                  <a:lnTo>
                    <a:pt x="33350" y="8991"/>
                  </a:lnTo>
                  <a:lnTo>
                    <a:pt x="33210" y="9067"/>
                  </a:lnTo>
                  <a:lnTo>
                    <a:pt x="33070" y="9182"/>
                  </a:lnTo>
                  <a:lnTo>
                    <a:pt x="32981" y="9359"/>
                  </a:lnTo>
                  <a:lnTo>
                    <a:pt x="32981" y="9499"/>
                  </a:lnTo>
                  <a:lnTo>
                    <a:pt x="33032" y="9639"/>
                  </a:lnTo>
                  <a:lnTo>
                    <a:pt x="33172" y="9779"/>
                  </a:lnTo>
                  <a:lnTo>
                    <a:pt x="33337" y="9867"/>
                  </a:lnTo>
                  <a:lnTo>
                    <a:pt x="33540" y="9944"/>
                  </a:lnTo>
                  <a:lnTo>
                    <a:pt x="33705" y="9982"/>
                  </a:lnTo>
                  <a:lnTo>
                    <a:pt x="33845" y="9994"/>
                  </a:lnTo>
                  <a:lnTo>
                    <a:pt x="38138" y="10210"/>
                  </a:lnTo>
                  <a:lnTo>
                    <a:pt x="42595" y="10439"/>
                  </a:lnTo>
                  <a:lnTo>
                    <a:pt x="42773" y="9321"/>
                  </a:lnTo>
                  <a:close/>
                </a:path>
                <a:path w="158750" h="28575">
                  <a:moveTo>
                    <a:pt x="43649" y="9779"/>
                  </a:moveTo>
                  <a:lnTo>
                    <a:pt x="43522" y="9613"/>
                  </a:lnTo>
                  <a:lnTo>
                    <a:pt x="43408" y="9486"/>
                  </a:lnTo>
                  <a:lnTo>
                    <a:pt x="43256" y="9423"/>
                  </a:lnTo>
                  <a:lnTo>
                    <a:pt x="43129" y="9385"/>
                  </a:lnTo>
                  <a:lnTo>
                    <a:pt x="43002" y="9347"/>
                  </a:lnTo>
                  <a:lnTo>
                    <a:pt x="42824" y="9321"/>
                  </a:lnTo>
                  <a:lnTo>
                    <a:pt x="42608" y="10426"/>
                  </a:lnTo>
                  <a:lnTo>
                    <a:pt x="42837" y="10426"/>
                  </a:lnTo>
                  <a:lnTo>
                    <a:pt x="42976" y="10414"/>
                  </a:lnTo>
                  <a:lnTo>
                    <a:pt x="43116" y="10388"/>
                  </a:lnTo>
                  <a:lnTo>
                    <a:pt x="43307" y="10312"/>
                  </a:lnTo>
                  <a:lnTo>
                    <a:pt x="43472" y="10198"/>
                  </a:lnTo>
                  <a:lnTo>
                    <a:pt x="43611" y="10058"/>
                  </a:lnTo>
                  <a:lnTo>
                    <a:pt x="43649" y="9779"/>
                  </a:lnTo>
                  <a:close/>
                </a:path>
                <a:path w="158750" h="28575">
                  <a:moveTo>
                    <a:pt x="60032" y="7315"/>
                  </a:moveTo>
                  <a:lnTo>
                    <a:pt x="59474" y="6235"/>
                  </a:lnTo>
                  <a:lnTo>
                    <a:pt x="56794" y="5003"/>
                  </a:lnTo>
                  <a:lnTo>
                    <a:pt x="56591" y="4953"/>
                  </a:lnTo>
                  <a:lnTo>
                    <a:pt x="56159" y="4914"/>
                  </a:lnTo>
                  <a:lnTo>
                    <a:pt x="55994" y="4889"/>
                  </a:lnTo>
                  <a:lnTo>
                    <a:pt x="51727" y="4686"/>
                  </a:lnTo>
                  <a:lnTo>
                    <a:pt x="57251" y="2044"/>
                  </a:lnTo>
                  <a:lnTo>
                    <a:pt x="58140" y="2057"/>
                  </a:lnTo>
                  <a:lnTo>
                    <a:pt x="58305" y="952"/>
                  </a:lnTo>
                  <a:lnTo>
                    <a:pt x="57912" y="927"/>
                  </a:lnTo>
                  <a:lnTo>
                    <a:pt x="57124" y="927"/>
                  </a:lnTo>
                  <a:lnTo>
                    <a:pt x="49644" y="5067"/>
                  </a:lnTo>
                  <a:lnTo>
                    <a:pt x="49263" y="7632"/>
                  </a:lnTo>
                  <a:lnTo>
                    <a:pt x="51193" y="7747"/>
                  </a:lnTo>
                  <a:lnTo>
                    <a:pt x="51485" y="5791"/>
                  </a:lnTo>
                  <a:lnTo>
                    <a:pt x="55549" y="5994"/>
                  </a:lnTo>
                  <a:lnTo>
                    <a:pt x="55714" y="6007"/>
                  </a:lnTo>
                  <a:lnTo>
                    <a:pt x="56146" y="6032"/>
                  </a:lnTo>
                  <a:lnTo>
                    <a:pt x="56375" y="6083"/>
                  </a:lnTo>
                  <a:lnTo>
                    <a:pt x="56718" y="6172"/>
                  </a:lnTo>
                  <a:lnTo>
                    <a:pt x="56845" y="6210"/>
                  </a:lnTo>
                  <a:lnTo>
                    <a:pt x="57035" y="6286"/>
                  </a:lnTo>
                  <a:lnTo>
                    <a:pt x="57416" y="6464"/>
                  </a:lnTo>
                  <a:lnTo>
                    <a:pt x="57721" y="6692"/>
                  </a:lnTo>
                  <a:lnTo>
                    <a:pt x="57848" y="6832"/>
                  </a:lnTo>
                  <a:lnTo>
                    <a:pt x="57988" y="7035"/>
                  </a:lnTo>
                  <a:lnTo>
                    <a:pt x="58077" y="7251"/>
                  </a:lnTo>
                  <a:lnTo>
                    <a:pt x="58089" y="7391"/>
                  </a:lnTo>
                  <a:lnTo>
                    <a:pt x="58089" y="7581"/>
                  </a:lnTo>
                  <a:lnTo>
                    <a:pt x="58013" y="8051"/>
                  </a:lnTo>
                  <a:lnTo>
                    <a:pt x="57937" y="8394"/>
                  </a:lnTo>
                  <a:lnTo>
                    <a:pt x="57721" y="8763"/>
                  </a:lnTo>
                  <a:lnTo>
                    <a:pt x="57378" y="9080"/>
                  </a:lnTo>
                  <a:lnTo>
                    <a:pt x="54470" y="9918"/>
                  </a:lnTo>
                  <a:lnTo>
                    <a:pt x="53797" y="9855"/>
                  </a:lnTo>
                  <a:lnTo>
                    <a:pt x="51168" y="8051"/>
                  </a:lnTo>
                  <a:lnTo>
                    <a:pt x="51168" y="7835"/>
                  </a:lnTo>
                  <a:lnTo>
                    <a:pt x="49250" y="7670"/>
                  </a:lnTo>
                  <a:lnTo>
                    <a:pt x="49237" y="8115"/>
                  </a:lnTo>
                  <a:lnTo>
                    <a:pt x="52120" y="10668"/>
                  </a:lnTo>
                  <a:lnTo>
                    <a:pt x="52349" y="10756"/>
                  </a:lnTo>
                  <a:lnTo>
                    <a:pt x="53098" y="10909"/>
                  </a:lnTo>
                  <a:lnTo>
                    <a:pt x="53860" y="10998"/>
                  </a:lnTo>
                  <a:lnTo>
                    <a:pt x="54394" y="11023"/>
                  </a:lnTo>
                  <a:lnTo>
                    <a:pt x="54914" y="11010"/>
                  </a:lnTo>
                  <a:lnTo>
                    <a:pt x="58762" y="9867"/>
                  </a:lnTo>
                  <a:lnTo>
                    <a:pt x="58940" y="9753"/>
                  </a:lnTo>
                  <a:lnTo>
                    <a:pt x="59931" y="8229"/>
                  </a:lnTo>
                  <a:lnTo>
                    <a:pt x="60007" y="7721"/>
                  </a:lnTo>
                  <a:lnTo>
                    <a:pt x="60032" y="7581"/>
                  </a:lnTo>
                  <a:lnTo>
                    <a:pt x="60032" y="7315"/>
                  </a:lnTo>
                  <a:close/>
                </a:path>
                <a:path w="158750" h="28575">
                  <a:moveTo>
                    <a:pt x="106299" y="15024"/>
                  </a:moveTo>
                  <a:lnTo>
                    <a:pt x="106159" y="14998"/>
                  </a:lnTo>
                  <a:lnTo>
                    <a:pt x="105981" y="14973"/>
                  </a:lnTo>
                  <a:lnTo>
                    <a:pt x="105791" y="14973"/>
                  </a:lnTo>
                  <a:lnTo>
                    <a:pt x="105562" y="15011"/>
                  </a:lnTo>
                  <a:lnTo>
                    <a:pt x="105435" y="15036"/>
                  </a:lnTo>
                  <a:lnTo>
                    <a:pt x="105270" y="15087"/>
                  </a:lnTo>
                  <a:lnTo>
                    <a:pt x="105143" y="15176"/>
                  </a:lnTo>
                  <a:lnTo>
                    <a:pt x="104990" y="15316"/>
                  </a:lnTo>
                  <a:lnTo>
                    <a:pt x="104927" y="15468"/>
                  </a:lnTo>
                  <a:lnTo>
                    <a:pt x="104952" y="15608"/>
                  </a:lnTo>
                  <a:lnTo>
                    <a:pt x="105003" y="15735"/>
                  </a:lnTo>
                  <a:lnTo>
                    <a:pt x="105143" y="15887"/>
                  </a:lnTo>
                  <a:lnTo>
                    <a:pt x="105283" y="15963"/>
                  </a:lnTo>
                  <a:lnTo>
                    <a:pt x="105435" y="16027"/>
                  </a:lnTo>
                  <a:lnTo>
                    <a:pt x="106299" y="15024"/>
                  </a:lnTo>
                  <a:close/>
                </a:path>
                <a:path w="158750" h="28575">
                  <a:moveTo>
                    <a:pt x="111315" y="9639"/>
                  </a:moveTo>
                  <a:lnTo>
                    <a:pt x="110871" y="8559"/>
                  </a:lnTo>
                  <a:lnTo>
                    <a:pt x="110731" y="8572"/>
                  </a:lnTo>
                  <a:lnTo>
                    <a:pt x="110553" y="8636"/>
                  </a:lnTo>
                  <a:lnTo>
                    <a:pt x="110401" y="8699"/>
                  </a:lnTo>
                  <a:lnTo>
                    <a:pt x="110261" y="8801"/>
                  </a:lnTo>
                  <a:lnTo>
                    <a:pt x="110172" y="8928"/>
                  </a:lnTo>
                  <a:lnTo>
                    <a:pt x="110121" y="9144"/>
                  </a:lnTo>
                  <a:lnTo>
                    <a:pt x="110185" y="9296"/>
                  </a:lnTo>
                  <a:lnTo>
                    <a:pt x="110312" y="9423"/>
                  </a:lnTo>
                  <a:lnTo>
                    <a:pt x="110439" y="9499"/>
                  </a:lnTo>
                  <a:lnTo>
                    <a:pt x="110642" y="9588"/>
                  </a:lnTo>
                  <a:lnTo>
                    <a:pt x="110947" y="9639"/>
                  </a:lnTo>
                  <a:lnTo>
                    <a:pt x="111086" y="9652"/>
                  </a:lnTo>
                  <a:lnTo>
                    <a:pt x="111264" y="9639"/>
                  </a:lnTo>
                  <a:close/>
                </a:path>
                <a:path w="158750" h="28575">
                  <a:moveTo>
                    <a:pt x="117538" y="8305"/>
                  </a:moveTo>
                  <a:lnTo>
                    <a:pt x="117487" y="8166"/>
                  </a:lnTo>
                  <a:lnTo>
                    <a:pt x="117398" y="8039"/>
                  </a:lnTo>
                  <a:lnTo>
                    <a:pt x="117271" y="7950"/>
                  </a:lnTo>
                  <a:lnTo>
                    <a:pt x="117132" y="7874"/>
                  </a:lnTo>
                  <a:lnTo>
                    <a:pt x="117005" y="7823"/>
                  </a:lnTo>
                  <a:lnTo>
                    <a:pt x="116852" y="7785"/>
                  </a:lnTo>
                  <a:lnTo>
                    <a:pt x="116713" y="7785"/>
                  </a:lnTo>
                  <a:lnTo>
                    <a:pt x="116471" y="7772"/>
                  </a:lnTo>
                  <a:lnTo>
                    <a:pt x="116332" y="7785"/>
                  </a:lnTo>
                  <a:lnTo>
                    <a:pt x="110871" y="8547"/>
                  </a:lnTo>
                  <a:lnTo>
                    <a:pt x="111315" y="9626"/>
                  </a:lnTo>
                  <a:lnTo>
                    <a:pt x="114833" y="9144"/>
                  </a:lnTo>
                  <a:lnTo>
                    <a:pt x="109397" y="15862"/>
                  </a:lnTo>
                  <a:lnTo>
                    <a:pt x="106311" y="15024"/>
                  </a:lnTo>
                  <a:lnTo>
                    <a:pt x="105498" y="16027"/>
                  </a:lnTo>
                  <a:lnTo>
                    <a:pt x="109410" y="17094"/>
                  </a:lnTo>
                  <a:lnTo>
                    <a:pt x="113449" y="18186"/>
                  </a:lnTo>
                  <a:lnTo>
                    <a:pt x="113588" y="18186"/>
                  </a:lnTo>
                  <a:lnTo>
                    <a:pt x="113766" y="18224"/>
                  </a:lnTo>
                  <a:lnTo>
                    <a:pt x="113957" y="18224"/>
                  </a:lnTo>
                  <a:lnTo>
                    <a:pt x="114134" y="18186"/>
                  </a:lnTo>
                  <a:lnTo>
                    <a:pt x="114325" y="18148"/>
                  </a:lnTo>
                  <a:lnTo>
                    <a:pt x="114477" y="18097"/>
                  </a:lnTo>
                  <a:lnTo>
                    <a:pt x="114617" y="18021"/>
                  </a:lnTo>
                  <a:lnTo>
                    <a:pt x="114744" y="17894"/>
                  </a:lnTo>
                  <a:lnTo>
                    <a:pt x="114820" y="17716"/>
                  </a:lnTo>
                  <a:lnTo>
                    <a:pt x="114820" y="17576"/>
                  </a:lnTo>
                  <a:lnTo>
                    <a:pt x="114757" y="17449"/>
                  </a:lnTo>
                  <a:lnTo>
                    <a:pt x="114604" y="17310"/>
                  </a:lnTo>
                  <a:lnTo>
                    <a:pt x="114465" y="17221"/>
                  </a:lnTo>
                  <a:lnTo>
                    <a:pt x="114312" y="17157"/>
                  </a:lnTo>
                  <a:lnTo>
                    <a:pt x="111137" y="16332"/>
                  </a:lnTo>
                  <a:lnTo>
                    <a:pt x="117360" y="8648"/>
                  </a:lnTo>
                  <a:lnTo>
                    <a:pt x="117462" y="8521"/>
                  </a:lnTo>
                  <a:lnTo>
                    <a:pt x="117525" y="8382"/>
                  </a:lnTo>
                  <a:close/>
                </a:path>
                <a:path w="158750" h="28575">
                  <a:moveTo>
                    <a:pt x="134035" y="14173"/>
                  </a:moveTo>
                  <a:lnTo>
                    <a:pt x="132118" y="11938"/>
                  </a:lnTo>
                  <a:lnTo>
                    <a:pt x="132118" y="14046"/>
                  </a:lnTo>
                  <a:lnTo>
                    <a:pt x="132080" y="14198"/>
                  </a:lnTo>
                  <a:lnTo>
                    <a:pt x="132054" y="14338"/>
                  </a:lnTo>
                  <a:lnTo>
                    <a:pt x="131991" y="14478"/>
                  </a:lnTo>
                  <a:lnTo>
                    <a:pt x="131914" y="14617"/>
                  </a:lnTo>
                  <a:lnTo>
                    <a:pt x="131686" y="14871"/>
                  </a:lnTo>
                  <a:lnTo>
                    <a:pt x="131533" y="14998"/>
                  </a:lnTo>
                  <a:lnTo>
                    <a:pt x="131356" y="15087"/>
                  </a:lnTo>
                  <a:lnTo>
                    <a:pt x="130975" y="15290"/>
                  </a:lnTo>
                  <a:lnTo>
                    <a:pt x="130759" y="15367"/>
                  </a:lnTo>
                  <a:lnTo>
                    <a:pt x="130543" y="15405"/>
                  </a:lnTo>
                  <a:lnTo>
                    <a:pt x="130416" y="15443"/>
                  </a:lnTo>
                  <a:lnTo>
                    <a:pt x="130289" y="15455"/>
                  </a:lnTo>
                  <a:lnTo>
                    <a:pt x="130060" y="15506"/>
                  </a:lnTo>
                  <a:lnTo>
                    <a:pt x="129628" y="15532"/>
                  </a:lnTo>
                  <a:lnTo>
                    <a:pt x="129628" y="18008"/>
                  </a:lnTo>
                  <a:lnTo>
                    <a:pt x="129628" y="18389"/>
                  </a:lnTo>
                  <a:lnTo>
                    <a:pt x="129540" y="18681"/>
                  </a:lnTo>
                  <a:lnTo>
                    <a:pt x="129387" y="18948"/>
                  </a:lnTo>
                  <a:lnTo>
                    <a:pt x="129260" y="19100"/>
                  </a:lnTo>
                  <a:lnTo>
                    <a:pt x="129070" y="19291"/>
                  </a:lnTo>
                  <a:lnTo>
                    <a:pt x="128651" y="19596"/>
                  </a:lnTo>
                  <a:lnTo>
                    <a:pt x="126225" y="20180"/>
                  </a:lnTo>
                  <a:lnTo>
                    <a:pt x="125564" y="20142"/>
                  </a:lnTo>
                  <a:lnTo>
                    <a:pt x="124917" y="20027"/>
                  </a:lnTo>
                  <a:lnTo>
                    <a:pt x="124764" y="19977"/>
                  </a:lnTo>
                  <a:lnTo>
                    <a:pt x="124612" y="19951"/>
                  </a:lnTo>
                  <a:lnTo>
                    <a:pt x="122770" y="18211"/>
                  </a:lnTo>
                  <a:lnTo>
                    <a:pt x="122796" y="18008"/>
                  </a:lnTo>
                  <a:lnTo>
                    <a:pt x="122834" y="17818"/>
                  </a:lnTo>
                  <a:lnTo>
                    <a:pt x="122910" y="17640"/>
                  </a:lnTo>
                  <a:lnTo>
                    <a:pt x="123037" y="17437"/>
                  </a:lnTo>
                  <a:lnTo>
                    <a:pt x="126187" y="16217"/>
                  </a:lnTo>
                  <a:lnTo>
                    <a:pt x="126847" y="16256"/>
                  </a:lnTo>
                  <a:lnTo>
                    <a:pt x="127495" y="16370"/>
                  </a:lnTo>
                  <a:lnTo>
                    <a:pt x="127647" y="16421"/>
                  </a:lnTo>
                  <a:lnTo>
                    <a:pt x="127800" y="16446"/>
                  </a:lnTo>
                  <a:lnTo>
                    <a:pt x="129628" y="18008"/>
                  </a:lnTo>
                  <a:lnTo>
                    <a:pt x="129628" y="15532"/>
                  </a:lnTo>
                  <a:lnTo>
                    <a:pt x="129057" y="15506"/>
                  </a:lnTo>
                  <a:lnTo>
                    <a:pt x="128701" y="15455"/>
                  </a:lnTo>
                  <a:lnTo>
                    <a:pt x="128536" y="15430"/>
                  </a:lnTo>
                  <a:lnTo>
                    <a:pt x="128346" y="15367"/>
                  </a:lnTo>
                  <a:lnTo>
                    <a:pt x="127000" y="13995"/>
                  </a:lnTo>
                  <a:lnTo>
                    <a:pt x="127038" y="13779"/>
                  </a:lnTo>
                  <a:lnTo>
                    <a:pt x="127101" y="13639"/>
                  </a:lnTo>
                  <a:lnTo>
                    <a:pt x="127165" y="13512"/>
                  </a:lnTo>
                  <a:lnTo>
                    <a:pt x="127406" y="13246"/>
                  </a:lnTo>
                  <a:lnTo>
                    <a:pt x="127558" y="13119"/>
                  </a:lnTo>
                  <a:lnTo>
                    <a:pt x="128117" y="12827"/>
                  </a:lnTo>
                  <a:lnTo>
                    <a:pt x="128333" y="12750"/>
                  </a:lnTo>
                  <a:lnTo>
                    <a:pt x="128549" y="12712"/>
                  </a:lnTo>
                  <a:lnTo>
                    <a:pt x="128676" y="12674"/>
                  </a:lnTo>
                  <a:lnTo>
                    <a:pt x="128803" y="12661"/>
                  </a:lnTo>
                  <a:lnTo>
                    <a:pt x="129032" y="12611"/>
                  </a:lnTo>
                  <a:lnTo>
                    <a:pt x="129552" y="12585"/>
                  </a:lnTo>
                  <a:lnTo>
                    <a:pt x="130035" y="12611"/>
                  </a:lnTo>
                  <a:lnTo>
                    <a:pt x="130505" y="12687"/>
                  </a:lnTo>
                  <a:lnTo>
                    <a:pt x="130746" y="12750"/>
                  </a:lnTo>
                  <a:lnTo>
                    <a:pt x="130962" y="12827"/>
                  </a:lnTo>
                  <a:lnTo>
                    <a:pt x="131343" y="13017"/>
                  </a:lnTo>
                  <a:lnTo>
                    <a:pt x="131521" y="13119"/>
                  </a:lnTo>
                  <a:lnTo>
                    <a:pt x="131660" y="13233"/>
                  </a:lnTo>
                  <a:lnTo>
                    <a:pt x="131902" y="13487"/>
                  </a:lnTo>
                  <a:lnTo>
                    <a:pt x="132054" y="13754"/>
                  </a:lnTo>
                  <a:lnTo>
                    <a:pt x="132118" y="14046"/>
                  </a:lnTo>
                  <a:lnTo>
                    <a:pt x="132118" y="11938"/>
                  </a:lnTo>
                  <a:lnTo>
                    <a:pt x="129959" y="11468"/>
                  </a:lnTo>
                  <a:lnTo>
                    <a:pt x="129070" y="11468"/>
                  </a:lnTo>
                  <a:lnTo>
                    <a:pt x="128854" y="11506"/>
                  </a:lnTo>
                  <a:lnTo>
                    <a:pt x="128638" y="11518"/>
                  </a:lnTo>
                  <a:lnTo>
                    <a:pt x="125564" y="12877"/>
                  </a:lnTo>
                  <a:lnTo>
                    <a:pt x="125069" y="13944"/>
                  </a:lnTo>
                  <a:lnTo>
                    <a:pt x="125082" y="14325"/>
                  </a:lnTo>
                  <a:lnTo>
                    <a:pt x="125145" y="14579"/>
                  </a:lnTo>
                  <a:lnTo>
                    <a:pt x="125272" y="14820"/>
                  </a:lnTo>
                  <a:lnTo>
                    <a:pt x="125323" y="14947"/>
                  </a:lnTo>
                  <a:lnTo>
                    <a:pt x="125476" y="15151"/>
                  </a:lnTo>
                  <a:lnTo>
                    <a:pt x="125120" y="15163"/>
                  </a:lnTo>
                  <a:lnTo>
                    <a:pt x="124612" y="15240"/>
                  </a:lnTo>
                  <a:lnTo>
                    <a:pt x="121361" y="16878"/>
                  </a:lnTo>
                  <a:lnTo>
                    <a:pt x="121069" y="17310"/>
                  </a:lnTo>
                  <a:lnTo>
                    <a:pt x="120942" y="17602"/>
                  </a:lnTo>
                  <a:lnTo>
                    <a:pt x="120865" y="17919"/>
                  </a:lnTo>
                  <a:lnTo>
                    <a:pt x="120853" y="18211"/>
                  </a:lnTo>
                  <a:lnTo>
                    <a:pt x="120878" y="18516"/>
                  </a:lnTo>
                  <a:lnTo>
                    <a:pt x="125984" y="21297"/>
                  </a:lnTo>
                  <a:lnTo>
                    <a:pt x="126250" y="21297"/>
                  </a:lnTo>
                  <a:lnTo>
                    <a:pt x="129819" y="20472"/>
                  </a:lnTo>
                  <a:lnTo>
                    <a:pt x="130022" y="20370"/>
                  </a:lnTo>
                  <a:lnTo>
                    <a:pt x="130378" y="20154"/>
                  </a:lnTo>
                  <a:lnTo>
                    <a:pt x="130683" y="19900"/>
                  </a:lnTo>
                  <a:lnTo>
                    <a:pt x="131076" y="19507"/>
                  </a:lnTo>
                  <a:lnTo>
                    <a:pt x="131330" y="19088"/>
                  </a:lnTo>
                  <a:lnTo>
                    <a:pt x="131470" y="18796"/>
                  </a:lnTo>
                  <a:lnTo>
                    <a:pt x="131546" y="18478"/>
                  </a:lnTo>
                  <a:lnTo>
                    <a:pt x="131559" y="18186"/>
                  </a:lnTo>
                  <a:lnTo>
                    <a:pt x="131546" y="17881"/>
                  </a:lnTo>
                  <a:lnTo>
                    <a:pt x="131470" y="17589"/>
                  </a:lnTo>
                  <a:lnTo>
                    <a:pt x="131152" y="17005"/>
                  </a:lnTo>
                  <a:lnTo>
                    <a:pt x="130911" y="16725"/>
                  </a:lnTo>
                  <a:lnTo>
                    <a:pt x="130733" y="16560"/>
                  </a:lnTo>
                  <a:lnTo>
                    <a:pt x="130860" y="16535"/>
                  </a:lnTo>
                  <a:lnTo>
                    <a:pt x="133527" y="15240"/>
                  </a:lnTo>
                  <a:lnTo>
                    <a:pt x="133654" y="15087"/>
                  </a:lnTo>
                  <a:lnTo>
                    <a:pt x="133845" y="14808"/>
                  </a:lnTo>
                  <a:lnTo>
                    <a:pt x="133946" y="14554"/>
                  </a:lnTo>
                  <a:lnTo>
                    <a:pt x="134035" y="14173"/>
                  </a:lnTo>
                  <a:close/>
                </a:path>
                <a:path w="158750" h="28575">
                  <a:moveTo>
                    <a:pt x="145592" y="16840"/>
                  </a:moveTo>
                  <a:lnTo>
                    <a:pt x="143675" y="15011"/>
                  </a:lnTo>
                  <a:lnTo>
                    <a:pt x="143637" y="16751"/>
                  </a:lnTo>
                  <a:lnTo>
                    <a:pt x="143637" y="16941"/>
                  </a:lnTo>
                  <a:lnTo>
                    <a:pt x="143586" y="17068"/>
                  </a:lnTo>
                  <a:lnTo>
                    <a:pt x="143497" y="17246"/>
                  </a:lnTo>
                  <a:lnTo>
                    <a:pt x="143281" y="17462"/>
                  </a:lnTo>
                  <a:lnTo>
                    <a:pt x="142913" y="17653"/>
                  </a:lnTo>
                  <a:lnTo>
                    <a:pt x="142760" y="17691"/>
                  </a:lnTo>
                  <a:lnTo>
                    <a:pt x="142633" y="17741"/>
                  </a:lnTo>
                  <a:lnTo>
                    <a:pt x="142303" y="17792"/>
                  </a:lnTo>
                  <a:lnTo>
                    <a:pt x="141986" y="17818"/>
                  </a:lnTo>
                  <a:lnTo>
                    <a:pt x="141833" y="17805"/>
                  </a:lnTo>
                  <a:lnTo>
                    <a:pt x="141643" y="17805"/>
                  </a:lnTo>
                  <a:lnTo>
                    <a:pt x="141490" y="17767"/>
                  </a:lnTo>
                  <a:lnTo>
                    <a:pt x="141198" y="17716"/>
                  </a:lnTo>
                  <a:lnTo>
                    <a:pt x="141046" y="17665"/>
                  </a:lnTo>
                  <a:lnTo>
                    <a:pt x="140284" y="16852"/>
                  </a:lnTo>
                  <a:lnTo>
                    <a:pt x="140322" y="16662"/>
                  </a:lnTo>
                  <a:lnTo>
                    <a:pt x="140385" y="16510"/>
                  </a:lnTo>
                  <a:lnTo>
                    <a:pt x="140512" y="16395"/>
                  </a:lnTo>
                  <a:lnTo>
                    <a:pt x="140677" y="16243"/>
                  </a:lnTo>
                  <a:lnTo>
                    <a:pt x="140843" y="16129"/>
                  </a:lnTo>
                  <a:lnTo>
                    <a:pt x="141033" y="16040"/>
                  </a:lnTo>
                  <a:lnTo>
                    <a:pt x="141185" y="15989"/>
                  </a:lnTo>
                  <a:lnTo>
                    <a:pt x="141630" y="15900"/>
                  </a:lnTo>
                  <a:lnTo>
                    <a:pt x="141820" y="15887"/>
                  </a:lnTo>
                  <a:lnTo>
                    <a:pt x="142392" y="15913"/>
                  </a:lnTo>
                  <a:lnTo>
                    <a:pt x="142684" y="15976"/>
                  </a:lnTo>
                  <a:lnTo>
                    <a:pt x="142900" y="16040"/>
                  </a:lnTo>
                  <a:lnTo>
                    <a:pt x="143040" y="16103"/>
                  </a:lnTo>
                  <a:lnTo>
                    <a:pt x="143205" y="16192"/>
                  </a:lnTo>
                  <a:lnTo>
                    <a:pt x="143357" y="16306"/>
                  </a:lnTo>
                  <a:lnTo>
                    <a:pt x="143548" y="16522"/>
                  </a:lnTo>
                  <a:lnTo>
                    <a:pt x="143611" y="16662"/>
                  </a:lnTo>
                  <a:lnTo>
                    <a:pt x="143637" y="15011"/>
                  </a:lnTo>
                  <a:lnTo>
                    <a:pt x="143027" y="14859"/>
                  </a:lnTo>
                  <a:lnTo>
                    <a:pt x="142824" y="14820"/>
                  </a:lnTo>
                  <a:lnTo>
                    <a:pt x="142303" y="14782"/>
                  </a:lnTo>
                  <a:lnTo>
                    <a:pt x="142125" y="14782"/>
                  </a:lnTo>
                  <a:lnTo>
                    <a:pt x="141960" y="14757"/>
                  </a:lnTo>
                  <a:lnTo>
                    <a:pt x="138798" y="15875"/>
                  </a:lnTo>
                  <a:lnTo>
                    <a:pt x="138671" y="16040"/>
                  </a:lnTo>
                  <a:lnTo>
                    <a:pt x="138468" y="16357"/>
                  </a:lnTo>
                  <a:lnTo>
                    <a:pt x="138379" y="16662"/>
                  </a:lnTo>
                  <a:lnTo>
                    <a:pt x="138379" y="17068"/>
                  </a:lnTo>
                  <a:lnTo>
                    <a:pt x="138531" y="17462"/>
                  </a:lnTo>
                  <a:lnTo>
                    <a:pt x="138658" y="17665"/>
                  </a:lnTo>
                  <a:lnTo>
                    <a:pt x="138811" y="17830"/>
                  </a:lnTo>
                  <a:lnTo>
                    <a:pt x="141630" y="18923"/>
                  </a:lnTo>
                  <a:lnTo>
                    <a:pt x="142341" y="18923"/>
                  </a:lnTo>
                  <a:lnTo>
                    <a:pt x="144868" y="18084"/>
                  </a:lnTo>
                  <a:lnTo>
                    <a:pt x="144995" y="18008"/>
                  </a:lnTo>
                  <a:lnTo>
                    <a:pt x="145173" y="17818"/>
                  </a:lnTo>
                  <a:lnTo>
                    <a:pt x="145262" y="17678"/>
                  </a:lnTo>
                  <a:lnTo>
                    <a:pt x="145427" y="17449"/>
                  </a:lnTo>
                  <a:lnTo>
                    <a:pt x="145567" y="17043"/>
                  </a:lnTo>
                  <a:lnTo>
                    <a:pt x="145592" y="16840"/>
                  </a:lnTo>
                  <a:close/>
                </a:path>
                <a:path w="158750" h="28575">
                  <a:moveTo>
                    <a:pt x="151777" y="27559"/>
                  </a:moveTo>
                  <a:lnTo>
                    <a:pt x="151714" y="27419"/>
                  </a:lnTo>
                  <a:lnTo>
                    <a:pt x="151561" y="27254"/>
                  </a:lnTo>
                  <a:lnTo>
                    <a:pt x="151434" y="27178"/>
                  </a:lnTo>
                  <a:lnTo>
                    <a:pt x="151269" y="27114"/>
                  </a:lnTo>
                  <a:lnTo>
                    <a:pt x="150406" y="28117"/>
                  </a:lnTo>
                  <a:lnTo>
                    <a:pt x="150545" y="28143"/>
                  </a:lnTo>
                  <a:lnTo>
                    <a:pt x="150787" y="28168"/>
                  </a:lnTo>
                  <a:lnTo>
                    <a:pt x="150914" y="28168"/>
                  </a:lnTo>
                  <a:lnTo>
                    <a:pt x="151142" y="28130"/>
                  </a:lnTo>
                  <a:lnTo>
                    <a:pt x="151269" y="28105"/>
                  </a:lnTo>
                  <a:lnTo>
                    <a:pt x="151447" y="28054"/>
                  </a:lnTo>
                  <a:lnTo>
                    <a:pt x="151587" y="27952"/>
                  </a:lnTo>
                  <a:lnTo>
                    <a:pt x="151714" y="27825"/>
                  </a:lnTo>
                  <a:lnTo>
                    <a:pt x="151777" y="27673"/>
                  </a:lnTo>
                  <a:close/>
                </a:path>
                <a:path w="158750" h="28575">
                  <a:moveTo>
                    <a:pt x="158470" y="19342"/>
                  </a:moveTo>
                  <a:lnTo>
                    <a:pt x="158407" y="19189"/>
                  </a:lnTo>
                  <a:lnTo>
                    <a:pt x="158318" y="19062"/>
                  </a:lnTo>
                  <a:lnTo>
                    <a:pt x="158178" y="18948"/>
                  </a:lnTo>
                  <a:lnTo>
                    <a:pt x="158038" y="18872"/>
                  </a:lnTo>
                  <a:lnTo>
                    <a:pt x="157899" y="18846"/>
                  </a:lnTo>
                  <a:lnTo>
                    <a:pt x="157518" y="19304"/>
                  </a:lnTo>
                  <a:lnTo>
                    <a:pt x="157899" y="18834"/>
                  </a:lnTo>
                  <a:lnTo>
                    <a:pt x="154927" y="18046"/>
                  </a:lnTo>
                  <a:lnTo>
                    <a:pt x="154774" y="17983"/>
                  </a:lnTo>
                  <a:lnTo>
                    <a:pt x="154597" y="17970"/>
                  </a:lnTo>
                  <a:lnTo>
                    <a:pt x="154114" y="17843"/>
                  </a:lnTo>
                  <a:lnTo>
                    <a:pt x="153885" y="17818"/>
                  </a:lnTo>
                  <a:lnTo>
                    <a:pt x="153670" y="17780"/>
                  </a:lnTo>
                  <a:lnTo>
                    <a:pt x="153238" y="17754"/>
                  </a:lnTo>
                  <a:lnTo>
                    <a:pt x="153022" y="17754"/>
                  </a:lnTo>
                  <a:lnTo>
                    <a:pt x="152806" y="17729"/>
                  </a:lnTo>
                  <a:lnTo>
                    <a:pt x="152158" y="17767"/>
                  </a:lnTo>
                  <a:lnTo>
                    <a:pt x="151511" y="17856"/>
                  </a:lnTo>
                  <a:lnTo>
                    <a:pt x="151295" y="17907"/>
                  </a:lnTo>
                  <a:lnTo>
                    <a:pt x="151079" y="17945"/>
                  </a:lnTo>
                  <a:lnTo>
                    <a:pt x="148894" y="19113"/>
                  </a:lnTo>
                  <a:lnTo>
                    <a:pt x="148755" y="19240"/>
                  </a:lnTo>
                  <a:lnTo>
                    <a:pt x="145059" y="23812"/>
                  </a:lnTo>
                  <a:lnTo>
                    <a:pt x="144957" y="23939"/>
                  </a:lnTo>
                  <a:lnTo>
                    <a:pt x="144792" y="24168"/>
                  </a:lnTo>
                  <a:lnTo>
                    <a:pt x="144754" y="24295"/>
                  </a:lnTo>
                  <a:lnTo>
                    <a:pt x="144703" y="24422"/>
                  </a:lnTo>
                  <a:lnTo>
                    <a:pt x="144640" y="24676"/>
                  </a:lnTo>
                  <a:lnTo>
                    <a:pt x="144614" y="24930"/>
                  </a:lnTo>
                  <a:lnTo>
                    <a:pt x="144640" y="25184"/>
                  </a:lnTo>
                  <a:lnTo>
                    <a:pt x="144983" y="25920"/>
                  </a:lnTo>
                  <a:lnTo>
                    <a:pt x="145161" y="26149"/>
                  </a:lnTo>
                  <a:lnTo>
                    <a:pt x="145376" y="26365"/>
                  </a:lnTo>
                  <a:lnTo>
                    <a:pt x="145656" y="26555"/>
                  </a:lnTo>
                  <a:lnTo>
                    <a:pt x="147066" y="27216"/>
                  </a:lnTo>
                  <a:lnTo>
                    <a:pt x="147205" y="27266"/>
                  </a:lnTo>
                  <a:lnTo>
                    <a:pt x="147358" y="27317"/>
                  </a:lnTo>
                  <a:lnTo>
                    <a:pt x="150393" y="28130"/>
                  </a:lnTo>
                  <a:lnTo>
                    <a:pt x="151206" y="27114"/>
                  </a:lnTo>
                  <a:lnTo>
                    <a:pt x="148247" y="26327"/>
                  </a:lnTo>
                  <a:lnTo>
                    <a:pt x="148069" y="26263"/>
                  </a:lnTo>
                  <a:lnTo>
                    <a:pt x="147904" y="26238"/>
                  </a:lnTo>
                  <a:lnTo>
                    <a:pt x="147713" y="26149"/>
                  </a:lnTo>
                  <a:lnTo>
                    <a:pt x="147218" y="25920"/>
                  </a:lnTo>
                  <a:lnTo>
                    <a:pt x="147002" y="25742"/>
                  </a:lnTo>
                  <a:lnTo>
                    <a:pt x="146558" y="24930"/>
                  </a:lnTo>
                  <a:lnTo>
                    <a:pt x="146596" y="24638"/>
                  </a:lnTo>
                  <a:lnTo>
                    <a:pt x="146659" y="24498"/>
                  </a:lnTo>
                  <a:lnTo>
                    <a:pt x="146735" y="24358"/>
                  </a:lnTo>
                  <a:lnTo>
                    <a:pt x="146850" y="24231"/>
                  </a:lnTo>
                  <a:lnTo>
                    <a:pt x="150444" y="19773"/>
                  </a:lnTo>
                  <a:lnTo>
                    <a:pt x="150685" y="19519"/>
                  </a:lnTo>
                  <a:lnTo>
                    <a:pt x="151015" y="19291"/>
                  </a:lnTo>
                  <a:lnTo>
                    <a:pt x="151396" y="19100"/>
                  </a:lnTo>
                  <a:lnTo>
                    <a:pt x="151612" y="19024"/>
                  </a:lnTo>
                  <a:lnTo>
                    <a:pt x="151828" y="18986"/>
                  </a:lnTo>
                  <a:lnTo>
                    <a:pt x="151955" y="18948"/>
                  </a:lnTo>
                  <a:lnTo>
                    <a:pt x="152082" y="18923"/>
                  </a:lnTo>
                  <a:lnTo>
                    <a:pt x="152552" y="18859"/>
                  </a:lnTo>
                  <a:lnTo>
                    <a:pt x="153047" y="18859"/>
                  </a:lnTo>
                  <a:lnTo>
                    <a:pt x="153555" y="18923"/>
                  </a:lnTo>
                  <a:lnTo>
                    <a:pt x="153758" y="18973"/>
                  </a:lnTo>
                  <a:lnTo>
                    <a:pt x="153898" y="18999"/>
                  </a:lnTo>
                  <a:lnTo>
                    <a:pt x="157060" y="19850"/>
                  </a:lnTo>
                  <a:lnTo>
                    <a:pt x="157226" y="19875"/>
                  </a:lnTo>
                  <a:lnTo>
                    <a:pt x="157454" y="19900"/>
                  </a:lnTo>
                  <a:lnTo>
                    <a:pt x="157670" y="19900"/>
                  </a:lnTo>
                  <a:lnTo>
                    <a:pt x="157822" y="19862"/>
                  </a:lnTo>
                  <a:lnTo>
                    <a:pt x="157962" y="19837"/>
                  </a:lnTo>
                  <a:lnTo>
                    <a:pt x="158115" y="19786"/>
                  </a:lnTo>
                  <a:lnTo>
                    <a:pt x="158242" y="19697"/>
                  </a:lnTo>
                  <a:lnTo>
                    <a:pt x="158381" y="19558"/>
                  </a:lnTo>
                  <a:lnTo>
                    <a:pt x="158457" y="1936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89128" y="1380159"/>
              <a:ext cx="157480" cy="45085"/>
            </a:xfrm>
            <a:custGeom>
              <a:avLst/>
              <a:gdLst/>
              <a:ahLst/>
              <a:cxnLst/>
              <a:rect l="l" t="t" r="r" b="b"/>
              <a:pathLst>
                <a:path w="157479" h="45084">
                  <a:moveTo>
                    <a:pt x="9537" y="533"/>
                  </a:moveTo>
                  <a:lnTo>
                    <a:pt x="9499" y="393"/>
                  </a:lnTo>
                  <a:lnTo>
                    <a:pt x="9334" y="228"/>
                  </a:lnTo>
                  <a:lnTo>
                    <a:pt x="9169" y="139"/>
                  </a:lnTo>
                  <a:lnTo>
                    <a:pt x="8966" y="63"/>
                  </a:lnTo>
                  <a:lnTo>
                    <a:pt x="8801" y="25"/>
                  </a:lnTo>
                  <a:lnTo>
                    <a:pt x="8661" y="12"/>
                  </a:lnTo>
                  <a:lnTo>
                    <a:pt x="8267" y="0"/>
                  </a:lnTo>
                  <a:lnTo>
                    <a:pt x="7480" y="0"/>
                  </a:lnTo>
                  <a:lnTo>
                    <a:pt x="6705" y="50"/>
                  </a:lnTo>
                  <a:lnTo>
                    <a:pt x="0" y="4216"/>
                  </a:lnTo>
                  <a:lnTo>
                    <a:pt x="0" y="4356"/>
                  </a:lnTo>
                  <a:lnTo>
                    <a:pt x="101" y="4508"/>
                  </a:lnTo>
                  <a:lnTo>
                    <a:pt x="254" y="4635"/>
                  </a:lnTo>
                  <a:lnTo>
                    <a:pt x="406" y="4711"/>
                  </a:lnTo>
                  <a:lnTo>
                    <a:pt x="698" y="4800"/>
                  </a:lnTo>
                  <a:lnTo>
                    <a:pt x="838" y="4813"/>
                  </a:lnTo>
                  <a:lnTo>
                    <a:pt x="1117" y="4813"/>
                  </a:lnTo>
                  <a:lnTo>
                    <a:pt x="1257" y="4787"/>
                  </a:lnTo>
                  <a:lnTo>
                    <a:pt x="1397" y="4749"/>
                  </a:lnTo>
                  <a:lnTo>
                    <a:pt x="1549" y="4711"/>
                  </a:lnTo>
                  <a:lnTo>
                    <a:pt x="1689" y="4635"/>
                  </a:lnTo>
                  <a:lnTo>
                    <a:pt x="1828" y="4521"/>
                  </a:lnTo>
                  <a:lnTo>
                    <a:pt x="1905" y="4381"/>
                  </a:lnTo>
                  <a:lnTo>
                    <a:pt x="1955" y="4140"/>
                  </a:lnTo>
                  <a:lnTo>
                    <a:pt x="7607" y="1117"/>
                  </a:lnTo>
                  <a:lnTo>
                    <a:pt x="8496" y="1130"/>
                  </a:lnTo>
                  <a:lnTo>
                    <a:pt x="8724" y="1117"/>
                  </a:lnTo>
                  <a:lnTo>
                    <a:pt x="8864" y="1092"/>
                  </a:lnTo>
                  <a:lnTo>
                    <a:pt x="9004" y="1079"/>
                  </a:lnTo>
                  <a:lnTo>
                    <a:pt x="9156" y="1016"/>
                  </a:lnTo>
                  <a:lnTo>
                    <a:pt x="9296" y="939"/>
                  </a:lnTo>
                  <a:lnTo>
                    <a:pt x="9436" y="825"/>
                  </a:lnTo>
                  <a:lnTo>
                    <a:pt x="9525" y="647"/>
                  </a:lnTo>
                  <a:close/>
                </a:path>
                <a:path w="157479" h="45084">
                  <a:moveTo>
                    <a:pt x="22593" y="2705"/>
                  </a:moveTo>
                  <a:lnTo>
                    <a:pt x="19126" y="533"/>
                  </a:lnTo>
                  <a:lnTo>
                    <a:pt x="18415" y="558"/>
                  </a:lnTo>
                  <a:lnTo>
                    <a:pt x="15532" y="2044"/>
                  </a:lnTo>
                  <a:lnTo>
                    <a:pt x="15405" y="2336"/>
                  </a:lnTo>
                  <a:lnTo>
                    <a:pt x="15367" y="2540"/>
                  </a:lnTo>
                  <a:lnTo>
                    <a:pt x="15367" y="2755"/>
                  </a:lnTo>
                  <a:lnTo>
                    <a:pt x="15417" y="2959"/>
                  </a:lnTo>
                  <a:lnTo>
                    <a:pt x="18834" y="4711"/>
                  </a:lnTo>
                  <a:lnTo>
                    <a:pt x="19545" y="4686"/>
                  </a:lnTo>
                  <a:lnTo>
                    <a:pt x="22517" y="2921"/>
                  </a:lnTo>
                  <a:lnTo>
                    <a:pt x="21602" y="2768"/>
                  </a:lnTo>
                  <a:lnTo>
                    <a:pt x="20637" y="2717"/>
                  </a:lnTo>
                  <a:lnTo>
                    <a:pt x="20599" y="2844"/>
                  </a:lnTo>
                  <a:lnTo>
                    <a:pt x="20459" y="3086"/>
                  </a:lnTo>
                  <a:lnTo>
                    <a:pt x="20332" y="3187"/>
                  </a:lnTo>
                  <a:lnTo>
                    <a:pt x="20053" y="3378"/>
                  </a:lnTo>
                  <a:lnTo>
                    <a:pt x="19850" y="3454"/>
                  </a:lnTo>
                  <a:lnTo>
                    <a:pt x="19558" y="3530"/>
                  </a:lnTo>
                  <a:lnTo>
                    <a:pt x="19240" y="3568"/>
                  </a:lnTo>
                  <a:lnTo>
                    <a:pt x="18745" y="3594"/>
                  </a:lnTo>
                  <a:lnTo>
                    <a:pt x="18516" y="3543"/>
                  </a:lnTo>
                  <a:lnTo>
                    <a:pt x="18275" y="3492"/>
                  </a:lnTo>
                  <a:lnTo>
                    <a:pt x="18122" y="3467"/>
                  </a:lnTo>
                  <a:lnTo>
                    <a:pt x="17691" y="3251"/>
                  </a:lnTo>
                  <a:lnTo>
                    <a:pt x="17551" y="3136"/>
                  </a:lnTo>
                  <a:lnTo>
                    <a:pt x="17399" y="2959"/>
                  </a:lnTo>
                  <a:lnTo>
                    <a:pt x="17310" y="2730"/>
                  </a:lnTo>
                  <a:lnTo>
                    <a:pt x="17310" y="2552"/>
                  </a:lnTo>
                  <a:lnTo>
                    <a:pt x="17348" y="2400"/>
                  </a:lnTo>
                  <a:lnTo>
                    <a:pt x="17462" y="2209"/>
                  </a:lnTo>
                  <a:lnTo>
                    <a:pt x="17678" y="2006"/>
                  </a:lnTo>
                  <a:lnTo>
                    <a:pt x="17907" y="1866"/>
                  </a:lnTo>
                  <a:lnTo>
                    <a:pt x="18110" y="1790"/>
                  </a:lnTo>
                  <a:lnTo>
                    <a:pt x="18402" y="1714"/>
                  </a:lnTo>
                  <a:lnTo>
                    <a:pt x="18719" y="1676"/>
                  </a:lnTo>
                  <a:lnTo>
                    <a:pt x="19126" y="1651"/>
                  </a:lnTo>
                  <a:lnTo>
                    <a:pt x="19519" y="1701"/>
                  </a:lnTo>
                  <a:lnTo>
                    <a:pt x="19672" y="1752"/>
                  </a:lnTo>
                  <a:lnTo>
                    <a:pt x="19837" y="1778"/>
                  </a:lnTo>
                  <a:lnTo>
                    <a:pt x="20269" y="1993"/>
                  </a:lnTo>
                  <a:lnTo>
                    <a:pt x="20408" y="2108"/>
                  </a:lnTo>
                  <a:lnTo>
                    <a:pt x="20561" y="2286"/>
                  </a:lnTo>
                  <a:lnTo>
                    <a:pt x="20650" y="2514"/>
                  </a:lnTo>
                  <a:lnTo>
                    <a:pt x="20650" y="2679"/>
                  </a:lnTo>
                  <a:lnTo>
                    <a:pt x="22580" y="2794"/>
                  </a:lnTo>
                  <a:close/>
                </a:path>
                <a:path w="157479" h="45084">
                  <a:moveTo>
                    <a:pt x="28689" y="3619"/>
                  </a:moveTo>
                  <a:lnTo>
                    <a:pt x="26771" y="3530"/>
                  </a:lnTo>
                  <a:lnTo>
                    <a:pt x="25996" y="8585"/>
                  </a:lnTo>
                  <a:lnTo>
                    <a:pt x="27914" y="8674"/>
                  </a:lnTo>
                  <a:lnTo>
                    <a:pt x="28663" y="3721"/>
                  </a:lnTo>
                  <a:close/>
                </a:path>
                <a:path w="157479" h="45084">
                  <a:moveTo>
                    <a:pt x="31610" y="1181"/>
                  </a:moveTo>
                  <a:lnTo>
                    <a:pt x="31394" y="1155"/>
                  </a:lnTo>
                  <a:lnTo>
                    <a:pt x="30949" y="1155"/>
                  </a:lnTo>
                  <a:lnTo>
                    <a:pt x="30734" y="1181"/>
                  </a:lnTo>
                  <a:lnTo>
                    <a:pt x="30518" y="1193"/>
                  </a:lnTo>
                  <a:lnTo>
                    <a:pt x="27724" y="2133"/>
                  </a:lnTo>
                  <a:lnTo>
                    <a:pt x="27584" y="2235"/>
                  </a:lnTo>
                  <a:lnTo>
                    <a:pt x="27343" y="2438"/>
                  </a:lnTo>
                  <a:lnTo>
                    <a:pt x="27254" y="2565"/>
                  </a:lnTo>
                  <a:lnTo>
                    <a:pt x="26911" y="3022"/>
                  </a:lnTo>
                  <a:lnTo>
                    <a:pt x="26771" y="3390"/>
                  </a:lnTo>
                  <a:lnTo>
                    <a:pt x="26758" y="3517"/>
                  </a:lnTo>
                  <a:lnTo>
                    <a:pt x="28613" y="3606"/>
                  </a:lnTo>
                  <a:lnTo>
                    <a:pt x="28727" y="3416"/>
                  </a:lnTo>
                  <a:lnTo>
                    <a:pt x="28803" y="3276"/>
                  </a:lnTo>
                  <a:lnTo>
                    <a:pt x="29578" y="2628"/>
                  </a:lnTo>
                  <a:lnTo>
                    <a:pt x="29883" y="2501"/>
                  </a:lnTo>
                  <a:lnTo>
                    <a:pt x="30340" y="2362"/>
                  </a:lnTo>
                  <a:lnTo>
                    <a:pt x="30568" y="2311"/>
                  </a:lnTo>
                  <a:lnTo>
                    <a:pt x="30810" y="2286"/>
                  </a:lnTo>
                  <a:lnTo>
                    <a:pt x="31394" y="2286"/>
                  </a:lnTo>
                  <a:lnTo>
                    <a:pt x="31610" y="1181"/>
                  </a:lnTo>
                  <a:close/>
                </a:path>
                <a:path w="157479" h="45084">
                  <a:moveTo>
                    <a:pt x="34620" y="10972"/>
                  </a:moveTo>
                  <a:lnTo>
                    <a:pt x="34582" y="10833"/>
                  </a:lnTo>
                  <a:lnTo>
                    <a:pt x="34429" y="10668"/>
                  </a:lnTo>
                  <a:lnTo>
                    <a:pt x="34302" y="10591"/>
                  </a:lnTo>
                  <a:lnTo>
                    <a:pt x="34150" y="10515"/>
                  </a:lnTo>
                  <a:lnTo>
                    <a:pt x="33959" y="10464"/>
                  </a:lnTo>
                  <a:lnTo>
                    <a:pt x="33731" y="10452"/>
                  </a:lnTo>
                  <a:lnTo>
                    <a:pt x="30454" y="10287"/>
                  </a:lnTo>
                  <a:lnTo>
                    <a:pt x="30276" y="10261"/>
                  </a:lnTo>
                  <a:lnTo>
                    <a:pt x="29857" y="10248"/>
                  </a:lnTo>
                  <a:lnTo>
                    <a:pt x="29629" y="10198"/>
                  </a:lnTo>
                  <a:lnTo>
                    <a:pt x="29286" y="10109"/>
                  </a:lnTo>
                  <a:lnTo>
                    <a:pt x="29159" y="10071"/>
                  </a:lnTo>
                  <a:lnTo>
                    <a:pt x="28968" y="9994"/>
                  </a:lnTo>
                  <a:lnTo>
                    <a:pt x="28575" y="9804"/>
                  </a:lnTo>
                  <a:lnTo>
                    <a:pt x="28282" y="9588"/>
                  </a:lnTo>
                  <a:lnTo>
                    <a:pt x="28155" y="9448"/>
                  </a:lnTo>
                  <a:lnTo>
                    <a:pt x="28016" y="9245"/>
                  </a:lnTo>
                  <a:lnTo>
                    <a:pt x="27927" y="9029"/>
                  </a:lnTo>
                  <a:lnTo>
                    <a:pt x="27914" y="8890"/>
                  </a:lnTo>
                  <a:lnTo>
                    <a:pt x="27901" y="8750"/>
                  </a:lnTo>
                  <a:lnTo>
                    <a:pt x="25984" y="8585"/>
                  </a:lnTo>
                  <a:lnTo>
                    <a:pt x="25971" y="8966"/>
                  </a:lnTo>
                  <a:lnTo>
                    <a:pt x="25996" y="9093"/>
                  </a:lnTo>
                  <a:lnTo>
                    <a:pt x="26111" y="9461"/>
                  </a:lnTo>
                  <a:lnTo>
                    <a:pt x="26250" y="9702"/>
                  </a:lnTo>
                  <a:lnTo>
                    <a:pt x="26416" y="9944"/>
                  </a:lnTo>
                  <a:lnTo>
                    <a:pt x="26631" y="10160"/>
                  </a:lnTo>
                  <a:lnTo>
                    <a:pt x="26885" y="10375"/>
                  </a:lnTo>
                  <a:lnTo>
                    <a:pt x="27025" y="10464"/>
                  </a:lnTo>
                  <a:lnTo>
                    <a:pt x="27152" y="10566"/>
                  </a:lnTo>
                  <a:lnTo>
                    <a:pt x="29197" y="11277"/>
                  </a:lnTo>
                  <a:lnTo>
                    <a:pt x="29413" y="11328"/>
                  </a:lnTo>
                  <a:lnTo>
                    <a:pt x="30060" y="11391"/>
                  </a:lnTo>
                  <a:lnTo>
                    <a:pt x="33566" y="11557"/>
                  </a:lnTo>
                  <a:lnTo>
                    <a:pt x="33807" y="11557"/>
                  </a:lnTo>
                  <a:lnTo>
                    <a:pt x="33947" y="11531"/>
                  </a:lnTo>
                  <a:lnTo>
                    <a:pt x="34074" y="11506"/>
                  </a:lnTo>
                  <a:lnTo>
                    <a:pt x="34239" y="11442"/>
                  </a:lnTo>
                  <a:lnTo>
                    <a:pt x="34378" y="11379"/>
                  </a:lnTo>
                  <a:lnTo>
                    <a:pt x="34518" y="11264"/>
                  </a:lnTo>
                  <a:lnTo>
                    <a:pt x="34607" y="11087"/>
                  </a:lnTo>
                  <a:close/>
                </a:path>
                <a:path w="157479" h="45084">
                  <a:moveTo>
                    <a:pt x="35128" y="1358"/>
                  </a:moveTo>
                  <a:lnTo>
                    <a:pt x="31851" y="1193"/>
                  </a:lnTo>
                  <a:lnTo>
                    <a:pt x="31699" y="1181"/>
                  </a:lnTo>
                  <a:lnTo>
                    <a:pt x="31457" y="2273"/>
                  </a:lnTo>
                  <a:lnTo>
                    <a:pt x="34950" y="2451"/>
                  </a:lnTo>
                  <a:lnTo>
                    <a:pt x="35128" y="1358"/>
                  </a:lnTo>
                  <a:close/>
                </a:path>
                <a:path w="157479" h="45084">
                  <a:moveTo>
                    <a:pt x="36004" y="1854"/>
                  </a:moveTo>
                  <a:lnTo>
                    <a:pt x="35915" y="1663"/>
                  </a:lnTo>
                  <a:lnTo>
                    <a:pt x="35775" y="1562"/>
                  </a:lnTo>
                  <a:lnTo>
                    <a:pt x="35648" y="1485"/>
                  </a:lnTo>
                  <a:lnTo>
                    <a:pt x="35483" y="1422"/>
                  </a:lnTo>
                  <a:lnTo>
                    <a:pt x="35356" y="1371"/>
                  </a:lnTo>
                  <a:lnTo>
                    <a:pt x="35128" y="1358"/>
                  </a:lnTo>
                  <a:lnTo>
                    <a:pt x="34963" y="2463"/>
                  </a:lnTo>
                  <a:lnTo>
                    <a:pt x="35191" y="2463"/>
                  </a:lnTo>
                  <a:lnTo>
                    <a:pt x="35331" y="2438"/>
                  </a:lnTo>
                  <a:lnTo>
                    <a:pt x="35471" y="2413"/>
                  </a:lnTo>
                  <a:lnTo>
                    <a:pt x="35623" y="2362"/>
                  </a:lnTo>
                  <a:lnTo>
                    <a:pt x="35763" y="2286"/>
                  </a:lnTo>
                  <a:lnTo>
                    <a:pt x="35902" y="2171"/>
                  </a:lnTo>
                  <a:lnTo>
                    <a:pt x="35979" y="2032"/>
                  </a:lnTo>
                  <a:lnTo>
                    <a:pt x="36004" y="1854"/>
                  </a:lnTo>
                  <a:close/>
                </a:path>
                <a:path w="157479" h="45084">
                  <a:moveTo>
                    <a:pt x="137147" y="31584"/>
                  </a:moveTo>
                  <a:lnTo>
                    <a:pt x="137109" y="31305"/>
                  </a:lnTo>
                  <a:lnTo>
                    <a:pt x="137033" y="31165"/>
                  </a:lnTo>
                  <a:lnTo>
                    <a:pt x="136982" y="31026"/>
                  </a:lnTo>
                  <a:lnTo>
                    <a:pt x="136842" y="30772"/>
                  </a:lnTo>
                  <a:lnTo>
                    <a:pt x="136652" y="30505"/>
                  </a:lnTo>
                  <a:lnTo>
                    <a:pt x="136436" y="30264"/>
                  </a:lnTo>
                  <a:lnTo>
                    <a:pt x="136296" y="30149"/>
                  </a:lnTo>
                  <a:lnTo>
                    <a:pt x="136169" y="30035"/>
                  </a:lnTo>
                  <a:lnTo>
                    <a:pt x="135864" y="29819"/>
                  </a:lnTo>
                  <a:lnTo>
                    <a:pt x="135724" y="29743"/>
                  </a:lnTo>
                  <a:lnTo>
                    <a:pt x="135572" y="29654"/>
                  </a:lnTo>
                  <a:lnTo>
                    <a:pt x="135026" y="29375"/>
                  </a:lnTo>
                  <a:lnTo>
                    <a:pt x="131711" y="28702"/>
                  </a:lnTo>
                  <a:lnTo>
                    <a:pt x="131127" y="28702"/>
                  </a:lnTo>
                  <a:lnTo>
                    <a:pt x="130517" y="28727"/>
                  </a:lnTo>
                  <a:lnTo>
                    <a:pt x="129946" y="28790"/>
                  </a:lnTo>
                  <a:lnTo>
                    <a:pt x="129108" y="28968"/>
                  </a:lnTo>
                  <a:lnTo>
                    <a:pt x="128676" y="29083"/>
                  </a:lnTo>
                  <a:lnTo>
                    <a:pt x="128549" y="29108"/>
                  </a:lnTo>
                  <a:lnTo>
                    <a:pt x="128409" y="29184"/>
                  </a:lnTo>
                  <a:lnTo>
                    <a:pt x="128270" y="29286"/>
                  </a:lnTo>
                  <a:lnTo>
                    <a:pt x="128181" y="29413"/>
                  </a:lnTo>
                  <a:lnTo>
                    <a:pt x="128155" y="29540"/>
                  </a:lnTo>
                  <a:lnTo>
                    <a:pt x="128168" y="29692"/>
                  </a:lnTo>
                  <a:lnTo>
                    <a:pt x="128244" y="29819"/>
                  </a:lnTo>
                  <a:lnTo>
                    <a:pt x="128384" y="29933"/>
                  </a:lnTo>
                  <a:lnTo>
                    <a:pt x="128524" y="30010"/>
                  </a:lnTo>
                  <a:lnTo>
                    <a:pt x="128663" y="30060"/>
                  </a:lnTo>
                  <a:lnTo>
                    <a:pt x="128816" y="30086"/>
                  </a:lnTo>
                  <a:lnTo>
                    <a:pt x="128955" y="30124"/>
                  </a:lnTo>
                  <a:lnTo>
                    <a:pt x="129235" y="30124"/>
                  </a:lnTo>
                  <a:lnTo>
                    <a:pt x="129362" y="30111"/>
                  </a:lnTo>
                  <a:lnTo>
                    <a:pt x="129501" y="30073"/>
                  </a:lnTo>
                  <a:lnTo>
                    <a:pt x="129768" y="30010"/>
                  </a:lnTo>
                  <a:lnTo>
                    <a:pt x="130416" y="29870"/>
                  </a:lnTo>
                  <a:lnTo>
                    <a:pt x="131216" y="29806"/>
                  </a:lnTo>
                  <a:lnTo>
                    <a:pt x="131610" y="29806"/>
                  </a:lnTo>
                  <a:lnTo>
                    <a:pt x="134277" y="30492"/>
                  </a:lnTo>
                  <a:lnTo>
                    <a:pt x="134416" y="30568"/>
                  </a:lnTo>
                  <a:lnTo>
                    <a:pt x="134620" y="30695"/>
                  </a:lnTo>
                  <a:lnTo>
                    <a:pt x="134772" y="30835"/>
                  </a:lnTo>
                  <a:lnTo>
                    <a:pt x="134975" y="31064"/>
                  </a:lnTo>
                  <a:lnTo>
                    <a:pt x="135115" y="31305"/>
                  </a:lnTo>
                  <a:lnTo>
                    <a:pt x="135204" y="31648"/>
                  </a:lnTo>
                  <a:lnTo>
                    <a:pt x="135204" y="31813"/>
                  </a:lnTo>
                  <a:lnTo>
                    <a:pt x="135166" y="32067"/>
                  </a:lnTo>
                  <a:lnTo>
                    <a:pt x="135026" y="32308"/>
                  </a:lnTo>
                  <a:lnTo>
                    <a:pt x="134772" y="32626"/>
                  </a:lnTo>
                  <a:lnTo>
                    <a:pt x="134620" y="32753"/>
                  </a:lnTo>
                  <a:lnTo>
                    <a:pt x="134416" y="32880"/>
                  </a:lnTo>
                  <a:lnTo>
                    <a:pt x="134289" y="32956"/>
                  </a:lnTo>
                  <a:lnTo>
                    <a:pt x="133184" y="33375"/>
                  </a:lnTo>
                  <a:lnTo>
                    <a:pt x="133032" y="33413"/>
                  </a:lnTo>
                  <a:lnTo>
                    <a:pt x="132588" y="33477"/>
                  </a:lnTo>
                  <a:lnTo>
                    <a:pt x="132092" y="33502"/>
                  </a:lnTo>
                  <a:lnTo>
                    <a:pt x="131940" y="33502"/>
                  </a:lnTo>
                  <a:lnTo>
                    <a:pt x="131813" y="33502"/>
                  </a:lnTo>
                  <a:lnTo>
                    <a:pt x="131686" y="33515"/>
                  </a:lnTo>
                  <a:lnTo>
                    <a:pt x="120548" y="34036"/>
                  </a:lnTo>
                  <a:lnTo>
                    <a:pt x="120319" y="34036"/>
                  </a:lnTo>
                  <a:lnTo>
                    <a:pt x="120192" y="34061"/>
                  </a:lnTo>
                  <a:lnTo>
                    <a:pt x="120040" y="34074"/>
                  </a:lnTo>
                  <a:lnTo>
                    <a:pt x="119875" y="34124"/>
                  </a:lnTo>
                  <a:lnTo>
                    <a:pt x="119735" y="34201"/>
                  </a:lnTo>
                  <a:lnTo>
                    <a:pt x="119595" y="34277"/>
                  </a:lnTo>
                  <a:lnTo>
                    <a:pt x="119494" y="34404"/>
                  </a:lnTo>
                  <a:lnTo>
                    <a:pt x="119430" y="34569"/>
                  </a:lnTo>
                  <a:lnTo>
                    <a:pt x="119456" y="34696"/>
                  </a:lnTo>
                  <a:lnTo>
                    <a:pt x="119519" y="34836"/>
                  </a:lnTo>
                  <a:lnTo>
                    <a:pt x="119646" y="34937"/>
                  </a:lnTo>
                  <a:lnTo>
                    <a:pt x="119799" y="35026"/>
                  </a:lnTo>
                  <a:lnTo>
                    <a:pt x="125933" y="38582"/>
                  </a:lnTo>
                  <a:lnTo>
                    <a:pt x="126085" y="38646"/>
                  </a:lnTo>
                  <a:lnTo>
                    <a:pt x="126225" y="38696"/>
                  </a:lnTo>
                  <a:lnTo>
                    <a:pt x="126390" y="38722"/>
                  </a:lnTo>
                  <a:lnTo>
                    <a:pt x="126758" y="38735"/>
                  </a:lnTo>
                  <a:lnTo>
                    <a:pt x="126961" y="38709"/>
                  </a:lnTo>
                  <a:lnTo>
                    <a:pt x="127114" y="38658"/>
                  </a:lnTo>
                  <a:lnTo>
                    <a:pt x="127304" y="38569"/>
                  </a:lnTo>
                  <a:lnTo>
                    <a:pt x="127444" y="38493"/>
                  </a:lnTo>
                  <a:lnTo>
                    <a:pt x="127546" y="38366"/>
                  </a:lnTo>
                  <a:lnTo>
                    <a:pt x="127609" y="38201"/>
                  </a:lnTo>
                  <a:lnTo>
                    <a:pt x="127584" y="38074"/>
                  </a:lnTo>
                  <a:lnTo>
                    <a:pt x="127520" y="37934"/>
                  </a:lnTo>
                  <a:lnTo>
                    <a:pt x="127393" y="37846"/>
                  </a:lnTo>
                  <a:lnTo>
                    <a:pt x="126504" y="38252"/>
                  </a:lnTo>
                  <a:lnTo>
                    <a:pt x="127292" y="37782"/>
                  </a:lnTo>
                  <a:lnTo>
                    <a:pt x="122567" y="35064"/>
                  </a:lnTo>
                  <a:lnTo>
                    <a:pt x="131902" y="34620"/>
                  </a:lnTo>
                  <a:lnTo>
                    <a:pt x="132143" y="34632"/>
                  </a:lnTo>
                  <a:lnTo>
                    <a:pt x="132664" y="34594"/>
                  </a:lnTo>
                  <a:lnTo>
                    <a:pt x="132892" y="34569"/>
                  </a:lnTo>
                  <a:lnTo>
                    <a:pt x="133146" y="34556"/>
                  </a:lnTo>
                  <a:lnTo>
                    <a:pt x="133642" y="34455"/>
                  </a:lnTo>
                  <a:lnTo>
                    <a:pt x="135686" y="33731"/>
                  </a:lnTo>
                  <a:lnTo>
                    <a:pt x="135864" y="33642"/>
                  </a:lnTo>
                  <a:lnTo>
                    <a:pt x="136169" y="33426"/>
                  </a:lnTo>
                  <a:lnTo>
                    <a:pt x="136296" y="33299"/>
                  </a:lnTo>
                  <a:lnTo>
                    <a:pt x="136436" y="33185"/>
                  </a:lnTo>
                  <a:lnTo>
                    <a:pt x="137033" y="32283"/>
                  </a:lnTo>
                  <a:lnTo>
                    <a:pt x="137109" y="32143"/>
                  </a:lnTo>
                  <a:lnTo>
                    <a:pt x="137147" y="31864"/>
                  </a:lnTo>
                  <a:lnTo>
                    <a:pt x="137147" y="31584"/>
                  </a:lnTo>
                  <a:close/>
                </a:path>
                <a:path w="157479" h="45084">
                  <a:moveTo>
                    <a:pt x="147916" y="37820"/>
                  </a:moveTo>
                  <a:lnTo>
                    <a:pt x="146850" y="36169"/>
                  </a:lnTo>
                  <a:lnTo>
                    <a:pt x="146723" y="36068"/>
                  </a:lnTo>
                  <a:lnTo>
                    <a:pt x="146596" y="36017"/>
                  </a:lnTo>
                  <a:lnTo>
                    <a:pt x="146227" y="35814"/>
                  </a:lnTo>
                  <a:lnTo>
                    <a:pt x="145973" y="35725"/>
                  </a:lnTo>
                  <a:lnTo>
                    <a:pt x="145973" y="37655"/>
                  </a:lnTo>
                  <a:lnTo>
                    <a:pt x="145973" y="37858"/>
                  </a:lnTo>
                  <a:lnTo>
                    <a:pt x="145935" y="38049"/>
                  </a:lnTo>
                  <a:lnTo>
                    <a:pt x="145796" y="38290"/>
                  </a:lnTo>
                  <a:lnTo>
                    <a:pt x="145694" y="38417"/>
                  </a:lnTo>
                  <a:lnTo>
                    <a:pt x="145516" y="38722"/>
                  </a:lnTo>
                  <a:lnTo>
                    <a:pt x="144373" y="38887"/>
                  </a:lnTo>
                  <a:lnTo>
                    <a:pt x="144373" y="39979"/>
                  </a:lnTo>
                  <a:lnTo>
                    <a:pt x="142824" y="41084"/>
                  </a:lnTo>
                  <a:lnTo>
                    <a:pt x="142684" y="41148"/>
                  </a:lnTo>
                  <a:lnTo>
                    <a:pt x="138353" y="42710"/>
                  </a:lnTo>
                  <a:lnTo>
                    <a:pt x="138214" y="42735"/>
                  </a:lnTo>
                  <a:lnTo>
                    <a:pt x="137998" y="42799"/>
                  </a:lnTo>
                  <a:lnTo>
                    <a:pt x="137223" y="42887"/>
                  </a:lnTo>
                  <a:lnTo>
                    <a:pt x="136779" y="42875"/>
                  </a:lnTo>
                  <a:lnTo>
                    <a:pt x="136347" y="42837"/>
                  </a:lnTo>
                  <a:lnTo>
                    <a:pt x="135940" y="42710"/>
                  </a:lnTo>
                  <a:lnTo>
                    <a:pt x="135623" y="42583"/>
                  </a:lnTo>
                  <a:lnTo>
                    <a:pt x="135496" y="42519"/>
                  </a:lnTo>
                  <a:lnTo>
                    <a:pt x="135331" y="42405"/>
                  </a:lnTo>
                  <a:lnTo>
                    <a:pt x="135191" y="42291"/>
                  </a:lnTo>
                  <a:lnTo>
                    <a:pt x="135064" y="42176"/>
                  </a:lnTo>
                  <a:lnTo>
                    <a:pt x="134937" y="41998"/>
                  </a:lnTo>
                  <a:lnTo>
                    <a:pt x="134848" y="41808"/>
                  </a:lnTo>
                  <a:lnTo>
                    <a:pt x="134823" y="41490"/>
                  </a:lnTo>
                  <a:lnTo>
                    <a:pt x="135039" y="41008"/>
                  </a:lnTo>
                  <a:lnTo>
                    <a:pt x="135140" y="40868"/>
                  </a:lnTo>
                  <a:lnTo>
                    <a:pt x="135293" y="40640"/>
                  </a:lnTo>
                  <a:lnTo>
                    <a:pt x="144373" y="39979"/>
                  </a:lnTo>
                  <a:lnTo>
                    <a:pt x="144373" y="38887"/>
                  </a:lnTo>
                  <a:lnTo>
                    <a:pt x="136423" y="39382"/>
                  </a:lnTo>
                  <a:lnTo>
                    <a:pt x="136804" y="39052"/>
                  </a:lnTo>
                  <a:lnTo>
                    <a:pt x="137553" y="38519"/>
                  </a:lnTo>
                  <a:lnTo>
                    <a:pt x="137972" y="38277"/>
                  </a:lnTo>
                  <a:lnTo>
                    <a:pt x="138112" y="38214"/>
                  </a:lnTo>
                  <a:lnTo>
                    <a:pt x="138518" y="37985"/>
                  </a:lnTo>
                  <a:lnTo>
                    <a:pt x="138963" y="37769"/>
                  </a:lnTo>
                  <a:lnTo>
                    <a:pt x="139915" y="37363"/>
                  </a:lnTo>
                  <a:lnTo>
                    <a:pt x="140423" y="37198"/>
                  </a:lnTo>
                  <a:lnTo>
                    <a:pt x="140957" y="37007"/>
                  </a:lnTo>
                  <a:lnTo>
                    <a:pt x="142011" y="36728"/>
                  </a:lnTo>
                  <a:lnTo>
                    <a:pt x="142582" y="36626"/>
                  </a:lnTo>
                  <a:lnTo>
                    <a:pt x="142709" y="36588"/>
                  </a:lnTo>
                  <a:lnTo>
                    <a:pt x="143141" y="36487"/>
                  </a:lnTo>
                  <a:lnTo>
                    <a:pt x="143598" y="36461"/>
                  </a:lnTo>
                  <a:lnTo>
                    <a:pt x="143802" y="36461"/>
                  </a:lnTo>
                  <a:lnTo>
                    <a:pt x="144157" y="36487"/>
                  </a:lnTo>
                  <a:lnTo>
                    <a:pt x="144576" y="36550"/>
                  </a:lnTo>
                  <a:lnTo>
                    <a:pt x="144881" y="36639"/>
                  </a:lnTo>
                  <a:lnTo>
                    <a:pt x="145046" y="36715"/>
                  </a:lnTo>
                  <a:lnTo>
                    <a:pt x="145237" y="36791"/>
                  </a:lnTo>
                  <a:lnTo>
                    <a:pt x="145415" y="36906"/>
                  </a:lnTo>
                  <a:lnTo>
                    <a:pt x="145732" y="37160"/>
                  </a:lnTo>
                  <a:lnTo>
                    <a:pt x="145821" y="37287"/>
                  </a:lnTo>
                  <a:lnTo>
                    <a:pt x="145897" y="37414"/>
                  </a:lnTo>
                  <a:lnTo>
                    <a:pt x="145948" y="37541"/>
                  </a:lnTo>
                  <a:lnTo>
                    <a:pt x="145973" y="35725"/>
                  </a:lnTo>
                  <a:lnTo>
                    <a:pt x="145516" y="35560"/>
                  </a:lnTo>
                  <a:lnTo>
                    <a:pt x="145313" y="35534"/>
                  </a:lnTo>
                  <a:lnTo>
                    <a:pt x="145110" y="35483"/>
                  </a:lnTo>
                  <a:lnTo>
                    <a:pt x="144729" y="35407"/>
                  </a:lnTo>
                  <a:lnTo>
                    <a:pt x="144322" y="35356"/>
                  </a:lnTo>
                  <a:lnTo>
                    <a:pt x="143891" y="35331"/>
                  </a:lnTo>
                  <a:lnTo>
                    <a:pt x="143510" y="35331"/>
                  </a:lnTo>
                  <a:lnTo>
                    <a:pt x="143078" y="35356"/>
                  </a:lnTo>
                  <a:lnTo>
                    <a:pt x="142671" y="35407"/>
                  </a:lnTo>
                  <a:lnTo>
                    <a:pt x="142074" y="35534"/>
                  </a:lnTo>
                  <a:lnTo>
                    <a:pt x="141909" y="35560"/>
                  </a:lnTo>
                  <a:lnTo>
                    <a:pt x="141770" y="35623"/>
                  </a:lnTo>
                  <a:lnTo>
                    <a:pt x="141300" y="35699"/>
                  </a:lnTo>
                  <a:lnTo>
                    <a:pt x="137096" y="37249"/>
                  </a:lnTo>
                  <a:lnTo>
                    <a:pt x="136753" y="37426"/>
                  </a:lnTo>
                  <a:lnTo>
                    <a:pt x="133324" y="40500"/>
                  </a:lnTo>
                  <a:lnTo>
                    <a:pt x="133083" y="40843"/>
                  </a:lnTo>
                  <a:lnTo>
                    <a:pt x="133032" y="40970"/>
                  </a:lnTo>
                  <a:lnTo>
                    <a:pt x="132905" y="41300"/>
                  </a:lnTo>
                  <a:lnTo>
                    <a:pt x="132880" y="41554"/>
                  </a:lnTo>
                  <a:lnTo>
                    <a:pt x="132892" y="41783"/>
                  </a:lnTo>
                  <a:lnTo>
                    <a:pt x="132918" y="41910"/>
                  </a:lnTo>
                  <a:lnTo>
                    <a:pt x="133045" y="42265"/>
                  </a:lnTo>
                  <a:lnTo>
                    <a:pt x="133184" y="42481"/>
                  </a:lnTo>
                  <a:lnTo>
                    <a:pt x="133464" y="42799"/>
                  </a:lnTo>
                  <a:lnTo>
                    <a:pt x="133807" y="43091"/>
                  </a:lnTo>
                  <a:lnTo>
                    <a:pt x="133959" y="43180"/>
                  </a:lnTo>
                  <a:lnTo>
                    <a:pt x="134086" y="43294"/>
                  </a:lnTo>
                  <a:lnTo>
                    <a:pt x="134277" y="43383"/>
                  </a:lnTo>
                  <a:lnTo>
                    <a:pt x="134772" y="43599"/>
                  </a:lnTo>
                  <a:lnTo>
                    <a:pt x="135305" y="43789"/>
                  </a:lnTo>
                  <a:lnTo>
                    <a:pt x="135496" y="43815"/>
                  </a:lnTo>
                  <a:lnTo>
                    <a:pt x="135699" y="43865"/>
                  </a:lnTo>
                  <a:lnTo>
                    <a:pt x="136080" y="43942"/>
                  </a:lnTo>
                  <a:lnTo>
                    <a:pt x="136296" y="43954"/>
                  </a:lnTo>
                  <a:lnTo>
                    <a:pt x="136499" y="43992"/>
                  </a:lnTo>
                  <a:lnTo>
                    <a:pt x="136893" y="44018"/>
                  </a:lnTo>
                  <a:lnTo>
                    <a:pt x="137312" y="44018"/>
                  </a:lnTo>
                  <a:lnTo>
                    <a:pt x="137744" y="43992"/>
                  </a:lnTo>
                  <a:lnTo>
                    <a:pt x="137934" y="43954"/>
                  </a:lnTo>
                  <a:lnTo>
                    <a:pt x="138137" y="43942"/>
                  </a:lnTo>
                  <a:lnTo>
                    <a:pt x="138531" y="43865"/>
                  </a:lnTo>
                  <a:lnTo>
                    <a:pt x="138722" y="43815"/>
                  </a:lnTo>
                  <a:lnTo>
                    <a:pt x="138963" y="43776"/>
                  </a:lnTo>
                  <a:lnTo>
                    <a:pt x="139496" y="43662"/>
                  </a:lnTo>
                  <a:lnTo>
                    <a:pt x="140741" y="43332"/>
                  </a:lnTo>
                  <a:lnTo>
                    <a:pt x="141338" y="43116"/>
                  </a:lnTo>
                  <a:lnTo>
                    <a:pt x="141935" y="42938"/>
                  </a:lnTo>
                  <a:lnTo>
                    <a:pt x="143052" y="42456"/>
                  </a:lnTo>
                  <a:lnTo>
                    <a:pt x="143573" y="42202"/>
                  </a:lnTo>
                  <a:lnTo>
                    <a:pt x="143713" y="42113"/>
                  </a:lnTo>
                  <a:lnTo>
                    <a:pt x="144043" y="41935"/>
                  </a:lnTo>
                  <a:lnTo>
                    <a:pt x="144183" y="41871"/>
                  </a:lnTo>
                  <a:lnTo>
                    <a:pt x="144678" y="41592"/>
                  </a:lnTo>
                  <a:lnTo>
                    <a:pt x="145554" y="40982"/>
                  </a:lnTo>
                  <a:lnTo>
                    <a:pt x="145923" y="40652"/>
                  </a:lnTo>
                  <a:lnTo>
                    <a:pt x="146329" y="40309"/>
                  </a:lnTo>
                  <a:lnTo>
                    <a:pt x="146977" y="39624"/>
                  </a:lnTo>
                  <a:lnTo>
                    <a:pt x="147218" y="39255"/>
                  </a:lnTo>
                  <a:lnTo>
                    <a:pt x="147459" y="38912"/>
                  </a:lnTo>
                  <a:lnTo>
                    <a:pt x="147535" y="38785"/>
                  </a:lnTo>
                  <a:lnTo>
                    <a:pt x="147713" y="38519"/>
                  </a:lnTo>
                  <a:lnTo>
                    <a:pt x="147828" y="38290"/>
                  </a:lnTo>
                  <a:lnTo>
                    <a:pt x="147891" y="38049"/>
                  </a:lnTo>
                  <a:lnTo>
                    <a:pt x="147916" y="37820"/>
                  </a:lnTo>
                  <a:close/>
                </a:path>
                <a:path w="157479" h="45084">
                  <a:moveTo>
                    <a:pt x="157137" y="42849"/>
                  </a:moveTo>
                  <a:lnTo>
                    <a:pt x="155524" y="41236"/>
                  </a:lnTo>
                  <a:lnTo>
                    <a:pt x="155384" y="41173"/>
                  </a:lnTo>
                  <a:lnTo>
                    <a:pt x="155206" y="41122"/>
                  </a:lnTo>
                  <a:lnTo>
                    <a:pt x="155206" y="42913"/>
                  </a:lnTo>
                  <a:lnTo>
                    <a:pt x="155194" y="43103"/>
                  </a:lnTo>
                  <a:lnTo>
                    <a:pt x="155079" y="43332"/>
                  </a:lnTo>
                  <a:lnTo>
                    <a:pt x="154927" y="43497"/>
                  </a:lnTo>
                  <a:lnTo>
                    <a:pt x="154774" y="43611"/>
                  </a:lnTo>
                  <a:lnTo>
                    <a:pt x="154482" y="43764"/>
                  </a:lnTo>
                  <a:lnTo>
                    <a:pt x="154241" y="43840"/>
                  </a:lnTo>
                  <a:lnTo>
                    <a:pt x="153949" y="43891"/>
                  </a:lnTo>
                  <a:lnTo>
                    <a:pt x="153784" y="43916"/>
                  </a:lnTo>
                  <a:lnTo>
                    <a:pt x="153619" y="43929"/>
                  </a:lnTo>
                  <a:lnTo>
                    <a:pt x="153301" y="43916"/>
                  </a:lnTo>
                  <a:lnTo>
                    <a:pt x="153136" y="43891"/>
                  </a:lnTo>
                  <a:lnTo>
                    <a:pt x="151866" y="43002"/>
                  </a:lnTo>
                  <a:lnTo>
                    <a:pt x="151917" y="42722"/>
                  </a:lnTo>
                  <a:lnTo>
                    <a:pt x="152082" y="42468"/>
                  </a:lnTo>
                  <a:lnTo>
                    <a:pt x="152247" y="42329"/>
                  </a:lnTo>
                  <a:lnTo>
                    <a:pt x="152387" y="42265"/>
                  </a:lnTo>
                  <a:lnTo>
                    <a:pt x="152603" y="42151"/>
                  </a:lnTo>
                  <a:lnTo>
                    <a:pt x="152819" y="42075"/>
                  </a:lnTo>
                  <a:lnTo>
                    <a:pt x="153123" y="42024"/>
                  </a:lnTo>
                  <a:lnTo>
                    <a:pt x="153289" y="41998"/>
                  </a:lnTo>
                  <a:lnTo>
                    <a:pt x="153771" y="41998"/>
                  </a:lnTo>
                  <a:lnTo>
                    <a:pt x="153936" y="42024"/>
                  </a:lnTo>
                  <a:lnTo>
                    <a:pt x="155206" y="42913"/>
                  </a:lnTo>
                  <a:lnTo>
                    <a:pt x="155206" y="41122"/>
                  </a:lnTo>
                  <a:lnTo>
                    <a:pt x="155079" y="41071"/>
                  </a:lnTo>
                  <a:lnTo>
                    <a:pt x="154914" y="41046"/>
                  </a:lnTo>
                  <a:lnTo>
                    <a:pt x="154736" y="40995"/>
                  </a:lnTo>
                  <a:lnTo>
                    <a:pt x="154063" y="40894"/>
                  </a:lnTo>
                  <a:lnTo>
                    <a:pt x="153708" y="40881"/>
                  </a:lnTo>
                  <a:lnTo>
                    <a:pt x="152996" y="40894"/>
                  </a:lnTo>
                  <a:lnTo>
                    <a:pt x="152323" y="40995"/>
                  </a:lnTo>
                  <a:lnTo>
                    <a:pt x="152146" y="41046"/>
                  </a:lnTo>
                  <a:lnTo>
                    <a:pt x="151993" y="41071"/>
                  </a:lnTo>
                  <a:lnTo>
                    <a:pt x="151676" y="41173"/>
                  </a:lnTo>
                  <a:lnTo>
                    <a:pt x="151536" y="41236"/>
                  </a:lnTo>
                  <a:lnTo>
                    <a:pt x="151384" y="41287"/>
                  </a:lnTo>
                  <a:lnTo>
                    <a:pt x="150977" y="41478"/>
                  </a:lnTo>
                  <a:lnTo>
                    <a:pt x="150850" y="41567"/>
                  </a:lnTo>
                  <a:lnTo>
                    <a:pt x="150533" y="41795"/>
                  </a:lnTo>
                  <a:lnTo>
                    <a:pt x="150266" y="42075"/>
                  </a:lnTo>
                  <a:lnTo>
                    <a:pt x="150126" y="42265"/>
                  </a:lnTo>
                  <a:lnTo>
                    <a:pt x="150050" y="42468"/>
                  </a:lnTo>
                  <a:lnTo>
                    <a:pt x="149974" y="42646"/>
                  </a:lnTo>
                  <a:lnTo>
                    <a:pt x="149948" y="42862"/>
                  </a:lnTo>
                  <a:lnTo>
                    <a:pt x="149948" y="43065"/>
                  </a:lnTo>
                  <a:lnTo>
                    <a:pt x="149974" y="43268"/>
                  </a:lnTo>
                  <a:lnTo>
                    <a:pt x="150050" y="43459"/>
                  </a:lnTo>
                  <a:lnTo>
                    <a:pt x="150126" y="43662"/>
                  </a:lnTo>
                  <a:lnTo>
                    <a:pt x="151536" y="44678"/>
                  </a:lnTo>
                  <a:lnTo>
                    <a:pt x="151676" y="44742"/>
                  </a:lnTo>
                  <a:lnTo>
                    <a:pt x="152006" y="44856"/>
                  </a:lnTo>
                  <a:lnTo>
                    <a:pt x="152323" y="44919"/>
                  </a:lnTo>
                  <a:lnTo>
                    <a:pt x="152679" y="44970"/>
                  </a:lnTo>
                  <a:lnTo>
                    <a:pt x="152831" y="45008"/>
                  </a:lnTo>
                  <a:lnTo>
                    <a:pt x="153352" y="45034"/>
                  </a:lnTo>
                  <a:lnTo>
                    <a:pt x="154228" y="45008"/>
                  </a:lnTo>
                  <a:lnTo>
                    <a:pt x="154914" y="44881"/>
                  </a:lnTo>
                  <a:lnTo>
                    <a:pt x="155092" y="44856"/>
                  </a:lnTo>
                  <a:lnTo>
                    <a:pt x="155524" y="44678"/>
                  </a:lnTo>
                  <a:lnTo>
                    <a:pt x="155689" y="44640"/>
                  </a:lnTo>
                  <a:lnTo>
                    <a:pt x="155956" y="44513"/>
                  </a:lnTo>
                  <a:lnTo>
                    <a:pt x="156083" y="44437"/>
                  </a:lnTo>
                  <a:lnTo>
                    <a:pt x="156857" y="43738"/>
                  </a:lnTo>
                  <a:lnTo>
                    <a:pt x="157073" y="43357"/>
                  </a:lnTo>
                  <a:lnTo>
                    <a:pt x="157137" y="43053"/>
                  </a:lnTo>
                  <a:lnTo>
                    <a:pt x="157137" y="4284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40093" y="1421498"/>
              <a:ext cx="62230" cy="68580"/>
            </a:xfrm>
            <a:custGeom>
              <a:avLst/>
              <a:gdLst/>
              <a:ahLst/>
              <a:cxnLst/>
              <a:rect l="l" t="t" r="r" b="b"/>
              <a:pathLst>
                <a:path w="62229" h="68580">
                  <a:moveTo>
                    <a:pt x="1676" y="482"/>
                  </a:moveTo>
                  <a:lnTo>
                    <a:pt x="1625" y="342"/>
                  </a:lnTo>
                  <a:lnTo>
                    <a:pt x="1485" y="215"/>
                  </a:lnTo>
                  <a:lnTo>
                    <a:pt x="1295" y="101"/>
                  </a:lnTo>
                  <a:lnTo>
                    <a:pt x="1117" y="50"/>
                  </a:lnTo>
                  <a:lnTo>
                    <a:pt x="914" y="0"/>
                  </a:lnTo>
                  <a:lnTo>
                    <a:pt x="520" y="0"/>
                  </a:lnTo>
                  <a:lnTo>
                    <a:pt x="381" y="25"/>
                  </a:lnTo>
                  <a:lnTo>
                    <a:pt x="215" y="76"/>
                  </a:lnTo>
                  <a:lnTo>
                    <a:pt x="25" y="152"/>
                  </a:lnTo>
                  <a:lnTo>
                    <a:pt x="1397" y="939"/>
                  </a:lnTo>
                  <a:lnTo>
                    <a:pt x="1536" y="863"/>
                  </a:lnTo>
                  <a:lnTo>
                    <a:pt x="1625" y="736"/>
                  </a:lnTo>
                  <a:lnTo>
                    <a:pt x="1676" y="482"/>
                  </a:lnTo>
                  <a:close/>
                </a:path>
                <a:path w="62229" h="68580">
                  <a:moveTo>
                    <a:pt x="5397" y="2667"/>
                  </a:moveTo>
                  <a:lnTo>
                    <a:pt x="5321" y="2489"/>
                  </a:lnTo>
                  <a:lnTo>
                    <a:pt x="5207" y="2362"/>
                  </a:lnTo>
                  <a:lnTo>
                    <a:pt x="5003" y="2247"/>
                  </a:lnTo>
                  <a:lnTo>
                    <a:pt x="4838" y="2197"/>
                  </a:lnTo>
                  <a:lnTo>
                    <a:pt x="4673" y="2159"/>
                  </a:lnTo>
                  <a:lnTo>
                    <a:pt x="4241" y="2146"/>
                  </a:lnTo>
                  <a:lnTo>
                    <a:pt x="4102" y="2171"/>
                  </a:lnTo>
                  <a:lnTo>
                    <a:pt x="3898" y="2235"/>
                  </a:lnTo>
                  <a:lnTo>
                    <a:pt x="3746" y="2298"/>
                  </a:lnTo>
                  <a:lnTo>
                    <a:pt x="5118" y="3086"/>
                  </a:lnTo>
                  <a:lnTo>
                    <a:pt x="5257" y="2971"/>
                  </a:lnTo>
                  <a:lnTo>
                    <a:pt x="5359" y="2832"/>
                  </a:lnTo>
                  <a:lnTo>
                    <a:pt x="5397" y="2667"/>
                  </a:lnTo>
                  <a:close/>
                </a:path>
                <a:path w="62229" h="68580">
                  <a:moveTo>
                    <a:pt x="16344" y="6642"/>
                  </a:moveTo>
                  <a:lnTo>
                    <a:pt x="13995" y="5283"/>
                  </a:lnTo>
                  <a:lnTo>
                    <a:pt x="13868" y="5207"/>
                  </a:lnTo>
                  <a:lnTo>
                    <a:pt x="13728" y="5130"/>
                  </a:lnTo>
                  <a:lnTo>
                    <a:pt x="12992" y="4800"/>
                  </a:lnTo>
                  <a:lnTo>
                    <a:pt x="12407" y="4648"/>
                  </a:lnTo>
                  <a:lnTo>
                    <a:pt x="11785" y="4533"/>
                  </a:lnTo>
                  <a:lnTo>
                    <a:pt x="11353" y="4470"/>
                  </a:lnTo>
                  <a:lnTo>
                    <a:pt x="10909" y="4457"/>
                  </a:lnTo>
                  <a:lnTo>
                    <a:pt x="10045" y="4470"/>
                  </a:lnTo>
                  <a:lnTo>
                    <a:pt x="9817" y="4495"/>
                  </a:lnTo>
                  <a:lnTo>
                    <a:pt x="8978" y="4648"/>
                  </a:lnTo>
                  <a:lnTo>
                    <a:pt x="8382" y="4800"/>
                  </a:lnTo>
                  <a:lnTo>
                    <a:pt x="8204" y="4889"/>
                  </a:lnTo>
                  <a:lnTo>
                    <a:pt x="7683" y="5118"/>
                  </a:lnTo>
                  <a:lnTo>
                    <a:pt x="7531" y="5207"/>
                  </a:lnTo>
                  <a:lnTo>
                    <a:pt x="1409" y="8737"/>
                  </a:lnTo>
                  <a:lnTo>
                    <a:pt x="1270" y="8801"/>
                  </a:lnTo>
                  <a:lnTo>
                    <a:pt x="749" y="9169"/>
                  </a:lnTo>
                  <a:lnTo>
                    <a:pt x="88" y="10121"/>
                  </a:lnTo>
                  <a:lnTo>
                    <a:pt x="0" y="10490"/>
                  </a:lnTo>
                  <a:lnTo>
                    <a:pt x="0" y="10744"/>
                  </a:lnTo>
                  <a:lnTo>
                    <a:pt x="38" y="10998"/>
                  </a:lnTo>
                  <a:lnTo>
                    <a:pt x="139" y="11239"/>
                  </a:lnTo>
                  <a:lnTo>
                    <a:pt x="279" y="11493"/>
                  </a:lnTo>
                  <a:lnTo>
                    <a:pt x="431" y="11722"/>
                  </a:lnTo>
                  <a:lnTo>
                    <a:pt x="635" y="11950"/>
                  </a:lnTo>
                  <a:lnTo>
                    <a:pt x="1155" y="12357"/>
                  </a:lnTo>
                  <a:lnTo>
                    <a:pt x="1282" y="12433"/>
                  </a:lnTo>
                  <a:lnTo>
                    <a:pt x="1409" y="12509"/>
                  </a:lnTo>
                  <a:lnTo>
                    <a:pt x="3810" y="13881"/>
                  </a:lnTo>
                  <a:lnTo>
                    <a:pt x="3949" y="13957"/>
                  </a:lnTo>
                  <a:lnTo>
                    <a:pt x="4089" y="14008"/>
                  </a:lnTo>
                  <a:lnTo>
                    <a:pt x="4254" y="14033"/>
                  </a:lnTo>
                  <a:lnTo>
                    <a:pt x="4673" y="14046"/>
                  </a:lnTo>
                  <a:lnTo>
                    <a:pt x="4826" y="14020"/>
                  </a:lnTo>
                  <a:lnTo>
                    <a:pt x="4978" y="13970"/>
                  </a:lnTo>
                  <a:lnTo>
                    <a:pt x="5143" y="13906"/>
                  </a:lnTo>
                  <a:lnTo>
                    <a:pt x="5295" y="13804"/>
                  </a:lnTo>
                  <a:lnTo>
                    <a:pt x="5410" y="13677"/>
                  </a:lnTo>
                  <a:lnTo>
                    <a:pt x="5473" y="13525"/>
                  </a:lnTo>
                  <a:lnTo>
                    <a:pt x="5448" y="13385"/>
                  </a:lnTo>
                  <a:lnTo>
                    <a:pt x="5384" y="13246"/>
                  </a:lnTo>
                  <a:lnTo>
                    <a:pt x="5168" y="13093"/>
                  </a:lnTo>
                  <a:lnTo>
                    <a:pt x="2844" y="11772"/>
                  </a:lnTo>
                  <a:lnTo>
                    <a:pt x="2705" y="11684"/>
                  </a:lnTo>
                  <a:lnTo>
                    <a:pt x="2578" y="11595"/>
                  </a:lnTo>
                  <a:lnTo>
                    <a:pt x="1943" y="10680"/>
                  </a:lnTo>
                  <a:lnTo>
                    <a:pt x="1943" y="10528"/>
                  </a:lnTo>
                  <a:lnTo>
                    <a:pt x="1955" y="10388"/>
                  </a:lnTo>
                  <a:lnTo>
                    <a:pt x="2006" y="10248"/>
                  </a:lnTo>
                  <a:lnTo>
                    <a:pt x="2705" y="9563"/>
                  </a:lnTo>
                  <a:lnTo>
                    <a:pt x="8763" y="6057"/>
                  </a:lnTo>
                  <a:lnTo>
                    <a:pt x="8902" y="5994"/>
                  </a:lnTo>
                  <a:lnTo>
                    <a:pt x="9283" y="5803"/>
                  </a:lnTo>
                  <a:lnTo>
                    <a:pt x="9702" y="5664"/>
                  </a:lnTo>
                  <a:lnTo>
                    <a:pt x="10299" y="5575"/>
                  </a:lnTo>
                  <a:lnTo>
                    <a:pt x="10833" y="5562"/>
                  </a:lnTo>
                  <a:lnTo>
                    <a:pt x="11201" y="5588"/>
                  </a:lnTo>
                  <a:lnTo>
                    <a:pt x="11658" y="5664"/>
                  </a:lnTo>
                  <a:lnTo>
                    <a:pt x="11798" y="5702"/>
                  </a:lnTo>
                  <a:lnTo>
                    <a:pt x="12014" y="5778"/>
                  </a:lnTo>
                  <a:lnTo>
                    <a:pt x="12204" y="5854"/>
                  </a:lnTo>
                  <a:lnTo>
                    <a:pt x="12433" y="5969"/>
                  </a:lnTo>
                  <a:lnTo>
                    <a:pt x="14973" y="7429"/>
                  </a:lnTo>
                  <a:lnTo>
                    <a:pt x="16344" y="6642"/>
                  </a:lnTo>
                  <a:close/>
                </a:path>
                <a:path w="62229" h="68580">
                  <a:moveTo>
                    <a:pt x="16649" y="7010"/>
                  </a:moveTo>
                  <a:lnTo>
                    <a:pt x="16586" y="6845"/>
                  </a:lnTo>
                  <a:lnTo>
                    <a:pt x="16484" y="6718"/>
                  </a:lnTo>
                  <a:lnTo>
                    <a:pt x="16357" y="6642"/>
                  </a:lnTo>
                  <a:lnTo>
                    <a:pt x="14986" y="7429"/>
                  </a:lnTo>
                  <a:lnTo>
                    <a:pt x="15113" y="7493"/>
                  </a:lnTo>
                  <a:lnTo>
                    <a:pt x="15265" y="7531"/>
                  </a:lnTo>
                  <a:lnTo>
                    <a:pt x="15481" y="7581"/>
                  </a:lnTo>
                  <a:lnTo>
                    <a:pt x="15824" y="7594"/>
                  </a:lnTo>
                  <a:lnTo>
                    <a:pt x="16027" y="7556"/>
                  </a:lnTo>
                  <a:lnTo>
                    <a:pt x="16154" y="7518"/>
                  </a:lnTo>
                  <a:lnTo>
                    <a:pt x="16357" y="7429"/>
                  </a:lnTo>
                  <a:lnTo>
                    <a:pt x="16484" y="7353"/>
                  </a:lnTo>
                  <a:lnTo>
                    <a:pt x="16586" y="7226"/>
                  </a:lnTo>
                  <a:lnTo>
                    <a:pt x="16649" y="7061"/>
                  </a:lnTo>
                  <a:close/>
                </a:path>
                <a:path w="62229" h="68580">
                  <a:moveTo>
                    <a:pt x="22225" y="28740"/>
                  </a:moveTo>
                  <a:lnTo>
                    <a:pt x="22161" y="28562"/>
                  </a:lnTo>
                  <a:lnTo>
                    <a:pt x="20396" y="29006"/>
                  </a:lnTo>
                  <a:lnTo>
                    <a:pt x="20510" y="29133"/>
                  </a:lnTo>
                  <a:lnTo>
                    <a:pt x="20637" y="29210"/>
                  </a:lnTo>
                  <a:lnTo>
                    <a:pt x="20891" y="29286"/>
                  </a:lnTo>
                  <a:lnTo>
                    <a:pt x="21069" y="29337"/>
                  </a:lnTo>
                  <a:lnTo>
                    <a:pt x="21437" y="29337"/>
                  </a:lnTo>
                  <a:lnTo>
                    <a:pt x="21628" y="29311"/>
                  </a:lnTo>
                  <a:lnTo>
                    <a:pt x="21793" y="29248"/>
                  </a:lnTo>
                  <a:lnTo>
                    <a:pt x="21971" y="29171"/>
                  </a:lnTo>
                  <a:lnTo>
                    <a:pt x="22123" y="29044"/>
                  </a:lnTo>
                  <a:lnTo>
                    <a:pt x="22212" y="28892"/>
                  </a:lnTo>
                  <a:lnTo>
                    <a:pt x="22225" y="28740"/>
                  </a:lnTo>
                  <a:close/>
                </a:path>
                <a:path w="62229" h="68580">
                  <a:moveTo>
                    <a:pt x="28803" y="21729"/>
                  </a:moveTo>
                  <a:lnTo>
                    <a:pt x="28575" y="20624"/>
                  </a:lnTo>
                  <a:lnTo>
                    <a:pt x="28435" y="20637"/>
                  </a:lnTo>
                  <a:lnTo>
                    <a:pt x="28244" y="20675"/>
                  </a:lnTo>
                  <a:lnTo>
                    <a:pt x="28092" y="20739"/>
                  </a:lnTo>
                  <a:lnTo>
                    <a:pt x="27952" y="20802"/>
                  </a:lnTo>
                  <a:lnTo>
                    <a:pt x="27825" y="20929"/>
                  </a:lnTo>
                  <a:lnTo>
                    <a:pt x="27736" y="21056"/>
                  </a:lnTo>
                  <a:lnTo>
                    <a:pt x="27724" y="21221"/>
                  </a:lnTo>
                  <a:lnTo>
                    <a:pt x="27774" y="21361"/>
                  </a:lnTo>
                  <a:lnTo>
                    <a:pt x="27952" y="21539"/>
                  </a:lnTo>
                  <a:lnTo>
                    <a:pt x="28092" y="21628"/>
                  </a:lnTo>
                  <a:lnTo>
                    <a:pt x="28257" y="21678"/>
                  </a:lnTo>
                  <a:lnTo>
                    <a:pt x="28384" y="21717"/>
                  </a:lnTo>
                  <a:lnTo>
                    <a:pt x="28803" y="21729"/>
                  </a:lnTo>
                  <a:close/>
                </a:path>
                <a:path w="62229" h="68580">
                  <a:moveTo>
                    <a:pt x="28968" y="37084"/>
                  </a:moveTo>
                  <a:lnTo>
                    <a:pt x="28892" y="36918"/>
                  </a:lnTo>
                  <a:lnTo>
                    <a:pt x="27139" y="37376"/>
                  </a:lnTo>
                  <a:lnTo>
                    <a:pt x="27279" y="37477"/>
                  </a:lnTo>
                  <a:lnTo>
                    <a:pt x="27457" y="37592"/>
                  </a:lnTo>
                  <a:lnTo>
                    <a:pt x="27635" y="37655"/>
                  </a:lnTo>
                  <a:lnTo>
                    <a:pt x="27813" y="37680"/>
                  </a:lnTo>
                  <a:lnTo>
                    <a:pt x="28003" y="37693"/>
                  </a:lnTo>
                  <a:lnTo>
                    <a:pt x="28181" y="37680"/>
                  </a:lnTo>
                  <a:lnTo>
                    <a:pt x="28371" y="37655"/>
                  </a:lnTo>
                  <a:lnTo>
                    <a:pt x="28549" y="37604"/>
                  </a:lnTo>
                  <a:lnTo>
                    <a:pt x="28727" y="37515"/>
                  </a:lnTo>
                  <a:lnTo>
                    <a:pt x="28854" y="37401"/>
                  </a:lnTo>
                  <a:lnTo>
                    <a:pt x="28956" y="37249"/>
                  </a:lnTo>
                  <a:lnTo>
                    <a:pt x="28968" y="37084"/>
                  </a:lnTo>
                  <a:close/>
                </a:path>
                <a:path w="62229" h="68580">
                  <a:moveTo>
                    <a:pt x="35267" y="23837"/>
                  </a:moveTo>
                  <a:lnTo>
                    <a:pt x="34848" y="22682"/>
                  </a:lnTo>
                  <a:lnTo>
                    <a:pt x="34721" y="22555"/>
                  </a:lnTo>
                  <a:lnTo>
                    <a:pt x="34378" y="22161"/>
                  </a:lnTo>
                  <a:lnTo>
                    <a:pt x="32461" y="21120"/>
                  </a:lnTo>
                  <a:lnTo>
                    <a:pt x="32194" y="21018"/>
                  </a:lnTo>
                  <a:lnTo>
                    <a:pt x="31661" y="20866"/>
                  </a:lnTo>
                  <a:lnTo>
                    <a:pt x="31394" y="20828"/>
                  </a:lnTo>
                  <a:lnTo>
                    <a:pt x="31115" y="20764"/>
                  </a:lnTo>
                  <a:lnTo>
                    <a:pt x="30543" y="20662"/>
                  </a:lnTo>
                  <a:lnTo>
                    <a:pt x="29959" y="20612"/>
                  </a:lnTo>
                  <a:lnTo>
                    <a:pt x="29362" y="20586"/>
                  </a:lnTo>
                  <a:lnTo>
                    <a:pt x="29044" y="20612"/>
                  </a:lnTo>
                  <a:lnTo>
                    <a:pt x="28587" y="20624"/>
                  </a:lnTo>
                  <a:lnTo>
                    <a:pt x="28803" y="21729"/>
                  </a:lnTo>
                  <a:lnTo>
                    <a:pt x="29044" y="21717"/>
                  </a:lnTo>
                  <a:lnTo>
                    <a:pt x="29362" y="21717"/>
                  </a:lnTo>
                  <a:lnTo>
                    <a:pt x="32105" y="22352"/>
                  </a:lnTo>
                  <a:lnTo>
                    <a:pt x="32537" y="22593"/>
                  </a:lnTo>
                  <a:lnTo>
                    <a:pt x="32753" y="22783"/>
                  </a:lnTo>
                  <a:lnTo>
                    <a:pt x="33058" y="23088"/>
                  </a:lnTo>
                  <a:lnTo>
                    <a:pt x="33197" y="23329"/>
                  </a:lnTo>
                  <a:lnTo>
                    <a:pt x="33274" y="23482"/>
                  </a:lnTo>
                  <a:lnTo>
                    <a:pt x="33312" y="23647"/>
                  </a:lnTo>
                  <a:lnTo>
                    <a:pt x="33324" y="23812"/>
                  </a:lnTo>
                  <a:lnTo>
                    <a:pt x="32550" y="24968"/>
                  </a:lnTo>
                  <a:lnTo>
                    <a:pt x="32232" y="25158"/>
                  </a:lnTo>
                  <a:lnTo>
                    <a:pt x="32105" y="25209"/>
                  </a:lnTo>
                  <a:lnTo>
                    <a:pt x="31978" y="25247"/>
                  </a:lnTo>
                  <a:lnTo>
                    <a:pt x="31750" y="25349"/>
                  </a:lnTo>
                  <a:lnTo>
                    <a:pt x="31597" y="25374"/>
                  </a:lnTo>
                  <a:lnTo>
                    <a:pt x="31089" y="25488"/>
                  </a:lnTo>
                  <a:lnTo>
                    <a:pt x="30911" y="25501"/>
                  </a:lnTo>
                  <a:lnTo>
                    <a:pt x="30759" y="25539"/>
                  </a:lnTo>
                  <a:lnTo>
                    <a:pt x="30454" y="25552"/>
                  </a:lnTo>
                  <a:lnTo>
                    <a:pt x="30111" y="25552"/>
                  </a:lnTo>
                  <a:lnTo>
                    <a:pt x="29806" y="25539"/>
                  </a:lnTo>
                  <a:lnTo>
                    <a:pt x="29641" y="25514"/>
                  </a:lnTo>
                  <a:lnTo>
                    <a:pt x="29476" y="25501"/>
                  </a:lnTo>
                  <a:lnTo>
                    <a:pt x="29248" y="25476"/>
                  </a:lnTo>
                  <a:lnTo>
                    <a:pt x="29108" y="25425"/>
                  </a:lnTo>
                  <a:lnTo>
                    <a:pt x="28968" y="25400"/>
                  </a:lnTo>
                  <a:lnTo>
                    <a:pt x="28816" y="25387"/>
                  </a:lnTo>
                  <a:lnTo>
                    <a:pt x="28689" y="25374"/>
                  </a:lnTo>
                  <a:lnTo>
                    <a:pt x="17919" y="23672"/>
                  </a:lnTo>
                  <a:lnTo>
                    <a:pt x="17792" y="23647"/>
                  </a:lnTo>
                  <a:lnTo>
                    <a:pt x="17653" y="23634"/>
                  </a:lnTo>
                  <a:lnTo>
                    <a:pt x="17462" y="23622"/>
                  </a:lnTo>
                  <a:lnTo>
                    <a:pt x="17322" y="23634"/>
                  </a:lnTo>
                  <a:lnTo>
                    <a:pt x="17195" y="23660"/>
                  </a:lnTo>
                  <a:lnTo>
                    <a:pt x="17018" y="23710"/>
                  </a:lnTo>
                  <a:lnTo>
                    <a:pt x="16840" y="23799"/>
                  </a:lnTo>
                  <a:lnTo>
                    <a:pt x="16700" y="23914"/>
                  </a:lnTo>
                  <a:lnTo>
                    <a:pt x="16598" y="24066"/>
                  </a:lnTo>
                  <a:lnTo>
                    <a:pt x="16573" y="24231"/>
                  </a:lnTo>
                  <a:lnTo>
                    <a:pt x="16624" y="24371"/>
                  </a:lnTo>
                  <a:lnTo>
                    <a:pt x="16725" y="24498"/>
                  </a:lnTo>
                  <a:lnTo>
                    <a:pt x="20383" y="29006"/>
                  </a:lnTo>
                  <a:lnTo>
                    <a:pt x="22123" y="28536"/>
                  </a:lnTo>
                  <a:lnTo>
                    <a:pt x="19316" y="25057"/>
                  </a:lnTo>
                  <a:lnTo>
                    <a:pt x="28397" y="26479"/>
                  </a:lnTo>
                  <a:lnTo>
                    <a:pt x="28562" y="26517"/>
                  </a:lnTo>
                  <a:lnTo>
                    <a:pt x="29032" y="26593"/>
                  </a:lnTo>
                  <a:lnTo>
                    <a:pt x="29311" y="26631"/>
                  </a:lnTo>
                  <a:lnTo>
                    <a:pt x="30048" y="26670"/>
                  </a:lnTo>
                  <a:lnTo>
                    <a:pt x="30581" y="26670"/>
                  </a:lnTo>
                  <a:lnTo>
                    <a:pt x="31089" y="26631"/>
                  </a:lnTo>
                  <a:lnTo>
                    <a:pt x="31330" y="26593"/>
                  </a:lnTo>
                  <a:lnTo>
                    <a:pt x="31584" y="26568"/>
                  </a:lnTo>
                  <a:lnTo>
                    <a:pt x="32054" y="26479"/>
                  </a:lnTo>
                  <a:lnTo>
                    <a:pt x="32308" y="26416"/>
                  </a:lnTo>
                  <a:lnTo>
                    <a:pt x="32435" y="26377"/>
                  </a:lnTo>
                  <a:lnTo>
                    <a:pt x="32626" y="26327"/>
                  </a:lnTo>
                  <a:lnTo>
                    <a:pt x="33058" y="26187"/>
                  </a:lnTo>
                  <a:lnTo>
                    <a:pt x="33248" y="26098"/>
                  </a:lnTo>
                  <a:lnTo>
                    <a:pt x="33451" y="26022"/>
                  </a:lnTo>
                  <a:lnTo>
                    <a:pt x="33820" y="25831"/>
                  </a:lnTo>
                  <a:lnTo>
                    <a:pt x="33959" y="25730"/>
                  </a:lnTo>
                  <a:lnTo>
                    <a:pt x="34124" y="25641"/>
                  </a:lnTo>
                  <a:lnTo>
                    <a:pt x="35204" y="24244"/>
                  </a:lnTo>
                  <a:lnTo>
                    <a:pt x="35267" y="23837"/>
                  </a:lnTo>
                  <a:close/>
                </a:path>
                <a:path w="62229" h="68580">
                  <a:moveTo>
                    <a:pt x="42011" y="32054"/>
                  </a:moveTo>
                  <a:lnTo>
                    <a:pt x="41605" y="31038"/>
                  </a:lnTo>
                  <a:lnTo>
                    <a:pt x="39204" y="29476"/>
                  </a:lnTo>
                  <a:lnTo>
                    <a:pt x="38950" y="29375"/>
                  </a:lnTo>
                  <a:lnTo>
                    <a:pt x="38417" y="29222"/>
                  </a:lnTo>
                  <a:lnTo>
                    <a:pt x="38150" y="29184"/>
                  </a:lnTo>
                  <a:lnTo>
                    <a:pt x="37858" y="29121"/>
                  </a:lnTo>
                  <a:lnTo>
                    <a:pt x="37287" y="29019"/>
                  </a:lnTo>
                  <a:lnTo>
                    <a:pt x="36703" y="28968"/>
                  </a:lnTo>
                  <a:lnTo>
                    <a:pt x="36106" y="28943"/>
                  </a:lnTo>
                  <a:lnTo>
                    <a:pt x="35814" y="28968"/>
                  </a:lnTo>
                  <a:lnTo>
                    <a:pt x="35331" y="28981"/>
                  </a:lnTo>
                  <a:lnTo>
                    <a:pt x="35204" y="28994"/>
                  </a:lnTo>
                  <a:lnTo>
                    <a:pt x="35013" y="29032"/>
                  </a:lnTo>
                  <a:lnTo>
                    <a:pt x="34848" y="29095"/>
                  </a:lnTo>
                  <a:lnTo>
                    <a:pt x="34709" y="29159"/>
                  </a:lnTo>
                  <a:lnTo>
                    <a:pt x="34569" y="29298"/>
                  </a:lnTo>
                  <a:lnTo>
                    <a:pt x="34493" y="29451"/>
                  </a:lnTo>
                  <a:lnTo>
                    <a:pt x="34493" y="29603"/>
                  </a:lnTo>
                  <a:lnTo>
                    <a:pt x="34556" y="29730"/>
                  </a:lnTo>
                  <a:lnTo>
                    <a:pt x="34683" y="29870"/>
                  </a:lnTo>
                  <a:lnTo>
                    <a:pt x="34874" y="29997"/>
                  </a:lnTo>
                  <a:lnTo>
                    <a:pt x="35013" y="30035"/>
                  </a:lnTo>
                  <a:lnTo>
                    <a:pt x="35153" y="30073"/>
                  </a:lnTo>
                  <a:lnTo>
                    <a:pt x="35572" y="30086"/>
                  </a:lnTo>
                  <a:lnTo>
                    <a:pt x="35814" y="30073"/>
                  </a:lnTo>
                  <a:lnTo>
                    <a:pt x="36499" y="30086"/>
                  </a:lnTo>
                  <a:lnTo>
                    <a:pt x="39751" y="31407"/>
                  </a:lnTo>
                  <a:lnTo>
                    <a:pt x="39954" y="31686"/>
                  </a:lnTo>
                  <a:lnTo>
                    <a:pt x="40005" y="31838"/>
                  </a:lnTo>
                  <a:lnTo>
                    <a:pt x="40068" y="32004"/>
                  </a:lnTo>
                  <a:lnTo>
                    <a:pt x="40081" y="32169"/>
                  </a:lnTo>
                  <a:lnTo>
                    <a:pt x="39293" y="33324"/>
                  </a:lnTo>
                  <a:lnTo>
                    <a:pt x="38862" y="33566"/>
                  </a:lnTo>
                  <a:lnTo>
                    <a:pt x="38722" y="33604"/>
                  </a:lnTo>
                  <a:lnTo>
                    <a:pt x="38493" y="33705"/>
                  </a:lnTo>
                  <a:lnTo>
                    <a:pt x="38354" y="33731"/>
                  </a:lnTo>
                  <a:lnTo>
                    <a:pt x="38188" y="33794"/>
                  </a:lnTo>
                  <a:lnTo>
                    <a:pt x="37655" y="33870"/>
                  </a:lnTo>
                  <a:lnTo>
                    <a:pt x="37503" y="33883"/>
                  </a:lnTo>
                  <a:lnTo>
                    <a:pt x="37198" y="33921"/>
                  </a:lnTo>
                  <a:lnTo>
                    <a:pt x="36868" y="33921"/>
                  </a:lnTo>
                  <a:lnTo>
                    <a:pt x="36550" y="33909"/>
                  </a:lnTo>
                  <a:lnTo>
                    <a:pt x="36398" y="33883"/>
                  </a:lnTo>
                  <a:lnTo>
                    <a:pt x="36220" y="33870"/>
                  </a:lnTo>
                  <a:lnTo>
                    <a:pt x="35979" y="33832"/>
                  </a:lnTo>
                  <a:lnTo>
                    <a:pt x="35814" y="33782"/>
                  </a:lnTo>
                  <a:lnTo>
                    <a:pt x="35674" y="33756"/>
                  </a:lnTo>
                  <a:lnTo>
                    <a:pt x="35521" y="33743"/>
                  </a:lnTo>
                  <a:lnTo>
                    <a:pt x="24676" y="32029"/>
                  </a:lnTo>
                  <a:lnTo>
                    <a:pt x="24549" y="32004"/>
                  </a:lnTo>
                  <a:lnTo>
                    <a:pt x="24409" y="31991"/>
                  </a:lnTo>
                  <a:lnTo>
                    <a:pt x="24218" y="31978"/>
                  </a:lnTo>
                  <a:lnTo>
                    <a:pt x="24079" y="31991"/>
                  </a:lnTo>
                  <a:lnTo>
                    <a:pt x="23939" y="32016"/>
                  </a:lnTo>
                  <a:lnTo>
                    <a:pt x="23761" y="32067"/>
                  </a:lnTo>
                  <a:lnTo>
                    <a:pt x="23622" y="32131"/>
                  </a:lnTo>
                  <a:lnTo>
                    <a:pt x="23482" y="32258"/>
                  </a:lnTo>
                  <a:lnTo>
                    <a:pt x="23355" y="32423"/>
                  </a:lnTo>
                  <a:lnTo>
                    <a:pt x="23317" y="32588"/>
                  </a:lnTo>
                  <a:lnTo>
                    <a:pt x="23406" y="32753"/>
                  </a:lnTo>
                  <a:lnTo>
                    <a:pt x="27127" y="37363"/>
                  </a:lnTo>
                  <a:lnTo>
                    <a:pt x="28879" y="36893"/>
                  </a:lnTo>
                  <a:lnTo>
                    <a:pt x="26047" y="33401"/>
                  </a:lnTo>
                  <a:lnTo>
                    <a:pt x="35153" y="34836"/>
                  </a:lnTo>
                  <a:lnTo>
                    <a:pt x="35306" y="34874"/>
                  </a:lnTo>
                  <a:lnTo>
                    <a:pt x="36042" y="34988"/>
                  </a:lnTo>
                  <a:lnTo>
                    <a:pt x="36296" y="35013"/>
                  </a:lnTo>
                  <a:lnTo>
                    <a:pt x="36791" y="35026"/>
                  </a:lnTo>
                  <a:lnTo>
                    <a:pt x="37325" y="35026"/>
                  </a:lnTo>
                  <a:lnTo>
                    <a:pt x="37833" y="35001"/>
                  </a:lnTo>
                  <a:lnTo>
                    <a:pt x="38341" y="34937"/>
                  </a:lnTo>
                  <a:lnTo>
                    <a:pt x="38811" y="34848"/>
                  </a:lnTo>
                  <a:lnTo>
                    <a:pt x="39052" y="34785"/>
                  </a:lnTo>
                  <a:lnTo>
                    <a:pt x="39217" y="34734"/>
                  </a:lnTo>
                  <a:lnTo>
                    <a:pt x="39370" y="34683"/>
                  </a:lnTo>
                  <a:lnTo>
                    <a:pt x="39801" y="34544"/>
                  </a:lnTo>
                  <a:lnTo>
                    <a:pt x="39992" y="34455"/>
                  </a:lnTo>
                  <a:lnTo>
                    <a:pt x="40182" y="34378"/>
                  </a:lnTo>
                  <a:lnTo>
                    <a:pt x="40563" y="34188"/>
                  </a:lnTo>
                  <a:lnTo>
                    <a:pt x="40716" y="34086"/>
                  </a:lnTo>
                  <a:lnTo>
                    <a:pt x="40881" y="33997"/>
                  </a:lnTo>
                  <a:lnTo>
                    <a:pt x="41173" y="33756"/>
                  </a:lnTo>
                  <a:lnTo>
                    <a:pt x="41427" y="33515"/>
                  </a:lnTo>
                  <a:lnTo>
                    <a:pt x="41643" y="33274"/>
                  </a:lnTo>
                  <a:lnTo>
                    <a:pt x="41795" y="33007"/>
                  </a:lnTo>
                  <a:lnTo>
                    <a:pt x="41897" y="32740"/>
                  </a:lnTo>
                  <a:lnTo>
                    <a:pt x="41935" y="32600"/>
                  </a:lnTo>
                  <a:lnTo>
                    <a:pt x="41986" y="32461"/>
                  </a:lnTo>
                  <a:lnTo>
                    <a:pt x="42011" y="32194"/>
                  </a:lnTo>
                  <a:lnTo>
                    <a:pt x="42011" y="32054"/>
                  </a:lnTo>
                  <a:close/>
                </a:path>
                <a:path w="62229" h="68580">
                  <a:moveTo>
                    <a:pt x="47320" y="38506"/>
                  </a:moveTo>
                  <a:lnTo>
                    <a:pt x="45389" y="36753"/>
                  </a:lnTo>
                  <a:lnTo>
                    <a:pt x="45389" y="38595"/>
                  </a:lnTo>
                  <a:lnTo>
                    <a:pt x="45377" y="38735"/>
                  </a:lnTo>
                  <a:lnTo>
                    <a:pt x="45339" y="38874"/>
                  </a:lnTo>
                  <a:lnTo>
                    <a:pt x="45212" y="39039"/>
                  </a:lnTo>
                  <a:lnTo>
                    <a:pt x="45008" y="39192"/>
                  </a:lnTo>
                  <a:lnTo>
                    <a:pt x="44881" y="39268"/>
                  </a:lnTo>
                  <a:lnTo>
                    <a:pt x="44716" y="39370"/>
                  </a:lnTo>
                  <a:lnTo>
                    <a:pt x="44500" y="39446"/>
                  </a:lnTo>
                  <a:lnTo>
                    <a:pt x="44373" y="39471"/>
                  </a:lnTo>
                  <a:lnTo>
                    <a:pt x="44107" y="39522"/>
                  </a:lnTo>
                  <a:lnTo>
                    <a:pt x="43865" y="39535"/>
                  </a:lnTo>
                  <a:lnTo>
                    <a:pt x="43459" y="39535"/>
                  </a:lnTo>
                  <a:lnTo>
                    <a:pt x="43141" y="39497"/>
                  </a:lnTo>
                  <a:lnTo>
                    <a:pt x="42926" y="39433"/>
                  </a:lnTo>
                  <a:lnTo>
                    <a:pt x="42773" y="39382"/>
                  </a:lnTo>
                  <a:lnTo>
                    <a:pt x="42519" y="39268"/>
                  </a:lnTo>
                  <a:lnTo>
                    <a:pt x="42367" y="39154"/>
                  </a:lnTo>
                  <a:lnTo>
                    <a:pt x="42227" y="39027"/>
                  </a:lnTo>
                  <a:lnTo>
                    <a:pt x="42087" y="38811"/>
                  </a:lnTo>
                  <a:lnTo>
                    <a:pt x="42049" y="38658"/>
                  </a:lnTo>
                  <a:lnTo>
                    <a:pt x="42049" y="38481"/>
                  </a:lnTo>
                  <a:lnTo>
                    <a:pt x="42125" y="38290"/>
                  </a:lnTo>
                  <a:lnTo>
                    <a:pt x="42252" y="38125"/>
                  </a:lnTo>
                  <a:lnTo>
                    <a:pt x="42481" y="37934"/>
                  </a:lnTo>
                  <a:lnTo>
                    <a:pt x="42672" y="37833"/>
                  </a:lnTo>
                  <a:lnTo>
                    <a:pt x="42913" y="37731"/>
                  </a:lnTo>
                  <a:lnTo>
                    <a:pt x="43078" y="37706"/>
                  </a:lnTo>
                  <a:lnTo>
                    <a:pt x="43230" y="37655"/>
                  </a:lnTo>
                  <a:lnTo>
                    <a:pt x="43561" y="37630"/>
                  </a:lnTo>
                  <a:lnTo>
                    <a:pt x="43891" y="37630"/>
                  </a:lnTo>
                  <a:lnTo>
                    <a:pt x="44069" y="37642"/>
                  </a:lnTo>
                  <a:lnTo>
                    <a:pt x="44284" y="37680"/>
                  </a:lnTo>
                  <a:lnTo>
                    <a:pt x="44589" y="37757"/>
                  </a:lnTo>
                  <a:lnTo>
                    <a:pt x="44780" y="37858"/>
                  </a:lnTo>
                  <a:lnTo>
                    <a:pt x="44907" y="37896"/>
                  </a:lnTo>
                  <a:lnTo>
                    <a:pt x="45212" y="38138"/>
                  </a:lnTo>
                  <a:lnTo>
                    <a:pt x="45339" y="38315"/>
                  </a:lnTo>
                  <a:lnTo>
                    <a:pt x="45377" y="38544"/>
                  </a:lnTo>
                  <a:lnTo>
                    <a:pt x="45389" y="36753"/>
                  </a:lnTo>
                  <a:lnTo>
                    <a:pt x="45123" y="36664"/>
                  </a:lnTo>
                  <a:lnTo>
                    <a:pt x="44945" y="36639"/>
                  </a:lnTo>
                  <a:lnTo>
                    <a:pt x="44780" y="36588"/>
                  </a:lnTo>
                  <a:lnTo>
                    <a:pt x="44272" y="36525"/>
                  </a:lnTo>
                  <a:lnTo>
                    <a:pt x="44094" y="36512"/>
                  </a:lnTo>
                  <a:lnTo>
                    <a:pt x="43408" y="36512"/>
                  </a:lnTo>
                  <a:lnTo>
                    <a:pt x="42710" y="36588"/>
                  </a:lnTo>
                  <a:lnTo>
                    <a:pt x="42418" y="36652"/>
                  </a:lnTo>
                  <a:lnTo>
                    <a:pt x="42202" y="36703"/>
                  </a:lnTo>
                  <a:lnTo>
                    <a:pt x="42062" y="36741"/>
                  </a:lnTo>
                  <a:lnTo>
                    <a:pt x="41922" y="36791"/>
                  </a:lnTo>
                  <a:lnTo>
                    <a:pt x="41719" y="36842"/>
                  </a:lnTo>
                  <a:lnTo>
                    <a:pt x="41440" y="36969"/>
                  </a:lnTo>
                  <a:lnTo>
                    <a:pt x="40119" y="38569"/>
                  </a:lnTo>
                  <a:lnTo>
                    <a:pt x="40119" y="38773"/>
                  </a:lnTo>
                  <a:lnTo>
                    <a:pt x="40208" y="39077"/>
                  </a:lnTo>
                  <a:lnTo>
                    <a:pt x="40386" y="39370"/>
                  </a:lnTo>
                  <a:lnTo>
                    <a:pt x="40525" y="39560"/>
                  </a:lnTo>
                  <a:lnTo>
                    <a:pt x="40817" y="39814"/>
                  </a:lnTo>
                  <a:lnTo>
                    <a:pt x="41148" y="40055"/>
                  </a:lnTo>
                  <a:lnTo>
                    <a:pt x="41275" y="40106"/>
                  </a:lnTo>
                  <a:lnTo>
                    <a:pt x="41414" y="40182"/>
                  </a:lnTo>
                  <a:lnTo>
                    <a:pt x="42011" y="40424"/>
                  </a:lnTo>
                  <a:lnTo>
                    <a:pt x="42659" y="40576"/>
                  </a:lnTo>
                  <a:lnTo>
                    <a:pt x="43167" y="40640"/>
                  </a:lnTo>
                  <a:lnTo>
                    <a:pt x="43700" y="40665"/>
                  </a:lnTo>
                  <a:lnTo>
                    <a:pt x="43865" y="40652"/>
                  </a:lnTo>
                  <a:lnTo>
                    <a:pt x="44056" y="40652"/>
                  </a:lnTo>
                  <a:lnTo>
                    <a:pt x="44399" y="40614"/>
                  </a:lnTo>
                  <a:lnTo>
                    <a:pt x="44589" y="40601"/>
                  </a:lnTo>
                  <a:lnTo>
                    <a:pt x="45072" y="40513"/>
                  </a:lnTo>
                  <a:lnTo>
                    <a:pt x="45199" y="40474"/>
                  </a:lnTo>
                  <a:lnTo>
                    <a:pt x="47307" y="38811"/>
                  </a:lnTo>
                  <a:lnTo>
                    <a:pt x="47320" y="38506"/>
                  </a:lnTo>
                  <a:close/>
                </a:path>
                <a:path w="62229" h="68580">
                  <a:moveTo>
                    <a:pt x="53784" y="46202"/>
                  </a:moveTo>
                  <a:lnTo>
                    <a:pt x="53721" y="46024"/>
                  </a:lnTo>
                  <a:lnTo>
                    <a:pt x="52298" y="44310"/>
                  </a:lnTo>
                  <a:lnTo>
                    <a:pt x="52209" y="44183"/>
                  </a:lnTo>
                  <a:lnTo>
                    <a:pt x="51904" y="43853"/>
                  </a:lnTo>
                  <a:lnTo>
                    <a:pt x="51765" y="43738"/>
                  </a:lnTo>
                  <a:lnTo>
                    <a:pt x="51346" y="43446"/>
                  </a:lnTo>
                  <a:lnTo>
                    <a:pt x="51181" y="43370"/>
                  </a:lnTo>
                  <a:lnTo>
                    <a:pt x="51028" y="43281"/>
                  </a:lnTo>
                  <a:lnTo>
                    <a:pt x="48171" y="42697"/>
                  </a:lnTo>
                  <a:lnTo>
                    <a:pt x="47726" y="42697"/>
                  </a:lnTo>
                  <a:lnTo>
                    <a:pt x="47307" y="42722"/>
                  </a:lnTo>
                  <a:lnTo>
                    <a:pt x="46875" y="42786"/>
                  </a:lnTo>
                  <a:lnTo>
                    <a:pt x="46494" y="42875"/>
                  </a:lnTo>
                  <a:lnTo>
                    <a:pt x="46355" y="42913"/>
                  </a:lnTo>
                  <a:lnTo>
                    <a:pt x="46202" y="42938"/>
                  </a:lnTo>
                  <a:lnTo>
                    <a:pt x="38519" y="45021"/>
                  </a:lnTo>
                  <a:lnTo>
                    <a:pt x="38328" y="45072"/>
                  </a:lnTo>
                  <a:lnTo>
                    <a:pt x="38176" y="45123"/>
                  </a:lnTo>
                  <a:lnTo>
                    <a:pt x="37719" y="45250"/>
                  </a:lnTo>
                  <a:lnTo>
                    <a:pt x="37541" y="45339"/>
                  </a:lnTo>
                  <a:lnTo>
                    <a:pt x="37363" y="45415"/>
                  </a:lnTo>
                  <a:lnTo>
                    <a:pt x="37033" y="45580"/>
                  </a:lnTo>
                  <a:lnTo>
                    <a:pt x="36880" y="45669"/>
                  </a:lnTo>
                  <a:lnTo>
                    <a:pt x="36741" y="45770"/>
                  </a:lnTo>
                  <a:lnTo>
                    <a:pt x="36461" y="45961"/>
                  </a:lnTo>
                  <a:lnTo>
                    <a:pt x="36245" y="46177"/>
                  </a:lnTo>
                  <a:lnTo>
                    <a:pt x="36042" y="46418"/>
                  </a:lnTo>
                  <a:lnTo>
                    <a:pt x="35687" y="47396"/>
                  </a:lnTo>
                  <a:lnTo>
                    <a:pt x="35712" y="47536"/>
                  </a:lnTo>
                  <a:lnTo>
                    <a:pt x="35725" y="47663"/>
                  </a:lnTo>
                  <a:lnTo>
                    <a:pt x="37642" y="50368"/>
                  </a:lnTo>
                  <a:lnTo>
                    <a:pt x="37795" y="50507"/>
                  </a:lnTo>
                  <a:lnTo>
                    <a:pt x="37934" y="50584"/>
                  </a:lnTo>
                  <a:lnTo>
                    <a:pt x="38112" y="50634"/>
                  </a:lnTo>
                  <a:lnTo>
                    <a:pt x="38303" y="50660"/>
                  </a:lnTo>
                  <a:lnTo>
                    <a:pt x="38569" y="50673"/>
                  </a:lnTo>
                  <a:lnTo>
                    <a:pt x="38709" y="50660"/>
                  </a:lnTo>
                  <a:lnTo>
                    <a:pt x="38862" y="50634"/>
                  </a:lnTo>
                  <a:lnTo>
                    <a:pt x="39027" y="50584"/>
                  </a:lnTo>
                  <a:lnTo>
                    <a:pt x="39154" y="50507"/>
                  </a:lnTo>
                  <a:lnTo>
                    <a:pt x="39281" y="50431"/>
                  </a:lnTo>
                  <a:lnTo>
                    <a:pt x="39382" y="50304"/>
                  </a:lnTo>
                  <a:lnTo>
                    <a:pt x="39471" y="50177"/>
                  </a:lnTo>
                  <a:lnTo>
                    <a:pt x="39433" y="49987"/>
                  </a:lnTo>
                  <a:lnTo>
                    <a:pt x="37934" y="48107"/>
                  </a:lnTo>
                  <a:lnTo>
                    <a:pt x="37820" y="47967"/>
                  </a:lnTo>
                  <a:lnTo>
                    <a:pt x="37744" y="47828"/>
                  </a:lnTo>
                  <a:lnTo>
                    <a:pt x="37680" y="47688"/>
                  </a:lnTo>
                  <a:lnTo>
                    <a:pt x="37655" y="47548"/>
                  </a:lnTo>
                  <a:lnTo>
                    <a:pt x="37630" y="47396"/>
                  </a:lnTo>
                  <a:lnTo>
                    <a:pt x="37680" y="47117"/>
                  </a:lnTo>
                  <a:lnTo>
                    <a:pt x="37744" y="46977"/>
                  </a:lnTo>
                  <a:lnTo>
                    <a:pt x="37833" y="46850"/>
                  </a:lnTo>
                  <a:lnTo>
                    <a:pt x="38011" y="46659"/>
                  </a:lnTo>
                  <a:lnTo>
                    <a:pt x="38227" y="46469"/>
                  </a:lnTo>
                  <a:lnTo>
                    <a:pt x="38392" y="46367"/>
                  </a:lnTo>
                  <a:lnTo>
                    <a:pt x="38785" y="46177"/>
                  </a:lnTo>
                  <a:lnTo>
                    <a:pt x="38963" y="46113"/>
                  </a:lnTo>
                  <a:lnTo>
                    <a:pt x="39116" y="46088"/>
                  </a:lnTo>
                  <a:lnTo>
                    <a:pt x="47066" y="43942"/>
                  </a:lnTo>
                  <a:lnTo>
                    <a:pt x="47434" y="43865"/>
                  </a:lnTo>
                  <a:lnTo>
                    <a:pt x="47904" y="43802"/>
                  </a:lnTo>
                  <a:lnTo>
                    <a:pt x="48425" y="43802"/>
                  </a:lnTo>
                  <a:lnTo>
                    <a:pt x="48666" y="43840"/>
                  </a:lnTo>
                  <a:lnTo>
                    <a:pt x="48895" y="43865"/>
                  </a:lnTo>
                  <a:lnTo>
                    <a:pt x="49149" y="43929"/>
                  </a:lnTo>
                  <a:lnTo>
                    <a:pt x="49466" y="44018"/>
                  </a:lnTo>
                  <a:lnTo>
                    <a:pt x="49961" y="44234"/>
                  </a:lnTo>
                  <a:lnTo>
                    <a:pt x="50126" y="44348"/>
                  </a:lnTo>
                  <a:lnTo>
                    <a:pt x="50266" y="44462"/>
                  </a:lnTo>
                  <a:lnTo>
                    <a:pt x="50419" y="44615"/>
                  </a:lnTo>
                  <a:lnTo>
                    <a:pt x="50558" y="44754"/>
                  </a:lnTo>
                  <a:lnTo>
                    <a:pt x="51943" y="46494"/>
                  </a:lnTo>
                  <a:lnTo>
                    <a:pt x="52082" y="46596"/>
                  </a:lnTo>
                  <a:lnTo>
                    <a:pt x="52298" y="46710"/>
                  </a:lnTo>
                  <a:lnTo>
                    <a:pt x="52451" y="46774"/>
                  </a:lnTo>
                  <a:lnTo>
                    <a:pt x="52628" y="46799"/>
                  </a:lnTo>
                  <a:lnTo>
                    <a:pt x="52997" y="46799"/>
                  </a:lnTo>
                  <a:lnTo>
                    <a:pt x="53187" y="46774"/>
                  </a:lnTo>
                  <a:lnTo>
                    <a:pt x="53352" y="46710"/>
                  </a:lnTo>
                  <a:lnTo>
                    <a:pt x="53530" y="46634"/>
                  </a:lnTo>
                  <a:lnTo>
                    <a:pt x="53682" y="46520"/>
                  </a:lnTo>
                  <a:lnTo>
                    <a:pt x="53771" y="46355"/>
                  </a:lnTo>
                  <a:lnTo>
                    <a:pt x="53784" y="46202"/>
                  </a:lnTo>
                  <a:close/>
                </a:path>
                <a:path w="62229" h="68580">
                  <a:moveTo>
                    <a:pt x="57442" y="68211"/>
                  </a:moveTo>
                  <a:lnTo>
                    <a:pt x="57251" y="67119"/>
                  </a:lnTo>
                  <a:lnTo>
                    <a:pt x="57111" y="67132"/>
                  </a:lnTo>
                  <a:lnTo>
                    <a:pt x="56946" y="67157"/>
                  </a:lnTo>
                  <a:lnTo>
                    <a:pt x="56781" y="67208"/>
                  </a:lnTo>
                  <a:lnTo>
                    <a:pt x="56629" y="67271"/>
                  </a:lnTo>
                  <a:lnTo>
                    <a:pt x="56489" y="67398"/>
                  </a:lnTo>
                  <a:lnTo>
                    <a:pt x="56388" y="67576"/>
                  </a:lnTo>
                  <a:lnTo>
                    <a:pt x="56388" y="67716"/>
                  </a:lnTo>
                  <a:lnTo>
                    <a:pt x="56438" y="67856"/>
                  </a:lnTo>
                  <a:lnTo>
                    <a:pt x="56578" y="68008"/>
                  </a:lnTo>
                  <a:lnTo>
                    <a:pt x="56718" y="68084"/>
                  </a:lnTo>
                  <a:lnTo>
                    <a:pt x="56883" y="68148"/>
                  </a:lnTo>
                  <a:lnTo>
                    <a:pt x="57010" y="68186"/>
                  </a:lnTo>
                  <a:lnTo>
                    <a:pt x="57175" y="68211"/>
                  </a:lnTo>
                  <a:lnTo>
                    <a:pt x="57365" y="68224"/>
                  </a:lnTo>
                  <a:close/>
                </a:path>
                <a:path w="62229" h="68580">
                  <a:moveTo>
                    <a:pt x="61937" y="65278"/>
                  </a:moveTo>
                  <a:lnTo>
                    <a:pt x="61925" y="65138"/>
                  </a:lnTo>
                  <a:lnTo>
                    <a:pt x="61849" y="64998"/>
                  </a:lnTo>
                  <a:lnTo>
                    <a:pt x="61722" y="64871"/>
                  </a:lnTo>
                  <a:lnTo>
                    <a:pt x="61595" y="64782"/>
                  </a:lnTo>
                  <a:lnTo>
                    <a:pt x="61417" y="64706"/>
                  </a:lnTo>
                  <a:lnTo>
                    <a:pt x="61290" y="64668"/>
                  </a:lnTo>
                  <a:lnTo>
                    <a:pt x="61048" y="64643"/>
                  </a:lnTo>
                  <a:lnTo>
                    <a:pt x="60871" y="64617"/>
                  </a:lnTo>
                  <a:lnTo>
                    <a:pt x="60731" y="64643"/>
                  </a:lnTo>
                  <a:lnTo>
                    <a:pt x="60528" y="64681"/>
                  </a:lnTo>
                  <a:lnTo>
                    <a:pt x="60363" y="64731"/>
                  </a:lnTo>
                  <a:lnTo>
                    <a:pt x="60236" y="64808"/>
                  </a:lnTo>
                  <a:lnTo>
                    <a:pt x="60096" y="64909"/>
                  </a:lnTo>
                  <a:lnTo>
                    <a:pt x="60020" y="65036"/>
                  </a:lnTo>
                  <a:lnTo>
                    <a:pt x="59982" y="65214"/>
                  </a:lnTo>
                  <a:lnTo>
                    <a:pt x="59994" y="65493"/>
                  </a:lnTo>
                  <a:lnTo>
                    <a:pt x="59855" y="65900"/>
                  </a:lnTo>
                  <a:lnTo>
                    <a:pt x="59690" y="66154"/>
                  </a:lnTo>
                  <a:lnTo>
                    <a:pt x="59397" y="66433"/>
                  </a:lnTo>
                  <a:lnTo>
                    <a:pt x="59194" y="66548"/>
                  </a:lnTo>
                  <a:lnTo>
                    <a:pt x="58775" y="66789"/>
                  </a:lnTo>
                  <a:lnTo>
                    <a:pt x="58508" y="66878"/>
                  </a:lnTo>
                  <a:lnTo>
                    <a:pt x="58369" y="66903"/>
                  </a:lnTo>
                  <a:lnTo>
                    <a:pt x="57835" y="67043"/>
                  </a:lnTo>
                  <a:lnTo>
                    <a:pt x="57416" y="67094"/>
                  </a:lnTo>
                  <a:lnTo>
                    <a:pt x="57264" y="67106"/>
                  </a:lnTo>
                  <a:lnTo>
                    <a:pt x="57454" y="68199"/>
                  </a:lnTo>
                  <a:lnTo>
                    <a:pt x="57670" y="68199"/>
                  </a:lnTo>
                  <a:lnTo>
                    <a:pt x="58369" y="68110"/>
                  </a:lnTo>
                  <a:lnTo>
                    <a:pt x="59055" y="67970"/>
                  </a:lnTo>
                  <a:lnTo>
                    <a:pt x="59499" y="67843"/>
                  </a:lnTo>
                  <a:lnTo>
                    <a:pt x="59880" y="67678"/>
                  </a:lnTo>
                  <a:lnTo>
                    <a:pt x="60083" y="67602"/>
                  </a:lnTo>
                  <a:lnTo>
                    <a:pt x="61937" y="65544"/>
                  </a:lnTo>
                  <a:lnTo>
                    <a:pt x="61937" y="6527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80632" y="1483524"/>
              <a:ext cx="25400" cy="58419"/>
            </a:xfrm>
            <a:custGeom>
              <a:avLst/>
              <a:gdLst/>
              <a:ahLst/>
              <a:cxnLst/>
              <a:rect l="l" t="t" r="r" b="b"/>
              <a:pathLst>
                <a:path w="25400" h="58419">
                  <a:moveTo>
                    <a:pt x="9512" y="29629"/>
                  </a:moveTo>
                  <a:lnTo>
                    <a:pt x="7581" y="29743"/>
                  </a:lnTo>
                  <a:lnTo>
                    <a:pt x="7658" y="29921"/>
                  </a:lnTo>
                  <a:lnTo>
                    <a:pt x="7785" y="30035"/>
                  </a:lnTo>
                  <a:lnTo>
                    <a:pt x="7950" y="30124"/>
                  </a:lnTo>
                  <a:lnTo>
                    <a:pt x="8128" y="30187"/>
                  </a:lnTo>
                  <a:lnTo>
                    <a:pt x="8267" y="30213"/>
                  </a:lnTo>
                  <a:lnTo>
                    <a:pt x="8445" y="30226"/>
                  </a:lnTo>
                  <a:lnTo>
                    <a:pt x="8636" y="30251"/>
                  </a:lnTo>
                  <a:lnTo>
                    <a:pt x="8775" y="30226"/>
                  </a:lnTo>
                  <a:lnTo>
                    <a:pt x="8953" y="30187"/>
                  </a:lnTo>
                  <a:lnTo>
                    <a:pt x="9105" y="30137"/>
                  </a:lnTo>
                  <a:lnTo>
                    <a:pt x="9245" y="30060"/>
                  </a:lnTo>
                  <a:lnTo>
                    <a:pt x="9372" y="29972"/>
                  </a:lnTo>
                  <a:lnTo>
                    <a:pt x="9486" y="29832"/>
                  </a:lnTo>
                  <a:lnTo>
                    <a:pt x="9512" y="29629"/>
                  </a:lnTo>
                  <a:close/>
                </a:path>
                <a:path w="25400" h="58419">
                  <a:moveTo>
                    <a:pt x="11722" y="53276"/>
                  </a:moveTo>
                  <a:lnTo>
                    <a:pt x="11645" y="53136"/>
                  </a:lnTo>
                  <a:lnTo>
                    <a:pt x="11493" y="52959"/>
                  </a:lnTo>
                  <a:lnTo>
                    <a:pt x="11341" y="52870"/>
                  </a:lnTo>
                  <a:lnTo>
                    <a:pt x="11188" y="52819"/>
                  </a:lnTo>
                  <a:lnTo>
                    <a:pt x="11036" y="52793"/>
                  </a:lnTo>
                  <a:lnTo>
                    <a:pt x="10845" y="52755"/>
                  </a:lnTo>
                  <a:lnTo>
                    <a:pt x="9563" y="52565"/>
                  </a:lnTo>
                  <a:lnTo>
                    <a:pt x="9563" y="53708"/>
                  </a:lnTo>
                  <a:lnTo>
                    <a:pt x="8458" y="56083"/>
                  </a:lnTo>
                  <a:lnTo>
                    <a:pt x="8318" y="56299"/>
                  </a:lnTo>
                  <a:lnTo>
                    <a:pt x="8229" y="56438"/>
                  </a:lnTo>
                  <a:lnTo>
                    <a:pt x="7950" y="56692"/>
                  </a:lnTo>
                  <a:lnTo>
                    <a:pt x="7772" y="56794"/>
                  </a:lnTo>
                  <a:lnTo>
                    <a:pt x="7277" y="56997"/>
                  </a:lnTo>
                  <a:lnTo>
                    <a:pt x="7150" y="57023"/>
                  </a:lnTo>
                  <a:lnTo>
                    <a:pt x="6832" y="57124"/>
                  </a:lnTo>
                  <a:lnTo>
                    <a:pt x="6438" y="57175"/>
                  </a:lnTo>
                  <a:lnTo>
                    <a:pt x="6311" y="57175"/>
                  </a:lnTo>
                  <a:lnTo>
                    <a:pt x="5689" y="57200"/>
                  </a:lnTo>
                  <a:lnTo>
                    <a:pt x="5511" y="57175"/>
                  </a:lnTo>
                  <a:lnTo>
                    <a:pt x="5346" y="57150"/>
                  </a:lnTo>
                  <a:lnTo>
                    <a:pt x="5194" y="57467"/>
                  </a:lnTo>
                  <a:lnTo>
                    <a:pt x="5334" y="57150"/>
                  </a:lnTo>
                  <a:lnTo>
                    <a:pt x="5092" y="57124"/>
                  </a:lnTo>
                  <a:lnTo>
                    <a:pt x="4711" y="57061"/>
                  </a:lnTo>
                  <a:lnTo>
                    <a:pt x="4533" y="57010"/>
                  </a:lnTo>
                  <a:lnTo>
                    <a:pt x="4013" y="56921"/>
                  </a:lnTo>
                  <a:lnTo>
                    <a:pt x="3860" y="56870"/>
                  </a:lnTo>
                  <a:lnTo>
                    <a:pt x="3695" y="56832"/>
                  </a:lnTo>
                  <a:lnTo>
                    <a:pt x="3429" y="56718"/>
                  </a:lnTo>
                  <a:lnTo>
                    <a:pt x="3149" y="56616"/>
                  </a:lnTo>
                  <a:lnTo>
                    <a:pt x="2895" y="56489"/>
                  </a:lnTo>
                  <a:lnTo>
                    <a:pt x="2679" y="56337"/>
                  </a:lnTo>
                  <a:lnTo>
                    <a:pt x="2311" y="56007"/>
                  </a:lnTo>
                  <a:lnTo>
                    <a:pt x="2171" y="55829"/>
                  </a:lnTo>
                  <a:lnTo>
                    <a:pt x="2070" y="55638"/>
                  </a:lnTo>
                  <a:lnTo>
                    <a:pt x="1993" y="55448"/>
                  </a:lnTo>
                  <a:lnTo>
                    <a:pt x="1943" y="55270"/>
                  </a:lnTo>
                  <a:lnTo>
                    <a:pt x="1955" y="54864"/>
                  </a:lnTo>
                  <a:lnTo>
                    <a:pt x="2095" y="54495"/>
                  </a:lnTo>
                  <a:lnTo>
                    <a:pt x="2298" y="54216"/>
                  </a:lnTo>
                  <a:lnTo>
                    <a:pt x="2540" y="53975"/>
                  </a:lnTo>
                  <a:lnTo>
                    <a:pt x="2743" y="53822"/>
                  </a:lnTo>
                  <a:lnTo>
                    <a:pt x="4267" y="53238"/>
                  </a:lnTo>
                  <a:lnTo>
                    <a:pt x="4419" y="53200"/>
                  </a:lnTo>
                  <a:lnTo>
                    <a:pt x="4914" y="53136"/>
                  </a:lnTo>
                  <a:lnTo>
                    <a:pt x="5422" y="53111"/>
                  </a:lnTo>
                  <a:lnTo>
                    <a:pt x="5765" y="53124"/>
                  </a:lnTo>
                  <a:lnTo>
                    <a:pt x="6261" y="53187"/>
                  </a:lnTo>
                  <a:lnTo>
                    <a:pt x="9563" y="53708"/>
                  </a:lnTo>
                  <a:lnTo>
                    <a:pt x="9563" y="52565"/>
                  </a:lnTo>
                  <a:lnTo>
                    <a:pt x="6946" y="52158"/>
                  </a:lnTo>
                  <a:lnTo>
                    <a:pt x="6807" y="52120"/>
                  </a:lnTo>
                  <a:lnTo>
                    <a:pt x="6502" y="52082"/>
                  </a:lnTo>
                  <a:lnTo>
                    <a:pt x="5981" y="52031"/>
                  </a:lnTo>
                  <a:lnTo>
                    <a:pt x="5461" y="52006"/>
                  </a:lnTo>
                  <a:lnTo>
                    <a:pt x="4673" y="52031"/>
                  </a:lnTo>
                  <a:lnTo>
                    <a:pt x="3898" y="52120"/>
                  </a:lnTo>
                  <a:lnTo>
                    <a:pt x="3644" y="52184"/>
                  </a:lnTo>
                  <a:lnTo>
                    <a:pt x="2921" y="52336"/>
                  </a:lnTo>
                  <a:lnTo>
                    <a:pt x="0" y="55054"/>
                  </a:lnTo>
                  <a:lnTo>
                    <a:pt x="12" y="55359"/>
                  </a:lnTo>
                  <a:lnTo>
                    <a:pt x="63" y="55499"/>
                  </a:lnTo>
                  <a:lnTo>
                    <a:pt x="88" y="55651"/>
                  </a:lnTo>
                  <a:lnTo>
                    <a:pt x="3810" y="58064"/>
                  </a:lnTo>
                  <a:lnTo>
                    <a:pt x="3975" y="58102"/>
                  </a:lnTo>
                  <a:lnTo>
                    <a:pt x="4711" y="58204"/>
                  </a:lnTo>
                  <a:lnTo>
                    <a:pt x="4953" y="57937"/>
                  </a:lnTo>
                  <a:lnTo>
                    <a:pt x="4838" y="58216"/>
                  </a:lnTo>
                  <a:lnTo>
                    <a:pt x="5054" y="58242"/>
                  </a:lnTo>
                  <a:lnTo>
                    <a:pt x="5486" y="58293"/>
                  </a:lnTo>
                  <a:lnTo>
                    <a:pt x="5689" y="58305"/>
                  </a:lnTo>
                  <a:lnTo>
                    <a:pt x="6350" y="58305"/>
                  </a:lnTo>
                  <a:lnTo>
                    <a:pt x="6794" y="58280"/>
                  </a:lnTo>
                  <a:lnTo>
                    <a:pt x="7213" y="58216"/>
                  </a:lnTo>
                  <a:lnTo>
                    <a:pt x="7632" y="58115"/>
                  </a:lnTo>
                  <a:lnTo>
                    <a:pt x="8039" y="58026"/>
                  </a:lnTo>
                  <a:lnTo>
                    <a:pt x="8229" y="57962"/>
                  </a:lnTo>
                  <a:lnTo>
                    <a:pt x="8420" y="57912"/>
                  </a:lnTo>
                  <a:lnTo>
                    <a:pt x="8788" y="57746"/>
                  </a:lnTo>
                  <a:lnTo>
                    <a:pt x="8940" y="57658"/>
                  </a:lnTo>
                  <a:lnTo>
                    <a:pt x="9105" y="57581"/>
                  </a:lnTo>
                  <a:lnTo>
                    <a:pt x="9410" y="57416"/>
                  </a:lnTo>
                  <a:lnTo>
                    <a:pt x="9537" y="57302"/>
                  </a:lnTo>
                  <a:lnTo>
                    <a:pt x="9677" y="57200"/>
                  </a:lnTo>
                  <a:lnTo>
                    <a:pt x="9931" y="56984"/>
                  </a:lnTo>
                  <a:lnTo>
                    <a:pt x="10020" y="56857"/>
                  </a:lnTo>
                  <a:lnTo>
                    <a:pt x="10248" y="56515"/>
                  </a:lnTo>
                  <a:lnTo>
                    <a:pt x="10325" y="56375"/>
                  </a:lnTo>
                  <a:lnTo>
                    <a:pt x="11684" y="53467"/>
                  </a:lnTo>
                  <a:lnTo>
                    <a:pt x="11722" y="53276"/>
                  </a:lnTo>
                  <a:close/>
                </a:path>
                <a:path w="25400" h="58419">
                  <a:moveTo>
                    <a:pt x="14109" y="13500"/>
                  </a:moveTo>
                  <a:lnTo>
                    <a:pt x="14071" y="13360"/>
                  </a:lnTo>
                  <a:lnTo>
                    <a:pt x="13944" y="13220"/>
                  </a:lnTo>
                  <a:lnTo>
                    <a:pt x="13817" y="13144"/>
                  </a:lnTo>
                  <a:lnTo>
                    <a:pt x="13665" y="13068"/>
                  </a:lnTo>
                  <a:lnTo>
                    <a:pt x="13487" y="13017"/>
                  </a:lnTo>
                  <a:lnTo>
                    <a:pt x="13309" y="12992"/>
                  </a:lnTo>
                  <a:lnTo>
                    <a:pt x="13081" y="12992"/>
                  </a:lnTo>
                  <a:lnTo>
                    <a:pt x="13246" y="14097"/>
                  </a:lnTo>
                  <a:lnTo>
                    <a:pt x="13385" y="14084"/>
                  </a:lnTo>
                  <a:lnTo>
                    <a:pt x="13563" y="14058"/>
                  </a:lnTo>
                  <a:lnTo>
                    <a:pt x="13728" y="13995"/>
                  </a:lnTo>
                  <a:lnTo>
                    <a:pt x="13868" y="13931"/>
                  </a:lnTo>
                  <a:lnTo>
                    <a:pt x="14097" y="13639"/>
                  </a:lnTo>
                  <a:lnTo>
                    <a:pt x="14109" y="13500"/>
                  </a:lnTo>
                  <a:close/>
                </a:path>
                <a:path w="25400" h="58419">
                  <a:moveTo>
                    <a:pt x="16687" y="12"/>
                  </a:moveTo>
                  <a:lnTo>
                    <a:pt x="16510" y="12"/>
                  </a:lnTo>
                  <a:lnTo>
                    <a:pt x="16357" y="12"/>
                  </a:lnTo>
                  <a:lnTo>
                    <a:pt x="16167" y="25"/>
                  </a:lnTo>
                  <a:lnTo>
                    <a:pt x="15989" y="76"/>
                  </a:lnTo>
                  <a:lnTo>
                    <a:pt x="15824" y="152"/>
                  </a:lnTo>
                  <a:lnTo>
                    <a:pt x="15697" y="228"/>
                  </a:lnTo>
                  <a:lnTo>
                    <a:pt x="15570" y="342"/>
                  </a:lnTo>
                  <a:lnTo>
                    <a:pt x="15494" y="520"/>
                  </a:lnTo>
                  <a:lnTo>
                    <a:pt x="15519" y="660"/>
                  </a:lnTo>
                  <a:lnTo>
                    <a:pt x="15633" y="825"/>
                  </a:lnTo>
                  <a:lnTo>
                    <a:pt x="15773" y="939"/>
                  </a:lnTo>
                  <a:lnTo>
                    <a:pt x="15938" y="1028"/>
                  </a:lnTo>
                  <a:lnTo>
                    <a:pt x="16065" y="1054"/>
                  </a:lnTo>
                  <a:lnTo>
                    <a:pt x="16217" y="1092"/>
                  </a:lnTo>
                  <a:lnTo>
                    <a:pt x="16687" y="12"/>
                  </a:lnTo>
                  <a:close/>
                </a:path>
                <a:path w="25400" h="58419">
                  <a:moveTo>
                    <a:pt x="16916" y="6197"/>
                  </a:moveTo>
                  <a:lnTo>
                    <a:pt x="16725" y="5080"/>
                  </a:lnTo>
                  <a:lnTo>
                    <a:pt x="16154" y="5080"/>
                  </a:lnTo>
                  <a:lnTo>
                    <a:pt x="15849" y="5054"/>
                  </a:lnTo>
                  <a:lnTo>
                    <a:pt x="15214" y="4953"/>
                  </a:lnTo>
                  <a:lnTo>
                    <a:pt x="14922" y="4889"/>
                  </a:lnTo>
                  <a:lnTo>
                    <a:pt x="14643" y="4787"/>
                  </a:lnTo>
                  <a:lnTo>
                    <a:pt x="14427" y="4711"/>
                  </a:lnTo>
                  <a:lnTo>
                    <a:pt x="14249" y="4610"/>
                  </a:lnTo>
                  <a:lnTo>
                    <a:pt x="14122" y="4546"/>
                  </a:lnTo>
                  <a:lnTo>
                    <a:pt x="13703" y="4394"/>
                  </a:lnTo>
                  <a:lnTo>
                    <a:pt x="13703" y="4991"/>
                  </a:lnTo>
                  <a:lnTo>
                    <a:pt x="13487" y="5143"/>
                  </a:lnTo>
                  <a:lnTo>
                    <a:pt x="13614" y="5041"/>
                  </a:lnTo>
                  <a:lnTo>
                    <a:pt x="13703" y="4394"/>
                  </a:lnTo>
                  <a:lnTo>
                    <a:pt x="4851" y="749"/>
                  </a:lnTo>
                  <a:lnTo>
                    <a:pt x="4699" y="698"/>
                  </a:lnTo>
                  <a:lnTo>
                    <a:pt x="4559" y="660"/>
                  </a:lnTo>
                  <a:lnTo>
                    <a:pt x="4368" y="635"/>
                  </a:lnTo>
                  <a:lnTo>
                    <a:pt x="4114" y="635"/>
                  </a:lnTo>
                  <a:lnTo>
                    <a:pt x="3962" y="647"/>
                  </a:lnTo>
                  <a:lnTo>
                    <a:pt x="3822" y="673"/>
                  </a:lnTo>
                  <a:lnTo>
                    <a:pt x="3670" y="711"/>
                  </a:lnTo>
                  <a:lnTo>
                    <a:pt x="3530" y="787"/>
                  </a:lnTo>
                  <a:lnTo>
                    <a:pt x="3403" y="889"/>
                  </a:lnTo>
                  <a:lnTo>
                    <a:pt x="3289" y="1028"/>
                  </a:lnTo>
                  <a:lnTo>
                    <a:pt x="3251" y="1193"/>
                  </a:lnTo>
                  <a:lnTo>
                    <a:pt x="4025" y="6273"/>
                  </a:lnTo>
                  <a:lnTo>
                    <a:pt x="4076" y="6400"/>
                  </a:lnTo>
                  <a:lnTo>
                    <a:pt x="4216" y="6553"/>
                  </a:lnTo>
                  <a:lnTo>
                    <a:pt x="4368" y="6667"/>
                  </a:lnTo>
                  <a:lnTo>
                    <a:pt x="4521" y="6718"/>
                  </a:lnTo>
                  <a:lnTo>
                    <a:pt x="4660" y="6756"/>
                  </a:lnTo>
                  <a:lnTo>
                    <a:pt x="4851" y="6781"/>
                  </a:lnTo>
                  <a:lnTo>
                    <a:pt x="5105" y="6781"/>
                  </a:lnTo>
                  <a:lnTo>
                    <a:pt x="5245" y="6769"/>
                  </a:lnTo>
                  <a:lnTo>
                    <a:pt x="5397" y="6743"/>
                  </a:lnTo>
                  <a:lnTo>
                    <a:pt x="5575" y="6680"/>
                  </a:lnTo>
                  <a:lnTo>
                    <a:pt x="5727" y="6591"/>
                  </a:lnTo>
                  <a:lnTo>
                    <a:pt x="5892" y="6426"/>
                  </a:lnTo>
                  <a:lnTo>
                    <a:pt x="5956" y="6286"/>
                  </a:lnTo>
                  <a:lnTo>
                    <a:pt x="5372" y="2336"/>
                  </a:lnTo>
                  <a:lnTo>
                    <a:pt x="12903" y="5422"/>
                  </a:lnTo>
                  <a:lnTo>
                    <a:pt x="13195" y="5562"/>
                  </a:lnTo>
                  <a:lnTo>
                    <a:pt x="13601" y="5715"/>
                  </a:lnTo>
                  <a:lnTo>
                    <a:pt x="14046" y="5867"/>
                  </a:lnTo>
                  <a:lnTo>
                    <a:pt x="14528" y="5994"/>
                  </a:lnTo>
                  <a:lnTo>
                    <a:pt x="14757" y="6045"/>
                  </a:lnTo>
                  <a:lnTo>
                    <a:pt x="14998" y="6108"/>
                  </a:lnTo>
                  <a:lnTo>
                    <a:pt x="16002" y="6210"/>
                  </a:lnTo>
                  <a:lnTo>
                    <a:pt x="16878" y="6210"/>
                  </a:lnTo>
                  <a:close/>
                </a:path>
                <a:path w="25400" h="58419">
                  <a:moveTo>
                    <a:pt x="17780" y="5575"/>
                  </a:moveTo>
                  <a:lnTo>
                    <a:pt x="17716" y="5435"/>
                  </a:lnTo>
                  <a:lnTo>
                    <a:pt x="17576" y="5283"/>
                  </a:lnTo>
                  <a:lnTo>
                    <a:pt x="17386" y="5194"/>
                  </a:lnTo>
                  <a:lnTo>
                    <a:pt x="17259" y="5143"/>
                  </a:lnTo>
                  <a:lnTo>
                    <a:pt x="17094" y="5092"/>
                  </a:lnTo>
                  <a:lnTo>
                    <a:pt x="16967" y="5080"/>
                  </a:lnTo>
                  <a:lnTo>
                    <a:pt x="16725" y="5080"/>
                  </a:lnTo>
                  <a:lnTo>
                    <a:pt x="16916" y="6172"/>
                  </a:lnTo>
                  <a:lnTo>
                    <a:pt x="17043" y="6172"/>
                  </a:lnTo>
                  <a:lnTo>
                    <a:pt x="17208" y="6134"/>
                  </a:lnTo>
                  <a:lnTo>
                    <a:pt x="17373" y="6083"/>
                  </a:lnTo>
                  <a:lnTo>
                    <a:pt x="17526" y="6019"/>
                  </a:lnTo>
                  <a:lnTo>
                    <a:pt x="17653" y="5930"/>
                  </a:lnTo>
                  <a:lnTo>
                    <a:pt x="17729" y="5803"/>
                  </a:lnTo>
                  <a:lnTo>
                    <a:pt x="17780" y="5664"/>
                  </a:lnTo>
                  <a:close/>
                </a:path>
                <a:path w="25400" h="58419">
                  <a:moveTo>
                    <a:pt x="20281" y="25577"/>
                  </a:moveTo>
                  <a:lnTo>
                    <a:pt x="20116" y="24472"/>
                  </a:lnTo>
                  <a:lnTo>
                    <a:pt x="19951" y="24485"/>
                  </a:lnTo>
                  <a:lnTo>
                    <a:pt x="11595" y="24917"/>
                  </a:lnTo>
                  <a:lnTo>
                    <a:pt x="11404" y="24904"/>
                  </a:lnTo>
                  <a:lnTo>
                    <a:pt x="11214" y="24917"/>
                  </a:lnTo>
                  <a:lnTo>
                    <a:pt x="10706" y="24955"/>
                  </a:lnTo>
                  <a:lnTo>
                    <a:pt x="10502" y="25006"/>
                  </a:lnTo>
                  <a:lnTo>
                    <a:pt x="9880" y="25120"/>
                  </a:lnTo>
                  <a:lnTo>
                    <a:pt x="9664" y="25171"/>
                  </a:lnTo>
                  <a:lnTo>
                    <a:pt x="9118" y="25374"/>
                  </a:lnTo>
                  <a:lnTo>
                    <a:pt x="8940" y="25476"/>
                  </a:lnTo>
                  <a:lnTo>
                    <a:pt x="8445" y="25717"/>
                  </a:lnTo>
                  <a:lnTo>
                    <a:pt x="7315" y="27190"/>
                  </a:lnTo>
                  <a:lnTo>
                    <a:pt x="7277" y="27317"/>
                  </a:lnTo>
                  <a:lnTo>
                    <a:pt x="7277" y="27749"/>
                  </a:lnTo>
                  <a:lnTo>
                    <a:pt x="7581" y="29730"/>
                  </a:lnTo>
                  <a:lnTo>
                    <a:pt x="9512" y="29629"/>
                  </a:lnTo>
                  <a:lnTo>
                    <a:pt x="9207" y="27724"/>
                  </a:lnTo>
                  <a:lnTo>
                    <a:pt x="9220" y="27571"/>
                  </a:lnTo>
                  <a:lnTo>
                    <a:pt x="9207" y="27393"/>
                  </a:lnTo>
                  <a:lnTo>
                    <a:pt x="9232" y="27241"/>
                  </a:lnTo>
                  <a:lnTo>
                    <a:pt x="9271" y="27101"/>
                  </a:lnTo>
                  <a:lnTo>
                    <a:pt x="9347" y="26962"/>
                  </a:lnTo>
                  <a:lnTo>
                    <a:pt x="9512" y="26784"/>
                  </a:lnTo>
                  <a:lnTo>
                    <a:pt x="9880" y="26466"/>
                  </a:lnTo>
                  <a:lnTo>
                    <a:pt x="10058" y="26365"/>
                  </a:lnTo>
                  <a:lnTo>
                    <a:pt x="10566" y="26174"/>
                  </a:lnTo>
                  <a:lnTo>
                    <a:pt x="10896" y="26085"/>
                  </a:lnTo>
                  <a:lnTo>
                    <a:pt x="11163" y="26060"/>
                  </a:lnTo>
                  <a:lnTo>
                    <a:pt x="11391" y="26022"/>
                  </a:lnTo>
                  <a:lnTo>
                    <a:pt x="11518" y="26009"/>
                  </a:lnTo>
                  <a:lnTo>
                    <a:pt x="20281" y="25577"/>
                  </a:lnTo>
                  <a:close/>
                </a:path>
                <a:path w="25400" h="58419">
                  <a:moveTo>
                    <a:pt x="21386" y="3111"/>
                  </a:moveTo>
                  <a:lnTo>
                    <a:pt x="21234" y="2590"/>
                  </a:lnTo>
                  <a:lnTo>
                    <a:pt x="21132" y="2438"/>
                  </a:lnTo>
                  <a:lnTo>
                    <a:pt x="21056" y="2273"/>
                  </a:lnTo>
                  <a:lnTo>
                    <a:pt x="20853" y="1943"/>
                  </a:lnTo>
                  <a:lnTo>
                    <a:pt x="20561" y="1638"/>
                  </a:lnTo>
                  <a:lnTo>
                    <a:pt x="20256" y="1358"/>
                  </a:lnTo>
                  <a:lnTo>
                    <a:pt x="20053" y="1219"/>
                  </a:lnTo>
                  <a:lnTo>
                    <a:pt x="19875" y="1079"/>
                  </a:lnTo>
                  <a:lnTo>
                    <a:pt x="19469" y="850"/>
                  </a:lnTo>
                  <a:lnTo>
                    <a:pt x="19227" y="749"/>
                  </a:lnTo>
                  <a:lnTo>
                    <a:pt x="19011" y="622"/>
                  </a:lnTo>
                  <a:lnTo>
                    <a:pt x="18262" y="342"/>
                  </a:lnTo>
                  <a:lnTo>
                    <a:pt x="17437" y="139"/>
                  </a:lnTo>
                  <a:lnTo>
                    <a:pt x="17068" y="63"/>
                  </a:lnTo>
                  <a:lnTo>
                    <a:pt x="16802" y="38"/>
                  </a:lnTo>
                  <a:lnTo>
                    <a:pt x="16281" y="1104"/>
                  </a:lnTo>
                  <a:lnTo>
                    <a:pt x="16776" y="1181"/>
                  </a:lnTo>
                  <a:lnTo>
                    <a:pt x="17157" y="1270"/>
                  </a:lnTo>
                  <a:lnTo>
                    <a:pt x="17310" y="1333"/>
                  </a:lnTo>
                  <a:lnTo>
                    <a:pt x="17513" y="1397"/>
                  </a:lnTo>
                  <a:lnTo>
                    <a:pt x="17830" y="1536"/>
                  </a:lnTo>
                  <a:lnTo>
                    <a:pt x="17995" y="1600"/>
                  </a:lnTo>
                  <a:lnTo>
                    <a:pt x="18161" y="1676"/>
                  </a:lnTo>
                  <a:lnTo>
                    <a:pt x="19443" y="3086"/>
                  </a:lnTo>
                  <a:lnTo>
                    <a:pt x="19443" y="3213"/>
                  </a:lnTo>
                  <a:lnTo>
                    <a:pt x="19494" y="3340"/>
                  </a:lnTo>
                  <a:lnTo>
                    <a:pt x="19621" y="3479"/>
                  </a:lnTo>
                  <a:lnTo>
                    <a:pt x="19748" y="3568"/>
                  </a:lnTo>
                  <a:lnTo>
                    <a:pt x="19875" y="3632"/>
                  </a:lnTo>
                  <a:lnTo>
                    <a:pt x="20053" y="3683"/>
                  </a:lnTo>
                  <a:lnTo>
                    <a:pt x="20243" y="3708"/>
                  </a:lnTo>
                  <a:lnTo>
                    <a:pt x="20523" y="3708"/>
                  </a:lnTo>
                  <a:lnTo>
                    <a:pt x="20662" y="3695"/>
                  </a:lnTo>
                  <a:lnTo>
                    <a:pt x="20802" y="3670"/>
                  </a:lnTo>
                  <a:lnTo>
                    <a:pt x="21005" y="3594"/>
                  </a:lnTo>
                  <a:lnTo>
                    <a:pt x="21132" y="3517"/>
                  </a:lnTo>
                  <a:lnTo>
                    <a:pt x="21259" y="3416"/>
                  </a:lnTo>
                  <a:lnTo>
                    <a:pt x="21361" y="3251"/>
                  </a:lnTo>
                  <a:lnTo>
                    <a:pt x="21374" y="3124"/>
                  </a:lnTo>
                  <a:close/>
                </a:path>
                <a:path w="25400" h="58419">
                  <a:moveTo>
                    <a:pt x="21577" y="47447"/>
                  </a:moveTo>
                  <a:lnTo>
                    <a:pt x="21221" y="46266"/>
                  </a:lnTo>
                  <a:lnTo>
                    <a:pt x="21132" y="46088"/>
                  </a:lnTo>
                  <a:lnTo>
                    <a:pt x="20891" y="45783"/>
                  </a:lnTo>
                  <a:lnTo>
                    <a:pt x="20764" y="45643"/>
                  </a:lnTo>
                  <a:lnTo>
                    <a:pt x="20586" y="45491"/>
                  </a:lnTo>
                  <a:lnTo>
                    <a:pt x="20269" y="45199"/>
                  </a:lnTo>
                  <a:lnTo>
                    <a:pt x="20053" y="45097"/>
                  </a:lnTo>
                  <a:lnTo>
                    <a:pt x="19850" y="44958"/>
                  </a:lnTo>
                  <a:lnTo>
                    <a:pt x="19431" y="44716"/>
                  </a:lnTo>
                  <a:lnTo>
                    <a:pt x="19189" y="44615"/>
                  </a:lnTo>
                  <a:lnTo>
                    <a:pt x="18910" y="44488"/>
                  </a:lnTo>
                  <a:lnTo>
                    <a:pt x="18757" y="44437"/>
                  </a:lnTo>
                  <a:lnTo>
                    <a:pt x="18630" y="44424"/>
                  </a:lnTo>
                  <a:lnTo>
                    <a:pt x="18503" y="44386"/>
                  </a:lnTo>
                  <a:lnTo>
                    <a:pt x="18313" y="44373"/>
                  </a:lnTo>
                  <a:lnTo>
                    <a:pt x="18110" y="44386"/>
                  </a:lnTo>
                  <a:lnTo>
                    <a:pt x="17945" y="44424"/>
                  </a:lnTo>
                  <a:lnTo>
                    <a:pt x="17767" y="44450"/>
                  </a:lnTo>
                  <a:lnTo>
                    <a:pt x="17614" y="44513"/>
                  </a:lnTo>
                  <a:lnTo>
                    <a:pt x="17475" y="44602"/>
                  </a:lnTo>
                  <a:lnTo>
                    <a:pt x="17386" y="44729"/>
                  </a:lnTo>
                  <a:lnTo>
                    <a:pt x="17322" y="44856"/>
                  </a:lnTo>
                  <a:lnTo>
                    <a:pt x="17322" y="45021"/>
                  </a:lnTo>
                  <a:lnTo>
                    <a:pt x="17399" y="45148"/>
                  </a:lnTo>
                  <a:lnTo>
                    <a:pt x="17564" y="45313"/>
                  </a:lnTo>
                  <a:lnTo>
                    <a:pt x="17754" y="45389"/>
                  </a:lnTo>
                  <a:lnTo>
                    <a:pt x="17932" y="45478"/>
                  </a:lnTo>
                  <a:lnTo>
                    <a:pt x="18186" y="45567"/>
                  </a:lnTo>
                  <a:lnTo>
                    <a:pt x="18605" y="45821"/>
                  </a:lnTo>
                  <a:lnTo>
                    <a:pt x="18986" y="46088"/>
                  </a:lnTo>
                  <a:lnTo>
                    <a:pt x="19164" y="46316"/>
                  </a:lnTo>
                  <a:lnTo>
                    <a:pt x="19329" y="46507"/>
                  </a:lnTo>
                  <a:lnTo>
                    <a:pt x="19481" y="46723"/>
                  </a:lnTo>
                  <a:lnTo>
                    <a:pt x="19570" y="46977"/>
                  </a:lnTo>
                  <a:lnTo>
                    <a:pt x="19621" y="47193"/>
                  </a:lnTo>
                  <a:lnTo>
                    <a:pt x="19634" y="47421"/>
                  </a:lnTo>
                  <a:lnTo>
                    <a:pt x="19621" y="47548"/>
                  </a:lnTo>
                  <a:lnTo>
                    <a:pt x="19545" y="47879"/>
                  </a:lnTo>
                  <a:lnTo>
                    <a:pt x="19494" y="48006"/>
                  </a:lnTo>
                  <a:lnTo>
                    <a:pt x="19354" y="48272"/>
                  </a:lnTo>
                  <a:lnTo>
                    <a:pt x="18072" y="49047"/>
                  </a:lnTo>
                  <a:lnTo>
                    <a:pt x="17703" y="49174"/>
                  </a:lnTo>
                  <a:lnTo>
                    <a:pt x="17564" y="49187"/>
                  </a:lnTo>
                  <a:lnTo>
                    <a:pt x="17424" y="49225"/>
                  </a:lnTo>
                  <a:lnTo>
                    <a:pt x="17132" y="49263"/>
                  </a:lnTo>
                  <a:lnTo>
                    <a:pt x="16992" y="49263"/>
                  </a:lnTo>
                  <a:lnTo>
                    <a:pt x="16827" y="49288"/>
                  </a:lnTo>
                  <a:lnTo>
                    <a:pt x="16548" y="49301"/>
                  </a:lnTo>
                  <a:lnTo>
                    <a:pt x="16408" y="49288"/>
                  </a:lnTo>
                  <a:lnTo>
                    <a:pt x="16256" y="49288"/>
                  </a:lnTo>
                  <a:lnTo>
                    <a:pt x="16014" y="49263"/>
                  </a:lnTo>
                  <a:lnTo>
                    <a:pt x="15875" y="49237"/>
                  </a:lnTo>
                  <a:lnTo>
                    <a:pt x="15748" y="49225"/>
                  </a:lnTo>
                  <a:lnTo>
                    <a:pt x="15303" y="49110"/>
                  </a:lnTo>
                  <a:lnTo>
                    <a:pt x="15163" y="49085"/>
                  </a:lnTo>
                  <a:lnTo>
                    <a:pt x="14744" y="48933"/>
                  </a:lnTo>
                  <a:lnTo>
                    <a:pt x="14617" y="48869"/>
                  </a:lnTo>
                  <a:lnTo>
                    <a:pt x="14249" y="48666"/>
                  </a:lnTo>
                  <a:lnTo>
                    <a:pt x="13881" y="48387"/>
                  </a:lnTo>
                  <a:lnTo>
                    <a:pt x="13741" y="48260"/>
                  </a:lnTo>
                  <a:lnTo>
                    <a:pt x="7315" y="42900"/>
                  </a:lnTo>
                  <a:lnTo>
                    <a:pt x="7188" y="42786"/>
                  </a:lnTo>
                  <a:lnTo>
                    <a:pt x="7061" y="42697"/>
                  </a:lnTo>
                  <a:lnTo>
                    <a:pt x="6883" y="42608"/>
                  </a:lnTo>
                  <a:lnTo>
                    <a:pt x="6756" y="42570"/>
                  </a:lnTo>
                  <a:lnTo>
                    <a:pt x="6616" y="42545"/>
                  </a:lnTo>
                  <a:lnTo>
                    <a:pt x="6489" y="42545"/>
                  </a:lnTo>
                  <a:lnTo>
                    <a:pt x="6337" y="42532"/>
                  </a:lnTo>
                  <a:lnTo>
                    <a:pt x="6159" y="42545"/>
                  </a:lnTo>
                  <a:lnTo>
                    <a:pt x="6019" y="42570"/>
                  </a:lnTo>
                  <a:lnTo>
                    <a:pt x="5892" y="42608"/>
                  </a:lnTo>
                  <a:lnTo>
                    <a:pt x="5753" y="42672"/>
                  </a:lnTo>
                  <a:lnTo>
                    <a:pt x="5626" y="42748"/>
                  </a:lnTo>
                  <a:lnTo>
                    <a:pt x="5511" y="42875"/>
                  </a:lnTo>
                  <a:lnTo>
                    <a:pt x="3175" y="47853"/>
                  </a:lnTo>
                  <a:lnTo>
                    <a:pt x="3162" y="48069"/>
                  </a:lnTo>
                  <a:lnTo>
                    <a:pt x="3225" y="48196"/>
                  </a:lnTo>
                  <a:lnTo>
                    <a:pt x="3352" y="48348"/>
                  </a:lnTo>
                  <a:lnTo>
                    <a:pt x="3492" y="48425"/>
                  </a:lnTo>
                  <a:lnTo>
                    <a:pt x="3657" y="48475"/>
                  </a:lnTo>
                  <a:lnTo>
                    <a:pt x="3822" y="48514"/>
                  </a:lnTo>
                  <a:lnTo>
                    <a:pt x="4025" y="48539"/>
                  </a:lnTo>
                  <a:lnTo>
                    <a:pt x="4191" y="48552"/>
                  </a:lnTo>
                  <a:lnTo>
                    <a:pt x="4381" y="48514"/>
                  </a:lnTo>
                  <a:lnTo>
                    <a:pt x="4559" y="48488"/>
                  </a:lnTo>
                  <a:lnTo>
                    <a:pt x="4724" y="48437"/>
                  </a:lnTo>
                  <a:lnTo>
                    <a:pt x="4889" y="48336"/>
                  </a:lnTo>
                  <a:lnTo>
                    <a:pt x="5041" y="48158"/>
                  </a:lnTo>
                  <a:lnTo>
                    <a:pt x="6781" y="44411"/>
                  </a:lnTo>
                  <a:lnTo>
                    <a:pt x="12065" y="48818"/>
                  </a:lnTo>
                  <a:lnTo>
                    <a:pt x="12217" y="48958"/>
                  </a:lnTo>
                  <a:lnTo>
                    <a:pt x="12509" y="49225"/>
                  </a:lnTo>
                  <a:lnTo>
                    <a:pt x="12674" y="49314"/>
                  </a:lnTo>
                  <a:lnTo>
                    <a:pt x="12852" y="49441"/>
                  </a:lnTo>
                  <a:lnTo>
                    <a:pt x="13208" y="49644"/>
                  </a:lnTo>
                  <a:lnTo>
                    <a:pt x="13398" y="49745"/>
                  </a:lnTo>
                  <a:lnTo>
                    <a:pt x="13589" y="49834"/>
                  </a:lnTo>
                  <a:lnTo>
                    <a:pt x="14033" y="49999"/>
                  </a:lnTo>
                  <a:lnTo>
                    <a:pt x="14249" y="50050"/>
                  </a:lnTo>
                  <a:lnTo>
                    <a:pt x="14478" y="50126"/>
                  </a:lnTo>
                  <a:lnTo>
                    <a:pt x="14960" y="50241"/>
                  </a:lnTo>
                  <a:lnTo>
                    <a:pt x="15125" y="50279"/>
                  </a:lnTo>
                  <a:lnTo>
                    <a:pt x="15278" y="50304"/>
                  </a:lnTo>
                  <a:lnTo>
                    <a:pt x="15544" y="50342"/>
                  </a:lnTo>
                  <a:lnTo>
                    <a:pt x="16040" y="50393"/>
                  </a:lnTo>
                  <a:lnTo>
                    <a:pt x="16281" y="50393"/>
                  </a:lnTo>
                  <a:lnTo>
                    <a:pt x="16522" y="50406"/>
                  </a:lnTo>
                  <a:lnTo>
                    <a:pt x="19062" y="50025"/>
                  </a:lnTo>
                  <a:lnTo>
                    <a:pt x="19278" y="49961"/>
                  </a:lnTo>
                  <a:lnTo>
                    <a:pt x="19659" y="49796"/>
                  </a:lnTo>
                  <a:lnTo>
                    <a:pt x="20358" y="49403"/>
                  </a:lnTo>
                  <a:lnTo>
                    <a:pt x="20510" y="49301"/>
                  </a:lnTo>
                  <a:lnTo>
                    <a:pt x="20637" y="49174"/>
                  </a:lnTo>
                  <a:lnTo>
                    <a:pt x="20916" y="48945"/>
                  </a:lnTo>
                  <a:lnTo>
                    <a:pt x="21018" y="48818"/>
                  </a:lnTo>
                  <a:lnTo>
                    <a:pt x="21336" y="48323"/>
                  </a:lnTo>
                  <a:lnTo>
                    <a:pt x="21539" y="47625"/>
                  </a:lnTo>
                  <a:lnTo>
                    <a:pt x="21577" y="47447"/>
                  </a:lnTo>
                  <a:close/>
                </a:path>
                <a:path w="25400" h="58419">
                  <a:moveTo>
                    <a:pt x="22656" y="11557"/>
                  </a:moveTo>
                  <a:lnTo>
                    <a:pt x="22580" y="11391"/>
                  </a:lnTo>
                  <a:lnTo>
                    <a:pt x="22440" y="11264"/>
                  </a:lnTo>
                  <a:lnTo>
                    <a:pt x="22313" y="11176"/>
                  </a:lnTo>
                  <a:lnTo>
                    <a:pt x="22186" y="11112"/>
                  </a:lnTo>
                  <a:lnTo>
                    <a:pt x="22059" y="11074"/>
                  </a:lnTo>
                  <a:lnTo>
                    <a:pt x="21907" y="11049"/>
                  </a:lnTo>
                  <a:lnTo>
                    <a:pt x="9448" y="9677"/>
                  </a:lnTo>
                  <a:lnTo>
                    <a:pt x="9309" y="9652"/>
                  </a:lnTo>
                  <a:lnTo>
                    <a:pt x="8991" y="9639"/>
                  </a:lnTo>
                  <a:lnTo>
                    <a:pt x="8851" y="9652"/>
                  </a:lnTo>
                  <a:lnTo>
                    <a:pt x="8712" y="9677"/>
                  </a:lnTo>
                  <a:lnTo>
                    <a:pt x="8585" y="9728"/>
                  </a:lnTo>
                  <a:lnTo>
                    <a:pt x="8432" y="9791"/>
                  </a:lnTo>
                  <a:lnTo>
                    <a:pt x="8305" y="9867"/>
                  </a:lnTo>
                  <a:lnTo>
                    <a:pt x="8216" y="9994"/>
                  </a:lnTo>
                  <a:lnTo>
                    <a:pt x="8153" y="10134"/>
                  </a:lnTo>
                  <a:lnTo>
                    <a:pt x="8610" y="13233"/>
                  </a:lnTo>
                  <a:lnTo>
                    <a:pt x="6083" y="13360"/>
                  </a:lnTo>
                  <a:lnTo>
                    <a:pt x="5943" y="13373"/>
                  </a:lnTo>
                  <a:lnTo>
                    <a:pt x="5753" y="13398"/>
                  </a:lnTo>
                  <a:lnTo>
                    <a:pt x="5588" y="13462"/>
                  </a:lnTo>
                  <a:lnTo>
                    <a:pt x="5448" y="13512"/>
                  </a:lnTo>
                  <a:lnTo>
                    <a:pt x="5308" y="13639"/>
                  </a:lnTo>
                  <a:lnTo>
                    <a:pt x="5194" y="13817"/>
                  </a:lnTo>
                  <a:lnTo>
                    <a:pt x="5194" y="13995"/>
                  </a:lnTo>
                  <a:lnTo>
                    <a:pt x="5270" y="14135"/>
                  </a:lnTo>
                  <a:lnTo>
                    <a:pt x="5397" y="14249"/>
                  </a:lnTo>
                  <a:lnTo>
                    <a:pt x="5537" y="14325"/>
                  </a:lnTo>
                  <a:lnTo>
                    <a:pt x="5689" y="14389"/>
                  </a:lnTo>
                  <a:lnTo>
                    <a:pt x="5816" y="14427"/>
                  </a:lnTo>
                  <a:lnTo>
                    <a:pt x="6007" y="14452"/>
                  </a:lnTo>
                  <a:lnTo>
                    <a:pt x="6197" y="14465"/>
                  </a:lnTo>
                  <a:lnTo>
                    <a:pt x="8775" y="14338"/>
                  </a:lnTo>
                  <a:lnTo>
                    <a:pt x="8928" y="15290"/>
                  </a:lnTo>
                  <a:lnTo>
                    <a:pt x="9004" y="15481"/>
                  </a:lnTo>
                  <a:lnTo>
                    <a:pt x="9131" y="15595"/>
                  </a:lnTo>
                  <a:lnTo>
                    <a:pt x="9271" y="15671"/>
                  </a:lnTo>
                  <a:lnTo>
                    <a:pt x="9423" y="15722"/>
                  </a:lnTo>
                  <a:lnTo>
                    <a:pt x="9550" y="15760"/>
                  </a:lnTo>
                  <a:lnTo>
                    <a:pt x="9728" y="15786"/>
                  </a:lnTo>
                  <a:lnTo>
                    <a:pt x="10020" y="15786"/>
                  </a:lnTo>
                  <a:lnTo>
                    <a:pt x="10210" y="15773"/>
                  </a:lnTo>
                  <a:lnTo>
                    <a:pt x="10337" y="15722"/>
                  </a:lnTo>
                  <a:lnTo>
                    <a:pt x="10477" y="15684"/>
                  </a:lnTo>
                  <a:lnTo>
                    <a:pt x="10629" y="15595"/>
                  </a:lnTo>
                  <a:lnTo>
                    <a:pt x="10769" y="15494"/>
                  </a:lnTo>
                  <a:lnTo>
                    <a:pt x="10845" y="15328"/>
                  </a:lnTo>
                  <a:lnTo>
                    <a:pt x="10858" y="15189"/>
                  </a:lnTo>
                  <a:lnTo>
                    <a:pt x="10706" y="14236"/>
                  </a:lnTo>
                  <a:lnTo>
                    <a:pt x="13246" y="14109"/>
                  </a:lnTo>
                  <a:lnTo>
                    <a:pt x="13081" y="13004"/>
                  </a:lnTo>
                  <a:lnTo>
                    <a:pt x="10528" y="13144"/>
                  </a:lnTo>
                  <a:lnTo>
                    <a:pt x="10185" y="10871"/>
                  </a:lnTo>
                  <a:lnTo>
                    <a:pt x="21501" y="12128"/>
                  </a:lnTo>
                  <a:lnTo>
                    <a:pt x="21805" y="12141"/>
                  </a:lnTo>
                  <a:lnTo>
                    <a:pt x="22009" y="12115"/>
                  </a:lnTo>
                  <a:lnTo>
                    <a:pt x="22186" y="12065"/>
                  </a:lnTo>
                  <a:lnTo>
                    <a:pt x="22313" y="12001"/>
                  </a:lnTo>
                  <a:lnTo>
                    <a:pt x="22453" y="11925"/>
                  </a:lnTo>
                  <a:lnTo>
                    <a:pt x="22580" y="11772"/>
                  </a:lnTo>
                  <a:lnTo>
                    <a:pt x="22656" y="11620"/>
                  </a:lnTo>
                  <a:close/>
                </a:path>
                <a:path w="25400" h="58419">
                  <a:moveTo>
                    <a:pt x="23901" y="19812"/>
                  </a:moveTo>
                  <a:lnTo>
                    <a:pt x="21958" y="18046"/>
                  </a:lnTo>
                  <a:lnTo>
                    <a:pt x="21958" y="19812"/>
                  </a:lnTo>
                  <a:lnTo>
                    <a:pt x="21958" y="19989"/>
                  </a:lnTo>
                  <a:lnTo>
                    <a:pt x="21920" y="20129"/>
                  </a:lnTo>
                  <a:lnTo>
                    <a:pt x="21793" y="20320"/>
                  </a:lnTo>
                  <a:lnTo>
                    <a:pt x="21577" y="20523"/>
                  </a:lnTo>
                  <a:lnTo>
                    <a:pt x="21412" y="20612"/>
                  </a:lnTo>
                  <a:lnTo>
                    <a:pt x="21285" y="20675"/>
                  </a:lnTo>
                  <a:lnTo>
                    <a:pt x="21145" y="20713"/>
                  </a:lnTo>
                  <a:lnTo>
                    <a:pt x="20993" y="20764"/>
                  </a:lnTo>
                  <a:lnTo>
                    <a:pt x="20840" y="20789"/>
                  </a:lnTo>
                  <a:lnTo>
                    <a:pt x="20586" y="20840"/>
                  </a:lnTo>
                  <a:lnTo>
                    <a:pt x="20434" y="20840"/>
                  </a:lnTo>
                  <a:lnTo>
                    <a:pt x="20294" y="20853"/>
                  </a:lnTo>
                  <a:lnTo>
                    <a:pt x="20116" y="20840"/>
                  </a:lnTo>
                  <a:lnTo>
                    <a:pt x="19710" y="20789"/>
                  </a:lnTo>
                  <a:lnTo>
                    <a:pt x="19558" y="20739"/>
                  </a:lnTo>
                  <a:lnTo>
                    <a:pt x="19405" y="20701"/>
                  </a:lnTo>
                  <a:lnTo>
                    <a:pt x="19202" y="20624"/>
                  </a:lnTo>
                  <a:lnTo>
                    <a:pt x="19050" y="20523"/>
                  </a:lnTo>
                  <a:lnTo>
                    <a:pt x="18846" y="20370"/>
                  </a:lnTo>
                  <a:lnTo>
                    <a:pt x="18694" y="20205"/>
                  </a:lnTo>
                  <a:lnTo>
                    <a:pt x="18630" y="20002"/>
                  </a:lnTo>
                  <a:lnTo>
                    <a:pt x="18618" y="19786"/>
                  </a:lnTo>
                  <a:lnTo>
                    <a:pt x="18656" y="19634"/>
                  </a:lnTo>
                  <a:lnTo>
                    <a:pt x="18770" y="19456"/>
                  </a:lnTo>
                  <a:lnTo>
                    <a:pt x="18961" y="19291"/>
                  </a:lnTo>
                  <a:lnTo>
                    <a:pt x="19189" y="19164"/>
                  </a:lnTo>
                  <a:lnTo>
                    <a:pt x="19443" y="19050"/>
                  </a:lnTo>
                  <a:lnTo>
                    <a:pt x="19608" y="18999"/>
                  </a:lnTo>
                  <a:lnTo>
                    <a:pt x="19748" y="18973"/>
                  </a:lnTo>
                  <a:lnTo>
                    <a:pt x="20053" y="18923"/>
                  </a:lnTo>
                  <a:lnTo>
                    <a:pt x="20561" y="18923"/>
                  </a:lnTo>
                  <a:lnTo>
                    <a:pt x="20713" y="18961"/>
                  </a:lnTo>
                  <a:lnTo>
                    <a:pt x="20878" y="18986"/>
                  </a:lnTo>
                  <a:lnTo>
                    <a:pt x="21094" y="19050"/>
                  </a:lnTo>
                  <a:lnTo>
                    <a:pt x="21958" y="19812"/>
                  </a:lnTo>
                  <a:lnTo>
                    <a:pt x="21958" y="18046"/>
                  </a:lnTo>
                  <a:lnTo>
                    <a:pt x="21539" y="17945"/>
                  </a:lnTo>
                  <a:lnTo>
                    <a:pt x="21386" y="17907"/>
                  </a:lnTo>
                  <a:lnTo>
                    <a:pt x="20866" y="17830"/>
                  </a:lnTo>
                  <a:lnTo>
                    <a:pt x="20675" y="17818"/>
                  </a:lnTo>
                  <a:lnTo>
                    <a:pt x="20307" y="17818"/>
                  </a:lnTo>
                  <a:lnTo>
                    <a:pt x="19977" y="17805"/>
                  </a:lnTo>
                  <a:lnTo>
                    <a:pt x="19837" y="17830"/>
                  </a:lnTo>
                  <a:lnTo>
                    <a:pt x="19469" y="17856"/>
                  </a:lnTo>
                  <a:lnTo>
                    <a:pt x="18770" y="17983"/>
                  </a:lnTo>
                  <a:lnTo>
                    <a:pt x="18618" y="18034"/>
                  </a:lnTo>
                  <a:lnTo>
                    <a:pt x="18478" y="18072"/>
                  </a:lnTo>
                  <a:lnTo>
                    <a:pt x="17894" y="18326"/>
                  </a:lnTo>
                  <a:lnTo>
                    <a:pt x="17640" y="18478"/>
                  </a:lnTo>
                  <a:lnTo>
                    <a:pt x="17411" y="18618"/>
                  </a:lnTo>
                  <a:lnTo>
                    <a:pt x="17132" y="18872"/>
                  </a:lnTo>
                  <a:lnTo>
                    <a:pt x="16916" y="19164"/>
                  </a:lnTo>
                  <a:lnTo>
                    <a:pt x="16725" y="19558"/>
                  </a:lnTo>
                  <a:lnTo>
                    <a:pt x="16675" y="19761"/>
                  </a:lnTo>
                  <a:lnTo>
                    <a:pt x="16675" y="19951"/>
                  </a:lnTo>
                  <a:lnTo>
                    <a:pt x="17475" y="21170"/>
                  </a:lnTo>
                  <a:lnTo>
                    <a:pt x="17843" y="21399"/>
                  </a:lnTo>
                  <a:lnTo>
                    <a:pt x="17970" y="21488"/>
                  </a:lnTo>
                  <a:lnTo>
                    <a:pt x="18110" y="21539"/>
                  </a:lnTo>
                  <a:lnTo>
                    <a:pt x="18415" y="21666"/>
                  </a:lnTo>
                  <a:lnTo>
                    <a:pt x="18554" y="21717"/>
                  </a:lnTo>
                  <a:lnTo>
                    <a:pt x="18707" y="21755"/>
                  </a:lnTo>
                  <a:lnTo>
                    <a:pt x="19050" y="21818"/>
                  </a:lnTo>
                  <a:lnTo>
                    <a:pt x="19202" y="21856"/>
                  </a:lnTo>
                  <a:lnTo>
                    <a:pt x="19723" y="21932"/>
                  </a:lnTo>
                  <a:lnTo>
                    <a:pt x="20078" y="21958"/>
                  </a:lnTo>
                  <a:lnTo>
                    <a:pt x="20434" y="21958"/>
                  </a:lnTo>
                  <a:lnTo>
                    <a:pt x="20586" y="21945"/>
                  </a:lnTo>
                  <a:lnTo>
                    <a:pt x="20789" y="21945"/>
                  </a:lnTo>
                  <a:lnTo>
                    <a:pt x="21132" y="21907"/>
                  </a:lnTo>
                  <a:lnTo>
                    <a:pt x="21297" y="21869"/>
                  </a:lnTo>
                  <a:lnTo>
                    <a:pt x="21805" y="21780"/>
                  </a:lnTo>
                  <a:lnTo>
                    <a:pt x="21958" y="21729"/>
                  </a:lnTo>
                  <a:lnTo>
                    <a:pt x="22110" y="21691"/>
                  </a:lnTo>
                  <a:lnTo>
                    <a:pt x="22402" y="21577"/>
                  </a:lnTo>
                  <a:lnTo>
                    <a:pt x="22542" y="21501"/>
                  </a:lnTo>
                  <a:lnTo>
                    <a:pt x="22682" y="21437"/>
                  </a:lnTo>
                  <a:lnTo>
                    <a:pt x="23863" y="20205"/>
                  </a:lnTo>
                  <a:lnTo>
                    <a:pt x="23901" y="19812"/>
                  </a:lnTo>
                  <a:close/>
                </a:path>
                <a:path w="25400" h="58419">
                  <a:moveTo>
                    <a:pt x="25273" y="28854"/>
                  </a:moveTo>
                  <a:lnTo>
                    <a:pt x="24955" y="26898"/>
                  </a:lnTo>
                  <a:lnTo>
                    <a:pt x="24930" y="26746"/>
                  </a:lnTo>
                  <a:lnTo>
                    <a:pt x="24853" y="26428"/>
                  </a:lnTo>
                  <a:lnTo>
                    <a:pt x="24739" y="26187"/>
                  </a:lnTo>
                  <a:lnTo>
                    <a:pt x="24472" y="25844"/>
                  </a:lnTo>
                  <a:lnTo>
                    <a:pt x="24130" y="25514"/>
                  </a:lnTo>
                  <a:lnTo>
                    <a:pt x="21831" y="24587"/>
                  </a:lnTo>
                  <a:lnTo>
                    <a:pt x="21640" y="24536"/>
                  </a:lnTo>
                  <a:lnTo>
                    <a:pt x="21209" y="24485"/>
                  </a:lnTo>
                  <a:lnTo>
                    <a:pt x="20789" y="24460"/>
                  </a:lnTo>
                  <a:lnTo>
                    <a:pt x="20345" y="24460"/>
                  </a:lnTo>
                  <a:lnTo>
                    <a:pt x="20129" y="24460"/>
                  </a:lnTo>
                  <a:lnTo>
                    <a:pt x="20281" y="25565"/>
                  </a:lnTo>
                  <a:lnTo>
                    <a:pt x="20789" y="25565"/>
                  </a:lnTo>
                  <a:lnTo>
                    <a:pt x="21259" y="25628"/>
                  </a:lnTo>
                  <a:lnTo>
                    <a:pt x="21386" y="25666"/>
                  </a:lnTo>
                  <a:lnTo>
                    <a:pt x="21602" y="25704"/>
                  </a:lnTo>
                  <a:lnTo>
                    <a:pt x="21729" y="25755"/>
                  </a:lnTo>
                  <a:lnTo>
                    <a:pt x="22047" y="25857"/>
                  </a:lnTo>
                  <a:lnTo>
                    <a:pt x="22225" y="25958"/>
                  </a:lnTo>
                  <a:lnTo>
                    <a:pt x="22402" y="26047"/>
                  </a:lnTo>
                  <a:lnTo>
                    <a:pt x="22707" y="26289"/>
                  </a:lnTo>
                  <a:lnTo>
                    <a:pt x="22948" y="26619"/>
                  </a:lnTo>
                  <a:lnTo>
                    <a:pt x="23025" y="26835"/>
                  </a:lnTo>
                  <a:lnTo>
                    <a:pt x="24193" y="26860"/>
                  </a:lnTo>
                  <a:lnTo>
                    <a:pt x="23025" y="26924"/>
                  </a:lnTo>
                  <a:lnTo>
                    <a:pt x="23342" y="28930"/>
                  </a:lnTo>
                  <a:lnTo>
                    <a:pt x="23393" y="29070"/>
                  </a:lnTo>
                  <a:lnTo>
                    <a:pt x="23520" y="29210"/>
                  </a:lnTo>
                  <a:lnTo>
                    <a:pt x="23672" y="29298"/>
                  </a:lnTo>
                  <a:lnTo>
                    <a:pt x="23825" y="29362"/>
                  </a:lnTo>
                  <a:lnTo>
                    <a:pt x="23964" y="29413"/>
                  </a:lnTo>
                  <a:lnTo>
                    <a:pt x="24155" y="29425"/>
                  </a:lnTo>
                  <a:lnTo>
                    <a:pt x="24422" y="29438"/>
                  </a:lnTo>
                  <a:lnTo>
                    <a:pt x="24549" y="29413"/>
                  </a:lnTo>
                  <a:lnTo>
                    <a:pt x="24701" y="29400"/>
                  </a:lnTo>
                  <a:lnTo>
                    <a:pt x="24879" y="29337"/>
                  </a:lnTo>
                  <a:lnTo>
                    <a:pt x="25031" y="29248"/>
                  </a:lnTo>
                  <a:lnTo>
                    <a:pt x="25209" y="29083"/>
                  </a:lnTo>
                  <a:lnTo>
                    <a:pt x="25260" y="2895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34912" y="1535620"/>
              <a:ext cx="62865" cy="58419"/>
            </a:xfrm>
            <a:custGeom>
              <a:avLst/>
              <a:gdLst/>
              <a:ahLst/>
              <a:cxnLst/>
              <a:rect l="l" t="t" r="r" b="b"/>
              <a:pathLst>
                <a:path w="62865" h="58419">
                  <a:moveTo>
                    <a:pt x="8407" y="51523"/>
                  </a:moveTo>
                  <a:lnTo>
                    <a:pt x="8242" y="51460"/>
                  </a:lnTo>
                  <a:lnTo>
                    <a:pt x="7454" y="51231"/>
                  </a:lnTo>
                  <a:lnTo>
                    <a:pt x="7023" y="51155"/>
                  </a:lnTo>
                  <a:lnTo>
                    <a:pt x="6591" y="51092"/>
                  </a:lnTo>
                  <a:lnTo>
                    <a:pt x="6172" y="51066"/>
                  </a:lnTo>
                  <a:lnTo>
                    <a:pt x="5283" y="51079"/>
                  </a:lnTo>
                  <a:lnTo>
                    <a:pt x="4419" y="51181"/>
                  </a:lnTo>
                  <a:lnTo>
                    <a:pt x="4229" y="51244"/>
                  </a:lnTo>
                  <a:lnTo>
                    <a:pt x="3632" y="51396"/>
                  </a:lnTo>
                  <a:lnTo>
                    <a:pt x="3429" y="51485"/>
                  </a:lnTo>
                  <a:lnTo>
                    <a:pt x="3251" y="51523"/>
                  </a:lnTo>
                  <a:lnTo>
                    <a:pt x="2921" y="51689"/>
                  </a:lnTo>
                  <a:lnTo>
                    <a:pt x="2743" y="51790"/>
                  </a:lnTo>
                  <a:lnTo>
                    <a:pt x="2578" y="51866"/>
                  </a:lnTo>
                  <a:lnTo>
                    <a:pt x="2324" y="52070"/>
                  </a:lnTo>
                  <a:lnTo>
                    <a:pt x="2171" y="52158"/>
                  </a:lnTo>
                  <a:lnTo>
                    <a:pt x="177" y="53835"/>
                  </a:lnTo>
                  <a:lnTo>
                    <a:pt x="50" y="53962"/>
                  </a:lnTo>
                  <a:lnTo>
                    <a:pt x="0" y="54114"/>
                  </a:lnTo>
                  <a:lnTo>
                    <a:pt x="12" y="54241"/>
                  </a:lnTo>
                  <a:lnTo>
                    <a:pt x="88" y="54381"/>
                  </a:lnTo>
                  <a:lnTo>
                    <a:pt x="228" y="54521"/>
                  </a:lnTo>
                  <a:lnTo>
                    <a:pt x="406" y="54610"/>
                  </a:lnTo>
                  <a:lnTo>
                    <a:pt x="533" y="54660"/>
                  </a:lnTo>
                  <a:lnTo>
                    <a:pt x="698" y="54698"/>
                  </a:lnTo>
                  <a:lnTo>
                    <a:pt x="889" y="54711"/>
                  </a:lnTo>
                  <a:lnTo>
                    <a:pt x="1092" y="54711"/>
                  </a:lnTo>
                  <a:lnTo>
                    <a:pt x="1270" y="54686"/>
                  </a:lnTo>
                  <a:lnTo>
                    <a:pt x="1422" y="54635"/>
                  </a:lnTo>
                  <a:lnTo>
                    <a:pt x="1600" y="54584"/>
                  </a:lnTo>
                  <a:lnTo>
                    <a:pt x="1739" y="54495"/>
                  </a:lnTo>
                  <a:lnTo>
                    <a:pt x="3683" y="52882"/>
                  </a:lnTo>
                  <a:lnTo>
                    <a:pt x="3987" y="52641"/>
                  </a:lnTo>
                  <a:lnTo>
                    <a:pt x="4394" y="52451"/>
                  </a:lnTo>
                  <a:lnTo>
                    <a:pt x="4826" y="52298"/>
                  </a:lnTo>
                  <a:lnTo>
                    <a:pt x="5054" y="52247"/>
                  </a:lnTo>
                  <a:lnTo>
                    <a:pt x="5422" y="52184"/>
                  </a:lnTo>
                  <a:lnTo>
                    <a:pt x="5778" y="52171"/>
                  </a:lnTo>
                  <a:lnTo>
                    <a:pt x="6286" y="52184"/>
                  </a:lnTo>
                  <a:lnTo>
                    <a:pt x="6781" y="52260"/>
                  </a:lnTo>
                  <a:lnTo>
                    <a:pt x="6985" y="52324"/>
                  </a:lnTo>
                  <a:lnTo>
                    <a:pt x="7200" y="52400"/>
                  </a:lnTo>
                  <a:lnTo>
                    <a:pt x="8407" y="51523"/>
                  </a:lnTo>
                  <a:close/>
                </a:path>
                <a:path w="62865" h="58419">
                  <a:moveTo>
                    <a:pt x="16713" y="58039"/>
                  </a:moveTo>
                  <a:lnTo>
                    <a:pt x="15125" y="57404"/>
                  </a:lnTo>
                  <a:lnTo>
                    <a:pt x="15011" y="57531"/>
                  </a:lnTo>
                  <a:lnTo>
                    <a:pt x="14960" y="57683"/>
                  </a:lnTo>
                  <a:lnTo>
                    <a:pt x="14973" y="57823"/>
                  </a:lnTo>
                  <a:lnTo>
                    <a:pt x="15049" y="57950"/>
                  </a:lnTo>
                  <a:lnTo>
                    <a:pt x="15189" y="58089"/>
                  </a:lnTo>
                  <a:lnTo>
                    <a:pt x="15328" y="58166"/>
                  </a:lnTo>
                  <a:lnTo>
                    <a:pt x="15519" y="58242"/>
                  </a:lnTo>
                  <a:lnTo>
                    <a:pt x="15659" y="58267"/>
                  </a:lnTo>
                  <a:lnTo>
                    <a:pt x="16090" y="58280"/>
                  </a:lnTo>
                  <a:lnTo>
                    <a:pt x="16230" y="58254"/>
                  </a:lnTo>
                  <a:lnTo>
                    <a:pt x="16408" y="58204"/>
                  </a:lnTo>
                  <a:lnTo>
                    <a:pt x="16560" y="58153"/>
                  </a:lnTo>
                  <a:lnTo>
                    <a:pt x="16687" y="58064"/>
                  </a:lnTo>
                  <a:close/>
                </a:path>
                <a:path w="62865" h="58419">
                  <a:moveTo>
                    <a:pt x="17526" y="56476"/>
                  </a:moveTo>
                  <a:lnTo>
                    <a:pt x="16814" y="55168"/>
                  </a:lnTo>
                  <a:lnTo>
                    <a:pt x="16446" y="54864"/>
                  </a:lnTo>
                  <a:lnTo>
                    <a:pt x="16281" y="54762"/>
                  </a:lnTo>
                  <a:lnTo>
                    <a:pt x="16116" y="54673"/>
                  </a:lnTo>
                  <a:lnTo>
                    <a:pt x="15811" y="54533"/>
                  </a:lnTo>
                  <a:lnTo>
                    <a:pt x="15659" y="54470"/>
                  </a:lnTo>
                  <a:lnTo>
                    <a:pt x="8610" y="51625"/>
                  </a:lnTo>
                  <a:lnTo>
                    <a:pt x="8483" y="51574"/>
                  </a:lnTo>
                  <a:lnTo>
                    <a:pt x="7315" y="52463"/>
                  </a:lnTo>
                  <a:lnTo>
                    <a:pt x="14516" y="55359"/>
                  </a:lnTo>
                  <a:lnTo>
                    <a:pt x="14808" y="55486"/>
                  </a:lnTo>
                  <a:lnTo>
                    <a:pt x="14960" y="55600"/>
                  </a:lnTo>
                  <a:lnTo>
                    <a:pt x="15138" y="55702"/>
                  </a:lnTo>
                  <a:lnTo>
                    <a:pt x="15595" y="56515"/>
                  </a:lnTo>
                  <a:lnTo>
                    <a:pt x="15582" y="56667"/>
                  </a:lnTo>
                  <a:lnTo>
                    <a:pt x="15519" y="56883"/>
                  </a:lnTo>
                  <a:lnTo>
                    <a:pt x="15443" y="57086"/>
                  </a:lnTo>
                  <a:lnTo>
                    <a:pt x="15341" y="57213"/>
                  </a:lnTo>
                  <a:lnTo>
                    <a:pt x="15151" y="57404"/>
                  </a:lnTo>
                  <a:lnTo>
                    <a:pt x="16713" y="58039"/>
                  </a:lnTo>
                  <a:lnTo>
                    <a:pt x="17068" y="57734"/>
                  </a:lnTo>
                  <a:lnTo>
                    <a:pt x="17246" y="57480"/>
                  </a:lnTo>
                  <a:lnTo>
                    <a:pt x="17386" y="57238"/>
                  </a:lnTo>
                  <a:lnTo>
                    <a:pt x="17411" y="57111"/>
                  </a:lnTo>
                  <a:lnTo>
                    <a:pt x="17513" y="56743"/>
                  </a:lnTo>
                  <a:lnTo>
                    <a:pt x="17526" y="56616"/>
                  </a:lnTo>
                  <a:lnTo>
                    <a:pt x="17526" y="56476"/>
                  </a:lnTo>
                  <a:close/>
                </a:path>
                <a:path w="62865" h="58419">
                  <a:moveTo>
                    <a:pt x="22923" y="49276"/>
                  </a:moveTo>
                  <a:lnTo>
                    <a:pt x="22783" y="49250"/>
                  </a:lnTo>
                  <a:lnTo>
                    <a:pt x="22479" y="49136"/>
                  </a:lnTo>
                  <a:lnTo>
                    <a:pt x="22313" y="49098"/>
                  </a:lnTo>
                  <a:lnTo>
                    <a:pt x="22161" y="49047"/>
                  </a:lnTo>
                  <a:lnTo>
                    <a:pt x="21818" y="48983"/>
                  </a:lnTo>
                  <a:lnTo>
                    <a:pt x="21653" y="48971"/>
                  </a:lnTo>
                  <a:lnTo>
                    <a:pt x="21475" y="48933"/>
                  </a:lnTo>
                  <a:lnTo>
                    <a:pt x="20942" y="48907"/>
                  </a:lnTo>
                  <a:lnTo>
                    <a:pt x="20421" y="48920"/>
                  </a:lnTo>
                  <a:lnTo>
                    <a:pt x="20243" y="48958"/>
                  </a:lnTo>
                  <a:lnTo>
                    <a:pt x="19723" y="49009"/>
                  </a:lnTo>
                  <a:lnTo>
                    <a:pt x="19570" y="49060"/>
                  </a:lnTo>
                  <a:lnTo>
                    <a:pt x="19392" y="49098"/>
                  </a:lnTo>
                  <a:lnTo>
                    <a:pt x="19075" y="49187"/>
                  </a:lnTo>
                  <a:lnTo>
                    <a:pt x="18935" y="49250"/>
                  </a:lnTo>
                  <a:lnTo>
                    <a:pt x="18783" y="49288"/>
                  </a:lnTo>
                  <a:lnTo>
                    <a:pt x="18503" y="49415"/>
                  </a:lnTo>
                  <a:lnTo>
                    <a:pt x="18376" y="49491"/>
                  </a:lnTo>
                  <a:lnTo>
                    <a:pt x="18237" y="49555"/>
                  </a:lnTo>
                  <a:lnTo>
                    <a:pt x="18008" y="49720"/>
                  </a:lnTo>
                  <a:lnTo>
                    <a:pt x="17805" y="49872"/>
                  </a:lnTo>
                  <a:lnTo>
                    <a:pt x="17564" y="50152"/>
                  </a:lnTo>
                  <a:lnTo>
                    <a:pt x="17348" y="50546"/>
                  </a:lnTo>
                  <a:lnTo>
                    <a:pt x="17272" y="50850"/>
                  </a:lnTo>
                  <a:lnTo>
                    <a:pt x="17259" y="51054"/>
                  </a:lnTo>
                  <a:lnTo>
                    <a:pt x="18796" y="52705"/>
                  </a:lnTo>
                  <a:lnTo>
                    <a:pt x="19900" y="51790"/>
                  </a:lnTo>
                  <a:lnTo>
                    <a:pt x="19659" y="51663"/>
                  </a:lnTo>
                  <a:lnTo>
                    <a:pt x="19202" y="50927"/>
                  </a:lnTo>
                  <a:lnTo>
                    <a:pt x="19227" y="50787"/>
                  </a:lnTo>
                  <a:lnTo>
                    <a:pt x="19304" y="50647"/>
                  </a:lnTo>
                  <a:lnTo>
                    <a:pt x="19443" y="50482"/>
                  </a:lnTo>
                  <a:lnTo>
                    <a:pt x="19646" y="50330"/>
                  </a:lnTo>
                  <a:lnTo>
                    <a:pt x="19773" y="50266"/>
                  </a:lnTo>
                  <a:lnTo>
                    <a:pt x="19964" y="50190"/>
                  </a:lnTo>
                  <a:lnTo>
                    <a:pt x="20205" y="50114"/>
                  </a:lnTo>
                  <a:lnTo>
                    <a:pt x="20332" y="50076"/>
                  </a:lnTo>
                  <a:lnTo>
                    <a:pt x="20497" y="50050"/>
                  </a:lnTo>
                  <a:lnTo>
                    <a:pt x="20828" y="50012"/>
                  </a:lnTo>
                  <a:lnTo>
                    <a:pt x="20980" y="50038"/>
                  </a:lnTo>
                  <a:lnTo>
                    <a:pt x="21145" y="50038"/>
                  </a:lnTo>
                  <a:lnTo>
                    <a:pt x="21615" y="50126"/>
                  </a:lnTo>
                  <a:lnTo>
                    <a:pt x="21818" y="50203"/>
                  </a:lnTo>
                  <a:lnTo>
                    <a:pt x="22923" y="49276"/>
                  </a:lnTo>
                  <a:close/>
                </a:path>
                <a:path w="62865" h="58419">
                  <a:moveTo>
                    <a:pt x="24371" y="39255"/>
                  </a:moveTo>
                  <a:lnTo>
                    <a:pt x="24180" y="39179"/>
                  </a:lnTo>
                  <a:lnTo>
                    <a:pt x="23698" y="39027"/>
                  </a:lnTo>
                  <a:lnTo>
                    <a:pt x="23215" y="38900"/>
                  </a:lnTo>
                  <a:lnTo>
                    <a:pt x="22707" y="38811"/>
                  </a:lnTo>
                  <a:lnTo>
                    <a:pt x="22212" y="38747"/>
                  </a:lnTo>
                  <a:lnTo>
                    <a:pt x="21678" y="38696"/>
                  </a:lnTo>
                  <a:lnTo>
                    <a:pt x="20624" y="38722"/>
                  </a:lnTo>
                  <a:lnTo>
                    <a:pt x="19608" y="38862"/>
                  </a:lnTo>
                  <a:lnTo>
                    <a:pt x="19113" y="38963"/>
                  </a:lnTo>
                  <a:lnTo>
                    <a:pt x="18440" y="39192"/>
                  </a:lnTo>
                  <a:lnTo>
                    <a:pt x="18199" y="39255"/>
                  </a:lnTo>
                  <a:lnTo>
                    <a:pt x="15938" y="41579"/>
                  </a:lnTo>
                  <a:lnTo>
                    <a:pt x="15938" y="41884"/>
                  </a:lnTo>
                  <a:lnTo>
                    <a:pt x="18224" y="44348"/>
                  </a:lnTo>
                  <a:lnTo>
                    <a:pt x="19329" y="43421"/>
                  </a:lnTo>
                  <a:lnTo>
                    <a:pt x="19189" y="43357"/>
                  </a:lnTo>
                  <a:lnTo>
                    <a:pt x="18707" y="43091"/>
                  </a:lnTo>
                  <a:lnTo>
                    <a:pt x="18503" y="42938"/>
                  </a:lnTo>
                  <a:lnTo>
                    <a:pt x="18161" y="42608"/>
                  </a:lnTo>
                  <a:lnTo>
                    <a:pt x="18034" y="42430"/>
                  </a:lnTo>
                  <a:lnTo>
                    <a:pt x="17945" y="42227"/>
                  </a:lnTo>
                  <a:lnTo>
                    <a:pt x="17868" y="41846"/>
                  </a:lnTo>
                  <a:lnTo>
                    <a:pt x="20535" y="39865"/>
                  </a:lnTo>
                  <a:lnTo>
                    <a:pt x="20701" y="39865"/>
                  </a:lnTo>
                  <a:lnTo>
                    <a:pt x="20891" y="39839"/>
                  </a:lnTo>
                  <a:lnTo>
                    <a:pt x="21551" y="39827"/>
                  </a:lnTo>
                  <a:lnTo>
                    <a:pt x="21882" y="39865"/>
                  </a:lnTo>
                  <a:lnTo>
                    <a:pt x="22212" y="39878"/>
                  </a:lnTo>
                  <a:lnTo>
                    <a:pt x="22529" y="39941"/>
                  </a:lnTo>
                  <a:lnTo>
                    <a:pt x="23126" y="40119"/>
                  </a:lnTo>
                  <a:lnTo>
                    <a:pt x="23266" y="40182"/>
                  </a:lnTo>
                  <a:lnTo>
                    <a:pt x="24371" y="39255"/>
                  </a:lnTo>
                  <a:close/>
                </a:path>
                <a:path w="62865" h="58419">
                  <a:moveTo>
                    <a:pt x="24472" y="50939"/>
                  </a:moveTo>
                  <a:lnTo>
                    <a:pt x="24447" y="50736"/>
                  </a:lnTo>
                  <a:lnTo>
                    <a:pt x="24384" y="50546"/>
                  </a:lnTo>
                  <a:lnTo>
                    <a:pt x="23126" y="49390"/>
                  </a:lnTo>
                  <a:lnTo>
                    <a:pt x="22999" y="49326"/>
                  </a:lnTo>
                  <a:lnTo>
                    <a:pt x="21831" y="50203"/>
                  </a:lnTo>
                  <a:lnTo>
                    <a:pt x="22021" y="50292"/>
                  </a:lnTo>
                  <a:lnTo>
                    <a:pt x="22148" y="50368"/>
                  </a:lnTo>
                  <a:lnTo>
                    <a:pt x="22428" y="50647"/>
                  </a:lnTo>
                  <a:lnTo>
                    <a:pt x="22504" y="50787"/>
                  </a:lnTo>
                  <a:lnTo>
                    <a:pt x="22529" y="51066"/>
                  </a:lnTo>
                  <a:lnTo>
                    <a:pt x="22491" y="51257"/>
                  </a:lnTo>
                  <a:lnTo>
                    <a:pt x="22390" y="51384"/>
                  </a:lnTo>
                  <a:lnTo>
                    <a:pt x="22199" y="51587"/>
                  </a:lnTo>
                  <a:lnTo>
                    <a:pt x="22021" y="51701"/>
                  </a:lnTo>
                  <a:lnTo>
                    <a:pt x="21844" y="51790"/>
                  </a:lnTo>
                  <a:lnTo>
                    <a:pt x="21704" y="51841"/>
                  </a:lnTo>
                  <a:lnTo>
                    <a:pt x="21551" y="51879"/>
                  </a:lnTo>
                  <a:lnTo>
                    <a:pt x="21158" y="51955"/>
                  </a:lnTo>
                  <a:lnTo>
                    <a:pt x="20916" y="51981"/>
                  </a:lnTo>
                  <a:lnTo>
                    <a:pt x="20739" y="51955"/>
                  </a:lnTo>
                  <a:lnTo>
                    <a:pt x="20586" y="51955"/>
                  </a:lnTo>
                  <a:lnTo>
                    <a:pt x="20269" y="51904"/>
                  </a:lnTo>
                  <a:lnTo>
                    <a:pt x="20129" y="51866"/>
                  </a:lnTo>
                  <a:lnTo>
                    <a:pt x="19977" y="51816"/>
                  </a:lnTo>
                  <a:lnTo>
                    <a:pt x="18808" y="52717"/>
                  </a:lnTo>
                  <a:lnTo>
                    <a:pt x="19583" y="52946"/>
                  </a:lnTo>
                  <a:lnTo>
                    <a:pt x="19913" y="53009"/>
                  </a:lnTo>
                  <a:lnTo>
                    <a:pt x="20104" y="53022"/>
                  </a:lnTo>
                  <a:lnTo>
                    <a:pt x="20269" y="53060"/>
                  </a:lnTo>
                  <a:lnTo>
                    <a:pt x="20789" y="53086"/>
                  </a:lnTo>
                  <a:lnTo>
                    <a:pt x="21310" y="53073"/>
                  </a:lnTo>
                  <a:lnTo>
                    <a:pt x="21513" y="53035"/>
                  </a:lnTo>
                  <a:lnTo>
                    <a:pt x="21666" y="53022"/>
                  </a:lnTo>
                  <a:lnTo>
                    <a:pt x="22009" y="52971"/>
                  </a:lnTo>
                  <a:lnTo>
                    <a:pt x="22352" y="52895"/>
                  </a:lnTo>
                  <a:lnTo>
                    <a:pt x="22656" y="52806"/>
                  </a:lnTo>
                  <a:lnTo>
                    <a:pt x="22809" y="52743"/>
                  </a:lnTo>
                  <a:lnTo>
                    <a:pt x="22948" y="52705"/>
                  </a:lnTo>
                  <a:lnTo>
                    <a:pt x="23228" y="52578"/>
                  </a:lnTo>
                  <a:lnTo>
                    <a:pt x="23495" y="52438"/>
                  </a:lnTo>
                  <a:lnTo>
                    <a:pt x="23723" y="52273"/>
                  </a:lnTo>
                  <a:lnTo>
                    <a:pt x="23926" y="52120"/>
                  </a:lnTo>
                  <a:lnTo>
                    <a:pt x="24244" y="51739"/>
                  </a:lnTo>
                  <a:lnTo>
                    <a:pt x="24358" y="51549"/>
                  </a:lnTo>
                  <a:lnTo>
                    <a:pt x="24434" y="51358"/>
                  </a:lnTo>
                  <a:lnTo>
                    <a:pt x="24472" y="51041"/>
                  </a:lnTo>
                  <a:close/>
                </a:path>
                <a:path w="62865" h="58419">
                  <a:moveTo>
                    <a:pt x="30340" y="42291"/>
                  </a:moveTo>
                  <a:lnTo>
                    <a:pt x="30213" y="42252"/>
                  </a:lnTo>
                  <a:lnTo>
                    <a:pt x="29781" y="42100"/>
                  </a:lnTo>
                  <a:lnTo>
                    <a:pt x="29400" y="41998"/>
                  </a:lnTo>
                  <a:lnTo>
                    <a:pt x="28956" y="41910"/>
                  </a:lnTo>
                  <a:lnTo>
                    <a:pt x="28752" y="41897"/>
                  </a:lnTo>
                  <a:lnTo>
                    <a:pt x="28536" y="41859"/>
                  </a:lnTo>
                  <a:lnTo>
                    <a:pt x="27660" y="41821"/>
                  </a:lnTo>
                  <a:lnTo>
                    <a:pt x="27000" y="41859"/>
                  </a:lnTo>
                  <a:lnTo>
                    <a:pt x="26682" y="41910"/>
                  </a:lnTo>
                  <a:lnTo>
                    <a:pt x="26682" y="41719"/>
                  </a:lnTo>
                  <a:lnTo>
                    <a:pt x="26644" y="41414"/>
                  </a:lnTo>
                  <a:lnTo>
                    <a:pt x="26593" y="41262"/>
                  </a:lnTo>
                  <a:lnTo>
                    <a:pt x="26403" y="40817"/>
                  </a:lnTo>
                  <a:lnTo>
                    <a:pt x="26289" y="40678"/>
                  </a:lnTo>
                  <a:lnTo>
                    <a:pt x="26200" y="40538"/>
                  </a:lnTo>
                  <a:lnTo>
                    <a:pt x="24485" y="39319"/>
                  </a:lnTo>
                  <a:lnTo>
                    <a:pt x="23279" y="40182"/>
                  </a:lnTo>
                  <a:lnTo>
                    <a:pt x="23431" y="40233"/>
                  </a:lnTo>
                  <a:lnTo>
                    <a:pt x="24117" y="40640"/>
                  </a:lnTo>
                  <a:lnTo>
                    <a:pt x="24295" y="40817"/>
                  </a:lnTo>
                  <a:lnTo>
                    <a:pt x="24447" y="40995"/>
                  </a:lnTo>
                  <a:lnTo>
                    <a:pt x="24650" y="41351"/>
                  </a:lnTo>
                  <a:lnTo>
                    <a:pt x="24726" y="41554"/>
                  </a:lnTo>
                  <a:lnTo>
                    <a:pt x="24752" y="41833"/>
                  </a:lnTo>
                  <a:lnTo>
                    <a:pt x="24701" y="42125"/>
                  </a:lnTo>
                  <a:lnTo>
                    <a:pt x="24612" y="42329"/>
                  </a:lnTo>
                  <a:lnTo>
                    <a:pt x="24511" y="42494"/>
                  </a:lnTo>
                  <a:lnTo>
                    <a:pt x="24180" y="42900"/>
                  </a:lnTo>
                  <a:lnTo>
                    <a:pt x="23977" y="43040"/>
                  </a:lnTo>
                  <a:lnTo>
                    <a:pt x="21412" y="43776"/>
                  </a:lnTo>
                  <a:lnTo>
                    <a:pt x="20561" y="43751"/>
                  </a:lnTo>
                  <a:lnTo>
                    <a:pt x="19926" y="43624"/>
                  </a:lnTo>
                  <a:lnTo>
                    <a:pt x="19481" y="43497"/>
                  </a:lnTo>
                  <a:lnTo>
                    <a:pt x="19342" y="43421"/>
                  </a:lnTo>
                  <a:lnTo>
                    <a:pt x="18237" y="44348"/>
                  </a:lnTo>
                  <a:lnTo>
                    <a:pt x="19138" y="44627"/>
                  </a:lnTo>
                  <a:lnTo>
                    <a:pt x="19900" y="44792"/>
                  </a:lnTo>
                  <a:lnTo>
                    <a:pt x="20942" y="44907"/>
                  </a:lnTo>
                  <a:lnTo>
                    <a:pt x="21450" y="44907"/>
                  </a:lnTo>
                  <a:lnTo>
                    <a:pt x="22237" y="44856"/>
                  </a:lnTo>
                  <a:lnTo>
                    <a:pt x="23241" y="44691"/>
                  </a:lnTo>
                  <a:lnTo>
                    <a:pt x="23355" y="44856"/>
                  </a:lnTo>
                  <a:lnTo>
                    <a:pt x="25006" y="46443"/>
                  </a:lnTo>
                  <a:lnTo>
                    <a:pt x="25158" y="46520"/>
                  </a:lnTo>
                  <a:lnTo>
                    <a:pt x="26327" y="45618"/>
                  </a:lnTo>
                  <a:lnTo>
                    <a:pt x="26035" y="45466"/>
                  </a:lnTo>
                  <a:lnTo>
                    <a:pt x="25704" y="45275"/>
                  </a:lnTo>
                  <a:lnTo>
                    <a:pt x="25450" y="45008"/>
                  </a:lnTo>
                  <a:lnTo>
                    <a:pt x="25374" y="44869"/>
                  </a:lnTo>
                  <a:lnTo>
                    <a:pt x="25285" y="44742"/>
                  </a:lnTo>
                  <a:lnTo>
                    <a:pt x="25234" y="44589"/>
                  </a:lnTo>
                  <a:lnTo>
                    <a:pt x="25222" y="44297"/>
                  </a:lnTo>
                  <a:lnTo>
                    <a:pt x="25285" y="44094"/>
                  </a:lnTo>
                  <a:lnTo>
                    <a:pt x="25412" y="43878"/>
                  </a:lnTo>
                  <a:lnTo>
                    <a:pt x="25692" y="43573"/>
                  </a:lnTo>
                  <a:lnTo>
                    <a:pt x="25920" y="43408"/>
                  </a:lnTo>
                  <a:lnTo>
                    <a:pt x="26123" y="43294"/>
                  </a:lnTo>
                  <a:lnTo>
                    <a:pt x="26314" y="43205"/>
                  </a:lnTo>
                  <a:lnTo>
                    <a:pt x="26517" y="43129"/>
                  </a:lnTo>
                  <a:lnTo>
                    <a:pt x="26873" y="43040"/>
                  </a:lnTo>
                  <a:lnTo>
                    <a:pt x="27355" y="42964"/>
                  </a:lnTo>
                  <a:lnTo>
                    <a:pt x="27711" y="42926"/>
                  </a:lnTo>
                  <a:lnTo>
                    <a:pt x="27965" y="42938"/>
                  </a:lnTo>
                  <a:lnTo>
                    <a:pt x="28448" y="42989"/>
                  </a:lnTo>
                  <a:lnTo>
                    <a:pt x="28714" y="43040"/>
                  </a:lnTo>
                  <a:lnTo>
                    <a:pt x="28930" y="43103"/>
                  </a:lnTo>
                  <a:lnTo>
                    <a:pt x="29108" y="43154"/>
                  </a:lnTo>
                  <a:lnTo>
                    <a:pt x="29248" y="43205"/>
                  </a:lnTo>
                  <a:lnTo>
                    <a:pt x="30340" y="42291"/>
                  </a:lnTo>
                  <a:close/>
                </a:path>
                <a:path w="62865" h="58419">
                  <a:moveTo>
                    <a:pt x="32258" y="44348"/>
                  </a:moveTo>
                  <a:lnTo>
                    <a:pt x="30543" y="42379"/>
                  </a:lnTo>
                  <a:lnTo>
                    <a:pt x="30391" y="42329"/>
                  </a:lnTo>
                  <a:lnTo>
                    <a:pt x="29845" y="42722"/>
                  </a:lnTo>
                  <a:lnTo>
                    <a:pt x="29248" y="43205"/>
                  </a:lnTo>
                  <a:lnTo>
                    <a:pt x="30162" y="43891"/>
                  </a:lnTo>
                  <a:lnTo>
                    <a:pt x="30276" y="44094"/>
                  </a:lnTo>
                  <a:lnTo>
                    <a:pt x="30314" y="44234"/>
                  </a:lnTo>
                  <a:lnTo>
                    <a:pt x="30340" y="44386"/>
                  </a:lnTo>
                  <a:lnTo>
                    <a:pt x="30340" y="44526"/>
                  </a:lnTo>
                  <a:lnTo>
                    <a:pt x="28702" y="45783"/>
                  </a:lnTo>
                  <a:lnTo>
                    <a:pt x="28346" y="45859"/>
                  </a:lnTo>
                  <a:lnTo>
                    <a:pt x="28219" y="45859"/>
                  </a:lnTo>
                  <a:lnTo>
                    <a:pt x="27851" y="45897"/>
                  </a:lnTo>
                  <a:lnTo>
                    <a:pt x="27355" y="45885"/>
                  </a:lnTo>
                  <a:lnTo>
                    <a:pt x="26860" y="45808"/>
                  </a:lnTo>
                  <a:lnTo>
                    <a:pt x="26492" y="45707"/>
                  </a:lnTo>
                  <a:lnTo>
                    <a:pt x="26365" y="45643"/>
                  </a:lnTo>
                  <a:lnTo>
                    <a:pt x="25222" y="46545"/>
                  </a:lnTo>
                  <a:lnTo>
                    <a:pt x="25768" y="46723"/>
                  </a:lnTo>
                  <a:lnTo>
                    <a:pt x="25996" y="46774"/>
                  </a:lnTo>
                  <a:lnTo>
                    <a:pt x="26187" y="46837"/>
                  </a:lnTo>
                  <a:lnTo>
                    <a:pt x="27038" y="46977"/>
                  </a:lnTo>
                  <a:lnTo>
                    <a:pt x="27470" y="47002"/>
                  </a:lnTo>
                  <a:lnTo>
                    <a:pt x="28346" y="46990"/>
                  </a:lnTo>
                  <a:lnTo>
                    <a:pt x="28778" y="46939"/>
                  </a:lnTo>
                  <a:lnTo>
                    <a:pt x="29413" y="46824"/>
                  </a:lnTo>
                  <a:lnTo>
                    <a:pt x="30010" y="46672"/>
                  </a:lnTo>
                  <a:lnTo>
                    <a:pt x="30200" y="46596"/>
                  </a:lnTo>
                  <a:lnTo>
                    <a:pt x="30378" y="46545"/>
                  </a:lnTo>
                  <a:lnTo>
                    <a:pt x="30721" y="46380"/>
                  </a:lnTo>
                  <a:lnTo>
                    <a:pt x="30873" y="46278"/>
                  </a:lnTo>
                  <a:lnTo>
                    <a:pt x="31038" y="46189"/>
                  </a:lnTo>
                  <a:lnTo>
                    <a:pt x="32258" y="44602"/>
                  </a:lnTo>
                  <a:lnTo>
                    <a:pt x="32258" y="44348"/>
                  </a:lnTo>
                  <a:close/>
                </a:path>
                <a:path w="62865" h="58419">
                  <a:moveTo>
                    <a:pt x="41452" y="36461"/>
                  </a:moveTo>
                  <a:lnTo>
                    <a:pt x="41427" y="36118"/>
                  </a:lnTo>
                  <a:lnTo>
                    <a:pt x="41351" y="35953"/>
                  </a:lnTo>
                  <a:lnTo>
                    <a:pt x="41300" y="35775"/>
                  </a:lnTo>
                  <a:lnTo>
                    <a:pt x="41135" y="35458"/>
                  </a:lnTo>
                  <a:lnTo>
                    <a:pt x="41021" y="35293"/>
                  </a:lnTo>
                  <a:lnTo>
                    <a:pt x="40944" y="35115"/>
                  </a:lnTo>
                  <a:lnTo>
                    <a:pt x="40500" y="34671"/>
                  </a:lnTo>
                  <a:lnTo>
                    <a:pt x="40246" y="34455"/>
                  </a:lnTo>
                  <a:lnTo>
                    <a:pt x="40055" y="34353"/>
                  </a:lnTo>
                  <a:lnTo>
                    <a:pt x="39903" y="34290"/>
                  </a:lnTo>
                  <a:lnTo>
                    <a:pt x="39776" y="34264"/>
                  </a:lnTo>
                  <a:lnTo>
                    <a:pt x="39636" y="34239"/>
                  </a:lnTo>
                  <a:lnTo>
                    <a:pt x="39255" y="34239"/>
                  </a:lnTo>
                  <a:lnTo>
                    <a:pt x="39090" y="34277"/>
                  </a:lnTo>
                  <a:lnTo>
                    <a:pt x="38925" y="34328"/>
                  </a:lnTo>
                  <a:lnTo>
                    <a:pt x="38735" y="34417"/>
                  </a:lnTo>
                  <a:lnTo>
                    <a:pt x="38608" y="34531"/>
                  </a:lnTo>
                  <a:lnTo>
                    <a:pt x="38493" y="34696"/>
                  </a:lnTo>
                  <a:lnTo>
                    <a:pt x="38493" y="34823"/>
                  </a:lnTo>
                  <a:lnTo>
                    <a:pt x="38531" y="34963"/>
                  </a:lnTo>
                  <a:lnTo>
                    <a:pt x="38684" y="35128"/>
                  </a:lnTo>
                  <a:lnTo>
                    <a:pt x="38874" y="35267"/>
                  </a:lnTo>
                  <a:lnTo>
                    <a:pt x="39154" y="35598"/>
                  </a:lnTo>
                  <a:lnTo>
                    <a:pt x="39420" y="36029"/>
                  </a:lnTo>
                  <a:lnTo>
                    <a:pt x="39471" y="36156"/>
                  </a:lnTo>
                  <a:lnTo>
                    <a:pt x="39535" y="36487"/>
                  </a:lnTo>
                  <a:lnTo>
                    <a:pt x="39535" y="36728"/>
                  </a:lnTo>
                  <a:lnTo>
                    <a:pt x="39471" y="36957"/>
                  </a:lnTo>
                  <a:lnTo>
                    <a:pt x="39370" y="37185"/>
                  </a:lnTo>
                  <a:lnTo>
                    <a:pt x="39255" y="37401"/>
                  </a:lnTo>
                  <a:lnTo>
                    <a:pt x="39103" y="37617"/>
                  </a:lnTo>
                  <a:lnTo>
                    <a:pt x="38900" y="37820"/>
                  </a:lnTo>
                  <a:lnTo>
                    <a:pt x="38773" y="37909"/>
                  </a:lnTo>
                  <a:lnTo>
                    <a:pt x="38506" y="38112"/>
                  </a:lnTo>
                  <a:lnTo>
                    <a:pt x="38290" y="38214"/>
                  </a:lnTo>
                  <a:lnTo>
                    <a:pt x="38061" y="38328"/>
                  </a:lnTo>
                  <a:lnTo>
                    <a:pt x="37807" y="38417"/>
                  </a:lnTo>
                  <a:lnTo>
                    <a:pt x="37274" y="38569"/>
                  </a:lnTo>
                  <a:lnTo>
                    <a:pt x="36995" y="38620"/>
                  </a:lnTo>
                  <a:lnTo>
                    <a:pt x="36703" y="38646"/>
                  </a:lnTo>
                  <a:lnTo>
                    <a:pt x="36410" y="38646"/>
                  </a:lnTo>
                  <a:lnTo>
                    <a:pt x="35687" y="38620"/>
                  </a:lnTo>
                  <a:lnTo>
                    <a:pt x="35547" y="38582"/>
                  </a:lnTo>
                  <a:lnTo>
                    <a:pt x="35267" y="38544"/>
                  </a:lnTo>
                  <a:lnTo>
                    <a:pt x="34988" y="38468"/>
                  </a:lnTo>
                  <a:lnTo>
                    <a:pt x="34759" y="38404"/>
                  </a:lnTo>
                  <a:lnTo>
                    <a:pt x="34620" y="38354"/>
                  </a:lnTo>
                  <a:lnTo>
                    <a:pt x="34493" y="38290"/>
                  </a:lnTo>
                  <a:lnTo>
                    <a:pt x="34188" y="38138"/>
                  </a:lnTo>
                  <a:lnTo>
                    <a:pt x="33972" y="38011"/>
                  </a:lnTo>
                  <a:lnTo>
                    <a:pt x="33769" y="37858"/>
                  </a:lnTo>
                  <a:lnTo>
                    <a:pt x="33591" y="37693"/>
                  </a:lnTo>
                  <a:lnTo>
                    <a:pt x="33464" y="37515"/>
                  </a:lnTo>
                  <a:lnTo>
                    <a:pt x="33362" y="37350"/>
                  </a:lnTo>
                  <a:lnTo>
                    <a:pt x="33274" y="37160"/>
                  </a:lnTo>
                  <a:lnTo>
                    <a:pt x="33248" y="37033"/>
                  </a:lnTo>
                  <a:lnTo>
                    <a:pt x="30340" y="30657"/>
                  </a:lnTo>
                  <a:lnTo>
                    <a:pt x="30302" y="30530"/>
                  </a:lnTo>
                  <a:lnTo>
                    <a:pt x="30200" y="30403"/>
                  </a:lnTo>
                  <a:lnTo>
                    <a:pt x="30060" y="30302"/>
                  </a:lnTo>
                  <a:lnTo>
                    <a:pt x="29933" y="30238"/>
                  </a:lnTo>
                  <a:lnTo>
                    <a:pt x="29768" y="30187"/>
                  </a:lnTo>
                  <a:lnTo>
                    <a:pt x="29629" y="30162"/>
                  </a:lnTo>
                  <a:lnTo>
                    <a:pt x="29464" y="30149"/>
                  </a:lnTo>
                  <a:lnTo>
                    <a:pt x="29298" y="30149"/>
                  </a:lnTo>
                  <a:lnTo>
                    <a:pt x="29146" y="30162"/>
                  </a:lnTo>
                  <a:lnTo>
                    <a:pt x="28981" y="30187"/>
                  </a:lnTo>
                  <a:lnTo>
                    <a:pt x="28829" y="30251"/>
                  </a:lnTo>
                  <a:lnTo>
                    <a:pt x="28625" y="30365"/>
                  </a:lnTo>
                  <a:lnTo>
                    <a:pt x="23558" y="34556"/>
                  </a:lnTo>
                  <a:lnTo>
                    <a:pt x="23418" y="34721"/>
                  </a:lnTo>
                  <a:lnTo>
                    <a:pt x="23380" y="34874"/>
                  </a:lnTo>
                  <a:lnTo>
                    <a:pt x="23431" y="35039"/>
                  </a:lnTo>
                  <a:lnTo>
                    <a:pt x="23533" y="35166"/>
                  </a:lnTo>
                  <a:lnTo>
                    <a:pt x="23685" y="35267"/>
                  </a:lnTo>
                  <a:lnTo>
                    <a:pt x="23825" y="35331"/>
                  </a:lnTo>
                  <a:lnTo>
                    <a:pt x="23964" y="35382"/>
                  </a:lnTo>
                  <a:lnTo>
                    <a:pt x="24104" y="35407"/>
                  </a:lnTo>
                  <a:lnTo>
                    <a:pt x="24511" y="35420"/>
                  </a:lnTo>
                  <a:lnTo>
                    <a:pt x="24650" y="35394"/>
                  </a:lnTo>
                  <a:lnTo>
                    <a:pt x="24828" y="35344"/>
                  </a:lnTo>
                  <a:lnTo>
                    <a:pt x="25006" y="35267"/>
                  </a:lnTo>
                  <a:lnTo>
                    <a:pt x="25133" y="35191"/>
                  </a:lnTo>
                  <a:lnTo>
                    <a:pt x="28968" y="32016"/>
                  </a:lnTo>
                  <a:lnTo>
                    <a:pt x="31356" y="37274"/>
                  </a:lnTo>
                  <a:lnTo>
                    <a:pt x="31508" y="37668"/>
                  </a:lnTo>
                  <a:lnTo>
                    <a:pt x="31597" y="37807"/>
                  </a:lnTo>
                  <a:lnTo>
                    <a:pt x="31673" y="37960"/>
                  </a:lnTo>
                  <a:lnTo>
                    <a:pt x="32029" y="38354"/>
                  </a:lnTo>
                  <a:lnTo>
                    <a:pt x="32473" y="38709"/>
                  </a:lnTo>
                  <a:lnTo>
                    <a:pt x="32651" y="38811"/>
                  </a:lnTo>
                  <a:lnTo>
                    <a:pt x="32816" y="38925"/>
                  </a:lnTo>
                  <a:lnTo>
                    <a:pt x="33197" y="39141"/>
                  </a:lnTo>
                  <a:lnTo>
                    <a:pt x="33515" y="39255"/>
                  </a:lnTo>
                  <a:lnTo>
                    <a:pt x="33705" y="39331"/>
                  </a:lnTo>
                  <a:lnTo>
                    <a:pt x="34124" y="39471"/>
                  </a:lnTo>
                  <a:lnTo>
                    <a:pt x="34340" y="39509"/>
                  </a:lnTo>
                  <a:lnTo>
                    <a:pt x="34569" y="39573"/>
                  </a:lnTo>
                  <a:lnTo>
                    <a:pt x="35267" y="39700"/>
                  </a:lnTo>
                  <a:lnTo>
                    <a:pt x="35979" y="39763"/>
                  </a:lnTo>
                  <a:lnTo>
                    <a:pt x="36474" y="39776"/>
                  </a:lnTo>
                  <a:lnTo>
                    <a:pt x="37172" y="39712"/>
                  </a:lnTo>
                  <a:lnTo>
                    <a:pt x="37426" y="39700"/>
                  </a:lnTo>
                  <a:lnTo>
                    <a:pt x="37884" y="39624"/>
                  </a:lnTo>
                  <a:lnTo>
                    <a:pt x="38773" y="39395"/>
                  </a:lnTo>
                  <a:lnTo>
                    <a:pt x="38963" y="39306"/>
                  </a:lnTo>
                  <a:lnTo>
                    <a:pt x="39179" y="39255"/>
                  </a:lnTo>
                  <a:lnTo>
                    <a:pt x="39903" y="38887"/>
                  </a:lnTo>
                  <a:lnTo>
                    <a:pt x="40220" y="38671"/>
                  </a:lnTo>
                  <a:lnTo>
                    <a:pt x="41452" y="36804"/>
                  </a:lnTo>
                  <a:lnTo>
                    <a:pt x="41452" y="36461"/>
                  </a:lnTo>
                  <a:close/>
                </a:path>
                <a:path w="62865" h="58419">
                  <a:moveTo>
                    <a:pt x="56565" y="18567"/>
                  </a:moveTo>
                  <a:lnTo>
                    <a:pt x="56553" y="18313"/>
                  </a:lnTo>
                  <a:lnTo>
                    <a:pt x="56515" y="18173"/>
                  </a:lnTo>
                  <a:lnTo>
                    <a:pt x="56502" y="18046"/>
                  </a:lnTo>
                  <a:lnTo>
                    <a:pt x="56400" y="17818"/>
                  </a:lnTo>
                  <a:lnTo>
                    <a:pt x="56261" y="17576"/>
                  </a:lnTo>
                  <a:lnTo>
                    <a:pt x="56070" y="17322"/>
                  </a:lnTo>
                  <a:lnTo>
                    <a:pt x="55854" y="17119"/>
                  </a:lnTo>
                  <a:lnTo>
                    <a:pt x="54813" y="16471"/>
                  </a:lnTo>
                  <a:lnTo>
                    <a:pt x="54635" y="16383"/>
                  </a:lnTo>
                  <a:lnTo>
                    <a:pt x="54267" y="16243"/>
                  </a:lnTo>
                  <a:lnTo>
                    <a:pt x="54063" y="16205"/>
                  </a:lnTo>
                  <a:lnTo>
                    <a:pt x="53873" y="16141"/>
                  </a:lnTo>
                  <a:lnTo>
                    <a:pt x="53454" y="16040"/>
                  </a:lnTo>
                  <a:lnTo>
                    <a:pt x="53301" y="16027"/>
                  </a:lnTo>
                  <a:lnTo>
                    <a:pt x="53162" y="16002"/>
                  </a:lnTo>
                  <a:lnTo>
                    <a:pt x="53009" y="15989"/>
                  </a:lnTo>
                  <a:lnTo>
                    <a:pt x="44945" y="14744"/>
                  </a:lnTo>
                  <a:lnTo>
                    <a:pt x="44805" y="14706"/>
                  </a:lnTo>
                  <a:lnTo>
                    <a:pt x="44678" y="14693"/>
                  </a:lnTo>
                  <a:lnTo>
                    <a:pt x="44538" y="14668"/>
                  </a:lnTo>
                  <a:lnTo>
                    <a:pt x="43891" y="14617"/>
                  </a:lnTo>
                  <a:lnTo>
                    <a:pt x="43230" y="14617"/>
                  </a:lnTo>
                  <a:lnTo>
                    <a:pt x="42799" y="14643"/>
                  </a:lnTo>
                  <a:lnTo>
                    <a:pt x="42367" y="14706"/>
                  </a:lnTo>
                  <a:lnTo>
                    <a:pt x="41541" y="14897"/>
                  </a:lnTo>
                  <a:lnTo>
                    <a:pt x="41363" y="14960"/>
                  </a:lnTo>
                  <a:lnTo>
                    <a:pt x="41160" y="15011"/>
                  </a:lnTo>
                  <a:lnTo>
                    <a:pt x="40640" y="15252"/>
                  </a:lnTo>
                  <a:lnTo>
                    <a:pt x="40487" y="15341"/>
                  </a:lnTo>
                  <a:lnTo>
                    <a:pt x="40170" y="15506"/>
                  </a:lnTo>
                  <a:lnTo>
                    <a:pt x="40030" y="15621"/>
                  </a:lnTo>
                  <a:lnTo>
                    <a:pt x="39674" y="15938"/>
                  </a:lnTo>
                  <a:lnTo>
                    <a:pt x="39573" y="16065"/>
                  </a:lnTo>
                  <a:lnTo>
                    <a:pt x="39331" y="16408"/>
                  </a:lnTo>
                  <a:lnTo>
                    <a:pt x="39255" y="16548"/>
                  </a:lnTo>
                  <a:lnTo>
                    <a:pt x="38354" y="18478"/>
                  </a:lnTo>
                  <a:lnTo>
                    <a:pt x="38328" y="18681"/>
                  </a:lnTo>
                  <a:lnTo>
                    <a:pt x="38392" y="18821"/>
                  </a:lnTo>
                  <a:lnTo>
                    <a:pt x="38544" y="18986"/>
                  </a:lnTo>
                  <a:lnTo>
                    <a:pt x="38696" y="19075"/>
                  </a:lnTo>
                  <a:lnTo>
                    <a:pt x="38912" y="19138"/>
                  </a:lnTo>
                  <a:lnTo>
                    <a:pt x="39052" y="19177"/>
                  </a:lnTo>
                  <a:lnTo>
                    <a:pt x="39192" y="19189"/>
                  </a:lnTo>
                  <a:lnTo>
                    <a:pt x="39408" y="19189"/>
                  </a:lnTo>
                  <a:lnTo>
                    <a:pt x="39560" y="19151"/>
                  </a:lnTo>
                  <a:lnTo>
                    <a:pt x="39738" y="19126"/>
                  </a:lnTo>
                  <a:lnTo>
                    <a:pt x="39890" y="19075"/>
                  </a:lnTo>
                  <a:lnTo>
                    <a:pt x="40017" y="18999"/>
                  </a:lnTo>
                  <a:lnTo>
                    <a:pt x="40144" y="18910"/>
                  </a:lnTo>
                  <a:lnTo>
                    <a:pt x="40220" y="18783"/>
                  </a:lnTo>
                  <a:lnTo>
                    <a:pt x="41122" y="16840"/>
                  </a:lnTo>
                  <a:lnTo>
                    <a:pt x="41363" y="16484"/>
                  </a:lnTo>
                  <a:lnTo>
                    <a:pt x="41656" y="16230"/>
                  </a:lnTo>
                  <a:lnTo>
                    <a:pt x="41821" y="16129"/>
                  </a:lnTo>
                  <a:lnTo>
                    <a:pt x="42011" y="16052"/>
                  </a:lnTo>
                  <a:lnTo>
                    <a:pt x="42316" y="15925"/>
                  </a:lnTo>
                  <a:lnTo>
                    <a:pt x="42773" y="15798"/>
                  </a:lnTo>
                  <a:lnTo>
                    <a:pt x="42900" y="15773"/>
                  </a:lnTo>
                  <a:lnTo>
                    <a:pt x="43129" y="15748"/>
                  </a:lnTo>
                  <a:lnTo>
                    <a:pt x="43256" y="15748"/>
                  </a:lnTo>
                  <a:lnTo>
                    <a:pt x="43383" y="15722"/>
                  </a:lnTo>
                  <a:lnTo>
                    <a:pt x="43891" y="15722"/>
                  </a:lnTo>
                  <a:lnTo>
                    <a:pt x="44056" y="15748"/>
                  </a:lnTo>
                  <a:lnTo>
                    <a:pt x="44208" y="15773"/>
                  </a:lnTo>
                  <a:lnTo>
                    <a:pt x="44335" y="15786"/>
                  </a:lnTo>
                  <a:lnTo>
                    <a:pt x="52552" y="17056"/>
                  </a:lnTo>
                  <a:lnTo>
                    <a:pt x="52679" y="17081"/>
                  </a:lnTo>
                  <a:lnTo>
                    <a:pt x="53200" y="17195"/>
                  </a:lnTo>
                  <a:lnTo>
                    <a:pt x="53530" y="17297"/>
                  </a:lnTo>
                  <a:lnTo>
                    <a:pt x="53733" y="17386"/>
                  </a:lnTo>
                  <a:lnTo>
                    <a:pt x="53911" y="17500"/>
                  </a:lnTo>
                  <a:lnTo>
                    <a:pt x="54229" y="17729"/>
                  </a:lnTo>
                  <a:lnTo>
                    <a:pt x="54457" y="17970"/>
                  </a:lnTo>
                  <a:lnTo>
                    <a:pt x="54597" y="18249"/>
                  </a:lnTo>
                  <a:lnTo>
                    <a:pt x="54635" y="18542"/>
                  </a:lnTo>
                  <a:lnTo>
                    <a:pt x="54622" y="18681"/>
                  </a:lnTo>
                  <a:lnTo>
                    <a:pt x="54546" y="18884"/>
                  </a:lnTo>
                  <a:lnTo>
                    <a:pt x="53632" y="20840"/>
                  </a:lnTo>
                  <a:lnTo>
                    <a:pt x="53606" y="21069"/>
                  </a:lnTo>
                  <a:lnTo>
                    <a:pt x="53670" y="21196"/>
                  </a:lnTo>
                  <a:lnTo>
                    <a:pt x="53809" y="21348"/>
                  </a:lnTo>
                  <a:lnTo>
                    <a:pt x="53962" y="21437"/>
                  </a:lnTo>
                  <a:lnTo>
                    <a:pt x="54089" y="21475"/>
                  </a:lnTo>
                  <a:lnTo>
                    <a:pt x="54267" y="21513"/>
                  </a:lnTo>
                  <a:lnTo>
                    <a:pt x="54457" y="21551"/>
                  </a:lnTo>
                  <a:lnTo>
                    <a:pt x="54635" y="21551"/>
                  </a:lnTo>
                  <a:lnTo>
                    <a:pt x="54825" y="21513"/>
                  </a:lnTo>
                  <a:lnTo>
                    <a:pt x="55003" y="21488"/>
                  </a:lnTo>
                  <a:lnTo>
                    <a:pt x="55194" y="21424"/>
                  </a:lnTo>
                  <a:lnTo>
                    <a:pt x="55321" y="21336"/>
                  </a:lnTo>
                  <a:lnTo>
                    <a:pt x="55486" y="21132"/>
                  </a:lnTo>
                  <a:lnTo>
                    <a:pt x="56400" y="19202"/>
                  </a:lnTo>
                  <a:lnTo>
                    <a:pt x="56476" y="19062"/>
                  </a:lnTo>
                  <a:lnTo>
                    <a:pt x="56540" y="18808"/>
                  </a:lnTo>
                  <a:lnTo>
                    <a:pt x="56565" y="18567"/>
                  </a:lnTo>
                  <a:close/>
                </a:path>
                <a:path w="62865" h="58419">
                  <a:moveTo>
                    <a:pt x="59740" y="11760"/>
                  </a:moveTo>
                  <a:lnTo>
                    <a:pt x="59715" y="11468"/>
                  </a:lnTo>
                  <a:lnTo>
                    <a:pt x="59601" y="11163"/>
                  </a:lnTo>
                  <a:lnTo>
                    <a:pt x="59499" y="10972"/>
                  </a:lnTo>
                  <a:lnTo>
                    <a:pt x="59232" y="10706"/>
                  </a:lnTo>
                  <a:lnTo>
                    <a:pt x="58953" y="10439"/>
                  </a:lnTo>
                  <a:lnTo>
                    <a:pt x="58458" y="10160"/>
                  </a:lnTo>
                  <a:lnTo>
                    <a:pt x="58318" y="10096"/>
                  </a:lnTo>
                  <a:lnTo>
                    <a:pt x="58178" y="10020"/>
                  </a:lnTo>
                  <a:lnTo>
                    <a:pt x="57569" y="9817"/>
                  </a:lnTo>
                  <a:lnTo>
                    <a:pt x="57238" y="9766"/>
                  </a:lnTo>
                  <a:lnTo>
                    <a:pt x="57073" y="9740"/>
                  </a:lnTo>
                  <a:lnTo>
                    <a:pt x="56565" y="10807"/>
                  </a:lnTo>
                  <a:lnTo>
                    <a:pt x="56870" y="10883"/>
                  </a:lnTo>
                  <a:lnTo>
                    <a:pt x="57150" y="10972"/>
                  </a:lnTo>
                  <a:lnTo>
                    <a:pt x="57315" y="11074"/>
                  </a:lnTo>
                  <a:lnTo>
                    <a:pt x="57734" y="11493"/>
                  </a:lnTo>
                  <a:lnTo>
                    <a:pt x="57785" y="11620"/>
                  </a:lnTo>
                  <a:lnTo>
                    <a:pt x="57797" y="11836"/>
                  </a:lnTo>
                  <a:lnTo>
                    <a:pt x="57670" y="12141"/>
                  </a:lnTo>
                  <a:lnTo>
                    <a:pt x="57505" y="12306"/>
                  </a:lnTo>
                  <a:lnTo>
                    <a:pt x="57289" y="12433"/>
                  </a:lnTo>
                  <a:lnTo>
                    <a:pt x="57162" y="12484"/>
                  </a:lnTo>
                  <a:lnTo>
                    <a:pt x="56972" y="12585"/>
                  </a:lnTo>
                  <a:lnTo>
                    <a:pt x="56730" y="12649"/>
                  </a:lnTo>
                  <a:lnTo>
                    <a:pt x="56591" y="12674"/>
                  </a:lnTo>
                  <a:lnTo>
                    <a:pt x="56349" y="12700"/>
                  </a:lnTo>
                  <a:lnTo>
                    <a:pt x="56019" y="12700"/>
                  </a:lnTo>
                  <a:lnTo>
                    <a:pt x="55867" y="12700"/>
                  </a:lnTo>
                  <a:lnTo>
                    <a:pt x="55702" y="12674"/>
                  </a:lnTo>
                  <a:lnTo>
                    <a:pt x="55562" y="12661"/>
                  </a:lnTo>
                  <a:lnTo>
                    <a:pt x="54635" y="12179"/>
                  </a:lnTo>
                  <a:lnTo>
                    <a:pt x="54546" y="12052"/>
                  </a:lnTo>
                  <a:lnTo>
                    <a:pt x="54470" y="11912"/>
                  </a:lnTo>
                  <a:lnTo>
                    <a:pt x="54457" y="11645"/>
                  </a:lnTo>
                  <a:lnTo>
                    <a:pt x="54521" y="11506"/>
                  </a:lnTo>
                  <a:lnTo>
                    <a:pt x="54597" y="11366"/>
                  </a:lnTo>
                  <a:lnTo>
                    <a:pt x="54800" y="11150"/>
                  </a:lnTo>
                  <a:lnTo>
                    <a:pt x="54965" y="11049"/>
                  </a:lnTo>
                  <a:lnTo>
                    <a:pt x="55092" y="10998"/>
                  </a:lnTo>
                  <a:lnTo>
                    <a:pt x="55283" y="10922"/>
                  </a:lnTo>
                  <a:lnTo>
                    <a:pt x="55524" y="10858"/>
                  </a:lnTo>
                  <a:lnTo>
                    <a:pt x="55829" y="10795"/>
                  </a:lnTo>
                  <a:lnTo>
                    <a:pt x="55981" y="10782"/>
                  </a:lnTo>
                  <a:lnTo>
                    <a:pt x="56311" y="10782"/>
                  </a:lnTo>
                  <a:lnTo>
                    <a:pt x="56476" y="10807"/>
                  </a:lnTo>
                  <a:lnTo>
                    <a:pt x="57061" y="9740"/>
                  </a:lnTo>
                  <a:lnTo>
                    <a:pt x="56870" y="9728"/>
                  </a:lnTo>
                  <a:lnTo>
                    <a:pt x="56540" y="9677"/>
                  </a:lnTo>
                  <a:lnTo>
                    <a:pt x="56349" y="9664"/>
                  </a:lnTo>
                  <a:lnTo>
                    <a:pt x="55829" y="9664"/>
                  </a:lnTo>
                  <a:lnTo>
                    <a:pt x="55664" y="9677"/>
                  </a:lnTo>
                  <a:lnTo>
                    <a:pt x="55130" y="9740"/>
                  </a:lnTo>
                  <a:lnTo>
                    <a:pt x="54470" y="9880"/>
                  </a:lnTo>
                  <a:lnTo>
                    <a:pt x="54317" y="9944"/>
                  </a:lnTo>
                  <a:lnTo>
                    <a:pt x="54165" y="9994"/>
                  </a:lnTo>
                  <a:lnTo>
                    <a:pt x="53746" y="10172"/>
                  </a:lnTo>
                  <a:lnTo>
                    <a:pt x="53378" y="10401"/>
                  </a:lnTo>
                  <a:lnTo>
                    <a:pt x="53162" y="10541"/>
                  </a:lnTo>
                  <a:lnTo>
                    <a:pt x="52997" y="10731"/>
                  </a:lnTo>
                  <a:lnTo>
                    <a:pt x="52679" y="11112"/>
                  </a:lnTo>
                  <a:lnTo>
                    <a:pt x="52603" y="11303"/>
                  </a:lnTo>
                  <a:lnTo>
                    <a:pt x="52539" y="11506"/>
                  </a:lnTo>
                  <a:lnTo>
                    <a:pt x="52514" y="11722"/>
                  </a:lnTo>
                  <a:lnTo>
                    <a:pt x="52527" y="11899"/>
                  </a:lnTo>
                  <a:lnTo>
                    <a:pt x="52578" y="12115"/>
                  </a:lnTo>
                  <a:lnTo>
                    <a:pt x="52654" y="12319"/>
                  </a:lnTo>
                  <a:lnTo>
                    <a:pt x="52781" y="12509"/>
                  </a:lnTo>
                  <a:lnTo>
                    <a:pt x="52908" y="12687"/>
                  </a:lnTo>
                  <a:lnTo>
                    <a:pt x="53098" y="12877"/>
                  </a:lnTo>
                  <a:lnTo>
                    <a:pt x="53301" y="13042"/>
                  </a:lnTo>
                  <a:lnTo>
                    <a:pt x="53428" y="13106"/>
                  </a:lnTo>
                  <a:lnTo>
                    <a:pt x="53797" y="13335"/>
                  </a:lnTo>
                  <a:lnTo>
                    <a:pt x="54076" y="13462"/>
                  </a:lnTo>
                  <a:lnTo>
                    <a:pt x="54686" y="13665"/>
                  </a:lnTo>
                  <a:lnTo>
                    <a:pt x="55029" y="13716"/>
                  </a:lnTo>
                  <a:lnTo>
                    <a:pt x="55194" y="13754"/>
                  </a:lnTo>
                  <a:lnTo>
                    <a:pt x="55714" y="13804"/>
                  </a:lnTo>
                  <a:lnTo>
                    <a:pt x="55905" y="13817"/>
                  </a:lnTo>
                  <a:lnTo>
                    <a:pt x="56426" y="13817"/>
                  </a:lnTo>
                  <a:lnTo>
                    <a:pt x="56616" y="13804"/>
                  </a:lnTo>
                  <a:lnTo>
                    <a:pt x="56769" y="13779"/>
                  </a:lnTo>
                  <a:lnTo>
                    <a:pt x="57124" y="13741"/>
                  </a:lnTo>
                  <a:lnTo>
                    <a:pt x="57289" y="13703"/>
                  </a:lnTo>
                  <a:lnTo>
                    <a:pt x="57454" y="13677"/>
                  </a:lnTo>
                  <a:lnTo>
                    <a:pt x="57785" y="13601"/>
                  </a:lnTo>
                  <a:lnTo>
                    <a:pt x="58991" y="13004"/>
                  </a:lnTo>
                  <a:lnTo>
                    <a:pt x="59715" y="11976"/>
                  </a:lnTo>
                  <a:lnTo>
                    <a:pt x="59740" y="11760"/>
                  </a:lnTo>
                  <a:close/>
                </a:path>
                <a:path w="62865" h="58419">
                  <a:moveTo>
                    <a:pt x="62661" y="5194"/>
                  </a:moveTo>
                  <a:lnTo>
                    <a:pt x="56857" y="698"/>
                  </a:lnTo>
                  <a:lnTo>
                    <a:pt x="56705" y="673"/>
                  </a:lnTo>
                  <a:lnTo>
                    <a:pt x="56565" y="660"/>
                  </a:lnTo>
                  <a:lnTo>
                    <a:pt x="52476" y="25"/>
                  </a:lnTo>
                  <a:lnTo>
                    <a:pt x="52336" y="12"/>
                  </a:lnTo>
                  <a:lnTo>
                    <a:pt x="52146" y="0"/>
                  </a:lnTo>
                  <a:lnTo>
                    <a:pt x="51968" y="25"/>
                  </a:lnTo>
                  <a:lnTo>
                    <a:pt x="51777" y="63"/>
                  </a:lnTo>
                  <a:lnTo>
                    <a:pt x="51600" y="139"/>
                  </a:lnTo>
                  <a:lnTo>
                    <a:pt x="51460" y="215"/>
                  </a:lnTo>
                  <a:lnTo>
                    <a:pt x="51282" y="419"/>
                  </a:lnTo>
                  <a:lnTo>
                    <a:pt x="51257" y="596"/>
                  </a:lnTo>
                  <a:lnTo>
                    <a:pt x="51308" y="723"/>
                  </a:lnTo>
                  <a:lnTo>
                    <a:pt x="51409" y="850"/>
                  </a:lnTo>
                  <a:lnTo>
                    <a:pt x="51536" y="939"/>
                  </a:lnTo>
                  <a:lnTo>
                    <a:pt x="51752" y="1041"/>
                  </a:lnTo>
                  <a:lnTo>
                    <a:pt x="51930" y="1092"/>
                  </a:lnTo>
                  <a:lnTo>
                    <a:pt x="56222" y="1752"/>
                  </a:lnTo>
                  <a:lnTo>
                    <a:pt x="60375" y="4013"/>
                  </a:lnTo>
                  <a:lnTo>
                    <a:pt x="60490" y="4165"/>
                  </a:lnTo>
                  <a:lnTo>
                    <a:pt x="60667" y="4673"/>
                  </a:lnTo>
                  <a:lnTo>
                    <a:pt x="60706" y="4851"/>
                  </a:lnTo>
                  <a:lnTo>
                    <a:pt x="60731" y="5181"/>
                  </a:lnTo>
                  <a:lnTo>
                    <a:pt x="60693" y="5537"/>
                  </a:lnTo>
                  <a:lnTo>
                    <a:pt x="60579" y="5867"/>
                  </a:lnTo>
                  <a:lnTo>
                    <a:pt x="60502" y="6032"/>
                  </a:lnTo>
                  <a:lnTo>
                    <a:pt x="60477" y="6261"/>
                  </a:lnTo>
                  <a:lnTo>
                    <a:pt x="60528" y="6400"/>
                  </a:lnTo>
                  <a:lnTo>
                    <a:pt x="60693" y="6540"/>
                  </a:lnTo>
                  <a:lnTo>
                    <a:pt x="60845" y="6629"/>
                  </a:lnTo>
                  <a:lnTo>
                    <a:pt x="60972" y="6667"/>
                  </a:lnTo>
                  <a:lnTo>
                    <a:pt x="61137" y="6705"/>
                  </a:lnTo>
                  <a:lnTo>
                    <a:pt x="61341" y="6743"/>
                  </a:lnTo>
                  <a:lnTo>
                    <a:pt x="61569" y="6743"/>
                  </a:lnTo>
                  <a:lnTo>
                    <a:pt x="61709" y="6718"/>
                  </a:lnTo>
                  <a:lnTo>
                    <a:pt x="61925" y="6667"/>
                  </a:lnTo>
                  <a:lnTo>
                    <a:pt x="62077" y="6616"/>
                  </a:lnTo>
                  <a:lnTo>
                    <a:pt x="62204" y="6540"/>
                  </a:lnTo>
                  <a:lnTo>
                    <a:pt x="62318" y="6413"/>
                  </a:lnTo>
                  <a:lnTo>
                    <a:pt x="62458" y="6108"/>
                  </a:lnTo>
                  <a:lnTo>
                    <a:pt x="62611" y="5664"/>
                  </a:lnTo>
                  <a:lnTo>
                    <a:pt x="62661" y="519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559499" y="1374000"/>
              <a:ext cx="114935" cy="221615"/>
            </a:xfrm>
            <a:custGeom>
              <a:avLst/>
              <a:gdLst/>
              <a:ahLst/>
              <a:cxnLst/>
              <a:rect l="l" t="t" r="r" b="b"/>
              <a:pathLst>
                <a:path w="114934" h="221615">
                  <a:moveTo>
                    <a:pt x="1854" y="4051"/>
                  </a:moveTo>
                  <a:lnTo>
                    <a:pt x="101" y="3568"/>
                  </a:lnTo>
                  <a:lnTo>
                    <a:pt x="0" y="3759"/>
                  </a:lnTo>
                  <a:lnTo>
                    <a:pt x="25" y="3898"/>
                  </a:lnTo>
                  <a:lnTo>
                    <a:pt x="76" y="4038"/>
                  </a:lnTo>
                  <a:lnTo>
                    <a:pt x="241" y="4178"/>
                  </a:lnTo>
                  <a:lnTo>
                    <a:pt x="406" y="4267"/>
                  </a:lnTo>
                  <a:lnTo>
                    <a:pt x="533" y="4318"/>
                  </a:lnTo>
                  <a:lnTo>
                    <a:pt x="698" y="4343"/>
                  </a:lnTo>
                  <a:lnTo>
                    <a:pt x="889" y="4368"/>
                  </a:lnTo>
                  <a:lnTo>
                    <a:pt x="1117" y="4368"/>
                  </a:lnTo>
                  <a:lnTo>
                    <a:pt x="1295" y="4343"/>
                  </a:lnTo>
                  <a:lnTo>
                    <a:pt x="1435" y="4318"/>
                  </a:lnTo>
                  <a:lnTo>
                    <a:pt x="1587" y="4241"/>
                  </a:lnTo>
                  <a:lnTo>
                    <a:pt x="1752" y="4140"/>
                  </a:lnTo>
                  <a:close/>
                </a:path>
                <a:path w="114934" h="221615">
                  <a:moveTo>
                    <a:pt x="11137" y="2349"/>
                  </a:moveTo>
                  <a:lnTo>
                    <a:pt x="10553" y="1219"/>
                  </a:lnTo>
                  <a:lnTo>
                    <a:pt x="10337" y="1003"/>
                  </a:lnTo>
                  <a:lnTo>
                    <a:pt x="10198" y="927"/>
                  </a:lnTo>
                  <a:lnTo>
                    <a:pt x="10071" y="838"/>
                  </a:lnTo>
                  <a:lnTo>
                    <a:pt x="9779" y="660"/>
                  </a:lnTo>
                  <a:lnTo>
                    <a:pt x="9461" y="508"/>
                  </a:lnTo>
                  <a:lnTo>
                    <a:pt x="9118" y="368"/>
                  </a:lnTo>
                  <a:lnTo>
                    <a:pt x="8890" y="292"/>
                  </a:lnTo>
                  <a:lnTo>
                    <a:pt x="8763" y="266"/>
                  </a:lnTo>
                  <a:lnTo>
                    <a:pt x="8521" y="190"/>
                  </a:lnTo>
                  <a:lnTo>
                    <a:pt x="8128" y="101"/>
                  </a:lnTo>
                  <a:lnTo>
                    <a:pt x="7912" y="76"/>
                  </a:lnTo>
                  <a:lnTo>
                    <a:pt x="7721" y="38"/>
                  </a:lnTo>
                  <a:lnTo>
                    <a:pt x="7315" y="12"/>
                  </a:lnTo>
                  <a:lnTo>
                    <a:pt x="7099" y="12"/>
                  </a:lnTo>
                  <a:lnTo>
                    <a:pt x="6896" y="0"/>
                  </a:lnTo>
                  <a:lnTo>
                    <a:pt x="4737" y="368"/>
                  </a:lnTo>
                  <a:lnTo>
                    <a:pt x="4559" y="431"/>
                  </a:lnTo>
                  <a:lnTo>
                    <a:pt x="4229" y="571"/>
                  </a:lnTo>
                  <a:lnTo>
                    <a:pt x="4076" y="647"/>
                  </a:lnTo>
                  <a:lnTo>
                    <a:pt x="3924" y="736"/>
                  </a:lnTo>
                  <a:lnTo>
                    <a:pt x="3454" y="952"/>
                  </a:lnTo>
                  <a:lnTo>
                    <a:pt x="2463" y="1511"/>
                  </a:lnTo>
                  <a:lnTo>
                    <a:pt x="1587" y="2133"/>
                  </a:lnTo>
                  <a:lnTo>
                    <a:pt x="812" y="2781"/>
                  </a:lnTo>
                  <a:lnTo>
                    <a:pt x="495" y="3136"/>
                  </a:lnTo>
                  <a:lnTo>
                    <a:pt x="101" y="3568"/>
                  </a:lnTo>
                  <a:lnTo>
                    <a:pt x="1866" y="4038"/>
                  </a:lnTo>
                  <a:lnTo>
                    <a:pt x="2095" y="3759"/>
                  </a:lnTo>
                  <a:lnTo>
                    <a:pt x="2463" y="3365"/>
                  </a:lnTo>
                  <a:lnTo>
                    <a:pt x="3124" y="2794"/>
                  </a:lnTo>
                  <a:lnTo>
                    <a:pt x="3898" y="2273"/>
                  </a:lnTo>
                  <a:lnTo>
                    <a:pt x="4737" y="1790"/>
                  </a:lnTo>
                  <a:lnTo>
                    <a:pt x="5130" y="1612"/>
                  </a:lnTo>
                  <a:lnTo>
                    <a:pt x="5283" y="1536"/>
                  </a:lnTo>
                  <a:lnTo>
                    <a:pt x="5740" y="1308"/>
                  </a:lnTo>
                  <a:lnTo>
                    <a:pt x="6032" y="1231"/>
                  </a:lnTo>
                  <a:lnTo>
                    <a:pt x="6578" y="1143"/>
                  </a:lnTo>
                  <a:lnTo>
                    <a:pt x="6908" y="1117"/>
                  </a:lnTo>
                  <a:lnTo>
                    <a:pt x="7124" y="1143"/>
                  </a:lnTo>
                  <a:lnTo>
                    <a:pt x="7366" y="1155"/>
                  </a:lnTo>
                  <a:lnTo>
                    <a:pt x="7581" y="1181"/>
                  </a:lnTo>
                  <a:lnTo>
                    <a:pt x="7797" y="1231"/>
                  </a:lnTo>
                  <a:lnTo>
                    <a:pt x="7975" y="1282"/>
                  </a:lnTo>
                  <a:lnTo>
                    <a:pt x="8115" y="1320"/>
                  </a:lnTo>
                  <a:lnTo>
                    <a:pt x="8305" y="1384"/>
                  </a:lnTo>
                  <a:lnTo>
                    <a:pt x="8623" y="1574"/>
                  </a:lnTo>
                  <a:lnTo>
                    <a:pt x="8763" y="1663"/>
                  </a:lnTo>
                  <a:lnTo>
                    <a:pt x="8953" y="1828"/>
                  </a:lnTo>
                  <a:lnTo>
                    <a:pt x="9093" y="2006"/>
                  </a:lnTo>
                  <a:lnTo>
                    <a:pt x="9182" y="2260"/>
                  </a:lnTo>
                  <a:lnTo>
                    <a:pt x="9207" y="2387"/>
                  </a:lnTo>
                  <a:lnTo>
                    <a:pt x="9207" y="2514"/>
                  </a:lnTo>
                  <a:lnTo>
                    <a:pt x="9182" y="2679"/>
                  </a:lnTo>
                  <a:lnTo>
                    <a:pt x="9182" y="2984"/>
                  </a:lnTo>
                  <a:lnTo>
                    <a:pt x="9144" y="3429"/>
                  </a:lnTo>
                  <a:lnTo>
                    <a:pt x="8991" y="4114"/>
                  </a:lnTo>
                  <a:lnTo>
                    <a:pt x="8839" y="4445"/>
                  </a:lnTo>
                  <a:lnTo>
                    <a:pt x="8699" y="4775"/>
                  </a:lnTo>
                  <a:lnTo>
                    <a:pt x="8331" y="5410"/>
                  </a:lnTo>
                  <a:lnTo>
                    <a:pt x="8051" y="5727"/>
                  </a:lnTo>
                  <a:lnTo>
                    <a:pt x="7988" y="5892"/>
                  </a:lnTo>
                  <a:lnTo>
                    <a:pt x="7988" y="6019"/>
                  </a:lnTo>
                  <a:lnTo>
                    <a:pt x="8039" y="6172"/>
                  </a:lnTo>
                  <a:lnTo>
                    <a:pt x="8204" y="6311"/>
                  </a:lnTo>
                  <a:lnTo>
                    <a:pt x="8331" y="6388"/>
                  </a:lnTo>
                  <a:lnTo>
                    <a:pt x="8496" y="6451"/>
                  </a:lnTo>
                  <a:lnTo>
                    <a:pt x="8661" y="6489"/>
                  </a:lnTo>
                  <a:lnTo>
                    <a:pt x="9144" y="6515"/>
                  </a:lnTo>
                  <a:lnTo>
                    <a:pt x="9283" y="6477"/>
                  </a:lnTo>
                  <a:lnTo>
                    <a:pt x="9474" y="6413"/>
                  </a:lnTo>
                  <a:lnTo>
                    <a:pt x="9626" y="6337"/>
                  </a:lnTo>
                  <a:lnTo>
                    <a:pt x="9804" y="6210"/>
                  </a:lnTo>
                  <a:lnTo>
                    <a:pt x="10096" y="5842"/>
                  </a:lnTo>
                  <a:lnTo>
                    <a:pt x="10553" y="5080"/>
                  </a:lnTo>
                  <a:lnTo>
                    <a:pt x="10883" y="4330"/>
                  </a:lnTo>
                  <a:lnTo>
                    <a:pt x="11074" y="3517"/>
                  </a:lnTo>
                  <a:lnTo>
                    <a:pt x="11099" y="3136"/>
                  </a:lnTo>
                  <a:lnTo>
                    <a:pt x="11125" y="3009"/>
                  </a:lnTo>
                  <a:lnTo>
                    <a:pt x="11125" y="2641"/>
                  </a:lnTo>
                  <a:lnTo>
                    <a:pt x="11137" y="2349"/>
                  </a:lnTo>
                  <a:close/>
                </a:path>
                <a:path w="114934" h="221615">
                  <a:moveTo>
                    <a:pt x="81432" y="36868"/>
                  </a:moveTo>
                  <a:lnTo>
                    <a:pt x="81368" y="36715"/>
                  </a:lnTo>
                  <a:lnTo>
                    <a:pt x="81267" y="36588"/>
                  </a:lnTo>
                  <a:lnTo>
                    <a:pt x="81140" y="36512"/>
                  </a:lnTo>
                  <a:lnTo>
                    <a:pt x="81000" y="36436"/>
                  </a:lnTo>
                  <a:lnTo>
                    <a:pt x="80657" y="36233"/>
                  </a:lnTo>
                  <a:lnTo>
                    <a:pt x="80530" y="36156"/>
                  </a:lnTo>
                  <a:lnTo>
                    <a:pt x="80391" y="36080"/>
                  </a:lnTo>
                  <a:lnTo>
                    <a:pt x="80264" y="36042"/>
                  </a:lnTo>
                  <a:lnTo>
                    <a:pt x="80086" y="36004"/>
                  </a:lnTo>
                  <a:lnTo>
                    <a:pt x="79895" y="35979"/>
                  </a:lnTo>
                  <a:lnTo>
                    <a:pt x="79705" y="35991"/>
                  </a:lnTo>
                  <a:lnTo>
                    <a:pt x="79514" y="36017"/>
                  </a:lnTo>
                  <a:lnTo>
                    <a:pt x="79362" y="36068"/>
                  </a:lnTo>
                  <a:lnTo>
                    <a:pt x="79171" y="36144"/>
                  </a:lnTo>
                  <a:lnTo>
                    <a:pt x="79044" y="36233"/>
                  </a:lnTo>
                  <a:lnTo>
                    <a:pt x="78689" y="36436"/>
                  </a:lnTo>
                  <a:lnTo>
                    <a:pt x="78562" y="36499"/>
                  </a:lnTo>
                  <a:lnTo>
                    <a:pt x="78409" y="36601"/>
                  </a:lnTo>
                  <a:lnTo>
                    <a:pt x="78295" y="36779"/>
                  </a:lnTo>
                  <a:lnTo>
                    <a:pt x="78257" y="36944"/>
                  </a:lnTo>
                  <a:lnTo>
                    <a:pt x="78308" y="37096"/>
                  </a:lnTo>
                  <a:lnTo>
                    <a:pt x="78409" y="37223"/>
                  </a:lnTo>
                  <a:lnTo>
                    <a:pt x="78536" y="37299"/>
                  </a:lnTo>
                  <a:lnTo>
                    <a:pt x="79019" y="37579"/>
                  </a:lnTo>
                  <a:lnTo>
                    <a:pt x="79159" y="37655"/>
                  </a:lnTo>
                  <a:lnTo>
                    <a:pt x="79349" y="37744"/>
                  </a:lnTo>
                  <a:lnTo>
                    <a:pt x="79514" y="37795"/>
                  </a:lnTo>
                  <a:lnTo>
                    <a:pt x="79654" y="37807"/>
                  </a:lnTo>
                  <a:lnTo>
                    <a:pt x="79794" y="37820"/>
                  </a:lnTo>
                  <a:lnTo>
                    <a:pt x="79971" y="37820"/>
                  </a:lnTo>
                  <a:lnTo>
                    <a:pt x="80162" y="37795"/>
                  </a:lnTo>
                  <a:lnTo>
                    <a:pt x="80327" y="37744"/>
                  </a:lnTo>
                  <a:lnTo>
                    <a:pt x="80492" y="37680"/>
                  </a:lnTo>
                  <a:lnTo>
                    <a:pt x="80645" y="37579"/>
                  </a:lnTo>
                  <a:lnTo>
                    <a:pt x="81000" y="37376"/>
                  </a:lnTo>
                  <a:lnTo>
                    <a:pt x="81140" y="37299"/>
                  </a:lnTo>
                  <a:lnTo>
                    <a:pt x="81267" y="37211"/>
                  </a:lnTo>
                  <a:lnTo>
                    <a:pt x="81419" y="37007"/>
                  </a:lnTo>
                  <a:lnTo>
                    <a:pt x="81432" y="36868"/>
                  </a:lnTo>
                  <a:close/>
                </a:path>
                <a:path w="114934" h="221615">
                  <a:moveTo>
                    <a:pt x="83781" y="26009"/>
                  </a:moveTo>
                  <a:lnTo>
                    <a:pt x="83718" y="25869"/>
                  </a:lnTo>
                  <a:lnTo>
                    <a:pt x="83604" y="25742"/>
                  </a:lnTo>
                  <a:lnTo>
                    <a:pt x="83477" y="25654"/>
                  </a:lnTo>
                  <a:lnTo>
                    <a:pt x="83337" y="25603"/>
                  </a:lnTo>
                  <a:lnTo>
                    <a:pt x="83159" y="25539"/>
                  </a:lnTo>
                  <a:lnTo>
                    <a:pt x="82969" y="25501"/>
                  </a:lnTo>
                  <a:lnTo>
                    <a:pt x="82765" y="25501"/>
                  </a:lnTo>
                  <a:lnTo>
                    <a:pt x="77330" y="25158"/>
                  </a:lnTo>
                  <a:lnTo>
                    <a:pt x="77089" y="25158"/>
                  </a:lnTo>
                  <a:lnTo>
                    <a:pt x="76923" y="25171"/>
                  </a:lnTo>
                  <a:lnTo>
                    <a:pt x="76784" y="25196"/>
                  </a:lnTo>
                  <a:lnTo>
                    <a:pt x="76619" y="25273"/>
                  </a:lnTo>
                  <a:lnTo>
                    <a:pt x="76479" y="25349"/>
                  </a:lnTo>
                  <a:lnTo>
                    <a:pt x="76339" y="25463"/>
                  </a:lnTo>
                  <a:lnTo>
                    <a:pt x="76250" y="25615"/>
                  </a:lnTo>
                  <a:lnTo>
                    <a:pt x="76238" y="25781"/>
                  </a:lnTo>
                  <a:lnTo>
                    <a:pt x="76339" y="25946"/>
                  </a:lnTo>
                  <a:lnTo>
                    <a:pt x="76466" y="26060"/>
                  </a:lnTo>
                  <a:lnTo>
                    <a:pt x="76593" y="26136"/>
                  </a:lnTo>
                  <a:lnTo>
                    <a:pt x="76784" y="26212"/>
                  </a:lnTo>
                  <a:lnTo>
                    <a:pt x="76911" y="26250"/>
                  </a:lnTo>
                  <a:lnTo>
                    <a:pt x="77063" y="26263"/>
                  </a:lnTo>
                  <a:lnTo>
                    <a:pt x="80708" y="26492"/>
                  </a:lnTo>
                  <a:lnTo>
                    <a:pt x="71640" y="31737"/>
                  </a:lnTo>
                  <a:lnTo>
                    <a:pt x="69202" y="30327"/>
                  </a:lnTo>
                  <a:lnTo>
                    <a:pt x="69011" y="30238"/>
                  </a:lnTo>
                  <a:lnTo>
                    <a:pt x="68719" y="30175"/>
                  </a:lnTo>
                  <a:lnTo>
                    <a:pt x="68364" y="30162"/>
                  </a:lnTo>
                  <a:lnTo>
                    <a:pt x="68186" y="30187"/>
                  </a:lnTo>
                  <a:lnTo>
                    <a:pt x="68033" y="30238"/>
                  </a:lnTo>
                  <a:lnTo>
                    <a:pt x="67856" y="30314"/>
                  </a:lnTo>
                  <a:lnTo>
                    <a:pt x="67716" y="30403"/>
                  </a:lnTo>
                  <a:lnTo>
                    <a:pt x="67614" y="30530"/>
                  </a:lnTo>
                  <a:lnTo>
                    <a:pt x="67551" y="30695"/>
                  </a:lnTo>
                  <a:lnTo>
                    <a:pt x="67564" y="30822"/>
                  </a:lnTo>
                  <a:lnTo>
                    <a:pt x="67640" y="30962"/>
                  </a:lnTo>
                  <a:lnTo>
                    <a:pt x="67805" y="31102"/>
                  </a:lnTo>
                  <a:lnTo>
                    <a:pt x="70891" y="32893"/>
                  </a:lnTo>
                  <a:lnTo>
                    <a:pt x="74041" y="34709"/>
                  </a:lnTo>
                  <a:lnTo>
                    <a:pt x="74193" y="34772"/>
                  </a:lnTo>
                  <a:lnTo>
                    <a:pt x="74320" y="34823"/>
                  </a:lnTo>
                  <a:lnTo>
                    <a:pt x="74485" y="34848"/>
                  </a:lnTo>
                  <a:lnTo>
                    <a:pt x="74866" y="34861"/>
                  </a:lnTo>
                  <a:lnTo>
                    <a:pt x="75069" y="34836"/>
                  </a:lnTo>
                  <a:lnTo>
                    <a:pt x="75222" y="34785"/>
                  </a:lnTo>
                  <a:lnTo>
                    <a:pt x="75374" y="34721"/>
                  </a:lnTo>
                  <a:lnTo>
                    <a:pt x="75501" y="34632"/>
                  </a:lnTo>
                  <a:lnTo>
                    <a:pt x="75641" y="34493"/>
                  </a:lnTo>
                  <a:lnTo>
                    <a:pt x="75704" y="34328"/>
                  </a:lnTo>
                  <a:lnTo>
                    <a:pt x="75692" y="34201"/>
                  </a:lnTo>
                  <a:lnTo>
                    <a:pt x="75603" y="34061"/>
                  </a:lnTo>
                  <a:lnTo>
                    <a:pt x="75412" y="33909"/>
                  </a:lnTo>
                  <a:lnTo>
                    <a:pt x="72986" y="32524"/>
                  </a:lnTo>
                  <a:lnTo>
                    <a:pt x="83413" y="26492"/>
                  </a:lnTo>
                  <a:lnTo>
                    <a:pt x="83553" y="26428"/>
                  </a:lnTo>
                  <a:lnTo>
                    <a:pt x="83693" y="26301"/>
                  </a:lnTo>
                  <a:lnTo>
                    <a:pt x="83769" y="26149"/>
                  </a:lnTo>
                  <a:lnTo>
                    <a:pt x="83781" y="26009"/>
                  </a:lnTo>
                  <a:close/>
                </a:path>
                <a:path w="114934" h="221615">
                  <a:moveTo>
                    <a:pt x="90119" y="221335"/>
                  </a:moveTo>
                  <a:lnTo>
                    <a:pt x="88544" y="220687"/>
                  </a:lnTo>
                  <a:lnTo>
                    <a:pt x="88430" y="220814"/>
                  </a:lnTo>
                  <a:lnTo>
                    <a:pt x="88379" y="220980"/>
                  </a:lnTo>
                  <a:lnTo>
                    <a:pt x="88379" y="221107"/>
                  </a:lnTo>
                  <a:lnTo>
                    <a:pt x="88455" y="221246"/>
                  </a:lnTo>
                  <a:lnTo>
                    <a:pt x="88671" y="221411"/>
                  </a:lnTo>
                  <a:lnTo>
                    <a:pt x="88823" y="221488"/>
                  </a:lnTo>
                  <a:lnTo>
                    <a:pt x="88950" y="221526"/>
                  </a:lnTo>
                  <a:lnTo>
                    <a:pt x="89090" y="221551"/>
                  </a:lnTo>
                  <a:lnTo>
                    <a:pt x="89268" y="221576"/>
                  </a:lnTo>
                  <a:lnTo>
                    <a:pt x="89458" y="221564"/>
                  </a:lnTo>
                  <a:lnTo>
                    <a:pt x="89636" y="221551"/>
                  </a:lnTo>
                  <a:lnTo>
                    <a:pt x="89801" y="221500"/>
                  </a:lnTo>
                  <a:lnTo>
                    <a:pt x="89966" y="221424"/>
                  </a:lnTo>
                  <a:lnTo>
                    <a:pt x="90119" y="221335"/>
                  </a:lnTo>
                  <a:close/>
                </a:path>
                <a:path w="114934" h="221615">
                  <a:moveTo>
                    <a:pt x="91020" y="216052"/>
                  </a:moveTo>
                  <a:lnTo>
                    <a:pt x="90893" y="216027"/>
                  </a:lnTo>
                  <a:lnTo>
                    <a:pt x="90678" y="215976"/>
                  </a:lnTo>
                  <a:lnTo>
                    <a:pt x="90551" y="215976"/>
                  </a:lnTo>
                  <a:lnTo>
                    <a:pt x="90347" y="215976"/>
                  </a:lnTo>
                  <a:lnTo>
                    <a:pt x="90170" y="215988"/>
                  </a:lnTo>
                  <a:lnTo>
                    <a:pt x="90004" y="216027"/>
                  </a:lnTo>
                  <a:lnTo>
                    <a:pt x="89852" y="216103"/>
                  </a:lnTo>
                  <a:lnTo>
                    <a:pt x="89700" y="216179"/>
                  </a:lnTo>
                  <a:lnTo>
                    <a:pt x="89598" y="216306"/>
                  </a:lnTo>
                  <a:lnTo>
                    <a:pt x="89509" y="216484"/>
                  </a:lnTo>
                  <a:lnTo>
                    <a:pt x="89522" y="216623"/>
                  </a:lnTo>
                  <a:lnTo>
                    <a:pt x="89623" y="216789"/>
                  </a:lnTo>
                  <a:lnTo>
                    <a:pt x="89776" y="216903"/>
                  </a:lnTo>
                  <a:lnTo>
                    <a:pt x="89928" y="216979"/>
                  </a:lnTo>
                  <a:lnTo>
                    <a:pt x="91020" y="216052"/>
                  </a:lnTo>
                  <a:close/>
                </a:path>
                <a:path w="114934" h="221615">
                  <a:moveTo>
                    <a:pt x="92303" y="219329"/>
                  </a:moveTo>
                  <a:lnTo>
                    <a:pt x="92252" y="219163"/>
                  </a:lnTo>
                  <a:lnTo>
                    <a:pt x="92151" y="219036"/>
                  </a:lnTo>
                  <a:lnTo>
                    <a:pt x="92011" y="218935"/>
                  </a:lnTo>
                  <a:lnTo>
                    <a:pt x="91859" y="218871"/>
                  </a:lnTo>
                  <a:lnTo>
                    <a:pt x="91719" y="218821"/>
                  </a:lnTo>
                  <a:lnTo>
                    <a:pt x="91579" y="218795"/>
                  </a:lnTo>
                  <a:lnTo>
                    <a:pt x="91414" y="218782"/>
                  </a:lnTo>
                  <a:lnTo>
                    <a:pt x="91224" y="218782"/>
                  </a:lnTo>
                  <a:lnTo>
                    <a:pt x="91033" y="218808"/>
                  </a:lnTo>
                  <a:lnTo>
                    <a:pt x="90881" y="218859"/>
                  </a:lnTo>
                  <a:lnTo>
                    <a:pt x="90716" y="218922"/>
                  </a:lnTo>
                  <a:lnTo>
                    <a:pt x="90576" y="218998"/>
                  </a:lnTo>
                  <a:lnTo>
                    <a:pt x="88544" y="220675"/>
                  </a:lnTo>
                  <a:lnTo>
                    <a:pt x="90106" y="221322"/>
                  </a:lnTo>
                  <a:lnTo>
                    <a:pt x="92024" y="219748"/>
                  </a:lnTo>
                  <a:lnTo>
                    <a:pt x="92202" y="219595"/>
                  </a:lnTo>
                  <a:lnTo>
                    <a:pt x="92290" y="219430"/>
                  </a:lnTo>
                  <a:close/>
                </a:path>
                <a:path w="114934" h="221615">
                  <a:moveTo>
                    <a:pt x="100533" y="36537"/>
                  </a:moveTo>
                  <a:lnTo>
                    <a:pt x="100520" y="36309"/>
                  </a:lnTo>
                  <a:lnTo>
                    <a:pt x="100482" y="36182"/>
                  </a:lnTo>
                  <a:lnTo>
                    <a:pt x="100368" y="35826"/>
                  </a:lnTo>
                  <a:lnTo>
                    <a:pt x="100241" y="35610"/>
                  </a:lnTo>
                  <a:lnTo>
                    <a:pt x="99860" y="35179"/>
                  </a:lnTo>
                  <a:lnTo>
                    <a:pt x="99441" y="34899"/>
                  </a:lnTo>
                  <a:lnTo>
                    <a:pt x="99301" y="34798"/>
                  </a:lnTo>
                  <a:lnTo>
                    <a:pt x="99148" y="34721"/>
                  </a:lnTo>
                  <a:lnTo>
                    <a:pt x="98856" y="34569"/>
                  </a:lnTo>
                  <a:lnTo>
                    <a:pt x="98602" y="34480"/>
                  </a:lnTo>
                  <a:lnTo>
                    <a:pt x="98602" y="36525"/>
                  </a:lnTo>
                  <a:lnTo>
                    <a:pt x="98590" y="36664"/>
                  </a:lnTo>
                  <a:lnTo>
                    <a:pt x="98564" y="36791"/>
                  </a:lnTo>
                  <a:lnTo>
                    <a:pt x="98425" y="37033"/>
                  </a:lnTo>
                  <a:lnTo>
                    <a:pt x="98336" y="37160"/>
                  </a:lnTo>
                  <a:lnTo>
                    <a:pt x="98120" y="37452"/>
                  </a:lnTo>
                  <a:lnTo>
                    <a:pt x="96989" y="37630"/>
                  </a:lnTo>
                  <a:lnTo>
                    <a:pt x="96989" y="38722"/>
                  </a:lnTo>
                  <a:lnTo>
                    <a:pt x="96608" y="39039"/>
                  </a:lnTo>
                  <a:lnTo>
                    <a:pt x="95859" y="39573"/>
                  </a:lnTo>
                  <a:lnTo>
                    <a:pt x="95542" y="39763"/>
                  </a:lnTo>
                  <a:lnTo>
                    <a:pt x="95415" y="39827"/>
                  </a:lnTo>
                  <a:lnTo>
                    <a:pt x="90995" y="41452"/>
                  </a:lnTo>
                  <a:lnTo>
                    <a:pt x="90868" y="41478"/>
                  </a:lnTo>
                  <a:lnTo>
                    <a:pt x="90741" y="41503"/>
                  </a:lnTo>
                  <a:lnTo>
                    <a:pt x="90601" y="41541"/>
                  </a:lnTo>
                  <a:lnTo>
                    <a:pt x="90284" y="41592"/>
                  </a:lnTo>
                  <a:lnTo>
                    <a:pt x="89852" y="41630"/>
                  </a:lnTo>
                  <a:lnTo>
                    <a:pt x="89623" y="41630"/>
                  </a:lnTo>
                  <a:lnTo>
                    <a:pt x="89281" y="41605"/>
                  </a:lnTo>
                  <a:lnTo>
                    <a:pt x="88861" y="41541"/>
                  </a:lnTo>
                  <a:lnTo>
                    <a:pt x="88557" y="41452"/>
                  </a:lnTo>
                  <a:lnTo>
                    <a:pt x="88366" y="41376"/>
                  </a:lnTo>
                  <a:lnTo>
                    <a:pt x="88239" y="41325"/>
                  </a:lnTo>
                  <a:lnTo>
                    <a:pt x="88099" y="41236"/>
                  </a:lnTo>
                  <a:lnTo>
                    <a:pt x="87972" y="41173"/>
                  </a:lnTo>
                  <a:lnTo>
                    <a:pt x="87757" y="40982"/>
                  </a:lnTo>
                  <a:lnTo>
                    <a:pt x="87617" y="40805"/>
                  </a:lnTo>
                  <a:lnTo>
                    <a:pt x="87541" y="40678"/>
                  </a:lnTo>
                  <a:lnTo>
                    <a:pt x="87477" y="40551"/>
                  </a:lnTo>
                  <a:lnTo>
                    <a:pt x="87452" y="40297"/>
                  </a:lnTo>
                  <a:lnTo>
                    <a:pt x="87490" y="40043"/>
                  </a:lnTo>
                  <a:lnTo>
                    <a:pt x="87617" y="39814"/>
                  </a:lnTo>
                  <a:lnTo>
                    <a:pt x="87731" y="39674"/>
                  </a:lnTo>
                  <a:lnTo>
                    <a:pt x="87934" y="39382"/>
                  </a:lnTo>
                  <a:lnTo>
                    <a:pt x="96989" y="38722"/>
                  </a:lnTo>
                  <a:lnTo>
                    <a:pt x="96989" y="37630"/>
                  </a:lnTo>
                  <a:lnTo>
                    <a:pt x="89065" y="38125"/>
                  </a:lnTo>
                  <a:lnTo>
                    <a:pt x="89446" y="37795"/>
                  </a:lnTo>
                  <a:lnTo>
                    <a:pt x="90195" y="37261"/>
                  </a:lnTo>
                  <a:lnTo>
                    <a:pt x="90487" y="37096"/>
                  </a:lnTo>
                  <a:lnTo>
                    <a:pt x="90614" y="37020"/>
                  </a:lnTo>
                  <a:lnTo>
                    <a:pt x="90741" y="36931"/>
                  </a:lnTo>
                  <a:lnTo>
                    <a:pt x="91008" y="36791"/>
                  </a:lnTo>
                  <a:lnTo>
                    <a:pt x="91147" y="36728"/>
                  </a:lnTo>
                  <a:lnTo>
                    <a:pt x="91579" y="36499"/>
                  </a:lnTo>
                  <a:lnTo>
                    <a:pt x="92544" y="36093"/>
                  </a:lnTo>
                  <a:lnTo>
                    <a:pt x="93560" y="35763"/>
                  </a:lnTo>
                  <a:lnTo>
                    <a:pt x="94640" y="35471"/>
                  </a:lnTo>
                  <a:lnTo>
                    <a:pt x="95008" y="35394"/>
                  </a:lnTo>
                  <a:lnTo>
                    <a:pt x="95148" y="35382"/>
                  </a:lnTo>
                  <a:lnTo>
                    <a:pt x="95288" y="35344"/>
                  </a:lnTo>
                  <a:lnTo>
                    <a:pt x="95453" y="35293"/>
                  </a:lnTo>
                  <a:lnTo>
                    <a:pt x="95758" y="35242"/>
                  </a:lnTo>
                  <a:lnTo>
                    <a:pt x="96202" y="35204"/>
                  </a:lnTo>
                  <a:lnTo>
                    <a:pt x="96647" y="35217"/>
                  </a:lnTo>
                  <a:lnTo>
                    <a:pt x="97866" y="35547"/>
                  </a:lnTo>
                  <a:lnTo>
                    <a:pt x="98005" y="35636"/>
                  </a:lnTo>
                  <a:lnTo>
                    <a:pt x="98234" y="35801"/>
                  </a:lnTo>
                  <a:lnTo>
                    <a:pt x="98437" y="36029"/>
                  </a:lnTo>
                  <a:lnTo>
                    <a:pt x="98564" y="36283"/>
                  </a:lnTo>
                  <a:lnTo>
                    <a:pt x="98602" y="36525"/>
                  </a:lnTo>
                  <a:lnTo>
                    <a:pt x="98602" y="34480"/>
                  </a:lnTo>
                  <a:lnTo>
                    <a:pt x="98120" y="34302"/>
                  </a:lnTo>
                  <a:lnTo>
                    <a:pt x="97929" y="34277"/>
                  </a:lnTo>
                  <a:lnTo>
                    <a:pt x="97739" y="34226"/>
                  </a:lnTo>
                  <a:lnTo>
                    <a:pt x="97345" y="34150"/>
                  </a:lnTo>
                  <a:lnTo>
                    <a:pt x="97142" y="34137"/>
                  </a:lnTo>
                  <a:lnTo>
                    <a:pt x="96964" y="34099"/>
                  </a:lnTo>
                  <a:lnTo>
                    <a:pt x="96532" y="34074"/>
                  </a:lnTo>
                  <a:lnTo>
                    <a:pt x="96113" y="34074"/>
                  </a:lnTo>
                  <a:lnTo>
                    <a:pt x="94615" y="34302"/>
                  </a:lnTo>
                  <a:lnTo>
                    <a:pt x="94462" y="34315"/>
                  </a:lnTo>
                  <a:lnTo>
                    <a:pt x="89395" y="36156"/>
                  </a:lnTo>
                  <a:lnTo>
                    <a:pt x="89268" y="36220"/>
                  </a:lnTo>
                  <a:lnTo>
                    <a:pt x="89128" y="36296"/>
                  </a:lnTo>
                  <a:lnTo>
                    <a:pt x="85979" y="39204"/>
                  </a:lnTo>
                  <a:lnTo>
                    <a:pt x="85890" y="39331"/>
                  </a:lnTo>
                  <a:lnTo>
                    <a:pt x="85712" y="39585"/>
                  </a:lnTo>
                  <a:lnTo>
                    <a:pt x="85610" y="39801"/>
                  </a:lnTo>
                  <a:lnTo>
                    <a:pt x="85534" y="40043"/>
                  </a:lnTo>
                  <a:lnTo>
                    <a:pt x="85521" y="40284"/>
                  </a:lnTo>
                  <a:lnTo>
                    <a:pt x="86575" y="41922"/>
                  </a:lnTo>
                  <a:lnTo>
                    <a:pt x="86728" y="42024"/>
                  </a:lnTo>
                  <a:lnTo>
                    <a:pt x="86906" y="42125"/>
                  </a:lnTo>
                  <a:lnTo>
                    <a:pt x="87198" y="42265"/>
                  </a:lnTo>
                  <a:lnTo>
                    <a:pt x="87388" y="42329"/>
                  </a:lnTo>
                  <a:lnTo>
                    <a:pt x="87566" y="42405"/>
                  </a:lnTo>
                  <a:lnTo>
                    <a:pt x="87922" y="42519"/>
                  </a:lnTo>
                  <a:lnTo>
                    <a:pt x="88125" y="42557"/>
                  </a:lnTo>
                  <a:lnTo>
                    <a:pt x="88315" y="42608"/>
                  </a:lnTo>
                  <a:lnTo>
                    <a:pt x="88709" y="42684"/>
                  </a:lnTo>
                  <a:lnTo>
                    <a:pt x="88912" y="42697"/>
                  </a:lnTo>
                  <a:lnTo>
                    <a:pt x="89103" y="42735"/>
                  </a:lnTo>
                  <a:lnTo>
                    <a:pt x="89522" y="42748"/>
                  </a:lnTo>
                  <a:lnTo>
                    <a:pt x="90360" y="42735"/>
                  </a:lnTo>
                  <a:lnTo>
                    <a:pt x="90563" y="42697"/>
                  </a:lnTo>
                  <a:lnTo>
                    <a:pt x="90766" y="42684"/>
                  </a:lnTo>
                  <a:lnTo>
                    <a:pt x="91160" y="42608"/>
                  </a:lnTo>
                  <a:lnTo>
                    <a:pt x="91465" y="42532"/>
                  </a:lnTo>
                  <a:lnTo>
                    <a:pt x="92138" y="42405"/>
                  </a:lnTo>
                  <a:lnTo>
                    <a:pt x="93383" y="42062"/>
                  </a:lnTo>
                  <a:lnTo>
                    <a:pt x="93967" y="41859"/>
                  </a:lnTo>
                  <a:lnTo>
                    <a:pt x="94576" y="41668"/>
                  </a:lnTo>
                  <a:lnTo>
                    <a:pt x="95681" y="41198"/>
                  </a:lnTo>
                  <a:lnTo>
                    <a:pt x="96189" y="40944"/>
                  </a:lnTo>
                  <a:lnTo>
                    <a:pt x="96824" y="40601"/>
                  </a:lnTo>
                  <a:lnTo>
                    <a:pt x="97294" y="40322"/>
                  </a:lnTo>
                  <a:lnTo>
                    <a:pt x="98183" y="39712"/>
                  </a:lnTo>
                  <a:lnTo>
                    <a:pt x="98945" y="39039"/>
                  </a:lnTo>
                  <a:lnTo>
                    <a:pt x="99593" y="38354"/>
                  </a:lnTo>
                  <a:lnTo>
                    <a:pt x="99834" y="37985"/>
                  </a:lnTo>
                  <a:lnTo>
                    <a:pt x="100101" y="37642"/>
                  </a:lnTo>
                  <a:lnTo>
                    <a:pt x="100164" y="37515"/>
                  </a:lnTo>
                  <a:lnTo>
                    <a:pt x="100330" y="37249"/>
                  </a:lnTo>
                  <a:lnTo>
                    <a:pt x="100444" y="37020"/>
                  </a:lnTo>
                  <a:lnTo>
                    <a:pt x="100520" y="36791"/>
                  </a:lnTo>
                  <a:lnTo>
                    <a:pt x="100520" y="36664"/>
                  </a:lnTo>
                  <a:lnTo>
                    <a:pt x="100533" y="36537"/>
                  </a:lnTo>
                  <a:close/>
                </a:path>
                <a:path w="114934" h="221615">
                  <a:moveTo>
                    <a:pt x="114592" y="43789"/>
                  </a:moveTo>
                  <a:lnTo>
                    <a:pt x="114515" y="43637"/>
                  </a:lnTo>
                  <a:lnTo>
                    <a:pt x="114401" y="43510"/>
                  </a:lnTo>
                  <a:lnTo>
                    <a:pt x="114274" y="43434"/>
                  </a:lnTo>
                  <a:lnTo>
                    <a:pt x="114122" y="43370"/>
                  </a:lnTo>
                  <a:lnTo>
                    <a:pt x="113982" y="43345"/>
                  </a:lnTo>
                  <a:lnTo>
                    <a:pt x="113792" y="43307"/>
                  </a:lnTo>
                  <a:lnTo>
                    <a:pt x="113550" y="43294"/>
                  </a:lnTo>
                  <a:lnTo>
                    <a:pt x="113423" y="43307"/>
                  </a:lnTo>
                  <a:lnTo>
                    <a:pt x="113233" y="43345"/>
                  </a:lnTo>
                  <a:lnTo>
                    <a:pt x="100901" y="46913"/>
                  </a:lnTo>
                  <a:lnTo>
                    <a:pt x="107035" y="39814"/>
                  </a:lnTo>
                  <a:lnTo>
                    <a:pt x="107111" y="39687"/>
                  </a:lnTo>
                  <a:lnTo>
                    <a:pt x="107137" y="39522"/>
                  </a:lnTo>
                  <a:lnTo>
                    <a:pt x="107099" y="39382"/>
                  </a:lnTo>
                  <a:lnTo>
                    <a:pt x="106921" y="39230"/>
                  </a:lnTo>
                  <a:lnTo>
                    <a:pt x="106667" y="39077"/>
                  </a:lnTo>
                  <a:lnTo>
                    <a:pt x="106476" y="39027"/>
                  </a:lnTo>
                  <a:lnTo>
                    <a:pt x="106260" y="39014"/>
                  </a:lnTo>
                  <a:lnTo>
                    <a:pt x="106108" y="39014"/>
                  </a:lnTo>
                  <a:lnTo>
                    <a:pt x="105918" y="39027"/>
                  </a:lnTo>
                  <a:lnTo>
                    <a:pt x="105740" y="39052"/>
                  </a:lnTo>
                  <a:lnTo>
                    <a:pt x="105587" y="39116"/>
                  </a:lnTo>
                  <a:lnTo>
                    <a:pt x="105460" y="39192"/>
                  </a:lnTo>
                  <a:lnTo>
                    <a:pt x="105321" y="39319"/>
                  </a:lnTo>
                  <a:lnTo>
                    <a:pt x="97967" y="47815"/>
                  </a:lnTo>
                  <a:lnTo>
                    <a:pt x="97815" y="47967"/>
                  </a:lnTo>
                  <a:lnTo>
                    <a:pt x="97764" y="48133"/>
                  </a:lnTo>
                  <a:lnTo>
                    <a:pt x="97790" y="48298"/>
                  </a:lnTo>
                  <a:lnTo>
                    <a:pt x="97866" y="48425"/>
                  </a:lnTo>
                  <a:lnTo>
                    <a:pt x="97993" y="48526"/>
                  </a:lnTo>
                  <a:lnTo>
                    <a:pt x="98120" y="48615"/>
                  </a:lnTo>
                  <a:lnTo>
                    <a:pt x="98285" y="48666"/>
                  </a:lnTo>
                  <a:lnTo>
                    <a:pt x="98412" y="48691"/>
                  </a:lnTo>
                  <a:lnTo>
                    <a:pt x="98602" y="48729"/>
                  </a:lnTo>
                  <a:lnTo>
                    <a:pt x="98831" y="48729"/>
                  </a:lnTo>
                  <a:lnTo>
                    <a:pt x="99047" y="48691"/>
                  </a:lnTo>
                  <a:lnTo>
                    <a:pt x="99174" y="48653"/>
                  </a:lnTo>
                  <a:lnTo>
                    <a:pt x="114058" y="44361"/>
                  </a:lnTo>
                  <a:lnTo>
                    <a:pt x="114223" y="44297"/>
                  </a:lnTo>
                  <a:lnTo>
                    <a:pt x="114363" y="44221"/>
                  </a:lnTo>
                  <a:lnTo>
                    <a:pt x="114503" y="44107"/>
                  </a:lnTo>
                  <a:lnTo>
                    <a:pt x="114579" y="43954"/>
                  </a:lnTo>
                  <a:lnTo>
                    <a:pt x="114592" y="4378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476162" y="1364830"/>
              <a:ext cx="132715" cy="28575"/>
            </a:xfrm>
            <a:custGeom>
              <a:avLst/>
              <a:gdLst/>
              <a:ahLst/>
              <a:cxnLst/>
              <a:rect l="l" t="t" r="r" b="b"/>
              <a:pathLst>
                <a:path w="132715" h="28575">
                  <a:moveTo>
                    <a:pt x="10795" y="4991"/>
                  </a:moveTo>
                  <a:lnTo>
                    <a:pt x="9918" y="1905"/>
                  </a:lnTo>
                  <a:lnTo>
                    <a:pt x="9855" y="1778"/>
                  </a:lnTo>
                  <a:lnTo>
                    <a:pt x="9690" y="1498"/>
                  </a:lnTo>
                  <a:lnTo>
                    <a:pt x="9525" y="1282"/>
                  </a:lnTo>
                  <a:lnTo>
                    <a:pt x="9309" y="1092"/>
                  </a:lnTo>
                  <a:lnTo>
                    <a:pt x="9182" y="990"/>
                  </a:lnTo>
                  <a:lnTo>
                    <a:pt x="8864" y="774"/>
                  </a:lnTo>
                  <a:lnTo>
                    <a:pt x="8864" y="4953"/>
                  </a:lnTo>
                  <a:lnTo>
                    <a:pt x="8801" y="5295"/>
                  </a:lnTo>
                  <a:lnTo>
                    <a:pt x="8737" y="5600"/>
                  </a:lnTo>
                  <a:lnTo>
                    <a:pt x="7200" y="8204"/>
                  </a:lnTo>
                  <a:lnTo>
                    <a:pt x="7073" y="8331"/>
                  </a:lnTo>
                  <a:lnTo>
                    <a:pt x="6972" y="8458"/>
                  </a:lnTo>
                  <a:lnTo>
                    <a:pt x="6845" y="8572"/>
                  </a:lnTo>
                  <a:lnTo>
                    <a:pt x="6718" y="8674"/>
                  </a:lnTo>
                  <a:lnTo>
                    <a:pt x="6464" y="8801"/>
                  </a:lnTo>
                  <a:lnTo>
                    <a:pt x="6096" y="8953"/>
                  </a:lnTo>
                  <a:lnTo>
                    <a:pt x="5575" y="9080"/>
                  </a:lnTo>
                  <a:lnTo>
                    <a:pt x="5359" y="9105"/>
                  </a:lnTo>
                  <a:lnTo>
                    <a:pt x="4851" y="9105"/>
                  </a:lnTo>
                  <a:lnTo>
                    <a:pt x="4660" y="9105"/>
                  </a:lnTo>
                  <a:lnTo>
                    <a:pt x="4533" y="9080"/>
                  </a:lnTo>
                  <a:lnTo>
                    <a:pt x="4102" y="9029"/>
                  </a:lnTo>
                  <a:lnTo>
                    <a:pt x="3911" y="8966"/>
                  </a:lnTo>
                  <a:lnTo>
                    <a:pt x="3530" y="8813"/>
                  </a:lnTo>
                  <a:lnTo>
                    <a:pt x="3365" y="8737"/>
                  </a:lnTo>
                  <a:lnTo>
                    <a:pt x="3225" y="8636"/>
                  </a:lnTo>
                  <a:lnTo>
                    <a:pt x="3086" y="8534"/>
                  </a:lnTo>
                  <a:lnTo>
                    <a:pt x="2933" y="8356"/>
                  </a:lnTo>
                  <a:lnTo>
                    <a:pt x="2794" y="8166"/>
                  </a:lnTo>
                  <a:lnTo>
                    <a:pt x="2730" y="8039"/>
                  </a:lnTo>
                  <a:lnTo>
                    <a:pt x="2552" y="7747"/>
                  </a:lnTo>
                  <a:lnTo>
                    <a:pt x="8763" y="3886"/>
                  </a:lnTo>
                  <a:lnTo>
                    <a:pt x="8851" y="4279"/>
                  </a:lnTo>
                  <a:lnTo>
                    <a:pt x="8864" y="4953"/>
                  </a:lnTo>
                  <a:lnTo>
                    <a:pt x="8864" y="774"/>
                  </a:lnTo>
                  <a:lnTo>
                    <a:pt x="8470" y="546"/>
                  </a:lnTo>
                  <a:lnTo>
                    <a:pt x="8267" y="469"/>
                  </a:lnTo>
                  <a:lnTo>
                    <a:pt x="8267" y="2578"/>
                  </a:lnTo>
                  <a:lnTo>
                    <a:pt x="2006" y="6362"/>
                  </a:lnTo>
                  <a:lnTo>
                    <a:pt x="1943" y="5956"/>
                  </a:lnTo>
                  <a:lnTo>
                    <a:pt x="1930" y="5283"/>
                  </a:lnTo>
                  <a:lnTo>
                    <a:pt x="1968" y="5016"/>
                  </a:lnTo>
                  <a:lnTo>
                    <a:pt x="2044" y="4635"/>
                  </a:lnTo>
                  <a:lnTo>
                    <a:pt x="3594" y="2032"/>
                  </a:lnTo>
                  <a:lnTo>
                    <a:pt x="3721" y="1905"/>
                  </a:lnTo>
                  <a:lnTo>
                    <a:pt x="3822" y="1778"/>
                  </a:lnTo>
                  <a:lnTo>
                    <a:pt x="3949" y="1676"/>
                  </a:lnTo>
                  <a:lnTo>
                    <a:pt x="4076" y="1562"/>
                  </a:lnTo>
                  <a:lnTo>
                    <a:pt x="4241" y="1473"/>
                  </a:lnTo>
                  <a:lnTo>
                    <a:pt x="4699" y="1282"/>
                  </a:lnTo>
                  <a:lnTo>
                    <a:pt x="5219" y="1155"/>
                  </a:lnTo>
                  <a:lnTo>
                    <a:pt x="5435" y="1130"/>
                  </a:lnTo>
                  <a:lnTo>
                    <a:pt x="5943" y="1130"/>
                  </a:lnTo>
                  <a:lnTo>
                    <a:pt x="6134" y="1130"/>
                  </a:lnTo>
                  <a:lnTo>
                    <a:pt x="6261" y="1155"/>
                  </a:lnTo>
                  <a:lnTo>
                    <a:pt x="6667" y="1206"/>
                  </a:lnTo>
                  <a:lnTo>
                    <a:pt x="6883" y="1270"/>
                  </a:lnTo>
                  <a:lnTo>
                    <a:pt x="7264" y="1422"/>
                  </a:lnTo>
                  <a:lnTo>
                    <a:pt x="7416" y="1498"/>
                  </a:lnTo>
                  <a:lnTo>
                    <a:pt x="7569" y="1600"/>
                  </a:lnTo>
                  <a:lnTo>
                    <a:pt x="7708" y="1701"/>
                  </a:lnTo>
                  <a:lnTo>
                    <a:pt x="7861" y="1879"/>
                  </a:lnTo>
                  <a:lnTo>
                    <a:pt x="7988" y="2057"/>
                  </a:lnTo>
                  <a:lnTo>
                    <a:pt x="8051" y="2184"/>
                  </a:lnTo>
                  <a:lnTo>
                    <a:pt x="8242" y="2489"/>
                  </a:lnTo>
                  <a:lnTo>
                    <a:pt x="8267" y="469"/>
                  </a:lnTo>
                  <a:lnTo>
                    <a:pt x="7962" y="342"/>
                  </a:lnTo>
                  <a:lnTo>
                    <a:pt x="7429" y="190"/>
                  </a:lnTo>
                  <a:lnTo>
                    <a:pt x="6629" y="50"/>
                  </a:lnTo>
                  <a:lnTo>
                    <a:pt x="6426" y="38"/>
                  </a:lnTo>
                  <a:lnTo>
                    <a:pt x="6223" y="25"/>
                  </a:lnTo>
                  <a:lnTo>
                    <a:pt x="5969" y="0"/>
                  </a:lnTo>
                  <a:lnTo>
                    <a:pt x="5549" y="0"/>
                  </a:lnTo>
                  <a:lnTo>
                    <a:pt x="5346" y="25"/>
                  </a:lnTo>
                  <a:lnTo>
                    <a:pt x="5130" y="38"/>
                  </a:lnTo>
                  <a:lnTo>
                    <a:pt x="4724" y="76"/>
                  </a:lnTo>
                  <a:lnTo>
                    <a:pt x="4533" y="127"/>
                  </a:lnTo>
                  <a:lnTo>
                    <a:pt x="4330" y="165"/>
                  </a:lnTo>
                  <a:lnTo>
                    <a:pt x="3962" y="254"/>
                  </a:lnTo>
                  <a:lnTo>
                    <a:pt x="3771" y="317"/>
                  </a:lnTo>
                  <a:lnTo>
                    <a:pt x="3594" y="355"/>
                  </a:lnTo>
                  <a:lnTo>
                    <a:pt x="3251" y="495"/>
                  </a:lnTo>
                  <a:lnTo>
                    <a:pt x="3098" y="571"/>
                  </a:lnTo>
                  <a:lnTo>
                    <a:pt x="2921" y="647"/>
                  </a:lnTo>
                  <a:lnTo>
                    <a:pt x="2387" y="1003"/>
                  </a:lnTo>
                  <a:lnTo>
                    <a:pt x="2159" y="1206"/>
                  </a:lnTo>
                  <a:lnTo>
                    <a:pt x="2006" y="1397"/>
                  </a:lnTo>
                  <a:lnTo>
                    <a:pt x="1651" y="1739"/>
                  </a:lnTo>
                  <a:lnTo>
                    <a:pt x="1066" y="2463"/>
                  </a:lnTo>
                  <a:lnTo>
                    <a:pt x="63" y="4813"/>
                  </a:lnTo>
                  <a:lnTo>
                    <a:pt x="0" y="5245"/>
                  </a:lnTo>
                  <a:lnTo>
                    <a:pt x="901" y="8407"/>
                  </a:lnTo>
                  <a:lnTo>
                    <a:pt x="1079" y="8737"/>
                  </a:lnTo>
                  <a:lnTo>
                    <a:pt x="1270" y="8953"/>
                  </a:lnTo>
                  <a:lnTo>
                    <a:pt x="2806" y="9867"/>
                  </a:lnTo>
                  <a:lnTo>
                    <a:pt x="2997" y="9944"/>
                  </a:lnTo>
                  <a:lnTo>
                    <a:pt x="3365" y="10045"/>
                  </a:lnTo>
                  <a:lnTo>
                    <a:pt x="3746" y="10121"/>
                  </a:lnTo>
                  <a:lnTo>
                    <a:pt x="4165" y="10185"/>
                  </a:lnTo>
                  <a:lnTo>
                    <a:pt x="4368" y="10198"/>
                  </a:lnTo>
                  <a:lnTo>
                    <a:pt x="4572" y="10223"/>
                  </a:lnTo>
                  <a:lnTo>
                    <a:pt x="4826" y="10236"/>
                  </a:lnTo>
                  <a:lnTo>
                    <a:pt x="5245" y="10236"/>
                  </a:lnTo>
                  <a:lnTo>
                    <a:pt x="5448" y="10210"/>
                  </a:lnTo>
                  <a:lnTo>
                    <a:pt x="5664" y="10198"/>
                  </a:lnTo>
                  <a:lnTo>
                    <a:pt x="6070" y="10160"/>
                  </a:lnTo>
                  <a:lnTo>
                    <a:pt x="6261" y="10109"/>
                  </a:lnTo>
                  <a:lnTo>
                    <a:pt x="6464" y="10083"/>
                  </a:lnTo>
                  <a:lnTo>
                    <a:pt x="6832" y="9982"/>
                  </a:lnTo>
                  <a:lnTo>
                    <a:pt x="7200" y="9867"/>
                  </a:lnTo>
                  <a:lnTo>
                    <a:pt x="7543" y="9740"/>
                  </a:lnTo>
                  <a:lnTo>
                    <a:pt x="7696" y="9664"/>
                  </a:lnTo>
                  <a:lnTo>
                    <a:pt x="7874" y="9588"/>
                  </a:lnTo>
                  <a:lnTo>
                    <a:pt x="8166" y="9410"/>
                  </a:lnTo>
                  <a:lnTo>
                    <a:pt x="8407" y="9232"/>
                  </a:lnTo>
                  <a:lnTo>
                    <a:pt x="8636" y="9029"/>
                  </a:lnTo>
                  <a:lnTo>
                    <a:pt x="8788" y="8851"/>
                  </a:lnTo>
                  <a:lnTo>
                    <a:pt x="10718" y="5511"/>
                  </a:lnTo>
                  <a:lnTo>
                    <a:pt x="10731" y="5384"/>
                  </a:lnTo>
                  <a:lnTo>
                    <a:pt x="10795" y="4991"/>
                  </a:lnTo>
                  <a:close/>
                </a:path>
                <a:path w="132715" h="28575">
                  <a:moveTo>
                    <a:pt x="94310" y="12611"/>
                  </a:moveTo>
                  <a:lnTo>
                    <a:pt x="94272" y="12471"/>
                  </a:lnTo>
                  <a:lnTo>
                    <a:pt x="94195" y="12344"/>
                  </a:lnTo>
                  <a:lnTo>
                    <a:pt x="94068" y="12255"/>
                  </a:lnTo>
                  <a:lnTo>
                    <a:pt x="93929" y="12179"/>
                  </a:lnTo>
                  <a:lnTo>
                    <a:pt x="93776" y="12115"/>
                  </a:lnTo>
                  <a:lnTo>
                    <a:pt x="93649" y="12090"/>
                  </a:lnTo>
                  <a:lnTo>
                    <a:pt x="93510" y="12065"/>
                  </a:lnTo>
                  <a:lnTo>
                    <a:pt x="93268" y="12052"/>
                  </a:lnTo>
                  <a:lnTo>
                    <a:pt x="93141" y="12065"/>
                  </a:lnTo>
                  <a:lnTo>
                    <a:pt x="92964" y="12103"/>
                  </a:lnTo>
                  <a:lnTo>
                    <a:pt x="84378" y="14566"/>
                  </a:lnTo>
                  <a:lnTo>
                    <a:pt x="84543" y="14173"/>
                  </a:lnTo>
                  <a:lnTo>
                    <a:pt x="84937" y="13525"/>
                  </a:lnTo>
                  <a:lnTo>
                    <a:pt x="85166" y="13233"/>
                  </a:lnTo>
                  <a:lnTo>
                    <a:pt x="85255" y="13093"/>
                  </a:lnTo>
                  <a:lnTo>
                    <a:pt x="85267" y="12903"/>
                  </a:lnTo>
                  <a:lnTo>
                    <a:pt x="85217" y="12763"/>
                  </a:lnTo>
                  <a:lnTo>
                    <a:pt x="85064" y="12623"/>
                  </a:lnTo>
                  <a:lnTo>
                    <a:pt x="84924" y="12547"/>
                  </a:lnTo>
                  <a:lnTo>
                    <a:pt x="84759" y="12484"/>
                  </a:lnTo>
                  <a:lnTo>
                    <a:pt x="84594" y="12446"/>
                  </a:lnTo>
                  <a:lnTo>
                    <a:pt x="84391" y="12420"/>
                  </a:lnTo>
                  <a:lnTo>
                    <a:pt x="84162" y="12420"/>
                  </a:lnTo>
                  <a:lnTo>
                    <a:pt x="84023" y="12446"/>
                  </a:lnTo>
                  <a:lnTo>
                    <a:pt x="83858" y="12484"/>
                  </a:lnTo>
                  <a:lnTo>
                    <a:pt x="83705" y="12547"/>
                  </a:lnTo>
                  <a:lnTo>
                    <a:pt x="83566" y="12649"/>
                  </a:lnTo>
                  <a:lnTo>
                    <a:pt x="83439" y="12750"/>
                  </a:lnTo>
                  <a:lnTo>
                    <a:pt x="82143" y="15811"/>
                  </a:lnTo>
                  <a:lnTo>
                    <a:pt x="82130" y="15938"/>
                  </a:lnTo>
                  <a:lnTo>
                    <a:pt x="82130" y="16217"/>
                  </a:lnTo>
                  <a:lnTo>
                    <a:pt x="82118" y="16344"/>
                  </a:lnTo>
                  <a:lnTo>
                    <a:pt x="82118" y="16586"/>
                  </a:lnTo>
                  <a:lnTo>
                    <a:pt x="83058" y="18008"/>
                  </a:lnTo>
                  <a:lnTo>
                    <a:pt x="83185" y="18097"/>
                  </a:lnTo>
                  <a:lnTo>
                    <a:pt x="83477" y="18275"/>
                  </a:lnTo>
                  <a:lnTo>
                    <a:pt x="83781" y="18427"/>
                  </a:lnTo>
                  <a:lnTo>
                    <a:pt x="84137" y="18567"/>
                  </a:lnTo>
                  <a:lnTo>
                    <a:pt x="84302" y="18605"/>
                  </a:lnTo>
                  <a:lnTo>
                    <a:pt x="84429" y="18669"/>
                  </a:lnTo>
                  <a:lnTo>
                    <a:pt x="84556" y="18694"/>
                  </a:lnTo>
                  <a:lnTo>
                    <a:pt x="84734" y="18745"/>
                  </a:lnTo>
                  <a:lnTo>
                    <a:pt x="85128" y="18821"/>
                  </a:lnTo>
                  <a:lnTo>
                    <a:pt x="85318" y="18846"/>
                  </a:lnTo>
                  <a:lnTo>
                    <a:pt x="85521" y="18884"/>
                  </a:lnTo>
                  <a:lnTo>
                    <a:pt x="85940" y="18910"/>
                  </a:lnTo>
                  <a:lnTo>
                    <a:pt x="86144" y="18910"/>
                  </a:lnTo>
                  <a:lnTo>
                    <a:pt x="86360" y="18923"/>
                  </a:lnTo>
                  <a:lnTo>
                    <a:pt x="86969" y="18897"/>
                  </a:lnTo>
                  <a:lnTo>
                    <a:pt x="87172" y="18859"/>
                  </a:lnTo>
                  <a:lnTo>
                    <a:pt x="87579" y="18808"/>
                  </a:lnTo>
                  <a:lnTo>
                    <a:pt x="87960" y="18732"/>
                  </a:lnTo>
                  <a:lnTo>
                    <a:pt x="88341" y="18630"/>
                  </a:lnTo>
                  <a:lnTo>
                    <a:pt x="88519" y="18567"/>
                  </a:lnTo>
                  <a:lnTo>
                    <a:pt x="88696" y="18516"/>
                  </a:lnTo>
                  <a:lnTo>
                    <a:pt x="89179" y="18275"/>
                  </a:lnTo>
                  <a:lnTo>
                    <a:pt x="89357" y="18186"/>
                  </a:lnTo>
                  <a:lnTo>
                    <a:pt x="89801" y="17983"/>
                  </a:lnTo>
                  <a:lnTo>
                    <a:pt x="90792" y="17424"/>
                  </a:lnTo>
                  <a:lnTo>
                    <a:pt x="91668" y="16802"/>
                  </a:lnTo>
                  <a:lnTo>
                    <a:pt x="92443" y="16141"/>
                  </a:lnTo>
                  <a:lnTo>
                    <a:pt x="92760" y="15798"/>
                  </a:lnTo>
                  <a:lnTo>
                    <a:pt x="93052" y="15468"/>
                  </a:lnTo>
                  <a:lnTo>
                    <a:pt x="93167" y="15341"/>
                  </a:lnTo>
                  <a:lnTo>
                    <a:pt x="93243" y="15189"/>
                  </a:lnTo>
                  <a:lnTo>
                    <a:pt x="93218" y="15062"/>
                  </a:lnTo>
                  <a:lnTo>
                    <a:pt x="93167" y="14909"/>
                  </a:lnTo>
                  <a:lnTo>
                    <a:pt x="92989" y="14757"/>
                  </a:lnTo>
                  <a:lnTo>
                    <a:pt x="92849" y="14681"/>
                  </a:lnTo>
                  <a:lnTo>
                    <a:pt x="92710" y="14630"/>
                  </a:lnTo>
                  <a:lnTo>
                    <a:pt x="92544" y="14592"/>
                  </a:lnTo>
                  <a:lnTo>
                    <a:pt x="92087" y="14579"/>
                  </a:lnTo>
                  <a:lnTo>
                    <a:pt x="91897" y="14617"/>
                  </a:lnTo>
                  <a:lnTo>
                    <a:pt x="91770" y="14655"/>
                  </a:lnTo>
                  <a:lnTo>
                    <a:pt x="91630" y="14706"/>
                  </a:lnTo>
                  <a:lnTo>
                    <a:pt x="91490" y="14808"/>
                  </a:lnTo>
                  <a:lnTo>
                    <a:pt x="91160" y="15176"/>
                  </a:lnTo>
                  <a:lnTo>
                    <a:pt x="90792" y="15570"/>
                  </a:lnTo>
                  <a:lnTo>
                    <a:pt x="88112" y="17335"/>
                  </a:lnTo>
                  <a:lnTo>
                    <a:pt x="87972" y="17399"/>
                  </a:lnTo>
                  <a:lnTo>
                    <a:pt x="87604" y="17589"/>
                  </a:lnTo>
                  <a:lnTo>
                    <a:pt x="87414" y="17653"/>
                  </a:lnTo>
                  <a:lnTo>
                    <a:pt x="87223" y="17691"/>
                  </a:lnTo>
                  <a:lnTo>
                    <a:pt x="86677" y="17780"/>
                  </a:lnTo>
                  <a:lnTo>
                    <a:pt x="86118" y="17805"/>
                  </a:lnTo>
                  <a:lnTo>
                    <a:pt x="85890" y="17767"/>
                  </a:lnTo>
                  <a:lnTo>
                    <a:pt x="85674" y="17741"/>
                  </a:lnTo>
                  <a:lnTo>
                    <a:pt x="85521" y="17729"/>
                  </a:lnTo>
                  <a:lnTo>
                    <a:pt x="85394" y="17691"/>
                  </a:lnTo>
                  <a:lnTo>
                    <a:pt x="85267" y="17640"/>
                  </a:lnTo>
                  <a:lnTo>
                    <a:pt x="85140" y="17614"/>
                  </a:lnTo>
                  <a:lnTo>
                    <a:pt x="84861" y="17500"/>
                  </a:lnTo>
                  <a:lnTo>
                    <a:pt x="84632" y="17360"/>
                  </a:lnTo>
                  <a:lnTo>
                    <a:pt x="84480" y="17272"/>
                  </a:lnTo>
                  <a:lnTo>
                    <a:pt x="84353" y="17145"/>
                  </a:lnTo>
                  <a:lnTo>
                    <a:pt x="84162" y="16916"/>
                  </a:lnTo>
                  <a:lnTo>
                    <a:pt x="84061" y="16675"/>
                  </a:lnTo>
                  <a:lnTo>
                    <a:pt x="84048" y="16548"/>
                  </a:lnTo>
                  <a:lnTo>
                    <a:pt x="84048" y="16421"/>
                  </a:lnTo>
                  <a:lnTo>
                    <a:pt x="84061" y="16281"/>
                  </a:lnTo>
                  <a:lnTo>
                    <a:pt x="84048" y="16154"/>
                  </a:lnTo>
                  <a:lnTo>
                    <a:pt x="84048" y="15963"/>
                  </a:lnTo>
                  <a:lnTo>
                    <a:pt x="93776" y="13119"/>
                  </a:lnTo>
                  <a:lnTo>
                    <a:pt x="93916" y="13055"/>
                  </a:lnTo>
                  <a:lnTo>
                    <a:pt x="94056" y="12979"/>
                  </a:lnTo>
                  <a:lnTo>
                    <a:pt x="94208" y="12865"/>
                  </a:lnTo>
                  <a:lnTo>
                    <a:pt x="94297" y="12712"/>
                  </a:lnTo>
                  <a:close/>
                </a:path>
                <a:path w="132715" h="28575">
                  <a:moveTo>
                    <a:pt x="94462" y="11772"/>
                  </a:moveTo>
                  <a:lnTo>
                    <a:pt x="94399" y="11607"/>
                  </a:lnTo>
                  <a:lnTo>
                    <a:pt x="94259" y="11468"/>
                  </a:lnTo>
                  <a:lnTo>
                    <a:pt x="94119" y="11391"/>
                  </a:lnTo>
                  <a:lnTo>
                    <a:pt x="93967" y="11328"/>
                  </a:lnTo>
                  <a:lnTo>
                    <a:pt x="93840" y="11303"/>
                  </a:lnTo>
                  <a:lnTo>
                    <a:pt x="93700" y="11264"/>
                  </a:lnTo>
                  <a:lnTo>
                    <a:pt x="93332" y="11252"/>
                  </a:lnTo>
                  <a:lnTo>
                    <a:pt x="93103" y="11303"/>
                  </a:lnTo>
                  <a:lnTo>
                    <a:pt x="92976" y="11341"/>
                  </a:lnTo>
                  <a:lnTo>
                    <a:pt x="92824" y="11404"/>
                  </a:lnTo>
                  <a:lnTo>
                    <a:pt x="92697" y="11480"/>
                  </a:lnTo>
                  <a:lnTo>
                    <a:pt x="92583" y="11633"/>
                  </a:lnTo>
                  <a:lnTo>
                    <a:pt x="92519" y="11798"/>
                  </a:lnTo>
                  <a:lnTo>
                    <a:pt x="94462" y="11811"/>
                  </a:lnTo>
                  <a:close/>
                </a:path>
                <a:path w="132715" h="28575">
                  <a:moveTo>
                    <a:pt x="96824" y="20510"/>
                  </a:moveTo>
                  <a:lnTo>
                    <a:pt x="96761" y="20370"/>
                  </a:lnTo>
                  <a:lnTo>
                    <a:pt x="96634" y="20256"/>
                  </a:lnTo>
                  <a:lnTo>
                    <a:pt x="96469" y="20129"/>
                  </a:lnTo>
                  <a:lnTo>
                    <a:pt x="96291" y="20066"/>
                  </a:lnTo>
                  <a:lnTo>
                    <a:pt x="96126" y="20027"/>
                  </a:lnTo>
                  <a:lnTo>
                    <a:pt x="95923" y="19989"/>
                  </a:lnTo>
                  <a:lnTo>
                    <a:pt x="95681" y="19913"/>
                  </a:lnTo>
                  <a:lnTo>
                    <a:pt x="95554" y="19875"/>
                  </a:lnTo>
                  <a:lnTo>
                    <a:pt x="95427" y="19837"/>
                  </a:lnTo>
                  <a:lnTo>
                    <a:pt x="95288" y="19812"/>
                  </a:lnTo>
                  <a:lnTo>
                    <a:pt x="95135" y="19786"/>
                  </a:lnTo>
                  <a:lnTo>
                    <a:pt x="94957" y="19799"/>
                  </a:lnTo>
                  <a:lnTo>
                    <a:pt x="94818" y="19812"/>
                  </a:lnTo>
                  <a:lnTo>
                    <a:pt x="94678" y="19837"/>
                  </a:lnTo>
                  <a:lnTo>
                    <a:pt x="94551" y="19875"/>
                  </a:lnTo>
                  <a:lnTo>
                    <a:pt x="94361" y="19964"/>
                  </a:lnTo>
                  <a:lnTo>
                    <a:pt x="94208" y="20104"/>
                  </a:lnTo>
                  <a:lnTo>
                    <a:pt x="94094" y="20231"/>
                  </a:lnTo>
                  <a:lnTo>
                    <a:pt x="93878" y="20497"/>
                  </a:lnTo>
                  <a:lnTo>
                    <a:pt x="93764" y="20637"/>
                  </a:lnTo>
                  <a:lnTo>
                    <a:pt x="93726" y="20866"/>
                  </a:lnTo>
                  <a:lnTo>
                    <a:pt x="93789" y="20993"/>
                  </a:lnTo>
                  <a:lnTo>
                    <a:pt x="93903" y="21120"/>
                  </a:lnTo>
                  <a:lnTo>
                    <a:pt x="94068" y="21247"/>
                  </a:lnTo>
                  <a:lnTo>
                    <a:pt x="94234" y="21310"/>
                  </a:lnTo>
                  <a:lnTo>
                    <a:pt x="94970" y="21501"/>
                  </a:lnTo>
                  <a:lnTo>
                    <a:pt x="95110" y="21539"/>
                  </a:lnTo>
                  <a:lnTo>
                    <a:pt x="95250" y="21577"/>
                  </a:lnTo>
                  <a:lnTo>
                    <a:pt x="95389" y="21590"/>
                  </a:lnTo>
                  <a:lnTo>
                    <a:pt x="95643" y="21590"/>
                  </a:lnTo>
                  <a:lnTo>
                    <a:pt x="95783" y="21551"/>
                  </a:lnTo>
                  <a:lnTo>
                    <a:pt x="95948" y="21526"/>
                  </a:lnTo>
                  <a:lnTo>
                    <a:pt x="96088" y="21475"/>
                  </a:lnTo>
                  <a:lnTo>
                    <a:pt x="96240" y="21374"/>
                  </a:lnTo>
                  <a:lnTo>
                    <a:pt x="96367" y="21259"/>
                  </a:lnTo>
                  <a:lnTo>
                    <a:pt x="96735" y="20802"/>
                  </a:lnTo>
                  <a:lnTo>
                    <a:pt x="96824" y="20624"/>
                  </a:lnTo>
                  <a:close/>
                </a:path>
                <a:path w="132715" h="28575">
                  <a:moveTo>
                    <a:pt x="114896" y="17322"/>
                  </a:moveTo>
                  <a:lnTo>
                    <a:pt x="114249" y="15875"/>
                  </a:lnTo>
                  <a:lnTo>
                    <a:pt x="114134" y="15748"/>
                  </a:lnTo>
                  <a:lnTo>
                    <a:pt x="113855" y="15570"/>
                  </a:lnTo>
                  <a:lnTo>
                    <a:pt x="113715" y="15455"/>
                  </a:lnTo>
                  <a:lnTo>
                    <a:pt x="113576" y="15367"/>
                  </a:lnTo>
                  <a:lnTo>
                    <a:pt x="113233" y="15189"/>
                  </a:lnTo>
                  <a:lnTo>
                    <a:pt x="112979" y="15074"/>
                  </a:lnTo>
                  <a:lnTo>
                    <a:pt x="112979" y="17259"/>
                  </a:lnTo>
                  <a:lnTo>
                    <a:pt x="112928" y="17487"/>
                  </a:lnTo>
                  <a:lnTo>
                    <a:pt x="112788" y="17767"/>
                  </a:lnTo>
                  <a:lnTo>
                    <a:pt x="111721" y="18465"/>
                  </a:lnTo>
                  <a:lnTo>
                    <a:pt x="111404" y="18554"/>
                  </a:lnTo>
                  <a:lnTo>
                    <a:pt x="111277" y="18592"/>
                  </a:lnTo>
                  <a:lnTo>
                    <a:pt x="110934" y="18656"/>
                  </a:lnTo>
                  <a:lnTo>
                    <a:pt x="110680" y="18681"/>
                  </a:lnTo>
                  <a:lnTo>
                    <a:pt x="110490" y="18681"/>
                  </a:lnTo>
                  <a:lnTo>
                    <a:pt x="110490" y="21132"/>
                  </a:lnTo>
                  <a:lnTo>
                    <a:pt x="110490" y="21539"/>
                  </a:lnTo>
                  <a:lnTo>
                    <a:pt x="110451" y="21729"/>
                  </a:lnTo>
                  <a:lnTo>
                    <a:pt x="110261" y="22098"/>
                  </a:lnTo>
                  <a:lnTo>
                    <a:pt x="109931" y="22440"/>
                  </a:lnTo>
                  <a:lnTo>
                    <a:pt x="109740" y="22593"/>
                  </a:lnTo>
                  <a:lnTo>
                    <a:pt x="107086" y="23329"/>
                  </a:lnTo>
                  <a:lnTo>
                    <a:pt x="106426" y="23291"/>
                  </a:lnTo>
                  <a:lnTo>
                    <a:pt x="103632" y="21539"/>
                  </a:lnTo>
                  <a:lnTo>
                    <a:pt x="103632" y="21158"/>
                  </a:lnTo>
                  <a:lnTo>
                    <a:pt x="103682" y="20967"/>
                  </a:lnTo>
                  <a:lnTo>
                    <a:pt x="103949" y="20523"/>
                  </a:lnTo>
                  <a:lnTo>
                    <a:pt x="107073" y="19367"/>
                  </a:lnTo>
                  <a:lnTo>
                    <a:pt x="107734" y="19392"/>
                  </a:lnTo>
                  <a:lnTo>
                    <a:pt x="108038" y="19443"/>
                  </a:lnTo>
                  <a:lnTo>
                    <a:pt x="108432" y="19532"/>
                  </a:lnTo>
                  <a:lnTo>
                    <a:pt x="108724" y="19608"/>
                  </a:lnTo>
                  <a:lnTo>
                    <a:pt x="108966" y="19685"/>
                  </a:lnTo>
                  <a:lnTo>
                    <a:pt x="110490" y="21132"/>
                  </a:lnTo>
                  <a:lnTo>
                    <a:pt x="110490" y="18681"/>
                  </a:lnTo>
                  <a:lnTo>
                    <a:pt x="110172" y="18681"/>
                  </a:lnTo>
                  <a:lnTo>
                    <a:pt x="109918" y="18656"/>
                  </a:lnTo>
                  <a:lnTo>
                    <a:pt x="109588" y="18605"/>
                  </a:lnTo>
                  <a:lnTo>
                    <a:pt x="109448" y="18580"/>
                  </a:lnTo>
                  <a:lnTo>
                    <a:pt x="109270" y="18542"/>
                  </a:lnTo>
                  <a:lnTo>
                    <a:pt x="108800" y="18364"/>
                  </a:lnTo>
                  <a:lnTo>
                    <a:pt x="108534" y="18199"/>
                  </a:lnTo>
                  <a:lnTo>
                    <a:pt x="108051" y="17792"/>
                  </a:lnTo>
                  <a:lnTo>
                    <a:pt x="107962" y="17653"/>
                  </a:lnTo>
                  <a:lnTo>
                    <a:pt x="107899" y="17513"/>
                  </a:lnTo>
                  <a:lnTo>
                    <a:pt x="107861" y="17145"/>
                  </a:lnTo>
                  <a:lnTo>
                    <a:pt x="107899" y="16929"/>
                  </a:lnTo>
                  <a:lnTo>
                    <a:pt x="107962" y="16789"/>
                  </a:lnTo>
                  <a:lnTo>
                    <a:pt x="108038" y="16649"/>
                  </a:lnTo>
                  <a:lnTo>
                    <a:pt x="109105" y="15951"/>
                  </a:lnTo>
                  <a:lnTo>
                    <a:pt x="109410" y="15862"/>
                  </a:lnTo>
                  <a:lnTo>
                    <a:pt x="109537" y="15824"/>
                  </a:lnTo>
                  <a:lnTo>
                    <a:pt x="109893" y="15760"/>
                  </a:lnTo>
                  <a:lnTo>
                    <a:pt x="110413" y="15735"/>
                  </a:lnTo>
                  <a:lnTo>
                    <a:pt x="110909" y="15760"/>
                  </a:lnTo>
                  <a:lnTo>
                    <a:pt x="111366" y="15836"/>
                  </a:lnTo>
                  <a:lnTo>
                    <a:pt x="111620" y="15900"/>
                  </a:lnTo>
                  <a:lnTo>
                    <a:pt x="112014" y="16052"/>
                  </a:lnTo>
                  <a:lnTo>
                    <a:pt x="112293" y="16217"/>
                  </a:lnTo>
                  <a:lnTo>
                    <a:pt x="112776" y="16624"/>
                  </a:lnTo>
                  <a:lnTo>
                    <a:pt x="112864" y="16764"/>
                  </a:lnTo>
                  <a:lnTo>
                    <a:pt x="112928" y="16903"/>
                  </a:lnTo>
                  <a:lnTo>
                    <a:pt x="112979" y="17259"/>
                  </a:lnTo>
                  <a:lnTo>
                    <a:pt x="112979" y="15074"/>
                  </a:lnTo>
                  <a:lnTo>
                    <a:pt x="112090" y="14808"/>
                  </a:lnTo>
                  <a:lnTo>
                    <a:pt x="111493" y="14681"/>
                  </a:lnTo>
                  <a:lnTo>
                    <a:pt x="110820" y="14617"/>
                  </a:lnTo>
                  <a:lnTo>
                    <a:pt x="109931" y="14617"/>
                  </a:lnTo>
                  <a:lnTo>
                    <a:pt x="109740" y="14655"/>
                  </a:lnTo>
                  <a:lnTo>
                    <a:pt x="109499" y="14668"/>
                  </a:lnTo>
                  <a:lnTo>
                    <a:pt x="106349" y="16141"/>
                  </a:lnTo>
                  <a:lnTo>
                    <a:pt x="106057" y="16586"/>
                  </a:lnTo>
                  <a:lnTo>
                    <a:pt x="105943" y="16967"/>
                  </a:lnTo>
                  <a:lnTo>
                    <a:pt x="105930" y="17094"/>
                  </a:lnTo>
                  <a:lnTo>
                    <a:pt x="105943" y="17475"/>
                  </a:lnTo>
                  <a:lnTo>
                    <a:pt x="106006" y="17729"/>
                  </a:lnTo>
                  <a:lnTo>
                    <a:pt x="106133" y="17970"/>
                  </a:lnTo>
                  <a:lnTo>
                    <a:pt x="106184" y="18097"/>
                  </a:lnTo>
                  <a:lnTo>
                    <a:pt x="106337" y="18288"/>
                  </a:lnTo>
                  <a:lnTo>
                    <a:pt x="105486" y="18389"/>
                  </a:lnTo>
                  <a:lnTo>
                    <a:pt x="102222" y="20027"/>
                  </a:lnTo>
                  <a:lnTo>
                    <a:pt x="102108" y="20167"/>
                  </a:lnTo>
                  <a:lnTo>
                    <a:pt x="101930" y="20459"/>
                  </a:lnTo>
                  <a:lnTo>
                    <a:pt x="101790" y="20751"/>
                  </a:lnTo>
                  <a:lnTo>
                    <a:pt x="101714" y="21056"/>
                  </a:lnTo>
                  <a:lnTo>
                    <a:pt x="101727" y="21666"/>
                  </a:lnTo>
                  <a:lnTo>
                    <a:pt x="103124" y="23418"/>
                  </a:lnTo>
                  <a:lnTo>
                    <a:pt x="103301" y="23545"/>
                  </a:lnTo>
                  <a:lnTo>
                    <a:pt x="106578" y="24422"/>
                  </a:lnTo>
                  <a:lnTo>
                    <a:pt x="106845" y="24422"/>
                  </a:lnTo>
                  <a:lnTo>
                    <a:pt x="107111" y="24447"/>
                  </a:lnTo>
                  <a:lnTo>
                    <a:pt x="111379" y="23164"/>
                  </a:lnTo>
                  <a:lnTo>
                    <a:pt x="111544" y="23050"/>
                  </a:lnTo>
                  <a:lnTo>
                    <a:pt x="111937" y="22656"/>
                  </a:lnTo>
                  <a:lnTo>
                    <a:pt x="111404" y="22517"/>
                  </a:lnTo>
                  <a:lnTo>
                    <a:pt x="111925" y="22644"/>
                  </a:lnTo>
                  <a:lnTo>
                    <a:pt x="112039" y="22517"/>
                  </a:lnTo>
                  <a:lnTo>
                    <a:pt x="112217" y="22237"/>
                  </a:lnTo>
                  <a:lnTo>
                    <a:pt x="112344" y="21945"/>
                  </a:lnTo>
                  <a:lnTo>
                    <a:pt x="112420" y="21628"/>
                  </a:lnTo>
                  <a:lnTo>
                    <a:pt x="112433" y="21323"/>
                  </a:lnTo>
                  <a:lnTo>
                    <a:pt x="112420" y="21031"/>
                  </a:lnTo>
                  <a:lnTo>
                    <a:pt x="112344" y="20726"/>
                  </a:lnTo>
                  <a:lnTo>
                    <a:pt x="112204" y="20434"/>
                  </a:lnTo>
                  <a:lnTo>
                    <a:pt x="112102" y="20294"/>
                  </a:lnTo>
                  <a:lnTo>
                    <a:pt x="112026" y="20154"/>
                  </a:lnTo>
                  <a:lnTo>
                    <a:pt x="111798" y="19875"/>
                  </a:lnTo>
                  <a:lnTo>
                    <a:pt x="111620" y="19710"/>
                  </a:lnTo>
                  <a:lnTo>
                    <a:pt x="114414" y="18364"/>
                  </a:lnTo>
                  <a:lnTo>
                    <a:pt x="114007" y="18186"/>
                  </a:lnTo>
                  <a:lnTo>
                    <a:pt x="114465" y="18288"/>
                  </a:lnTo>
                  <a:lnTo>
                    <a:pt x="114782" y="17830"/>
                  </a:lnTo>
                  <a:lnTo>
                    <a:pt x="114884" y="17449"/>
                  </a:lnTo>
                  <a:lnTo>
                    <a:pt x="114896" y="17322"/>
                  </a:lnTo>
                  <a:close/>
                </a:path>
                <a:path w="132715" h="28575">
                  <a:moveTo>
                    <a:pt x="122567" y="17919"/>
                  </a:moveTo>
                  <a:lnTo>
                    <a:pt x="122491" y="17754"/>
                  </a:lnTo>
                  <a:lnTo>
                    <a:pt x="122351" y="17640"/>
                  </a:lnTo>
                  <a:lnTo>
                    <a:pt x="122224" y="17564"/>
                  </a:lnTo>
                  <a:lnTo>
                    <a:pt x="122021" y="17487"/>
                  </a:lnTo>
                  <a:lnTo>
                    <a:pt x="121856" y="17437"/>
                  </a:lnTo>
                  <a:lnTo>
                    <a:pt x="121488" y="17424"/>
                  </a:lnTo>
                  <a:lnTo>
                    <a:pt x="121348" y="17437"/>
                  </a:lnTo>
                  <a:lnTo>
                    <a:pt x="121208" y="17475"/>
                  </a:lnTo>
                  <a:lnTo>
                    <a:pt x="120967" y="17564"/>
                  </a:lnTo>
                  <a:lnTo>
                    <a:pt x="120840" y="17640"/>
                  </a:lnTo>
                  <a:lnTo>
                    <a:pt x="120700" y="17780"/>
                  </a:lnTo>
                  <a:lnTo>
                    <a:pt x="120637" y="17919"/>
                  </a:lnTo>
                  <a:lnTo>
                    <a:pt x="122555" y="18046"/>
                  </a:lnTo>
                  <a:lnTo>
                    <a:pt x="122567" y="17919"/>
                  </a:lnTo>
                  <a:close/>
                </a:path>
                <a:path w="132715" h="28575">
                  <a:moveTo>
                    <a:pt x="131838" y="20942"/>
                  </a:moveTo>
                  <a:lnTo>
                    <a:pt x="130441" y="20167"/>
                  </a:lnTo>
                  <a:lnTo>
                    <a:pt x="120967" y="25946"/>
                  </a:lnTo>
                  <a:lnTo>
                    <a:pt x="122555" y="18046"/>
                  </a:lnTo>
                  <a:lnTo>
                    <a:pt x="120624" y="17919"/>
                  </a:lnTo>
                  <a:lnTo>
                    <a:pt x="118732" y="27482"/>
                  </a:lnTo>
                  <a:lnTo>
                    <a:pt x="118732" y="27609"/>
                  </a:lnTo>
                  <a:lnTo>
                    <a:pt x="118795" y="27749"/>
                  </a:lnTo>
                  <a:lnTo>
                    <a:pt x="118910" y="27876"/>
                  </a:lnTo>
                  <a:lnTo>
                    <a:pt x="119049" y="27978"/>
                  </a:lnTo>
                  <a:lnTo>
                    <a:pt x="119202" y="28028"/>
                  </a:lnTo>
                  <a:lnTo>
                    <a:pt x="119354" y="28067"/>
                  </a:lnTo>
                  <a:lnTo>
                    <a:pt x="119545" y="28105"/>
                  </a:lnTo>
                  <a:lnTo>
                    <a:pt x="119672" y="28117"/>
                  </a:lnTo>
                  <a:lnTo>
                    <a:pt x="119799" y="28105"/>
                  </a:lnTo>
                  <a:lnTo>
                    <a:pt x="119964" y="28079"/>
                  </a:lnTo>
                  <a:lnTo>
                    <a:pt x="120091" y="28054"/>
                  </a:lnTo>
                  <a:lnTo>
                    <a:pt x="120243" y="28003"/>
                  </a:lnTo>
                  <a:lnTo>
                    <a:pt x="120383" y="27940"/>
                  </a:lnTo>
                  <a:lnTo>
                    <a:pt x="131838" y="20942"/>
                  </a:lnTo>
                  <a:close/>
                </a:path>
                <a:path w="132715" h="28575">
                  <a:moveTo>
                    <a:pt x="132118" y="20510"/>
                  </a:moveTo>
                  <a:lnTo>
                    <a:pt x="132054" y="20358"/>
                  </a:lnTo>
                  <a:lnTo>
                    <a:pt x="131940" y="20231"/>
                  </a:lnTo>
                  <a:lnTo>
                    <a:pt x="131813" y="20154"/>
                  </a:lnTo>
                  <a:lnTo>
                    <a:pt x="131673" y="20078"/>
                  </a:lnTo>
                  <a:lnTo>
                    <a:pt x="131546" y="20040"/>
                  </a:lnTo>
                  <a:lnTo>
                    <a:pt x="131368" y="20015"/>
                  </a:lnTo>
                  <a:lnTo>
                    <a:pt x="130975" y="20002"/>
                  </a:lnTo>
                  <a:lnTo>
                    <a:pt x="130810" y="20027"/>
                  </a:lnTo>
                  <a:lnTo>
                    <a:pt x="130644" y="20091"/>
                  </a:lnTo>
                  <a:lnTo>
                    <a:pt x="130454" y="20167"/>
                  </a:lnTo>
                  <a:lnTo>
                    <a:pt x="131838" y="20942"/>
                  </a:lnTo>
                  <a:lnTo>
                    <a:pt x="131965" y="20840"/>
                  </a:lnTo>
                  <a:lnTo>
                    <a:pt x="132105" y="20675"/>
                  </a:lnTo>
                  <a:lnTo>
                    <a:pt x="132118" y="2051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393281" y="1366087"/>
              <a:ext cx="133985" cy="17145"/>
            </a:xfrm>
            <a:custGeom>
              <a:avLst/>
              <a:gdLst/>
              <a:ahLst/>
              <a:cxnLst/>
              <a:rect l="l" t="t" r="r" b="b"/>
              <a:pathLst>
                <a:path w="133984" h="17144">
                  <a:moveTo>
                    <a:pt x="11303" y="13665"/>
                  </a:moveTo>
                  <a:lnTo>
                    <a:pt x="11290" y="13258"/>
                  </a:lnTo>
                  <a:lnTo>
                    <a:pt x="11290" y="12852"/>
                  </a:lnTo>
                  <a:lnTo>
                    <a:pt x="11150" y="12065"/>
                  </a:lnTo>
                  <a:lnTo>
                    <a:pt x="11010" y="11684"/>
                  </a:lnTo>
                  <a:lnTo>
                    <a:pt x="10871" y="11341"/>
                  </a:lnTo>
                  <a:lnTo>
                    <a:pt x="10820" y="11201"/>
                  </a:lnTo>
                  <a:lnTo>
                    <a:pt x="10744" y="11074"/>
                  </a:lnTo>
                  <a:lnTo>
                    <a:pt x="10655" y="10820"/>
                  </a:lnTo>
                  <a:lnTo>
                    <a:pt x="10172" y="10071"/>
                  </a:lnTo>
                  <a:lnTo>
                    <a:pt x="9867" y="9715"/>
                  </a:lnTo>
                  <a:lnTo>
                    <a:pt x="9550" y="9359"/>
                  </a:lnTo>
                  <a:lnTo>
                    <a:pt x="9359" y="9194"/>
                  </a:lnTo>
                  <a:lnTo>
                    <a:pt x="9359" y="12915"/>
                  </a:lnTo>
                  <a:lnTo>
                    <a:pt x="9359" y="13614"/>
                  </a:lnTo>
                  <a:lnTo>
                    <a:pt x="9245" y="14287"/>
                  </a:lnTo>
                  <a:lnTo>
                    <a:pt x="9156" y="14592"/>
                  </a:lnTo>
                  <a:lnTo>
                    <a:pt x="9131" y="14732"/>
                  </a:lnTo>
                  <a:lnTo>
                    <a:pt x="9055" y="14960"/>
                  </a:lnTo>
                  <a:lnTo>
                    <a:pt x="8890" y="15214"/>
                  </a:lnTo>
                  <a:lnTo>
                    <a:pt x="8648" y="15430"/>
                  </a:lnTo>
                  <a:lnTo>
                    <a:pt x="8509" y="15519"/>
                  </a:lnTo>
                  <a:lnTo>
                    <a:pt x="8331" y="15595"/>
                  </a:lnTo>
                  <a:lnTo>
                    <a:pt x="8153" y="15684"/>
                  </a:lnTo>
                  <a:lnTo>
                    <a:pt x="7861" y="15786"/>
                  </a:lnTo>
                  <a:lnTo>
                    <a:pt x="7581" y="15862"/>
                  </a:lnTo>
                  <a:lnTo>
                    <a:pt x="7442" y="15875"/>
                  </a:lnTo>
                  <a:lnTo>
                    <a:pt x="7315" y="15900"/>
                  </a:lnTo>
                  <a:lnTo>
                    <a:pt x="6972" y="15913"/>
                  </a:lnTo>
                  <a:lnTo>
                    <a:pt x="6743" y="15913"/>
                  </a:lnTo>
                  <a:lnTo>
                    <a:pt x="6400" y="15887"/>
                  </a:lnTo>
                  <a:lnTo>
                    <a:pt x="6083" y="15836"/>
                  </a:lnTo>
                  <a:lnTo>
                    <a:pt x="5880" y="15786"/>
                  </a:lnTo>
                  <a:lnTo>
                    <a:pt x="5676" y="15735"/>
                  </a:lnTo>
                  <a:lnTo>
                    <a:pt x="5486" y="15659"/>
                  </a:lnTo>
                  <a:lnTo>
                    <a:pt x="5321" y="15570"/>
                  </a:lnTo>
                  <a:lnTo>
                    <a:pt x="5016" y="15405"/>
                  </a:lnTo>
                  <a:lnTo>
                    <a:pt x="4876" y="15278"/>
                  </a:lnTo>
                  <a:lnTo>
                    <a:pt x="4521" y="15049"/>
                  </a:lnTo>
                  <a:lnTo>
                    <a:pt x="8089" y="10198"/>
                  </a:lnTo>
                  <a:lnTo>
                    <a:pt x="8382" y="10528"/>
                  </a:lnTo>
                  <a:lnTo>
                    <a:pt x="8801" y="11163"/>
                  </a:lnTo>
                  <a:lnTo>
                    <a:pt x="8953" y="11493"/>
                  </a:lnTo>
                  <a:lnTo>
                    <a:pt x="9080" y="11811"/>
                  </a:lnTo>
                  <a:lnTo>
                    <a:pt x="9232" y="12242"/>
                  </a:lnTo>
                  <a:lnTo>
                    <a:pt x="9359" y="12915"/>
                  </a:lnTo>
                  <a:lnTo>
                    <a:pt x="9359" y="9194"/>
                  </a:lnTo>
                  <a:lnTo>
                    <a:pt x="8826" y="8686"/>
                  </a:lnTo>
                  <a:lnTo>
                    <a:pt x="8420" y="8382"/>
                  </a:lnTo>
                  <a:lnTo>
                    <a:pt x="7950" y="8051"/>
                  </a:lnTo>
                  <a:lnTo>
                    <a:pt x="7569" y="7759"/>
                  </a:lnTo>
                  <a:lnTo>
                    <a:pt x="7416" y="7683"/>
                  </a:lnTo>
                  <a:lnTo>
                    <a:pt x="7277" y="7594"/>
                  </a:lnTo>
                  <a:lnTo>
                    <a:pt x="6946" y="7442"/>
                  </a:lnTo>
                  <a:lnTo>
                    <a:pt x="6845" y="9042"/>
                  </a:lnTo>
                  <a:lnTo>
                    <a:pt x="3200" y="13855"/>
                  </a:lnTo>
                  <a:lnTo>
                    <a:pt x="2908" y="13500"/>
                  </a:lnTo>
                  <a:lnTo>
                    <a:pt x="2489" y="12852"/>
                  </a:lnTo>
                  <a:lnTo>
                    <a:pt x="2362" y="12598"/>
                  </a:lnTo>
                  <a:lnTo>
                    <a:pt x="2298" y="12407"/>
                  </a:lnTo>
                  <a:lnTo>
                    <a:pt x="2222" y="12204"/>
                  </a:lnTo>
                  <a:lnTo>
                    <a:pt x="2070" y="11760"/>
                  </a:lnTo>
                  <a:lnTo>
                    <a:pt x="1943" y="11087"/>
                  </a:lnTo>
                  <a:lnTo>
                    <a:pt x="1930" y="10744"/>
                  </a:lnTo>
                  <a:lnTo>
                    <a:pt x="1930" y="10401"/>
                  </a:lnTo>
                  <a:lnTo>
                    <a:pt x="2032" y="9715"/>
                  </a:lnTo>
                  <a:lnTo>
                    <a:pt x="2095" y="9512"/>
                  </a:lnTo>
                  <a:lnTo>
                    <a:pt x="2159" y="9385"/>
                  </a:lnTo>
                  <a:lnTo>
                    <a:pt x="2171" y="9258"/>
                  </a:lnTo>
                  <a:lnTo>
                    <a:pt x="2273" y="8991"/>
                  </a:lnTo>
                  <a:lnTo>
                    <a:pt x="2413" y="8801"/>
                  </a:lnTo>
                  <a:lnTo>
                    <a:pt x="2641" y="8585"/>
                  </a:lnTo>
                  <a:lnTo>
                    <a:pt x="2794" y="8496"/>
                  </a:lnTo>
                  <a:lnTo>
                    <a:pt x="2971" y="8407"/>
                  </a:lnTo>
                  <a:lnTo>
                    <a:pt x="3340" y="8242"/>
                  </a:lnTo>
                  <a:lnTo>
                    <a:pt x="3733" y="8153"/>
                  </a:lnTo>
                  <a:lnTo>
                    <a:pt x="3886" y="8140"/>
                  </a:lnTo>
                  <a:lnTo>
                    <a:pt x="4330" y="8089"/>
                  </a:lnTo>
                  <a:lnTo>
                    <a:pt x="4546" y="8089"/>
                  </a:lnTo>
                  <a:lnTo>
                    <a:pt x="4889" y="8115"/>
                  </a:lnTo>
                  <a:lnTo>
                    <a:pt x="5613" y="8267"/>
                  </a:lnTo>
                  <a:lnTo>
                    <a:pt x="5803" y="8343"/>
                  </a:lnTo>
                  <a:lnTo>
                    <a:pt x="6057" y="8470"/>
                  </a:lnTo>
                  <a:lnTo>
                    <a:pt x="6286" y="8623"/>
                  </a:lnTo>
                  <a:lnTo>
                    <a:pt x="6426" y="8750"/>
                  </a:lnTo>
                  <a:lnTo>
                    <a:pt x="6769" y="8966"/>
                  </a:lnTo>
                  <a:lnTo>
                    <a:pt x="6845" y="7404"/>
                  </a:lnTo>
                  <a:lnTo>
                    <a:pt x="6616" y="7315"/>
                  </a:lnTo>
                  <a:lnTo>
                    <a:pt x="5854" y="7112"/>
                  </a:lnTo>
                  <a:lnTo>
                    <a:pt x="5461" y="7061"/>
                  </a:lnTo>
                  <a:lnTo>
                    <a:pt x="5257" y="7023"/>
                  </a:lnTo>
                  <a:lnTo>
                    <a:pt x="5054" y="6997"/>
                  </a:lnTo>
                  <a:lnTo>
                    <a:pt x="4635" y="6972"/>
                  </a:lnTo>
                  <a:lnTo>
                    <a:pt x="4216" y="6972"/>
                  </a:lnTo>
                  <a:lnTo>
                    <a:pt x="3822" y="7010"/>
                  </a:lnTo>
                  <a:lnTo>
                    <a:pt x="3606" y="7023"/>
                  </a:lnTo>
                  <a:lnTo>
                    <a:pt x="3441" y="7061"/>
                  </a:lnTo>
                  <a:lnTo>
                    <a:pt x="3302" y="7061"/>
                  </a:lnTo>
                  <a:lnTo>
                    <a:pt x="3149" y="7086"/>
                  </a:lnTo>
                  <a:lnTo>
                    <a:pt x="2768" y="7188"/>
                  </a:lnTo>
                  <a:lnTo>
                    <a:pt x="800" y="8191"/>
                  </a:lnTo>
                  <a:lnTo>
                    <a:pt x="520" y="8509"/>
                  </a:lnTo>
                  <a:lnTo>
                    <a:pt x="457" y="8636"/>
                  </a:lnTo>
                  <a:lnTo>
                    <a:pt x="292" y="8978"/>
                  </a:lnTo>
                  <a:lnTo>
                    <a:pt x="254" y="9131"/>
                  </a:lnTo>
                  <a:lnTo>
                    <a:pt x="127" y="9550"/>
                  </a:lnTo>
                  <a:lnTo>
                    <a:pt x="0" y="10337"/>
                  </a:lnTo>
                  <a:lnTo>
                    <a:pt x="0" y="11137"/>
                  </a:lnTo>
                  <a:lnTo>
                    <a:pt x="139" y="11950"/>
                  </a:lnTo>
                  <a:lnTo>
                    <a:pt x="330" y="12458"/>
                  </a:lnTo>
                  <a:lnTo>
                    <a:pt x="444" y="12776"/>
                  </a:lnTo>
                  <a:lnTo>
                    <a:pt x="660" y="13182"/>
                  </a:lnTo>
                  <a:lnTo>
                    <a:pt x="1130" y="13944"/>
                  </a:lnTo>
                  <a:lnTo>
                    <a:pt x="1447" y="14300"/>
                  </a:lnTo>
                  <a:lnTo>
                    <a:pt x="1739" y="14655"/>
                  </a:lnTo>
                  <a:lnTo>
                    <a:pt x="2476" y="15328"/>
                  </a:lnTo>
                  <a:lnTo>
                    <a:pt x="2895" y="15633"/>
                  </a:lnTo>
                  <a:lnTo>
                    <a:pt x="3429" y="16027"/>
                  </a:lnTo>
                  <a:lnTo>
                    <a:pt x="5245" y="16852"/>
                  </a:lnTo>
                  <a:lnTo>
                    <a:pt x="5435" y="16903"/>
                  </a:lnTo>
                  <a:lnTo>
                    <a:pt x="5829" y="16967"/>
                  </a:lnTo>
                  <a:lnTo>
                    <a:pt x="6032" y="16979"/>
                  </a:lnTo>
                  <a:lnTo>
                    <a:pt x="6248" y="17005"/>
                  </a:lnTo>
                  <a:lnTo>
                    <a:pt x="6654" y="17030"/>
                  </a:lnTo>
                  <a:lnTo>
                    <a:pt x="7061" y="17030"/>
                  </a:lnTo>
                  <a:lnTo>
                    <a:pt x="7480" y="17005"/>
                  </a:lnTo>
                  <a:lnTo>
                    <a:pt x="7683" y="16979"/>
                  </a:lnTo>
                  <a:lnTo>
                    <a:pt x="7810" y="16967"/>
                  </a:lnTo>
                  <a:lnTo>
                    <a:pt x="7950" y="16954"/>
                  </a:lnTo>
                  <a:lnTo>
                    <a:pt x="8153" y="16929"/>
                  </a:lnTo>
                  <a:lnTo>
                    <a:pt x="8534" y="16827"/>
                  </a:lnTo>
                  <a:lnTo>
                    <a:pt x="8724" y="16789"/>
                  </a:lnTo>
                  <a:lnTo>
                    <a:pt x="8902" y="16738"/>
                  </a:lnTo>
                  <a:lnTo>
                    <a:pt x="9258" y="16598"/>
                  </a:lnTo>
                  <a:lnTo>
                    <a:pt x="9410" y="16522"/>
                  </a:lnTo>
                  <a:lnTo>
                    <a:pt x="9588" y="16459"/>
                  </a:lnTo>
                  <a:lnTo>
                    <a:pt x="9893" y="16294"/>
                  </a:lnTo>
                  <a:lnTo>
                    <a:pt x="10020" y="16192"/>
                  </a:lnTo>
                  <a:lnTo>
                    <a:pt x="10160" y="16116"/>
                  </a:lnTo>
                  <a:lnTo>
                    <a:pt x="11049" y="14884"/>
                  </a:lnTo>
                  <a:lnTo>
                    <a:pt x="11061" y="14744"/>
                  </a:lnTo>
                  <a:lnTo>
                    <a:pt x="11163" y="14439"/>
                  </a:lnTo>
                  <a:lnTo>
                    <a:pt x="11303" y="13665"/>
                  </a:lnTo>
                  <a:close/>
                </a:path>
                <a:path w="133984" h="17144">
                  <a:moveTo>
                    <a:pt x="19646" y="14135"/>
                  </a:moveTo>
                  <a:lnTo>
                    <a:pt x="19570" y="13982"/>
                  </a:lnTo>
                  <a:lnTo>
                    <a:pt x="19443" y="13855"/>
                  </a:lnTo>
                  <a:lnTo>
                    <a:pt x="19316" y="13779"/>
                  </a:lnTo>
                  <a:lnTo>
                    <a:pt x="19164" y="13703"/>
                  </a:lnTo>
                  <a:lnTo>
                    <a:pt x="18999" y="13665"/>
                  </a:lnTo>
                  <a:lnTo>
                    <a:pt x="18859" y="13652"/>
                  </a:lnTo>
                  <a:lnTo>
                    <a:pt x="18567" y="13639"/>
                  </a:lnTo>
                  <a:lnTo>
                    <a:pt x="18440" y="13652"/>
                  </a:lnTo>
                  <a:lnTo>
                    <a:pt x="17729" y="13766"/>
                  </a:lnTo>
                  <a:lnTo>
                    <a:pt x="17589" y="13779"/>
                  </a:lnTo>
                  <a:lnTo>
                    <a:pt x="17424" y="13817"/>
                  </a:lnTo>
                  <a:lnTo>
                    <a:pt x="17297" y="13868"/>
                  </a:lnTo>
                  <a:lnTo>
                    <a:pt x="17145" y="13944"/>
                  </a:lnTo>
                  <a:lnTo>
                    <a:pt x="17005" y="14046"/>
                  </a:lnTo>
                  <a:lnTo>
                    <a:pt x="16903" y="14224"/>
                  </a:lnTo>
                  <a:lnTo>
                    <a:pt x="16891" y="14389"/>
                  </a:lnTo>
                  <a:lnTo>
                    <a:pt x="17132" y="14947"/>
                  </a:lnTo>
                  <a:lnTo>
                    <a:pt x="18059" y="14808"/>
                  </a:lnTo>
                  <a:lnTo>
                    <a:pt x="17132" y="14960"/>
                  </a:lnTo>
                  <a:lnTo>
                    <a:pt x="17208" y="15087"/>
                  </a:lnTo>
                  <a:lnTo>
                    <a:pt x="17335" y="15176"/>
                  </a:lnTo>
                  <a:lnTo>
                    <a:pt x="17462" y="15252"/>
                  </a:lnTo>
                  <a:lnTo>
                    <a:pt x="17627" y="15316"/>
                  </a:lnTo>
                  <a:lnTo>
                    <a:pt x="17754" y="15328"/>
                  </a:lnTo>
                  <a:lnTo>
                    <a:pt x="17894" y="15367"/>
                  </a:lnTo>
                  <a:lnTo>
                    <a:pt x="18275" y="15367"/>
                  </a:lnTo>
                  <a:lnTo>
                    <a:pt x="18440" y="15316"/>
                  </a:lnTo>
                  <a:lnTo>
                    <a:pt x="18643" y="15252"/>
                  </a:lnTo>
                  <a:lnTo>
                    <a:pt x="18783" y="15176"/>
                  </a:lnTo>
                  <a:lnTo>
                    <a:pt x="18910" y="15087"/>
                  </a:lnTo>
                  <a:lnTo>
                    <a:pt x="19011" y="14909"/>
                  </a:lnTo>
                  <a:lnTo>
                    <a:pt x="19024" y="14744"/>
                  </a:lnTo>
                  <a:lnTo>
                    <a:pt x="19151" y="14668"/>
                  </a:lnTo>
                  <a:lnTo>
                    <a:pt x="19278" y="14643"/>
                  </a:lnTo>
                  <a:lnTo>
                    <a:pt x="19418" y="14566"/>
                  </a:lnTo>
                  <a:lnTo>
                    <a:pt x="19583" y="14389"/>
                  </a:lnTo>
                  <a:lnTo>
                    <a:pt x="19646" y="14135"/>
                  </a:lnTo>
                  <a:close/>
                </a:path>
                <a:path w="133984" h="17144">
                  <a:moveTo>
                    <a:pt x="93129" y="1536"/>
                  </a:moveTo>
                  <a:lnTo>
                    <a:pt x="93103" y="1397"/>
                  </a:lnTo>
                  <a:lnTo>
                    <a:pt x="92976" y="1206"/>
                  </a:lnTo>
                  <a:lnTo>
                    <a:pt x="92849" y="1130"/>
                  </a:lnTo>
                  <a:lnTo>
                    <a:pt x="92710" y="1054"/>
                  </a:lnTo>
                  <a:lnTo>
                    <a:pt x="92544" y="1003"/>
                  </a:lnTo>
                  <a:lnTo>
                    <a:pt x="92379" y="977"/>
                  </a:lnTo>
                  <a:lnTo>
                    <a:pt x="91986" y="965"/>
                  </a:lnTo>
                  <a:lnTo>
                    <a:pt x="91808" y="990"/>
                  </a:lnTo>
                  <a:lnTo>
                    <a:pt x="91630" y="1041"/>
                  </a:lnTo>
                  <a:lnTo>
                    <a:pt x="91490" y="1117"/>
                  </a:lnTo>
                  <a:lnTo>
                    <a:pt x="83705" y="5816"/>
                  </a:lnTo>
                  <a:lnTo>
                    <a:pt x="83578" y="5918"/>
                  </a:lnTo>
                  <a:lnTo>
                    <a:pt x="83451" y="6083"/>
                  </a:lnTo>
                  <a:lnTo>
                    <a:pt x="83426" y="6223"/>
                  </a:lnTo>
                  <a:lnTo>
                    <a:pt x="83502" y="6400"/>
                  </a:lnTo>
                  <a:lnTo>
                    <a:pt x="83642" y="6565"/>
                  </a:lnTo>
                  <a:lnTo>
                    <a:pt x="83769" y="6616"/>
                  </a:lnTo>
                  <a:lnTo>
                    <a:pt x="83921" y="6680"/>
                  </a:lnTo>
                  <a:lnTo>
                    <a:pt x="84226" y="6756"/>
                  </a:lnTo>
                  <a:lnTo>
                    <a:pt x="84569" y="6756"/>
                  </a:lnTo>
                  <a:lnTo>
                    <a:pt x="84747" y="6731"/>
                  </a:lnTo>
                  <a:lnTo>
                    <a:pt x="84924" y="6680"/>
                  </a:lnTo>
                  <a:lnTo>
                    <a:pt x="85064" y="6604"/>
                  </a:lnTo>
                  <a:lnTo>
                    <a:pt x="92837" y="1905"/>
                  </a:lnTo>
                  <a:lnTo>
                    <a:pt x="92976" y="1803"/>
                  </a:lnTo>
                  <a:lnTo>
                    <a:pt x="93103" y="1638"/>
                  </a:lnTo>
                  <a:close/>
                </a:path>
                <a:path w="133984" h="17144">
                  <a:moveTo>
                    <a:pt x="100215" y="8509"/>
                  </a:moveTo>
                  <a:lnTo>
                    <a:pt x="100190" y="8356"/>
                  </a:lnTo>
                  <a:lnTo>
                    <a:pt x="100088" y="8229"/>
                  </a:lnTo>
                  <a:lnTo>
                    <a:pt x="99961" y="8140"/>
                  </a:lnTo>
                  <a:lnTo>
                    <a:pt x="99834" y="8064"/>
                  </a:lnTo>
                  <a:lnTo>
                    <a:pt x="99695" y="8001"/>
                  </a:lnTo>
                  <a:lnTo>
                    <a:pt x="99542" y="7950"/>
                  </a:lnTo>
                  <a:lnTo>
                    <a:pt x="99364" y="7937"/>
                  </a:lnTo>
                  <a:lnTo>
                    <a:pt x="99085" y="7937"/>
                  </a:lnTo>
                  <a:lnTo>
                    <a:pt x="98691" y="7912"/>
                  </a:lnTo>
                  <a:lnTo>
                    <a:pt x="98526" y="7899"/>
                  </a:lnTo>
                  <a:lnTo>
                    <a:pt x="98209" y="7886"/>
                  </a:lnTo>
                  <a:lnTo>
                    <a:pt x="98069" y="7912"/>
                  </a:lnTo>
                  <a:lnTo>
                    <a:pt x="97942" y="7937"/>
                  </a:lnTo>
                  <a:lnTo>
                    <a:pt x="97777" y="8001"/>
                  </a:lnTo>
                  <a:lnTo>
                    <a:pt x="97637" y="8064"/>
                  </a:lnTo>
                  <a:lnTo>
                    <a:pt x="97510" y="8178"/>
                  </a:lnTo>
                  <a:lnTo>
                    <a:pt x="97421" y="8318"/>
                  </a:lnTo>
                  <a:lnTo>
                    <a:pt x="97396" y="8470"/>
                  </a:lnTo>
                  <a:lnTo>
                    <a:pt x="97332" y="8839"/>
                  </a:lnTo>
                  <a:lnTo>
                    <a:pt x="97320" y="8978"/>
                  </a:lnTo>
                  <a:lnTo>
                    <a:pt x="97358" y="9118"/>
                  </a:lnTo>
                  <a:lnTo>
                    <a:pt x="97510" y="9283"/>
                  </a:lnTo>
                  <a:lnTo>
                    <a:pt x="97650" y="9359"/>
                  </a:lnTo>
                  <a:lnTo>
                    <a:pt x="97790" y="9436"/>
                  </a:lnTo>
                  <a:lnTo>
                    <a:pt x="97980" y="9486"/>
                  </a:lnTo>
                  <a:lnTo>
                    <a:pt x="98158" y="9499"/>
                  </a:lnTo>
                  <a:lnTo>
                    <a:pt x="98971" y="9550"/>
                  </a:lnTo>
                  <a:lnTo>
                    <a:pt x="99314" y="9550"/>
                  </a:lnTo>
                  <a:lnTo>
                    <a:pt x="99453" y="9525"/>
                  </a:lnTo>
                  <a:lnTo>
                    <a:pt x="99580" y="9499"/>
                  </a:lnTo>
                  <a:lnTo>
                    <a:pt x="99745" y="9448"/>
                  </a:lnTo>
                  <a:lnTo>
                    <a:pt x="99885" y="9372"/>
                  </a:lnTo>
                  <a:lnTo>
                    <a:pt x="100037" y="9232"/>
                  </a:lnTo>
                  <a:lnTo>
                    <a:pt x="100114" y="9080"/>
                  </a:lnTo>
                  <a:lnTo>
                    <a:pt x="100164" y="8648"/>
                  </a:lnTo>
                  <a:lnTo>
                    <a:pt x="100215" y="8509"/>
                  </a:lnTo>
                  <a:close/>
                </a:path>
                <a:path w="133984" h="17144">
                  <a:moveTo>
                    <a:pt x="115671" y="6388"/>
                  </a:moveTo>
                  <a:lnTo>
                    <a:pt x="115112" y="5308"/>
                  </a:lnTo>
                  <a:lnTo>
                    <a:pt x="114757" y="4978"/>
                  </a:lnTo>
                  <a:lnTo>
                    <a:pt x="114617" y="4889"/>
                  </a:lnTo>
                  <a:lnTo>
                    <a:pt x="114477" y="4787"/>
                  </a:lnTo>
                  <a:lnTo>
                    <a:pt x="113995" y="4521"/>
                  </a:lnTo>
                  <a:lnTo>
                    <a:pt x="113817" y="4445"/>
                  </a:lnTo>
                  <a:lnTo>
                    <a:pt x="113741" y="6464"/>
                  </a:lnTo>
                  <a:lnTo>
                    <a:pt x="113741" y="6604"/>
                  </a:lnTo>
                  <a:lnTo>
                    <a:pt x="113665" y="7099"/>
                  </a:lnTo>
                  <a:lnTo>
                    <a:pt x="111734" y="8775"/>
                  </a:lnTo>
                  <a:lnTo>
                    <a:pt x="111429" y="8864"/>
                  </a:lnTo>
                  <a:lnTo>
                    <a:pt x="111264" y="8877"/>
                  </a:lnTo>
                  <a:lnTo>
                    <a:pt x="110782" y="8966"/>
                  </a:lnTo>
                  <a:lnTo>
                    <a:pt x="110109" y="8991"/>
                  </a:lnTo>
                  <a:lnTo>
                    <a:pt x="106807" y="6921"/>
                  </a:lnTo>
                  <a:lnTo>
                    <a:pt x="106819" y="6794"/>
                  </a:lnTo>
                  <a:lnTo>
                    <a:pt x="107111" y="4864"/>
                  </a:lnTo>
                  <a:lnTo>
                    <a:pt x="111328" y="5080"/>
                  </a:lnTo>
                  <a:lnTo>
                    <a:pt x="111785" y="5105"/>
                  </a:lnTo>
                  <a:lnTo>
                    <a:pt x="111912" y="5143"/>
                  </a:lnTo>
                  <a:lnTo>
                    <a:pt x="112242" y="5219"/>
                  </a:lnTo>
                  <a:lnTo>
                    <a:pt x="112369" y="5245"/>
                  </a:lnTo>
                  <a:lnTo>
                    <a:pt x="112674" y="5359"/>
                  </a:lnTo>
                  <a:lnTo>
                    <a:pt x="113068" y="5549"/>
                  </a:lnTo>
                  <a:lnTo>
                    <a:pt x="113360" y="5765"/>
                  </a:lnTo>
                  <a:lnTo>
                    <a:pt x="113487" y="5905"/>
                  </a:lnTo>
                  <a:lnTo>
                    <a:pt x="113588" y="6032"/>
                  </a:lnTo>
                  <a:lnTo>
                    <a:pt x="113652" y="6172"/>
                  </a:lnTo>
                  <a:lnTo>
                    <a:pt x="113715" y="6324"/>
                  </a:lnTo>
                  <a:lnTo>
                    <a:pt x="113741" y="6464"/>
                  </a:lnTo>
                  <a:lnTo>
                    <a:pt x="113741" y="4419"/>
                  </a:lnTo>
                  <a:lnTo>
                    <a:pt x="113449" y="4318"/>
                  </a:lnTo>
                  <a:lnTo>
                    <a:pt x="113068" y="4203"/>
                  </a:lnTo>
                  <a:lnTo>
                    <a:pt x="112649" y="4102"/>
                  </a:lnTo>
                  <a:lnTo>
                    <a:pt x="112445" y="4076"/>
                  </a:lnTo>
                  <a:lnTo>
                    <a:pt x="112229" y="4025"/>
                  </a:lnTo>
                  <a:lnTo>
                    <a:pt x="111798" y="3987"/>
                  </a:lnTo>
                  <a:lnTo>
                    <a:pt x="111633" y="3962"/>
                  </a:lnTo>
                  <a:lnTo>
                    <a:pt x="111340" y="3975"/>
                  </a:lnTo>
                  <a:lnTo>
                    <a:pt x="107365" y="3771"/>
                  </a:lnTo>
                  <a:lnTo>
                    <a:pt x="107518" y="3479"/>
                  </a:lnTo>
                  <a:lnTo>
                    <a:pt x="107734" y="3149"/>
                  </a:lnTo>
                  <a:lnTo>
                    <a:pt x="112890" y="1117"/>
                  </a:lnTo>
                  <a:lnTo>
                    <a:pt x="113779" y="1130"/>
                  </a:lnTo>
                  <a:lnTo>
                    <a:pt x="114007" y="1117"/>
                  </a:lnTo>
                  <a:lnTo>
                    <a:pt x="114147" y="1104"/>
                  </a:lnTo>
                  <a:lnTo>
                    <a:pt x="114287" y="1079"/>
                  </a:lnTo>
                  <a:lnTo>
                    <a:pt x="114477" y="1003"/>
                  </a:lnTo>
                  <a:lnTo>
                    <a:pt x="114604" y="927"/>
                  </a:lnTo>
                  <a:lnTo>
                    <a:pt x="114731" y="800"/>
                  </a:lnTo>
                  <a:lnTo>
                    <a:pt x="114820" y="647"/>
                  </a:lnTo>
                  <a:lnTo>
                    <a:pt x="114820" y="508"/>
                  </a:lnTo>
                  <a:lnTo>
                    <a:pt x="114757" y="368"/>
                  </a:lnTo>
                  <a:lnTo>
                    <a:pt x="114617" y="228"/>
                  </a:lnTo>
                  <a:lnTo>
                    <a:pt x="114427" y="127"/>
                  </a:lnTo>
                  <a:lnTo>
                    <a:pt x="114300" y="76"/>
                  </a:lnTo>
                  <a:lnTo>
                    <a:pt x="114173" y="38"/>
                  </a:lnTo>
                  <a:lnTo>
                    <a:pt x="113995" y="12"/>
                  </a:lnTo>
                  <a:lnTo>
                    <a:pt x="113563" y="0"/>
                  </a:lnTo>
                  <a:lnTo>
                    <a:pt x="112776" y="0"/>
                  </a:lnTo>
                  <a:lnTo>
                    <a:pt x="105295" y="4165"/>
                  </a:lnTo>
                  <a:lnTo>
                    <a:pt x="104889" y="6743"/>
                  </a:lnTo>
                  <a:lnTo>
                    <a:pt x="104876" y="7188"/>
                  </a:lnTo>
                  <a:lnTo>
                    <a:pt x="104902" y="7340"/>
                  </a:lnTo>
                  <a:lnTo>
                    <a:pt x="106883" y="9410"/>
                  </a:lnTo>
                  <a:lnTo>
                    <a:pt x="107086" y="9512"/>
                  </a:lnTo>
                  <a:lnTo>
                    <a:pt x="107530" y="9690"/>
                  </a:lnTo>
                  <a:lnTo>
                    <a:pt x="107759" y="9740"/>
                  </a:lnTo>
                  <a:lnTo>
                    <a:pt x="107988" y="9829"/>
                  </a:lnTo>
                  <a:lnTo>
                    <a:pt x="108737" y="9982"/>
                  </a:lnTo>
                  <a:lnTo>
                    <a:pt x="109499" y="10071"/>
                  </a:lnTo>
                  <a:lnTo>
                    <a:pt x="110032" y="10096"/>
                  </a:lnTo>
                  <a:lnTo>
                    <a:pt x="110553" y="10083"/>
                  </a:lnTo>
                  <a:lnTo>
                    <a:pt x="115544" y="7391"/>
                  </a:lnTo>
                  <a:lnTo>
                    <a:pt x="115582" y="7264"/>
                  </a:lnTo>
                  <a:lnTo>
                    <a:pt x="115633" y="6883"/>
                  </a:lnTo>
                  <a:lnTo>
                    <a:pt x="115658" y="6667"/>
                  </a:lnTo>
                  <a:lnTo>
                    <a:pt x="115671" y="6388"/>
                  </a:lnTo>
                  <a:close/>
                </a:path>
                <a:path w="133984" h="17144">
                  <a:moveTo>
                    <a:pt x="122834" y="812"/>
                  </a:moveTo>
                  <a:lnTo>
                    <a:pt x="122682" y="647"/>
                  </a:lnTo>
                  <a:lnTo>
                    <a:pt x="122555" y="571"/>
                  </a:lnTo>
                  <a:lnTo>
                    <a:pt x="122402" y="508"/>
                  </a:lnTo>
                  <a:lnTo>
                    <a:pt x="122275" y="457"/>
                  </a:lnTo>
                  <a:lnTo>
                    <a:pt x="122097" y="431"/>
                  </a:lnTo>
                  <a:lnTo>
                    <a:pt x="121716" y="431"/>
                  </a:lnTo>
                  <a:lnTo>
                    <a:pt x="121539" y="457"/>
                  </a:lnTo>
                  <a:lnTo>
                    <a:pt x="121373" y="508"/>
                  </a:lnTo>
                  <a:lnTo>
                    <a:pt x="121234" y="584"/>
                  </a:lnTo>
                  <a:lnTo>
                    <a:pt x="121107" y="660"/>
                  </a:lnTo>
                  <a:lnTo>
                    <a:pt x="120992" y="787"/>
                  </a:lnTo>
                  <a:lnTo>
                    <a:pt x="120942" y="914"/>
                  </a:lnTo>
                  <a:lnTo>
                    <a:pt x="120954" y="1092"/>
                  </a:lnTo>
                  <a:lnTo>
                    <a:pt x="122821" y="850"/>
                  </a:lnTo>
                  <a:close/>
                </a:path>
                <a:path w="133984" h="17144">
                  <a:moveTo>
                    <a:pt x="133286" y="1739"/>
                  </a:moveTo>
                  <a:lnTo>
                    <a:pt x="131508" y="1295"/>
                  </a:lnTo>
                  <a:lnTo>
                    <a:pt x="126022" y="8597"/>
                  </a:lnTo>
                  <a:lnTo>
                    <a:pt x="122821" y="850"/>
                  </a:lnTo>
                  <a:lnTo>
                    <a:pt x="120954" y="1117"/>
                  </a:lnTo>
                  <a:lnTo>
                    <a:pt x="124790" y="10388"/>
                  </a:lnTo>
                  <a:lnTo>
                    <a:pt x="124841" y="10528"/>
                  </a:lnTo>
                  <a:lnTo>
                    <a:pt x="125006" y="10693"/>
                  </a:lnTo>
                  <a:lnTo>
                    <a:pt x="125133" y="10769"/>
                  </a:lnTo>
                  <a:lnTo>
                    <a:pt x="125260" y="10820"/>
                  </a:lnTo>
                  <a:lnTo>
                    <a:pt x="125387" y="10858"/>
                  </a:lnTo>
                  <a:lnTo>
                    <a:pt x="125564" y="10883"/>
                  </a:lnTo>
                  <a:lnTo>
                    <a:pt x="125691" y="10896"/>
                  </a:lnTo>
                  <a:lnTo>
                    <a:pt x="125882" y="10896"/>
                  </a:lnTo>
                  <a:lnTo>
                    <a:pt x="126022" y="10871"/>
                  </a:lnTo>
                  <a:lnTo>
                    <a:pt x="126174" y="10845"/>
                  </a:lnTo>
                  <a:lnTo>
                    <a:pt x="126365" y="10782"/>
                  </a:lnTo>
                  <a:lnTo>
                    <a:pt x="126504" y="10706"/>
                  </a:lnTo>
                  <a:lnTo>
                    <a:pt x="126631" y="10579"/>
                  </a:lnTo>
                  <a:lnTo>
                    <a:pt x="133286" y="1739"/>
                  </a:lnTo>
                  <a:close/>
                </a:path>
                <a:path w="133984" h="17144">
                  <a:moveTo>
                    <a:pt x="133362" y="1435"/>
                  </a:moveTo>
                  <a:lnTo>
                    <a:pt x="133299" y="1295"/>
                  </a:lnTo>
                  <a:lnTo>
                    <a:pt x="133096" y="1117"/>
                  </a:lnTo>
                  <a:lnTo>
                    <a:pt x="132943" y="1041"/>
                  </a:lnTo>
                  <a:lnTo>
                    <a:pt x="132816" y="1003"/>
                  </a:lnTo>
                  <a:lnTo>
                    <a:pt x="132651" y="965"/>
                  </a:lnTo>
                  <a:lnTo>
                    <a:pt x="132461" y="939"/>
                  </a:lnTo>
                  <a:lnTo>
                    <a:pt x="132270" y="965"/>
                  </a:lnTo>
                  <a:lnTo>
                    <a:pt x="132080" y="977"/>
                  </a:lnTo>
                  <a:lnTo>
                    <a:pt x="131914" y="1016"/>
                  </a:lnTo>
                  <a:lnTo>
                    <a:pt x="131749" y="1079"/>
                  </a:lnTo>
                  <a:lnTo>
                    <a:pt x="131597" y="1193"/>
                  </a:lnTo>
                  <a:lnTo>
                    <a:pt x="133286" y="1727"/>
                  </a:lnTo>
                  <a:lnTo>
                    <a:pt x="133337" y="1587"/>
                  </a:lnTo>
                  <a:lnTo>
                    <a:pt x="133362" y="143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18961" y="1366608"/>
              <a:ext cx="121285" cy="40005"/>
            </a:xfrm>
            <a:custGeom>
              <a:avLst/>
              <a:gdLst/>
              <a:ahLst/>
              <a:cxnLst/>
              <a:rect l="l" t="t" r="r" b="b"/>
              <a:pathLst>
                <a:path w="121285" h="40005">
                  <a:moveTo>
                    <a:pt x="13754" y="37553"/>
                  </a:moveTo>
                  <a:lnTo>
                    <a:pt x="13741" y="37325"/>
                  </a:lnTo>
                  <a:lnTo>
                    <a:pt x="13703" y="37071"/>
                  </a:lnTo>
                  <a:lnTo>
                    <a:pt x="13639" y="36931"/>
                  </a:lnTo>
                  <a:lnTo>
                    <a:pt x="13525" y="36474"/>
                  </a:lnTo>
                  <a:lnTo>
                    <a:pt x="13169" y="35725"/>
                  </a:lnTo>
                  <a:lnTo>
                    <a:pt x="12941" y="35331"/>
                  </a:lnTo>
                  <a:lnTo>
                    <a:pt x="12687" y="34963"/>
                  </a:lnTo>
                  <a:lnTo>
                    <a:pt x="12090" y="34251"/>
                  </a:lnTo>
                  <a:lnTo>
                    <a:pt x="11811" y="33997"/>
                  </a:lnTo>
                  <a:lnTo>
                    <a:pt x="11811" y="37401"/>
                  </a:lnTo>
                  <a:lnTo>
                    <a:pt x="11798" y="37642"/>
                  </a:lnTo>
                  <a:lnTo>
                    <a:pt x="11772" y="37782"/>
                  </a:lnTo>
                  <a:lnTo>
                    <a:pt x="11709" y="37909"/>
                  </a:lnTo>
                  <a:lnTo>
                    <a:pt x="11633" y="38036"/>
                  </a:lnTo>
                  <a:lnTo>
                    <a:pt x="11468" y="38201"/>
                  </a:lnTo>
                  <a:lnTo>
                    <a:pt x="11188" y="38404"/>
                  </a:lnTo>
                  <a:lnTo>
                    <a:pt x="10972" y="38519"/>
                  </a:lnTo>
                  <a:lnTo>
                    <a:pt x="10845" y="38569"/>
                  </a:lnTo>
                  <a:lnTo>
                    <a:pt x="10718" y="38620"/>
                  </a:lnTo>
                  <a:lnTo>
                    <a:pt x="10439" y="38709"/>
                  </a:lnTo>
                  <a:lnTo>
                    <a:pt x="10223" y="38760"/>
                  </a:lnTo>
                  <a:lnTo>
                    <a:pt x="9906" y="38798"/>
                  </a:lnTo>
                  <a:lnTo>
                    <a:pt x="9563" y="38823"/>
                  </a:lnTo>
                  <a:lnTo>
                    <a:pt x="9347" y="38798"/>
                  </a:lnTo>
                  <a:lnTo>
                    <a:pt x="9118" y="38785"/>
                  </a:lnTo>
                  <a:lnTo>
                    <a:pt x="8902" y="38760"/>
                  </a:lnTo>
                  <a:lnTo>
                    <a:pt x="8585" y="38684"/>
                  </a:lnTo>
                  <a:lnTo>
                    <a:pt x="8394" y="38646"/>
                  </a:lnTo>
                  <a:lnTo>
                    <a:pt x="8255" y="38569"/>
                  </a:lnTo>
                  <a:lnTo>
                    <a:pt x="8102" y="38506"/>
                  </a:lnTo>
                  <a:lnTo>
                    <a:pt x="7937" y="38455"/>
                  </a:lnTo>
                  <a:lnTo>
                    <a:pt x="7607" y="38354"/>
                  </a:lnTo>
                  <a:lnTo>
                    <a:pt x="8089" y="33096"/>
                  </a:lnTo>
                  <a:lnTo>
                    <a:pt x="8585" y="33350"/>
                  </a:lnTo>
                  <a:lnTo>
                    <a:pt x="9347" y="33870"/>
                  </a:lnTo>
                  <a:lnTo>
                    <a:pt x="9613" y="34099"/>
                  </a:lnTo>
                  <a:lnTo>
                    <a:pt x="11696" y="36995"/>
                  </a:lnTo>
                  <a:lnTo>
                    <a:pt x="11722" y="37122"/>
                  </a:lnTo>
                  <a:lnTo>
                    <a:pt x="11811" y="37401"/>
                  </a:lnTo>
                  <a:lnTo>
                    <a:pt x="11811" y="33997"/>
                  </a:lnTo>
                  <a:lnTo>
                    <a:pt x="11633" y="33807"/>
                  </a:lnTo>
                  <a:lnTo>
                    <a:pt x="11379" y="33604"/>
                  </a:lnTo>
                  <a:lnTo>
                    <a:pt x="11252" y="33489"/>
                  </a:lnTo>
                  <a:lnTo>
                    <a:pt x="10871" y="33197"/>
                  </a:lnTo>
                  <a:lnTo>
                    <a:pt x="9982" y="32575"/>
                  </a:lnTo>
                  <a:lnTo>
                    <a:pt x="9486" y="32321"/>
                  </a:lnTo>
                  <a:lnTo>
                    <a:pt x="8978" y="32042"/>
                  </a:lnTo>
                  <a:lnTo>
                    <a:pt x="7899" y="31546"/>
                  </a:lnTo>
                  <a:lnTo>
                    <a:pt x="7327" y="31330"/>
                  </a:lnTo>
                  <a:lnTo>
                    <a:pt x="6692" y="31115"/>
                  </a:lnTo>
                  <a:lnTo>
                    <a:pt x="6527" y="31064"/>
                  </a:lnTo>
                  <a:lnTo>
                    <a:pt x="6172" y="30924"/>
                  </a:lnTo>
                  <a:lnTo>
                    <a:pt x="5778" y="30810"/>
                  </a:lnTo>
                  <a:lnTo>
                    <a:pt x="5397" y="30734"/>
                  </a:lnTo>
                  <a:lnTo>
                    <a:pt x="5194" y="30721"/>
                  </a:lnTo>
                  <a:lnTo>
                    <a:pt x="4991" y="30695"/>
                  </a:lnTo>
                  <a:lnTo>
                    <a:pt x="4381" y="30645"/>
                  </a:lnTo>
                  <a:lnTo>
                    <a:pt x="4165" y="30645"/>
                  </a:lnTo>
                  <a:lnTo>
                    <a:pt x="3543" y="30670"/>
                  </a:lnTo>
                  <a:lnTo>
                    <a:pt x="3340" y="30708"/>
                  </a:lnTo>
                  <a:lnTo>
                    <a:pt x="2946" y="30746"/>
                  </a:lnTo>
                  <a:lnTo>
                    <a:pt x="2565" y="30848"/>
                  </a:lnTo>
                  <a:lnTo>
                    <a:pt x="2184" y="30937"/>
                  </a:lnTo>
                  <a:lnTo>
                    <a:pt x="2006" y="31013"/>
                  </a:lnTo>
                  <a:lnTo>
                    <a:pt x="1828" y="31064"/>
                  </a:lnTo>
                  <a:lnTo>
                    <a:pt x="1689" y="31140"/>
                  </a:lnTo>
                  <a:lnTo>
                    <a:pt x="1320" y="31330"/>
                  </a:lnTo>
                  <a:lnTo>
                    <a:pt x="292" y="32207"/>
                  </a:lnTo>
                  <a:lnTo>
                    <a:pt x="50" y="32651"/>
                  </a:lnTo>
                  <a:lnTo>
                    <a:pt x="25" y="32778"/>
                  </a:lnTo>
                  <a:lnTo>
                    <a:pt x="0" y="33020"/>
                  </a:lnTo>
                  <a:lnTo>
                    <a:pt x="0" y="33147"/>
                  </a:lnTo>
                  <a:lnTo>
                    <a:pt x="50" y="33502"/>
                  </a:lnTo>
                  <a:lnTo>
                    <a:pt x="114" y="33655"/>
                  </a:lnTo>
                  <a:lnTo>
                    <a:pt x="228" y="34086"/>
                  </a:lnTo>
                  <a:lnTo>
                    <a:pt x="2019" y="36639"/>
                  </a:lnTo>
                  <a:lnTo>
                    <a:pt x="2349" y="36957"/>
                  </a:lnTo>
                  <a:lnTo>
                    <a:pt x="2476" y="37058"/>
                  </a:lnTo>
                  <a:lnTo>
                    <a:pt x="4064" y="36410"/>
                  </a:lnTo>
                  <a:lnTo>
                    <a:pt x="3937" y="36334"/>
                  </a:lnTo>
                  <a:lnTo>
                    <a:pt x="3759" y="36156"/>
                  </a:lnTo>
                  <a:lnTo>
                    <a:pt x="3352" y="35763"/>
                  </a:lnTo>
                  <a:lnTo>
                    <a:pt x="2832" y="35153"/>
                  </a:lnTo>
                  <a:lnTo>
                    <a:pt x="2628" y="34823"/>
                  </a:lnTo>
                  <a:lnTo>
                    <a:pt x="2413" y="34518"/>
                  </a:lnTo>
                  <a:lnTo>
                    <a:pt x="2120" y="33858"/>
                  </a:lnTo>
                  <a:lnTo>
                    <a:pt x="2057" y="33642"/>
                  </a:lnTo>
                  <a:lnTo>
                    <a:pt x="2044" y="33489"/>
                  </a:lnTo>
                  <a:lnTo>
                    <a:pt x="1955" y="33299"/>
                  </a:lnTo>
                  <a:lnTo>
                    <a:pt x="1943" y="33172"/>
                  </a:lnTo>
                  <a:lnTo>
                    <a:pt x="1955" y="32931"/>
                  </a:lnTo>
                  <a:lnTo>
                    <a:pt x="1981" y="32791"/>
                  </a:lnTo>
                  <a:lnTo>
                    <a:pt x="2044" y="32664"/>
                  </a:lnTo>
                  <a:lnTo>
                    <a:pt x="2235" y="32435"/>
                  </a:lnTo>
                  <a:lnTo>
                    <a:pt x="2489" y="32219"/>
                  </a:lnTo>
                  <a:lnTo>
                    <a:pt x="2641" y="32131"/>
                  </a:lnTo>
                  <a:lnTo>
                    <a:pt x="2768" y="32054"/>
                  </a:lnTo>
                  <a:lnTo>
                    <a:pt x="2908" y="32004"/>
                  </a:lnTo>
                  <a:lnTo>
                    <a:pt x="3314" y="31864"/>
                  </a:lnTo>
                  <a:lnTo>
                    <a:pt x="3517" y="31813"/>
                  </a:lnTo>
                  <a:lnTo>
                    <a:pt x="3746" y="31788"/>
                  </a:lnTo>
                  <a:lnTo>
                    <a:pt x="4178" y="31750"/>
                  </a:lnTo>
                  <a:lnTo>
                    <a:pt x="4305" y="31775"/>
                  </a:lnTo>
                  <a:lnTo>
                    <a:pt x="4622" y="31788"/>
                  </a:lnTo>
                  <a:lnTo>
                    <a:pt x="4851" y="31813"/>
                  </a:lnTo>
                  <a:lnTo>
                    <a:pt x="5054" y="31864"/>
                  </a:lnTo>
                  <a:lnTo>
                    <a:pt x="5461" y="31991"/>
                  </a:lnTo>
                  <a:lnTo>
                    <a:pt x="5676" y="32067"/>
                  </a:lnTo>
                  <a:lnTo>
                    <a:pt x="5816" y="32118"/>
                  </a:lnTo>
                  <a:lnTo>
                    <a:pt x="6235" y="32270"/>
                  </a:lnTo>
                  <a:lnTo>
                    <a:pt x="5651" y="37490"/>
                  </a:lnTo>
                  <a:lnTo>
                    <a:pt x="5168" y="37223"/>
                  </a:lnTo>
                  <a:lnTo>
                    <a:pt x="4406" y="36703"/>
                  </a:lnTo>
                  <a:lnTo>
                    <a:pt x="4152" y="36512"/>
                  </a:lnTo>
                  <a:lnTo>
                    <a:pt x="2476" y="37071"/>
                  </a:lnTo>
                  <a:lnTo>
                    <a:pt x="2870" y="37376"/>
                  </a:lnTo>
                  <a:lnTo>
                    <a:pt x="3771" y="37998"/>
                  </a:lnTo>
                  <a:lnTo>
                    <a:pt x="4267" y="38252"/>
                  </a:lnTo>
                  <a:lnTo>
                    <a:pt x="4762" y="38531"/>
                  </a:lnTo>
                  <a:lnTo>
                    <a:pt x="7772" y="39700"/>
                  </a:lnTo>
                  <a:lnTo>
                    <a:pt x="7962" y="39763"/>
                  </a:lnTo>
                  <a:lnTo>
                    <a:pt x="8356" y="39839"/>
                  </a:lnTo>
                  <a:lnTo>
                    <a:pt x="8559" y="39852"/>
                  </a:lnTo>
                  <a:lnTo>
                    <a:pt x="8763" y="39878"/>
                  </a:lnTo>
                  <a:lnTo>
                    <a:pt x="9372" y="39928"/>
                  </a:lnTo>
                  <a:lnTo>
                    <a:pt x="9575" y="39928"/>
                  </a:lnTo>
                  <a:lnTo>
                    <a:pt x="10198" y="39903"/>
                  </a:lnTo>
                  <a:lnTo>
                    <a:pt x="10807" y="39827"/>
                  </a:lnTo>
                  <a:lnTo>
                    <a:pt x="10998" y="39776"/>
                  </a:lnTo>
                  <a:lnTo>
                    <a:pt x="11201" y="39738"/>
                  </a:lnTo>
                  <a:lnTo>
                    <a:pt x="11569" y="39636"/>
                  </a:lnTo>
                  <a:lnTo>
                    <a:pt x="11747" y="39560"/>
                  </a:lnTo>
                  <a:lnTo>
                    <a:pt x="11963" y="39484"/>
                  </a:lnTo>
                  <a:lnTo>
                    <a:pt x="12128" y="39420"/>
                  </a:lnTo>
                  <a:lnTo>
                    <a:pt x="12433" y="39268"/>
                  </a:lnTo>
                  <a:lnTo>
                    <a:pt x="12585" y="39166"/>
                  </a:lnTo>
                  <a:lnTo>
                    <a:pt x="12725" y="39090"/>
                  </a:lnTo>
                  <a:lnTo>
                    <a:pt x="12992" y="38900"/>
                  </a:lnTo>
                  <a:lnTo>
                    <a:pt x="13208" y="38696"/>
                  </a:lnTo>
                  <a:lnTo>
                    <a:pt x="13385" y="38493"/>
                  </a:lnTo>
                  <a:lnTo>
                    <a:pt x="13462" y="38366"/>
                  </a:lnTo>
                  <a:lnTo>
                    <a:pt x="13652" y="38036"/>
                  </a:lnTo>
                  <a:lnTo>
                    <a:pt x="13728" y="37795"/>
                  </a:lnTo>
                  <a:lnTo>
                    <a:pt x="13754" y="37553"/>
                  </a:lnTo>
                  <a:close/>
                </a:path>
                <a:path w="121285" h="40005">
                  <a:moveTo>
                    <a:pt x="21894" y="35140"/>
                  </a:moveTo>
                  <a:lnTo>
                    <a:pt x="21856" y="35013"/>
                  </a:lnTo>
                  <a:lnTo>
                    <a:pt x="21742" y="34874"/>
                  </a:lnTo>
                  <a:lnTo>
                    <a:pt x="21602" y="34772"/>
                  </a:lnTo>
                  <a:lnTo>
                    <a:pt x="21310" y="34531"/>
                  </a:lnTo>
                  <a:lnTo>
                    <a:pt x="21183" y="34404"/>
                  </a:lnTo>
                  <a:lnTo>
                    <a:pt x="21005" y="34315"/>
                  </a:lnTo>
                  <a:lnTo>
                    <a:pt x="20828" y="34239"/>
                  </a:lnTo>
                  <a:lnTo>
                    <a:pt x="20650" y="34213"/>
                  </a:lnTo>
                  <a:lnTo>
                    <a:pt x="20447" y="34201"/>
                  </a:lnTo>
                  <a:lnTo>
                    <a:pt x="20269" y="34201"/>
                  </a:lnTo>
                  <a:lnTo>
                    <a:pt x="20078" y="34226"/>
                  </a:lnTo>
                  <a:lnTo>
                    <a:pt x="19875" y="34302"/>
                  </a:lnTo>
                  <a:lnTo>
                    <a:pt x="19723" y="34366"/>
                  </a:lnTo>
                  <a:lnTo>
                    <a:pt x="19342" y="34518"/>
                  </a:lnTo>
                  <a:lnTo>
                    <a:pt x="19177" y="34569"/>
                  </a:lnTo>
                  <a:lnTo>
                    <a:pt x="19037" y="34645"/>
                  </a:lnTo>
                  <a:lnTo>
                    <a:pt x="18910" y="34721"/>
                  </a:lnTo>
                  <a:lnTo>
                    <a:pt x="18783" y="34848"/>
                  </a:lnTo>
                  <a:lnTo>
                    <a:pt x="18745" y="34988"/>
                  </a:lnTo>
                  <a:lnTo>
                    <a:pt x="18732" y="35140"/>
                  </a:lnTo>
                  <a:lnTo>
                    <a:pt x="18821" y="35280"/>
                  </a:lnTo>
                  <a:lnTo>
                    <a:pt x="18986" y="35433"/>
                  </a:lnTo>
                  <a:lnTo>
                    <a:pt x="19342" y="35737"/>
                  </a:lnTo>
                  <a:lnTo>
                    <a:pt x="19494" y="35852"/>
                  </a:lnTo>
                  <a:lnTo>
                    <a:pt x="19634" y="35928"/>
                  </a:lnTo>
                  <a:lnTo>
                    <a:pt x="19812" y="35991"/>
                  </a:lnTo>
                  <a:lnTo>
                    <a:pt x="19989" y="36017"/>
                  </a:lnTo>
                  <a:lnTo>
                    <a:pt x="20129" y="36029"/>
                  </a:lnTo>
                  <a:lnTo>
                    <a:pt x="20281" y="36029"/>
                  </a:lnTo>
                  <a:lnTo>
                    <a:pt x="20408" y="36017"/>
                  </a:lnTo>
                  <a:lnTo>
                    <a:pt x="20561" y="36004"/>
                  </a:lnTo>
                  <a:lnTo>
                    <a:pt x="20688" y="35953"/>
                  </a:lnTo>
                  <a:lnTo>
                    <a:pt x="20878" y="35877"/>
                  </a:lnTo>
                  <a:lnTo>
                    <a:pt x="21310" y="35687"/>
                  </a:lnTo>
                  <a:lnTo>
                    <a:pt x="21437" y="35636"/>
                  </a:lnTo>
                  <a:lnTo>
                    <a:pt x="21590" y="35585"/>
                  </a:lnTo>
                  <a:lnTo>
                    <a:pt x="21717" y="35509"/>
                  </a:lnTo>
                  <a:lnTo>
                    <a:pt x="21831" y="35382"/>
                  </a:lnTo>
                  <a:lnTo>
                    <a:pt x="21882" y="35242"/>
                  </a:lnTo>
                  <a:close/>
                </a:path>
                <a:path w="121285" h="40005">
                  <a:moveTo>
                    <a:pt x="27305" y="24231"/>
                  </a:moveTo>
                  <a:lnTo>
                    <a:pt x="27165" y="24117"/>
                  </a:lnTo>
                  <a:lnTo>
                    <a:pt x="26860" y="23914"/>
                  </a:lnTo>
                  <a:lnTo>
                    <a:pt x="26504" y="23710"/>
                  </a:lnTo>
                  <a:lnTo>
                    <a:pt x="26136" y="23545"/>
                  </a:lnTo>
                  <a:lnTo>
                    <a:pt x="25920" y="23469"/>
                  </a:lnTo>
                  <a:lnTo>
                    <a:pt x="25717" y="23380"/>
                  </a:lnTo>
                  <a:lnTo>
                    <a:pt x="23418" y="23012"/>
                  </a:lnTo>
                  <a:lnTo>
                    <a:pt x="22923" y="23012"/>
                  </a:lnTo>
                  <a:lnTo>
                    <a:pt x="22212" y="23088"/>
                  </a:lnTo>
                  <a:lnTo>
                    <a:pt x="21526" y="23202"/>
                  </a:lnTo>
                  <a:lnTo>
                    <a:pt x="21285" y="23266"/>
                  </a:lnTo>
                  <a:lnTo>
                    <a:pt x="21069" y="23304"/>
                  </a:lnTo>
                  <a:lnTo>
                    <a:pt x="20662" y="23444"/>
                  </a:lnTo>
                  <a:lnTo>
                    <a:pt x="20510" y="23520"/>
                  </a:lnTo>
                  <a:lnTo>
                    <a:pt x="20358" y="23583"/>
                  </a:lnTo>
                  <a:lnTo>
                    <a:pt x="20218" y="23634"/>
                  </a:lnTo>
                  <a:lnTo>
                    <a:pt x="19773" y="23863"/>
                  </a:lnTo>
                  <a:lnTo>
                    <a:pt x="19570" y="23990"/>
                  </a:lnTo>
                  <a:lnTo>
                    <a:pt x="19354" y="24104"/>
                  </a:lnTo>
                  <a:lnTo>
                    <a:pt x="18999" y="24371"/>
                  </a:lnTo>
                  <a:lnTo>
                    <a:pt x="18681" y="24663"/>
                  </a:lnTo>
                  <a:lnTo>
                    <a:pt x="18402" y="24968"/>
                  </a:lnTo>
                  <a:lnTo>
                    <a:pt x="18313" y="25120"/>
                  </a:lnTo>
                  <a:lnTo>
                    <a:pt x="18186" y="25298"/>
                  </a:lnTo>
                  <a:lnTo>
                    <a:pt x="18034" y="25615"/>
                  </a:lnTo>
                  <a:lnTo>
                    <a:pt x="17983" y="25793"/>
                  </a:lnTo>
                  <a:lnTo>
                    <a:pt x="17919" y="25958"/>
                  </a:lnTo>
                  <a:lnTo>
                    <a:pt x="17881" y="26301"/>
                  </a:lnTo>
                  <a:lnTo>
                    <a:pt x="17894" y="26466"/>
                  </a:lnTo>
                  <a:lnTo>
                    <a:pt x="17894" y="26657"/>
                  </a:lnTo>
                  <a:lnTo>
                    <a:pt x="17970" y="26987"/>
                  </a:lnTo>
                  <a:lnTo>
                    <a:pt x="18148" y="27419"/>
                  </a:lnTo>
                  <a:lnTo>
                    <a:pt x="18300" y="27584"/>
                  </a:lnTo>
                  <a:lnTo>
                    <a:pt x="18427" y="27673"/>
                  </a:lnTo>
                  <a:lnTo>
                    <a:pt x="18580" y="27736"/>
                  </a:lnTo>
                  <a:lnTo>
                    <a:pt x="18757" y="27787"/>
                  </a:lnTo>
                  <a:lnTo>
                    <a:pt x="18935" y="27800"/>
                  </a:lnTo>
                  <a:lnTo>
                    <a:pt x="19164" y="27813"/>
                  </a:lnTo>
                  <a:lnTo>
                    <a:pt x="19304" y="27800"/>
                  </a:lnTo>
                  <a:lnTo>
                    <a:pt x="19494" y="27749"/>
                  </a:lnTo>
                  <a:lnTo>
                    <a:pt x="19646" y="27711"/>
                  </a:lnTo>
                  <a:lnTo>
                    <a:pt x="19799" y="27622"/>
                  </a:lnTo>
                  <a:lnTo>
                    <a:pt x="19926" y="27508"/>
                  </a:lnTo>
                  <a:lnTo>
                    <a:pt x="20027" y="27330"/>
                  </a:lnTo>
                  <a:lnTo>
                    <a:pt x="20027" y="27203"/>
                  </a:lnTo>
                  <a:lnTo>
                    <a:pt x="19913" y="26911"/>
                  </a:lnTo>
                  <a:lnTo>
                    <a:pt x="19824" y="26555"/>
                  </a:lnTo>
                  <a:lnTo>
                    <a:pt x="19824" y="26327"/>
                  </a:lnTo>
                  <a:lnTo>
                    <a:pt x="20955" y="24752"/>
                  </a:lnTo>
                  <a:lnTo>
                    <a:pt x="21094" y="24663"/>
                  </a:lnTo>
                  <a:lnTo>
                    <a:pt x="21412" y="24511"/>
                  </a:lnTo>
                  <a:lnTo>
                    <a:pt x="21577" y="24447"/>
                  </a:lnTo>
                  <a:lnTo>
                    <a:pt x="21932" y="24307"/>
                  </a:lnTo>
                  <a:lnTo>
                    <a:pt x="22212" y="24244"/>
                  </a:lnTo>
                  <a:lnTo>
                    <a:pt x="22491" y="24206"/>
                  </a:lnTo>
                  <a:lnTo>
                    <a:pt x="22631" y="24168"/>
                  </a:lnTo>
                  <a:lnTo>
                    <a:pt x="23063" y="24142"/>
                  </a:lnTo>
                  <a:lnTo>
                    <a:pt x="23647" y="24142"/>
                  </a:lnTo>
                  <a:lnTo>
                    <a:pt x="23939" y="24168"/>
                  </a:lnTo>
                  <a:lnTo>
                    <a:pt x="24358" y="24244"/>
                  </a:lnTo>
                  <a:lnTo>
                    <a:pt x="25006" y="24447"/>
                  </a:lnTo>
                  <a:lnTo>
                    <a:pt x="25234" y="24561"/>
                  </a:lnTo>
                  <a:lnTo>
                    <a:pt x="25679" y="24841"/>
                  </a:lnTo>
                  <a:lnTo>
                    <a:pt x="27305" y="24231"/>
                  </a:lnTo>
                  <a:close/>
                </a:path>
                <a:path w="121285" h="40005">
                  <a:moveTo>
                    <a:pt x="28257" y="25819"/>
                  </a:moveTo>
                  <a:lnTo>
                    <a:pt x="28194" y="25527"/>
                  </a:lnTo>
                  <a:lnTo>
                    <a:pt x="28143" y="25387"/>
                  </a:lnTo>
                  <a:lnTo>
                    <a:pt x="28105" y="25247"/>
                  </a:lnTo>
                  <a:lnTo>
                    <a:pt x="27952" y="24955"/>
                  </a:lnTo>
                  <a:lnTo>
                    <a:pt x="27762" y="24688"/>
                  </a:lnTo>
                  <a:lnTo>
                    <a:pt x="27520" y="24409"/>
                  </a:lnTo>
                  <a:lnTo>
                    <a:pt x="27381" y="24307"/>
                  </a:lnTo>
                  <a:lnTo>
                    <a:pt x="25730" y="24879"/>
                  </a:lnTo>
                  <a:lnTo>
                    <a:pt x="26009" y="25158"/>
                  </a:lnTo>
                  <a:lnTo>
                    <a:pt x="26123" y="25323"/>
                  </a:lnTo>
                  <a:lnTo>
                    <a:pt x="26225" y="25501"/>
                  </a:lnTo>
                  <a:lnTo>
                    <a:pt x="26276" y="25692"/>
                  </a:lnTo>
                  <a:lnTo>
                    <a:pt x="26314" y="25882"/>
                  </a:lnTo>
                  <a:lnTo>
                    <a:pt x="26314" y="26060"/>
                  </a:lnTo>
                  <a:lnTo>
                    <a:pt x="26276" y="26250"/>
                  </a:lnTo>
                  <a:lnTo>
                    <a:pt x="26238" y="26530"/>
                  </a:lnTo>
                  <a:lnTo>
                    <a:pt x="26339" y="26682"/>
                  </a:lnTo>
                  <a:lnTo>
                    <a:pt x="26492" y="26822"/>
                  </a:lnTo>
                  <a:lnTo>
                    <a:pt x="26657" y="26911"/>
                  </a:lnTo>
                  <a:lnTo>
                    <a:pt x="26784" y="26936"/>
                  </a:lnTo>
                  <a:lnTo>
                    <a:pt x="26974" y="26987"/>
                  </a:lnTo>
                  <a:lnTo>
                    <a:pt x="27152" y="27000"/>
                  </a:lnTo>
                  <a:lnTo>
                    <a:pt x="27343" y="26987"/>
                  </a:lnTo>
                  <a:lnTo>
                    <a:pt x="27571" y="26962"/>
                  </a:lnTo>
                  <a:lnTo>
                    <a:pt x="27698" y="26924"/>
                  </a:lnTo>
                  <a:lnTo>
                    <a:pt x="27851" y="26860"/>
                  </a:lnTo>
                  <a:lnTo>
                    <a:pt x="27990" y="26784"/>
                  </a:lnTo>
                  <a:lnTo>
                    <a:pt x="28143" y="26568"/>
                  </a:lnTo>
                  <a:lnTo>
                    <a:pt x="28194" y="26416"/>
                  </a:lnTo>
                  <a:lnTo>
                    <a:pt x="28244" y="26123"/>
                  </a:lnTo>
                  <a:lnTo>
                    <a:pt x="28244" y="25971"/>
                  </a:lnTo>
                  <a:lnTo>
                    <a:pt x="28257" y="25819"/>
                  </a:lnTo>
                  <a:close/>
                </a:path>
                <a:path w="121285" h="40005">
                  <a:moveTo>
                    <a:pt x="94208" y="14097"/>
                  </a:moveTo>
                  <a:lnTo>
                    <a:pt x="94132" y="13944"/>
                  </a:lnTo>
                  <a:lnTo>
                    <a:pt x="93967" y="13614"/>
                  </a:lnTo>
                  <a:lnTo>
                    <a:pt x="93929" y="13487"/>
                  </a:lnTo>
                  <a:lnTo>
                    <a:pt x="93802" y="13360"/>
                  </a:lnTo>
                  <a:lnTo>
                    <a:pt x="93675" y="13271"/>
                  </a:lnTo>
                  <a:lnTo>
                    <a:pt x="93535" y="13195"/>
                  </a:lnTo>
                  <a:lnTo>
                    <a:pt x="93408" y="13169"/>
                  </a:lnTo>
                  <a:lnTo>
                    <a:pt x="93281" y="13144"/>
                  </a:lnTo>
                  <a:lnTo>
                    <a:pt x="93129" y="13119"/>
                  </a:lnTo>
                  <a:lnTo>
                    <a:pt x="93002" y="13106"/>
                  </a:lnTo>
                  <a:lnTo>
                    <a:pt x="92798" y="13119"/>
                  </a:lnTo>
                  <a:lnTo>
                    <a:pt x="92633" y="13169"/>
                  </a:lnTo>
                  <a:lnTo>
                    <a:pt x="92456" y="13220"/>
                  </a:lnTo>
                  <a:lnTo>
                    <a:pt x="92303" y="13284"/>
                  </a:lnTo>
                  <a:lnTo>
                    <a:pt x="92163" y="13398"/>
                  </a:lnTo>
                  <a:lnTo>
                    <a:pt x="92062" y="13576"/>
                  </a:lnTo>
                  <a:lnTo>
                    <a:pt x="91909" y="13258"/>
                  </a:lnTo>
                  <a:lnTo>
                    <a:pt x="91782" y="13284"/>
                  </a:lnTo>
                  <a:lnTo>
                    <a:pt x="91617" y="13335"/>
                  </a:lnTo>
                  <a:lnTo>
                    <a:pt x="91465" y="13411"/>
                  </a:lnTo>
                  <a:lnTo>
                    <a:pt x="91325" y="13525"/>
                  </a:lnTo>
                  <a:lnTo>
                    <a:pt x="91211" y="13690"/>
                  </a:lnTo>
                  <a:lnTo>
                    <a:pt x="91198" y="13855"/>
                  </a:lnTo>
                  <a:lnTo>
                    <a:pt x="91274" y="14008"/>
                  </a:lnTo>
                  <a:lnTo>
                    <a:pt x="91401" y="14135"/>
                  </a:lnTo>
                  <a:lnTo>
                    <a:pt x="91427" y="14351"/>
                  </a:lnTo>
                  <a:lnTo>
                    <a:pt x="91516" y="14541"/>
                  </a:lnTo>
                  <a:lnTo>
                    <a:pt x="91643" y="14643"/>
                  </a:lnTo>
                  <a:lnTo>
                    <a:pt x="91782" y="14732"/>
                  </a:lnTo>
                  <a:lnTo>
                    <a:pt x="91909" y="14770"/>
                  </a:lnTo>
                  <a:lnTo>
                    <a:pt x="92075" y="14820"/>
                  </a:lnTo>
                  <a:lnTo>
                    <a:pt x="92214" y="14833"/>
                  </a:lnTo>
                  <a:lnTo>
                    <a:pt x="92494" y="14846"/>
                  </a:lnTo>
                  <a:lnTo>
                    <a:pt x="92646" y="14833"/>
                  </a:lnTo>
                  <a:lnTo>
                    <a:pt x="93408" y="14706"/>
                  </a:lnTo>
                  <a:lnTo>
                    <a:pt x="93548" y="14681"/>
                  </a:lnTo>
                  <a:lnTo>
                    <a:pt x="93713" y="14643"/>
                  </a:lnTo>
                  <a:lnTo>
                    <a:pt x="93840" y="14592"/>
                  </a:lnTo>
                  <a:lnTo>
                    <a:pt x="94081" y="14439"/>
                  </a:lnTo>
                  <a:lnTo>
                    <a:pt x="94170" y="14312"/>
                  </a:lnTo>
                  <a:lnTo>
                    <a:pt x="94208" y="14097"/>
                  </a:lnTo>
                  <a:close/>
                </a:path>
                <a:path w="121285" h="40005">
                  <a:moveTo>
                    <a:pt x="99631" y="3784"/>
                  </a:moveTo>
                  <a:lnTo>
                    <a:pt x="99568" y="3644"/>
                  </a:lnTo>
                  <a:lnTo>
                    <a:pt x="99453" y="3517"/>
                  </a:lnTo>
                  <a:lnTo>
                    <a:pt x="99314" y="3467"/>
                  </a:lnTo>
                  <a:lnTo>
                    <a:pt x="99187" y="3390"/>
                  </a:lnTo>
                  <a:lnTo>
                    <a:pt x="99060" y="3352"/>
                  </a:lnTo>
                  <a:lnTo>
                    <a:pt x="98920" y="3327"/>
                  </a:lnTo>
                  <a:lnTo>
                    <a:pt x="98488" y="3314"/>
                  </a:lnTo>
                  <a:lnTo>
                    <a:pt x="98348" y="3327"/>
                  </a:lnTo>
                  <a:lnTo>
                    <a:pt x="98183" y="3390"/>
                  </a:lnTo>
                  <a:lnTo>
                    <a:pt x="98018" y="3441"/>
                  </a:lnTo>
                  <a:lnTo>
                    <a:pt x="97866" y="3543"/>
                  </a:lnTo>
                  <a:lnTo>
                    <a:pt x="97713" y="3746"/>
                  </a:lnTo>
                  <a:lnTo>
                    <a:pt x="99631" y="3860"/>
                  </a:lnTo>
                  <a:close/>
                </a:path>
                <a:path w="121285" h="40005">
                  <a:moveTo>
                    <a:pt x="104432" y="8216"/>
                  </a:moveTo>
                  <a:lnTo>
                    <a:pt x="104343" y="8089"/>
                  </a:lnTo>
                  <a:lnTo>
                    <a:pt x="104165" y="7975"/>
                  </a:lnTo>
                  <a:lnTo>
                    <a:pt x="104013" y="7886"/>
                  </a:lnTo>
                  <a:lnTo>
                    <a:pt x="103847" y="7848"/>
                  </a:lnTo>
                  <a:lnTo>
                    <a:pt x="103657" y="7810"/>
                  </a:lnTo>
                  <a:lnTo>
                    <a:pt x="103378" y="7810"/>
                  </a:lnTo>
                  <a:lnTo>
                    <a:pt x="103200" y="7835"/>
                  </a:lnTo>
                  <a:lnTo>
                    <a:pt x="103073" y="7861"/>
                  </a:lnTo>
                  <a:lnTo>
                    <a:pt x="102946" y="7912"/>
                  </a:lnTo>
                  <a:lnTo>
                    <a:pt x="102793" y="7988"/>
                  </a:lnTo>
                  <a:lnTo>
                    <a:pt x="102654" y="8089"/>
                  </a:lnTo>
                  <a:lnTo>
                    <a:pt x="102539" y="8267"/>
                  </a:lnTo>
                  <a:lnTo>
                    <a:pt x="102539" y="8432"/>
                  </a:lnTo>
                  <a:lnTo>
                    <a:pt x="104432" y="8216"/>
                  </a:lnTo>
                  <a:close/>
                </a:path>
                <a:path w="121285" h="40005">
                  <a:moveTo>
                    <a:pt x="106273" y="12268"/>
                  </a:moveTo>
                  <a:lnTo>
                    <a:pt x="104381" y="12446"/>
                  </a:lnTo>
                  <a:lnTo>
                    <a:pt x="104457" y="12573"/>
                  </a:lnTo>
                  <a:lnTo>
                    <a:pt x="104673" y="12712"/>
                  </a:lnTo>
                  <a:lnTo>
                    <a:pt x="104863" y="12801"/>
                  </a:lnTo>
                  <a:lnTo>
                    <a:pt x="105041" y="12827"/>
                  </a:lnTo>
                  <a:lnTo>
                    <a:pt x="105410" y="12852"/>
                  </a:lnTo>
                  <a:lnTo>
                    <a:pt x="105549" y="12827"/>
                  </a:lnTo>
                  <a:lnTo>
                    <a:pt x="105689" y="12801"/>
                  </a:lnTo>
                  <a:lnTo>
                    <a:pt x="105892" y="12738"/>
                  </a:lnTo>
                  <a:lnTo>
                    <a:pt x="106057" y="12649"/>
                  </a:lnTo>
                  <a:lnTo>
                    <a:pt x="106197" y="12496"/>
                  </a:lnTo>
                  <a:lnTo>
                    <a:pt x="106260" y="12369"/>
                  </a:lnTo>
                  <a:close/>
                </a:path>
                <a:path w="121285" h="40005">
                  <a:moveTo>
                    <a:pt x="107911" y="9880"/>
                  </a:moveTo>
                  <a:lnTo>
                    <a:pt x="107861" y="9753"/>
                  </a:lnTo>
                  <a:lnTo>
                    <a:pt x="107746" y="9613"/>
                  </a:lnTo>
                  <a:lnTo>
                    <a:pt x="107619" y="9537"/>
                  </a:lnTo>
                  <a:lnTo>
                    <a:pt x="107429" y="9448"/>
                  </a:lnTo>
                  <a:lnTo>
                    <a:pt x="107289" y="9410"/>
                  </a:lnTo>
                  <a:lnTo>
                    <a:pt x="107124" y="9385"/>
                  </a:lnTo>
                  <a:lnTo>
                    <a:pt x="106832" y="9385"/>
                  </a:lnTo>
                  <a:lnTo>
                    <a:pt x="106692" y="9398"/>
                  </a:lnTo>
                  <a:lnTo>
                    <a:pt x="105079" y="9652"/>
                  </a:lnTo>
                  <a:lnTo>
                    <a:pt x="104432" y="8229"/>
                  </a:lnTo>
                  <a:lnTo>
                    <a:pt x="102565" y="8521"/>
                  </a:lnTo>
                  <a:lnTo>
                    <a:pt x="103212" y="9944"/>
                  </a:lnTo>
                  <a:lnTo>
                    <a:pt x="99441" y="10515"/>
                  </a:lnTo>
                  <a:lnTo>
                    <a:pt x="99631" y="3873"/>
                  </a:lnTo>
                  <a:lnTo>
                    <a:pt x="97701" y="3860"/>
                  </a:lnTo>
                  <a:lnTo>
                    <a:pt x="97485" y="11201"/>
                  </a:lnTo>
                  <a:lnTo>
                    <a:pt x="97497" y="11328"/>
                  </a:lnTo>
                  <a:lnTo>
                    <a:pt x="97561" y="11468"/>
                  </a:lnTo>
                  <a:lnTo>
                    <a:pt x="97675" y="11595"/>
                  </a:lnTo>
                  <a:lnTo>
                    <a:pt x="97904" y="11709"/>
                  </a:lnTo>
                  <a:lnTo>
                    <a:pt x="98031" y="11760"/>
                  </a:lnTo>
                  <a:lnTo>
                    <a:pt x="98196" y="11785"/>
                  </a:lnTo>
                  <a:lnTo>
                    <a:pt x="98399" y="11823"/>
                  </a:lnTo>
                  <a:lnTo>
                    <a:pt x="98577" y="11798"/>
                  </a:lnTo>
                  <a:lnTo>
                    <a:pt x="98767" y="11785"/>
                  </a:lnTo>
                  <a:lnTo>
                    <a:pt x="103720" y="11023"/>
                  </a:lnTo>
                  <a:lnTo>
                    <a:pt x="104381" y="12433"/>
                  </a:lnTo>
                  <a:lnTo>
                    <a:pt x="106248" y="12141"/>
                  </a:lnTo>
                  <a:lnTo>
                    <a:pt x="105587" y="10731"/>
                  </a:lnTo>
                  <a:lnTo>
                    <a:pt x="107200" y="10477"/>
                  </a:lnTo>
                  <a:lnTo>
                    <a:pt x="107327" y="10452"/>
                  </a:lnTo>
                  <a:lnTo>
                    <a:pt x="107492" y="10388"/>
                  </a:lnTo>
                  <a:lnTo>
                    <a:pt x="107632" y="10325"/>
                  </a:lnTo>
                  <a:lnTo>
                    <a:pt x="107784" y="10210"/>
                  </a:lnTo>
                  <a:lnTo>
                    <a:pt x="107873" y="10071"/>
                  </a:lnTo>
                  <a:lnTo>
                    <a:pt x="107911" y="9880"/>
                  </a:lnTo>
                  <a:close/>
                </a:path>
                <a:path w="121285" h="40005">
                  <a:moveTo>
                    <a:pt x="121005" y="596"/>
                  </a:moveTo>
                  <a:lnTo>
                    <a:pt x="119075" y="533"/>
                  </a:lnTo>
                  <a:lnTo>
                    <a:pt x="118237" y="8483"/>
                  </a:lnTo>
                  <a:lnTo>
                    <a:pt x="110655" y="1828"/>
                  </a:lnTo>
                  <a:lnTo>
                    <a:pt x="110502" y="1727"/>
                  </a:lnTo>
                  <a:lnTo>
                    <a:pt x="110350" y="1663"/>
                  </a:lnTo>
                  <a:lnTo>
                    <a:pt x="110223" y="1638"/>
                  </a:lnTo>
                  <a:lnTo>
                    <a:pt x="110083" y="1600"/>
                  </a:lnTo>
                  <a:lnTo>
                    <a:pt x="109677" y="1587"/>
                  </a:lnTo>
                  <a:lnTo>
                    <a:pt x="109537" y="1612"/>
                  </a:lnTo>
                  <a:lnTo>
                    <a:pt x="109321" y="1676"/>
                  </a:lnTo>
                  <a:lnTo>
                    <a:pt x="109181" y="1739"/>
                  </a:lnTo>
                  <a:lnTo>
                    <a:pt x="109054" y="1816"/>
                  </a:lnTo>
                  <a:lnTo>
                    <a:pt x="108953" y="1943"/>
                  </a:lnTo>
                  <a:lnTo>
                    <a:pt x="108889" y="2108"/>
                  </a:lnTo>
                  <a:lnTo>
                    <a:pt x="108902" y="2247"/>
                  </a:lnTo>
                  <a:lnTo>
                    <a:pt x="109029" y="2438"/>
                  </a:lnTo>
                  <a:lnTo>
                    <a:pt x="118224" y="10477"/>
                  </a:lnTo>
                  <a:lnTo>
                    <a:pt x="118351" y="10553"/>
                  </a:lnTo>
                  <a:lnTo>
                    <a:pt x="118491" y="10629"/>
                  </a:lnTo>
                  <a:lnTo>
                    <a:pt x="118618" y="10655"/>
                  </a:lnTo>
                  <a:lnTo>
                    <a:pt x="118757" y="10706"/>
                  </a:lnTo>
                  <a:lnTo>
                    <a:pt x="118897" y="10718"/>
                  </a:lnTo>
                  <a:lnTo>
                    <a:pt x="119176" y="10718"/>
                  </a:lnTo>
                  <a:lnTo>
                    <a:pt x="119303" y="10706"/>
                  </a:lnTo>
                  <a:lnTo>
                    <a:pt x="119443" y="10668"/>
                  </a:lnTo>
                  <a:lnTo>
                    <a:pt x="119570" y="10629"/>
                  </a:lnTo>
                  <a:lnTo>
                    <a:pt x="119710" y="10566"/>
                  </a:lnTo>
                  <a:lnTo>
                    <a:pt x="119837" y="10477"/>
                  </a:lnTo>
                  <a:lnTo>
                    <a:pt x="119938" y="10350"/>
                  </a:lnTo>
                  <a:lnTo>
                    <a:pt x="120002" y="10223"/>
                  </a:lnTo>
                  <a:lnTo>
                    <a:pt x="120002" y="10083"/>
                  </a:lnTo>
                  <a:lnTo>
                    <a:pt x="121005" y="596"/>
                  </a:lnTo>
                  <a:close/>
                </a:path>
                <a:path w="121285" h="40005">
                  <a:moveTo>
                    <a:pt x="121005" y="508"/>
                  </a:moveTo>
                  <a:lnTo>
                    <a:pt x="120954" y="381"/>
                  </a:lnTo>
                  <a:lnTo>
                    <a:pt x="120853" y="241"/>
                  </a:lnTo>
                  <a:lnTo>
                    <a:pt x="120726" y="165"/>
                  </a:lnTo>
                  <a:lnTo>
                    <a:pt x="120586" y="101"/>
                  </a:lnTo>
                  <a:lnTo>
                    <a:pt x="120459" y="63"/>
                  </a:lnTo>
                  <a:lnTo>
                    <a:pt x="120319" y="25"/>
                  </a:lnTo>
                  <a:lnTo>
                    <a:pt x="120142" y="0"/>
                  </a:lnTo>
                  <a:lnTo>
                    <a:pt x="119913" y="0"/>
                  </a:lnTo>
                  <a:lnTo>
                    <a:pt x="119773" y="12"/>
                  </a:lnTo>
                  <a:lnTo>
                    <a:pt x="119583" y="63"/>
                  </a:lnTo>
                  <a:lnTo>
                    <a:pt x="119430" y="114"/>
                  </a:lnTo>
                  <a:lnTo>
                    <a:pt x="119265" y="215"/>
                  </a:lnTo>
                  <a:lnTo>
                    <a:pt x="119126" y="381"/>
                  </a:lnTo>
                  <a:lnTo>
                    <a:pt x="119075" y="508"/>
                  </a:lnTo>
                  <a:lnTo>
                    <a:pt x="121005" y="58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44120" y="1383169"/>
              <a:ext cx="383540" cy="110489"/>
            </a:xfrm>
            <a:custGeom>
              <a:avLst/>
              <a:gdLst/>
              <a:ahLst/>
              <a:cxnLst/>
              <a:rect l="l" t="t" r="r" b="b"/>
              <a:pathLst>
                <a:path w="383540" h="110490">
                  <a:moveTo>
                    <a:pt x="2146" y="7670"/>
                  </a:moveTo>
                  <a:lnTo>
                    <a:pt x="1917" y="7531"/>
                  </a:lnTo>
                  <a:lnTo>
                    <a:pt x="1752" y="7467"/>
                  </a:lnTo>
                  <a:lnTo>
                    <a:pt x="1524" y="7442"/>
                  </a:lnTo>
                  <a:lnTo>
                    <a:pt x="1384" y="7429"/>
                  </a:lnTo>
                  <a:lnTo>
                    <a:pt x="1193" y="7442"/>
                  </a:lnTo>
                  <a:lnTo>
                    <a:pt x="1016" y="7467"/>
                  </a:lnTo>
                  <a:lnTo>
                    <a:pt x="850" y="7518"/>
                  </a:lnTo>
                  <a:lnTo>
                    <a:pt x="698" y="7581"/>
                  </a:lnTo>
                  <a:lnTo>
                    <a:pt x="571" y="7658"/>
                  </a:lnTo>
                  <a:lnTo>
                    <a:pt x="457" y="7785"/>
                  </a:lnTo>
                  <a:lnTo>
                    <a:pt x="406" y="7924"/>
                  </a:lnTo>
                  <a:lnTo>
                    <a:pt x="406" y="8089"/>
                  </a:lnTo>
                  <a:lnTo>
                    <a:pt x="482" y="8216"/>
                  </a:lnTo>
                  <a:lnTo>
                    <a:pt x="2146" y="7670"/>
                  </a:lnTo>
                  <a:close/>
                </a:path>
                <a:path w="383540" h="110490">
                  <a:moveTo>
                    <a:pt x="9131" y="13563"/>
                  </a:moveTo>
                  <a:lnTo>
                    <a:pt x="9067" y="13411"/>
                  </a:lnTo>
                  <a:lnTo>
                    <a:pt x="8953" y="13284"/>
                  </a:lnTo>
                  <a:lnTo>
                    <a:pt x="8826" y="13195"/>
                  </a:lnTo>
                  <a:lnTo>
                    <a:pt x="8686" y="13131"/>
                  </a:lnTo>
                  <a:lnTo>
                    <a:pt x="8559" y="13081"/>
                  </a:lnTo>
                  <a:lnTo>
                    <a:pt x="8331" y="13055"/>
                  </a:lnTo>
                  <a:lnTo>
                    <a:pt x="8191" y="13042"/>
                  </a:lnTo>
                  <a:lnTo>
                    <a:pt x="8013" y="13055"/>
                  </a:lnTo>
                  <a:lnTo>
                    <a:pt x="7823" y="13081"/>
                  </a:lnTo>
                  <a:lnTo>
                    <a:pt x="7658" y="13131"/>
                  </a:lnTo>
                  <a:lnTo>
                    <a:pt x="2120" y="15367"/>
                  </a:lnTo>
                  <a:lnTo>
                    <a:pt x="2997" y="9944"/>
                  </a:lnTo>
                  <a:lnTo>
                    <a:pt x="2959" y="9728"/>
                  </a:lnTo>
                  <a:lnTo>
                    <a:pt x="2870" y="9601"/>
                  </a:lnTo>
                  <a:lnTo>
                    <a:pt x="2654" y="9461"/>
                  </a:lnTo>
                  <a:lnTo>
                    <a:pt x="2527" y="9398"/>
                  </a:lnTo>
                  <a:lnTo>
                    <a:pt x="2362" y="9347"/>
                  </a:lnTo>
                  <a:lnTo>
                    <a:pt x="2171" y="9334"/>
                  </a:lnTo>
                  <a:lnTo>
                    <a:pt x="1943" y="9321"/>
                  </a:lnTo>
                  <a:lnTo>
                    <a:pt x="1803" y="9334"/>
                  </a:lnTo>
                  <a:lnTo>
                    <a:pt x="1612" y="9385"/>
                  </a:lnTo>
                  <a:lnTo>
                    <a:pt x="1460" y="9448"/>
                  </a:lnTo>
                  <a:lnTo>
                    <a:pt x="1295" y="9525"/>
                  </a:lnTo>
                  <a:lnTo>
                    <a:pt x="1168" y="9639"/>
                  </a:lnTo>
                  <a:lnTo>
                    <a:pt x="1079" y="9817"/>
                  </a:lnTo>
                  <a:lnTo>
                    <a:pt x="0" y="16459"/>
                  </a:lnTo>
                  <a:lnTo>
                    <a:pt x="0" y="16586"/>
                  </a:lnTo>
                  <a:lnTo>
                    <a:pt x="101" y="16764"/>
                  </a:lnTo>
                  <a:lnTo>
                    <a:pt x="254" y="16891"/>
                  </a:lnTo>
                  <a:lnTo>
                    <a:pt x="393" y="16967"/>
                  </a:lnTo>
                  <a:lnTo>
                    <a:pt x="647" y="17043"/>
                  </a:lnTo>
                  <a:lnTo>
                    <a:pt x="838" y="17068"/>
                  </a:lnTo>
                  <a:lnTo>
                    <a:pt x="1041" y="17081"/>
                  </a:lnTo>
                  <a:lnTo>
                    <a:pt x="1206" y="17056"/>
                  </a:lnTo>
                  <a:lnTo>
                    <a:pt x="1346" y="17030"/>
                  </a:lnTo>
                  <a:lnTo>
                    <a:pt x="1473" y="16992"/>
                  </a:lnTo>
                  <a:lnTo>
                    <a:pt x="1625" y="16916"/>
                  </a:lnTo>
                  <a:lnTo>
                    <a:pt x="8712" y="14058"/>
                  </a:lnTo>
                  <a:lnTo>
                    <a:pt x="8851" y="13982"/>
                  </a:lnTo>
                  <a:lnTo>
                    <a:pt x="8978" y="13906"/>
                  </a:lnTo>
                  <a:lnTo>
                    <a:pt x="9093" y="13779"/>
                  </a:lnTo>
                  <a:lnTo>
                    <a:pt x="9131" y="13601"/>
                  </a:lnTo>
                  <a:close/>
                </a:path>
                <a:path w="383540" h="110490">
                  <a:moveTo>
                    <a:pt x="13817" y="381"/>
                  </a:moveTo>
                  <a:lnTo>
                    <a:pt x="13677" y="215"/>
                  </a:lnTo>
                  <a:lnTo>
                    <a:pt x="13538" y="139"/>
                  </a:lnTo>
                  <a:lnTo>
                    <a:pt x="13398" y="63"/>
                  </a:lnTo>
                  <a:lnTo>
                    <a:pt x="13208" y="38"/>
                  </a:lnTo>
                  <a:lnTo>
                    <a:pt x="13042" y="0"/>
                  </a:lnTo>
                  <a:lnTo>
                    <a:pt x="12750" y="0"/>
                  </a:lnTo>
                  <a:lnTo>
                    <a:pt x="12611" y="12"/>
                  </a:lnTo>
                  <a:lnTo>
                    <a:pt x="12484" y="50"/>
                  </a:lnTo>
                  <a:lnTo>
                    <a:pt x="12319" y="88"/>
                  </a:lnTo>
                  <a:lnTo>
                    <a:pt x="12179" y="177"/>
                  </a:lnTo>
                  <a:lnTo>
                    <a:pt x="12039" y="279"/>
                  </a:lnTo>
                  <a:lnTo>
                    <a:pt x="11950" y="406"/>
                  </a:lnTo>
                  <a:lnTo>
                    <a:pt x="11912" y="571"/>
                  </a:lnTo>
                  <a:lnTo>
                    <a:pt x="11963" y="711"/>
                  </a:lnTo>
                  <a:lnTo>
                    <a:pt x="13817" y="381"/>
                  </a:lnTo>
                  <a:close/>
                </a:path>
                <a:path w="383540" h="110490">
                  <a:moveTo>
                    <a:pt x="18618" y="9715"/>
                  </a:moveTo>
                  <a:lnTo>
                    <a:pt x="18554" y="9588"/>
                  </a:lnTo>
                  <a:lnTo>
                    <a:pt x="13817" y="393"/>
                  </a:lnTo>
                  <a:lnTo>
                    <a:pt x="11963" y="711"/>
                  </a:lnTo>
                  <a:lnTo>
                    <a:pt x="15887" y="8343"/>
                  </a:lnTo>
                  <a:lnTo>
                    <a:pt x="4826" y="3594"/>
                  </a:lnTo>
                  <a:lnTo>
                    <a:pt x="4673" y="3530"/>
                  </a:lnTo>
                  <a:lnTo>
                    <a:pt x="4533" y="3492"/>
                  </a:lnTo>
                  <a:lnTo>
                    <a:pt x="4343" y="3479"/>
                  </a:lnTo>
                  <a:lnTo>
                    <a:pt x="4114" y="3479"/>
                  </a:lnTo>
                  <a:lnTo>
                    <a:pt x="3975" y="3492"/>
                  </a:lnTo>
                  <a:lnTo>
                    <a:pt x="3784" y="3543"/>
                  </a:lnTo>
                  <a:lnTo>
                    <a:pt x="3606" y="3619"/>
                  </a:lnTo>
                  <a:lnTo>
                    <a:pt x="3479" y="3695"/>
                  </a:lnTo>
                  <a:lnTo>
                    <a:pt x="3352" y="3822"/>
                  </a:lnTo>
                  <a:lnTo>
                    <a:pt x="3302" y="3975"/>
                  </a:lnTo>
                  <a:lnTo>
                    <a:pt x="3302" y="4102"/>
                  </a:lnTo>
                  <a:lnTo>
                    <a:pt x="3352" y="4254"/>
                  </a:lnTo>
                  <a:lnTo>
                    <a:pt x="3517" y="4394"/>
                  </a:lnTo>
                  <a:lnTo>
                    <a:pt x="3683" y="4483"/>
                  </a:lnTo>
                  <a:lnTo>
                    <a:pt x="17068" y="10223"/>
                  </a:lnTo>
                  <a:lnTo>
                    <a:pt x="17221" y="10274"/>
                  </a:lnTo>
                  <a:lnTo>
                    <a:pt x="17360" y="10312"/>
                  </a:lnTo>
                  <a:lnTo>
                    <a:pt x="17500" y="10325"/>
                  </a:lnTo>
                  <a:lnTo>
                    <a:pt x="17780" y="10325"/>
                  </a:lnTo>
                  <a:lnTo>
                    <a:pt x="17919" y="10312"/>
                  </a:lnTo>
                  <a:lnTo>
                    <a:pt x="18059" y="10274"/>
                  </a:lnTo>
                  <a:lnTo>
                    <a:pt x="18211" y="10236"/>
                  </a:lnTo>
                  <a:lnTo>
                    <a:pt x="18338" y="10160"/>
                  </a:lnTo>
                  <a:lnTo>
                    <a:pt x="18478" y="10058"/>
                  </a:lnTo>
                  <a:lnTo>
                    <a:pt x="18580" y="9906"/>
                  </a:lnTo>
                  <a:lnTo>
                    <a:pt x="18618" y="9715"/>
                  </a:lnTo>
                  <a:close/>
                </a:path>
                <a:path w="383540" h="110490">
                  <a:moveTo>
                    <a:pt x="345414" y="64897"/>
                  </a:moveTo>
                  <a:lnTo>
                    <a:pt x="345338" y="64731"/>
                  </a:lnTo>
                  <a:lnTo>
                    <a:pt x="345198" y="64592"/>
                  </a:lnTo>
                  <a:lnTo>
                    <a:pt x="345008" y="64350"/>
                  </a:lnTo>
                  <a:lnTo>
                    <a:pt x="344868" y="64185"/>
                  </a:lnTo>
                  <a:lnTo>
                    <a:pt x="344716" y="64084"/>
                  </a:lnTo>
                  <a:lnTo>
                    <a:pt x="344589" y="64008"/>
                  </a:lnTo>
                  <a:lnTo>
                    <a:pt x="344449" y="63982"/>
                  </a:lnTo>
                  <a:lnTo>
                    <a:pt x="344258" y="63957"/>
                  </a:lnTo>
                  <a:lnTo>
                    <a:pt x="344068" y="63931"/>
                  </a:lnTo>
                  <a:lnTo>
                    <a:pt x="343890" y="63931"/>
                  </a:lnTo>
                  <a:lnTo>
                    <a:pt x="343687" y="63982"/>
                  </a:lnTo>
                  <a:lnTo>
                    <a:pt x="343065" y="64147"/>
                  </a:lnTo>
                  <a:lnTo>
                    <a:pt x="342900" y="64173"/>
                  </a:lnTo>
                  <a:lnTo>
                    <a:pt x="342734" y="64236"/>
                  </a:lnTo>
                  <a:lnTo>
                    <a:pt x="342595" y="64300"/>
                  </a:lnTo>
                  <a:lnTo>
                    <a:pt x="342468" y="64376"/>
                  </a:lnTo>
                  <a:lnTo>
                    <a:pt x="342366" y="64503"/>
                  </a:lnTo>
                  <a:lnTo>
                    <a:pt x="342303" y="64630"/>
                  </a:lnTo>
                  <a:lnTo>
                    <a:pt x="342303" y="64770"/>
                  </a:lnTo>
                  <a:lnTo>
                    <a:pt x="342366" y="64922"/>
                  </a:lnTo>
                  <a:lnTo>
                    <a:pt x="342709" y="65316"/>
                  </a:lnTo>
                  <a:lnTo>
                    <a:pt x="342836" y="65468"/>
                  </a:lnTo>
                  <a:lnTo>
                    <a:pt x="342988" y="65582"/>
                  </a:lnTo>
                  <a:lnTo>
                    <a:pt x="343128" y="65646"/>
                  </a:lnTo>
                  <a:lnTo>
                    <a:pt x="343268" y="65671"/>
                  </a:lnTo>
                  <a:lnTo>
                    <a:pt x="343458" y="65722"/>
                  </a:lnTo>
                  <a:lnTo>
                    <a:pt x="343827" y="65722"/>
                  </a:lnTo>
                  <a:lnTo>
                    <a:pt x="344017" y="65671"/>
                  </a:lnTo>
                  <a:lnTo>
                    <a:pt x="344182" y="65633"/>
                  </a:lnTo>
                  <a:lnTo>
                    <a:pt x="344690" y="65493"/>
                  </a:lnTo>
                  <a:lnTo>
                    <a:pt x="344830" y="65455"/>
                  </a:lnTo>
                  <a:lnTo>
                    <a:pt x="344970" y="65417"/>
                  </a:lnTo>
                  <a:lnTo>
                    <a:pt x="345122" y="65354"/>
                  </a:lnTo>
                  <a:lnTo>
                    <a:pt x="345249" y="65252"/>
                  </a:lnTo>
                  <a:lnTo>
                    <a:pt x="345363" y="65125"/>
                  </a:lnTo>
                  <a:lnTo>
                    <a:pt x="345401" y="64960"/>
                  </a:lnTo>
                  <a:close/>
                </a:path>
                <a:path w="383540" h="110490">
                  <a:moveTo>
                    <a:pt x="354037" y="55168"/>
                  </a:moveTo>
                  <a:lnTo>
                    <a:pt x="353949" y="55016"/>
                  </a:lnTo>
                  <a:lnTo>
                    <a:pt x="353834" y="54889"/>
                  </a:lnTo>
                  <a:lnTo>
                    <a:pt x="353695" y="54787"/>
                  </a:lnTo>
                  <a:lnTo>
                    <a:pt x="353542" y="54724"/>
                  </a:lnTo>
                  <a:lnTo>
                    <a:pt x="353415" y="54711"/>
                  </a:lnTo>
                  <a:lnTo>
                    <a:pt x="353288" y="54686"/>
                  </a:lnTo>
                  <a:lnTo>
                    <a:pt x="348449" y="53301"/>
                  </a:lnTo>
                  <a:lnTo>
                    <a:pt x="348284" y="53263"/>
                  </a:lnTo>
                  <a:lnTo>
                    <a:pt x="348132" y="53238"/>
                  </a:lnTo>
                  <a:lnTo>
                    <a:pt x="347929" y="53225"/>
                  </a:lnTo>
                  <a:lnTo>
                    <a:pt x="347764" y="53263"/>
                  </a:lnTo>
                  <a:lnTo>
                    <a:pt x="347586" y="53289"/>
                  </a:lnTo>
                  <a:lnTo>
                    <a:pt x="347421" y="53352"/>
                  </a:lnTo>
                  <a:lnTo>
                    <a:pt x="347281" y="53428"/>
                  </a:lnTo>
                  <a:lnTo>
                    <a:pt x="347167" y="53555"/>
                  </a:lnTo>
                  <a:lnTo>
                    <a:pt x="347078" y="53721"/>
                  </a:lnTo>
                  <a:lnTo>
                    <a:pt x="347078" y="53860"/>
                  </a:lnTo>
                  <a:lnTo>
                    <a:pt x="347129" y="54000"/>
                  </a:lnTo>
                  <a:lnTo>
                    <a:pt x="347268" y="54140"/>
                  </a:lnTo>
                  <a:lnTo>
                    <a:pt x="347395" y="54216"/>
                  </a:lnTo>
                  <a:lnTo>
                    <a:pt x="347548" y="54279"/>
                  </a:lnTo>
                  <a:lnTo>
                    <a:pt x="350824" y="55219"/>
                  </a:lnTo>
                  <a:lnTo>
                    <a:pt x="339191" y="58356"/>
                  </a:lnTo>
                  <a:lnTo>
                    <a:pt x="337743" y="56565"/>
                  </a:lnTo>
                  <a:lnTo>
                    <a:pt x="337616" y="56438"/>
                  </a:lnTo>
                  <a:lnTo>
                    <a:pt x="337439" y="56324"/>
                  </a:lnTo>
                  <a:lnTo>
                    <a:pt x="337248" y="56286"/>
                  </a:lnTo>
                  <a:lnTo>
                    <a:pt x="337070" y="56235"/>
                  </a:lnTo>
                  <a:lnTo>
                    <a:pt x="336715" y="56235"/>
                  </a:lnTo>
                  <a:lnTo>
                    <a:pt x="336461" y="56286"/>
                  </a:lnTo>
                  <a:lnTo>
                    <a:pt x="336334" y="56349"/>
                  </a:lnTo>
                  <a:lnTo>
                    <a:pt x="336169" y="56400"/>
                  </a:lnTo>
                  <a:lnTo>
                    <a:pt x="336016" y="56527"/>
                  </a:lnTo>
                  <a:lnTo>
                    <a:pt x="335927" y="56680"/>
                  </a:lnTo>
                  <a:lnTo>
                    <a:pt x="335915" y="56832"/>
                  </a:lnTo>
                  <a:lnTo>
                    <a:pt x="335991" y="57010"/>
                  </a:lnTo>
                  <a:lnTo>
                    <a:pt x="337781" y="59232"/>
                  </a:lnTo>
                  <a:lnTo>
                    <a:pt x="337896" y="59385"/>
                  </a:lnTo>
                  <a:lnTo>
                    <a:pt x="339712" y="61620"/>
                  </a:lnTo>
                  <a:lnTo>
                    <a:pt x="339852" y="61722"/>
                  </a:lnTo>
                  <a:lnTo>
                    <a:pt x="340042" y="61836"/>
                  </a:lnTo>
                  <a:lnTo>
                    <a:pt x="340220" y="61899"/>
                  </a:lnTo>
                  <a:lnTo>
                    <a:pt x="340448" y="61925"/>
                  </a:lnTo>
                  <a:lnTo>
                    <a:pt x="340588" y="61937"/>
                  </a:lnTo>
                  <a:lnTo>
                    <a:pt x="340817" y="61925"/>
                  </a:lnTo>
                  <a:lnTo>
                    <a:pt x="340956" y="61899"/>
                  </a:lnTo>
                  <a:lnTo>
                    <a:pt x="341122" y="61836"/>
                  </a:lnTo>
                  <a:lnTo>
                    <a:pt x="341261" y="61772"/>
                  </a:lnTo>
                  <a:lnTo>
                    <a:pt x="341388" y="61696"/>
                  </a:lnTo>
                  <a:lnTo>
                    <a:pt x="341515" y="61544"/>
                  </a:lnTo>
                  <a:lnTo>
                    <a:pt x="341553" y="61328"/>
                  </a:lnTo>
                  <a:lnTo>
                    <a:pt x="341477" y="61163"/>
                  </a:lnTo>
                  <a:lnTo>
                    <a:pt x="339991" y="59347"/>
                  </a:lnTo>
                  <a:lnTo>
                    <a:pt x="353479" y="55727"/>
                  </a:lnTo>
                  <a:lnTo>
                    <a:pt x="353606" y="55702"/>
                  </a:lnTo>
                  <a:lnTo>
                    <a:pt x="353745" y="55638"/>
                  </a:lnTo>
                  <a:lnTo>
                    <a:pt x="353885" y="55511"/>
                  </a:lnTo>
                  <a:lnTo>
                    <a:pt x="353974" y="55384"/>
                  </a:lnTo>
                  <a:lnTo>
                    <a:pt x="354037" y="55168"/>
                  </a:lnTo>
                  <a:close/>
                </a:path>
                <a:path w="383540" h="110490">
                  <a:moveTo>
                    <a:pt x="364032" y="68008"/>
                  </a:moveTo>
                  <a:lnTo>
                    <a:pt x="363588" y="66954"/>
                  </a:lnTo>
                  <a:lnTo>
                    <a:pt x="363474" y="66827"/>
                  </a:lnTo>
                  <a:lnTo>
                    <a:pt x="363143" y="66471"/>
                  </a:lnTo>
                  <a:lnTo>
                    <a:pt x="362788" y="66192"/>
                  </a:lnTo>
                  <a:lnTo>
                    <a:pt x="362407" y="65938"/>
                  </a:lnTo>
                  <a:lnTo>
                    <a:pt x="361492" y="65506"/>
                  </a:lnTo>
                  <a:lnTo>
                    <a:pt x="361238" y="65430"/>
                  </a:lnTo>
                  <a:lnTo>
                    <a:pt x="360972" y="65328"/>
                  </a:lnTo>
                  <a:lnTo>
                    <a:pt x="360451" y="65176"/>
                  </a:lnTo>
                  <a:lnTo>
                    <a:pt x="360172" y="65112"/>
                  </a:lnTo>
                  <a:lnTo>
                    <a:pt x="359892" y="65074"/>
                  </a:lnTo>
                  <a:lnTo>
                    <a:pt x="359321" y="64973"/>
                  </a:lnTo>
                  <a:lnTo>
                    <a:pt x="358724" y="64922"/>
                  </a:lnTo>
                  <a:lnTo>
                    <a:pt x="358140" y="64897"/>
                  </a:lnTo>
                  <a:lnTo>
                    <a:pt x="357835" y="64922"/>
                  </a:lnTo>
                  <a:lnTo>
                    <a:pt x="357365" y="64935"/>
                  </a:lnTo>
                  <a:lnTo>
                    <a:pt x="357225" y="64947"/>
                  </a:lnTo>
                  <a:lnTo>
                    <a:pt x="357035" y="64985"/>
                  </a:lnTo>
                  <a:lnTo>
                    <a:pt x="356882" y="65049"/>
                  </a:lnTo>
                  <a:lnTo>
                    <a:pt x="356743" y="65112"/>
                  </a:lnTo>
                  <a:lnTo>
                    <a:pt x="356616" y="65239"/>
                  </a:lnTo>
                  <a:lnTo>
                    <a:pt x="356527" y="65366"/>
                  </a:lnTo>
                  <a:lnTo>
                    <a:pt x="356514" y="65544"/>
                  </a:lnTo>
                  <a:lnTo>
                    <a:pt x="356565" y="65671"/>
                  </a:lnTo>
                  <a:lnTo>
                    <a:pt x="356717" y="65824"/>
                  </a:lnTo>
                  <a:lnTo>
                    <a:pt x="356882" y="65938"/>
                  </a:lnTo>
                  <a:lnTo>
                    <a:pt x="357035" y="65989"/>
                  </a:lnTo>
                  <a:lnTo>
                    <a:pt x="357174" y="66027"/>
                  </a:lnTo>
                  <a:lnTo>
                    <a:pt x="357593" y="66040"/>
                  </a:lnTo>
                  <a:lnTo>
                    <a:pt x="357835" y="66027"/>
                  </a:lnTo>
                  <a:lnTo>
                    <a:pt x="358127" y="66027"/>
                  </a:lnTo>
                  <a:lnTo>
                    <a:pt x="358724" y="66052"/>
                  </a:lnTo>
                  <a:lnTo>
                    <a:pt x="359321" y="66116"/>
                  </a:lnTo>
                  <a:lnTo>
                    <a:pt x="359676" y="66217"/>
                  </a:lnTo>
                  <a:lnTo>
                    <a:pt x="360070" y="66306"/>
                  </a:lnTo>
                  <a:lnTo>
                    <a:pt x="361823" y="67398"/>
                  </a:lnTo>
                  <a:lnTo>
                    <a:pt x="362013" y="67716"/>
                  </a:lnTo>
                  <a:lnTo>
                    <a:pt x="362089" y="67957"/>
                  </a:lnTo>
                  <a:lnTo>
                    <a:pt x="362102" y="68122"/>
                  </a:lnTo>
                  <a:lnTo>
                    <a:pt x="362089" y="68300"/>
                  </a:lnTo>
                  <a:lnTo>
                    <a:pt x="362038" y="68465"/>
                  </a:lnTo>
                  <a:lnTo>
                    <a:pt x="360756" y="69557"/>
                  </a:lnTo>
                  <a:lnTo>
                    <a:pt x="360603" y="69634"/>
                  </a:lnTo>
                  <a:lnTo>
                    <a:pt x="360426" y="69672"/>
                  </a:lnTo>
                  <a:lnTo>
                    <a:pt x="360299" y="69710"/>
                  </a:lnTo>
                  <a:lnTo>
                    <a:pt x="360146" y="69723"/>
                  </a:lnTo>
                  <a:lnTo>
                    <a:pt x="359867" y="69786"/>
                  </a:lnTo>
                  <a:lnTo>
                    <a:pt x="359676" y="69811"/>
                  </a:lnTo>
                  <a:lnTo>
                    <a:pt x="359219" y="69850"/>
                  </a:lnTo>
                  <a:lnTo>
                    <a:pt x="359054" y="69850"/>
                  </a:lnTo>
                  <a:lnTo>
                    <a:pt x="358889" y="69862"/>
                  </a:lnTo>
                  <a:lnTo>
                    <a:pt x="358584" y="69850"/>
                  </a:lnTo>
                  <a:lnTo>
                    <a:pt x="358406" y="69824"/>
                  </a:lnTo>
                  <a:lnTo>
                    <a:pt x="358241" y="69811"/>
                  </a:lnTo>
                  <a:lnTo>
                    <a:pt x="357949" y="69748"/>
                  </a:lnTo>
                  <a:lnTo>
                    <a:pt x="357784" y="69723"/>
                  </a:lnTo>
                  <a:lnTo>
                    <a:pt x="357606" y="69697"/>
                  </a:lnTo>
                  <a:lnTo>
                    <a:pt x="357466" y="69684"/>
                  </a:lnTo>
                  <a:lnTo>
                    <a:pt x="346824" y="68008"/>
                  </a:lnTo>
                  <a:lnTo>
                    <a:pt x="346697" y="67983"/>
                  </a:lnTo>
                  <a:lnTo>
                    <a:pt x="346532" y="67945"/>
                  </a:lnTo>
                  <a:lnTo>
                    <a:pt x="346214" y="67932"/>
                  </a:lnTo>
                  <a:lnTo>
                    <a:pt x="346087" y="67945"/>
                  </a:lnTo>
                  <a:lnTo>
                    <a:pt x="345960" y="67970"/>
                  </a:lnTo>
                  <a:lnTo>
                    <a:pt x="345808" y="68021"/>
                  </a:lnTo>
                  <a:lnTo>
                    <a:pt x="345655" y="68084"/>
                  </a:lnTo>
                  <a:lnTo>
                    <a:pt x="345516" y="68160"/>
                  </a:lnTo>
                  <a:lnTo>
                    <a:pt x="345427" y="68300"/>
                  </a:lnTo>
                  <a:lnTo>
                    <a:pt x="345363" y="68427"/>
                  </a:lnTo>
                  <a:lnTo>
                    <a:pt x="345363" y="68567"/>
                  </a:lnTo>
                  <a:lnTo>
                    <a:pt x="345427" y="68707"/>
                  </a:lnTo>
                  <a:lnTo>
                    <a:pt x="345567" y="68834"/>
                  </a:lnTo>
                  <a:lnTo>
                    <a:pt x="349161" y="73317"/>
                  </a:lnTo>
                  <a:lnTo>
                    <a:pt x="350532" y="72948"/>
                  </a:lnTo>
                  <a:lnTo>
                    <a:pt x="349161" y="73329"/>
                  </a:lnTo>
                  <a:lnTo>
                    <a:pt x="349288" y="73431"/>
                  </a:lnTo>
                  <a:lnTo>
                    <a:pt x="349478" y="73545"/>
                  </a:lnTo>
                  <a:lnTo>
                    <a:pt x="349669" y="73596"/>
                  </a:lnTo>
                  <a:lnTo>
                    <a:pt x="349897" y="73634"/>
                  </a:lnTo>
                  <a:lnTo>
                    <a:pt x="350024" y="73647"/>
                  </a:lnTo>
                  <a:lnTo>
                    <a:pt x="350215" y="73634"/>
                  </a:lnTo>
                  <a:lnTo>
                    <a:pt x="350456" y="73583"/>
                  </a:lnTo>
                  <a:lnTo>
                    <a:pt x="350583" y="73520"/>
                  </a:lnTo>
                  <a:lnTo>
                    <a:pt x="350723" y="73469"/>
                  </a:lnTo>
                  <a:lnTo>
                    <a:pt x="350862" y="73367"/>
                  </a:lnTo>
                  <a:lnTo>
                    <a:pt x="350989" y="73190"/>
                  </a:lnTo>
                  <a:lnTo>
                    <a:pt x="351002" y="73037"/>
                  </a:lnTo>
                  <a:lnTo>
                    <a:pt x="350926" y="72859"/>
                  </a:lnTo>
                  <a:lnTo>
                    <a:pt x="348081" y="69354"/>
                  </a:lnTo>
                  <a:lnTo>
                    <a:pt x="357187" y="70789"/>
                  </a:lnTo>
                  <a:lnTo>
                    <a:pt x="357339" y="70815"/>
                  </a:lnTo>
                  <a:lnTo>
                    <a:pt x="358076" y="70929"/>
                  </a:lnTo>
                  <a:lnTo>
                    <a:pt x="358317" y="70954"/>
                  </a:lnTo>
                  <a:lnTo>
                    <a:pt x="358838" y="70967"/>
                  </a:lnTo>
                  <a:lnTo>
                    <a:pt x="359359" y="70967"/>
                  </a:lnTo>
                  <a:lnTo>
                    <a:pt x="359867" y="70942"/>
                  </a:lnTo>
                  <a:lnTo>
                    <a:pt x="360095" y="70916"/>
                  </a:lnTo>
                  <a:lnTo>
                    <a:pt x="360832" y="70777"/>
                  </a:lnTo>
                  <a:lnTo>
                    <a:pt x="361073" y="70713"/>
                  </a:lnTo>
                  <a:lnTo>
                    <a:pt x="361200" y="70688"/>
                  </a:lnTo>
                  <a:lnTo>
                    <a:pt x="361403" y="70637"/>
                  </a:lnTo>
                  <a:lnTo>
                    <a:pt x="361835" y="70497"/>
                  </a:lnTo>
                  <a:lnTo>
                    <a:pt x="362204" y="70332"/>
                  </a:lnTo>
                  <a:lnTo>
                    <a:pt x="362597" y="70142"/>
                  </a:lnTo>
                  <a:lnTo>
                    <a:pt x="362737" y="70040"/>
                  </a:lnTo>
                  <a:lnTo>
                    <a:pt x="362902" y="69951"/>
                  </a:lnTo>
                  <a:lnTo>
                    <a:pt x="364032" y="68122"/>
                  </a:lnTo>
                  <a:close/>
                </a:path>
                <a:path w="383540" h="110490">
                  <a:moveTo>
                    <a:pt x="367626" y="105727"/>
                  </a:moveTo>
                  <a:lnTo>
                    <a:pt x="365683" y="105803"/>
                  </a:lnTo>
                  <a:lnTo>
                    <a:pt x="365747" y="105943"/>
                  </a:lnTo>
                  <a:lnTo>
                    <a:pt x="365874" y="106083"/>
                  </a:lnTo>
                  <a:lnTo>
                    <a:pt x="366026" y="106172"/>
                  </a:lnTo>
                  <a:lnTo>
                    <a:pt x="366229" y="106248"/>
                  </a:lnTo>
                  <a:lnTo>
                    <a:pt x="366369" y="106286"/>
                  </a:lnTo>
                  <a:lnTo>
                    <a:pt x="366509" y="106299"/>
                  </a:lnTo>
                  <a:lnTo>
                    <a:pt x="366763" y="106311"/>
                  </a:lnTo>
                  <a:lnTo>
                    <a:pt x="366915" y="106286"/>
                  </a:lnTo>
                  <a:lnTo>
                    <a:pt x="367055" y="106273"/>
                  </a:lnTo>
                  <a:lnTo>
                    <a:pt x="367233" y="106210"/>
                  </a:lnTo>
                  <a:lnTo>
                    <a:pt x="367385" y="106121"/>
                  </a:lnTo>
                  <a:lnTo>
                    <a:pt x="367512" y="106045"/>
                  </a:lnTo>
                  <a:lnTo>
                    <a:pt x="367601" y="105905"/>
                  </a:lnTo>
                  <a:lnTo>
                    <a:pt x="367626" y="105727"/>
                  </a:lnTo>
                  <a:close/>
                </a:path>
                <a:path w="383540" h="110490">
                  <a:moveTo>
                    <a:pt x="367982" y="72453"/>
                  </a:moveTo>
                  <a:lnTo>
                    <a:pt x="367944" y="72326"/>
                  </a:lnTo>
                  <a:lnTo>
                    <a:pt x="367741" y="72123"/>
                  </a:lnTo>
                  <a:lnTo>
                    <a:pt x="367601" y="72059"/>
                  </a:lnTo>
                  <a:lnTo>
                    <a:pt x="367461" y="72021"/>
                  </a:lnTo>
                  <a:lnTo>
                    <a:pt x="367296" y="71983"/>
                  </a:lnTo>
                  <a:lnTo>
                    <a:pt x="367106" y="71958"/>
                  </a:lnTo>
                  <a:lnTo>
                    <a:pt x="366928" y="71970"/>
                  </a:lnTo>
                  <a:lnTo>
                    <a:pt x="366725" y="71983"/>
                  </a:lnTo>
                  <a:lnTo>
                    <a:pt x="366572" y="72034"/>
                  </a:lnTo>
                  <a:lnTo>
                    <a:pt x="366420" y="72097"/>
                  </a:lnTo>
                  <a:lnTo>
                    <a:pt x="367703" y="72923"/>
                  </a:lnTo>
                  <a:lnTo>
                    <a:pt x="367830" y="72834"/>
                  </a:lnTo>
                  <a:lnTo>
                    <a:pt x="367969" y="72669"/>
                  </a:lnTo>
                  <a:lnTo>
                    <a:pt x="367982" y="72453"/>
                  </a:lnTo>
                  <a:close/>
                </a:path>
                <a:path w="383540" h="110490">
                  <a:moveTo>
                    <a:pt x="369125" y="109816"/>
                  </a:moveTo>
                  <a:lnTo>
                    <a:pt x="369049" y="109308"/>
                  </a:lnTo>
                  <a:lnTo>
                    <a:pt x="368998" y="109169"/>
                  </a:lnTo>
                  <a:lnTo>
                    <a:pt x="368871" y="109042"/>
                  </a:lnTo>
                  <a:lnTo>
                    <a:pt x="368719" y="108953"/>
                  </a:lnTo>
                  <a:lnTo>
                    <a:pt x="368579" y="108889"/>
                  </a:lnTo>
                  <a:lnTo>
                    <a:pt x="368414" y="108851"/>
                  </a:lnTo>
                  <a:lnTo>
                    <a:pt x="368198" y="108813"/>
                  </a:lnTo>
                  <a:lnTo>
                    <a:pt x="367995" y="108788"/>
                  </a:lnTo>
                  <a:lnTo>
                    <a:pt x="367855" y="108813"/>
                  </a:lnTo>
                  <a:lnTo>
                    <a:pt x="367118" y="108839"/>
                  </a:lnTo>
                  <a:lnTo>
                    <a:pt x="366979" y="108864"/>
                  </a:lnTo>
                  <a:lnTo>
                    <a:pt x="366801" y="108902"/>
                  </a:lnTo>
                  <a:lnTo>
                    <a:pt x="366636" y="108953"/>
                  </a:lnTo>
                  <a:lnTo>
                    <a:pt x="366496" y="109016"/>
                  </a:lnTo>
                  <a:lnTo>
                    <a:pt x="366369" y="109105"/>
                  </a:lnTo>
                  <a:lnTo>
                    <a:pt x="366293" y="109232"/>
                  </a:lnTo>
                  <a:lnTo>
                    <a:pt x="366255" y="109372"/>
                  </a:lnTo>
                  <a:lnTo>
                    <a:pt x="366280" y="109537"/>
                  </a:lnTo>
                  <a:lnTo>
                    <a:pt x="366445" y="109753"/>
                  </a:lnTo>
                  <a:lnTo>
                    <a:pt x="366623" y="109855"/>
                  </a:lnTo>
                  <a:lnTo>
                    <a:pt x="366776" y="109905"/>
                  </a:lnTo>
                  <a:lnTo>
                    <a:pt x="366928" y="109943"/>
                  </a:lnTo>
                  <a:lnTo>
                    <a:pt x="367055" y="109956"/>
                  </a:lnTo>
                  <a:lnTo>
                    <a:pt x="367195" y="109956"/>
                  </a:lnTo>
                  <a:lnTo>
                    <a:pt x="367271" y="110096"/>
                  </a:lnTo>
                  <a:lnTo>
                    <a:pt x="367360" y="110477"/>
                  </a:lnTo>
                  <a:lnTo>
                    <a:pt x="368249" y="110426"/>
                  </a:lnTo>
                  <a:lnTo>
                    <a:pt x="368388" y="110401"/>
                  </a:lnTo>
                  <a:lnTo>
                    <a:pt x="368566" y="110375"/>
                  </a:lnTo>
                  <a:lnTo>
                    <a:pt x="368719" y="110312"/>
                  </a:lnTo>
                  <a:lnTo>
                    <a:pt x="368884" y="110236"/>
                  </a:lnTo>
                  <a:lnTo>
                    <a:pt x="369036" y="110109"/>
                  </a:lnTo>
                  <a:lnTo>
                    <a:pt x="369112" y="109956"/>
                  </a:lnTo>
                  <a:lnTo>
                    <a:pt x="369125" y="109816"/>
                  </a:lnTo>
                  <a:close/>
                </a:path>
                <a:path w="383540" h="110490">
                  <a:moveTo>
                    <a:pt x="372452" y="77978"/>
                  </a:moveTo>
                  <a:lnTo>
                    <a:pt x="372389" y="77838"/>
                  </a:lnTo>
                  <a:lnTo>
                    <a:pt x="372262" y="77698"/>
                  </a:lnTo>
                  <a:lnTo>
                    <a:pt x="372135" y="77622"/>
                  </a:lnTo>
                  <a:lnTo>
                    <a:pt x="371970" y="77558"/>
                  </a:lnTo>
                  <a:lnTo>
                    <a:pt x="371805" y="77508"/>
                  </a:lnTo>
                  <a:lnTo>
                    <a:pt x="371627" y="77482"/>
                  </a:lnTo>
                  <a:lnTo>
                    <a:pt x="371386" y="77482"/>
                  </a:lnTo>
                  <a:lnTo>
                    <a:pt x="357682" y="78397"/>
                  </a:lnTo>
                  <a:lnTo>
                    <a:pt x="367703" y="72923"/>
                  </a:lnTo>
                  <a:lnTo>
                    <a:pt x="366356" y="72110"/>
                  </a:lnTo>
                  <a:lnTo>
                    <a:pt x="354253" y="78714"/>
                  </a:lnTo>
                  <a:lnTo>
                    <a:pt x="354114" y="78828"/>
                  </a:lnTo>
                  <a:lnTo>
                    <a:pt x="353999" y="78968"/>
                  </a:lnTo>
                  <a:lnTo>
                    <a:pt x="353961" y="79095"/>
                  </a:lnTo>
                  <a:lnTo>
                    <a:pt x="353987" y="79273"/>
                  </a:lnTo>
                  <a:lnTo>
                    <a:pt x="354088" y="79400"/>
                  </a:lnTo>
                  <a:lnTo>
                    <a:pt x="354228" y="79527"/>
                  </a:lnTo>
                  <a:lnTo>
                    <a:pt x="354368" y="79590"/>
                  </a:lnTo>
                  <a:lnTo>
                    <a:pt x="354495" y="79641"/>
                  </a:lnTo>
                  <a:lnTo>
                    <a:pt x="354672" y="79679"/>
                  </a:lnTo>
                  <a:lnTo>
                    <a:pt x="354799" y="79692"/>
                  </a:lnTo>
                  <a:lnTo>
                    <a:pt x="355041" y="79692"/>
                  </a:lnTo>
                  <a:lnTo>
                    <a:pt x="371614" y="78587"/>
                  </a:lnTo>
                  <a:lnTo>
                    <a:pt x="371741" y="78574"/>
                  </a:lnTo>
                  <a:lnTo>
                    <a:pt x="371906" y="78536"/>
                  </a:lnTo>
                  <a:lnTo>
                    <a:pt x="372097" y="78486"/>
                  </a:lnTo>
                  <a:lnTo>
                    <a:pt x="372237" y="78409"/>
                  </a:lnTo>
                  <a:lnTo>
                    <a:pt x="372376" y="78270"/>
                  </a:lnTo>
                  <a:lnTo>
                    <a:pt x="372452" y="78117"/>
                  </a:lnTo>
                  <a:lnTo>
                    <a:pt x="372452" y="77978"/>
                  </a:lnTo>
                  <a:close/>
                </a:path>
                <a:path w="383540" h="110490">
                  <a:moveTo>
                    <a:pt x="378828" y="99695"/>
                  </a:moveTo>
                  <a:lnTo>
                    <a:pt x="378574" y="99580"/>
                  </a:lnTo>
                  <a:lnTo>
                    <a:pt x="378396" y="99529"/>
                  </a:lnTo>
                  <a:lnTo>
                    <a:pt x="378206" y="99517"/>
                  </a:lnTo>
                  <a:lnTo>
                    <a:pt x="378015" y="99517"/>
                  </a:lnTo>
                  <a:lnTo>
                    <a:pt x="377825" y="99542"/>
                  </a:lnTo>
                  <a:lnTo>
                    <a:pt x="377659" y="99593"/>
                  </a:lnTo>
                  <a:lnTo>
                    <a:pt x="377507" y="99656"/>
                  </a:lnTo>
                  <a:lnTo>
                    <a:pt x="377367" y="99733"/>
                  </a:lnTo>
                  <a:lnTo>
                    <a:pt x="377228" y="99885"/>
                  </a:lnTo>
                  <a:lnTo>
                    <a:pt x="377164" y="100050"/>
                  </a:lnTo>
                  <a:lnTo>
                    <a:pt x="377177" y="100177"/>
                  </a:lnTo>
                  <a:lnTo>
                    <a:pt x="377253" y="100304"/>
                  </a:lnTo>
                  <a:lnTo>
                    <a:pt x="377393" y="100444"/>
                  </a:lnTo>
                  <a:lnTo>
                    <a:pt x="378828" y="99695"/>
                  </a:lnTo>
                  <a:close/>
                </a:path>
                <a:path w="383540" h="110490">
                  <a:moveTo>
                    <a:pt x="382993" y="102349"/>
                  </a:moveTo>
                  <a:lnTo>
                    <a:pt x="382905" y="102209"/>
                  </a:lnTo>
                  <a:lnTo>
                    <a:pt x="382790" y="102082"/>
                  </a:lnTo>
                  <a:lnTo>
                    <a:pt x="382651" y="102006"/>
                  </a:lnTo>
                  <a:lnTo>
                    <a:pt x="382498" y="101942"/>
                  </a:lnTo>
                  <a:lnTo>
                    <a:pt x="378828" y="99707"/>
                  </a:lnTo>
                  <a:lnTo>
                    <a:pt x="377444" y="100482"/>
                  </a:lnTo>
                  <a:lnTo>
                    <a:pt x="379907" y="101981"/>
                  </a:lnTo>
                  <a:lnTo>
                    <a:pt x="367144" y="102628"/>
                  </a:lnTo>
                  <a:lnTo>
                    <a:pt x="366852" y="100660"/>
                  </a:lnTo>
                  <a:lnTo>
                    <a:pt x="366788" y="100520"/>
                  </a:lnTo>
                  <a:lnTo>
                    <a:pt x="366661" y="100393"/>
                  </a:lnTo>
                  <a:lnTo>
                    <a:pt x="366534" y="100304"/>
                  </a:lnTo>
                  <a:lnTo>
                    <a:pt x="366407" y="100241"/>
                  </a:lnTo>
                  <a:lnTo>
                    <a:pt x="366229" y="100190"/>
                  </a:lnTo>
                  <a:lnTo>
                    <a:pt x="366026" y="100164"/>
                  </a:lnTo>
                  <a:lnTo>
                    <a:pt x="365810" y="100139"/>
                  </a:lnTo>
                  <a:lnTo>
                    <a:pt x="365671" y="100164"/>
                  </a:lnTo>
                  <a:lnTo>
                    <a:pt x="365480" y="100203"/>
                  </a:lnTo>
                  <a:lnTo>
                    <a:pt x="365302" y="100253"/>
                  </a:lnTo>
                  <a:lnTo>
                    <a:pt x="365150" y="100355"/>
                  </a:lnTo>
                  <a:lnTo>
                    <a:pt x="364985" y="100495"/>
                  </a:lnTo>
                  <a:lnTo>
                    <a:pt x="364921" y="100622"/>
                  </a:lnTo>
                  <a:lnTo>
                    <a:pt x="364921" y="100749"/>
                  </a:lnTo>
                  <a:lnTo>
                    <a:pt x="365302" y="103238"/>
                  </a:lnTo>
                  <a:lnTo>
                    <a:pt x="365696" y="105791"/>
                  </a:lnTo>
                  <a:lnTo>
                    <a:pt x="367614" y="105714"/>
                  </a:lnTo>
                  <a:lnTo>
                    <a:pt x="367322" y="103746"/>
                  </a:lnTo>
                  <a:lnTo>
                    <a:pt x="381850" y="102997"/>
                  </a:lnTo>
                  <a:lnTo>
                    <a:pt x="382193" y="102997"/>
                  </a:lnTo>
                  <a:lnTo>
                    <a:pt x="382346" y="102971"/>
                  </a:lnTo>
                  <a:lnTo>
                    <a:pt x="382498" y="102920"/>
                  </a:lnTo>
                  <a:lnTo>
                    <a:pt x="382651" y="102857"/>
                  </a:lnTo>
                  <a:lnTo>
                    <a:pt x="382778" y="102793"/>
                  </a:lnTo>
                  <a:lnTo>
                    <a:pt x="382892" y="102666"/>
                  </a:lnTo>
                  <a:lnTo>
                    <a:pt x="382993" y="102539"/>
                  </a:lnTo>
                  <a:lnTo>
                    <a:pt x="382993" y="10238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681127" y="1492008"/>
              <a:ext cx="50165" cy="91440"/>
            </a:xfrm>
            <a:custGeom>
              <a:avLst/>
              <a:gdLst/>
              <a:ahLst/>
              <a:cxnLst/>
              <a:rect l="l" t="t" r="r" b="b"/>
              <a:pathLst>
                <a:path w="50165" h="91440">
                  <a:moveTo>
                    <a:pt x="1498" y="84683"/>
                  </a:moveTo>
                  <a:lnTo>
                    <a:pt x="1358" y="84645"/>
                  </a:lnTo>
                  <a:lnTo>
                    <a:pt x="1219" y="84607"/>
                  </a:lnTo>
                  <a:lnTo>
                    <a:pt x="1041" y="84594"/>
                  </a:lnTo>
                  <a:lnTo>
                    <a:pt x="838" y="84594"/>
                  </a:lnTo>
                  <a:lnTo>
                    <a:pt x="660" y="84620"/>
                  </a:lnTo>
                  <a:lnTo>
                    <a:pt x="482" y="84658"/>
                  </a:lnTo>
                  <a:lnTo>
                    <a:pt x="330" y="84721"/>
                  </a:lnTo>
                  <a:lnTo>
                    <a:pt x="190" y="84810"/>
                  </a:lnTo>
                  <a:lnTo>
                    <a:pt x="63" y="84950"/>
                  </a:lnTo>
                  <a:lnTo>
                    <a:pt x="0" y="85115"/>
                  </a:lnTo>
                  <a:lnTo>
                    <a:pt x="12" y="85255"/>
                  </a:lnTo>
                  <a:lnTo>
                    <a:pt x="114" y="85420"/>
                  </a:lnTo>
                  <a:lnTo>
                    <a:pt x="254" y="85534"/>
                  </a:lnTo>
                  <a:lnTo>
                    <a:pt x="419" y="85610"/>
                  </a:lnTo>
                  <a:lnTo>
                    <a:pt x="1498" y="84683"/>
                  </a:lnTo>
                  <a:close/>
                </a:path>
                <a:path w="50165" h="91440">
                  <a:moveTo>
                    <a:pt x="14871" y="90360"/>
                  </a:moveTo>
                  <a:lnTo>
                    <a:pt x="14528" y="87109"/>
                  </a:lnTo>
                  <a:lnTo>
                    <a:pt x="14478" y="86982"/>
                  </a:lnTo>
                  <a:lnTo>
                    <a:pt x="14312" y="86817"/>
                  </a:lnTo>
                  <a:lnTo>
                    <a:pt x="14160" y="86728"/>
                  </a:lnTo>
                  <a:lnTo>
                    <a:pt x="13995" y="86664"/>
                  </a:lnTo>
                  <a:lnTo>
                    <a:pt x="13868" y="86626"/>
                  </a:lnTo>
                  <a:lnTo>
                    <a:pt x="13728" y="86601"/>
                  </a:lnTo>
                  <a:lnTo>
                    <a:pt x="13449" y="86601"/>
                  </a:lnTo>
                  <a:lnTo>
                    <a:pt x="13258" y="86614"/>
                  </a:lnTo>
                  <a:lnTo>
                    <a:pt x="13119" y="86652"/>
                  </a:lnTo>
                  <a:lnTo>
                    <a:pt x="12954" y="86702"/>
                  </a:lnTo>
                  <a:lnTo>
                    <a:pt x="12827" y="86779"/>
                  </a:lnTo>
                  <a:lnTo>
                    <a:pt x="12661" y="86944"/>
                  </a:lnTo>
                  <a:lnTo>
                    <a:pt x="12598" y="87083"/>
                  </a:lnTo>
                  <a:lnTo>
                    <a:pt x="12814" y="89268"/>
                  </a:lnTo>
                  <a:lnTo>
                    <a:pt x="1498" y="84709"/>
                  </a:lnTo>
                  <a:lnTo>
                    <a:pt x="419" y="85610"/>
                  </a:lnTo>
                  <a:lnTo>
                    <a:pt x="13258" y="90805"/>
                  </a:lnTo>
                  <a:lnTo>
                    <a:pt x="13385" y="90855"/>
                  </a:lnTo>
                  <a:lnTo>
                    <a:pt x="13639" y="90932"/>
                  </a:lnTo>
                  <a:lnTo>
                    <a:pt x="13779" y="90944"/>
                  </a:lnTo>
                  <a:lnTo>
                    <a:pt x="14020" y="90944"/>
                  </a:lnTo>
                  <a:lnTo>
                    <a:pt x="14160" y="90932"/>
                  </a:lnTo>
                  <a:lnTo>
                    <a:pt x="14300" y="90906"/>
                  </a:lnTo>
                  <a:lnTo>
                    <a:pt x="14478" y="90855"/>
                  </a:lnTo>
                  <a:lnTo>
                    <a:pt x="14605" y="90779"/>
                  </a:lnTo>
                  <a:lnTo>
                    <a:pt x="14744" y="90690"/>
                  </a:lnTo>
                  <a:lnTo>
                    <a:pt x="14846" y="90551"/>
                  </a:lnTo>
                  <a:lnTo>
                    <a:pt x="14871" y="90360"/>
                  </a:lnTo>
                  <a:close/>
                </a:path>
                <a:path w="50165" h="91440">
                  <a:moveTo>
                    <a:pt x="27965" y="47231"/>
                  </a:moveTo>
                  <a:lnTo>
                    <a:pt x="27889" y="47091"/>
                  </a:lnTo>
                  <a:lnTo>
                    <a:pt x="27749" y="46977"/>
                  </a:lnTo>
                  <a:lnTo>
                    <a:pt x="27622" y="46875"/>
                  </a:lnTo>
                  <a:lnTo>
                    <a:pt x="27470" y="46837"/>
                  </a:lnTo>
                  <a:lnTo>
                    <a:pt x="27305" y="46774"/>
                  </a:lnTo>
                  <a:lnTo>
                    <a:pt x="27089" y="46761"/>
                  </a:lnTo>
                  <a:lnTo>
                    <a:pt x="26390" y="46647"/>
                  </a:lnTo>
                  <a:lnTo>
                    <a:pt x="26263" y="46621"/>
                  </a:lnTo>
                  <a:lnTo>
                    <a:pt x="26022" y="46621"/>
                  </a:lnTo>
                  <a:lnTo>
                    <a:pt x="25869" y="46634"/>
                  </a:lnTo>
                  <a:lnTo>
                    <a:pt x="25704" y="46685"/>
                  </a:lnTo>
                  <a:lnTo>
                    <a:pt x="25527" y="46736"/>
                  </a:lnTo>
                  <a:lnTo>
                    <a:pt x="25349" y="46850"/>
                  </a:lnTo>
                  <a:lnTo>
                    <a:pt x="25222" y="47002"/>
                  </a:lnTo>
                  <a:lnTo>
                    <a:pt x="25031" y="47409"/>
                  </a:lnTo>
                  <a:lnTo>
                    <a:pt x="24955" y="47548"/>
                  </a:lnTo>
                  <a:lnTo>
                    <a:pt x="24942" y="47713"/>
                  </a:lnTo>
                  <a:lnTo>
                    <a:pt x="24993" y="47840"/>
                  </a:lnTo>
                  <a:lnTo>
                    <a:pt x="25107" y="47980"/>
                  </a:lnTo>
                  <a:lnTo>
                    <a:pt x="25273" y="48107"/>
                  </a:lnTo>
                  <a:lnTo>
                    <a:pt x="25438" y="48158"/>
                  </a:lnTo>
                  <a:lnTo>
                    <a:pt x="25603" y="48196"/>
                  </a:lnTo>
                  <a:lnTo>
                    <a:pt x="25806" y="48221"/>
                  </a:lnTo>
                  <a:lnTo>
                    <a:pt x="26504" y="48336"/>
                  </a:lnTo>
                  <a:lnTo>
                    <a:pt x="26924" y="48348"/>
                  </a:lnTo>
                  <a:lnTo>
                    <a:pt x="27076" y="48323"/>
                  </a:lnTo>
                  <a:lnTo>
                    <a:pt x="27203" y="48285"/>
                  </a:lnTo>
                  <a:lnTo>
                    <a:pt x="27355" y="48234"/>
                  </a:lnTo>
                  <a:lnTo>
                    <a:pt x="27508" y="48158"/>
                  </a:lnTo>
                  <a:lnTo>
                    <a:pt x="27635" y="48056"/>
                  </a:lnTo>
                  <a:lnTo>
                    <a:pt x="27711" y="47917"/>
                  </a:lnTo>
                  <a:lnTo>
                    <a:pt x="27851" y="47574"/>
                  </a:lnTo>
                  <a:lnTo>
                    <a:pt x="27940" y="47447"/>
                  </a:lnTo>
                  <a:lnTo>
                    <a:pt x="27965" y="47231"/>
                  </a:lnTo>
                  <a:close/>
                </a:path>
                <a:path w="50165" h="91440">
                  <a:moveTo>
                    <a:pt x="32118" y="952"/>
                  </a:moveTo>
                  <a:lnTo>
                    <a:pt x="32016" y="800"/>
                  </a:lnTo>
                  <a:lnTo>
                    <a:pt x="31877" y="660"/>
                  </a:lnTo>
                  <a:lnTo>
                    <a:pt x="31623" y="533"/>
                  </a:lnTo>
                  <a:lnTo>
                    <a:pt x="31483" y="495"/>
                  </a:lnTo>
                  <a:lnTo>
                    <a:pt x="31305" y="469"/>
                  </a:lnTo>
                  <a:lnTo>
                    <a:pt x="31153" y="469"/>
                  </a:lnTo>
                  <a:lnTo>
                    <a:pt x="31064" y="330"/>
                  </a:lnTo>
                  <a:lnTo>
                    <a:pt x="30911" y="203"/>
                  </a:lnTo>
                  <a:lnTo>
                    <a:pt x="30721" y="101"/>
                  </a:lnTo>
                  <a:lnTo>
                    <a:pt x="30543" y="50"/>
                  </a:lnTo>
                  <a:lnTo>
                    <a:pt x="30302" y="25"/>
                  </a:lnTo>
                  <a:lnTo>
                    <a:pt x="30111" y="0"/>
                  </a:lnTo>
                  <a:lnTo>
                    <a:pt x="29972" y="25"/>
                  </a:lnTo>
                  <a:lnTo>
                    <a:pt x="29794" y="63"/>
                  </a:lnTo>
                  <a:lnTo>
                    <a:pt x="29616" y="114"/>
                  </a:lnTo>
                  <a:lnTo>
                    <a:pt x="29464" y="215"/>
                  </a:lnTo>
                  <a:lnTo>
                    <a:pt x="29324" y="317"/>
                  </a:lnTo>
                  <a:lnTo>
                    <a:pt x="29248" y="469"/>
                  </a:lnTo>
                  <a:lnTo>
                    <a:pt x="29235" y="609"/>
                  </a:lnTo>
                  <a:lnTo>
                    <a:pt x="29311" y="1117"/>
                  </a:lnTo>
                  <a:lnTo>
                    <a:pt x="29362" y="1257"/>
                  </a:lnTo>
                  <a:lnTo>
                    <a:pt x="29489" y="1397"/>
                  </a:lnTo>
                  <a:lnTo>
                    <a:pt x="29616" y="1473"/>
                  </a:lnTo>
                  <a:lnTo>
                    <a:pt x="29756" y="1536"/>
                  </a:lnTo>
                  <a:lnTo>
                    <a:pt x="29946" y="1600"/>
                  </a:lnTo>
                  <a:lnTo>
                    <a:pt x="30124" y="1625"/>
                  </a:lnTo>
                  <a:lnTo>
                    <a:pt x="30340" y="1625"/>
                  </a:lnTo>
                  <a:lnTo>
                    <a:pt x="31242" y="1587"/>
                  </a:lnTo>
                  <a:lnTo>
                    <a:pt x="31178" y="1282"/>
                  </a:lnTo>
                  <a:lnTo>
                    <a:pt x="31254" y="1574"/>
                  </a:lnTo>
                  <a:lnTo>
                    <a:pt x="31381" y="1562"/>
                  </a:lnTo>
                  <a:lnTo>
                    <a:pt x="31559" y="1536"/>
                  </a:lnTo>
                  <a:lnTo>
                    <a:pt x="31711" y="1473"/>
                  </a:lnTo>
                  <a:lnTo>
                    <a:pt x="31864" y="1409"/>
                  </a:lnTo>
                  <a:lnTo>
                    <a:pt x="31991" y="1320"/>
                  </a:lnTo>
                  <a:lnTo>
                    <a:pt x="32067" y="1193"/>
                  </a:lnTo>
                  <a:lnTo>
                    <a:pt x="32118" y="952"/>
                  </a:lnTo>
                  <a:close/>
                </a:path>
                <a:path w="50165" h="91440">
                  <a:moveTo>
                    <a:pt x="35699" y="62534"/>
                  </a:moveTo>
                  <a:lnTo>
                    <a:pt x="35572" y="61442"/>
                  </a:lnTo>
                  <a:lnTo>
                    <a:pt x="19189" y="62014"/>
                  </a:lnTo>
                  <a:lnTo>
                    <a:pt x="18961" y="62014"/>
                  </a:lnTo>
                  <a:lnTo>
                    <a:pt x="18796" y="62026"/>
                  </a:lnTo>
                  <a:lnTo>
                    <a:pt x="18630" y="62052"/>
                  </a:lnTo>
                  <a:lnTo>
                    <a:pt x="18503" y="62077"/>
                  </a:lnTo>
                  <a:lnTo>
                    <a:pt x="18351" y="62153"/>
                  </a:lnTo>
                  <a:lnTo>
                    <a:pt x="18224" y="62204"/>
                  </a:lnTo>
                  <a:lnTo>
                    <a:pt x="18110" y="62331"/>
                  </a:lnTo>
                  <a:lnTo>
                    <a:pt x="18059" y="62458"/>
                  </a:lnTo>
                  <a:lnTo>
                    <a:pt x="18046" y="62623"/>
                  </a:lnTo>
                  <a:lnTo>
                    <a:pt x="18110" y="62776"/>
                  </a:lnTo>
                  <a:lnTo>
                    <a:pt x="18275" y="62941"/>
                  </a:lnTo>
                  <a:lnTo>
                    <a:pt x="18427" y="63017"/>
                  </a:lnTo>
                  <a:lnTo>
                    <a:pt x="32372" y="68326"/>
                  </a:lnTo>
                  <a:lnTo>
                    <a:pt x="32905" y="67868"/>
                  </a:lnTo>
                  <a:lnTo>
                    <a:pt x="32372" y="68338"/>
                  </a:lnTo>
                  <a:lnTo>
                    <a:pt x="32499" y="68364"/>
                  </a:lnTo>
                  <a:lnTo>
                    <a:pt x="32689" y="68402"/>
                  </a:lnTo>
                  <a:lnTo>
                    <a:pt x="33058" y="68414"/>
                  </a:lnTo>
                  <a:lnTo>
                    <a:pt x="33235" y="68389"/>
                  </a:lnTo>
                  <a:lnTo>
                    <a:pt x="33413" y="68351"/>
                  </a:lnTo>
                  <a:lnTo>
                    <a:pt x="33566" y="68275"/>
                  </a:lnTo>
                  <a:lnTo>
                    <a:pt x="33731" y="68173"/>
                  </a:lnTo>
                  <a:lnTo>
                    <a:pt x="33820" y="68046"/>
                  </a:lnTo>
                  <a:lnTo>
                    <a:pt x="33870" y="67830"/>
                  </a:lnTo>
                  <a:lnTo>
                    <a:pt x="33807" y="67678"/>
                  </a:lnTo>
                  <a:lnTo>
                    <a:pt x="33705" y="67551"/>
                  </a:lnTo>
                  <a:lnTo>
                    <a:pt x="33578" y="67475"/>
                  </a:lnTo>
                  <a:lnTo>
                    <a:pt x="33439" y="67411"/>
                  </a:lnTo>
                  <a:lnTo>
                    <a:pt x="21920" y="63030"/>
                  </a:lnTo>
                  <a:lnTo>
                    <a:pt x="35699" y="62534"/>
                  </a:lnTo>
                  <a:close/>
                </a:path>
                <a:path w="50165" h="91440">
                  <a:moveTo>
                    <a:pt x="36588" y="61925"/>
                  </a:moveTo>
                  <a:lnTo>
                    <a:pt x="36537" y="61798"/>
                  </a:lnTo>
                  <a:lnTo>
                    <a:pt x="36436" y="61671"/>
                  </a:lnTo>
                  <a:lnTo>
                    <a:pt x="36309" y="61582"/>
                  </a:lnTo>
                  <a:lnTo>
                    <a:pt x="36156" y="61506"/>
                  </a:lnTo>
                  <a:lnTo>
                    <a:pt x="35991" y="61455"/>
                  </a:lnTo>
                  <a:lnTo>
                    <a:pt x="35814" y="61429"/>
                  </a:lnTo>
                  <a:lnTo>
                    <a:pt x="35623" y="61417"/>
                  </a:lnTo>
                  <a:lnTo>
                    <a:pt x="35699" y="62522"/>
                  </a:lnTo>
                  <a:lnTo>
                    <a:pt x="35839" y="62522"/>
                  </a:lnTo>
                  <a:lnTo>
                    <a:pt x="36004" y="62496"/>
                  </a:lnTo>
                  <a:lnTo>
                    <a:pt x="36245" y="62407"/>
                  </a:lnTo>
                  <a:lnTo>
                    <a:pt x="36385" y="62344"/>
                  </a:lnTo>
                  <a:lnTo>
                    <a:pt x="36537" y="62166"/>
                  </a:lnTo>
                  <a:lnTo>
                    <a:pt x="36588" y="62026"/>
                  </a:lnTo>
                  <a:close/>
                </a:path>
                <a:path w="50165" h="91440">
                  <a:moveTo>
                    <a:pt x="38938" y="56502"/>
                  </a:moveTo>
                  <a:lnTo>
                    <a:pt x="38925" y="56057"/>
                  </a:lnTo>
                  <a:lnTo>
                    <a:pt x="38798" y="55613"/>
                  </a:lnTo>
                  <a:lnTo>
                    <a:pt x="38633" y="55168"/>
                  </a:lnTo>
                  <a:lnTo>
                    <a:pt x="38493" y="54965"/>
                  </a:lnTo>
                  <a:lnTo>
                    <a:pt x="38379" y="54737"/>
                  </a:lnTo>
                  <a:lnTo>
                    <a:pt x="33147" y="52006"/>
                  </a:lnTo>
                  <a:lnTo>
                    <a:pt x="33007" y="51981"/>
                  </a:lnTo>
                  <a:lnTo>
                    <a:pt x="32880" y="51981"/>
                  </a:lnTo>
                  <a:lnTo>
                    <a:pt x="31559" y="51777"/>
                  </a:lnTo>
                  <a:lnTo>
                    <a:pt x="31559" y="52920"/>
                  </a:lnTo>
                  <a:lnTo>
                    <a:pt x="30454" y="55295"/>
                  </a:lnTo>
                  <a:lnTo>
                    <a:pt x="29375" y="56159"/>
                  </a:lnTo>
                  <a:lnTo>
                    <a:pt x="29146" y="56235"/>
                  </a:lnTo>
                  <a:lnTo>
                    <a:pt x="28829" y="56337"/>
                  </a:lnTo>
                  <a:lnTo>
                    <a:pt x="28308" y="56388"/>
                  </a:lnTo>
                  <a:lnTo>
                    <a:pt x="27825" y="56413"/>
                  </a:lnTo>
                  <a:lnTo>
                    <a:pt x="27698" y="56388"/>
                  </a:lnTo>
                  <a:lnTo>
                    <a:pt x="27533" y="56388"/>
                  </a:lnTo>
                  <a:lnTo>
                    <a:pt x="27393" y="56362"/>
                  </a:lnTo>
                  <a:lnTo>
                    <a:pt x="27254" y="56349"/>
                  </a:lnTo>
                  <a:lnTo>
                    <a:pt x="26708" y="56273"/>
                  </a:lnTo>
                  <a:lnTo>
                    <a:pt x="26581" y="56248"/>
                  </a:lnTo>
                  <a:lnTo>
                    <a:pt x="26428" y="56210"/>
                  </a:lnTo>
                  <a:lnTo>
                    <a:pt x="26009" y="56134"/>
                  </a:lnTo>
                  <a:lnTo>
                    <a:pt x="25285" y="55880"/>
                  </a:lnTo>
                  <a:lnTo>
                    <a:pt x="24790" y="55626"/>
                  </a:lnTo>
                  <a:lnTo>
                    <a:pt x="24498" y="55372"/>
                  </a:lnTo>
                  <a:lnTo>
                    <a:pt x="23939" y="54279"/>
                  </a:lnTo>
                  <a:lnTo>
                    <a:pt x="26263" y="52451"/>
                  </a:lnTo>
                  <a:lnTo>
                    <a:pt x="26428" y="52400"/>
                  </a:lnTo>
                  <a:lnTo>
                    <a:pt x="26758" y="52374"/>
                  </a:lnTo>
                  <a:lnTo>
                    <a:pt x="26936" y="52349"/>
                  </a:lnTo>
                  <a:lnTo>
                    <a:pt x="27419" y="52324"/>
                  </a:lnTo>
                  <a:lnTo>
                    <a:pt x="27762" y="52336"/>
                  </a:lnTo>
                  <a:lnTo>
                    <a:pt x="28155" y="52400"/>
                  </a:lnTo>
                  <a:lnTo>
                    <a:pt x="31559" y="52920"/>
                  </a:lnTo>
                  <a:lnTo>
                    <a:pt x="31559" y="51777"/>
                  </a:lnTo>
                  <a:lnTo>
                    <a:pt x="28994" y="51384"/>
                  </a:lnTo>
                  <a:lnTo>
                    <a:pt x="28803" y="51333"/>
                  </a:lnTo>
                  <a:lnTo>
                    <a:pt x="28613" y="51308"/>
                  </a:lnTo>
                  <a:lnTo>
                    <a:pt x="27457" y="51206"/>
                  </a:lnTo>
                  <a:lnTo>
                    <a:pt x="26670" y="51244"/>
                  </a:lnTo>
                  <a:lnTo>
                    <a:pt x="25895" y="51333"/>
                  </a:lnTo>
                  <a:lnTo>
                    <a:pt x="24930" y="51549"/>
                  </a:lnTo>
                  <a:lnTo>
                    <a:pt x="24460" y="51701"/>
                  </a:lnTo>
                  <a:lnTo>
                    <a:pt x="24028" y="51892"/>
                  </a:lnTo>
                  <a:lnTo>
                    <a:pt x="23837" y="51993"/>
                  </a:lnTo>
                  <a:lnTo>
                    <a:pt x="23647" y="52070"/>
                  </a:lnTo>
                  <a:lnTo>
                    <a:pt x="22009" y="54267"/>
                  </a:lnTo>
                  <a:lnTo>
                    <a:pt x="22034" y="54571"/>
                  </a:lnTo>
                  <a:lnTo>
                    <a:pt x="22085" y="54864"/>
                  </a:lnTo>
                  <a:lnTo>
                    <a:pt x="22212" y="55156"/>
                  </a:lnTo>
                  <a:lnTo>
                    <a:pt x="22301" y="55295"/>
                  </a:lnTo>
                  <a:lnTo>
                    <a:pt x="22377" y="55448"/>
                  </a:lnTo>
                  <a:lnTo>
                    <a:pt x="25768" y="57264"/>
                  </a:lnTo>
                  <a:lnTo>
                    <a:pt x="25933" y="57289"/>
                  </a:lnTo>
                  <a:lnTo>
                    <a:pt x="26631" y="57404"/>
                  </a:lnTo>
                  <a:lnTo>
                    <a:pt x="26797" y="57429"/>
                  </a:lnTo>
                  <a:lnTo>
                    <a:pt x="26949" y="57442"/>
                  </a:lnTo>
                  <a:lnTo>
                    <a:pt x="27495" y="57505"/>
                  </a:lnTo>
                  <a:lnTo>
                    <a:pt x="27698" y="57518"/>
                  </a:lnTo>
                  <a:lnTo>
                    <a:pt x="28359" y="57518"/>
                  </a:lnTo>
                  <a:lnTo>
                    <a:pt x="28587" y="57505"/>
                  </a:lnTo>
                  <a:lnTo>
                    <a:pt x="28803" y="57467"/>
                  </a:lnTo>
                  <a:lnTo>
                    <a:pt x="29235" y="57429"/>
                  </a:lnTo>
                  <a:lnTo>
                    <a:pt x="30060" y="57238"/>
                  </a:lnTo>
                  <a:lnTo>
                    <a:pt x="30416" y="57111"/>
                  </a:lnTo>
                  <a:lnTo>
                    <a:pt x="30797" y="56959"/>
                  </a:lnTo>
                  <a:lnTo>
                    <a:pt x="30937" y="56870"/>
                  </a:lnTo>
                  <a:lnTo>
                    <a:pt x="31102" y="56794"/>
                  </a:lnTo>
                  <a:lnTo>
                    <a:pt x="31432" y="56603"/>
                  </a:lnTo>
                  <a:lnTo>
                    <a:pt x="31673" y="56413"/>
                  </a:lnTo>
                  <a:lnTo>
                    <a:pt x="31927" y="56197"/>
                  </a:lnTo>
                  <a:lnTo>
                    <a:pt x="32016" y="56070"/>
                  </a:lnTo>
                  <a:lnTo>
                    <a:pt x="32258" y="55727"/>
                  </a:lnTo>
                  <a:lnTo>
                    <a:pt x="32308" y="55600"/>
                  </a:lnTo>
                  <a:lnTo>
                    <a:pt x="33388" y="53251"/>
                  </a:lnTo>
                  <a:lnTo>
                    <a:pt x="33896" y="53378"/>
                  </a:lnTo>
                  <a:lnTo>
                    <a:pt x="37007" y="56489"/>
                  </a:lnTo>
                  <a:lnTo>
                    <a:pt x="36982" y="56845"/>
                  </a:lnTo>
                  <a:lnTo>
                    <a:pt x="36855" y="57175"/>
                  </a:lnTo>
                  <a:lnTo>
                    <a:pt x="36779" y="57327"/>
                  </a:lnTo>
                  <a:lnTo>
                    <a:pt x="36753" y="57531"/>
                  </a:lnTo>
                  <a:lnTo>
                    <a:pt x="36791" y="57670"/>
                  </a:lnTo>
                  <a:lnTo>
                    <a:pt x="36982" y="57835"/>
                  </a:lnTo>
                  <a:lnTo>
                    <a:pt x="37134" y="57924"/>
                  </a:lnTo>
                  <a:lnTo>
                    <a:pt x="37338" y="57988"/>
                  </a:lnTo>
                  <a:lnTo>
                    <a:pt x="37477" y="58026"/>
                  </a:lnTo>
                  <a:lnTo>
                    <a:pt x="37630" y="58039"/>
                  </a:lnTo>
                  <a:lnTo>
                    <a:pt x="37846" y="58039"/>
                  </a:lnTo>
                  <a:lnTo>
                    <a:pt x="37985" y="58026"/>
                  </a:lnTo>
                  <a:lnTo>
                    <a:pt x="38214" y="57962"/>
                  </a:lnTo>
                  <a:lnTo>
                    <a:pt x="38354" y="57912"/>
                  </a:lnTo>
                  <a:lnTo>
                    <a:pt x="38481" y="57823"/>
                  </a:lnTo>
                  <a:lnTo>
                    <a:pt x="38633" y="57632"/>
                  </a:lnTo>
                  <a:lnTo>
                    <a:pt x="38747" y="57416"/>
                  </a:lnTo>
                  <a:lnTo>
                    <a:pt x="38887" y="56972"/>
                  </a:lnTo>
                  <a:lnTo>
                    <a:pt x="38925" y="56743"/>
                  </a:lnTo>
                  <a:lnTo>
                    <a:pt x="38938" y="56502"/>
                  </a:lnTo>
                  <a:close/>
                </a:path>
                <a:path w="50165" h="91440">
                  <a:moveTo>
                    <a:pt x="39319" y="7835"/>
                  </a:moveTo>
                  <a:lnTo>
                    <a:pt x="39243" y="7683"/>
                  </a:lnTo>
                  <a:lnTo>
                    <a:pt x="39090" y="7543"/>
                  </a:lnTo>
                  <a:lnTo>
                    <a:pt x="38950" y="7467"/>
                  </a:lnTo>
                  <a:lnTo>
                    <a:pt x="38823" y="7416"/>
                  </a:lnTo>
                  <a:lnTo>
                    <a:pt x="38696" y="7378"/>
                  </a:lnTo>
                  <a:lnTo>
                    <a:pt x="38519" y="7353"/>
                  </a:lnTo>
                  <a:lnTo>
                    <a:pt x="38290" y="7353"/>
                  </a:lnTo>
                  <a:lnTo>
                    <a:pt x="38455" y="8458"/>
                  </a:lnTo>
                  <a:lnTo>
                    <a:pt x="38595" y="8445"/>
                  </a:lnTo>
                  <a:lnTo>
                    <a:pt x="38773" y="8407"/>
                  </a:lnTo>
                  <a:lnTo>
                    <a:pt x="38938" y="8356"/>
                  </a:lnTo>
                  <a:lnTo>
                    <a:pt x="39077" y="8293"/>
                  </a:lnTo>
                  <a:lnTo>
                    <a:pt x="39204" y="8204"/>
                  </a:lnTo>
                  <a:lnTo>
                    <a:pt x="39281" y="8077"/>
                  </a:lnTo>
                  <a:lnTo>
                    <a:pt x="39319" y="7835"/>
                  </a:lnTo>
                  <a:close/>
                </a:path>
                <a:path w="50165" h="91440">
                  <a:moveTo>
                    <a:pt x="42811" y="40360"/>
                  </a:moveTo>
                  <a:lnTo>
                    <a:pt x="42710" y="40233"/>
                  </a:lnTo>
                  <a:lnTo>
                    <a:pt x="42570" y="40157"/>
                  </a:lnTo>
                  <a:lnTo>
                    <a:pt x="42418" y="40081"/>
                  </a:lnTo>
                  <a:lnTo>
                    <a:pt x="42291" y="40055"/>
                  </a:lnTo>
                  <a:lnTo>
                    <a:pt x="42151" y="40030"/>
                  </a:lnTo>
                  <a:lnTo>
                    <a:pt x="41719" y="40017"/>
                  </a:lnTo>
                  <a:lnTo>
                    <a:pt x="41554" y="40068"/>
                  </a:lnTo>
                  <a:lnTo>
                    <a:pt x="41122" y="40284"/>
                  </a:lnTo>
                  <a:lnTo>
                    <a:pt x="40982" y="40487"/>
                  </a:lnTo>
                  <a:lnTo>
                    <a:pt x="40982" y="40665"/>
                  </a:lnTo>
                  <a:lnTo>
                    <a:pt x="41059" y="40805"/>
                  </a:lnTo>
                  <a:lnTo>
                    <a:pt x="42811" y="40360"/>
                  </a:lnTo>
                  <a:close/>
                </a:path>
                <a:path w="50165" h="91440">
                  <a:moveTo>
                    <a:pt x="45161" y="43497"/>
                  </a:moveTo>
                  <a:lnTo>
                    <a:pt x="45110" y="43357"/>
                  </a:lnTo>
                  <a:lnTo>
                    <a:pt x="42824" y="40360"/>
                  </a:lnTo>
                  <a:lnTo>
                    <a:pt x="41071" y="40805"/>
                  </a:lnTo>
                  <a:lnTo>
                    <a:pt x="42494" y="42722"/>
                  </a:lnTo>
                  <a:lnTo>
                    <a:pt x="30099" y="40805"/>
                  </a:lnTo>
                  <a:lnTo>
                    <a:pt x="30988" y="38887"/>
                  </a:lnTo>
                  <a:lnTo>
                    <a:pt x="31013" y="38671"/>
                  </a:lnTo>
                  <a:lnTo>
                    <a:pt x="30949" y="38531"/>
                  </a:lnTo>
                  <a:lnTo>
                    <a:pt x="30784" y="38366"/>
                  </a:lnTo>
                  <a:lnTo>
                    <a:pt x="30657" y="38290"/>
                  </a:lnTo>
                  <a:lnTo>
                    <a:pt x="30480" y="38239"/>
                  </a:lnTo>
                  <a:lnTo>
                    <a:pt x="30353" y="38214"/>
                  </a:lnTo>
                  <a:lnTo>
                    <a:pt x="30124" y="38188"/>
                  </a:lnTo>
                  <a:lnTo>
                    <a:pt x="29984" y="38188"/>
                  </a:lnTo>
                  <a:lnTo>
                    <a:pt x="29781" y="38214"/>
                  </a:lnTo>
                  <a:lnTo>
                    <a:pt x="29616" y="38252"/>
                  </a:lnTo>
                  <a:lnTo>
                    <a:pt x="29438" y="38303"/>
                  </a:lnTo>
                  <a:lnTo>
                    <a:pt x="29311" y="38392"/>
                  </a:lnTo>
                  <a:lnTo>
                    <a:pt x="29184" y="38493"/>
                  </a:lnTo>
                  <a:lnTo>
                    <a:pt x="27965" y="41071"/>
                  </a:lnTo>
                  <a:lnTo>
                    <a:pt x="26835" y="43497"/>
                  </a:lnTo>
                  <a:lnTo>
                    <a:pt x="26822" y="43688"/>
                  </a:lnTo>
                  <a:lnTo>
                    <a:pt x="26885" y="43815"/>
                  </a:lnTo>
                  <a:lnTo>
                    <a:pt x="26974" y="43942"/>
                  </a:lnTo>
                  <a:lnTo>
                    <a:pt x="27101" y="44030"/>
                  </a:lnTo>
                  <a:lnTo>
                    <a:pt x="27406" y="44145"/>
                  </a:lnTo>
                  <a:lnTo>
                    <a:pt x="27546" y="44170"/>
                  </a:lnTo>
                  <a:lnTo>
                    <a:pt x="27686" y="44196"/>
                  </a:lnTo>
                  <a:lnTo>
                    <a:pt x="27901" y="44196"/>
                  </a:lnTo>
                  <a:lnTo>
                    <a:pt x="28054" y="44170"/>
                  </a:lnTo>
                  <a:lnTo>
                    <a:pt x="28232" y="44132"/>
                  </a:lnTo>
                  <a:lnTo>
                    <a:pt x="28409" y="44069"/>
                  </a:lnTo>
                  <a:lnTo>
                    <a:pt x="28549" y="43992"/>
                  </a:lnTo>
                  <a:lnTo>
                    <a:pt x="28689" y="43865"/>
                  </a:lnTo>
                  <a:lnTo>
                    <a:pt x="29603" y="41884"/>
                  </a:lnTo>
                  <a:lnTo>
                    <a:pt x="43827" y="44081"/>
                  </a:lnTo>
                  <a:lnTo>
                    <a:pt x="43967" y="44094"/>
                  </a:lnTo>
                  <a:lnTo>
                    <a:pt x="44348" y="44107"/>
                  </a:lnTo>
                  <a:lnTo>
                    <a:pt x="44538" y="44081"/>
                  </a:lnTo>
                  <a:lnTo>
                    <a:pt x="44716" y="44030"/>
                  </a:lnTo>
                  <a:lnTo>
                    <a:pt x="44843" y="43954"/>
                  </a:lnTo>
                  <a:lnTo>
                    <a:pt x="45021" y="43827"/>
                  </a:lnTo>
                  <a:lnTo>
                    <a:pt x="45123" y="43700"/>
                  </a:lnTo>
                  <a:lnTo>
                    <a:pt x="45161" y="43497"/>
                  </a:lnTo>
                  <a:close/>
                </a:path>
                <a:path w="50165" h="91440">
                  <a:moveTo>
                    <a:pt x="47866" y="5918"/>
                  </a:moveTo>
                  <a:lnTo>
                    <a:pt x="47777" y="5727"/>
                  </a:lnTo>
                  <a:lnTo>
                    <a:pt x="47650" y="5613"/>
                  </a:lnTo>
                  <a:lnTo>
                    <a:pt x="47447" y="5511"/>
                  </a:lnTo>
                  <a:lnTo>
                    <a:pt x="47307" y="5448"/>
                  </a:lnTo>
                  <a:lnTo>
                    <a:pt x="47117" y="5410"/>
                  </a:lnTo>
                  <a:lnTo>
                    <a:pt x="34747" y="4038"/>
                  </a:lnTo>
                  <a:lnTo>
                    <a:pt x="34607" y="4013"/>
                  </a:lnTo>
                  <a:lnTo>
                    <a:pt x="34467" y="4000"/>
                  </a:lnTo>
                  <a:lnTo>
                    <a:pt x="34328" y="4000"/>
                  </a:lnTo>
                  <a:lnTo>
                    <a:pt x="34328" y="4546"/>
                  </a:lnTo>
                  <a:lnTo>
                    <a:pt x="34328" y="4000"/>
                  </a:lnTo>
                  <a:lnTo>
                    <a:pt x="34188" y="4000"/>
                  </a:lnTo>
                  <a:lnTo>
                    <a:pt x="34061" y="4013"/>
                  </a:lnTo>
                  <a:lnTo>
                    <a:pt x="33921" y="4038"/>
                  </a:lnTo>
                  <a:lnTo>
                    <a:pt x="33769" y="4102"/>
                  </a:lnTo>
                  <a:lnTo>
                    <a:pt x="33642" y="4140"/>
                  </a:lnTo>
                  <a:lnTo>
                    <a:pt x="33515" y="4229"/>
                  </a:lnTo>
                  <a:lnTo>
                    <a:pt x="33426" y="4356"/>
                  </a:lnTo>
                  <a:lnTo>
                    <a:pt x="33362" y="4495"/>
                  </a:lnTo>
                  <a:lnTo>
                    <a:pt x="33807" y="7581"/>
                  </a:lnTo>
                  <a:lnTo>
                    <a:pt x="31280" y="7696"/>
                  </a:lnTo>
                  <a:lnTo>
                    <a:pt x="31153" y="7721"/>
                  </a:lnTo>
                  <a:lnTo>
                    <a:pt x="30962" y="7747"/>
                  </a:lnTo>
                  <a:lnTo>
                    <a:pt x="30810" y="7810"/>
                  </a:lnTo>
                  <a:lnTo>
                    <a:pt x="30657" y="7874"/>
                  </a:lnTo>
                  <a:lnTo>
                    <a:pt x="30518" y="7975"/>
                  </a:lnTo>
                  <a:lnTo>
                    <a:pt x="30441" y="8115"/>
                  </a:lnTo>
                  <a:lnTo>
                    <a:pt x="30403" y="8331"/>
                  </a:lnTo>
                  <a:lnTo>
                    <a:pt x="30518" y="8509"/>
                  </a:lnTo>
                  <a:lnTo>
                    <a:pt x="30645" y="8623"/>
                  </a:lnTo>
                  <a:lnTo>
                    <a:pt x="30784" y="8712"/>
                  </a:lnTo>
                  <a:lnTo>
                    <a:pt x="30949" y="8763"/>
                  </a:lnTo>
                  <a:lnTo>
                    <a:pt x="31089" y="8788"/>
                  </a:lnTo>
                  <a:lnTo>
                    <a:pt x="31229" y="8813"/>
                  </a:lnTo>
                  <a:lnTo>
                    <a:pt x="31457" y="8813"/>
                  </a:lnTo>
                  <a:lnTo>
                    <a:pt x="33972" y="8699"/>
                  </a:lnTo>
                  <a:lnTo>
                    <a:pt x="34124" y="9639"/>
                  </a:lnTo>
                  <a:lnTo>
                    <a:pt x="34201" y="9842"/>
                  </a:lnTo>
                  <a:lnTo>
                    <a:pt x="34328" y="9931"/>
                  </a:lnTo>
                  <a:lnTo>
                    <a:pt x="34455" y="9994"/>
                  </a:lnTo>
                  <a:lnTo>
                    <a:pt x="34620" y="10083"/>
                  </a:lnTo>
                  <a:lnTo>
                    <a:pt x="34759" y="10121"/>
                  </a:lnTo>
                  <a:lnTo>
                    <a:pt x="34925" y="10147"/>
                  </a:lnTo>
                  <a:lnTo>
                    <a:pt x="35217" y="10147"/>
                  </a:lnTo>
                  <a:lnTo>
                    <a:pt x="35356" y="10134"/>
                  </a:lnTo>
                  <a:lnTo>
                    <a:pt x="35496" y="10109"/>
                  </a:lnTo>
                  <a:lnTo>
                    <a:pt x="35712" y="10033"/>
                  </a:lnTo>
                  <a:lnTo>
                    <a:pt x="35852" y="9931"/>
                  </a:lnTo>
                  <a:lnTo>
                    <a:pt x="36004" y="9766"/>
                  </a:lnTo>
                  <a:lnTo>
                    <a:pt x="36055" y="9563"/>
                  </a:lnTo>
                  <a:lnTo>
                    <a:pt x="35902" y="8597"/>
                  </a:lnTo>
                  <a:lnTo>
                    <a:pt x="38455" y="8470"/>
                  </a:lnTo>
                  <a:lnTo>
                    <a:pt x="38290" y="7366"/>
                  </a:lnTo>
                  <a:lnTo>
                    <a:pt x="35737" y="7493"/>
                  </a:lnTo>
                  <a:lnTo>
                    <a:pt x="35394" y="5232"/>
                  </a:lnTo>
                  <a:lnTo>
                    <a:pt x="46710" y="6489"/>
                  </a:lnTo>
                  <a:lnTo>
                    <a:pt x="46837" y="6502"/>
                  </a:lnTo>
                  <a:lnTo>
                    <a:pt x="47040" y="6489"/>
                  </a:lnTo>
                  <a:lnTo>
                    <a:pt x="47231" y="6477"/>
                  </a:lnTo>
                  <a:lnTo>
                    <a:pt x="47383" y="6413"/>
                  </a:lnTo>
                  <a:lnTo>
                    <a:pt x="47548" y="6350"/>
                  </a:lnTo>
                  <a:lnTo>
                    <a:pt x="47688" y="6261"/>
                  </a:lnTo>
                  <a:lnTo>
                    <a:pt x="47790" y="6134"/>
                  </a:lnTo>
                  <a:lnTo>
                    <a:pt x="47866" y="5969"/>
                  </a:lnTo>
                  <a:close/>
                </a:path>
                <a:path w="50165" h="91440">
                  <a:moveTo>
                    <a:pt x="49034" y="18135"/>
                  </a:moveTo>
                  <a:lnTo>
                    <a:pt x="35636" y="16281"/>
                  </a:lnTo>
                  <a:lnTo>
                    <a:pt x="48285" y="13119"/>
                  </a:lnTo>
                  <a:lnTo>
                    <a:pt x="48437" y="13042"/>
                  </a:lnTo>
                  <a:lnTo>
                    <a:pt x="48590" y="13004"/>
                  </a:lnTo>
                  <a:lnTo>
                    <a:pt x="48793" y="12814"/>
                  </a:lnTo>
                  <a:lnTo>
                    <a:pt x="48856" y="12674"/>
                  </a:lnTo>
                  <a:lnTo>
                    <a:pt x="48856" y="12547"/>
                  </a:lnTo>
                  <a:lnTo>
                    <a:pt x="48793" y="12420"/>
                  </a:lnTo>
                  <a:lnTo>
                    <a:pt x="48679" y="12293"/>
                  </a:lnTo>
                  <a:lnTo>
                    <a:pt x="48526" y="12179"/>
                  </a:lnTo>
                  <a:lnTo>
                    <a:pt x="48374" y="12115"/>
                  </a:lnTo>
                  <a:lnTo>
                    <a:pt x="48247" y="12090"/>
                  </a:lnTo>
                  <a:lnTo>
                    <a:pt x="48107" y="12065"/>
                  </a:lnTo>
                  <a:lnTo>
                    <a:pt x="47726" y="12039"/>
                  </a:lnTo>
                  <a:lnTo>
                    <a:pt x="47536" y="12077"/>
                  </a:lnTo>
                  <a:lnTo>
                    <a:pt x="32308" y="15913"/>
                  </a:lnTo>
                  <a:lnTo>
                    <a:pt x="32181" y="15938"/>
                  </a:lnTo>
                  <a:lnTo>
                    <a:pt x="32054" y="15989"/>
                  </a:lnTo>
                  <a:lnTo>
                    <a:pt x="31927" y="16027"/>
                  </a:lnTo>
                  <a:lnTo>
                    <a:pt x="31800" y="16129"/>
                  </a:lnTo>
                  <a:lnTo>
                    <a:pt x="31673" y="16256"/>
                  </a:lnTo>
                  <a:lnTo>
                    <a:pt x="31635" y="16395"/>
                  </a:lnTo>
                  <a:lnTo>
                    <a:pt x="31648" y="16535"/>
                  </a:lnTo>
                  <a:lnTo>
                    <a:pt x="31750" y="16700"/>
                  </a:lnTo>
                  <a:lnTo>
                    <a:pt x="31877" y="16789"/>
                  </a:lnTo>
                  <a:lnTo>
                    <a:pt x="32004" y="16878"/>
                  </a:lnTo>
                  <a:lnTo>
                    <a:pt x="32156" y="16929"/>
                  </a:lnTo>
                  <a:lnTo>
                    <a:pt x="32321" y="16979"/>
                  </a:lnTo>
                  <a:lnTo>
                    <a:pt x="32550" y="16992"/>
                  </a:lnTo>
                  <a:lnTo>
                    <a:pt x="48590" y="19215"/>
                  </a:lnTo>
                  <a:lnTo>
                    <a:pt x="49034" y="18135"/>
                  </a:lnTo>
                  <a:close/>
                </a:path>
                <a:path w="50165" h="91440">
                  <a:moveTo>
                    <a:pt x="49784" y="18618"/>
                  </a:moveTo>
                  <a:lnTo>
                    <a:pt x="49733" y="18491"/>
                  </a:lnTo>
                  <a:lnTo>
                    <a:pt x="49606" y="18364"/>
                  </a:lnTo>
                  <a:lnTo>
                    <a:pt x="49403" y="18249"/>
                  </a:lnTo>
                  <a:lnTo>
                    <a:pt x="49263" y="18186"/>
                  </a:lnTo>
                  <a:lnTo>
                    <a:pt x="49085" y="18135"/>
                  </a:lnTo>
                  <a:lnTo>
                    <a:pt x="48602" y="19215"/>
                  </a:lnTo>
                  <a:lnTo>
                    <a:pt x="48729" y="19227"/>
                  </a:lnTo>
                  <a:lnTo>
                    <a:pt x="48907" y="19215"/>
                  </a:lnTo>
                  <a:lnTo>
                    <a:pt x="49098" y="19202"/>
                  </a:lnTo>
                  <a:lnTo>
                    <a:pt x="49276" y="19151"/>
                  </a:lnTo>
                  <a:lnTo>
                    <a:pt x="49415" y="19088"/>
                  </a:lnTo>
                  <a:lnTo>
                    <a:pt x="49555" y="19024"/>
                  </a:lnTo>
                  <a:lnTo>
                    <a:pt x="49682" y="18910"/>
                  </a:lnTo>
                  <a:lnTo>
                    <a:pt x="49771" y="18770"/>
                  </a:lnTo>
                  <a:lnTo>
                    <a:pt x="49784" y="1861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67348" y="1425943"/>
              <a:ext cx="328930" cy="177800"/>
            </a:xfrm>
            <a:custGeom>
              <a:avLst/>
              <a:gdLst/>
              <a:ahLst/>
              <a:cxnLst/>
              <a:rect l="l" t="t" r="r" b="b"/>
              <a:pathLst>
                <a:path w="328929" h="177800">
                  <a:moveTo>
                    <a:pt x="15544" y="12623"/>
                  </a:moveTo>
                  <a:lnTo>
                    <a:pt x="14490" y="11696"/>
                  </a:lnTo>
                  <a:lnTo>
                    <a:pt x="11620" y="12776"/>
                  </a:lnTo>
                  <a:lnTo>
                    <a:pt x="3606" y="5638"/>
                  </a:lnTo>
                  <a:lnTo>
                    <a:pt x="3479" y="5537"/>
                  </a:lnTo>
                  <a:lnTo>
                    <a:pt x="3327" y="5448"/>
                  </a:lnTo>
                  <a:lnTo>
                    <a:pt x="3175" y="5397"/>
                  </a:lnTo>
                  <a:lnTo>
                    <a:pt x="3035" y="5346"/>
                  </a:lnTo>
                  <a:lnTo>
                    <a:pt x="2895" y="5334"/>
                  </a:lnTo>
                  <a:lnTo>
                    <a:pt x="2705" y="5321"/>
                  </a:lnTo>
                  <a:lnTo>
                    <a:pt x="2552" y="5334"/>
                  </a:lnTo>
                  <a:lnTo>
                    <a:pt x="2413" y="5346"/>
                  </a:lnTo>
                  <a:lnTo>
                    <a:pt x="2260" y="5397"/>
                  </a:lnTo>
                  <a:lnTo>
                    <a:pt x="2133" y="5435"/>
                  </a:lnTo>
                  <a:lnTo>
                    <a:pt x="2006" y="5511"/>
                  </a:lnTo>
                  <a:lnTo>
                    <a:pt x="1854" y="5626"/>
                  </a:lnTo>
                  <a:lnTo>
                    <a:pt x="1778" y="5765"/>
                  </a:lnTo>
                  <a:lnTo>
                    <a:pt x="38" y="8775"/>
                  </a:lnTo>
                  <a:lnTo>
                    <a:pt x="0" y="8915"/>
                  </a:lnTo>
                  <a:lnTo>
                    <a:pt x="25" y="9080"/>
                  </a:lnTo>
                  <a:lnTo>
                    <a:pt x="101" y="9207"/>
                  </a:lnTo>
                  <a:lnTo>
                    <a:pt x="228" y="9321"/>
                  </a:lnTo>
                  <a:lnTo>
                    <a:pt x="368" y="9398"/>
                  </a:lnTo>
                  <a:lnTo>
                    <a:pt x="495" y="9436"/>
                  </a:lnTo>
                  <a:lnTo>
                    <a:pt x="660" y="9486"/>
                  </a:lnTo>
                  <a:lnTo>
                    <a:pt x="800" y="9499"/>
                  </a:lnTo>
                  <a:lnTo>
                    <a:pt x="1028" y="9512"/>
                  </a:lnTo>
                  <a:lnTo>
                    <a:pt x="1181" y="9499"/>
                  </a:lnTo>
                  <a:lnTo>
                    <a:pt x="1358" y="9474"/>
                  </a:lnTo>
                  <a:lnTo>
                    <a:pt x="1524" y="9410"/>
                  </a:lnTo>
                  <a:lnTo>
                    <a:pt x="1663" y="9347"/>
                  </a:lnTo>
                  <a:lnTo>
                    <a:pt x="1790" y="9258"/>
                  </a:lnTo>
                  <a:lnTo>
                    <a:pt x="1879" y="9131"/>
                  </a:lnTo>
                  <a:lnTo>
                    <a:pt x="2997" y="7162"/>
                  </a:lnTo>
                  <a:lnTo>
                    <a:pt x="10007" y="13373"/>
                  </a:lnTo>
                  <a:lnTo>
                    <a:pt x="7124" y="14452"/>
                  </a:lnTo>
                  <a:lnTo>
                    <a:pt x="6997" y="14516"/>
                  </a:lnTo>
                  <a:lnTo>
                    <a:pt x="6781" y="14681"/>
                  </a:lnTo>
                  <a:lnTo>
                    <a:pt x="6718" y="14820"/>
                  </a:lnTo>
                  <a:lnTo>
                    <a:pt x="6692" y="14998"/>
                  </a:lnTo>
                  <a:lnTo>
                    <a:pt x="6781" y="15138"/>
                  </a:lnTo>
                  <a:lnTo>
                    <a:pt x="6934" y="15290"/>
                  </a:lnTo>
                  <a:lnTo>
                    <a:pt x="7073" y="15367"/>
                  </a:lnTo>
                  <a:lnTo>
                    <a:pt x="7239" y="15405"/>
                  </a:lnTo>
                  <a:lnTo>
                    <a:pt x="7404" y="15443"/>
                  </a:lnTo>
                  <a:lnTo>
                    <a:pt x="7594" y="15468"/>
                  </a:lnTo>
                  <a:lnTo>
                    <a:pt x="7797" y="15455"/>
                  </a:lnTo>
                  <a:lnTo>
                    <a:pt x="7975" y="15443"/>
                  </a:lnTo>
                  <a:lnTo>
                    <a:pt x="8153" y="15392"/>
                  </a:lnTo>
                  <a:lnTo>
                    <a:pt x="11836" y="14020"/>
                  </a:lnTo>
                  <a:lnTo>
                    <a:pt x="11963" y="13970"/>
                  </a:lnTo>
                  <a:lnTo>
                    <a:pt x="15544" y="12623"/>
                  </a:lnTo>
                  <a:close/>
                </a:path>
                <a:path w="328929" h="177800">
                  <a:moveTo>
                    <a:pt x="16002" y="12128"/>
                  </a:moveTo>
                  <a:lnTo>
                    <a:pt x="15925" y="11950"/>
                  </a:lnTo>
                  <a:lnTo>
                    <a:pt x="15811" y="11823"/>
                  </a:lnTo>
                  <a:lnTo>
                    <a:pt x="15582" y="11684"/>
                  </a:lnTo>
                  <a:lnTo>
                    <a:pt x="15455" y="11658"/>
                  </a:lnTo>
                  <a:lnTo>
                    <a:pt x="15278" y="11607"/>
                  </a:lnTo>
                  <a:lnTo>
                    <a:pt x="15087" y="11595"/>
                  </a:lnTo>
                  <a:lnTo>
                    <a:pt x="14909" y="11595"/>
                  </a:lnTo>
                  <a:lnTo>
                    <a:pt x="14668" y="11633"/>
                  </a:lnTo>
                  <a:lnTo>
                    <a:pt x="14503" y="11684"/>
                  </a:lnTo>
                  <a:lnTo>
                    <a:pt x="15544" y="12623"/>
                  </a:lnTo>
                  <a:lnTo>
                    <a:pt x="15671" y="12560"/>
                  </a:lnTo>
                  <a:lnTo>
                    <a:pt x="15798" y="12484"/>
                  </a:lnTo>
                  <a:lnTo>
                    <a:pt x="15925" y="12357"/>
                  </a:lnTo>
                  <a:lnTo>
                    <a:pt x="16002" y="12179"/>
                  </a:lnTo>
                  <a:close/>
                </a:path>
                <a:path w="328929" h="177800">
                  <a:moveTo>
                    <a:pt x="27190" y="6858"/>
                  </a:moveTo>
                  <a:lnTo>
                    <a:pt x="27152" y="6604"/>
                  </a:lnTo>
                  <a:lnTo>
                    <a:pt x="27114" y="6477"/>
                  </a:lnTo>
                  <a:lnTo>
                    <a:pt x="27051" y="6350"/>
                  </a:lnTo>
                  <a:lnTo>
                    <a:pt x="26987" y="6019"/>
                  </a:lnTo>
                  <a:lnTo>
                    <a:pt x="26695" y="5245"/>
                  </a:lnTo>
                  <a:lnTo>
                    <a:pt x="26479" y="4876"/>
                  </a:lnTo>
                  <a:lnTo>
                    <a:pt x="26263" y="4483"/>
                  </a:lnTo>
                  <a:lnTo>
                    <a:pt x="25717" y="3759"/>
                  </a:lnTo>
                  <a:lnTo>
                    <a:pt x="25374" y="3429"/>
                  </a:lnTo>
                  <a:lnTo>
                    <a:pt x="25044" y="3098"/>
                  </a:lnTo>
                  <a:lnTo>
                    <a:pt x="24117" y="3314"/>
                  </a:lnTo>
                  <a:lnTo>
                    <a:pt x="23304" y="3606"/>
                  </a:lnTo>
                  <a:lnTo>
                    <a:pt x="23596" y="3886"/>
                  </a:lnTo>
                  <a:lnTo>
                    <a:pt x="23990" y="4267"/>
                  </a:lnTo>
                  <a:lnTo>
                    <a:pt x="24460" y="4902"/>
                  </a:lnTo>
                  <a:lnTo>
                    <a:pt x="24828" y="5549"/>
                  </a:lnTo>
                  <a:lnTo>
                    <a:pt x="25095" y="6210"/>
                  </a:lnTo>
                  <a:lnTo>
                    <a:pt x="25146" y="6553"/>
                  </a:lnTo>
                  <a:lnTo>
                    <a:pt x="25209" y="6680"/>
                  </a:lnTo>
                  <a:lnTo>
                    <a:pt x="25247" y="6883"/>
                  </a:lnTo>
                  <a:lnTo>
                    <a:pt x="25247" y="7023"/>
                  </a:lnTo>
                  <a:lnTo>
                    <a:pt x="25234" y="7150"/>
                  </a:lnTo>
                  <a:lnTo>
                    <a:pt x="25107" y="7391"/>
                  </a:lnTo>
                  <a:lnTo>
                    <a:pt x="24917" y="7632"/>
                  </a:lnTo>
                  <a:lnTo>
                    <a:pt x="24650" y="7835"/>
                  </a:lnTo>
                  <a:lnTo>
                    <a:pt x="24485" y="7937"/>
                  </a:lnTo>
                  <a:lnTo>
                    <a:pt x="24307" y="8013"/>
                  </a:lnTo>
                  <a:lnTo>
                    <a:pt x="24168" y="8051"/>
                  </a:lnTo>
                  <a:lnTo>
                    <a:pt x="24003" y="8115"/>
                  </a:lnTo>
                  <a:lnTo>
                    <a:pt x="23787" y="8178"/>
                  </a:lnTo>
                  <a:lnTo>
                    <a:pt x="23571" y="8216"/>
                  </a:lnTo>
                  <a:lnTo>
                    <a:pt x="23241" y="8255"/>
                  </a:lnTo>
                  <a:lnTo>
                    <a:pt x="22910" y="8267"/>
                  </a:lnTo>
                  <a:lnTo>
                    <a:pt x="22694" y="8255"/>
                  </a:lnTo>
                  <a:lnTo>
                    <a:pt x="22237" y="8191"/>
                  </a:lnTo>
                  <a:lnTo>
                    <a:pt x="21932" y="8115"/>
                  </a:lnTo>
                  <a:lnTo>
                    <a:pt x="21653" y="8013"/>
                  </a:lnTo>
                  <a:lnTo>
                    <a:pt x="21526" y="7962"/>
                  </a:lnTo>
                  <a:lnTo>
                    <a:pt x="21399" y="7912"/>
                  </a:lnTo>
                  <a:lnTo>
                    <a:pt x="21259" y="7886"/>
                  </a:lnTo>
                  <a:lnTo>
                    <a:pt x="20878" y="7747"/>
                  </a:lnTo>
                  <a:lnTo>
                    <a:pt x="21767" y="2527"/>
                  </a:lnTo>
                  <a:lnTo>
                    <a:pt x="22237" y="2794"/>
                  </a:lnTo>
                  <a:lnTo>
                    <a:pt x="22974" y="3314"/>
                  </a:lnTo>
                  <a:lnTo>
                    <a:pt x="23266" y="3581"/>
                  </a:lnTo>
                  <a:lnTo>
                    <a:pt x="24917" y="2984"/>
                  </a:lnTo>
                  <a:lnTo>
                    <a:pt x="20599" y="558"/>
                  </a:lnTo>
                  <a:lnTo>
                    <a:pt x="20332" y="431"/>
                  </a:lnTo>
                  <a:lnTo>
                    <a:pt x="19989" y="304"/>
                  </a:lnTo>
                  <a:lnTo>
                    <a:pt x="19964" y="1651"/>
                  </a:lnTo>
                  <a:lnTo>
                    <a:pt x="19075" y="6858"/>
                  </a:lnTo>
                  <a:lnTo>
                    <a:pt x="17576" y="5778"/>
                  </a:lnTo>
                  <a:lnTo>
                    <a:pt x="17449" y="5676"/>
                  </a:lnTo>
                  <a:lnTo>
                    <a:pt x="17272" y="5486"/>
                  </a:lnTo>
                  <a:lnTo>
                    <a:pt x="16891" y="5105"/>
                  </a:lnTo>
                  <a:lnTo>
                    <a:pt x="16408" y="4470"/>
                  </a:lnTo>
                  <a:lnTo>
                    <a:pt x="16027" y="3822"/>
                  </a:lnTo>
                  <a:lnTo>
                    <a:pt x="15786" y="3162"/>
                  </a:lnTo>
                  <a:lnTo>
                    <a:pt x="15709" y="2819"/>
                  </a:lnTo>
                  <a:lnTo>
                    <a:pt x="15684" y="2794"/>
                  </a:lnTo>
                  <a:lnTo>
                    <a:pt x="15684" y="2730"/>
                  </a:lnTo>
                  <a:lnTo>
                    <a:pt x="15633" y="2603"/>
                  </a:lnTo>
                  <a:lnTo>
                    <a:pt x="15621" y="2476"/>
                  </a:lnTo>
                  <a:lnTo>
                    <a:pt x="15621" y="2336"/>
                  </a:lnTo>
                  <a:lnTo>
                    <a:pt x="15659" y="2159"/>
                  </a:lnTo>
                  <a:lnTo>
                    <a:pt x="15760" y="1968"/>
                  </a:lnTo>
                  <a:lnTo>
                    <a:pt x="16230" y="1536"/>
                  </a:lnTo>
                  <a:lnTo>
                    <a:pt x="16383" y="1447"/>
                  </a:lnTo>
                  <a:lnTo>
                    <a:pt x="16510" y="1371"/>
                  </a:lnTo>
                  <a:lnTo>
                    <a:pt x="16662" y="1320"/>
                  </a:lnTo>
                  <a:lnTo>
                    <a:pt x="17081" y="1181"/>
                  </a:lnTo>
                  <a:lnTo>
                    <a:pt x="17614" y="1104"/>
                  </a:lnTo>
                  <a:lnTo>
                    <a:pt x="18186" y="1104"/>
                  </a:lnTo>
                  <a:lnTo>
                    <a:pt x="18402" y="1143"/>
                  </a:lnTo>
                  <a:lnTo>
                    <a:pt x="18618" y="1168"/>
                  </a:lnTo>
                  <a:lnTo>
                    <a:pt x="18935" y="1244"/>
                  </a:lnTo>
                  <a:lnTo>
                    <a:pt x="19202" y="1358"/>
                  </a:lnTo>
                  <a:lnTo>
                    <a:pt x="19354" y="1422"/>
                  </a:lnTo>
                  <a:lnTo>
                    <a:pt x="19507" y="1460"/>
                  </a:lnTo>
                  <a:lnTo>
                    <a:pt x="19964" y="1651"/>
                  </a:lnTo>
                  <a:lnTo>
                    <a:pt x="19964" y="304"/>
                  </a:lnTo>
                  <a:lnTo>
                    <a:pt x="19621" y="190"/>
                  </a:lnTo>
                  <a:lnTo>
                    <a:pt x="19240" y="101"/>
                  </a:lnTo>
                  <a:lnTo>
                    <a:pt x="19037" y="88"/>
                  </a:lnTo>
                  <a:lnTo>
                    <a:pt x="18427" y="12"/>
                  </a:lnTo>
                  <a:lnTo>
                    <a:pt x="18224" y="0"/>
                  </a:lnTo>
                  <a:lnTo>
                    <a:pt x="17589" y="0"/>
                  </a:lnTo>
                  <a:lnTo>
                    <a:pt x="15811" y="317"/>
                  </a:lnTo>
                  <a:lnTo>
                    <a:pt x="15659" y="368"/>
                  </a:lnTo>
                  <a:lnTo>
                    <a:pt x="15417" y="469"/>
                  </a:lnTo>
                  <a:lnTo>
                    <a:pt x="14947" y="685"/>
                  </a:lnTo>
                  <a:lnTo>
                    <a:pt x="14033" y="1473"/>
                  </a:lnTo>
                  <a:lnTo>
                    <a:pt x="13817" y="1816"/>
                  </a:lnTo>
                  <a:lnTo>
                    <a:pt x="13741" y="2044"/>
                  </a:lnTo>
                  <a:lnTo>
                    <a:pt x="13690" y="2273"/>
                  </a:lnTo>
                  <a:lnTo>
                    <a:pt x="13690" y="2527"/>
                  </a:lnTo>
                  <a:lnTo>
                    <a:pt x="13716" y="2755"/>
                  </a:lnTo>
                  <a:lnTo>
                    <a:pt x="13754" y="2882"/>
                  </a:lnTo>
                  <a:lnTo>
                    <a:pt x="13881" y="3340"/>
                  </a:lnTo>
                  <a:lnTo>
                    <a:pt x="15875" y="6311"/>
                  </a:lnTo>
                  <a:lnTo>
                    <a:pt x="16560" y="6134"/>
                  </a:lnTo>
                  <a:lnTo>
                    <a:pt x="17119" y="5930"/>
                  </a:lnTo>
                  <a:lnTo>
                    <a:pt x="15938" y="6388"/>
                  </a:lnTo>
                  <a:lnTo>
                    <a:pt x="16306" y="6705"/>
                  </a:lnTo>
                  <a:lnTo>
                    <a:pt x="17170" y="7327"/>
                  </a:lnTo>
                  <a:lnTo>
                    <a:pt x="19926" y="8699"/>
                  </a:lnTo>
                  <a:lnTo>
                    <a:pt x="20281" y="8839"/>
                  </a:lnTo>
                  <a:lnTo>
                    <a:pt x="20421" y="8890"/>
                  </a:lnTo>
                  <a:lnTo>
                    <a:pt x="21069" y="9118"/>
                  </a:lnTo>
                  <a:lnTo>
                    <a:pt x="21640" y="9258"/>
                  </a:lnTo>
                  <a:lnTo>
                    <a:pt x="21844" y="9283"/>
                  </a:lnTo>
                  <a:lnTo>
                    <a:pt x="22047" y="9321"/>
                  </a:lnTo>
                  <a:lnTo>
                    <a:pt x="22860" y="9372"/>
                  </a:lnTo>
                  <a:lnTo>
                    <a:pt x="23279" y="9359"/>
                  </a:lnTo>
                  <a:lnTo>
                    <a:pt x="23672" y="9334"/>
                  </a:lnTo>
                  <a:lnTo>
                    <a:pt x="25120" y="9029"/>
                  </a:lnTo>
                  <a:lnTo>
                    <a:pt x="25260" y="8978"/>
                  </a:lnTo>
                  <a:lnTo>
                    <a:pt x="26835" y="7899"/>
                  </a:lnTo>
                  <a:lnTo>
                    <a:pt x="26936" y="7772"/>
                  </a:lnTo>
                  <a:lnTo>
                    <a:pt x="27051" y="7556"/>
                  </a:lnTo>
                  <a:lnTo>
                    <a:pt x="27178" y="7086"/>
                  </a:lnTo>
                  <a:lnTo>
                    <a:pt x="27178" y="6959"/>
                  </a:lnTo>
                  <a:close/>
                </a:path>
                <a:path w="328929" h="177800">
                  <a:moveTo>
                    <a:pt x="308571" y="160705"/>
                  </a:moveTo>
                  <a:lnTo>
                    <a:pt x="307911" y="160477"/>
                  </a:lnTo>
                  <a:lnTo>
                    <a:pt x="307416" y="160350"/>
                  </a:lnTo>
                  <a:lnTo>
                    <a:pt x="306425" y="160185"/>
                  </a:lnTo>
                  <a:lnTo>
                    <a:pt x="305892" y="160159"/>
                  </a:lnTo>
                  <a:lnTo>
                    <a:pt x="305625" y="160159"/>
                  </a:lnTo>
                  <a:lnTo>
                    <a:pt x="305371" y="160134"/>
                  </a:lnTo>
                  <a:lnTo>
                    <a:pt x="304317" y="160223"/>
                  </a:lnTo>
                  <a:lnTo>
                    <a:pt x="303822" y="160312"/>
                  </a:lnTo>
                  <a:lnTo>
                    <a:pt x="303568" y="160375"/>
                  </a:lnTo>
                  <a:lnTo>
                    <a:pt x="303314" y="160413"/>
                  </a:lnTo>
                  <a:lnTo>
                    <a:pt x="302856" y="160553"/>
                  </a:lnTo>
                  <a:lnTo>
                    <a:pt x="302641" y="160655"/>
                  </a:lnTo>
                  <a:lnTo>
                    <a:pt x="302412" y="160705"/>
                  </a:lnTo>
                  <a:lnTo>
                    <a:pt x="300139" y="163334"/>
                  </a:lnTo>
                  <a:lnTo>
                    <a:pt x="300189" y="163639"/>
                  </a:lnTo>
                  <a:lnTo>
                    <a:pt x="302437" y="165785"/>
                  </a:lnTo>
                  <a:lnTo>
                    <a:pt x="303542" y="164871"/>
                  </a:lnTo>
                  <a:lnTo>
                    <a:pt x="303390" y="164820"/>
                  </a:lnTo>
                  <a:lnTo>
                    <a:pt x="303149" y="164693"/>
                  </a:lnTo>
                  <a:lnTo>
                    <a:pt x="302920" y="164528"/>
                  </a:lnTo>
                  <a:lnTo>
                    <a:pt x="302717" y="164401"/>
                  </a:lnTo>
                  <a:lnTo>
                    <a:pt x="302374" y="164058"/>
                  </a:lnTo>
                  <a:lnTo>
                    <a:pt x="302158" y="163690"/>
                  </a:lnTo>
                  <a:lnTo>
                    <a:pt x="302094" y="163499"/>
                  </a:lnTo>
                  <a:lnTo>
                    <a:pt x="302082" y="163118"/>
                  </a:lnTo>
                  <a:lnTo>
                    <a:pt x="302196" y="162712"/>
                  </a:lnTo>
                  <a:lnTo>
                    <a:pt x="302298" y="162547"/>
                  </a:lnTo>
                  <a:lnTo>
                    <a:pt x="302437" y="162356"/>
                  </a:lnTo>
                  <a:lnTo>
                    <a:pt x="302628" y="162191"/>
                  </a:lnTo>
                  <a:lnTo>
                    <a:pt x="302793" y="162026"/>
                  </a:lnTo>
                  <a:lnTo>
                    <a:pt x="303136" y="161823"/>
                  </a:lnTo>
                  <a:lnTo>
                    <a:pt x="303669" y="161569"/>
                  </a:lnTo>
                  <a:lnTo>
                    <a:pt x="303822" y="161531"/>
                  </a:lnTo>
                  <a:lnTo>
                    <a:pt x="304101" y="161429"/>
                  </a:lnTo>
                  <a:lnTo>
                    <a:pt x="304266" y="161404"/>
                  </a:lnTo>
                  <a:lnTo>
                    <a:pt x="304431" y="161353"/>
                  </a:lnTo>
                  <a:lnTo>
                    <a:pt x="304749" y="161315"/>
                  </a:lnTo>
                  <a:lnTo>
                    <a:pt x="305409" y="161277"/>
                  </a:lnTo>
                  <a:lnTo>
                    <a:pt x="305765" y="161277"/>
                  </a:lnTo>
                  <a:lnTo>
                    <a:pt x="306425" y="161328"/>
                  </a:lnTo>
                  <a:lnTo>
                    <a:pt x="307060" y="161467"/>
                  </a:lnTo>
                  <a:lnTo>
                    <a:pt x="307403" y="161607"/>
                  </a:lnTo>
                  <a:lnTo>
                    <a:pt x="308571" y="160705"/>
                  </a:lnTo>
                  <a:close/>
                </a:path>
                <a:path w="328929" h="177800">
                  <a:moveTo>
                    <a:pt x="309714" y="172046"/>
                  </a:moveTo>
                  <a:lnTo>
                    <a:pt x="309664" y="171907"/>
                  </a:lnTo>
                  <a:lnTo>
                    <a:pt x="309499" y="171754"/>
                  </a:lnTo>
                  <a:lnTo>
                    <a:pt x="309372" y="171678"/>
                  </a:lnTo>
                  <a:lnTo>
                    <a:pt x="309232" y="171602"/>
                  </a:lnTo>
                  <a:lnTo>
                    <a:pt x="309067" y="171551"/>
                  </a:lnTo>
                  <a:lnTo>
                    <a:pt x="293255" y="168859"/>
                  </a:lnTo>
                  <a:lnTo>
                    <a:pt x="293128" y="168821"/>
                  </a:lnTo>
                  <a:lnTo>
                    <a:pt x="293001" y="168808"/>
                  </a:lnTo>
                  <a:lnTo>
                    <a:pt x="292671" y="168783"/>
                  </a:lnTo>
                  <a:lnTo>
                    <a:pt x="292506" y="168795"/>
                  </a:lnTo>
                  <a:lnTo>
                    <a:pt x="292341" y="168833"/>
                  </a:lnTo>
                  <a:lnTo>
                    <a:pt x="292214" y="168871"/>
                  </a:lnTo>
                  <a:lnTo>
                    <a:pt x="292061" y="168948"/>
                  </a:lnTo>
                  <a:lnTo>
                    <a:pt x="291934" y="169049"/>
                  </a:lnTo>
                  <a:lnTo>
                    <a:pt x="291833" y="169176"/>
                  </a:lnTo>
                  <a:lnTo>
                    <a:pt x="291782" y="169392"/>
                  </a:lnTo>
                  <a:lnTo>
                    <a:pt x="291858" y="169545"/>
                  </a:lnTo>
                  <a:lnTo>
                    <a:pt x="291973" y="169672"/>
                  </a:lnTo>
                  <a:lnTo>
                    <a:pt x="301904" y="177393"/>
                  </a:lnTo>
                  <a:lnTo>
                    <a:pt x="302044" y="177495"/>
                  </a:lnTo>
                  <a:lnTo>
                    <a:pt x="302196" y="177546"/>
                  </a:lnTo>
                  <a:lnTo>
                    <a:pt x="302323" y="177596"/>
                  </a:lnTo>
                  <a:lnTo>
                    <a:pt x="302488" y="177622"/>
                  </a:lnTo>
                  <a:lnTo>
                    <a:pt x="302882" y="177622"/>
                  </a:lnTo>
                  <a:lnTo>
                    <a:pt x="303060" y="177596"/>
                  </a:lnTo>
                  <a:lnTo>
                    <a:pt x="303237" y="177533"/>
                  </a:lnTo>
                  <a:lnTo>
                    <a:pt x="303377" y="177469"/>
                  </a:lnTo>
                  <a:lnTo>
                    <a:pt x="303542" y="177330"/>
                  </a:lnTo>
                  <a:lnTo>
                    <a:pt x="303631" y="177177"/>
                  </a:lnTo>
                  <a:lnTo>
                    <a:pt x="303657" y="177025"/>
                  </a:lnTo>
                  <a:lnTo>
                    <a:pt x="303593" y="176860"/>
                  </a:lnTo>
                  <a:lnTo>
                    <a:pt x="303466" y="176745"/>
                  </a:lnTo>
                  <a:lnTo>
                    <a:pt x="295287" y="170370"/>
                  </a:lnTo>
                  <a:lnTo>
                    <a:pt x="308457" y="172618"/>
                  </a:lnTo>
                  <a:lnTo>
                    <a:pt x="308597" y="172631"/>
                  </a:lnTo>
                  <a:lnTo>
                    <a:pt x="308864" y="172631"/>
                  </a:lnTo>
                  <a:lnTo>
                    <a:pt x="309016" y="172618"/>
                  </a:lnTo>
                  <a:lnTo>
                    <a:pt x="309206" y="172567"/>
                  </a:lnTo>
                  <a:lnTo>
                    <a:pt x="309346" y="172504"/>
                  </a:lnTo>
                  <a:lnTo>
                    <a:pt x="309549" y="172364"/>
                  </a:lnTo>
                  <a:lnTo>
                    <a:pt x="309676" y="172212"/>
                  </a:lnTo>
                  <a:lnTo>
                    <a:pt x="309714" y="172046"/>
                  </a:lnTo>
                  <a:close/>
                </a:path>
                <a:path w="328929" h="177800">
                  <a:moveTo>
                    <a:pt x="310273" y="156502"/>
                  </a:moveTo>
                  <a:lnTo>
                    <a:pt x="310197" y="156362"/>
                  </a:lnTo>
                  <a:lnTo>
                    <a:pt x="310032" y="156222"/>
                  </a:lnTo>
                  <a:lnTo>
                    <a:pt x="309867" y="156146"/>
                  </a:lnTo>
                  <a:lnTo>
                    <a:pt x="309740" y="156083"/>
                  </a:lnTo>
                  <a:lnTo>
                    <a:pt x="309308" y="155917"/>
                  </a:lnTo>
                  <a:lnTo>
                    <a:pt x="309143" y="155841"/>
                  </a:lnTo>
                  <a:lnTo>
                    <a:pt x="309016" y="155778"/>
                  </a:lnTo>
                  <a:lnTo>
                    <a:pt x="308851" y="155778"/>
                  </a:lnTo>
                  <a:lnTo>
                    <a:pt x="308368" y="155752"/>
                  </a:lnTo>
                  <a:lnTo>
                    <a:pt x="308140" y="155803"/>
                  </a:lnTo>
                  <a:lnTo>
                    <a:pt x="307949" y="155879"/>
                  </a:lnTo>
                  <a:lnTo>
                    <a:pt x="307809" y="155956"/>
                  </a:lnTo>
                  <a:lnTo>
                    <a:pt x="307327" y="156349"/>
                  </a:lnTo>
                  <a:lnTo>
                    <a:pt x="307187" y="156489"/>
                  </a:lnTo>
                  <a:lnTo>
                    <a:pt x="307149" y="156616"/>
                  </a:lnTo>
                  <a:lnTo>
                    <a:pt x="307136" y="156781"/>
                  </a:lnTo>
                  <a:lnTo>
                    <a:pt x="307187" y="156921"/>
                  </a:lnTo>
                  <a:lnTo>
                    <a:pt x="307352" y="157073"/>
                  </a:lnTo>
                  <a:lnTo>
                    <a:pt x="307517" y="157162"/>
                  </a:lnTo>
                  <a:lnTo>
                    <a:pt x="308241" y="157467"/>
                  </a:lnTo>
                  <a:lnTo>
                    <a:pt x="308368" y="157518"/>
                  </a:lnTo>
                  <a:lnTo>
                    <a:pt x="308571" y="157543"/>
                  </a:lnTo>
                  <a:lnTo>
                    <a:pt x="308813" y="157568"/>
                  </a:lnTo>
                  <a:lnTo>
                    <a:pt x="309105" y="157543"/>
                  </a:lnTo>
                  <a:lnTo>
                    <a:pt x="309270" y="157492"/>
                  </a:lnTo>
                  <a:lnTo>
                    <a:pt x="309422" y="157416"/>
                  </a:lnTo>
                  <a:lnTo>
                    <a:pt x="309562" y="157340"/>
                  </a:lnTo>
                  <a:lnTo>
                    <a:pt x="310045" y="156946"/>
                  </a:lnTo>
                  <a:lnTo>
                    <a:pt x="310197" y="156806"/>
                  </a:lnTo>
                  <a:lnTo>
                    <a:pt x="310248" y="156679"/>
                  </a:lnTo>
                  <a:lnTo>
                    <a:pt x="310273" y="156502"/>
                  </a:lnTo>
                  <a:close/>
                </a:path>
                <a:path w="328929" h="177800">
                  <a:moveTo>
                    <a:pt x="314553" y="163728"/>
                  </a:moveTo>
                  <a:lnTo>
                    <a:pt x="314388" y="163664"/>
                  </a:lnTo>
                  <a:lnTo>
                    <a:pt x="313601" y="163436"/>
                  </a:lnTo>
                  <a:lnTo>
                    <a:pt x="312737" y="163296"/>
                  </a:lnTo>
                  <a:lnTo>
                    <a:pt x="312318" y="163271"/>
                  </a:lnTo>
                  <a:lnTo>
                    <a:pt x="311429" y="163283"/>
                  </a:lnTo>
                  <a:lnTo>
                    <a:pt x="310883" y="163372"/>
                  </a:lnTo>
                  <a:lnTo>
                    <a:pt x="310896" y="163156"/>
                  </a:lnTo>
                  <a:lnTo>
                    <a:pt x="310832" y="162852"/>
                  </a:lnTo>
                  <a:lnTo>
                    <a:pt x="308775" y="160807"/>
                  </a:lnTo>
                  <a:lnTo>
                    <a:pt x="308635" y="160731"/>
                  </a:lnTo>
                  <a:lnTo>
                    <a:pt x="307492" y="161620"/>
                  </a:lnTo>
                  <a:lnTo>
                    <a:pt x="308000" y="161886"/>
                  </a:lnTo>
                  <a:lnTo>
                    <a:pt x="308330" y="162090"/>
                  </a:lnTo>
                  <a:lnTo>
                    <a:pt x="308648" y="162433"/>
                  </a:lnTo>
                  <a:lnTo>
                    <a:pt x="308864" y="162801"/>
                  </a:lnTo>
                  <a:lnTo>
                    <a:pt x="308965" y="163207"/>
                  </a:lnTo>
                  <a:lnTo>
                    <a:pt x="308940" y="163372"/>
                  </a:lnTo>
                  <a:lnTo>
                    <a:pt x="308190" y="164465"/>
                  </a:lnTo>
                  <a:lnTo>
                    <a:pt x="305600" y="165227"/>
                  </a:lnTo>
                  <a:lnTo>
                    <a:pt x="304939" y="165201"/>
                  </a:lnTo>
                  <a:lnTo>
                    <a:pt x="303555" y="164871"/>
                  </a:lnTo>
                  <a:lnTo>
                    <a:pt x="302450" y="165785"/>
                  </a:lnTo>
                  <a:lnTo>
                    <a:pt x="302628" y="165849"/>
                  </a:lnTo>
                  <a:lnTo>
                    <a:pt x="303352" y="166077"/>
                  </a:lnTo>
                  <a:lnTo>
                    <a:pt x="304088" y="166243"/>
                  </a:lnTo>
                  <a:lnTo>
                    <a:pt x="304622" y="166306"/>
                  </a:lnTo>
                  <a:lnTo>
                    <a:pt x="305155" y="166331"/>
                  </a:lnTo>
                  <a:lnTo>
                    <a:pt x="305409" y="166357"/>
                  </a:lnTo>
                  <a:lnTo>
                    <a:pt x="305663" y="166357"/>
                  </a:lnTo>
                  <a:lnTo>
                    <a:pt x="306705" y="166281"/>
                  </a:lnTo>
                  <a:lnTo>
                    <a:pt x="307454" y="166141"/>
                  </a:lnTo>
                  <a:lnTo>
                    <a:pt x="307606" y="166433"/>
                  </a:lnTo>
                  <a:lnTo>
                    <a:pt x="307822" y="166801"/>
                  </a:lnTo>
                  <a:lnTo>
                    <a:pt x="308076" y="167132"/>
                  </a:lnTo>
                  <a:lnTo>
                    <a:pt x="309422" y="167982"/>
                  </a:lnTo>
                  <a:lnTo>
                    <a:pt x="310527" y="167055"/>
                  </a:lnTo>
                  <a:lnTo>
                    <a:pt x="310235" y="166916"/>
                  </a:lnTo>
                  <a:lnTo>
                    <a:pt x="310057" y="166827"/>
                  </a:lnTo>
                  <a:lnTo>
                    <a:pt x="309778" y="166585"/>
                  </a:lnTo>
                  <a:lnTo>
                    <a:pt x="309664" y="166458"/>
                  </a:lnTo>
                  <a:lnTo>
                    <a:pt x="309562" y="166319"/>
                  </a:lnTo>
                  <a:lnTo>
                    <a:pt x="309499" y="166192"/>
                  </a:lnTo>
                  <a:lnTo>
                    <a:pt x="309448" y="166039"/>
                  </a:lnTo>
                  <a:lnTo>
                    <a:pt x="309435" y="165747"/>
                  </a:lnTo>
                  <a:lnTo>
                    <a:pt x="309524" y="165468"/>
                  </a:lnTo>
                  <a:lnTo>
                    <a:pt x="309714" y="165188"/>
                  </a:lnTo>
                  <a:lnTo>
                    <a:pt x="309867" y="165061"/>
                  </a:lnTo>
                  <a:lnTo>
                    <a:pt x="310032" y="164909"/>
                  </a:lnTo>
                  <a:lnTo>
                    <a:pt x="310235" y="164795"/>
                  </a:lnTo>
                  <a:lnTo>
                    <a:pt x="310718" y="164579"/>
                  </a:lnTo>
                  <a:lnTo>
                    <a:pt x="311200" y="164452"/>
                  </a:lnTo>
                  <a:lnTo>
                    <a:pt x="311683" y="164388"/>
                  </a:lnTo>
                  <a:lnTo>
                    <a:pt x="312178" y="164376"/>
                  </a:lnTo>
                  <a:lnTo>
                    <a:pt x="312661" y="164439"/>
                  </a:lnTo>
                  <a:lnTo>
                    <a:pt x="313131" y="164528"/>
                  </a:lnTo>
                  <a:lnTo>
                    <a:pt x="313334" y="164617"/>
                  </a:lnTo>
                  <a:lnTo>
                    <a:pt x="313461" y="164655"/>
                  </a:lnTo>
                  <a:lnTo>
                    <a:pt x="314553" y="163728"/>
                  </a:lnTo>
                  <a:close/>
                </a:path>
                <a:path w="328929" h="177800">
                  <a:moveTo>
                    <a:pt x="316484" y="165785"/>
                  </a:moveTo>
                  <a:lnTo>
                    <a:pt x="314756" y="163830"/>
                  </a:lnTo>
                  <a:lnTo>
                    <a:pt x="314591" y="163753"/>
                  </a:lnTo>
                  <a:lnTo>
                    <a:pt x="313474" y="164668"/>
                  </a:lnTo>
                  <a:lnTo>
                    <a:pt x="313753" y="164807"/>
                  </a:lnTo>
                  <a:lnTo>
                    <a:pt x="314147" y="165061"/>
                  </a:lnTo>
                  <a:lnTo>
                    <a:pt x="314325" y="165265"/>
                  </a:lnTo>
                  <a:lnTo>
                    <a:pt x="314490" y="165531"/>
                  </a:lnTo>
                  <a:lnTo>
                    <a:pt x="314553" y="165823"/>
                  </a:lnTo>
                  <a:lnTo>
                    <a:pt x="314540" y="165976"/>
                  </a:lnTo>
                  <a:lnTo>
                    <a:pt x="314464" y="166255"/>
                  </a:lnTo>
                  <a:lnTo>
                    <a:pt x="314375" y="166395"/>
                  </a:lnTo>
                  <a:lnTo>
                    <a:pt x="314274" y="166535"/>
                  </a:lnTo>
                  <a:lnTo>
                    <a:pt x="314083" y="166712"/>
                  </a:lnTo>
                  <a:lnTo>
                    <a:pt x="313842" y="166865"/>
                  </a:lnTo>
                  <a:lnTo>
                    <a:pt x="313677" y="166979"/>
                  </a:lnTo>
                  <a:lnTo>
                    <a:pt x="313474" y="167068"/>
                  </a:lnTo>
                  <a:lnTo>
                    <a:pt x="313258" y="167144"/>
                  </a:lnTo>
                  <a:lnTo>
                    <a:pt x="313042" y="167208"/>
                  </a:lnTo>
                  <a:lnTo>
                    <a:pt x="312915" y="167233"/>
                  </a:lnTo>
                  <a:lnTo>
                    <a:pt x="312559" y="167297"/>
                  </a:lnTo>
                  <a:lnTo>
                    <a:pt x="312318" y="167335"/>
                  </a:lnTo>
                  <a:lnTo>
                    <a:pt x="311823" y="167347"/>
                  </a:lnTo>
                  <a:lnTo>
                    <a:pt x="311327" y="167284"/>
                  </a:lnTo>
                  <a:lnTo>
                    <a:pt x="310845" y="167182"/>
                  </a:lnTo>
                  <a:lnTo>
                    <a:pt x="310718" y="167157"/>
                  </a:lnTo>
                  <a:lnTo>
                    <a:pt x="310578" y="167081"/>
                  </a:lnTo>
                  <a:lnTo>
                    <a:pt x="309435" y="167995"/>
                  </a:lnTo>
                  <a:lnTo>
                    <a:pt x="311899" y="168452"/>
                  </a:lnTo>
                  <a:lnTo>
                    <a:pt x="312559" y="168440"/>
                  </a:lnTo>
                  <a:lnTo>
                    <a:pt x="312991" y="168389"/>
                  </a:lnTo>
                  <a:lnTo>
                    <a:pt x="313626" y="168275"/>
                  </a:lnTo>
                  <a:lnTo>
                    <a:pt x="313829" y="168224"/>
                  </a:lnTo>
                  <a:lnTo>
                    <a:pt x="314210" y="168097"/>
                  </a:lnTo>
                  <a:lnTo>
                    <a:pt x="314401" y="168046"/>
                  </a:lnTo>
                  <a:lnTo>
                    <a:pt x="316484" y="165925"/>
                  </a:lnTo>
                  <a:lnTo>
                    <a:pt x="316484" y="165785"/>
                  </a:lnTo>
                  <a:close/>
                </a:path>
                <a:path w="328929" h="177800">
                  <a:moveTo>
                    <a:pt x="318223" y="149123"/>
                  </a:moveTo>
                  <a:lnTo>
                    <a:pt x="318160" y="148971"/>
                  </a:lnTo>
                  <a:lnTo>
                    <a:pt x="318071" y="148831"/>
                  </a:lnTo>
                  <a:lnTo>
                    <a:pt x="317817" y="148678"/>
                  </a:lnTo>
                  <a:lnTo>
                    <a:pt x="317690" y="148628"/>
                  </a:lnTo>
                  <a:lnTo>
                    <a:pt x="317500" y="148590"/>
                  </a:lnTo>
                  <a:lnTo>
                    <a:pt x="317334" y="148577"/>
                  </a:lnTo>
                  <a:lnTo>
                    <a:pt x="317131" y="148577"/>
                  </a:lnTo>
                  <a:lnTo>
                    <a:pt x="316953" y="148602"/>
                  </a:lnTo>
                  <a:lnTo>
                    <a:pt x="316788" y="148653"/>
                  </a:lnTo>
                  <a:lnTo>
                    <a:pt x="316623" y="148717"/>
                  </a:lnTo>
                  <a:lnTo>
                    <a:pt x="316484" y="148793"/>
                  </a:lnTo>
                  <a:lnTo>
                    <a:pt x="314071" y="150799"/>
                  </a:lnTo>
                  <a:lnTo>
                    <a:pt x="313931" y="150888"/>
                  </a:lnTo>
                  <a:lnTo>
                    <a:pt x="311429" y="152984"/>
                  </a:lnTo>
                  <a:lnTo>
                    <a:pt x="311289" y="153149"/>
                  </a:lnTo>
                  <a:lnTo>
                    <a:pt x="311251" y="153289"/>
                  </a:lnTo>
                  <a:lnTo>
                    <a:pt x="311302" y="153466"/>
                  </a:lnTo>
                  <a:lnTo>
                    <a:pt x="311404" y="153593"/>
                  </a:lnTo>
                  <a:lnTo>
                    <a:pt x="311556" y="153695"/>
                  </a:lnTo>
                  <a:lnTo>
                    <a:pt x="311708" y="153771"/>
                  </a:lnTo>
                  <a:lnTo>
                    <a:pt x="311873" y="153822"/>
                  </a:lnTo>
                  <a:lnTo>
                    <a:pt x="312013" y="153835"/>
                  </a:lnTo>
                  <a:lnTo>
                    <a:pt x="312381" y="153847"/>
                  </a:lnTo>
                  <a:lnTo>
                    <a:pt x="312521" y="153822"/>
                  </a:lnTo>
                  <a:lnTo>
                    <a:pt x="312674" y="153771"/>
                  </a:lnTo>
                  <a:lnTo>
                    <a:pt x="312851" y="153720"/>
                  </a:lnTo>
                  <a:lnTo>
                    <a:pt x="312991" y="153631"/>
                  </a:lnTo>
                  <a:lnTo>
                    <a:pt x="318058" y="149466"/>
                  </a:lnTo>
                  <a:lnTo>
                    <a:pt x="318160" y="149339"/>
                  </a:lnTo>
                  <a:lnTo>
                    <a:pt x="318211" y="149174"/>
                  </a:lnTo>
                  <a:close/>
                </a:path>
                <a:path w="328929" h="177800">
                  <a:moveTo>
                    <a:pt x="328650" y="156375"/>
                  </a:moveTo>
                  <a:lnTo>
                    <a:pt x="328587" y="156235"/>
                  </a:lnTo>
                  <a:lnTo>
                    <a:pt x="328434" y="156095"/>
                  </a:lnTo>
                  <a:lnTo>
                    <a:pt x="328269" y="156006"/>
                  </a:lnTo>
                  <a:lnTo>
                    <a:pt x="327164" y="156921"/>
                  </a:lnTo>
                  <a:lnTo>
                    <a:pt x="327317" y="156959"/>
                  </a:lnTo>
                  <a:lnTo>
                    <a:pt x="327482" y="156997"/>
                  </a:lnTo>
                  <a:lnTo>
                    <a:pt x="327825" y="157010"/>
                  </a:lnTo>
                  <a:lnTo>
                    <a:pt x="327990" y="156984"/>
                  </a:lnTo>
                  <a:lnTo>
                    <a:pt x="328180" y="156946"/>
                  </a:lnTo>
                  <a:lnTo>
                    <a:pt x="328371" y="156870"/>
                  </a:lnTo>
                  <a:lnTo>
                    <a:pt x="328498" y="156781"/>
                  </a:lnTo>
                  <a:lnTo>
                    <a:pt x="328587" y="156654"/>
                  </a:lnTo>
                  <a:lnTo>
                    <a:pt x="328650" y="156502"/>
                  </a:lnTo>
                  <a:lnTo>
                    <a:pt x="328650" y="15637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386258" y="1408353"/>
              <a:ext cx="128905" cy="26670"/>
            </a:xfrm>
            <a:custGeom>
              <a:avLst/>
              <a:gdLst/>
              <a:ahLst/>
              <a:cxnLst/>
              <a:rect l="l" t="t" r="r" b="b"/>
              <a:pathLst>
                <a:path w="128904" h="26669">
                  <a:moveTo>
                    <a:pt x="1930" y="25552"/>
                  </a:moveTo>
                  <a:lnTo>
                    <a:pt x="0" y="25450"/>
                  </a:lnTo>
                  <a:lnTo>
                    <a:pt x="50" y="25654"/>
                  </a:lnTo>
                  <a:lnTo>
                    <a:pt x="139" y="25781"/>
                  </a:lnTo>
                  <a:lnTo>
                    <a:pt x="330" y="25908"/>
                  </a:lnTo>
                  <a:lnTo>
                    <a:pt x="469" y="25984"/>
                  </a:lnTo>
                  <a:lnTo>
                    <a:pt x="647" y="26035"/>
                  </a:lnTo>
                  <a:lnTo>
                    <a:pt x="825" y="26060"/>
                  </a:lnTo>
                  <a:lnTo>
                    <a:pt x="1117" y="26060"/>
                  </a:lnTo>
                  <a:lnTo>
                    <a:pt x="1257" y="26035"/>
                  </a:lnTo>
                  <a:lnTo>
                    <a:pt x="1422" y="25984"/>
                  </a:lnTo>
                  <a:lnTo>
                    <a:pt x="1549" y="25958"/>
                  </a:lnTo>
                  <a:lnTo>
                    <a:pt x="1689" y="25882"/>
                  </a:lnTo>
                  <a:lnTo>
                    <a:pt x="1828" y="25768"/>
                  </a:lnTo>
                  <a:lnTo>
                    <a:pt x="1905" y="25628"/>
                  </a:lnTo>
                  <a:close/>
                </a:path>
                <a:path w="128904" h="26669">
                  <a:moveTo>
                    <a:pt x="7708" y="14516"/>
                  </a:moveTo>
                  <a:lnTo>
                    <a:pt x="7556" y="14401"/>
                  </a:lnTo>
                  <a:lnTo>
                    <a:pt x="7404" y="14338"/>
                  </a:lnTo>
                  <a:lnTo>
                    <a:pt x="7277" y="14300"/>
                  </a:lnTo>
                  <a:lnTo>
                    <a:pt x="7099" y="14262"/>
                  </a:lnTo>
                  <a:lnTo>
                    <a:pt x="6959" y="14249"/>
                  </a:lnTo>
                  <a:lnTo>
                    <a:pt x="6769" y="14262"/>
                  </a:lnTo>
                  <a:lnTo>
                    <a:pt x="6591" y="14274"/>
                  </a:lnTo>
                  <a:lnTo>
                    <a:pt x="6413" y="14325"/>
                  </a:lnTo>
                  <a:lnTo>
                    <a:pt x="6184" y="14439"/>
                  </a:lnTo>
                  <a:lnTo>
                    <a:pt x="6019" y="14592"/>
                  </a:lnTo>
                  <a:lnTo>
                    <a:pt x="5943" y="14732"/>
                  </a:lnTo>
                  <a:lnTo>
                    <a:pt x="5943" y="14884"/>
                  </a:lnTo>
                  <a:lnTo>
                    <a:pt x="6007" y="15024"/>
                  </a:lnTo>
                  <a:lnTo>
                    <a:pt x="7708" y="14516"/>
                  </a:lnTo>
                  <a:close/>
                </a:path>
                <a:path w="128904" h="26669">
                  <a:moveTo>
                    <a:pt x="18237" y="22110"/>
                  </a:moveTo>
                  <a:lnTo>
                    <a:pt x="17183" y="21183"/>
                  </a:lnTo>
                  <a:lnTo>
                    <a:pt x="16586" y="21323"/>
                  </a:lnTo>
                  <a:lnTo>
                    <a:pt x="16332" y="21336"/>
                  </a:lnTo>
                  <a:lnTo>
                    <a:pt x="16014" y="21323"/>
                  </a:lnTo>
                  <a:lnTo>
                    <a:pt x="15684" y="21272"/>
                  </a:lnTo>
                  <a:lnTo>
                    <a:pt x="15532" y="21234"/>
                  </a:lnTo>
                  <a:lnTo>
                    <a:pt x="14935" y="20955"/>
                  </a:lnTo>
                  <a:lnTo>
                    <a:pt x="14795" y="20840"/>
                  </a:lnTo>
                  <a:lnTo>
                    <a:pt x="7708" y="14516"/>
                  </a:lnTo>
                  <a:lnTo>
                    <a:pt x="6083" y="15138"/>
                  </a:lnTo>
                  <a:lnTo>
                    <a:pt x="13208" y="21463"/>
                  </a:lnTo>
                  <a:lnTo>
                    <a:pt x="13716" y="21336"/>
                  </a:lnTo>
                  <a:lnTo>
                    <a:pt x="13258" y="21513"/>
                  </a:lnTo>
                  <a:lnTo>
                    <a:pt x="13576" y="21755"/>
                  </a:lnTo>
                  <a:lnTo>
                    <a:pt x="13703" y="21818"/>
                  </a:lnTo>
                  <a:lnTo>
                    <a:pt x="14084" y="22034"/>
                  </a:lnTo>
                  <a:lnTo>
                    <a:pt x="14681" y="22237"/>
                  </a:lnTo>
                  <a:lnTo>
                    <a:pt x="14859" y="22275"/>
                  </a:lnTo>
                  <a:lnTo>
                    <a:pt x="15011" y="22326"/>
                  </a:lnTo>
                  <a:lnTo>
                    <a:pt x="15354" y="22390"/>
                  </a:lnTo>
                  <a:lnTo>
                    <a:pt x="15709" y="22428"/>
                  </a:lnTo>
                  <a:lnTo>
                    <a:pt x="16040" y="22453"/>
                  </a:lnTo>
                  <a:lnTo>
                    <a:pt x="16395" y="22453"/>
                  </a:lnTo>
                  <a:lnTo>
                    <a:pt x="17106" y="22402"/>
                  </a:lnTo>
                  <a:lnTo>
                    <a:pt x="17449" y="22339"/>
                  </a:lnTo>
                  <a:lnTo>
                    <a:pt x="18084" y="22174"/>
                  </a:lnTo>
                  <a:lnTo>
                    <a:pt x="18237" y="22110"/>
                  </a:lnTo>
                  <a:close/>
                </a:path>
                <a:path w="128904" h="26669">
                  <a:moveTo>
                    <a:pt x="18694" y="21615"/>
                  </a:moveTo>
                  <a:lnTo>
                    <a:pt x="18618" y="21437"/>
                  </a:lnTo>
                  <a:lnTo>
                    <a:pt x="18503" y="21310"/>
                  </a:lnTo>
                  <a:lnTo>
                    <a:pt x="18376" y="21234"/>
                  </a:lnTo>
                  <a:lnTo>
                    <a:pt x="18224" y="21170"/>
                  </a:lnTo>
                  <a:lnTo>
                    <a:pt x="18059" y="21120"/>
                  </a:lnTo>
                  <a:lnTo>
                    <a:pt x="17868" y="21094"/>
                  </a:lnTo>
                  <a:lnTo>
                    <a:pt x="17691" y="21082"/>
                  </a:lnTo>
                  <a:lnTo>
                    <a:pt x="17500" y="21094"/>
                  </a:lnTo>
                  <a:lnTo>
                    <a:pt x="17360" y="21120"/>
                  </a:lnTo>
                  <a:lnTo>
                    <a:pt x="17195" y="21170"/>
                  </a:lnTo>
                  <a:lnTo>
                    <a:pt x="18237" y="22110"/>
                  </a:lnTo>
                  <a:lnTo>
                    <a:pt x="18364" y="22059"/>
                  </a:lnTo>
                  <a:lnTo>
                    <a:pt x="18491" y="21971"/>
                  </a:lnTo>
                  <a:lnTo>
                    <a:pt x="18630" y="21831"/>
                  </a:lnTo>
                  <a:lnTo>
                    <a:pt x="18694" y="21678"/>
                  </a:lnTo>
                  <a:close/>
                </a:path>
                <a:path w="128904" h="26669">
                  <a:moveTo>
                    <a:pt x="23190" y="12611"/>
                  </a:moveTo>
                  <a:lnTo>
                    <a:pt x="23126" y="12484"/>
                  </a:lnTo>
                  <a:lnTo>
                    <a:pt x="22961" y="12319"/>
                  </a:lnTo>
                  <a:lnTo>
                    <a:pt x="22771" y="12230"/>
                  </a:lnTo>
                  <a:lnTo>
                    <a:pt x="22644" y="12192"/>
                  </a:lnTo>
                  <a:lnTo>
                    <a:pt x="22479" y="12153"/>
                  </a:lnTo>
                  <a:lnTo>
                    <a:pt x="22098" y="12128"/>
                  </a:lnTo>
                  <a:lnTo>
                    <a:pt x="21907" y="12166"/>
                  </a:lnTo>
                  <a:lnTo>
                    <a:pt x="21742" y="12204"/>
                  </a:lnTo>
                  <a:lnTo>
                    <a:pt x="21577" y="12268"/>
                  </a:lnTo>
                  <a:lnTo>
                    <a:pt x="21424" y="12382"/>
                  </a:lnTo>
                  <a:lnTo>
                    <a:pt x="21285" y="12547"/>
                  </a:lnTo>
                  <a:lnTo>
                    <a:pt x="21259" y="12687"/>
                  </a:lnTo>
                  <a:lnTo>
                    <a:pt x="23190" y="12687"/>
                  </a:lnTo>
                  <a:close/>
                </a:path>
                <a:path w="128904" h="26669">
                  <a:moveTo>
                    <a:pt x="28359" y="17272"/>
                  </a:moveTo>
                  <a:lnTo>
                    <a:pt x="23114" y="15976"/>
                  </a:lnTo>
                  <a:lnTo>
                    <a:pt x="23190" y="12700"/>
                  </a:lnTo>
                  <a:lnTo>
                    <a:pt x="21259" y="12700"/>
                  </a:lnTo>
                  <a:lnTo>
                    <a:pt x="21196" y="15506"/>
                  </a:lnTo>
                  <a:lnTo>
                    <a:pt x="16713" y="14401"/>
                  </a:lnTo>
                  <a:lnTo>
                    <a:pt x="16548" y="14363"/>
                  </a:lnTo>
                  <a:lnTo>
                    <a:pt x="16167" y="14351"/>
                  </a:lnTo>
                  <a:lnTo>
                    <a:pt x="15976" y="14389"/>
                  </a:lnTo>
                  <a:lnTo>
                    <a:pt x="15849" y="14427"/>
                  </a:lnTo>
                  <a:lnTo>
                    <a:pt x="15697" y="14478"/>
                  </a:lnTo>
                  <a:lnTo>
                    <a:pt x="15544" y="14579"/>
                  </a:lnTo>
                  <a:lnTo>
                    <a:pt x="15443" y="14706"/>
                  </a:lnTo>
                  <a:lnTo>
                    <a:pt x="15379" y="14859"/>
                  </a:lnTo>
                  <a:lnTo>
                    <a:pt x="15379" y="14986"/>
                  </a:lnTo>
                  <a:lnTo>
                    <a:pt x="15443" y="15113"/>
                  </a:lnTo>
                  <a:lnTo>
                    <a:pt x="15608" y="15278"/>
                  </a:lnTo>
                  <a:lnTo>
                    <a:pt x="15748" y="15354"/>
                  </a:lnTo>
                  <a:lnTo>
                    <a:pt x="15913" y="15417"/>
                  </a:lnTo>
                  <a:lnTo>
                    <a:pt x="21170" y="16713"/>
                  </a:lnTo>
                  <a:lnTo>
                    <a:pt x="21107" y="20002"/>
                  </a:lnTo>
                  <a:lnTo>
                    <a:pt x="21132" y="20142"/>
                  </a:lnTo>
                  <a:lnTo>
                    <a:pt x="21297" y="20345"/>
                  </a:lnTo>
                  <a:lnTo>
                    <a:pt x="21526" y="20459"/>
                  </a:lnTo>
                  <a:lnTo>
                    <a:pt x="21653" y="20510"/>
                  </a:lnTo>
                  <a:lnTo>
                    <a:pt x="21831" y="20561"/>
                  </a:lnTo>
                  <a:lnTo>
                    <a:pt x="22021" y="20574"/>
                  </a:lnTo>
                  <a:lnTo>
                    <a:pt x="22199" y="20574"/>
                  </a:lnTo>
                  <a:lnTo>
                    <a:pt x="22479" y="20510"/>
                  </a:lnTo>
                  <a:lnTo>
                    <a:pt x="22606" y="20472"/>
                  </a:lnTo>
                  <a:lnTo>
                    <a:pt x="22758" y="20396"/>
                  </a:lnTo>
                  <a:lnTo>
                    <a:pt x="22885" y="20320"/>
                  </a:lnTo>
                  <a:lnTo>
                    <a:pt x="22999" y="20154"/>
                  </a:lnTo>
                  <a:lnTo>
                    <a:pt x="23050" y="20015"/>
                  </a:lnTo>
                  <a:lnTo>
                    <a:pt x="23088" y="17195"/>
                  </a:lnTo>
                  <a:lnTo>
                    <a:pt x="27584" y="18300"/>
                  </a:lnTo>
                  <a:lnTo>
                    <a:pt x="28359" y="17272"/>
                  </a:lnTo>
                  <a:close/>
                </a:path>
                <a:path w="128904" h="26669">
                  <a:moveTo>
                    <a:pt x="28943" y="17780"/>
                  </a:moveTo>
                  <a:lnTo>
                    <a:pt x="28879" y="17627"/>
                  </a:lnTo>
                  <a:lnTo>
                    <a:pt x="28765" y="17475"/>
                  </a:lnTo>
                  <a:lnTo>
                    <a:pt x="28638" y="17386"/>
                  </a:lnTo>
                  <a:lnTo>
                    <a:pt x="28486" y="17335"/>
                  </a:lnTo>
                  <a:lnTo>
                    <a:pt x="28359" y="17284"/>
                  </a:lnTo>
                  <a:lnTo>
                    <a:pt x="27584" y="18300"/>
                  </a:lnTo>
                  <a:lnTo>
                    <a:pt x="27774" y="18351"/>
                  </a:lnTo>
                  <a:lnTo>
                    <a:pt x="27914" y="18364"/>
                  </a:lnTo>
                  <a:lnTo>
                    <a:pt x="28092" y="18351"/>
                  </a:lnTo>
                  <a:lnTo>
                    <a:pt x="28282" y="18338"/>
                  </a:lnTo>
                  <a:lnTo>
                    <a:pt x="28460" y="18288"/>
                  </a:lnTo>
                  <a:lnTo>
                    <a:pt x="28625" y="18224"/>
                  </a:lnTo>
                  <a:lnTo>
                    <a:pt x="28778" y="18122"/>
                  </a:lnTo>
                  <a:lnTo>
                    <a:pt x="28879" y="17995"/>
                  </a:lnTo>
                  <a:lnTo>
                    <a:pt x="28943" y="17843"/>
                  </a:lnTo>
                  <a:close/>
                </a:path>
                <a:path w="128904" h="26669">
                  <a:moveTo>
                    <a:pt x="86042" y="8763"/>
                  </a:moveTo>
                  <a:lnTo>
                    <a:pt x="85801" y="8763"/>
                  </a:lnTo>
                  <a:lnTo>
                    <a:pt x="85661" y="8775"/>
                  </a:lnTo>
                  <a:lnTo>
                    <a:pt x="85534" y="8801"/>
                  </a:lnTo>
                  <a:lnTo>
                    <a:pt x="85369" y="8864"/>
                  </a:lnTo>
                  <a:lnTo>
                    <a:pt x="85229" y="8928"/>
                  </a:lnTo>
                  <a:lnTo>
                    <a:pt x="85102" y="9017"/>
                  </a:lnTo>
                  <a:lnTo>
                    <a:pt x="85013" y="9144"/>
                  </a:lnTo>
                  <a:lnTo>
                    <a:pt x="84963" y="9271"/>
                  </a:lnTo>
                  <a:lnTo>
                    <a:pt x="84988" y="9436"/>
                  </a:lnTo>
                  <a:lnTo>
                    <a:pt x="85140" y="9639"/>
                  </a:lnTo>
                  <a:lnTo>
                    <a:pt x="85293" y="9728"/>
                  </a:lnTo>
                  <a:lnTo>
                    <a:pt x="85420" y="9791"/>
                  </a:lnTo>
                  <a:lnTo>
                    <a:pt x="85585" y="9842"/>
                  </a:lnTo>
                  <a:lnTo>
                    <a:pt x="85750" y="9867"/>
                  </a:lnTo>
                  <a:lnTo>
                    <a:pt x="86042" y="8763"/>
                  </a:lnTo>
                  <a:close/>
                </a:path>
                <a:path w="128904" h="26669">
                  <a:moveTo>
                    <a:pt x="95605" y="9855"/>
                  </a:moveTo>
                  <a:lnTo>
                    <a:pt x="95529" y="9702"/>
                  </a:lnTo>
                  <a:lnTo>
                    <a:pt x="95402" y="9588"/>
                  </a:lnTo>
                  <a:lnTo>
                    <a:pt x="95237" y="9474"/>
                  </a:lnTo>
                  <a:lnTo>
                    <a:pt x="95072" y="9423"/>
                  </a:lnTo>
                  <a:lnTo>
                    <a:pt x="94945" y="9385"/>
                  </a:lnTo>
                  <a:lnTo>
                    <a:pt x="94805" y="9372"/>
                  </a:lnTo>
                  <a:lnTo>
                    <a:pt x="91351" y="9144"/>
                  </a:lnTo>
                  <a:lnTo>
                    <a:pt x="93141" y="723"/>
                  </a:lnTo>
                  <a:lnTo>
                    <a:pt x="93192" y="546"/>
                  </a:lnTo>
                  <a:lnTo>
                    <a:pt x="93141" y="393"/>
                  </a:lnTo>
                  <a:lnTo>
                    <a:pt x="93014" y="241"/>
                  </a:lnTo>
                  <a:lnTo>
                    <a:pt x="92849" y="139"/>
                  </a:lnTo>
                  <a:lnTo>
                    <a:pt x="92710" y="88"/>
                  </a:lnTo>
                  <a:lnTo>
                    <a:pt x="92557" y="50"/>
                  </a:lnTo>
                  <a:lnTo>
                    <a:pt x="92392" y="12"/>
                  </a:lnTo>
                  <a:lnTo>
                    <a:pt x="92100" y="0"/>
                  </a:lnTo>
                  <a:lnTo>
                    <a:pt x="91960" y="12"/>
                  </a:lnTo>
                  <a:lnTo>
                    <a:pt x="91821" y="50"/>
                  </a:lnTo>
                  <a:lnTo>
                    <a:pt x="91668" y="114"/>
                  </a:lnTo>
                  <a:lnTo>
                    <a:pt x="91528" y="165"/>
                  </a:lnTo>
                  <a:lnTo>
                    <a:pt x="86918" y="1790"/>
                  </a:lnTo>
                  <a:lnTo>
                    <a:pt x="86779" y="1866"/>
                  </a:lnTo>
                  <a:lnTo>
                    <a:pt x="86575" y="2019"/>
                  </a:lnTo>
                  <a:lnTo>
                    <a:pt x="86487" y="2146"/>
                  </a:lnTo>
                  <a:lnTo>
                    <a:pt x="86474" y="2324"/>
                  </a:lnTo>
                  <a:lnTo>
                    <a:pt x="86550" y="2476"/>
                  </a:lnTo>
                  <a:lnTo>
                    <a:pt x="86690" y="2641"/>
                  </a:lnTo>
                  <a:lnTo>
                    <a:pt x="86829" y="2717"/>
                  </a:lnTo>
                  <a:lnTo>
                    <a:pt x="86982" y="2755"/>
                  </a:lnTo>
                  <a:lnTo>
                    <a:pt x="87160" y="2806"/>
                  </a:lnTo>
                  <a:lnTo>
                    <a:pt x="87630" y="2819"/>
                  </a:lnTo>
                  <a:lnTo>
                    <a:pt x="87769" y="2794"/>
                  </a:lnTo>
                  <a:lnTo>
                    <a:pt x="87909" y="2755"/>
                  </a:lnTo>
                  <a:lnTo>
                    <a:pt x="90995" y="1663"/>
                  </a:lnTo>
                  <a:lnTo>
                    <a:pt x="89446" y="9017"/>
                  </a:lnTo>
                  <a:lnTo>
                    <a:pt x="86055" y="8763"/>
                  </a:lnTo>
                  <a:lnTo>
                    <a:pt x="85813" y="9867"/>
                  </a:lnTo>
                  <a:lnTo>
                    <a:pt x="90017" y="10172"/>
                  </a:lnTo>
                  <a:lnTo>
                    <a:pt x="90170" y="10185"/>
                  </a:lnTo>
                  <a:lnTo>
                    <a:pt x="94538" y="10490"/>
                  </a:lnTo>
                  <a:lnTo>
                    <a:pt x="94754" y="10477"/>
                  </a:lnTo>
                  <a:lnTo>
                    <a:pt x="94894" y="10464"/>
                  </a:lnTo>
                  <a:lnTo>
                    <a:pt x="95034" y="10439"/>
                  </a:lnTo>
                  <a:lnTo>
                    <a:pt x="95237" y="10363"/>
                  </a:lnTo>
                  <a:lnTo>
                    <a:pt x="95377" y="10299"/>
                  </a:lnTo>
                  <a:lnTo>
                    <a:pt x="95504" y="10172"/>
                  </a:lnTo>
                  <a:lnTo>
                    <a:pt x="95592" y="10020"/>
                  </a:lnTo>
                  <a:lnTo>
                    <a:pt x="95605" y="9855"/>
                  </a:lnTo>
                  <a:close/>
                </a:path>
                <a:path w="128904" h="26669">
                  <a:moveTo>
                    <a:pt x="112534" y="5397"/>
                  </a:moveTo>
                  <a:lnTo>
                    <a:pt x="111798" y="3060"/>
                  </a:lnTo>
                  <a:lnTo>
                    <a:pt x="111747" y="2933"/>
                  </a:lnTo>
                  <a:lnTo>
                    <a:pt x="111620" y="2705"/>
                  </a:lnTo>
                  <a:lnTo>
                    <a:pt x="111455" y="2476"/>
                  </a:lnTo>
                  <a:lnTo>
                    <a:pt x="111252" y="2273"/>
                  </a:lnTo>
                  <a:lnTo>
                    <a:pt x="111023" y="2070"/>
                  </a:lnTo>
                  <a:lnTo>
                    <a:pt x="110756" y="1892"/>
                  </a:lnTo>
                  <a:lnTo>
                    <a:pt x="110604" y="1816"/>
                  </a:lnTo>
                  <a:lnTo>
                    <a:pt x="110604" y="5435"/>
                  </a:lnTo>
                  <a:lnTo>
                    <a:pt x="110578" y="6108"/>
                  </a:lnTo>
                  <a:lnTo>
                    <a:pt x="110502" y="6413"/>
                  </a:lnTo>
                  <a:lnTo>
                    <a:pt x="110477" y="6540"/>
                  </a:lnTo>
                  <a:lnTo>
                    <a:pt x="110426" y="6781"/>
                  </a:lnTo>
                  <a:lnTo>
                    <a:pt x="110286" y="7213"/>
                  </a:lnTo>
                  <a:lnTo>
                    <a:pt x="109943" y="7861"/>
                  </a:lnTo>
                  <a:lnTo>
                    <a:pt x="109512" y="8509"/>
                  </a:lnTo>
                  <a:lnTo>
                    <a:pt x="108966" y="9105"/>
                  </a:lnTo>
                  <a:lnTo>
                    <a:pt x="108712" y="9334"/>
                  </a:lnTo>
                  <a:lnTo>
                    <a:pt x="108585" y="9461"/>
                  </a:lnTo>
                  <a:lnTo>
                    <a:pt x="108470" y="9588"/>
                  </a:lnTo>
                  <a:lnTo>
                    <a:pt x="108343" y="9690"/>
                  </a:lnTo>
                  <a:lnTo>
                    <a:pt x="108191" y="9779"/>
                  </a:lnTo>
                  <a:lnTo>
                    <a:pt x="108038" y="9880"/>
                  </a:lnTo>
                  <a:lnTo>
                    <a:pt x="107848" y="9956"/>
                  </a:lnTo>
                  <a:lnTo>
                    <a:pt x="107657" y="10033"/>
                  </a:lnTo>
                  <a:lnTo>
                    <a:pt x="107137" y="10160"/>
                  </a:lnTo>
                  <a:lnTo>
                    <a:pt x="106819" y="10185"/>
                  </a:lnTo>
                  <a:lnTo>
                    <a:pt x="106578" y="10198"/>
                  </a:lnTo>
                  <a:lnTo>
                    <a:pt x="106451" y="10198"/>
                  </a:lnTo>
                  <a:lnTo>
                    <a:pt x="106324" y="10198"/>
                  </a:lnTo>
                  <a:lnTo>
                    <a:pt x="106159" y="10185"/>
                  </a:lnTo>
                  <a:lnTo>
                    <a:pt x="106006" y="10172"/>
                  </a:lnTo>
                  <a:lnTo>
                    <a:pt x="105791" y="10121"/>
                  </a:lnTo>
                  <a:lnTo>
                    <a:pt x="105587" y="10096"/>
                  </a:lnTo>
                  <a:lnTo>
                    <a:pt x="105384" y="10033"/>
                  </a:lnTo>
                  <a:lnTo>
                    <a:pt x="105016" y="9880"/>
                  </a:lnTo>
                  <a:lnTo>
                    <a:pt x="104863" y="9791"/>
                  </a:lnTo>
                  <a:lnTo>
                    <a:pt x="104724" y="9677"/>
                  </a:lnTo>
                  <a:lnTo>
                    <a:pt x="104470" y="9461"/>
                  </a:lnTo>
                  <a:lnTo>
                    <a:pt x="104330" y="9245"/>
                  </a:lnTo>
                  <a:lnTo>
                    <a:pt x="104292" y="9118"/>
                  </a:lnTo>
                  <a:lnTo>
                    <a:pt x="104216" y="8978"/>
                  </a:lnTo>
                  <a:lnTo>
                    <a:pt x="104114" y="8775"/>
                  </a:lnTo>
                  <a:lnTo>
                    <a:pt x="110553" y="5041"/>
                  </a:lnTo>
                  <a:lnTo>
                    <a:pt x="110604" y="5435"/>
                  </a:lnTo>
                  <a:lnTo>
                    <a:pt x="110604" y="1816"/>
                  </a:lnTo>
                  <a:lnTo>
                    <a:pt x="110464" y="1714"/>
                  </a:lnTo>
                  <a:lnTo>
                    <a:pt x="110134" y="1574"/>
                  </a:lnTo>
                  <a:lnTo>
                    <a:pt x="110134" y="3733"/>
                  </a:lnTo>
                  <a:lnTo>
                    <a:pt x="103644" y="7391"/>
                  </a:lnTo>
                  <a:lnTo>
                    <a:pt x="103593" y="6985"/>
                  </a:lnTo>
                  <a:lnTo>
                    <a:pt x="103632" y="6311"/>
                  </a:lnTo>
                  <a:lnTo>
                    <a:pt x="103682" y="6045"/>
                  </a:lnTo>
                  <a:lnTo>
                    <a:pt x="103708" y="5918"/>
                  </a:lnTo>
                  <a:lnTo>
                    <a:pt x="103771" y="5651"/>
                  </a:lnTo>
                  <a:lnTo>
                    <a:pt x="103911" y="5219"/>
                  </a:lnTo>
                  <a:lnTo>
                    <a:pt x="104241" y="4559"/>
                  </a:lnTo>
                  <a:lnTo>
                    <a:pt x="104470" y="4254"/>
                  </a:lnTo>
                  <a:lnTo>
                    <a:pt x="104686" y="3924"/>
                  </a:lnTo>
                  <a:lnTo>
                    <a:pt x="105219" y="3327"/>
                  </a:lnTo>
                  <a:lnTo>
                    <a:pt x="105511" y="3073"/>
                  </a:lnTo>
                  <a:lnTo>
                    <a:pt x="105638" y="2971"/>
                  </a:lnTo>
                  <a:lnTo>
                    <a:pt x="105727" y="2832"/>
                  </a:lnTo>
                  <a:lnTo>
                    <a:pt x="105854" y="2730"/>
                  </a:lnTo>
                  <a:lnTo>
                    <a:pt x="106006" y="2616"/>
                  </a:lnTo>
                  <a:lnTo>
                    <a:pt x="106159" y="2540"/>
                  </a:lnTo>
                  <a:lnTo>
                    <a:pt x="106540" y="2387"/>
                  </a:lnTo>
                  <a:lnTo>
                    <a:pt x="106730" y="2324"/>
                  </a:lnTo>
                  <a:lnTo>
                    <a:pt x="107061" y="2260"/>
                  </a:lnTo>
                  <a:lnTo>
                    <a:pt x="107378" y="2235"/>
                  </a:lnTo>
                  <a:lnTo>
                    <a:pt x="107594" y="2222"/>
                  </a:lnTo>
                  <a:lnTo>
                    <a:pt x="107797" y="2222"/>
                  </a:lnTo>
                  <a:lnTo>
                    <a:pt x="107937" y="2235"/>
                  </a:lnTo>
                  <a:lnTo>
                    <a:pt x="109258" y="2616"/>
                  </a:lnTo>
                  <a:lnTo>
                    <a:pt x="109474" y="2755"/>
                  </a:lnTo>
                  <a:lnTo>
                    <a:pt x="109613" y="2857"/>
                  </a:lnTo>
                  <a:lnTo>
                    <a:pt x="109753" y="3035"/>
                  </a:lnTo>
                  <a:lnTo>
                    <a:pt x="109880" y="3213"/>
                  </a:lnTo>
                  <a:lnTo>
                    <a:pt x="109931" y="3340"/>
                  </a:lnTo>
                  <a:lnTo>
                    <a:pt x="110134" y="3733"/>
                  </a:lnTo>
                  <a:lnTo>
                    <a:pt x="110134" y="1574"/>
                  </a:lnTo>
                  <a:lnTo>
                    <a:pt x="109956" y="1498"/>
                  </a:lnTo>
                  <a:lnTo>
                    <a:pt x="109232" y="1282"/>
                  </a:lnTo>
                  <a:lnTo>
                    <a:pt x="108648" y="1181"/>
                  </a:lnTo>
                  <a:lnTo>
                    <a:pt x="108496" y="1181"/>
                  </a:lnTo>
                  <a:lnTo>
                    <a:pt x="108369" y="1143"/>
                  </a:lnTo>
                  <a:lnTo>
                    <a:pt x="108242" y="1130"/>
                  </a:lnTo>
                  <a:lnTo>
                    <a:pt x="107962" y="1104"/>
                  </a:lnTo>
                  <a:lnTo>
                    <a:pt x="107353" y="1104"/>
                  </a:lnTo>
                  <a:lnTo>
                    <a:pt x="107149" y="1130"/>
                  </a:lnTo>
                  <a:lnTo>
                    <a:pt x="106730" y="1155"/>
                  </a:lnTo>
                  <a:lnTo>
                    <a:pt x="106540" y="1206"/>
                  </a:lnTo>
                  <a:lnTo>
                    <a:pt x="106337" y="1231"/>
                  </a:lnTo>
                  <a:lnTo>
                    <a:pt x="105943" y="1308"/>
                  </a:lnTo>
                  <a:lnTo>
                    <a:pt x="105765" y="1371"/>
                  </a:lnTo>
                  <a:lnTo>
                    <a:pt x="105575" y="1422"/>
                  </a:lnTo>
                  <a:lnTo>
                    <a:pt x="105219" y="1562"/>
                  </a:lnTo>
                  <a:lnTo>
                    <a:pt x="103962" y="2374"/>
                  </a:lnTo>
                  <a:lnTo>
                    <a:pt x="103555" y="2755"/>
                  </a:lnTo>
                  <a:lnTo>
                    <a:pt x="101917" y="5346"/>
                  </a:lnTo>
                  <a:lnTo>
                    <a:pt x="101866" y="5473"/>
                  </a:lnTo>
                  <a:lnTo>
                    <a:pt x="101803" y="5715"/>
                  </a:lnTo>
                  <a:lnTo>
                    <a:pt x="101701" y="6235"/>
                  </a:lnTo>
                  <a:lnTo>
                    <a:pt x="101676" y="7023"/>
                  </a:lnTo>
                  <a:lnTo>
                    <a:pt x="101714" y="7416"/>
                  </a:lnTo>
                  <a:lnTo>
                    <a:pt x="101777" y="7823"/>
                  </a:lnTo>
                  <a:lnTo>
                    <a:pt x="102006" y="8585"/>
                  </a:lnTo>
                  <a:lnTo>
                    <a:pt x="102247" y="9093"/>
                  </a:lnTo>
                  <a:lnTo>
                    <a:pt x="102387" y="9334"/>
                  </a:lnTo>
                  <a:lnTo>
                    <a:pt x="102450" y="9512"/>
                  </a:lnTo>
                  <a:lnTo>
                    <a:pt x="102577" y="9740"/>
                  </a:lnTo>
                  <a:lnTo>
                    <a:pt x="102730" y="9956"/>
                  </a:lnTo>
                  <a:lnTo>
                    <a:pt x="102933" y="10160"/>
                  </a:lnTo>
                  <a:lnTo>
                    <a:pt x="103060" y="10261"/>
                  </a:lnTo>
                  <a:lnTo>
                    <a:pt x="103441" y="10541"/>
                  </a:lnTo>
                  <a:lnTo>
                    <a:pt x="103593" y="10617"/>
                  </a:lnTo>
                  <a:lnTo>
                    <a:pt x="103733" y="10718"/>
                  </a:lnTo>
                  <a:lnTo>
                    <a:pt x="104063" y="10858"/>
                  </a:lnTo>
                  <a:lnTo>
                    <a:pt x="104228" y="10934"/>
                  </a:lnTo>
                  <a:lnTo>
                    <a:pt x="104406" y="10985"/>
                  </a:lnTo>
                  <a:lnTo>
                    <a:pt x="104762" y="11099"/>
                  </a:lnTo>
                  <a:lnTo>
                    <a:pt x="104965" y="11150"/>
                  </a:lnTo>
                  <a:lnTo>
                    <a:pt x="105156" y="11188"/>
                  </a:lnTo>
                  <a:lnTo>
                    <a:pt x="105752" y="11290"/>
                  </a:lnTo>
                  <a:lnTo>
                    <a:pt x="105956" y="11303"/>
                  </a:lnTo>
                  <a:lnTo>
                    <a:pt x="106235" y="11315"/>
                  </a:lnTo>
                  <a:lnTo>
                    <a:pt x="106845" y="11315"/>
                  </a:lnTo>
                  <a:lnTo>
                    <a:pt x="107048" y="11290"/>
                  </a:lnTo>
                  <a:lnTo>
                    <a:pt x="107467" y="11252"/>
                  </a:lnTo>
                  <a:lnTo>
                    <a:pt x="107657" y="11214"/>
                  </a:lnTo>
                  <a:lnTo>
                    <a:pt x="107861" y="11188"/>
                  </a:lnTo>
                  <a:lnTo>
                    <a:pt x="108254" y="11112"/>
                  </a:lnTo>
                  <a:lnTo>
                    <a:pt x="108432" y="11049"/>
                  </a:lnTo>
                  <a:lnTo>
                    <a:pt x="108623" y="10998"/>
                  </a:lnTo>
                  <a:lnTo>
                    <a:pt x="108953" y="10858"/>
                  </a:lnTo>
                  <a:lnTo>
                    <a:pt x="110248" y="10020"/>
                  </a:lnTo>
                  <a:lnTo>
                    <a:pt x="110642" y="9677"/>
                  </a:lnTo>
                  <a:lnTo>
                    <a:pt x="111264" y="8966"/>
                  </a:lnTo>
                  <a:lnTo>
                    <a:pt x="111531" y="8597"/>
                  </a:lnTo>
                  <a:lnTo>
                    <a:pt x="111772" y="8229"/>
                  </a:lnTo>
                  <a:lnTo>
                    <a:pt x="112166" y="7467"/>
                  </a:lnTo>
                  <a:lnTo>
                    <a:pt x="112280" y="7073"/>
                  </a:lnTo>
                  <a:lnTo>
                    <a:pt x="112395" y="6718"/>
                  </a:lnTo>
                  <a:lnTo>
                    <a:pt x="112407" y="6591"/>
                  </a:lnTo>
                  <a:lnTo>
                    <a:pt x="112509" y="6184"/>
                  </a:lnTo>
                  <a:lnTo>
                    <a:pt x="112534" y="5397"/>
                  </a:lnTo>
                  <a:close/>
                </a:path>
                <a:path w="128904" h="26669">
                  <a:moveTo>
                    <a:pt x="124028" y="2260"/>
                  </a:moveTo>
                  <a:lnTo>
                    <a:pt x="123812" y="2235"/>
                  </a:lnTo>
                  <a:lnTo>
                    <a:pt x="123202" y="2235"/>
                  </a:lnTo>
                  <a:lnTo>
                    <a:pt x="122999" y="2260"/>
                  </a:lnTo>
                  <a:lnTo>
                    <a:pt x="122580" y="2298"/>
                  </a:lnTo>
                  <a:lnTo>
                    <a:pt x="122389" y="2336"/>
                  </a:lnTo>
                  <a:lnTo>
                    <a:pt x="122186" y="2362"/>
                  </a:lnTo>
                  <a:lnTo>
                    <a:pt x="121793" y="2438"/>
                  </a:lnTo>
                  <a:lnTo>
                    <a:pt x="121615" y="2501"/>
                  </a:lnTo>
                  <a:lnTo>
                    <a:pt x="121424" y="2552"/>
                  </a:lnTo>
                  <a:lnTo>
                    <a:pt x="121069" y="2692"/>
                  </a:lnTo>
                  <a:lnTo>
                    <a:pt x="120916" y="2743"/>
                  </a:lnTo>
                  <a:lnTo>
                    <a:pt x="120459" y="2997"/>
                  </a:lnTo>
                  <a:lnTo>
                    <a:pt x="120319" y="3086"/>
                  </a:lnTo>
                  <a:lnTo>
                    <a:pt x="120180" y="3162"/>
                  </a:lnTo>
                  <a:lnTo>
                    <a:pt x="119837" y="3467"/>
                  </a:lnTo>
                  <a:lnTo>
                    <a:pt x="119405" y="3873"/>
                  </a:lnTo>
                  <a:lnTo>
                    <a:pt x="117640" y="6921"/>
                  </a:lnTo>
                  <a:lnTo>
                    <a:pt x="119545" y="7099"/>
                  </a:lnTo>
                  <a:lnTo>
                    <a:pt x="119621" y="6769"/>
                  </a:lnTo>
                  <a:lnTo>
                    <a:pt x="119761" y="6337"/>
                  </a:lnTo>
                  <a:lnTo>
                    <a:pt x="120091" y="5676"/>
                  </a:lnTo>
                  <a:lnTo>
                    <a:pt x="120319" y="5372"/>
                  </a:lnTo>
                  <a:lnTo>
                    <a:pt x="120535" y="5041"/>
                  </a:lnTo>
                  <a:lnTo>
                    <a:pt x="121069" y="4445"/>
                  </a:lnTo>
                  <a:lnTo>
                    <a:pt x="121386" y="4165"/>
                  </a:lnTo>
                  <a:lnTo>
                    <a:pt x="121513" y="4038"/>
                  </a:lnTo>
                  <a:lnTo>
                    <a:pt x="121704" y="3860"/>
                  </a:lnTo>
                  <a:lnTo>
                    <a:pt x="121856" y="3771"/>
                  </a:lnTo>
                  <a:lnTo>
                    <a:pt x="122008" y="3670"/>
                  </a:lnTo>
                  <a:lnTo>
                    <a:pt x="122389" y="3517"/>
                  </a:lnTo>
                  <a:lnTo>
                    <a:pt x="122580" y="3454"/>
                  </a:lnTo>
                  <a:lnTo>
                    <a:pt x="122910" y="3390"/>
                  </a:lnTo>
                  <a:lnTo>
                    <a:pt x="123228" y="3365"/>
                  </a:lnTo>
                  <a:lnTo>
                    <a:pt x="123444" y="3352"/>
                  </a:lnTo>
                  <a:lnTo>
                    <a:pt x="123710" y="3365"/>
                  </a:lnTo>
                  <a:lnTo>
                    <a:pt x="124028" y="2260"/>
                  </a:lnTo>
                  <a:close/>
                </a:path>
                <a:path w="128904" h="26669">
                  <a:moveTo>
                    <a:pt x="128384" y="6527"/>
                  </a:moveTo>
                  <a:lnTo>
                    <a:pt x="127635" y="4178"/>
                  </a:lnTo>
                  <a:lnTo>
                    <a:pt x="127609" y="4051"/>
                  </a:lnTo>
                  <a:lnTo>
                    <a:pt x="127482" y="3822"/>
                  </a:lnTo>
                  <a:lnTo>
                    <a:pt x="127317" y="3606"/>
                  </a:lnTo>
                  <a:lnTo>
                    <a:pt x="127114" y="3390"/>
                  </a:lnTo>
                  <a:lnTo>
                    <a:pt x="126885" y="3187"/>
                  </a:lnTo>
                  <a:lnTo>
                    <a:pt x="126466" y="2933"/>
                  </a:lnTo>
                  <a:lnTo>
                    <a:pt x="126326" y="2832"/>
                  </a:lnTo>
                  <a:lnTo>
                    <a:pt x="125996" y="2692"/>
                  </a:lnTo>
                  <a:lnTo>
                    <a:pt x="125818" y="2641"/>
                  </a:lnTo>
                  <a:lnTo>
                    <a:pt x="125641" y="2565"/>
                  </a:lnTo>
                  <a:lnTo>
                    <a:pt x="125095" y="2400"/>
                  </a:lnTo>
                  <a:lnTo>
                    <a:pt x="124891" y="2374"/>
                  </a:lnTo>
                  <a:lnTo>
                    <a:pt x="124510" y="2298"/>
                  </a:lnTo>
                  <a:lnTo>
                    <a:pt x="124294" y="2286"/>
                  </a:lnTo>
                  <a:lnTo>
                    <a:pt x="124104" y="2247"/>
                  </a:lnTo>
                  <a:lnTo>
                    <a:pt x="123799" y="3365"/>
                  </a:lnTo>
                  <a:lnTo>
                    <a:pt x="125120" y="3733"/>
                  </a:lnTo>
                  <a:lnTo>
                    <a:pt x="125336" y="3873"/>
                  </a:lnTo>
                  <a:lnTo>
                    <a:pt x="125476" y="3975"/>
                  </a:lnTo>
                  <a:lnTo>
                    <a:pt x="125615" y="4152"/>
                  </a:lnTo>
                  <a:lnTo>
                    <a:pt x="125730" y="4318"/>
                  </a:lnTo>
                  <a:lnTo>
                    <a:pt x="125780" y="4470"/>
                  </a:lnTo>
                  <a:lnTo>
                    <a:pt x="125945" y="4775"/>
                  </a:lnTo>
                  <a:lnTo>
                    <a:pt x="126161" y="5207"/>
                  </a:lnTo>
                  <a:lnTo>
                    <a:pt x="126365" y="5867"/>
                  </a:lnTo>
                  <a:lnTo>
                    <a:pt x="126415" y="6223"/>
                  </a:lnTo>
                  <a:lnTo>
                    <a:pt x="126453" y="6565"/>
                  </a:lnTo>
                  <a:lnTo>
                    <a:pt x="126428" y="7239"/>
                  </a:lnTo>
                  <a:lnTo>
                    <a:pt x="126352" y="7556"/>
                  </a:lnTo>
                  <a:lnTo>
                    <a:pt x="126276" y="7899"/>
                  </a:lnTo>
                  <a:lnTo>
                    <a:pt x="126136" y="8331"/>
                  </a:lnTo>
                  <a:lnTo>
                    <a:pt x="125793" y="8991"/>
                  </a:lnTo>
                  <a:lnTo>
                    <a:pt x="125577" y="9296"/>
                  </a:lnTo>
                  <a:lnTo>
                    <a:pt x="125361" y="9626"/>
                  </a:lnTo>
                  <a:lnTo>
                    <a:pt x="124815" y="10223"/>
                  </a:lnTo>
                  <a:lnTo>
                    <a:pt x="124498" y="10515"/>
                  </a:lnTo>
                  <a:lnTo>
                    <a:pt x="124396" y="10642"/>
                  </a:lnTo>
                  <a:lnTo>
                    <a:pt x="124193" y="10820"/>
                  </a:lnTo>
                  <a:lnTo>
                    <a:pt x="124040" y="10909"/>
                  </a:lnTo>
                  <a:lnTo>
                    <a:pt x="123888" y="11010"/>
                  </a:lnTo>
                  <a:lnTo>
                    <a:pt x="123698" y="11087"/>
                  </a:lnTo>
                  <a:lnTo>
                    <a:pt x="123507" y="11163"/>
                  </a:lnTo>
                  <a:lnTo>
                    <a:pt x="123317" y="11226"/>
                  </a:lnTo>
                  <a:lnTo>
                    <a:pt x="122986" y="11290"/>
                  </a:lnTo>
                  <a:lnTo>
                    <a:pt x="122669" y="11315"/>
                  </a:lnTo>
                  <a:lnTo>
                    <a:pt x="122440" y="11328"/>
                  </a:lnTo>
                  <a:lnTo>
                    <a:pt x="122301" y="11328"/>
                  </a:lnTo>
                  <a:lnTo>
                    <a:pt x="122174" y="11328"/>
                  </a:lnTo>
                  <a:lnTo>
                    <a:pt x="122008" y="11303"/>
                  </a:lnTo>
                  <a:lnTo>
                    <a:pt x="121539" y="11239"/>
                  </a:lnTo>
                  <a:lnTo>
                    <a:pt x="121145" y="11125"/>
                  </a:lnTo>
                  <a:lnTo>
                    <a:pt x="120865" y="10998"/>
                  </a:lnTo>
                  <a:lnTo>
                    <a:pt x="120713" y="10922"/>
                  </a:lnTo>
                  <a:lnTo>
                    <a:pt x="120497" y="10744"/>
                  </a:lnTo>
                  <a:lnTo>
                    <a:pt x="120154" y="10287"/>
                  </a:lnTo>
                  <a:lnTo>
                    <a:pt x="120065" y="10147"/>
                  </a:lnTo>
                  <a:lnTo>
                    <a:pt x="119951" y="9906"/>
                  </a:lnTo>
                  <a:lnTo>
                    <a:pt x="119735" y="9474"/>
                  </a:lnTo>
                  <a:lnTo>
                    <a:pt x="119532" y="8813"/>
                  </a:lnTo>
                  <a:lnTo>
                    <a:pt x="119430" y="8115"/>
                  </a:lnTo>
                  <a:lnTo>
                    <a:pt x="119468" y="7442"/>
                  </a:lnTo>
                  <a:lnTo>
                    <a:pt x="119519" y="7175"/>
                  </a:lnTo>
                  <a:lnTo>
                    <a:pt x="117627" y="6959"/>
                  </a:lnTo>
                  <a:lnTo>
                    <a:pt x="117538" y="7366"/>
                  </a:lnTo>
                  <a:lnTo>
                    <a:pt x="118224" y="10464"/>
                  </a:lnTo>
                  <a:lnTo>
                    <a:pt x="118910" y="11379"/>
                  </a:lnTo>
                  <a:lnTo>
                    <a:pt x="119443" y="11747"/>
                  </a:lnTo>
                  <a:lnTo>
                    <a:pt x="119583" y="11849"/>
                  </a:lnTo>
                  <a:lnTo>
                    <a:pt x="119913" y="11988"/>
                  </a:lnTo>
                  <a:lnTo>
                    <a:pt x="120078" y="12039"/>
                  </a:lnTo>
                  <a:lnTo>
                    <a:pt x="120256" y="12115"/>
                  </a:lnTo>
                  <a:lnTo>
                    <a:pt x="120611" y="12230"/>
                  </a:lnTo>
                  <a:lnTo>
                    <a:pt x="120815" y="12280"/>
                  </a:lnTo>
                  <a:lnTo>
                    <a:pt x="121005" y="12306"/>
                  </a:lnTo>
                  <a:lnTo>
                    <a:pt x="121399" y="12382"/>
                  </a:lnTo>
                  <a:lnTo>
                    <a:pt x="121602" y="12395"/>
                  </a:lnTo>
                  <a:lnTo>
                    <a:pt x="121805" y="12433"/>
                  </a:lnTo>
                  <a:lnTo>
                    <a:pt x="122085" y="12446"/>
                  </a:lnTo>
                  <a:lnTo>
                    <a:pt x="122694" y="12446"/>
                  </a:lnTo>
                  <a:lnTo>
                    <a:pt x="122897" y="12420"/>
                  </a:lnTo>
                  <a:lnTo>
                    <a:pt x="123317" y="12382"/>
                  </a:lnTo>
                  <a:lnTo>
                    <a:pt x="123507" y="12344"/>
                  </a:lnTo>
                  <a:lnTo>
                    <a:pt x="123710" y="12319"/>
                  </a:lnTo>
                  <a:lnTo>
                    <a:pt x="124104" y="12242"/>
                  </a:lnTo>
                  <a:lnTo>
                    <a:pt x="124282" y="12179"/>
                  </a:lnTo>
                  <a:lnTo>
                    <a:pt x="124472" y="12128"/>
                  </a:lnTo>
                  <a:lnTo>
                    <a:pt x="124802" y="11988"/>
                  </a:lnTo>
                  <a:lnTo>
                    <a:pt x="124980" y="11938"/>
                  </a:lnTo>
                  <a:lnTo>
                    <a:pt x="125145" y="11861"/>
                  </a:lnTo>
                  <a:lnTo>
                    <a:pt x="125717" y="11506"/>
                  </a:lnTo>
                  <a:lnTo>
                    <a:pt x="126060" y="11214"/>
                  </a:lnTo>
                  <a:lnTo>
                    <a:pt x="126492" y="10795"/>
                  </a:lnTo>
                  <a:lnTo>
                    <a:pt x="127114" y="10083"/>
                  </a:lnTo>
                  <a:lnTo>
                    <a:pt x="127381" y="9715"/>
                  </a:lnTo>
                  <a:lnTo>
                    <a:pt x="127622" y="9347"/>
                  </a:lnTo>
                  <a:lnTo>
                    <a:pt x="128016" y="8585"/>
                  </a:lnTo>
                  <a:lnTo>
                    <a:pt x="128244" y="7835"/>
                  </a:lnTo>
                  <a:lnTo>
                    <a:pt x="128282" y="7683"/>
                  </a:lnTo>
                  <a:lnTo>
                    <a:pt x="128358" y="7315"/>
                  </a:lnTo>
                  <a:lnTo>
                    <a:pt x="128384" y="652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04216" y="1411414"/>
              <a:ext cx="148590" cy="93980"/>
            </a:xfrm>
            <a:custGeom>
              <a:avLst/>
              <a:gdLst/>
              <a:ahLst/>
              <a:cxnLst/>
              <a:rect l="l" t="t" r="r" b="b"/>
              <a:pathLst>
                <a:path w="148590" h="93980">
                  <a:moveTo>
                    <a:pt x="4140" y="8255"/>
                  </a:moveTo>
                  <a:lnTo>
                    <a:pt x="3898" y="8255"/>
                  </a:lnTo>
                  <a:lnTo>
                    <a:pt x="3759" y="8267"/>
                  </a:lnTo>
                  <a:lnTo>
                    <a:pt x="3632" y="8293"/>
                  </a:lnTo>
                  <a:lnTo>
                    <a:pt x="3467" y="8356"/>
                  </a:lnTo>
                  <a:lnTo>
                    <a:pt x="3327" y="8420"/>
                  </a:lnTo>
                  <a:lnTo>
                    <a:pt x="3200" y="8509"/>
                  </a:lnTo>
                  <a:lnTo>
                    <a:pt x="3060" y="8712"/>
                  </a:lnTo>
                  <a:lnTo>
                    <a:pt x="3048" y="8851"/>
                  </a:lnTo>
                  <a:lnTo>
                    <a:pt x="3098" y="8991"/>
                  </a:lnTo>
                  <a:lnTo>
                    <a:pt x="3238" y="9131"/>
                  </a:lnTo>
                  <a:lnTo>
                    <a:pt x="3365" y="9220"/>
                  </a:lnTo>
                  <a:lnTo>
                    <a:pt x="3492" y="9283"/>
                  </a:lnTo>
                  <a:lnTo>
                    <a:pt x="3708" y="9347"/>
                  </a:lnTo>
                  <a:lnTo>
                    <a:pt x="3848" y="9359"/>
                  </a:lnTo>
                  <a:lnTo>
                    <a:pt x="4140" y="8255"/>
                  </a:lnTo>
                  <a:close/>
                </a:path>
                <a:path w="148590" h="93980">
                  <a:moveTo>
                    <a:pt x="8305" y="7721"/>
                  </a:moveTo>
                  <a:lnTo>
                    <a:pt x="8255" y="7581"/>
                  </a:lnTo>
                  <a:lnTo>
                    <a:pt x="8153" y="7454"/>
                  </a:lnTo>
                  <a:lnTo>
                    <a:pt x="7950" y="7327"/>
                  </a:lnTo>
                  <a:lnTo>
                    <a:pt x="7797" y="7277"/>
                  </a:lnTo>
                  <a:lnTo>
                    <a:pt x="7632" y="7226"/>
                  </a:lnTo>
                  <a:lnTo>
                    <a:pt x="7404" y="7213"/>
                  </a:lnTo>
                  <a:lnTo>
                    <a:pt x="7264" y="7213"/>
                  </a:lnTo>
                  <a:lnTo>
                    <a:pt x="7073" y="7226"/>
                  </a:lnTo>
                  <a:lnTo>
                    <a:pt x="6896" y="7277"/>
                  </a:lnTo>
                  <a:lnTo>
                    <a:pt x="6743" y="7327"/>
                  </a:lnTo>
                  <a:lnTo>
                    <a:pt x="6565" y="7429"/>
                  </a:lnTo>
                  <a:lnTo>
                    <a:pt x="6438" y="7581"/>
                  </a:lnTo>
                  <a:lnTo>
                    <a:pt x="6235" y="7759"/>
                  </a:lnTo>
                  <a:lnTo>
                    <a:pt x="6083" y="7848"/>
                  </a:lnTo>
                  <a:lnTo>
                    <a:pt x="5930" y="7950"/>
                  </a:lnTo>
                  <a:lnTo>
                    <a:pt x="5740" y="8026"/>
                  </a:lnTo>
                  <a:lnTo>
                    <a:pt x="5549" y="8102"/>
                  </a:lnTo>
                  <a:lnTo>
                    <a:pt x="5359" y="8166"/>
                  </a:lnTo>
                  <a:lnTo>
                    <a:pt x="5029" y="8229"/>
                  </a:lnTo>
                  <a:lnTo>
                    <a:pt x="4711" y="8255"/>
                  </a:lnTo>
                  <a:lnTo>
                    <a:pt x="4483" y="8267"/>
                  </a:lnTo>
                  <a:lnTo>
                    <a:pt x="4152" y="8255"/>
                  </a:lnTo>
                  <a:lnTo>
                    <a:pt x="3911" y="9359"/>
                  </a:lnTo>
                  <a:lnTo>
                    <a:pt x="4127" y="9385"/>
                  </a:lnTo>
                  <a:lnTo>
                    <a:pt x="4737" y="9385"/>
                  </a:lnTo>
                  <a:lnTo>
                    <a:pt x="4940" y="9359"/>
                  </a:lnTo>
                  <a:lnTo>
                    <a:pt x="5359" y="9321"/>
                  </a:lnTo>
                  <a:lnTo>
                    <a:pt x="5549" y="9283"/>
                  </a:lnTo>
                  <a:lnTo>
                    <a:pt x="5753" y="9258"/>
                  </a:lnTo>
                  <a:lnTo>
                    <a:pt x="6146" y="9182"/>
                  </a:lnTo>
                  <a:lnTo>
                    <a:pt x="6324" y="9118"/>
                  </a:lnTo>
                  <a:lnTo>
                    <a:pt x="6515" y="9067"/>
                  </a:lnTo>
                  <a:lnTo>
                    <a:pt x="6845" y="8928"/>
                  </a:lnTo>
                  <a:lnTo>
                    <a:pt x="8128" y="8115"/>
                  </a:lnTo>
                  <a:lnTo>
                    <a:pt x="8229" y="7975"/>
                  </a:lnTo>
                  <a:lnTo>
                    <a:pt x="8305" y="7823"/>
                  </a:lnTo>
                  <a:close/>
                </a:path>
                <a:path w="148590" h="93980">
                  <a:moveTo>
                    <a:pt x="9982" y="1981"/>
                  </a:moveTo>
                  <a:lnTo>
                    <a:pt x="9931" y="1828"/>
                  </a:lnTo>
                  <a:lnTo>
                    <a:pt x="9829" y="1701"/>
                  </a:lnTo>
                  <a:lnTo>
                    <a:pt x="9702" y="1612"/>
                  </a:lnTo>
                  <a:lnTo>
                    <a:pt x="9563" y="1549"/>
                  </a:lnTo>
                  <a:lnTo>
                    <a:pt x="9436" y="1511"/>
                  </a:lnTo>
                  <a:lnTo>
                    <a:pt x="9258" y="1473"/>
                  </a:lnTo>
                  <a:lnTo>
                    <a:pt x="9067" y="1447"/>
                  </a:lnTo>
                  <a:lnTo>
                    <a:pt x="8877" y="1460"/>
                  </a:lnTo>
                  <a:lnTo>
                    <a:pt x="8699" y="1485"/>
                  </a:lnTo>
                  <a:lnTo>
                    <a:pt x="8534" y="1524"/>
                  </a:lnTo>
                  <a:lnTo>
                    <a:pt x="8343" y="1612"/>
                  </a:lnTo>
                  <a:lnTo>
                    <a:pt x="292" y="6146"/>
                  </a:lnTo>
                  <a:lnTo>
                    <a:pt x="139" y="6248"/>
                  </a:lnTo>
                  <a:lnTo>
                    <a:pt x="38" y="6413"/>
                  </a:lnTo>
                  <a:lnTo>
                    <a:pt x="0" y="6629"/>
                  </a:lnTo>
                  <a:lnTo>
                    <a:pt x="101" y="6781"/>
                  </a:lnTo>
                  <a:lnTo>
                    <a:pt x="254" y="6921"/>
                  </a:lnTo>
                  <a:lnTo>
                    <a:pt x="393" y="6972"/>
                  </a:lnTo>
                  <a:lnTo>
                    <a:pt x="546" y="7035"/>
                  </a:lnTo>
                  <a:lnTo>
                    <a:pt x="723" y="7086"/>
                  </a:lnTo>
                  <a:lnTo>
                    <a:pt x="1104" y="7099"/>
                  </a:lnTo>
                  <a:lnTo>
                    <a:pt x="1282" y="7073"/>
                  </a:lnTo>
                  <a:lnTo>
                    <a:pt x="1447" y="7023"/>
                  </a:lnTo>
                  <a:lnTo>
                    <a:pt x="1638" y="6946"/>
                  </a:lnTo>
                  <a:lnTo>
                    <a:pt x="9677" y="2400"/>
                  </a:lnTo>
                  <a:lnTo>
                    <a:pt x="9804" y="2324"/>
                  </a:lnTo>
                  <a:lnTo>
                    <a:pt x="9918" y="2197"/>
                  </a:lnTo>
                  <a:lnTo>
                    <a:pt x="9982" y="2044"/>
                  </a:lnTo>
                  <a:close/>
                </a:path>
                <a:path w="148590" h="93980">
                  <a:moveTo>
                    <a:pt x="19062" y="9740"/>
                  </a:moveTo>
                  <a:lnTo>
                    <a:pt x="18986" y="9588"/>
                  </a:lnTo>
                  <a:lnTo>
                    <a:pt x="18859" y="9474"/>
                  </a:lnTo>
                  <a:lnTo>
                    <a:pt x="18694" y="9372"/>
                  </a:lnTo>
                  <a:lnTo>
                    <a:pt x="18567" y="9321"/>
                  </a:lnTo>
                  <a:lnTo>
                    <a:pt x="18440" y="9283"/>
                  </a:lnTo>
                  <a:lnTo>
                    <a:pt x="18262" y="9258"/>
                  </a:lnTo>
                  <a:lnTo>
                    <a:pt x="18135" y="9245"/>
                  </a:lnTo>
                  <a:lnTo>
                    <a:pt x="17983" y="9232"/>
                  </a:lnTo>
                  <a:lnTo>
                    <a:pt x="17818" y="9194"/>
                  </a:lnTo>
                  <a:lnTo>
                    <a:pt x="17678" y="9144"/>
                  </a:lnTo>
                  <a:lnTo>
                    <a:pt x="17513" y="9118"/>
                  </a:lnTo>
                  <a:lnTo>
                    <a:pt x="17335" y="9029"/>
                  </a:lnTo>
                  <a:lnTo>
                    <a:pt x="17145" y="8940"/>
                  </a:lnTo>
                  <a:lnTo>
                    <a:pt x="16929" y="8737"/>
                  </a:lnTo>
                  <a:lnTo>
                    <a:pt x="16827" y="8597"/>
                  </a:lnTo>
                  <a:lnTo>
                    <a:pt x="16751" y="8369"/>
                  </a:lnTo>
                  <a:lnTo>
                    <a:pt x="16751" y="8229"/>
                  </a:lnTo>
                  <a:lnTo>
                    <a:pt x="18351" y="635"/>
                  </a:lnTo>
                  <a:lnTo>
                    <a:pt x="18376" y="495"/>
                  </a:lnTo>
                  <a:lnTo>
                    <a:pt x="18288" y="342"/>
                  </a:lnTo>
                  <a:lnTo>
                    <a:pt x="18173" y="215"/>
                  </a:lnTo>
                  <a:lnTo>
                    <a:pt x="18046" y="139"/>
                  </a:lnTo>
                  <a:lnTo>
                    <a:pt x="17894" y="76"/>
                  </a:lnTo>
                  <a:lnTo>
                    <a:pt x="17754" y="50"/>
                  </a:lnTo>
                  <a:lnTo>
                    <a:pt x="17589" y="12"/>
                  </a:lnTo>
                  <a:lnTo>
                    <a:pt x="17335" y="0"/>
                  </a:lnTo>
                  <a:lnTo>
                    <a:pt x="17195" y="12"/>
                  </a:lnTo>
                  <a:lnTo>
                    <a:pt x="17018" y="50"/>
                  </a:lnTo>
                  <a:lnTo>
                    <a:pt x="16865" y="114"/>
                  </a:lnTo>
                  <a:lnTo>
                    <a:pt x="16700" y="177"/>
                  </a:lnTo>
                  <a:lnTo>
                    <a:pt x="16560" y="292"/>
                  </a:lnTo>
                  <a:lnTo>
                    <a:pt x="16471" y="419"/>
                  </a:lnTo>
                  <a:lnTo>
                    <a:pt x="14846" y="8039"/>
                  </a:lnTo>
                  <a:lnTo>
                    <a:pt x="14820" y="8343"/>
                  </a:lnTo>
                  <a:lnTo>
                    <a:pt x="14833" y="8547"/>
                  </a:lnTo>
                  <a:lnTo>
                    <a:pt x="14897" y="8750"/>
                  </a:lnTo>
                  <a:lnTo>
                    <a:pt x="14986" y="8953"/>
                  </a:lnTo>
                  <a:lnTo>
                    <a:pt x="15925" y="9791"/>
                  </a:lnTo>
                  <a:lnTo>
                    <a:pt x="16065" y="9880"/>
                  </a:lnTo>
                  <a:lnTo>
                    <a:pt x="16205" y="9931"/>
                  </a:lnTo>
                  <a:lnTo>
                    <a:pt x="16484" y="10058"/>
                  </a:lnTo>
                  <a:lnTo>
                    <a:pt x="16637" y="10109"/>
                  </a:lnTo>
                  <a:lnTo>
                    <a:pt x="16789" y="10147"/>
                  </a:lnTo>
                  <a:lnTo>
                    <a:pt x="17119" y="10248"/>
                  </a:lnTo>
                  <a:lnTo>
                    <a:pt x="17284" y="10274"/>
                  </a:lnTo>
                  <a:lnTo>
                    <a:pt x="17462" y="10312"/>
                  </a:lnTo>
                  <a:lnTo>
                    <a:pt x="17818" y="10350"/>
                  </a:lnTo>
                  <a:lnTo>
                    <a:pt x="17983" y="10363"/>
                  </a:lnTo>
                  <a:lnTo>
                    <a:pt x="18211" y="10363"/>
                  </a:lnTo>
                  <a:lnTo>
                    <a:pt x="18351" y="10350"/>
                  </a:lnTo>
                  <a:lnTo>
                    <a:pt x="18491" y="10325"/>
                  </a:lnTo>
                  <a:lnTo>
                    <a:pt x="18656" y="10261"/>
                  </a:lnTo>
                  <a:lnTo>
                    <a:pt x="18834" y="10185"/>
                  </a:lnTo>
                  <a:lnTo>
                    <a:pt x="18961" y="10058"/>
                  </a:lnTo>
                  <a:lnTo>
                    <a:pt x="19062" y="9880"/>
                  </a:lnTo>
                  <a:lnTo>
                    <a:pt x="19062" y="9740"/>
                  </a:lnTo>
                  <a:close/>
                </a:path>
                <a:path w="148590" h="93980">
                  <a:moveTo>
                    <a:pt x="32499" y="4610"/>
                  </a:moveTo>
                  <a:lnTo>
                    <a:pt x="32435" y="4457"/>
                  </a:lnTo>
                  <a:lnTo>
                    <a:pt x="32308" y="4318"/>
                  </a:lnTo>
                  <a:lnTo>
                    <a:pt x="32181" y="4216"/>
                  </a:lnTo>
                  <a:lnTo>
                    <a:pt x="32029" y="4165"/>
                  </a:lnTo>
                  <a:lnTo>
                    <a:pt x="31864" y="4114"/>
                  </a:lnTo>
                  <a:lnTo>
                    <a:pt x="31686" y="4076"/>
                  </a:lnTo>
                  <a:lnTo>
                    <a:pt x="31445" y="4064"/>
                  </a:lnTo>
                  <a:lnTo>
                    <a:pt x="31305" y="4076"/>
                  </a:lnTo>
                  <a:lnTo>
                    <a:pt x="31127" y="4127"/>
                  </a:lnTo>
                  <a:lnTo>
                    <a:pt x="30962" y="4178"/>
                  </a:lnTo>
                  <a:lnTo>
                    <a:pt x="30810" y="4254"/>
                  </a:lnTo>
                  <a:lnTo>
                    <a:pt x="27584" y="6400"/>
                  </a:lnTo>
                  <a:lnTo>
                    <a:pt x="25400" y="3886"/>
                  </a:lnTo>
                  <a:lnTo>
                    <a:pt x="25273" y="3759"/>
                  </a:lnTo>
                  <a:lnTo>
                    <a:pt x="25133" y="3683"/>
                  </a:lnTo>
                  <a:lnTo>
                    <a:pt x="25006" y="3644"/>
                  </a:lnTo>
                  <a:lnTo>
                    <a:pt x="24841" y="3594"/>
                  </a:lnTo>
                  <a:lnTo>
                    <a:pt x="24701" y="3581"/>
                  </a:lnTo>
                  <a:lnTo>
                    <a:pt x="24511" y="3568"/>
                  </a:lnTo>
                  <a:lnTo>
                    <a:pt x="24333" y="3581"/>
                  </a:lnTo>
                  <a:lnTo>
                    <a:pt x="24142" y="3632"/>
                  </a:lnTo>
                  <a:lnTo>
                    <a:pt x="23977" y="3670"/>
                  </a:lnTo>
                  <a:lnTo>
                    <a:pt x="23837" y="3733"/>
                  </a:lnTo>
                  <a:lnTo>
                    <a:pt x="23698" y="3860"/>
                  </a:lnTo>
                  <a:lnTo>
                    <a:pt x="23596" y="4038"/>
                  </a:lnTo>
                  <a:lnTo>
                    <a:pt x="23583" y="4191"/>
                  </a:lnTo>
                  <a:lnTo>
                    <a:pt x="23647" y="4356"/>
                  </a:lnTo>
                  <a:lnTo>
                    <a:pt x="26225" y="7315"/>
                  </a:lnTo>
                  <a:lnTo>
                    <a:pt x="22529" y="9804"/>
                  </a:lnTo>
                  <a:lnTo>
                    <a:pt x="22390" y="9906"/>
                  </a:lnTo>
                  <a:lnTo>
                    <a:pt x="22288" y="10071"/>
                  </a:lnTo>
                  <a:lnTo>
                    <a:pt x="22288" y="10236"/>
                  </a:lnTo>
                  <a:lnTo>
                    <a:pt x="22377" y="10388"/>
                  </a:lnTo>
                  <a:lnTo>
                    <a:pt x="22491" y="10515"/>
                  </a:lnTo>
                  <a:lnTo>
                    <a:pt x="22618" y="10591"/>
                  </a:lnTo>
                  <a:lnTo>
                    <a:pt x="22771" y="10655"/>
                  </a:lnTo>
                  <a:lnTo>
                    <a:pt x="22910" y="10680"/>
                  </a:lnTo>
                  <a:lnTo>
                    <a:pt x="23139" y="10731"/>
                  </a:lnTo>
                  <a:lnTo>
                    <a:pt x="23368" y="10731"/>
                  </a:lnTo>
                  <a:lnTo>
                    <a:pt x="23507" y="10693"/>
                  </a:lnTo>
                  <a:lnTo>
                    <a:pt x="23647" y="10680"/>
                  </a:lnTo>
                  <a:lnTo>
                    <a:pt x="23799" y="10617"/>
                  </a:lnTo>
                  <a:lnTo>
                    <a:pt x="23964" y="10541"/>
                  </a:lnTo>
                  <a:lnTo>
                    <a:pt x="27165" y="8394"/>
                  </a:lnTo>
                  <a:lnTo>
                    <a:pt x="29375" y="10922"/>
                  </a:lnTo>
                  <a:lnTo>
                    <a:pt x="29502" y="11036"/>
                  </a:lnTo>
                  <a:lnTo>
                    <a:pt x="29641" y="11112"/>
                  </a:lnTo>
                  <a:lnTo>
                    <a:pt x="29794" y="11176"/>
                  </a:lnTo>
                  <a:lnTo>
                    <a:pt x="29933" y="11201"/>
                  </a:lnTo>
                  <a:lnTo>
                    <a:pt x="30073" y="11214"/>
                  </a:lnTo>
                  <a:lnTo>
                    <a:pt x="30251" y="11226"/>
                  </a:lnTo>
                  <a:lnTo>
                    <a:pt x="30441" y="11214"/>
                  </a:lnTo>
                  <a:lnTo>
                    <a:pt x="30619" y="11176"/>
                  </a:lnTo>
                  <a:lnTo>
                    <a:pt x="30797" y="11125"/>
                  </a:lnTo>
                  <a:lnTo>
                    <a:pt x="30937" y="11061"/>
                  </a:lnTo>
                  <a:lnTo>
                    <a:pt x="31076" y="10934"/>
                  </a:lnTo>
                  <a:lnTo>
                    <a:pt x="31178" y="10756"/>
                  </a:lnTo>
                  <a:lnTo>
                    <a:pt x="31191" y="10604"/>
                  </a:lnTo>
                  <a:lnTo>
                    <a:pt x="31115" y="10439"/>
                  </a:lnTo>
                  <a:lnTo>
                    <a:pt x="28536" y="7480"/>
                  </a:lnTo>
                  <a:lnTo>
                    <a:pt x="32245" y="4991"/>
                  </a:lnTo>
                  <a:lnTo>
                    <a:pt x="32372" y="4914"/>
                  </a:lnTo>
                  <a:lnTo>
                    <a:pt x="32448" y="4775"/>
                  </a:lnTo>
                  <a:lnTo>
                    <a:pt x="32499" y="4610"/>
                  </a:lnTo>
                  <a:close/>
                </a:path>
                <a:path w="148590" h="93980">
                  <a:moveTo>
                    <a:pt x="78257" y="27965"/>
                  </a:moveTo>
                  <a:lnTo>
                    <a:pt x="78193" y="27825"/>
                  </a:lnTo>
                  <a:lnTo>
                    <a:pt x="78079" y="27698"/>
                  </a:lnTo>
                  <a:lnTo>
                    <a:pt x="76593" y="28384"/>
                  </a:lnTo>
                  <a:lnTo>
                    <a:pt x="76758" y="28486"/>
                  </a:lnTo>
                  <a:lnTo>
                    <a:pt x="76885" y="28511"/>
                  </a:lnTo>
                  <a:lnTo>
                    <a:pt x="77038" y="28549"/>
                  </a:lnTo>
                  <a:lnTo>
                    <a:pt x="77203" y="28575"/>
                  </a:lnTo>
                  <a:lnTo>
                    <a:pt x="77393" y="28575"/>
                  </a:lnTo>
                  <a:lnTo>
                    <a:pt x="77571" y="28549"/>
                  </a:lnTo>
                  <a:lnTo>
                    <a:pt x="77762" y="28498"/>
                  </a:lnTo>
                  <a:lnTo>
                    <a:pt x="77939" y="28422"/>
                  </a:lnTo>
                  <a:lnTo>
                    <a:pt x="78066" y="28333"/>
                  </a:lnTo>
                  <a:lnTo>
                    <a:pt x="78193" y="28219"/>
                  </a:lnTo>
                  <a:lnTo>
                    <a:pt x="78257" y="28054"/>
                  </a:lnTo>
                  <a:close/>
                </a:path>
                <a:path w="148590" h="93980">
                  <a:moveTo>
                    <a:pt x="86829" y="19926"/>
                  </a:moveTo>
                  <a:lnTo>
                    <a:pt x="86791" y="19786"/>
                  </a:lnTo>
                  <a:lnTo>
                    <a:pt x="86702" y="19659"/>
                  </a:lnTo>
                  <a:lnTo>
                    <a:pt x="86563" y="19532"/>
                  </a:lnTo>
                  <a:lnTo>
                    <a:pt x="86423" y="19469"/>
                  </a:lnTo>
                  <a:lnTo>
                    <a:pt x="86258" y="19418"/>
                  </a:lnTo>
                  <a:lnTo>
                    <a:pt x="86080" y="19380"/>
                  </a:lnTo>
                  <a:lnTo>
                    <a:pt x="85928" y="19367"/>
                  </a:lnTo>
                  <a:lnTo>
                    <a:pt x="80429" y="18910"/>
                  </a:lnTo>
                  <a:lnTo>
                    <a:pt x="80187" y="18897"/>
                  </a:lnTo>
                  <a:lnTo>
                    <a:pt x="80048" y="18910"/>
                  </a:lnTo>
                  <a:lnTo>
                    <a:pt x="79908" y="18935"/>
                  </a:lnTo>
                  <a:lnTo>
                    <a:pt x="79717" y="19011"/>
                  </a:lnTo>
                  <a:lnTo>
                    <a:pt x="79540" y="19088"/>
                  </a:lnTo>
                  <a:lnTo>
                    <a:pt x="79375" y="19240"/>
                  </a:lnTo>
                  <a:lnTo>
                    <a:pt x="79324" y="19367"/>
                  </a:lnTo>
                  <a:lnTo>
                    <a:pt x="79324" y="19507"/>
                  </a:lnTo>
                  <a:lnTo>
                    <a:pt x="79375" y="19672"/>
                  </a:lnTo>
                  <a:lnTo>
                    <a:pt x="79502" y="19786"/>
                  </a:lnTo>
                  <a:lnTo>
                    <a:pt x="79641" y="19862"/>
                  </a:lnTo>
                  <a:lnTo>
                    <a:pt x="79946" y="19989"/>
                  </a:lnTo>
                  <a:lnTo>
                    <a:pt x="80086" y="20002"/>
                  </a:lnTo>
                  <a:lnTo>
                    <a:pt x="83705" y="20320"/>
                  </a:lnTo>
                  <a:lnTo>
                    <a:pt x="74333" y="25361"/>
                  </a:lnTo>
                  <a:lnTo>
                    <a:pt x="72021" y="23926"/>
                  </a:lnTo>
                  <a:lnTo>
                    <a:pt x="71818" y="23825"/>
                  </a:lnTo>
                  <a:lnTo>
                    <a:pt x="71691" y="23787"/>
                  </a:lnTo>
                  <a:lnTo>
                    <a:pt x="71551" y="23749"/>
                  </a:lnTo>
                  <a:lnTo>
                    <a:pt x="71132" y="23736"/>
                  </a:lnTo>
                  <a:lnTo>
                    <a:pt x="70954" y="23761"/>
                  </a:lnTo>
                  <a:lnTo>
                    <a:pt x="70827" y="23812"/>
                  </a:lnTo>
                  <a:lnTo>
                    <a:pt x="70675" y="23876"/>
                  </a:lnTo>
                  <a:lnTo>
                    <a:pt x="70535" y="23952"/>
                  </a:lnTo>
                  <a:lnTo>
                    <a:pt x="70408" y="24053"/>
                  </a:lnTo>
                  <a:lnTo>
                    <a:pt x="70332" y="24193"/>
                  </a:lnTo>
                  <a:lnTo>
                    <a:pt x="70332" y="24358"/>
                  </a:lnTo>
                  <a:lnTo>
                    <a:pt x="70383" y="24485"/>
                  </a:lnTo>
                  <a:lnTo>
                    <a:pt x="70548" y="24663"/>
                  </a:lnTo>
                  <a:lnTo>
                    <a:pt x="73444" y="26454"/>
                  </a:lnTo>
                  <a:lnTo>
                    <a:pt x="73596" y="26555"/>
                  </a:lnTo>
                  <a:lnTo>
                    <a:pt x="76568" y="28384"/>
                  </a:lnTo>
                  <a:lnTo>
                    <a:pt x="77990" y="27635"/>
                  </a:lnTo>
                  <a:lnTo>
                    <a:pt x="75641" y="26187"/>
                  </a:lnTo>
                  <a:lnTo>
                    <a:pt x="86512" y="20332"/>
                  </a:lnTo>
                  <a:lnTo>
                    <a:pt x="86652" y="20243"/>
                  </a:lnTo>
                  <a:lnTo>
                    <a:pt x="86791" y="20078"/>
                  </a:lnTo>
                  <a:lnTo>
                    <a:pt x="86829" y="19926"/>
                  </a:lnTo>
                  <a:close/>
                </a:path>
                <a:path w="148590" h="93980">
                  <a:moveTo>
                    <a:pt x="94373" y="37934"/>
                  </a:moveTo>
                  <a:lnTo>
                    <a:pt x="94297" y="37795"/>
                  </a:lnTo>
                  <a:lnTo>
                    <a:pt x="94183" y="37668"/>
                  </a:lnTo>
                  <a:lnTo>
                    <a:pt x="93941" y="37490"/>
                  </a:lnTo>
                  <a:lnTo>
                    <a:pt x="93802" y="37325"/>
                  </a:lnTo>
                  <a:lnTo>
                    <a:pt x="93675" y="37160"/>
                  </a:lnTo>
                  <a:lnTo>
                    <a:pt x="93649" y="36957"/>
                  </a:lnTo>
                  <a:lnTo>
                    <a:pt x="93675" y="36766"/>
                  </a:lnTo>
                  <a:lnTo>
                    <a:pt x="93776" y="36588"/>
                  </a:lnTo>
                  <a:lnTo>
                    <a:pt x="93903" y="36436"/>
                  </a:lnTo>
                  <a:lnTo>
                    <a:pt x="94119" y="36271"/>
                  </a:lnTo>
                  <a:lnTo>
                    <a:pt x="92862" y="35433"/>
                  </a:lnTo>
                  <a:lnTo>
                    <a:pt x="92735" y="35509"/>
                  </a:lnTo>
                  <a:lnTo>
                    <a:pt x="92506" y="35648"/>
                  </a:lnTo>
                  <a:lnTo>
                    <a:pt x="92290" y="35814"/>
                  </a:lnTo>
                  <a:lnTo>
                    <a:pt x="92113" y="36004"/>
                  </a:lnTo>
                  <a:lnTo>
                    <a:pt x="91960" y="36182"/>
                  </a:lnTo>
                  <a:lnTo>
                    <a:pt x="91821" y="36474"/>
                  </a:lnTo>
                  <a:lnTo>
                    <a:pt x="91719" y="36766"/>
                  </a:lnTo>
                  <a:lnTo>
                    <a:pt x="91719" y="36969"/>
                  </a:lnTo>
                  <a:lnTo>
                    <a:pt x="91732" y="37185"/>
                  </a:lnTo>
                  <a:lnTo>
                    <a:pt x="91808" y="37388"/>
                  </a:lnTo>
                  <a:lnTo>
                    <a:pt x="92583" y="38290"/>
                  </a:lnTo>
                  <a:lnTo>
                    <a:pt x="92722" y="38379"/>
                  </a:lnTo>
                  <a:lnTo>
                    <a:pt x="92989" y="38493"/>
                  </a:lnTo>
                  <a:lnTo>
                    <a:pt x="93141" y="38519"/>
                  </a:lnTo>
                  <a:lnTo>
                    <a:pt x="93306" y="38544"/>
                  </a:lnTo>
                  <a:lnTo>
                    <a:pt x="93497" y="38544"/>
                  </a:lnTo>
                  <a:lnTo>
                    <a:pt x="93675" y="38519"/>
                  </a:lnTo>
                  <a:lnTo>
                    <a:pt x="93865" y="38468"/>
                  </a:lnTo>
                  <a:lnTo>
                    <a:pt x="94043" y="38392"/>
                  </a:lnTo>
                  <a:lnTo>
                    <a:pt x="94195" y="38277"/>
                  </a:lnTo>
                  <a:lnTo>
                    <a:pt x="94322" y="38150"/>
                  </a:lnTo>
                  <a:lnTo>
                    <a:pt x="94373" y="37934"/>
                  </a:lnTo>
                  <a:close/>
                </a:path>
                <a:path w="148590" h="93980">
                  <a:moveTo>
                    <a:pt x="96037" y="30060"/>
                  </a:moveTo>
                  <a:lnTo>
                    <a:pt x="95973" y="29895"/>
                  </a:lnTo>
                  <a:lnTo>
                    <a:pt x="95834" y="29768"/>
                  </a:lnTo>
                  <a:lnTo>
                    <a:pt x="95694" y="29679"/>
                  </a:lnTo>
                  <a:lnTo>
                    <a:pt x="95542" y="29616"/>
                  </a:lnTo>
                  <a:lnTo>
                    <a:pt x="95237" y="29552"/>
                  </a:lnTo>
                  <a:lnTo>
                    <a:pt x="88493" y="28854"/>
                  </a:lnTo>
                  <a:lnTo>
                    <a:pt x="94792" y="25463"/>
                  </a:lnTo>
                  <a:lnTo>
                    <a:pt x="94919" y="25374"/>
                  </a:lnTo>
                  <a:lnTo>
                    <a:pt x="95059" y="25273"/>
                  </a:lnTo>
                  <a:lnTo>
                    <a:pt x="95097" y="25095"/>
                  </a:lnTo>
                  <a:lnTo>
                    <a:pt x="95084" y="24942"/>
                  </a:lnTo>
                  <a:lnTo>
                    <a:pt x="94983" y="24790"/>
                  </a:lnTo>
                  <a:lnTo>
                    <a:pt x="94843" y="24676"/>
                  </a:lnTo>
                  <a:lnTo>
                    <a:pt x="94678" y="24587"/>
                  </a:lnTo>
                  <a:lnTo>
                    <a:pt x="94538" y="24561"/>
                  </a:lnTo>
                  <a:lnTo>
                    <a:pt x="94373" y="24511"/>
                  </a:lnTo>
                  <a:lnTo>
                    <a:pt x="94221" y="24498"/>
                  </a:lnTo>
                  <a:lnTo>
                    <a:pt x="94018" y="24498"/>
                  </a:lnTo>
                  <a:lnTo>
                    <a:pt x="93840" y="24523"/>
                  </a:lnTo>
                  <a:lnTo>
                    <a:pt x="93675" y="24574"/>
                  </a:lnTo>
                  <a:lnTo>
                    <a:pt x="93484" y="24650"/>
                  </a:lnTo>
                  <a:lnTo>
                    <a:pt x="85839" y="28765"/>
                  </a:lnTo>
                  <a:lnTo>
                    <a:pt x="85699" y="28829"/>
                  </a:lnTo>
                  <a:lnTo>
                    <a:pt x="81915" y="30873"/>
                  </a:lnTo>
                  <a:lnTo>
                    <a:pt x="81788" y="30962"/>
                  </a:lnTo>
                  <a:lnTo>
                    <a:pt x="81661" y="31064"/>
                  </a:lnTo>
                  <a:lnTo>
                    <a:pt x="81622" y="31394"/>
                  </a:lnTo>
                  <a:lnTo>
                    <a:pt x="81724" y="31546"/>
                  </a:lnTo>
                  <a:lnTo>
                    <a:pt x="82143" y="31775"/>
                  </a:lnTo>
                  <a:lnTo>
                    <a:pt x="82296" y="31813"/>
                  </a:lnTo>
                  <a:lnTo>
                    <a:pt x="82486" y="31838"/>
                  </a:lnTo>
                  <a:lnTo>
                    <a:pt x="82664" y="31838"/>
                  </a:lnTo>
                  <a:lnTo>
                    <a:pt x="82791" y="31826"/>
                  </a:lnTo>
                  <a:lnTo>
                    <a:pt x="82943" y="31800"/>
                  </a:lnTo>
                  <a:lnTo>
                    <a:pt x="83070" y="31750"/>
                  </a:lnTo>
                  <a:lnTo>
                    <a:pt x="83223" y="31686"/>
                  </a:lnTo>
                  <a:lnTo>
                    <a:pt x="86715" y="29806"/>
                  </a:lnTo>
                  <a:lnTo>
                    <a:pt x="88874" y="30035"/>
                  </a:lnTo>
                  <a:lnTo>
                    <a:pt x="86448" y="34061"/>
                  </a:lnTo>
                  <a:lnTo>
                    <a:pt x="86410" y="34201"/>
                  </a:lnTo>
                  <a:lnTo>
                    <a:pt x="86423" y="34353"/>
                  </a:lnTo>
                  <a:lnTo>
                    <a:pt x="86525" y="34505"/>
                  </a:lnTo>
                  <a:lnTo>
                    <a:pt x="86690" y="34645"/>
                  </a:lnTo>
                  <a:lnTo>
                    <a:pt x="86842" y="34709"/>
                  </a:lnTo>
                  <a:lnTo>
                    <a:pt x="87058" y="34772"/>
                  </a:lnTo>
                  <a:lnTo>
                    <a:pt x="87198" y="34785"/>
                  </a:lnTo>
                  <a:lnTo>
                    <a:pt x="87477" y="34798"/>
                  </a:lnTo>
                  <a:lnTo>
                    <a:pt x="87617" y="34785"/>
                  </a:lnTo>
                  <a:lnTo>
                    <a:pt x="87757" y="34759"/>
                  </a:lnTo>
                  <a:lnTo>
                    <a:pt x="87934" y="34709"/>
                  </a:lnTo>
                  <a:lnTo>
                    <a:pt x="88087" y="34620"/>
                  </a:lnTo>
                  <a:lnTo>
                    <a:pt x="88226" y="34505"/>
                  </a:lnTo>
                  <a:lnTo>
                    <a:pt x="90792" y="30226"/>
                  </a:lnTo>
                  <a:lnTo>
                    <a:pt x="94894" y="30645"/>
                  </a:lnTo>
                  <a:lnTo>
                    <a:pt x="95034" y="30657"/>
                  </a:lnTo>
                  <a:lnTo>
                    <a:pt x="95237" y="30645"/>
                  </a:lnTo>
                  <a:lnTo>
                    <a:pt x="95427" y="30619"/>
                  </a:lnTo>
                  <a:lnTo>
                    <a:pt x="95580" y="30568"/>
                  </a:lnTo>
                  <a:lnTo>
                    <a:pt x="95732" y="30505"/>
                  </a:lnTo>
                  <a:lnTo>
                    <a:pt x="95885" y="30403"/>
                  </a:lnTo>
                  <a:lnTo>
                    <a:pt x="95986" y="30276"/>
                  </a:lnTo>
                  <a:lnTo>
                    <a:pt x="96037" y="30124"/>
                  </a:lnTo>
                  <a:close/>
                </a:path>
                <a:path w="148590" h="93980">
                  <a:moveTo>
                    <a:pt x="97091" y="40728"/>
                  </a:moveTo>
                  <a:lnTo>
                    <a:pt x="96761" y="39636"/>
                  </a:lnTo>
                  <a:lnTo>
                    <a:pt x="96596" y="39649"/>
                  </a:lnTo>
                  <a:lnTo>
                    <a:pt x="96469" y="39700"/>
                  </a:lnTo>
                  <a:lnTo>
                    <a:pt x="96291" y="39776"/>
                  </a:lnTo>
                  <a:lnTo>
                    <a:pt x="96164" y="39839"/>
                  </a:lnTo>
                  <a:lnTo>
                    <a:pt x="96012" y="40017"/>
                  </a:lnTo>
                  <a:lnTo>
                    <a:pt x="95986" y="40271"/>
                  </a:lnTo>
                  <a:lnTo>
                    <a:pt x="96088" y="40449"/>
                  </a:lnTo>
                  <a:lnTo>
                    <a:pt x="96215" y="40563"/>
                  </a:lnTo>
                  <a:lnTo>
                    <a:pt x="96342" y="40627"/>
                  </a:lnTo>
                  <a:lnTo>
                    <a:pt x="96507" y="40678"/>
                  </a:lnTo>
                  <a:lnTo>
                    <a:pt x="96672" y="40716"/>
                  </a:lnTo>
                  <a:lnTo>
                    <a:pt x="97091" y="40728"/>
                  </a:lnTo>
                  <a:close/>
                </a:path>
                <a:path w="148590" h="93980">
                  <a:moveTo>
                    <a:pt x="104140" y="30645"/>
                  </a:moveTo>
                  <a:lnTo>
                    <a:pt x="104101" y="30480"/>
                  </a:lnTo>
                  <a:lnTo>
                    <a:pt x="104000" y="30340"/>
                  </a:lnTo>
                  <a:lnTo>
                    <a:pt x="103847" y="30238"/>
                  </a:lnTo>
                  <a:lnTo>
                    <a:pt x="103720" y="30187"/>
                  </a:lnTo>
                  <a:lnTo>
                    <a:pt x="103568" y="30149"/>
                  </a:lnTo>
                  <a:lnTo>
                    <a:pt x="103441" y="30111"/>
                  </a:lnTo>
                  <a:lnTo>
                    <a:pt x="103238" y="30086"/>
                  </a:lnTo>
                  <a:lnTo>
                    <a:pt x="103060" y="30099"/>
                  </a:lnTo>
                  <a:lnTo>
                    <a:pt x="102831" y="30137"/>
                  </a:lnTo>
                  <a:lnTo>
                    <a:pt x="102692" y="30162"/>
                  </a:lnTo>
                  <a:lnTo>
                    <a:pt x="102501" y="30238"/>
                  </a:lnTo>
                  <a:lnTo>
                    <a:pt x="92976" y="35369"/>
                  </a:lnTo>
                  <a:lnTo>
                    <a:pt x="94170" y="36233"/>
                  </a:lnTo>
                  <a:lnTo>
                    <a:pt x="94297" y="36169"/>
                  </a:lnTo>
                  <a:lnTo>
                    <a:pt x="103822" y="31051"/>
                  </a:lnTo>
                  <a:lnTo>
                    <a:pt x="103949" y="30975"/>
                  </a:lnTo>
                  <a:lnTo>
                    <a:pt x="104101" y="30810"/>
                  </a:lnTo>
                  <a:lnTo>
                    <a:pt x="104114" y="30670"/>
                  </a:lnTo>
                  <a:close/>
                </a:path>
                <a:path w="148590" h="93980">
                  <a:moveTo>
                    <a:pt x="110426" y="38989"/>
                  </a:moveTo>
                  <a:lnTo>
                    <a:pt x="110350" y="38798"/>
                  </a:lnTo>
                  <a:lnTo>
                    <a:pt x="110248" y="38671"/>
                  </a:lnTo>
                  <a:lnTo>
                    <a:pt x="110045" y="38557"/>
                  </a:lnTo>
                  <a:lnTo>
                    <a:pt x="109893" y="38506"/>
                  </a:lnTo>
                  <a:lnTo>
                    <a:pt x="109715" y="38455"/>
                  </a:lnTo>
                  <a:lnTo>
                    <a:pt x="109296" y="38442"/>
                  </a:lnTo>
                  <a:lnTo>
                    <a:pt x="104457" y="38900"/>
                  </a:lnTo>
                  <a:lnTo>
                    <a:pt x="105587" y="36156"/>
                  </a:lnTo>
                  <a:lnTo>
                    <a:pt x="105625" y="35953"/>
                  </a:lnTo>
                  <a:lnTo>
                    <a:pt x="105562" y="35826"/>
                  </a:lnTo>
                  <a:lnTo>
                    <a:pt x="105448" y="35699"/>
                  </a:lnTo>
                  <a:lnTo>
                    <a:pt x="105321" y="35610"/>
                  </a:lnTo>
                  <a:lnTo>
                    <a:pt x="105168" y="35547"/>
                  </a:lnTo>
                  <a:lnTo>
                    <a:pt x="104876" y="35471"/>
                  </a:lnTo>
                  <a:lnTo>
                    <a:pt x="104736" y="35471"/>
                  </a:lnTo>
                  <a:lnTo>
                    <a:pt x="104533" y="35471"/>
                  </a:lnTo>
                  <a:lnTo>
                    <a:pt x="104305" y="35509"/>
                  </a:lnTo>
                  <a:lnTo>
                    <a:pt x="104140" y="35547"/>
                  </a:lnTo>
                  <a:lnTo>
                    <a:pt x="104013" y="35610"/>
                  </a:lnTo>
                  <a:lnTo>
                    <a:pt x="103873" y="35687"/>
                  </a:lnTo>
                  <a:lnTo>
                    <a:pt x="103759" y="35814"/>
                  </a:lnTo>
                  <a:lnTo>
                    <a:pt x="102387" y="39103"/>
                  </a:lnTo>
                  <a:lnTo>
                    <a:pt x="96774" y="39624"/>
                  </a:lnTo>
                  <a:lnTo>
                    <a:pt x="97091" y="40728"/>
                  </a:lnTo>
                  <a:lnTo>
                    <a:pt x="101904" y="40284"/>
                  </a:lnTo>
                  <a:lnTo>
                    <a:pt x="100787" y="43014"/>
                  </a:lnTo>
                  <a:lnTo>
                    <a:pt x="100749" y="43141"/>
                  </a:lnTo>
                  <a:lnTo>
                    <a:pt x="100812" y="43294"/>
                  </a:lnTo>
                  <a:lnTo>
                    <a:pt x="100926" y="43434"/>
                  </a:lnTo>
                  <a:lnTo>
                    <a:pt x="101066" y="43548"/>
                  </a:lnTo>
                  <a:lnTo>
                    <a:pt x="101282" y="43637"/>
                  </a:lnTo>
                  <a:lnTo>
                    <a:pt x="101523" y="43688"/>
                  </a:lnTo>
                  <a:lnTo>
                    <a:pt x="101663" y="43700"/>
                  </a:lnTo>
                  <a:lnTo>
                    <a:pt x="101828" y="43700"/>
                  </a:lnTo>
                  <a:lnTo>
                    <a:pt x="102019" y="43675"/>
                  </a:lnTo>
                  <a:lnTo>
                    <a:pt x="102298" y="43599"/>
                  </a:lnTo>
                  <a:lnTo>
                    <a:pt x="102425" y="43535"/>
                  </a:lnTo>
                  <a:lnTo>
                    <a:pt x="102590" y="43395"/>
                  </a:lnTo>
                  <a:lnTo>
                    <a:pt x="103974" y="40081"/>
                  </a:lnTo>
                  <a:lnTo>
                    <a:pt x="109588" y="39547"/>
                  </a:lnTo>
                  <a:lnTo>
                    <a:pt x="109728" y="39522"/>
                  </a:lnTo>
                  <a:lnTo>
                    <a:pt x="109931" y="39471"/>
                  </a:lnTo>
                  <a:lnTo>
                    <a:pt x="110083" y="39420"/>
                  </a:lnTo>
                  <a:lnTo>
                    <a:pt x="110210" y="39357"/>
                  </a:lnTo>
                  <a:lnTo>
                    <a:pt x="110324" y="39204"/>
                  </a:lnTo>
                  <a:lnTo>
                    <a:pt x="110426" y="39039"/>
                  </a:lnTo>
                  <a:close/>
                </a:path>
                <a:path w="148590" h="93980">
                  <a:moveTo>
                    <a:pt x="131191" y="78879"/>
                  </a:moveTo>
                  <a:lnTo>
                    <a:pt x="131127" y="78727"/>
                  </a:lnTo>
                  <a:lnTo>
                    <a:pt x="131000" y="78613"/>
                  </a:lnTo>
                  <a:lnTo>
                    <a:pt x="130860" y="78524"/>
                  </a:lnTo>
                  <a:lnTo>
                    <a:pt x="130683" y="78447"/>
                  </a:lnTo>
                  <a:lnTo>
                    <a:pt x="130556" y="78409"/>
                  </a:lnTo>
                  <a:lnTo>
                    <a:pt x="130416" y="78384"/>
                  </a:lnTo>
                  <a:lnTo>
                    <a:pt x="130035" y="78384"/>
                  </a:lnTo>
                  <a:lnTo>
                    <a:pt x="129857" y="78435"/>
                  </a:lnTo>
                  <a:lnTo>
                    <a:pt x="129692" y="78473"/>
                  </a:lnTo>
                  <a:lnTo>
                    <a:pt x="129540" y="78549"/>
                  </a:lnTo>
                  <a:lnTo>
                    <a:pt x="129400" y="78638"/>
                  </a:lnTo>
                  <a:lnTo>
                    <a:pt x="129273" y="78828"/>
                  </a:lnTo>
                  <a:lnTo>
                    <a:pt x="129260" y="78968"/>
                  </a:lnTo>
                  <a:lnTo>
                    <a:pt x="131178" y="78917"/>
                  </a:lnTo>
                  <a:close/>
                </a:path>
                <a:path w="148590" h="93980">
                  <a:moveTo>
                    <a:pt x="131648" y="83972"/>
                  </a:moveTo>
                  <a:lnTo>
                    <a:pt x="129717" y="84035"/>
                  </a:lnTo>
                  <a:lnTo>
                    <a:pt x="129768" y="84175"/>
                  </a:lnTo>
                  <a:lnTo>
                    <a:pt x="129921" y="84328"/>
                  </a:lnTo>
                  <a:lnTo>
                    <a:pt x="130048" y="84416"/>
                  </a:lnTo>
                  <a:lnTo>
                    <a:pt x="130187" y="84480"/>
                  </a:lnTo>
                  <a:lnTo>
                    <a:pt x="130327" y="84531"/>
                  </a:lnTo>
                  <a:lnTo>
                    <a:pt x="130505" y="84556"/>
                  </a:lnTo>
                  <a:lnTo>
                    <a:pt x="130771" y="84556"/>
                  </a:lnTo>
                  <a:lnTo>
                    <a:pt x="130975" y="84543"/>
                  </a:lnTo>
                  <a:lnTo>
                    <a:pt x="131114" y="84518"/>
                  </a:lnTo>
                  <a:lnTo>
                    <a:pt x="131267" y="84455"/>
                  </a:lnTo>
                  <a:lnTo>
                    <a:pt x="131419" y="84353"/>
                  </a:lnTo>
                  <a:lnTo>
                    <a:pt x="131584" y="84201"/>
                  </a:lnTo>
                  <a:lnTo>
                    <a:pt x="131648" y="83972"/>
                  </a:lnTo>
                  <a:close/>
                </a:path>
                <a:path w="148590" h="93980">
                  <a:moveTo>
                    <a:pt x="139458" y="93535"/>
                  </a:moveTo>
                  <a:lnTo>
                    <a:pt x="139369" y="92430"/>
                  </a:lnTo>
                  <a:lnTo>
                    <a:pt x="139217" y="92430"/>
                  </a:lnTo>
                  <a:lnTo>
                    <a:pt x="139039" y="92468"/>
                  </a:lnTo>
                  <a:lnTo>
                    <a:pt x="138874" y="92519"/>
                  </a:lnTo>
                  <a:lnTo>
                    <a:pt x="138722" y="92583"/>
                  </a:lnTo>
                  <a:lnTo>
                    <a:pt x="138569" y="92684"/>
                  </a:lnTo>
                  <a:lnTo>
                    <a:pt x="138493" y="92811"/>
                  </a:lnTo>
                  <a:lnTo>
                    <a:pt x="138442" y="92976"/>
                  </a:lnTo>
                  <a:lnTo>
                    <a:pt x="138468" y="93116"/>
                  </a:lnTo>
                  <a:lnTo>
                    <a:pt x="138595" y="93268"/>
                  </a:lnTo>
                  <a:lnTo>
                    <a:pt x="138734" y="93370"/>
                  </a:lnTo>
                  <a:lnTo>
                    <a:pt x="138874" y="93446"/>
                  </a:lnTo>
                  <a:lnTo>
                    <a:pt x="139039" y="93484"/>
                  </a:lnTo>
                  <a:lnTo>
                    <a:pt x="139217" y="93522"/>
                  </a:lnTo>
                  <a:lnTo>
                    <a:pt x="139458" y="93535"/>
                  </a:lnTo>
                  <a:close/>
                </a:path>
                <a:path w="148590" h="93980">
                  <a:moveTo>
                    <a:pt x="147231" y="81000"/>
                  </a:moveTo>
                  <a:lnTo>
                    <a:pt x="147180" y="80873"/>
                  </a:lnTo>
                  <a:lnTo>
                    <a:pt x="147116" y="80746"/>
                  </a:lnTo>
                  <a:lnTo>
                    <a:pt x="146989" y="80645"/>
                  </a:lnTo>
                  <a:lnTo>
                    <a:pt x="146850" y="80568"/>
                  </a:lnTo>
                  <a:lnTo>
                    <a:pt x="143230" y="78193"/>
                  </a:lnTo>
                  <a:lnTo>
                    <a:pt x="143078" y="78130"/>
                  </a:lnTo>
                  <a:lnTo>
                    <a:pt x="142925" y="78066"/>
                  </a:lnTo>
                  <a:lnTo>
                    <a:pt x="142735" y="78016"/>
                  </a:lnTo>
                  <a:lnTo>
                    <a:pt x="142367" y="78003"/>
                  </a:lnTo>
                  <a:lnTo>
                    <a:pt x="142227" y="78028"/>
                  </a:lnTo>
                  <a:lnTo>
                    <a:pt x="142062" y="78066"/>
                  </a:lnTo>
                  <a:lnTo>
                    <a:pt x="141909" y="78130"/>
                  </a:lnTo>
                  <a:lnTo>
                    <a:pt x="141617" y="78359"/>
                  </a:lnTo>
                  <a:lnTo>
                    <a:pt x="141541" y="78511"/>
                  </a:lnTo>
                  <a:lnTo>
                    <a:pt x="141541" y="78638"/>
                  </a:lnTo>
                  <a:lnTo>
                    <a:pt x="141592" y="78778"/>
                  </a:lnTo>
                  <a:lnTo>
                    <a:pt x="141757" y="78917"/>
                  </a:lnTo>
                  <a:lnTo>
                    <a:pt x="144170" y="80505"/>
                  </a:lnTo>
                  <a:lnTo>
                    <a:pt x="131356" y="80886"/>
                  </a:lnTo>
                  <a:lnTo>
                    <a:pt x="131178" y="78917"/>
                  </a:lnTo>
                  <a:lnTo>
                    <a:pt x="129247" y="78981"/>
                  </a:lnTo>
                  <a:lnTo>
                    <a:pt x="129717" y="84035"/>
                  </a:lnTo>
                  <a:lnTo>
                    <a:pt x="131635" y="83972"/>
                  </a:lnTo>
                  <a:lnTo>
                    <a:pt x="131445" y="82003"/>
                  </a:lnTo>
                  <a:lnTo>
                    <a:pt x="146075" y="81559"/>
                  </a:lnTo>
                  <a:lnTo>
                    <a:pt x="146443" y="81559"/>
                  </a:lnTo>
                  <a:lnTo>
                    <a:pt x="146608" y="81521"/>
                  </a:lnTo>
                  <a:lnTo>
                    <a:pt x="146735" y="81483"/>
                  </a:lnTo>
                  <a:lnTo>
                    <a:pt x="146888" y="81419"/>
                  </a:lnTo>
                  <a:lnTo>
                    <a:pt x="147015" y="81343"/>
                  </a:lnTo>
                  <a:lnTo>
                    <a:pt x="147154" y="81216"/>
                  </a:lnTo>
                  <a:lnTo>
                    <a:pt x="147193" y="81089"/>
                  </a:lnTo>
                  <a:close/>
                </a:path>
                <a:path w="148590" h="93980">
                  <a:moveTo>
                    <a:pt x="148056" y="90170"/>
                  </a:moveTo>
                  <a:lnTo>
                    <a:pt x="148031" y="90043"/>
                  </a:lnTo>
                  <a:lnTo>
                    <a:pt x="147624" y="89268"/>
                  </a:lnTo>
                  <a:lnTo>
                    <a:pt x="147332" y="88938"/>
                  </a:lnTo>
                  <a:lnTo>
                    <a:pt x="147205" y="88849"/>
                  </a:lnTo>
                  <a:lnTo>
                    <a:pt x="147078" y="88734"/>
                  </a:lnTo>
                  <a:lnTo>
                    <a:pt x="146812" y="88569"/>
                  </a:lnTo>
                  <a:lnTo>
                    <a:pt x="146494" y="88417"/>
                  </a:lnTo>
                  <a:lnTo>
                    <a:pt x="146164" y="88265"/>
                  </a:lnTo>
                  <a:lnTo>
                    <a:pt x="145973" y="88201"/>
                  </a:lnTo>
                  <a:lnTo>
                    <a:pt x="145808" y="88138"/>
                  </a:lnTo>
                  <a:lnTo>
                    <a:pt x="145173" y="87985"/>
                  </a:lnTo>
                  <a:lnTo>
                    <a:pt x="145046" y="87972"/>
                  </a:lnTo>
                  <a:lnTo>
                    <a:pt x="144487" y="87833"/>
                  </a:lnTo>
                  <a:lnTo>
                    <a:pt x="143154" y="87579"/>
                  </a:lnTo>
                  <a:lnTo>
                    <a:pt x="141808" y="87426"/>
                  </a:lnTo>
                  <a:lnTo>
                    <a:pt x="140449" y="87350"/>
                  </a:lnTo>
                  <a:lnTo>
                    <a:pt x="138963" y="87350"/>
                  </a:lnTo>
                  <a:lnTo>
                    <a:pt x="138772" y="87363"/>
                  </a:lnTo>
                  <a:lnTo>
                    <a:pt x="138214" y="87376"/>
                  </a:lnTo>
                  <a:lnTo>
                    <a:pt x="133616" y="88138"/>
                  </a:lnTo>
                  <a:lnTo>
                    <a:pt x="133426" y="88176"/>
                  </a:lnTo>
                  <a:lnTo>
                    <a:pt x="132854" y="88353"/>
                  </a:lnTo>
                  <a:lnTo>
                    <a:pt x="133794" y="89331"/>
                  </a:lnTo>
                  <a:lnTo>
                    <a:pt x="133959" y="89268"/>
                  </a:lnTo>
                  <a:lnTo>
                    <a:pt x="134975" y="88976"/>
                  </a:lnTo>
                  <a:lnTo>
                    <a:pt x="136118" y="88760"/>
                  </a:lnTo>
                  <a:lnTo>
                    <a:pt x="137248" y="88582"/>
                  </a:lnTo>
                  <a:lnTo>
                    <a:pt x="138417" y="88480"/>
                  </a:lnTo>
                  <a:lnTo>
                    <a:pt x="139001" y="88455"/>
                  </a:lnTo>
                  <a:lnTo>
                    <a:pt x="139153" y="88455"/>
                  </a:lnTo>
                  <a:lnTo>
                    <a:pt x="140335" y="88455"/>
                  </a:lnTo>
                  <a:lnTo>
                    <a:pt x="144348" y="89014"/>
                  </a:lnTo>
                  <a:lnTo>
                    <a:pt x="144487" y="89027"/>
                  </a:lnTo>
                  <a:lnTo>
                    <a:pt x="144691" y="89077"/>
                  </a:lnTo>
                  <a:lnTo>
                    <a:pt x="145110" y="89204"/>
                  </a:lnTo>
                  <a:lnTo>
                    <a:pt x="145262" y="89281"/>
                  </a:lnTo>
                  <a:lnTo>
                    <a:pt x="145592" y="89446"/>
                  </a:lnTo>
                  <a:lnTo>
                    <a:pt x="145745" y="89560"/>
                  </a:lnTo>
                  <a:lnTo>
                    <a:pt x="145884" y="89738"/>
                  </a:lnTo>
                  <a:lnTo>
                    <a:pt x="145999" y="89903"/>
                  </a:lnTo>
                  <a:lnTo>
                    <a:pt x="146062" y="90030"/>
                  </a:lnTo>
                  <a:lnTo>
                    <a:pt x="146100" y="90157"/>
                  </a:lnTo>
                  <a:lnTo>
                    <a:pt x="146126" y="90309"/>
                  </a:lnTo>
                  <a:lnTo>
                    <a:pt x="146075" y="90576"/>
                  </a:lnTo>
                  <a:lnTo>
                    <a:pt x="145986" y="90754"/>
                  </a:lnTo>
                  <a:lnTo>
                    <a:pt x="145897" y="90881"/>
                  </a:lnTo>
                  <a:lnTo>
                    <a:pt x="145707" y="91046"/>
                  </a:lnTo>
                  <a:lnTo>
                    <a:pt x="145529" y="91211"/>
                  </a:lnTo>
                  <a:lnTo>
                    <a:pt x="145351" y="91287"/>
                  </a:lnTo>
                  <a:lnTo>
                    <a:pt x="145186" y="91363"/>
                  </a:lnTo>
                  <a:lnTo>
                    <a:pt x="144995" y="91440"/>
                  </a:lnTo>
                  <a:lnTo>
                    <a:pt x="144856" y="91490"/>
                  </a:lnTo>
                  <a:lnTo>
                    <a:pt x="144716" y="91516"/>
                  </a:lnTo>
                  <a:lnTo>
                    <a:pt x="144589" y="91541"/>
                  </a:lnTo>
                  <a:lnTo>
                    <a:pt x="144411" y="91605"/>
                  </a:lnTo>
                  <a:lnTo>
                    <a:pt x="143395" y="91897"/>
                  </a:lnTo>
                  <a:lnTo>
                    <a:pt x="142265" y="92125"/>
                  </a:lnTo>
                  <a:lnTo>
                    <a:pt x="141681" y="92202"/>
                  </a:lnTo>
                  <a:lnTo>
                    <a:pt x="141109" y="92290"/>
                  </a:lnTo>
                  <a:lnTo>
                    <a:pt x="139954" y="92405"/>
                  </a:lnTo>
                  <a:lnTo>
                    <a:pt x="139369" y="92417"/>
                  </a:lnTo>
                  <a:lnTo>
                    <a:pt x="139458" y="93522"/>
                  </a:lnTo>
                  <a:lnTo>
                    <a:pt x="140157" y="93497"/>
                  </a:lnTo>
                  <a:lnTo>
                    <a:pt x="141516" y="93395"/>
                  </a:lnTo>
                  <a:lnTo>
                    <a:pt x="142176" y="93294"/>
                  </a:lnTo>
                  <a:lnTo>
                    <a:pt x="142836" y="93205"/>
                  </a:lnTo>
                  <a:lnTo>
                    <a:pt x="144132" y="92925"/>
                  </a:lnTo>
                  <a:lnTo>
                    <a:pt x="144767" y="92748"/>
                  </a:lnTo>
                  <a:lnTo>
                    <a:pt x="144932" y="92710"/>
                  </a:lnTo>
                  <a:lnTo>
                    <a:pt x="145415" y="92557"/>
                  </a:lnTo>
                  <a:lnTo>
                    <a:pt x="145605" y="92506"/>
                  </a:lnTo>
                  <a:lnTo>
                    <a:pt x="145973" y="92405"/>
                  </a:lnTo>
                  <a:lnTo>
                    <a:pt x="147307" y="91668"/>
                  </a:lnTo>
                  <a:lnTo>
                    <a:pt x="147434" y="91579"/>
                  </a:lnTo>
                  <a:lnTo>
                    <a:pt x="147624" y="91363"/>
                  </a:lnTo>
                  <a:lnTo>
                    <a:pt x="147789" y="91147"/>
                  </a:lnTo>
                  <a:lnTo>
                    <a:pt x="147929" y="90906"/>
                  </a:lnTo>
                  <a:lnTo>
                    <a:pt x="148005" y="90678"/>
                  </a:lnTo>
                  <a:lnTo>
                    <a:pt x="148056" y="90449"/>
                  </a:lnTo>
                  <a:lnTo>
                    <a:pt x="148056" y="9017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606654" y="1498764"/>
              <a:ext cx="46990" cy="69215"/>
            </a:xfrm>
            <a:custGeom>
              <a:avLst/>
              <a:gdLst/>
              <a:ahLst/>
              <a:cxnLst/>
              <a:rect l="l" t="t" r="r" b="b"/>
              <a:pathLst>
                <a:path w="46990" h="69215">
                  <a:moveTo>
                    <a:pt x="9347" y="57226"/>
                  </a:moveTo>
                  <a:lnTo>
                    <a:pt x="7785" y="56565"/>
                  </a:lnTo>
                  <a:lnTo>
                    <a:pt x="7696" y="56692"/>
                  </a:lnTo>
                  <a:lnTo>
                    <a:pt x="7620" y="56845"/>
                  </a:lnTo>
                  <a:lnTo>
                    <a:pt x="7632" y="56997"/>
                  </a:lnTo>
                  <a:lnTo>
                    <a:pt x="7721" y="57150"/>
                  </a:lnTo>
                  <a:lnTo>
                    <a:pt x="7848" y="57277"/>
                  </a:lnTo>
                  <a:lnTo>
                    <a:pt x="8001" y="57353"/>
                  </a:lnTo>
                  <a:lnTo>
                    <a:pt x="8153" y="57391"/>
                  </a:lnTo>
                  <a:lnTo>
                    <a:pt x="8293" y="57429"/>
                  </a:lnTo>
                  <a:lnTo>
                    <a:pt x="8470" y="57454"/>
                  </a:lnTo>
                  <a:lnTo>
                    <a:pt x="8712" y="57454"/>
                  </a:lnTo>
                  <a:lnTo>
                    <a:pt x="8851" y="57442"/>
                  </a:lnTo>
                  <a:lnTo>
                    <a:pt x="9055" y="57378"/>
                  </a:lnTo>
                  <a:lnTo>
                    <a:pt x="9182" y="57340"/>
                  </a:lnTo>
                  <a:lnTo>
                    <a:pt x="9334" y="57251"/>
                  </a:lnTo>
                  <a:close/>
                </a:path>
                <a:path w="46990" h="69215">
                  <a:moveTo>
                    <a:pt x="14833" y="52806"/>
                  </a:moveTo>
                  <a:lnTo>
                    <a:pt x="14770" y="52666"/>
                  </a:lnTo>
                  <a:lnTo>
                    <a:pt x="14693" y="52539"/>
                  </a:lnTo>
                  <a:lnTo>
                    <a:pt x="14490" y="52425"/>
                  </a:lnTo>
                  <a:lnTo>
                    <a:pt x="14325" y="52362"/>
                  </a:lnTo>
                  <a:lnTo>
                    <a:pt x="14160" y="52311"/>
                  </a:lnTo>
                  <a:lnTo>
                    <a:pt x="13982" y="52285"/>
                  </a:lnTo>
                  <a:lnTo>
                    <a:pt x="13741" y="52285"/>
                  </a:lnTo>
                  <a:lnTo>
                    <a:pt x="13601" y="52298"/>
                  </a:lnTo>
                  <a:lnTo>
                    <a:pt x="13411" y="52349"/>
                  </a:lnTo>
                  <a:lnTo>
                    <a:pt x="13284" y="52412"/>
                  </a:lnTo>
                  <a:lnTo>
                    <a:pt x="13144" y="52489"/>
                  </a:lnTo>
                  <a:lnTo>
                    <a:pt x="14643" y="53174"/>
                  </a:lnTo>
                  <a:lnTo>
                    <a:pt x="14757" y="53047"/>
                  </a:lnTo>
                  <a:lnTo>
                    <a:pt x="14833" y="52895"/>
                  </a:lnTo>
                  <a:close/>
                </a:path>
                <a:path w="46990" h="69215">
                  <a:moveTo>
                    <a:pt x="15862" y="66611"/>
                  </a:moveTo>
                  <a:lnTo>
                    <a:pt x="15849" y="66382"/>
                  </a:lnTo>
                  <a:lnTo>
                    <a:pt x="15824" y="66255"/>
                  </a:lnTo>
                  <a:lnTo>
                    <a:pt x="15709" y="65900"/>
                  </a:lnTo>
                  <a:lnTo>
                    <a:pt x="15557" y="65684"/>
                  </a:lnTo>
                  <a:lnTo>
                    <a:pt x="15392" y="65455"/>
                  </a:lnTo>
                  <a:lnTo>
                    <a:pt x="15252" y="65316"/>
                  </a:lnTo>
                  <a:lnTo>
                    <a:pt x="15125" y="65201"/>
                  </a:lnTo>
                  <a:lnTo>
                    <a:pt x="14871" y="64922"/>
                  </a:lnTo>
                  <a:lnTo>
                    <a:pt x="14135" y="64262"/>
                  </a:lnTo>
                  <a:lnTo>
                    <a:pt x="13931" y="64122"/>
                  </a:lnTo>
                  <a:lnTo>
                    <a:pt x="13931" y="66598"/>
                  </a:lnTo>
                  <a:lnTo>
                    <a:pt x="13919" y="66738"/>
                  </a:lnTo>
                  <a:lnTo>
                    <a:pt x="13893" y="66865"/>
                  </a:lnTo>
                  <a:lnTo>
                    <a:pt x="13830" y="67005"/>
                  </a:lnTo>
                  <a:lnTo>
                    <a:pt x="13703" y="67157"/>
                  </a:lnTo>
                  <a:lnTo>
                    <a:pt x="13563" y="67322"/>
                  </a:lnTo>
                  <a:lnTo>
                    <a:pt x="13436" y="67411"/>
                  </a:lnTo>
                  <a:lnTo>
                    <a:pt x="13309" y="67513"/>
                  </a:lnTo>
                  <a:lnTo>
                    <a:pt x="13169" y="67589"/>
                  </a:lnTo>
                  <a:lnTo>
                    <a:pt x="12966" y="67665"/>
                  </a:lnTo>
                  <a:lnTo>
                    <a:pt x="12788" y="67754"/>
                  </a:lnTo>
                  <a:lnTo>
                    <a:pt x="12369" y="67856"/>
                  </a:lnTo>
                  <a:lnTo>
                    <a:pt x="11938" y="67919"/>
                  </a:lnTo>
                  <a:lnTo>
                    <a:pt x="11493" y="67919"/>
                  </a:lnTo>
                  <a:lnTo>
                    <a:pt x="11264" y="67906"/>
                  </a:lnTo>
                  <a:lnTo>
                    <a:pt x="11049" y="67868"/>
                  </a:lnTo>
                  <a:lnTo>
                    <a:pt x="10896" y="67856"/>
                  </a:lnTo>
                  <a:lnTo>
                    <a:pt x="10756" y="67830"/>
                  </a:lnTo>
                  <a:lnTo>
                    <a:pt x="10274" y="67767"/>
                  </a:lnTo>
                  <a:lnTo>
                    <a:pt x="10147" y="67741"/>
                  </a:lnTo>
                  <a:lnTo>
                    <a:pt x="7899" y="62674"/>
                  </a:lnTo>
                  <a:lnTo>
                    <a:pt x="8483" y="62839"/>
                  </a:lnTo>
                  <a:lnTo>
                    <a:pt x="9512" y="63182"/>
                  </a:lnTo>
                  <a:lnTo>
                    <a:pt x="9855" y="63347"/>
                  </a:lnTo>
                  <a:lnTo>
                    <a:pt x="9994" y="63398"/>
                  </a:lnTo>
                  <a:lnTo>
                    <a:pt x="10134" y="63461"/>
                  </a:lnTo>
                  <a:lnTo>
                    <a:pt x="10426" y="63576"/>
                  </a:lnTo>
                  <a:lnTo>
                    <a:pt x="10579" y="63665"/>
                  </a:lnTo>
                  <a:lnTo>
                    <a:pt x="11010" y="63868"/>
                  </a:lnTo>
                  <a:lnTo>
                    <a:pt x="11836" y="64363"/>
                  </a:lnTo>
                  <a:lnTo>
                    <a:pt x="12192" y="64643"/>
                  </a:lnTo>
                  <a:lnTo>
                    <a:pt x="12560" y="64909"/>
                  </a:lnTo>
                  <a:lnTo>
                    <a:pt x="13208" y="65481"/>
                  </a:lnTo>
                  <a:lnTo>
                    <a:pt x="13436" y="65747"/>
                  </a:lnTo>
                  <a:lnTo>
                    <a:pt x="13550" y="65874"/>
                  </a:lnTo>
                  <a:lnTo>
                    <a:pt x="13677" y="65989"/>
                  </a:lnTo>
                  <a:lnTo>
                    <a:pt x="13804" y="66167"/>
                  </a:lnTo>
                  <a:lnTo>
                    <a:pt x="13893" y="66357"/>
                  </a:lnTo>
                  <a:lnTo>
                    <a:pt x="13931" y="66598"/>
                  </a:lnTo>
                  <a:lnTo>
                    <a:pt x="13931" y="64122"/>
                  </a:lnTo>
                  <a:lnTo>
                    <a:pt x="13284" y="63639"/>
                  </a:lnTo>
                  <a:lnTo>
                    <a:pt x="12331" y="63068"/>
                  </a:lnTo>
                  <a:lnTo>
                    <a:pt x="11341" y="62598"/>
                  </a:lnTo>
                  <a:lnTo>
                    <a:pt x="11214" y="62522"/>
                  </a:lnTo>
                  <a:lnTo>
                    <a:pt x="11049" y="62484"/>
                  </a:lnTo>
                  <a:lnTo>
                    <a:pt x="6235" y="61150"/>
                  </a:lnTo>
                  <a:lnTo>
                    <a:pt x="5613" y="61048"/>
                  </a:lnTo>
                  <a:lnTo>
                    <a:pt x="5473" y="61048"/>
                  </a:lnTo>
                  <a:lnTo>
                    <a:pt x="5308" y="61010"/>
                  </a:lnTo>
                  <a:lnTo>
                    <a:pt x="4927" y="60960"/>
                  </a:lnTo>
                  <a:lnTo>
                    <a:pt x="4508" y="60934"/>
                  </a:lnTo>
                  <a:lnTo>
                    <a:pt x="3898" y="60934"/>
                  </a:lnTo>
                  <a:lnTo>
                    <a:pt x="3683" y="60947"/>
                  </a:lnTo>
                  <a:lnTo>
                    <a:pt x="2882" y="61048"/>
                  </a:lnTo>
                  <a:lnTo>
                    <a:pt x="2489" y="61150"/>
                  </a:lnTo>
                  <a:lnTo>
                    <a:pt x="2311" y="61175"/>
                  </a:lnTo>
                  <a:lnTo>
                    <a:pt x="2108" y="61239"/>
                  </a:lnTo>
                  <a:lnTo>
                    <a:pt x="1422" y="61518"/>
                  </a:lnTo>
                  <a:lnTo>
                    <a:pt x="1155" y="61683"/>
                  </a:lnTo>
                  <a:lnTo>
                    <a:pt x="1016" y="61785"/>
                  </a:lnTo>
                  <a:lnTo>
                    <a:pt x="850" y="61874"/>
                  </a:lnTo>
                  <a:lnTo>
                    <a:pt x="2400" y="62560"/>
                  </a:lnTo>
                  <a:lnTo>
                    <a:pt x="2552" y="62445"/>
                  </a:lnTo>
                  <a:lnTo>
                    <a:pt x="2781" y="62331"/>
                  </a:lnTo>
                  <a:lnTo>
                    <a:pt x="3073" y="62217"/>
                  </a:lnTo>
                  <a:lnTo>
                    <a:pt x="3276" y="62166"/>
                  </a:lnTo>
                  <a:lnTo>
                    <a:pt x="3492" y="62103"/>
                  </a:lnTo>
                  <a:lnTo>
                    <a:pt x="4013" y="62039"/>
                  </a:lnTo>
                  <a:lnTo>
                    <a:pt x="4368" y="62039"/>
                  </a:lnTo>
                  <a:lnTo>
                    <a:pt x="4495" y="62052"/>
                  </a:lnTo>
                  <a:lnTo>
                    <a:pt x="4813" y="62090"/>
                  </a:lnTo>
                  <a:lnTo>
                    <a:pt x="4953" y="62115"/>
                  </a:lnTo>
                  <a:lnTo>
                    <a:pt x="5194" y="62153"/>
                  </a:lnTo>
                  <a:lnTo>
                    <a:pt x="5575" y="62191"/>
                  </a:lnTo>
                  <a:lnTo>
                    <a:pt x="5702" y="62230"/>
                  </a:lnTo>
                  <a:lnTo>
                    <a:pt x="7962" y="67297"/>
                  </a:lnTo>
                  <a:lnTo>
                    <a:pt x="7366" y="67119"/>
                  </a:lnTo>
                  <a:lnTo>
                    <a:pt x="6337" y="66776"/>
                  </a:lnTo>
                  <a:lnTo>
                    <a:pt x="6019" y="66649"/>
                  </a:lnTo>
                  <a:lnTo>
                    <a:pt x="5854" y="66560"/>
                  </a:lnTo>
                  <a:lnTo>
                    <a:pt x="5727" y="66484"/>
                  </a:lnTo>
                  <a:lnTo>
                    <a:pt x="5435" y="66370"/>
                  </a:lnTo>
                  <a:lnTo>
                    <a:pt x="4851" y="66078"/>
                  </a:lnTo>
                  <a:lnTo>
                    <a:pt x="4025" y="65582"/>
                  </a:lnTo>
                  <a:lnTo>
                    <a:pt x="3670" y="65303"/>
                  </a:lnTo>
                  <a:lnTo>
                    <a:pt x="3302" y="65036"/>
                  </a:lnTo>
                  <a:lnTo>
                    <a:pt x="2667" y="64465"/>
                  </a:lnTo>
                  <a:lnTo>
                    <a:pt x="2413" y="64198"/>
                  </a:lnTo>
                  <a:lnTo>
                    <a:pt x="2247" y="64033"/>
                  </a:lnTo>
                  <a:lnTo>
                    <a:pt x="2070" y="63868"/>
                  </a:lnTo>
                  <a:lnTo>
                    <a:pt x="2032" y="63728"/>
                  </a:lnTo>
                  <a:lnTo>
                    <a:pt x="1968" y="63601"/>
                  </a:lnTo>
                  <a:lnTo>
                    <a:pt x="1943" y="63220"/>
                  </a:lnTo>
                  <a:lnTo>
                    <a:pt x="1981" y="63093"/>
                  </a:lnTo>
                  <a:lnTo>
                    <a:pt x="2095" y="62852"/>
                  </a:lnTo>
                  <a:lnTo>
                    <a:pt x="2311" y="62636"/>
                  </a:lnTo>
                  <a:lnTo>
                    <a:pt x="838" y="61899"/>
                  </a:lnTo>
                  <a:lnTo>
                    <a:pt x="508" y="62204"/>
                  </a:lnTo>
                  <a:lnTo>
                    <a:pt x="330" y="62407"/>
                  </a:lnTo>
                  <a:lnTo>
                    <a:pt x="165" y="62636"/>
                  </a:lnTo>
                  <a:lnTo>
                    <a:pt x="139" y="62763"/>
                  </a:lnTo>
                  <a:lnTo>
                    <a:pt x="25" y="63093"/>
                  </a:lnTo>
                  <a:lnTo>
                    <a:pt x="0" y="63347"/>
                  </a:lnTo>
                  <a:lnTo>
                    <a:pt x="12" y="63576"/>
                  </a:lnTo>
                  <a:lnTo>
                    <a:pt x="584" y="64604"/>
                  </a:lnTo>
                  <a:lnTo>
                    <a:pt x="723" y="64731"/>
                  </a:lnTo>
                  <a:lnTo>
                    <a:pt x="990" y="65024"/>
                  </a:lnTo>
                  <a:lnTo>
                    <a:pt x="1727" y="65684"/>
                  </a:lnTo>
                  <a:lnTo>
                    <a:pt x="2120" y="65989"/>
                  </a:lnTo>
                  <a:lnTo>
                    <a:pt x="2578" y="66319"/>
                  </a:lnTo>
                  <a:lnTo>
                    <a:pt x="3530" y="66890"/>
                  </a:lnTo>
                  <a:lnTo>
                    <a:pt x="4597" y="67411"/>
                  </a:lnTo>
                  <a:lnTo>
                    <a:pt x="4724" y="67475"/>
                  </a:lnTo>
                  <a:lnTo>
                    <a:pt x="9613" y="68808"/>
                  </a:lnTo>
                  <a:lnTo>
                    <a:pt x="10236" y="68910"/>
                  </a:lnTo>
                  <a:lnTo>
                    <a:pt x="10388" y="68922"/>
                  </a:lnTo>
                  <a:lnTo>
                    <a:pt x="10553" y="68948"/>
                  </a:lnTo>
                  <a:lnTo>
                    <a:pt x="10934" y="68999"/>
                  </a:lnTo>
                  <a:lnTo>
                    <a:pt x="11353" y="69024"/>
                  </a:lnTo>
                  <a:lnTo>
                    <a:pt x="11963" y="69024"/>
                  </a:lnTo>
                  <a:lnTo>
                    <a:pt x="12179" y="69011"/>
                  </a:lnTo>
                  <a:lnTo>
                    <a:pt x="12979" y="68910"/>
                  </a:lnTo>
                  <a:lnTo>
                    <a:pt x="13373" y="68808"/>
                  </a:lnTo>
                  <a:lnTo>
                    <a:pt x="13550" y="68783"/>
                  </a:lnTo>
                  <a:lnTo>
                    <a:pt x="13741" y="68719"/>
                  </a:lnTo>
                  <a:lnTo>
                    <a:pt x="14439" y="68440"/>
                  </a:lnTo>
                  <a:lnTo>
                    <a:pt x="14897" y="68160"/>
                  </a:lnTo>
                  <a:lnTo>
                    <a:pt x="15024" y="68072"/>
                  </a:lnTo>
                  <a:lnTo>
                    <a:pt x="15443" y="67665"/>
                  </a:lnTo>
                  <a:lnTo>
                    <a:pt x="15697" y="67322"/>
                  </a:lnTo>
                  <a:lnTo>
                    <a:pt x="15722" y="67195"/>
                  </a:lnTo>
                  <a:lnTo>
                    <a:pt x="15836" y="66865"/>
                  </a:lnTo>
                  <a:lnTo>
                    <a:pt x="15862" y="66611"/>
                  </a:lnTo>
                  <a:close/>
                </a:path>
                <a:path w="46990" h="69215">
                  <a:moveTo>
                    <a:pt x="24828" y="60337"/>
                  </a:moveTo>
                  <a:lnTo>
                    <a:pt x="24650" y="57111"/>
                  </a:lnTo>
                  <a:lnTo>
                    <a:pt x="24612" y="56972"/>
                  </a:lnTo>
                  <a:lnTo>
                    <a:pt x="24384" y="56730"/>
                  </a:lnTo>
                  <a:lnTo>
                    <a:pt x="24244" y="56654"/>
                  </a:lnTo>
                  <a:lnTo>
                    <a:pt x="24091" y="56616"/>
                  </a:lnTo>
                  <a:lnTo>
                    <a:pt x="23888" y="56578"/>
                  </a:lnTo>
                  <a:lnTo>
                    <a:pt x="23520" y="56565"/>
                  </a:lnTo>
                  <a:lnTo>
                    <a:pt x="23241" y="56629"/>
                  </a:lnTo>
                  <a:lnTo>
                    <a:pt x="22999" y="56730"/>
                  </a:lnTo>
                  <a:lnTo>
                    <a:pt x="22872" y="56807"/>
                  </a:lnTo>
                  <a:lnTo>
                    <a:pt x="22783" y="56934"/>
                  </a:lnTo>
                  <a:lnTo>
                    <a:pt x="22720" y="57124"/>
                  </a:lnTo>
                  <a:lnTo>
                    <a:pt x="22821" y="59220"/>
                  </a:lnTo>
                  <a:lnTo>
                    <a:pt x="12573" y="54762"/>
                  </a:lnTo>
                  <a:lnTo>
                    <a:pt x="14643" y="53174"/>
                  </a:lnTo>
                  <a:lnTo>
                    <a:pt x="13081" y="52514"/>
                  </a:lnTo>
                  <a:lnTo>
                    <a:pt x="10579" y="54444"/>
                  </a:lnTo>
                  <a:lnTo>
                    <a:pt x="10439" y="54521"/>
                  </a:lnTo>
                  <a:lnTo>
                    <a:pt x="10312" y="54648"/>
                  </a:lnTo>
                  <a:lnTo>
                    <a:pt x="7810" y="56565"/>
                  </a:lnTo>
                  <a:lnTo>
                    <a:pt x="9347" y="57226"/>
                  </a:lnTo>
                  <a:lnTo>
                    <a:pt x="11404" y="55651"/>
                  </a:lnTo>
                  <a:lnTo>
                    <a:pt x="23266" y="60807"/>
                  </a:lnTo>
                  <a:lnTo>
                    <a:pt x="23444" y="60871"/>
                  </a:lnTo>
                  <a:lnTo>
                    <a:pt x="23634" y="60909"/>
                  </a:lnTo>
                  <a:lnTo>
                    <a:pt x="23837" y="60921"/>
                  </a:lnTo>
                  <a:lnTo>
                    <a:pt x="24053" y="60909"/>
                  </a:lnTo>
                  <a:lnTo>
                    <a:pt x="24193" y="60871"/>
                  </a:lnTo>
                  <a:lnTo>
                    <a:pt x="24345" y="60845"/>
                  </a:lnTo>
                  <a:lnTo>
                    <a:pt x="24498" y="60782"/>
                  </a:lnTo>
                  <a:lnTo>
                    <a:pt x="24625" y="60706"/>
                  </a:lnTo>
                  <a:lnTo>
                    <a:pt x="24765" y="60579"/>
                  </a:lnTo>
                  <a:lnTo>
                    <a:pt x="24815" y="60426"/>
                  </a:lnTo>
                  <a:close/>
                </a:path>
                <a:path w="46990" h="69215">
                  <a:moveTo>
                    <a:pt x="29527" y="10896"/>
                  </a:moveTo>
                  <a:lnTo>
                    <a:pt x="29438" y="9791"/>
                  </a:lnTo>
                  <a:lnTo>
                    <a:pt x="29298" y="9791"/>
                  </a:lnTo>
                  <a:lnTo>
                    <a:pt x="29108" y="9817"/>
                  </a:lnTo>
                  <a:lnTo>
                    <a:pt x="28943" y="9880"/>
                  </a:lnTo>
                  <a:lnTo>
                    <a:pt x="28803" y="9944"/>
                  </a:lnTo>
                  <a:lnTo>
                    <a:pt x="28676" y="10020"/>
                  </a:lnTo>
                  <a:lnTo>
                    <a:pt x="28575" y="10172"/>
                  </a:lnTo>
                  <a:lnTo>
                    <a:pt x="28511" y="10337"/>
                  </a:lnTo>
                  <a:lnTo>
                    <a:pt x="28562" y="10477"/>
                  </a:lnTo>
                  <a:lnTo>
                    <a:pt x="28714" y="10668"/>
                  </a:lnTo>
                  <a:lnTo>
                    <a:pt x="28879" y="10756"/>
                  </a:lnTo>
                  <a:lnTo>
                    <a:pt x="29108" y="10845"/>
                  </a:lnTo>
                  <a:lnTo>
                    <a:pt x="29298" y="10883"/>
                  </a:lnTo>
                  <a:lnTo>
                    <a:pt x="29476" y="10896"/>
                  </a:lnTo>
                  <a:close/>
                </a:path>
                <a:path w="46990" h="69215">
                  <a:moveTo>
                    <a:pt x="31064" y="21996"/>
                  </a:moveTo>
                  <a:lnTo>
                    <a:pt x="30911" y="21958"/>
                  </a:lnTo>
                  <a:lnTo>
                    <a:pt x="30772" y="21932"/>
                  </a:lnTo>
                  <a:lnTo>
                    <a:pt x="30480" y="21920"/>
                  </a:lnTo>
                  <a:lnTo>
                    <a:pt x="30340" y="21932"/>
                  </a:lnTo>
                  <a:lnTo>
                    <a:pt x="30175" y="21983"/>
                  </a:lnTo>
                  <a:lnTo>
                    <a:pt x="30048" y="22009"/>
                  </a:lnTo>
                  <a:lnTo>
                    <a:pt x="29895" y="22072"/>
                  </a:lnTo>
                  <a:lnTo>
                    <a:pt x="29768" y="22161"/>
                  </a:lnTo>
                  <a:lnTo>
                    <a:pt x="29679" y="22288"/>
                  </a:lnTo>
                  <a:lnTo>
                    <a:pt x="29616" y="22428"/>
                  </a:lnTo>
                  <a:lnTo>
                    <a:pt x="29641" y="22593"/>
                  </a:lnTo>
                  <a:lnTo>
                    <a:pt x="29743" y="22733"/>
                  </a:lnTo>
                  <a:lnTo>
                    <a:pt x="29908" y="22872"/>
                  </a:lnTo>
                  <a:lnTo>
                    <a:pt x="30048" y="22936"/>
                  </a:lnTo>
                  <a:lnTo>
                    <a:pt x="31064" y="21996"/>
                  </a:lnTo>
                  <a:close/>
                </a:path>
                <a:path w="46990" h="69215">
                  <a:moveTo>
                    <a:pt x="31292" y="19443"/>
                  </a:moveTo>
                  <a:lnTo>
                    <a:pt x="29362" y="19507"/>
                  </a:lnTo>
                  <a:lnTo>
                    <a:pt x="29400" y="19646"/>
                  </a:lnTo>
                  <a:lnTo>
                    <a:pt x="29514" y="19786"/>
                  </a:lnTo>
                  <a:lnTo>
                    <a:pt x="29641" y="19875"/>
                  </a:lnTo>
                  <a:lnTo>
                    <a:pt x="29768" y="19939"/>
                  </a:lnTo>
                  <a:lnTo>
                    <a:pt x="29946" y="20002"/>
                  </a:lnTo>
                  <a:lnTo>
                    <a:pt x="30137" y="20027"/>
                  </a:lnTo>
                  <a:lnTo>
                    <a:pt x="30518" y="20027"/>
                  </a:lnTo>
                  <a:lnTo>
                    <a:pt x="30695" y="20002"/>
                  </a:lnTo>
                  <a:lnTo>
                    <a:pt x="30861" y="19939"/>
                  </a:lnTo>
                  <a:lnTo>
                    <a:pt x="31026" y="19850"/>
                  </a:lnTo>
                  <a:lnTo>
                    <a:pt x="31153" y="19773"/>
                  </a:lnTo>
                  <a:lnTo>
                    <a:pt x="31280" y="19583"/>
                  </a:lnTo>
                  <a:lnTo>
                    <a:pt x="31292" y="19443"/>
                  </a:lnTo>
                  <a:close/>
                </a:path>
                <a:path w="46990" h="69215">
                  <a:moveTo>
                    <a:pt x="32854" y="18440"/>
                  </a:moveTo>
                  <a:lnTo>
                    <a:pt x="32766" y="17335"/>
                  </a:lnTo>
                  <a:lnTo>
                    <a:pt x="32639" y="17348"/>
                  </a:lnTo>
                  <a:lnTo>
                    <a:pt x="32054" y="17386"/>
                  </a:lnTo>
                  <a:lnTo>
                    <a:pt x="31902" y="17424"/>
                  </a:lnTo>
                  <a:lnTo>
                    <a:pt x="31394" y="17513"/>
                  </a:lnTo>
                  <a:lnTo>
                    <a:pt x="31254" y="17564"/>
                  </a:lnTo>
                  <a:lnTo>
                    <a:pt x="30924" y="17665"/>
                  </a:lnTo>
                  <a:lnTo>
                    <a:pt x="30645" y="17792"/>
                  </a:lnTo>
                  <a:lnTo>
                    <a:pt x="30264" y="18021"/>
                  </a:lnTo>
                  <a:lnTo>
                    <a:pt x="29959" y="18249"/>
                  </a:lnTo>
                  <a:lnTo>
                    <a:pt x="29756" y="18427"/>
                  </a:lnTo>
                  <a:lnTo>
                    <a:pt x="29616" y="18605"/>
                  </a:lnTo>
                  <a:lnTo>
                    <a:pt x="29489" y="18796"/>
                  </a:lnTo>
                  <a:lnTo>
                    <a:pt x="29400" y="19011"/>
                  </a:lnTo>
                  <a:lnTo>
                    <a:pt x="29349" y="19215"/>
                  </a:lnTo>
                  <a:lnTo>
                    <a:pt x="29337" y="19392"/>
                  </a:lnTo>
                  <a:lnTo>
                    <a:pt x="31280" y="19443"/>
                  </a:lnTo>
                  <a:lnTo>
                    <a:pt x="31280" y="19316"/>
                  </a:lnTo>
                  <a:lnTo>
                    <a:pt x="31369" y="19088"/>
                  </a:lnTo>
                  <a:lnTo>
                    <a:pt x="31508" y="18897"/>
                  </a:lnTo>
                  <a:lnTo>
                    <a:pt x="31648" y="18783"/>
                  </a:lnTo>
                  <a:lnTo>
                    <a:pt x="31902" y="18669"/>
                  </a:lnTo>
                  <a:lnTo>
                    <a:pt x="32143" y="18567"/>
                  </a:lnTo>
                  <a:lnTo>
                    <a:pt x="32473" y="18491"/>
                  </a:lnTo>
                  <a:lnTo>
                    <a:pt x="32613" y="18453"/>
                  </a:lnTo>
                  <a:lnTo>
                    <a:pt x="32778" y="18440"/>
                  </a:lnTo>
                  <a:close/>
                </a:path>
                <a:path w="46990" h="69215">
                  <a:moveTo>
                    <a:pt x="37477" y="508"/>
                  </a:moveTo>
                  <a:lnTo>
                    <a:pt x="37414" y="342"/>
                  </a:lnTo>
                  <a:lnTo>
                    <a:pt x="37287" y="228"/>
                  </a:lnTo>
                  <a:lnTo>
                    <a:pt x="37058" y="114"/>
                  </a:lnTo>
                  <a:lnTo>
                    <a:pt x="36893" y="50"/>
                  </a:lnTo>
                  <a:lnTo>
                    <a:pt x="36703" y="12"/>
                  </a:lnTo>
                  <a:lnTo>
                    <a:pt x="36525" y="0"/>
                  </a:lnTo>
                  <a:lnTo>
                    <a:pt x="36563" y="1104"/>
                  </a:lnTo>
                  <a:lnTo>
                    <a:pt x="36715" y="1104"/>
                  </a:lnTo>
                  <a:lnTo>
                    <a:pt x="36893" y="1079"/>
                  </a:lnTo>
                  <a:lnTo>
                    <a:pt x="37058" y="1016"/>
                  </a:lnTo>
                  <a:lnTo>
                    <a:pt x="37211" y="952"/>
                  </a:lnTo>
                  <a:lnTo>
                    <a:pt x="37350" y="850"/>
                  </a:lnTo>
                  <a:lnTo>
                    <a:pt x="37426" y="723"/>
                  </a:lnTo>
                  <a:lnTo>
                    <a:pt x="37477" y="508"/>
                  </a:lnTo>
                  <a:close/>
                </a:path>
                <a:path w="46990" h="69215">
                  <a:moveTo>
                    <a:pt x="42278" y="4902"/>
                  </a:moveTo>
                  <a:lnTo>
                    <a:pt x="42202" y="4762"/>
                  </a:lnTo>
                  <a:lnTo>
                    <a:pt x="42062" y="4610"/>
                  </a:lnTo>
                  <a:lnTo>
                    <a:pt x="41922" y="4533"/>
                  </a:lnTo>
                  <a:lnTo>
                    <a:pt x="32740" y="749"/>
                  </a:lnTo>
                  <a:lnTo>
                    <a:pt x="31838" y="1485"/>
                  </a:lnTo>
                  <a:lnTo>
                    <a:pt x="32740" y="736"/>
                  </a:lnTo>
                  <a:lnTo>
                    <a:pt x="32613" y="698"/>
                  </a:lnTo>
                  <a:lnTo>
                    <a:pt x="32461" y="660"/>
                  </a:lnTo>
                  <a:lnTo>
                    <a:pt x="32029" y="647"/>
                  </a:lnTo>
                  <a:lnTo>
                    <a:pt x="31902" y="685"/>
                  </a:lnTo>
                  <a:lnTo>
                    <a:pt x="31699" y="698"/>
                  </a:lnTo>
                  <a:lnTo>
                    <a:pt x="31546" y="774"/>
                  </a:lnTo>
                  <a:lnTo>
                    <a:pt x="31419" y="850"/>
                  </a:lnTo>
                  <a:lnTo>
                    <a:pt x="31305" y="977"/>
                  </a:lnTo>
                  <a:lnTo>
                    <a:pt x="31140" y="952"/>
                  </a:lnTo>
                  <a:lnTo>
                    <a:pt x="30937" y="927"/>
                  </a:lnTo>
                  <a:lnTo>
                    <a:pt x="30746" y="952"/>
                  </a:lnTo>
                  <a:lnTo>
                    <a:pt x="30568" y="965"/>
                  </a:lnTo>
                  <a:lnTo>
                    <a:pt x="30314" y="1016"/>
                  </a:lnTo>
                  <a:lnTo>
                    <a:pt x="29959" y="1117"/>
                  </a:lnTo>
                  <a:lnTo>
                    <a:pt x="29629" y="1257"/>
                  </a:lnTo>
                  <a:lnTo>
                    <a:pt x="29133" y="1485"/>
                  </a:lnTo>
                  <a:lnTo>
                    <a:pt x="28727" y="1739"/>
                  </a:lnTo>
                  <a:lnTo>
                    <a:pt x="28486" y="1943"/>
                  </a:lnTo>
                  <a:lnTo>
                    <a:pt x="28295" y="2159"/>
                  </a:lnTo>
                  <a:lnTo>
                    <a:pt x="28219" y="2286"/>
                  </a:lnTo>
                  <a:lnTo>
                    <a:pt x="28016" y="2603"/>
                  </a:lnTo>
                  <a:lnTo>
                    <a:pt x="27978" y="2730"/>
                  </a:lnTo>
                  <a:lnTo>
                    <a:pt x="27927" y="2857"/>
                  </a:lnTo>
                  <a:lnTo>
                    <a:pt x="27876" y="3073"/>
                  </a:lnTo>
                  <a:lnTo>
                    <a:pt x="27876" y="3352"/>
                  </a:lnTo>
                  <a:lnTo>
                    <a:pt x="28727" y="4686"/>
                  </a:lnTo>
                  <a:lnTo>
                    <a:pt x="29121" y="4953"/>
                  </a:lnTo>
                  <a:lnTo>
                    <a:pt x="29298" y="5029"/>
                  </a:lnTo>
                  <a:lnTo>
                    <a:pt x="29756" y="5257"/>
                  </a:lnTo>
                  <a:lnTo>
                    <a:pt x="29959" y="5321"/>
                  </a:lnTo>
                  <a:lnTo>
                    <a:pt x="30124" y="5384"/>
                  </a:lnTo>
                  <a:lnTo>
                    <a:pt x="30505" y="5486"/>
                  </a:lnTo>
                  <a:lnTo>
                    <a:pt x="30695" y="5524"/>
                  </a:lnTo>
                  <a:lnTo>
                    <a:pt x="30822" y="5549"/>
                  </a:lnTo>
                  <a:lnTo>
                    <a:pt x="31445" y="5689"/>
                  </a:lnTo>
                  <a:lnTo>
                    <a:pt x="32766" y="5943"/>
                  </a:lnTo>
                  <a:lnTo>
                    <a:pt x="33439" y="6019"/>
                  </a:lnTo>
                  <a:lnTo>
                    <a:pt x="34112" y="6108"/>
                  </a:lnTo>
                  <a:lnTo>
                    <a:pt x="35471" y="6172"/>
                  </a:lnTo>
                  <a:lnTo>
                    <a:pt x="36169" y="6172"/>
                  </a:lnTo>
                  <a:lnTo>
                    <a:pt x="36385" y="6184"/>
                  </a:lnTo>
                  <a:lnTo>
                    <a:pt x="37033" y="6172"/>
                  </a:lnTo>
                  <a:lnTo>
                    <a:pt x="37160" y="6159"/>
                  </a:lnTo>
                  <a:lnTo>
                    <a:pt x="37325" y="6134"/>
                  </a:lnTo>
                  <a:lnTo>
                    <a:pt x="37515" y="6083"/>
                  </a:lnTo>
                  <a:lnTo>
                    <a:pt x="37706" y="6007"/>
                  </a:lnTo>
                  <a:lnTo>
                    <a:pt x="37820" y="5880"/>
                  </a:lnTo>
                  <a:lnTo>
                    <a:pt x="37922" y="5727"/>
                  </a:lnTo>
                  <a:lnTo>
                    <a:pt x="37934" y="5588"/>
                  </a:lnTo>
                  <a:lnTo>
                    <a:pt x="37884" y="5448"/>
                  </a:lnTo>
                  <a:lnTo>
                    <a:pt x="37782" y="5308"/>
                  </a:lnTo>
                  <a:lnTo>
                    <a:pt x="37655" y="5219"/>
                  </a:lnTo>
                  <a:lnTo>
                    <a:pt x="37515" y="5156"/>
                  </a:lnTo>
                  <a:lnTo>
                    <a:pt x="37325" y="5092"/>
                  </a:lnTo>
                  <a:lnTo>
                    <a:pt x="37160" y="5067"/>
                  </a:lnTo>
                  <a:lnTo>
                    <a:pt x="36931" y="5067"/>
                  </a:lnTo>
                  <a:lnTo>
                    <a:pt x="36741" y="5054"/>
                  </a:lnTo>
                  <a:lnTo>
                    <a:pt x="36385" y="5080"/>
                  </a:lnTo>
                  <a:lnTo>
                    <a:pt x="36182" y="5054"/>
                  </a:lnTo>
                  <a:lnTo>
                    <a:pt x="35610" y="5054"/>
                  </a:lnTo>
                  <a:lnTo>
                    <a:pt x="34429" y="4978"/>
                  </a:lnTo>
                  <a:lnTo>
                    <a:pt x="33832" y="4927"/>
                  </a:lnTo>
                  <a:lnTo>
                    <a:pt x="33248" y="4851"/>
                  </a:lnTo>
                  <a:lnTo>
                    <a:pt x="32131" y="4660"/>
                  </a:lnTo>
                  <a:lnTo>
                    <a:pt x="31635" y="4546"/>
                  </a:lnTo>
                  <a:lnTo>
                    <a:pt x="31470" y="4495"/>
                  </a:lnTo>
                  <a:lnTo>
                    <a:pt x="31343" y="4457"/>
                  </a:lnTo>
                  <a:lnTo>
                    <a:pt x="31026" y="4381"/>
                  </a:lnTo>
                  <a:lnTo>
                    <a:pt x="30568" y="4216"/>
                  </a:lnTo>
                  <a:lnTo>
                    <a:pt x="30327" y="4076"/>
                  </a:lnTo>
                  <a:lnTo>
                    <a:pt x="30187" y="3962"/>
                  </a:lnTo>
                  <a:lnTo>
                    <a:pt x="29921" y="3632"/>
                  </a:lnTo>
                  <a:lnTo>
                    <a:pt x="29857" y="3492"/>
                  </a:lnTo>
                  <a:lnTo>
                    <a:pt x="29832" y="3365"/>
                  </a:lnTo>
                  <a:lnTo>
                    <a:pt x="29806" y="3149"/>
                  </a:lnTo>
                  <a:lnTo>
                    <a:pt x="29845" y="3009"/>
                  </a:lnTo>
                  <a:lnTo>
                    <a:pt x="29946" y="2781"/>
                  </a:lnTo>
                  <a:lnTo>
                    <a:pt x="30035" y="2654"/>
                  </a:lnTo>
                  <a:lnTo>
                    <a:pt x="30149" y="2527"/>
                  </a:lnTo>
                  <a:lnTo>
                    <a:pt x="30276" y="2425"/>
                  </a:lnTo>
                  <a:lnTo>
                    <a:pt x="30403" y="2336"/>
                  </a:lnTo>
                  <a:lnTo>
                    <a:pt x="30581" y="2235"/>
                  </a:lnTo>
                  <a:lnTo>
                    <a:pt x="30746" y="2159"/>
                  </a:lnTo>
                  <a:lnTo>
                    <a:pt x="30937" y="2082"/>
                  </a:lnTo>
                  <a:lnTo>
                    <a:pt x="31076" y="2044"/>
                  </a:lnTo>
                  <a:lnTo>
                    <a:pt x="31203" y="2019"/>
                  </a:lnTo>
                  <a:lnTo>
                    <a:pt x="31343" y="1981"/>
                  </a:lnTo>
                  <a:lnTo>
                    <a:pt x="31508" y="1917"/>
                  </a:lnTo>
                  <a:lnTo>
                    <a:pt x="31648" y="1841"/>
                  </a:lnTo>
                  <a:lnTo>
                    <a:pt x="40767" y="5435"/>
                  </a:lnTo>
                  <a:lnTo>
                    <a:pt x="40919" y="5473"/>
                  </a:lnTo>
                  <a:lnTo>
                    <a:pt x="41084" y="5511"/>
                  </a:lnTo>
                  <a:lnTo>
                    <a:pt x="41529" y="5524"/>
                  </a:lnTo>
                  <a:lnTo>
                    <a:pt x="41681" y="5473"/>
                  </a:lnTo>
                  <a:lnTo>
                    <a:pt x="41808" y="5461"/>
                  </a:lnTo>
                  <a:lnTo>
                    <a:pt x="41935" y="5410"/>
                  </a:lnTo>
                  <a:lnTo>
                    <a:pt x="42087" y="5321"/>
                  </a:lnTo>
                  <a:lnTo>
                    <a:pt x="42214" y="5181"/>
                  </a:lnTo>
                  <a:lnTo>
                    <a:pt x="42278" y="5016"/>
                  </a:lnTo>
                  <a:close/>
                </a:path>
                <a:path w="46990" h="69215">
                  <a:moveTo>
                    <a:pt x="42443" y="26149"/>
                  </a:moveTo>
                  <a:lnTo>
                    <a:pt x="42354" y="26009"/>
                  </a:lnTo>
                  <a:lnTo>
                    <a:pt x="42265" y="25882"/>
                  </a:lnTo>
                  <a:lnTo>
                    <a:pt x="42125" y="25806"/>
                  </a:lnTo>
                  <a:lnTo>
                    <a:pt x="41960" y="25730"/>
                  </a:lnTo>
                  <a:lnTo>
                    <a:pt x="37757" y="24307"/>
                  </a:lnTo>
                  <a:lnTo>
                    <a:pt x="41694" y="22606"/>
                  </a:lnTo>
                  <a:lnTo>
                    <a:pt x="41833" y="22529"/>
                  </a:lnTo>
                  <a:lnTo>
                    <a:pt x="41973" y="22428"/>
                  </a:lnTo>
                  <a:lnTo>
                    <a:pt x="42075" y="22250"/>
                  </a:lnTo>
                  <a:lnTo>
                    <a:pt x="42100" y="22085"/>
                  </a:lnTo>
                  <a:lnTo>
                    <a:pt x="41998" y="21945"/>
                  </a:lnTo>
                  <a:lnTo>
                    <a:pt x="41897" y="21818"/>
                  </a:lnTo>
                  <a:lnTo>
                    <a:pt x="41757" y="21742"/>
                  </a:lnTo>
                  <a:lnTo>
                    <a:pt x="41617" y="21666"/>
                  </a:lnTo>
                  <a:lnTo>
                    <a:pt x="41490" y="21640"/>
                  </a:lnTo>
                  <a:lnTo>
                    <a:pt x="41313" y="21615"/>
                  </a:lnTo>
                  <a:lnTo>
                    <a:pt x="41021" y="21590"/>
                  </a:lnTo>
                  <a:lnTo>
                    <a:pt x="40881" y="21615"/>
                  </a:lnTo>
                  <a:lnTo>
                    <a:pt x="40754" y="21640"/>
                  </a:lnTo>
                  <a:lnTo>
                    <a:pt x="40589" y="21691"/>
                  </a:lnTo>
                  <a:lnTo>
                    <a:pt x="35966" y="23685"/>
                  </a:lnTo>
                  <a:lnTo>
                    <a:pt x="31076" y="22009"/>
                  </a:lnTo>
                  <a:lnTo>
                    <a:pt x="30111" y="22961"/>
                  </a:lnTo>
                  <a:lnTo>
                    <a:pt x="34290" y="24409"/>
                  </a:lnTo>
                  <a:lnTo>
                    <a:pt x="30378" y="26085"/>
                  </a:lnTo>
                  <a:lnTo>
                    <a:pt x="30238" y="26162"/>
                  </a:lnTo>
                  <a:lnTo>
                    <a:pt x="30099" y="26263"/>
                  </a:lnTo>
                  <a:lnTo>
                    <a:pt x="30010" y="26416"/>
                  </a:lnTo>
                  <a:lnTo>
                    <a:pt x="29997" y="26593"/>
                  </a:lnTo>
                  <a:lnTo>
                    <a:pt x="30073" y="26746"/>
                  </a:lnTo>
                  <a:lnTo>
                    <a:pt x="30175" y="26873"/>
                  </a:lnTo>
                  <a:lnTo>
                    <a:pt x="30340" y="26962"/>
                  </a:lnTo>
                  <a:lnTo>
                    <a:pt x="30480" y="27000"/>
                  </a:lnTo>
                  <a:lnTo>
                    <a:pt x="30645" y="27051"/>
                  </a:lnTo>
                  <a:lnTo>
                    <a:pt x="30784" y="27089"/>
                  </a:lnTo>
                  <a:lnTo>
                    <a:pt x="31165" y="27089"/>
                  </a:lnTo>
                  <a:lnTo>
                    <a:pt x="31330" y="27051"/>
                  </a:lnTo>
                  <a:lnTo>
                    <a:pt x="31508" y="26987"/>
                  </a:lnTo>
                  <a:lnTo>
                    <a:pt x="36093" y="25019"/>
                  </a:lnTo>
                  <a:lnTo>
                    <a:pt x="40995" y="26695"/>
                  </a:lnTo>
                  <a:lnTo>
                    <a:pt x="41160" y="26733"/>
                  </a:lnTo>
                  <a:lnTo>
                    <a:pt x="41287" y="26758"/>
                  </a:lnTo>
                  <a:lnTo>
                    <a:pt x="41668" y="26758"/>
                  </a:lnTo>
                  <a:lnTo>
                    <a:pt x="41846" y="26733"/>
                  </a:lnTo>
                  <a:lnTo>
                    <a:pt x="42100" y="26657"/>
                  </a:lnTo>
                  <a:lnTo>
                    <a:pt x="42240" y="26581"/>
                  </a:lnTo>
                  <a:lnTo>
                    <a:pt x="42354" y="26428"/>
                  </a:lnTo>
                  <a:lnTo>
                    <a:pt x="42418" y="26301"/>
                  </a:lnTo>
                  <a:lnTo>
                    <a:pt x="42443" y="26149"/>
                  </a:lnTo>
                  <a:close/>
                </a:path>
                <a:path w="46990" h="69215">
                  <a:moveTo>
                    <a:pt x="45339" y="10414"/>
                  </a:moveTo>
                  <a:lnTo>
                    <a:pt x="45224" y="9296"/>
                  </a:lnTo>
                  <a:lnTo>
                    <a:pt x="34963" y="9613"/>
                  </a:lnTo>
                  <a:lnTo>
                    <a:pt x="34594" y="9601"/>
                  </a:lnTo>
                  <a:lnTo>
                    <a:pt x="34417" y="9639"/>
                  </a:lnTo>
                  <a:lnTo>
                    <a:pt x="29438" y="9779"/>
                  </a:lnTo>
                  <a:lnTo>
                    <a:pt x="29527" y="10883"/>
                  </a:lnTo>
                  <a:lnTo>
                    <a:pt x="34328" y="10744"/>
                  </a:lnTo>
                  <a:lnTo>
                    <a:pt x="35725" y="11722"/>
                  </a:lnTo>
                  <a:lnTo>
                    <a:pt x="29375" y="13906"/>
                  </a:lnTo>
                  <a:lnTo>
                    <a:pt x="29248" y="13944"/>
                  </a:lnTo>
                  <a:lnTo>
                    <a:pt x="29108" y="14020"/>
                  </a:lnTo>
                  <a:lnTo>
                    <a:pt x="28956" y="14160"/>
                  </a:lnTo>
                  <a:lnTo>
                    <a:pt x="28892" y="14338"/>
                  </a:lnTo>
                  <a:lnTo>
                    <a:pt x="28892" y="14478"/>
                  </a:lnTo>
                  <a:lnTo>
                    <a:pt x="28994" y="14643"/>
                  </a:lnTo>
                  <a:lnTo>
                    <a:pt x="29133" y="14757"/>
                  </a:lnTo>
                  <a:lnTo>
                    <a:pt x="29286" y="14833"/>
                  </a:lnTo>
                  <a:lnTo>
                    <a:pt x="29425" y="14884"/>
                  </a:lnTo>
                  <a:lnTo>
                    <a:pt x="29565" y="14922"/>
                  </a:lnTo>
                  <a:lnTo>
                    <a:pt x="29756" y="14947"/>
                  </a:lnTo>
                  <a:lnTo>
                    <a:pt x="29959" y="14947"/>
                  </a:lnTo>
                  <a:lnTo>
                    <a:pt x="30124" y="14922"/>
                  </a:lnTo>
                  <a:lnTo>
                    <a:pt x="30314" y="14871"/>
                  </a:lnTo>
                  <a:lnTo>
                    <a:pt x="36957" y="12573"/>
                  </a:lnTo>
                  <a:lnTo>
                    <a:pt x="39636" y="14414"/>
                  </a:lnTo>
                  <a:lnTo>
                    <a:pt x="39776" y="14490"/>
                  </a:lnTo>
                  <a:lnTo>
                    <a:pt x="39928" y="14554"/>
                  </a:lnTo>
                  <a:lnTo>
                    <a:pt x="40055" y="14592"/>
                  </a:lnTo>
                  <a:lnTo>
                    <a:pt x="40284" y="14617"/>
                  </a:lnTo>
                  <a:lnTo>
                    <a:pt x="40449" y="14630"/>
                  </a:lnTo>
                  <a:lnTo>
                    <a:pt x="40627" y="14592"/>
                  </a:lnTo>
                  <a:lnTo>
                    <a:pt x="40792" y="14566"/>
                  </a:lnTo>
                  <a:lnTo>
                    <a:pt x="40995" y="14490"/>
                  </a:lnTo>
                  <a:lnTo>
                    <a:pt x="41135" y="14414"/>
                  </a:lnTo>
                  <a:lnTo>
                    <a:pt x="41262" y="14287"/>
                  </a:lnTo>
                  <a:lnTo>
                    <a:pt x="41338" y="14135"/>
                  </a:lnTo>
                  <a:lnTo>
                    <a:pt x="41338" y="13982"/>
                  </a:lnTo>
                  <a:lnTo>
                    <a:pt x="41249" y="13804"/>
                  </a:lnTo>
                  <a:lnTo>
                    <a:pt x="41122" y="13716"/>
                  </a:lnTo>
                  <a:lnTo>
                    <a:pt x="36728" y="10680"/>
                  </a:lnTo>
                  <a:lnTo>
                    <a:pt x="45339" y="10414"/>
                  </a:lnTo>
                  <a:close/>
                </a:path>
                <a:path w="46990" h="69215">
                  <a:moveTo>
                    <a:pt x="46024" y="18046"/>
                  </a:moveTo>
                  <a:lnTo>
                    <a:pt x="45923" y="16941"/>
                  </a:lnTo>
                  <a:lnTo>
                    <a:pt x="32956" y="17322"/>
                  </a:lnTo>
                  <a:lnTo>
                    <a:pt x="32766" y="17322"/>
                  </a:lnTo>
                  <a:lnTo>
                    <a:pt x="32854" y="18427"/>
                  </a:lnTo>
                  <a:lnTo>
                    <a:pt x="46024" y="18046"/>
                  </a:lnTo>
                  <a:close/>
                </a:path>
                <a:path w="46990" h="69215">
                  <a:moveTo>
                    <a:pt x="46228" y="9791"/>
                  </a:moveTo>
                  <a:lnTo>
                    <a:pt x="46164" y="9639"/>
                  </a:lnTo>
                  <a:lnTo>
                    <a:pt x="46024" y="9499"/>
                  </a:lnTo>
                  <a:lnTo>
                    <a:pt x="45885" y="9423"/>
                  </a:lnTo>
                  <a:lnTo>
                    <a:pt x="45745" y="9372"/>
                  </a:lnTo>
                  <a:lnTo>
                    <a:pt x="45554" y="9309"/>
                  </a:lnTo>
                  <a:lnTo>
                    <a:pt x="45224" y="9296"/>
                  </a:lnTo>
                  <a:lnTo>
                    <a:pt x="45339" y="10401"/>
                  </a:lnTo>
                  <a:lnTo>
                    <a:pt x="45466" y="10388"/>
                  </a:lnTo>
                  <a:lnTo>
                    <a:pt x="45643" y="10363"/>
                  </a:lnTo>
                  <a:lnTo>
                    <a:pt x="45796" y="10312"/>
                  </a:lnTo>
                  <a:lnTo>
                    <a:pt x="45961" y="10248"/>
                  </a:lnTo>
                  <a:lnTo>
                    <a:pt x="46088" y="10160"/>
                  </a:lnTo>
                  <a:lnTo>
                    <a:pt x="46177" y="10020"/>
                  </a:lnTo>
                  <a:lnTo>
                    <a:pt x="46228" y="9893"/>
                  </a:lnTo>
                  <a:close/>
                </a:path>
                <a:path w="46990" h="69215">
                  <a:moveTo>
                    <a:pt x="46926" y="17424"/>
                  </a:moveTo>
                  <a:lnTo>
                    <a:pt x="46863" y="17259"/>
                  </a:lnTo>
                  <a:lnTo>
                    <a:pt x="46723" y="17132"/>
                  </a:lnTo>
                  <a:lnTo>
                    <a:pt x="46583" y="17056"/>
                  </a:lnTo>
                  <a:lnTo>
                    <a:pt x="46443" y="17005"/>
                  </a:lnTo>
                  <a:lnTo>
                    <a:pt x="46316" y="16954"/>
                  </a:lnTo>
                  <a:lnTo>
                    <a:pt x="46151" y="16929"/>
                  </a:lnTo>
                  <a:lnTo>
                    <a:pt x="45923" y="16929"/>
                  </a:lnTo>
                  <a:lnTo>
                    <a:pt x="46024" y="18034"/>
                  </a:lnTo>
                  <a:lnTo>
                    <a:pt x="46164" y="18021"/>
                  </a:lnTo>
                  <a:lnTo>
                    <a:pt x="46316" y="17995"/>
                  </a:lnTo>
                  <a:lnTo>
                    <a:pt x="46494" y="17932"/>
                  </a:lnTo>
                  <a:lnTo>
                    <a:pt x="46659" y="17881"/>
                  </a:lnTo>
                  <a:lnTo>
                    <a:pt x="46786" y="17792"/>
                  </a:lnTo>
                  <a:lnTo>
                    <a:pt x="46875" y="17665"/>
                  </a:lnTo>
                  <a:lnTo>
                    <a:pt x="46926" y="1752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82194" y="1438643"/>
              <a:ext cx="232410" cy="153035"/>
            </a:xfrm>
            <a:custGeom>
              <a:avLst/>
              <a:gdLst/>
              <a:ahLst/>
              <a:cxnLst/>
              <a:rect l="l" t="t" r="r" b="b"/>
              <a:pathLst>
                <a:path w="232409" h="153034">
                  <a:moveTo>
                    <a:pt x="1879" y="9131"/>
                  </a:moveTo>
                  <a:lnTo>
                    <a:pt x="38" y="8775"/>
                  </a:lnTo>
                  <a:lnTo>
                    <a:pt x="0" y="9029"/>
                  </a:lnTo>
                  <a:lnTo>
                    <a:pt x="127" y="9220"/>
                  </a:lnTo>
                  <a:lnTo>
                    <a:pt x="292" y="9359"/>
                  </a:lnTo>
                  <a:lnTo>
                    <a:pt x="444" y="9423"/>
                  </a:lnTo>
                  <a:lnTo>
                    <a:pt x="609" y="9474"/>
                  </a:lnTo>
                  <a:lnTo>
                    <a:pt x="800" y="9499"/>
                  </a:lnTo>
                  <a:lnTo>
                    <a:pt x="1079" y="9512"/>
                  </a:lnTo>
                  <a:lnTo>
                    <a:pt x="1219" y="9486"/>
                  </a:lnTo>
                  <a:lnTo>
                    <a:pt x="1358" y="9474"/>
                  </a:lnTo>
                  <a:lnTo>
                    <a:pt x="1524" y="9410"/>
                  </a:lnTo>
                  <a:lnTo>
                    <a:pt x="1663" y="9347"/>
                  </a:lnTo>
                  <a:lnTo>
                    <a:pt x="1803" y="9220"/>
                  </a:lnTo>
                  <a:close/>
                </a:path>
                <a:path w="232409" h="153034">
                  <a:moveTo>
                    <a:pt x="16002" y="12128"/>
                  </a:moveTo>
                  <a:lnTo>
                    <a:pt x="15925" y="11950"/>
                  </a:lnTo>
                  <a:lnTo>
                    <a:pt x="15811" y="11823"/>
                  </a:lnTo>
                  <a:lnTo>
                    <a:pt x="15684" y="11747"/>
                  </a:lnTo>
                  <a:lnTo>
                    <a:pt x="15532" y="11684"/>
                  </a:lnTo>
                  <a:lnTo>
                    <a:pt x="15367" y="11620"/>
                  </a:lnTo>
                  <a:lnTo>
                    <a:pt x="15176" y="11607"/>
                  </a:lnTo>
                  <a:lnTo>
                    <a:pt x="14909" y="11595"/>
                  </a:lnTo>
                  <a:lnTo>
                    <a:pt x="14719" y="11620"/>
                  </a:lnTo>
                  <a:lnTo>
                    <a:pt x="14528" y="11671"/>
                  </a:lnTo>
                  <a:lnTo>
                    <a:pt x="11620" y="12776"/>
                  </a:lnTo>
                  <a:lnTo>
                    <a:pt x="3619" y="5651"/>
                  </a:lnTo>
                  <a:lnTo>
                    <a:pt x="3492" y="5537"/>
                  </a:lnTo>
                  <a:lnTo>
                    <a:pt x="3352" y="5461"/>
                  </a:lnTo>
                  <a:lnTo>
                    <a:pt x="3225" y="5397"/>
                  </a:lnTo>
                  <a:lnTo>
                    <a:pt x="3086" y="5359"/>
                  </a:lnTo>
                  <a:lnTo>
                    <a:pt x="2921" y="5334"/>
                  </a:lnTo>
                  <a:lnTo>
                    <a:pt x="2667" y="5321"/>
                  </a:lnTo>
                  <a:lnTo>
                    <a:pt x="2527" y="5334"/>
                  </a:lnTo>
                  <a:lnTo>
                    <a:pt x="2387" y="5359"/>
                  </a:lnTo>
                  <a:lnTo>
                    <a:pt x="2260" y="5397"/>
                  </a:lnTo>
                  <a:lnTo>
                    <a:pt x="2133" y="5435"/>
                  </a:lnTo>
                  <a:lnTo>
                    <a:pt x="2006" y="5511"/>
                  </a:lnTo>
                  <a:lnTo>
                    <a:pt x="1866" y="5626"/>
                  </a:lnTo>
                  <a:lnTo>
                    <a:pt x="1778" y="5765"/>
                  </a:lnTo>
                  <a:lnTo>
                    <a:pt x="50" y="8775"/>
                  </a:lnTo>
                  <a:lnTo>
                    <a:pt x="1879" y="9131"/>
                  </a:lnTo>
                  <a:lnTo>
                    <a:pt x="2997" y="7175"/>
                  </a:lnTo>
                  <a:lnTo>
                    <a:pt x="9994" y="13385"/>
                  </a:lnTo>
                  <a:lnTo>
                    <a:pt x="7137" y="14452"/>
                  </a:lnTo>
                  <a:lnTo>
                    <a:pt x="7010" y="14490"/>
                  </a:lnTo>
                  <a:lnTo>
                    <a:pt x="6883" y="14579"/>
                  </a:lnTo>
                  <a:lnTo>
                    <a:pt x="6756" y="14681"/>
                  </a:lnTo>
                  <a:lnTo>
                    <a:pt x="6692" y="14820"/>
                  </a:lnTo>
                  <a:lnTo>
                    <a:pt x="6692" y="14998"/>
                  </a:lnTo>
                  <a:lnTo>
                    <a:pt x="6769" y="15151"/>
                  </a:lnTo>
                  <a:lnTo>
                    <a:pt x="6959" y="15303"/>
                  </a:lnTo>
                  <a:lnTo>
                    <a:pt x="7112" y="15379"/>
                  </a:lnTo>
                  <a:lnTo>
                    <a:pt x="7264" y="15430"/>
                  </a:lnTo>
                  <a:lnTo>
                    <a:pt x="7404" y="15443"/>
                  </a:lnTo>
                  <a:lnTo>
                    <a:pt x="7594" y="15468"/>
                  </a:lnTo>
                  <a:lnTo>
                    <a:pt x="7772" y="15455"/>
                  </a:lnTo>
                  <a:lnTo>
                    <a:pt x="7962" y="15443"/>
                  </a:lnTo>
                  <a:lnTo>
                    <a:pt x="8153" y="15392"/>
                  </a:lnTo>
                  <a:lnTo>
                    <a:pt x="11887" y="14008"/>
                  </a:lnTo>
                  <a:lnTo>
                    <a:pt x="15557" y="12623"/>
                  </a:lnTo>
                  <a:lnTo>
                    <a:pt x="15709" y="12547"/>
                  </a:lnTo>
                  <a:lnTo>
                    <a:pt x="15849" y="12446"/>
                  </a:lnTo>
                  <a:lnTo>
                    <a:pt x="15963" y="12306"/>
                  </a:lnTo>
                  <a:lnTo>
                    <a:pt x="15989" y="12166"/>
                  </a:lnTo>
                  <a:close/>
                </a:path>
                <a:path w="232409" h="153034">
                  <a:moveTo>
                    <a:pt x="24917" y="2984"/>
                  </a:moveTo>
                  <a:lnTo>
                    <a:pt x="20929" y="673"/>
                  </a:lnTo>
                  <a:lnTo>
                    <a:pt x="20574" y="533"/>
                  </a:lnTo>
                  <a:lnTo>
                    <a:pt x="20447" y="508"/>
                  </a:lnTo>
                  <a:lnTo>
                    <a:pt x="20320" y="431"/>
                  </a:lnTo>
                  <a:lnTo>
                    <a:pt x="19964" y="304"/>
                  </a:lnTo>
                  <a:lnTo>
                    <a:pt x="19215" y="101"/>
                  </a:lnTo>
                  <a:lnTo>
                    <a:pt x="19011" y="88"/>
                  </a:lnTo>
                  <a:lnTo>
                    <a:pt x="18415" y="12"/>
                  </a:lnTo>
                  <a:lnTo>
                    <a:pt x="18199" y="0"/>
                  </a:lnTo>
                  <a:lnTo>
                    <a:pt x="17576" y="0"/>
                  </a:lnTo>
                  <a:lnTo>
                    <a:pt x="17183" y="25"/>
                  </a:lnTo>
                  <a:lnTo>
                    <a:pt x="16573" y="101"/>
                  </a:lnTo>
                  <a:lnTo>
                    <a:pt x="16383" y="152"/>
                  </a:lnTo>
                  <a:lnTo>
                    <a:pt x="15989" y="241"/>
                  </a:lnTo>
                  <a:lnTo>
                    <a:pt x="15760" y="317"/>
                  </a:lnTo>
                  <a:lnTo>
                    <a:pt x="15621" y="368"/>
                  </a:lnTo>
                  <a:lnTo>
                    <a:pt x="15481" y="444"/>
                  </a:lnTo>
                  <a:lnTo>
                    <a:pt x="14795" y="762"/>
                  </a:lnTo>
                  <a:lnTo>
                    <a:pt x="14541" y="952"/>
                  </a:lnTo>
                  <a:lnTo>
                    <a:pt x="14414" y="1041"/>
                  </a:lnTo>
                  <a:lnTo>
                    <a:pt x="14109" y="1346"/>
                  </a:lnTo>
                  <a:lnTo>
                    <a:pt x="14033" y="1473"/>
                  </a:lnTo>
                  <a:lnTo>
                    <a:pt x="13766" y="1917"/>
                  </a:lnTo>
                  <a:lnTo>
                    <a:pt x="13690" y="2273"/>
                  </a:lnTo>
                  <a:lnTo>
                    <a:pt x="13677" y="2400"/>
                  </a:lnTo>
                  <a:lnTo>
                    <a:pt x="13677" y="2527"/>
                  </a:lnTo>
                  <a:lnTo>
                    <a:pt x="13703" y="2755"/>
                  </a:lnTo>
                  <a:lnTo>
                    <a:pt x="13754" y="2882"/>
                  </a:lnTo>
                  <a:lnTo>
                    <a:pt x="13804" y="3060"/>
                  </a:lnTo>
                  <a:lnTo>
                    <a:pt x="15494" y="5943"/>
                  </a:lnTo>
                  <a:lnTo>
                    <a:pt x="15811" y="6273"/>
                  </a:lnTo>
                  <a:lnTo>
                    <a:pt x="15938" y="6362"/>
                  </a:lnTo>
                  <a:lnTo>
                    <a:pt x="17246" y="5880"/>
                  </a:lnTo>
                  <a:lnTo>
                    <a:pt x="15925" y="6388"/>
                  </a:lnTo>
                  <a:lnTo>
                    <a:pt x="20459" y="8890"/>
                  </a:lnTo>
                  <a:lnTo>
                    <a:pt x="21450" y="7937"/>
                  </a:lnTo>
                  <a:lnTo>
                    <a:pt x="21297" y="7899"/>
                  </a:lnTo>
                  <a:lnTo>
                    <a:pt x="20345" y="7518"/>
                  </a:lnTo>
                  <a:lnTo>
                    <a:pt x="17614" y="5829"/>
                  </a:lnTo>
                  <a:lnTo>
                    <a:pt x="17449" y="5676"/>
                  </a:lnTo>
                  <a:lnTo>
                    <a:pt x="17272" y="5486"/>
                  </a:lnTo>
                  <a:lnTo>
                    <a:pt x="16878" y="5105"/>
                  </a:lnTo>
                  <a:lnTo>
                    <a:pt x="16408" y="4470"/>
                  </a:lnTo>
                  <a:lnTo>
                    <a:pt x="16027" y="3822"/>
                  </a:lnTo>
                  <a:lnTo>
                    <a:pt x="15773" y="3162"/>
                  </a:lnTo>
                  <a:lnTo>
                    <a:pt x="15709" y="2819"/>
                  </a:lnTo>
                  <a:lnTo>
                    <a:pt x="15659" y="2692"/>
                  </a:lnTo>
                  <a:lnTo>
                    <a:pt x="15621" y="2476"/>
                  </a:lnTo>
                  <a:lnTo>
                    <a:pt x="15621" y="2336"/>
                  </a:lnTo>
                  <a:lnTo>
                    <a:pt x="15633" y="2209"/>
                  </a:lnTo>
                  <a:lnTo>
                    <a:pt x="16383" y="1447"/>
                  </a:lnTo>
                  <a:lnTo>
                    <a:pt x="16510" y="1371"/>
                  </a:lnTo>
                  <a:lnTo>
                    <a:pt x="16649" y="1320"/>
                  </a:lnTo>
                  <a:lnTo>
                    <a:pt x="16852" y="1244"/>
                  </a:lnTo>
                  <a:lnTo>
                    <a:pt x="17183" y="1168"/>
                  </a:lnTo>
                  <a:lnTo>
                    <a:pt x="17614" y="1104"/>
                  </a:lnTo>
                  <a:lnTo>
                    <a:pt x="18161" y="1104"/>
                  </a:lnTo>
                  <a:lnTo>
                    <a:pt x="18618" y="1168"/>
                  </a:lnTo>
                  <a:lnTo>
                    <a:pt x="18923" y="1244"/>
                  </a:lnTo>
                  <a:lnTo>
                    <a:pt x="19202" y="1358"/>
                  </a:lnTo>
                  <a:lnTo>
                    <a:pt x="19354" y="1422"/>
                  </a:lnTo>
                  <a:lnTo>
                    <a:pt x="19494" y="1473"/>
                  </a:lnTo>
                  <a:lnTo>
                    <a:pt x="23304" y="3606"/>
                  </a:lnTo>
                  <a:lnTo>
                    <a:pt x="24917" y="2984"/>
                  </a:lnTo>
                  <a:close/>
                </a:path>
                <a:path w="232409" h="153034">
                  <a:moveTo>
                    <a:pt x="25082" y="3276"/>
                  </a:moveTo>
                  <a:lnTo>
                    <a:pt x="25006" y="3086"/>
                  </a:lnTo>
                  <a:lnTo>
                    <a:pt x="23304" y="3619"/>
                  </a:lnTo>
                  <a:lnTo>
                    <a:pt x="23444" y="3708"/>
                  </a:lnTo>
                  <a:lnTo>
                    <a:pt x="23571" y="3759"/>
                  </a:lnTo>
                  <a:lnTo>
                    <a:pt x="23736" y="3810"/>
                  </a:lnTo>
                  <a:lnTo>
                    <a:pt x="23863" y="3848"/>
                  </a:lnTo>
                  <a:lnTo>
                    <a:pt x="24257" y="3860"/>
                  </a:lnTo>
                  <a:lnTo>
                    <a:pt x="24434" y="3835"/>
                  </a:lnTo>
                  <a:lnTo>
                    <a:pt x="24688" y="3759"/>
                  </a:lnTo>
                  <a:lnTo>
                    <a:pt x="24815" y="3670"/>
                  </a:lnTo>
                  <a:lnTo>
                    <a:pt x="24942" y="3594"/>
                  </a:lnTo>
                  <a:lnTo>
                    <a:pt x="25057" y="3441"/>
                  </a:lnTo>
                  <a:lnTo>
                    <a:pt x="25082" y="3276"/>
                  </a:lnTo>
                  <a:close/>
                </a:path>
                <a:path w="232409" h="153034">
                  <a:moveTo>
                    <a:pt x="197383" y="144856"/>
                  </a:moveTo>
                  <a:lnTo>
                    <a:pt x="197281" y="144716"/>
                  </a:lnTo>
                  <a:lnTo>
                    <a:pt x="197104" y="144589"/>
                  </a:lnTo>
                  <a:lnTo>
                    <a:pt x="196938" y="144538"/>
                  </a:lnTo>
                  <a:lnTo>
                    <a:pt x="196761" y="144487"/>
                  </a:lnTo>
                  <a:lnTo>
                    <a:pt x="196291" y="144475"/>
                  </a:lnTo>
                  <a:lnTo>
                    <a:pt x="196151" y="144500"/>
                  </a:lnTo>
                  <a:lnTo>
                    <a:pt x="195986" y="144551"/>
                  </a:lnTo>
                  <a:lnTo>
                    <a:pt x="195846" y="144614"/>
                  </a:lnTo>
                  <a:lnTo>
                    <a:pt x="195719" y="144678"/>
                  </a:lnTo>
                  <a:lnTo>
                    <a:pt x="195592" y="144792"/>
                  </a:lnTo>
                  <a:lnTo>
                    <a:pt x="195503" y="144970"/>
                  </a:lnTo>
                  <a:lnTo>
                    <a:pt x="195516" y="145110"/>
                  </a:lnTo>
                  <a:lnTo>
                    <a:pt x="197383" y="144856"/>
                  </a:lnTo>
                  <a:close/>
                </a:path>
                <a:path w="232409" h="153034">
                  <a:moveTo>
                    <a:pt x="200380" y="142976"/>
                  </a:moveTo>
                  <a:lnTo>
                    <a:pt x="198818" y="142303"/>
                  </a:lnTo>
                  <a:lnTo>
                    <a:pt x="198678" y="142481"/>
                  </a:lnTo>
                  <a:lnTo>
                    <a:pt x="198640" y="142684"/>
                  </a:lnTo>
                  <a:lnTo>
                    <a:pt x="198678" y="142824"/>
                  </a:lnTo>
                  <a:lnTo>
                    <a:pt x="198780" y="142951"/>
                  </a:lnTo>
                  <a:lnTo>
                    <a:pt x="198958" y="143065"/>
                  </a:lnTo>
                  <a:lnTo>
                    <a:pt x="199148" y="143129"/>
                  </a:lnTo>
                  <a:lnTo>
                    <a:pt x="199313" y="143179"/>
                  </a:lnTo>
                  <a:lnTo>
                    <a:pt x="199491" y="143205"/>
                  </a:lnTo>
                  <a:lnTo>
                    <a:pt x="199682" y="143205"/>
                  </a:lnTo>
                  <a:lnTo>
                    <a:pt x="199872" y="143179"/>
                  </a:lnTo>
                  <a:lnTo>
                    <a:pt x="200050" y="143129"/>
                  </a:lnTo>
                  <a:lnTo>
                    <a:pt x="200190" y="143065"/>
                  </a:lnTo>
                  <a:lnTo>
                    <a:pt x="200380" y="142976"/>
                  </a:lnTo>
                  <a:close/>
                </a:path>
                <a:path w="232409" h="153034">
                  <a:moveTo>
                    <a:pt x="204939" y="148145"/>
                  </a:moveTo>
                  <a:lnTo>
                    <a:pt x="199263" y="147955"/>
                  </a:lnTo>
                  <a:lnTo>
                    <a:pt x="197396" y="144856"/>
                  </a:lnTo>
                  <a:lnTo>
                    <a:pt x="195580" y="145211"/>
                  </a:lnTo>
                  <a:lnTo>
                    <a:pt x="197180" y="147891"/>
                  </a:lnTo>
                  <a:lnTo>
                    <a:pt x="192303" y="147726"/>
                  </a:lnTo>
                  <a:lnTo>
                    <a:pt x="192125" y="147726"/>
                  </a:lnTo>
                  <a:lnTo>
                    <a:pt x="191985" y="147751"/>
                  </a:lnTo>
                  <a:lnTo>
                    <a:pt x="191795" y="147777"/>
                  </a:lnTo>
                  <a:lnTo>
                    <a:pt x="191643" y="147840"/>
                  </a:lnTo>
                  <a:lnTo>
                    <a:pt x="191503" y="147904"/>
                  </a:lnTo>
                  <a:lnTo>
                    <a:pt x="191389" y="148031"/>
                  </a:lnTo>
                  <a:lnTo>
                    <a:pt x="191287" y="148158"/>
                  </a:lnTo>
                  <a:lnTo>
                    <a:pt x="191274" y="148348"/>
                  </a:lnTo>
                  <a:lnTo>
                    <a:pt x="191350" y="148488"/>
                  </a:lnTo>
                  <a:lnTo>
                    <a:pt x="191503" y="148615"/>
                  </a:lnTo>
                  <a:lnTo>
                    <a:pt x="191630" y="148691"/>
                  </a:lnTo>
                  <a:lnTo>
                    <a:pt x="191782" y="148767"/>
                  </a:lnTo>
                  <a:lnTo>
                    <a:pt x="191973" y="148805"/>
                  </a:lnTo>
                  <a:lnTo>
                    <a:pt x="192151" y="148831"/>
                  </a:lnTo>
                  <a:lnTo>
                    <a:pt x="197866" y="149021"/>
                  </a:lnTo>
                  <a:lnTo>
                    <a:pt x="199758" y="152133"/>
                  </a:lnTo>
                  <a:lnTo>
                    <a:pt x="199923" y="152298"/>
                  </a:lnTo>
                  <a:lnTo>
                    <a:pt x="200202" y="152425"/>
                  </a:lnTo>
                  <a:lnTo>
                    <a:pt x="200393" y="152476"/>
                  </a:lnTo>
                  <a:lnTo>
                    <a:pt x="200837" y="152488"/>
                  </a:lnTo>
                  <a:lnTo>
                    <a:pt x="200990" y="152463"/>
                  </a:lnTo>
                  <a:lnTo>
                    <a:pt x="201155" y="152412"/>
                  </a:lnTo>
                  <a:lnTo>
                    <a:pt x="201295" y="152349"/>
                  </a:lnTo>
                  <a:lnTo>
                    <a:pt x="201422" y="152260"/>
                  </a:lnTo>
                  <a:lnTo>
                    <a:pt x="201549" y="152158"/>
                  </a:lnTo>
                  <a:lnTo>
                    <a:pt x="201637" y="151993"/>
                  </a:lnTo>
                  <a:lnTo>
                    <a:pt x="201625" y="151866"/>
                  </a:lnTo>
                  <a:lnTo>
                    <a:pt x="199948" y="149098"/>
                  </a:lnTo>
                  <a:lnTo>
                    <a:pt x="204838" y="149250"/>
                  </a:lnTo>
                  <a:lnTo>
                    <a:pt x="204939" y="148145"/>
                  </a:lnTo>
                  <a:close/>
                </a:path>
                <a:path w="232409" h="153034">
                  <a:moveTo>
                    <a:pt x="205867" y="148615"/>
                  </a:moveTo>
                  <a:lnTo>
                    <a:pt x="205803" y="148475"/>
                  </a:lnTo>
                  <a:lnTo>
                    <a:pt x="205663" y="148348"/>
                  </a:lnTo>
                  <a:lnTo>
                    <a:pt x="205524" y="148272"/>
                  </a:lnTo>
                  <a:lnTo>
                    <a:pt x="205359" y="148209"/>
                  </a:lnTo>
                  <a:lnTo>
                    <a:pt x="205181" y="148158"/>
                  </a:lnTo>
                  <a:lnTo>
                    <a:pt x="205003" y="148132"/>
                  </a:lnTo>
                  <a:lnTo>
                    <a:pt x="204851" y="149237"/>
                  </a:lnTo>
                  <a:lnTo>
                    <a:pt x="205028" y="149237"/>
                  </a:lnTo>
                  <a:lnTo>
                    <a:pt x="205168" y="149225"/>
                  </a:lnTo>
                  <a:lnTo>
                    <a:pt x="205333" y="149186"/>
                  </a:lnTo>
                  <a:lnTo>
                    <a:pt x="205511" y="149123"/>
                  </a:lnTo>
                  <a:lnTo>
                    <a:pt x="205651" y="149059"/>
                  </a:lnTo>
                  <a:lnTo>
                    <a:pt x="205765" y="148932"/>
                  </a:lnTo>
                  <a:lnTo>
                    <a:pt x="205867" y="148755"/>
                  </a:lnTo>
                  <a:lnTo>
                    <a:pt x="205867" y="148615"/>
                  </a:lnTo>
                  <a:close/>
                </a:path>
                <a:path w="232409" h="153034">
                  <a:moveTo>
                    <a:pt x="209727" y="134874"/>
                  </a:moveTo>
                  <a:lnTo>
                    <a:pt x="209562" y="134810"/>
                  </a:lnTo>
                  <a:lnTo>
                    <a:pt x="209410" y="134797"/>
                  </a:lnTo>
                  <a:lnTo>
                    <a:pt x="208953" y="134772"/>
                  </a:lnTo>
                  <a:lnTo>
                    <a:pt x="208800" y="134810"/>
                  </a:lnTo>
                  <a:lnTo>
                    <a:pt x="208661" y="134835"/>
                  </a:lnTo>
                  <a:lnTo>
                    <a:pt x="208495" y="134899"/>
                  </a:lnTo>
                  <a:lnTo>
                    <a:pt x="208368" y="134975"/>
                  </a:lnTo>
                  <a:lnTo>
                    <a:pt x="208254" y="135102"/>
                  </a:lnTo>
                  <a:lnTo>
                    <a:pt x="208203" y="135267"/>
                  </a:lnTo>
                  <a:lnTo>
                    <a:pt x="208203" y="135445"/>
                  </a:lnTo>
                  <a:lnTo>
                    <a:pt x="208394" y="135674"/>
                  </a:lnTo>
                  <a:lnTo>
                    <a:pt x="208559" y="135763"/>
                  </a:lnTo>
                  <a:lnTo>
                    <a:pt x="209727" y="134874"/>
                  </a:lnTo>
                  <a:close/>
                </a:path>
                <a:path w="232409" h="153034">
                  <a:moveTo>
                    <a:pt x="214769" y="146837"/>
                  </a:moveTo>
                  <a:lnTo>
                    <a:pt x="214718" y="146710"/>
                  </a:lnTo>
                  <a:lnTo>
                    <a:pt x="214579" y="146558"/>
                  </a:lnTo>
                  <a:lnTo>
                    <a:pt x="214452" y="146481"/>
                  </a:lnTo>
                  <a:lnTo>
                    <a:pt x="204050" y="141973"/>
                  </a:lnTo>
                  <a:lnTo>
                    <a:pt x="203885" y="141897"/>
                  </a:lnTo>
                  <a:lnTo>
                    <a:pt x="203212" y="142405"/>
                  </a:lnTo>
                  <a:lnTo>
                    <a:pt x="202717" y="142773"/>
                  </a:lnTo>
                  <a:lnTo>
                    <a:pt x="203873" y="141884"/>
                  </a:lnTo>
                  <a:lnTo>
                    <a:pt x="203733" y="141820"/>
                  </a:lnTo>
                  <a:lnTo>
                    <a:pt x="203428" y="141719"/>
                  </a:lnTo>
                  <a:lnTo>
                    <a:pt x="203098" y="141630"/>
                  </a:lnTo>
                  <a:lnTo>
                    <a:pt x="202780" y="141554"/>
                  </a:lnTo>
                  <a:lnTo>
                    <a:pt x="202615" y="141541"/>
                  </a:lnTo>
                  <a:lnTo>
                    <a:pt x="202425" y="141503"/>
                  </a:lnTo>
                  <a:lnTo>
                    <a:pt x="202082" y="141478"/>
                  </a:lnTo>
                  <a:lnTo>
                    <a:pt x="201904" y="141478"/>
                  </a:lnTo>
                  <a:lnTo>
                    <a:pt x="201752" y="141465"/>
                  </a:lnTo>
                  <a:lnTo>
                    <a:pt x="201383" y="141478"/>
                  </a:lnTo>
                  <a:lnTo>
                    <a:pt x="201041" y="141503"/>
                  </a:lnTo>
                  <a:lnTo>
                    <a:pt x="200685" y="141554"/>
                  </a:lnTo>
                  <a:lnTo>
                    <a:pt x="200520" y="141592"/>
                  </a:lnTo>
                  <a:lnTo>
                    <a:pt x="200355" y="141617"/>
                  </a:lnTo>
                  <a:lnTo>
                    <a:pt x="200025" y="141706"/>
                  </a:lnTo>
                  <a:lnTo>
                    <a:pt x="199885" y="141757"/>
                  </a:lnTo>
                  <a:lnTo>
                    <a:pt x="199745" y="141820"/>
                  </a:lnTo>
                  <a:lnTo>
                    <a:pt x="199440" y="141922"/>
                  </a:lnTo>
                  <a:lnTo>
                    <a:pt x="199174" y="142062"/>
                  </a:lnTo>
                  <a:lnTo>
                    <a:pt x="198932" y="142214"/>
                  </a:lnTo>
                  <a:lnTo>
                    <a:pt x="200380" y="142976"/>
                  </a:lnTo>
                  <a:lnTo>
                    <a:pt x="200533" y="142862"/>
                  </a:lnTo>
                  <a:lnTo>
                    <a:pt x="200660" y="142798"/>
                  </a:lnTo>
                  <a:lnTo>
                    <a:pt x="200787" y="142748"/>
                  </a:lnTo>
                  <a:lnTo>
                    <a:pt x="200926" y="142697"/>
                  </a:lnTo>
                  <a:lnTo>
                    <a:pt x="201079" y="142646"/>
                  </a:lnTo>
                  <a:lnTo>
                    <a:pt x="201396" y="142582"/>
                  </a:lnTo>
                  <a:lnTo>
                    <a:pt x="201790" y="142570"/>
                  </a:lnTo>
                  <a:lnTo>
                    <a:pt x="202044" y="142608"/>
                  </a:lnTo>
                  <a:lnTo>
                    <a:pt x="202361" y="142646"/>
                  </a:lnTo>
                  <a:lnTo>
                    <a:pt x="202501" y="142697"/>
                  </a:lnTo>
                  <a:lnTo>
                    <a:pt x="202704" y="142773"/>
                  </a:lnTo>
                  <a:lnTo>
                    <a:pt x="213245" y="147358"/>
                  </a:lnTo>
                  <a:lnTo>
                    <a:pt x="213372" y="147408"/>
                  </a:lnTo>
                  <a:lnTo>
                    <a:pt x="213525" y="147434"/>
                  </a:lnTo>
                  <a:lnTo>
                    <a:pt x="213715" y="147472"/>
                  </a:lnTo>
                  <a:lnTo>
                    <a:pt x="213906" y="147472"/>
                  </a:lnTo>
                  <a:lnTo>
                    <a:pt x="214083" y="147434"/>
                  </a:lnTo>
                  <a:lnTo>
                    <a:pt x="214261" y="147421"/>
                  </a:lnTo>
                  <a:lnTo>
                    <a:pt x="214464" y="147332"/>
                  </a:lnTo>
                  <a:lnTo>
                    <a:pt x="214617" y="147243"/>
                  </a:lnTo>
                  <a:lnTo>
                    <a:pt x="214744" y="147053"/>
                  </a:lnTo>
                  <a:lnTo>
                    <a:pt x="214769" y="146837"/>
                  </a:lnTo>
                  <a:close/>
                </a:path>
                <a:path w="232409" h="153034">
                  <a:moveTo>
                    <a:pt x="222364" y="140360"/>
                  </a:moveTo>
                  <a:lnTo>
                    <a:pt x="214083" y="136779"/>
                  </a:lnTo>
                  <a:lnTo>
                    <a:pt x="213956" y="136715"/>
                  </a:lnTo>
                  <a:lnTo>
                    <a:pt x="209740" y="134874"/>
                  </a:lnTo>
                  <a:lnTo>
                    <a:pt x="208572" y="135763"/>
                  </a:lnTo>
                  <a:lnTo>
                    <a:pt x="212369" y="137426"/>
                  </a:lnTo>
                  <a:lnTo>
                    <a:pt x="212369" y="138684"/>
                  </a:lnTo>
                  <a:lnTo>
                    <a:pt x="205092" y="138010"/>
                  </a:lnTo>
                  <a:lnTo>
                    <a:pt x="204736" y="138010"/>
                  </a:lnTo>
                  <a:lnTo>
                    <a:pt x="204546" y="138036"/>
                  </a:lnTo>
                  <a:lnTo>
                    <a:pt x="204406" y="138099"/>
                  </a:lnTo>
                  <a:lnTo>
                    <a:pt x="204254" y="138150"/>
                  </a:lnTo>
                  <a:lnTo>
                    <a:pt x="204114" y="138239"/>
                  </a:lnTo>
                  <a:lnTo>
                    <a:pt x="204012" y="138366"/>
                  </a:lnTo>
                  <a:lnTo>
                    <a:pt x="203949" y="138506"/>
                  </a:lnTo>
                  <a:lnTo>
                    <a:pt x="203962" y="138671"/>
                  </a:lnTo>
                  <a:lnTo>
                    <a:pt x="204050" y="138811"/>
                  </a:lnTo>
                  <a:lnTo>
                    <a:pt x="204177" y="138899"/>
                  </a:lnTo>
                  <a:lnTo>
                    <a:pt x="204317" y="138976"/>
                  </a:lnTo>
                  <a:lnTo>
                    <a:pt x="204457" y="139039"/>
                  </a:lnTo>
                  <a:lnTo>
                    <a:pt x="204622" y="139090"/>
                  </a:lnTo>
                  <a:lnTo>
                    <a:pt x="204762" y="139103"/>
                  </a:lnTo>
                  <a:lnTo>
                    <a:pt x="212369" y="139814"/>
                  </a:lnTo>
                  <a:lnTo>
                    <a:pt x="212369" y="142214"/>
                  </a:lnTo>
                  <a:lnTo>
                    <a:pt x="212407" y="142354"/>
                  </a:lnTo>
                  <a:lnTo>
                    <a:pt x="212559" y="142544"/>
                  </a:lnTo>
                  <a:lnTo>
                    <a:pt x="212763" y="142659"/>
                  </a:lnTo>
                  <a:lnTo>
                    <a:pt x="212928" y="142722"/>
                  </a:lnTo>
                  <a:lnTo>
                    <a:pt x="213093" y="142760"/>
                  </a:lnTo>
                  <a:lnTo>
                    <a:pt x="213487" y="142773"/>
                  </a:lnTo>
                  <a:lnTo>
                    <a:pt x="213715" y="142722"/>
                  </a:lnTo>
                  <a:lnTo>
                    <a:pt x="213855" y="142697"/>
                  </a:lnTo>
                  <a:lnTo>
                    <a:pt x="213995" y="142633"/>
                  </a:lnTo>
                  <a:lnTo>
                    <a:pt x="214147" y="142544"/>
                  </a:lnTo>
                  <a:lnTo>
                    <a:pt x="214249" y="142417"/>
                  </a:lnTo>
                  <a:lnTo>
                    <a:pt x="214299" y="142214"/>
                  </a:lnTo>
                  <a:lnTo>
                    <a:pt x="214312" y="138277"/>
                  </a:lnTo>
                  <a:lnTo>
                    <a:pt x="221195" y="141262"/>
                  </a:lnTo>
                  <a:lnTo>
                    <a:pt x="222364" y="140360"/>
                  </a:lnTo>
                  <a:close/>
                </a:path>
                <a:path w="232409" h="153034">
                  <a:moveTo>
                    <a:pt x="222732" y="140754"/>
                  </a:moveTo>
                  <a:lnTo>
                    <a:pt x="222669" y="140614"/>
                  </a:lnTo>
                  <a:lnTo>
                    <a:pt x="222529" y="140462"/>
                  </a:lnTo>
                  <a:lnTo>
                    <a:pt x="222364" y="140373"/>
                  </a:lnTo>
                  <a:lnTo>
                    <a:pt x="221195" y="141262"/>
                  </a:lnTo>
                  <a:lnTo>
                    <a:pt x="221361" y="141325"/>
                  </a:lnTo>
                  <a:lnTo>
                    <a:pt x="221526" y="141338"/>
                  </a:lnTo>
                  <a:lnTo>
                    <a:pt x="221729" y="141363"/>
                  </a:lnTo>
                  <a:lnTo>
                    <a:pt x="221869" y="141363"/>
                  </a:lnTo>
                  <a:lnTo>
                    <a:pt x="222084" y="141325"/>
                  </a:lnTo>
                  <a:lnTo>
                    <a:pt x="222224" y="141312"/>
                  </a:lnTo>
                  <a:lnTo>
                    <a:pt x="222389" y="141249"/>
                  </a:lnTo>
                  <a:lnTo>
                    <a:pt x="222516" y="141173"/>
                  </a:lnTo>
                  <a:lnTo>
                    <a:pt x="222656" y="141071"/>
                  </a:lnTo>
                  <a:lnTo>
                    <a:pt x="222719" y="140931"/>
                  </a:lnTo>
                  <a:lnTo>
                    <a:pt x="222732" y="140754"/>
                  </a:lnTo>
                  <a:close/>
                </a:path>
                <a:path w="232409" h="153034">
                  <a:moveTo>
                    <a:pt x="230720" y="134099"/>
                  </a:moveTo>
                  <a:lnTo>
                    <a:pt x="230124" y="132854"/>
                  </a:lnTo>
                  <a:lnTo>
                    <a:pt x="229997" y="132727"/>
                  </a:lnTo>
                  <a:lnTo>
                    <a:pt x="226021" y="129984"/>
                  </a:lnTo>
                  <a:lnTo>
                    <a:pt x="225869" y="129946"/>
                  </a:lnTo>
                  <a:lnTo>
                    <a:pt x="225463" y="129755"/>
                  </a:lnTo>
                  <a:lnTo>
                    <a:pt x="221094" y="128638"/>
                  </a:lnTo>
                  <a:lnTo>
                    <a:pt x="220459" y="128536"/>
                  </a:lnTo>
                  <a:lnTo>
                    <a:pt x="220306" y="128536"/>
                  </a:lnTo>
                  <a:lnTo>
                    <a:pt x="220154" y="128498"/>
                  </a:lnTo>
                  <a:lnTo>
                    <a:pt x="219760" y="128447"/>
                  </a:lnTo>
                  <a:lnTo>
                    <a:pt x="219354" y="128422"/>
                  </a:lnTo>
                  <a:lnTo>
                    <a:pt x="218719" y="128422"/>
                  </a:lnTo>
                  <a:lnTo>
                    <a:pt x="216458" y="128943"/>
                  </a:lnTo>
                  <a:lnTo>
                    <a:pt x="216268" y="129006"/>
                  </a:lnTo>
                  <a:lnTo>
                    <a:pt x="215811" y="129286"/>
                  </a:lnTo>
                  <a:lnTo>
                    <a:pt x="215684" y="129374"/>
                  </a:lnTo>
                  <a:lnTo>
                    <a:pt x="215265" y="129768"/>
                  </a:lnTo>
                  <a:lnTo>
                    <a:pt x="215163" y="129895"/>
                  </a:lnTo>
                  <a:lnTo>
                    <a:pt x="215011" y="130111"/>
                  </a:lnTo>
                  <a:lnTo>
                    <a:pt x="214985" y="130238"/>
                  </a:lnTo>
                  <a:lnTo>
                    <a:pt x="214858" y="130581"/>
                  </a:lnTo>
                  <a:lnTo>
                    <a:pt x="214845" y="130822"/>
                  </a:lnTo>
                  <a:lnTo>
                    <a:pt x="215150" y="131749"/>
                  </a:lnTo>
                  <a:lnTo>
                    <a:pt x="215315" y="131978"/>
                  </a:lnTo>
                  <a:lnTo>
                    <a:pt x="215455" y="132118"/>
                  </a:lnTo>
                  <a:lnTo>
                    <a:pt x="215811" y="132511"/>
                  </a:lnTo>
                  <a:lnTo>
                    <a:pt x="216560" y="133172"/>
                  </a:lnTo>
                  <a:lnTo>
                    <a:pt x="217424" y="133807"/>
                  </a:lnTo>
                  <a:lnTo>
                    <a:pt x="218376" y="134378"/>
                  </a:lnTo>
                  <a:lnTo>
                    <a:pt x="218871" y="134620"/>
                  </a:lnTo>
                  <a:lnTo>
                    <a:pt x="219049" y="134696"/>
                  </a:lnTo>
                  <a:lnTo>
                    <a:pt x="219544" y="134937"/>
                  </a:lnTo>
                  <a:lnTo>
                    <a:pt x="220713" y="134035"/>
                  </a:lnTo>
                  <a:lnTo>
                    <a:pt x="220586" y="133997"/>
                  </a:lnTo>
                  <a:lnTo>
                    <a:pt x="217309" y="131749"/>
                  </a:lnTo>
                  <a:lnTo>
                    <a:pt x="217195" y="131597"/>
                  </a:lnTo>
                  <a:lnTo>
                    <a:pt x="216928" y="131343"/>
                  </a:lnTo>
                  <a:lnTo>
                    <a:pt x="216865" y="131203"/>
                  </a:lnTo>
                  <a:lnTo>
                    <a:pt x="216814" y="131076"/>
                  </a:lnTo>
                  <a:lnTo>
                    <a:pt x="216776" y="130835"/>
                  </a:lnTo>
                  <a:lnTo>
                    <a:pt x="216789" y="130695"/>
                  </a:lnTo>
                  <a:lnTo>
                    <a:pt x="216814" y="130568"/>
                  </a:lnTo>
                  <a:lnTo>
                    <a:pt x="216941" y="130327"/>
                  </a:lnTo>
                  <a:lnTo>
                    <a:pt x="217144" y="130111"/>
                  </a:lnTo>
                  <a:lnTo>
                    <a:pt x="217309" y="130009"/>
                  </a:lnTo>
                  <a:lnTo>
                    <a:pt x="217538" y="129857"/>
                  </a:lnTo>
                  <a:lnTo>
                    <a:pt x="217741" y="129781"/>
                  </a:lnTo>
                  <a:lnTo>
                    <a:pt x="217919" y="129692"/>
                  </a:lnTo>
                  <a:lnTo>
                    <a:pt x="218338" y="129590"/>
                  </a:lnTo>
                  <a:lnTo>
                    <a:pt x="218859" y="129527"/>
                  </a:lnTo>
                  <a:lnTo>
                    <a:pt x="219214" y="129527"/>
                  </a:lnTo>
                  <a:lnTo>
                    <a:pt x="219430" y="129540"/>
                  </a:lnTo>
                  <a:lnTo>
                    <a:pt x="219646" y="129578"/>
                  </a:lnTo>
                  <a:lnTo>
                    <a:pt x="219798" y="129603"/>
                  </a:lnTo>
                  <a:lnTo>
                    <a:pt x="219925" y="129616"/>
                  </a:lnTo>
                  <a:lnTo>
                    <a:pt x="220065" y="129641"/>
                  </a:lnTo>
                  <a:lnTo>
                    <a:pt x="220433" y="129679"/>
                  </a:lnTo>
                  <a:lnTo>
                    <a:pt x="220560" y="129717"/>
                  </a:lnTo>
                  <a:lnTo>
                    <a:pt x="222808" y="134785"/>
                  </a:lnTo>
                  <a:lnTo>
                    <a:pt x="222211" y="134607"/>
                  </a:lnTo>
                  <a:lnTo>
                    <a:pt x="221195" y="134264"/>
                  </a:lnTo>
                  <a:lnTo>
                    <a:pt x="220903" y="134137"/>
                  </a:lnTo>
                  <a:lnTo>
                    <a:pt x="220776" y="134086"/>
                  </a:lnTo>
                  <a:lnTo>
                    <a:pt x="219557" y="134937"/>
                  </a:lnTo>
                  <a:lnTo>
                    <a:pt x="224472" y="136296"/>
                  </a:lnTo>
                  <a:lnTo>
                    <a:pt x="225094" y="136398"/>
                  </a:lnTo>
                  <a:lnTo>
                    <a:pt x="225221" y="136410"/>
                  </a:lnTo>
                  <a:lnTo>
                    <a:pt x="225399" y="136436"/>
                  </a:lnTo>
                  <a:lnTo>
                    <a:pt x="225780" y="136486"/>
                  </a:lnTo>
                  <a:lnTo>
                    <a:pt x="226199" y="136512"/>
                  </a:lnTo>
                  <a:lnTo>
                    <a:pt x="226809" y="136512"/>
                  </a:lnTo>
                  <a:lnTo>
                    <a:pt x="227012" y="136499"/>
                  </a:lnTo>
                  <a:lnTo>
                    <a:pt x="227825" y="136398"/>
                  </a:lnTo>
                  <a:lnTo>
                    <a:pt x="228219" y="136296"/>
                  </a:lnTo>
                  <a:lnTo>
                    <a:pt x="228396" y="136271"/>
                  </a:lnTo>
                  <a:lnTo>
                    <a:pt x="229819" y="135585"/>
                  </a:lnTo>
                  <a:lnTo>
                    <a:pt x="228307" y="134886"/>
                  </a:lnTo>
                  <a:lnTo>
                    <a:pt x="228155" y="135001"/>
                  </a:lnTo>
                  <a:lnTo>
                    <a:pt x="228003" y="135077"/>
                  </a:lnTo>
                  <a:lnTo>
                    <a:pt x="227609" y="135242"/>
                  </a:lnTo>
                  <a:lnTo>
                    <a:pt x="227215" y="135343"/>
                  </a:lnTo>
                  <a:lnTo>
                    <a:pt x="226669" y="135407"/>
                  </a:lnTo>
                  <a:lnTo>
                    <a:pt x="226339" y="135407"/>
                  </a:lnTo>
                  <a:lnTo>
                    <a:pt x="226212" y="135394"/>
                  </a:lnTo>
                  <a:lnTo>
                    <a:pt x="226021" y="135394"/>
                  </a:lnTo>
                  <a:lnTo>
                    <a:pt x="225894" y="135343"/>
                  </a:lnTo>
                  <a:lnTo>
                    <a:pt x="225755" y="135331"/>
                  </a:lnTo>
                  <a:lnTo>
                    <a:pt x="225564" y="135305"/>
                  </a:lnTo>
                  <a:lnTo>
                    <a:pt x="225120" y="135255"/>
                  </a:lnTo>
                  <a:lnTo>
                    <a:pt x="222758" y="130162"/>
                  </a:lnTo>
                  <a:lnTo>
                    <a:pt x="223342" y="130327"/>
                  </a:lnTo>
                  <a:lnTo>
                    <a:pt x="224383" y="130670"/>
                  </a:lnTo>
                  <a:lnTo>
                    <a:pt x="224637" y="130797"/>
                  </a:lnTo>
                  <a:lnTo>
                    <a:pt x="224802" y="130873"/>
                  </a:lnTo>
                  <a:lnTo>
                    <a:pt x="224955" y="130937"/>
                  </a:lnTo>
                  <a:lnTo>
                    <a:pt x="225285" y="131064"/>
                  </a:lnTo>
                  <a:lnTo>
                    <a:pt x="225869" y="131368"/>
                  </a:lnTo>
                  <a:lnTo>
                    <a:pt x="226695" y="131851"/>
                  </a:lnTo>
                  <a:lnTo>
                    <a:pt x="227050" y="132130"/>
                  </a:lnTo>
                  <a:lnTo>
                    <a:pt x="227418" y="132397"/>
                  </a:lnTo>
                  <a:lnTo>
                    <a:pt x="228053" y="132956"/>
                  </a:lnTo>
                  <a:lnTo>
                    <a:pt x="228307" y="133273"/>
                  </a:lnTo>
                  <a:lnTo>
                    <a:pt x="228434" y="133388"/>
                  </a:lnTo>
                  <a:lnTo>
                    <a:pt x="228625" y="133591"/>
                  </a:lnTo>
                  <a:lnTo>
                    <a:pt x="228688" y="133718"/>
                  </a:lnTo>
                  <a:lnTo>
                    <a:pt x="228752" y="133845"/>
                  </a:lnTo>
                  <a:lnTo>
                    <a:pt x="228777" y="134150"/>
                  </a:lnTo>
                  <a:lnTo>
                    <a:pt x="228739" y="134353"/>
                  </a:lnTo>
                  <a:lnTo>
                    <a:pt x="228688" y="134493"/>
                  </a:lnTo>
                  <a:lnTo>
                    <a:pt x="228549" y="134658"/>
                  </a:lnTo>
                  <a:lnTo>
                    <a:pt x="228409" y="134810"/>
                  </a:lnTo>
                  <a:lnTo>
                    <a:pt x="229870" y="135547"/>
                  </a:lnTo>
                  <a:lnTo>
                    <a:pt x="230289" y="135153"/>
                  </a:lnTo>
                  <a:lnTo>
                    <a:pt x="230543" y="134810"/>
                  </a:lnTo>
                  <a:lnTo>
                    <a:pt x="230581" y="134683"/>
                  </a:lnTo>
                  <a:lnTo>
                    <a:pt x="230695" y="134353"/>
                  </a:lnTo>
                  <a:lnTo>
                    <a:pt x="230720" y="134099"/>
                  </a:lnTo>
                  <a:close/>
                </a:path>
                <a:path w="232409" h="153034">
                  <a:moveTo>
                    <a:pt x="231927" y="121780"/>
                  </a:moveTo>
                  <a:lnTo>
                    <a:pt x="231800" y="121640"/>
                  </a:lnTo>
                  <a:lnTo>
                    <a:pt x="231660" y="121564"/>
                  </a:lnTo>
                  <a:lnTo>
                    <a:pt x="231521" y="121488"/>
                  </a:lnTo>
                  <a:lnTo>
                    <a:pt x="231355" y="121437"/>
                  </a:lnTo>
                  <a:lnTo>
                    <a:pt x="231190" y="121412"/>
                  </a:lnTo>
                  <a:lnTo>
                    <a:pt x="230898" y="121386"/>
                  </a:lnTo>
                  <a:lnTo>
                    <a:pt x="230759" y="121412"/>
                  </a:lnTo>
                  <a:lnTo>
                    <a:pt x="230619" y="121437"/>
                  </a:lnTo>
                  <a:lnTo>
                    <a:pt x="230441" y="121488"/>
                  </a:lnTo>
                  <a:lnTo>
                    <a:pt x="230276" y="121577"/>
                  </a:lnTo>
                  <a:lnTo>
                    <a:pt x="230136" y="121704"/>
                  </a:lnTo>
                  <a:lnTo>
                    <a:pt x="230047" y="121843"/>
                  </a:lnTo>
                  <a:lnTo>
                    <a:pt x="230035" y="122008"/>
                  </a:lnTo>
                  <a:lnTo>
                    <a:pt x="231927" y="12180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97980" y="1423872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5">
                  <a:moveTo>
                    <a:pt x="1765" y="20523"/>
                  </a:moveTo>
                  <a:lnTo>
                    <a:pt x="1612" y="20434"/>
                  </a:lnTo>
                  <a:lnTo>
                    <a:pt x="1460" y="20358"/>
                  </a:lnTo>
                  <a:lnTo>
                    <a:pt x="1333" y="20332"/>
                  </a:lnTo>
                  <a:lnTo>
                    <a:pt x="1206" y="20294"/>
                  </a:lnTo>
                  <a:lnTo>
                    <a:pt x="787" y="20281"/>
                  </a:lnTo>
                  <a:lnTo>
                    <a:pt x="647" y="20307"/>
                  </a:lnTo>
                  <a:lnTo>
                    <a:pt x="469" y="20358"/>
                  </a:lnTo>
                  <a:lnTo>
                    <a:pt x="292" y="20434"/>
                  </a:lnTo>
                  <a:lnTo>
                    <a:pt x="165" y="20510"/>
                  </a:lnTo>
                  <a:lnTo>
                    <a:pt x="63" y="20637"/>
                  </a:lnTo>
                  <a:lnTo>
                    <a:pt x="0" y="20802"/>
                  </a:lnTo>
                  <a:lnTo>
                    <a:pt x="12" y="20942"/>
                  </a:lnTo>
                  <a:lnTo>
                    <a:pt x="152" y="21145"/>
                  </a:lnTo>
                  <a:lnTo>
                    <a:pt x="1765" y="20523"/>
                  </a:lnTo>
                  <a:close/>
                </a:path>
                <a:path w="95250" h="24765">
                  <a:moveTo>
                    <a:pt x="6172" y="16167"/>
                  </a:moveTo>
                  <a:lnTo>
                    <a:pt x="6070" y="15976"/>
                  </a:lnTo>
                  <a:lnTo>
                    <a:pt x="5918" y="15849"/>
                  </a:lnTo>
                  <a:lnTo>
                    <a:pt x="5778" y="15786"/>
                  </a:lnTo>
                  <a:lnTo>
                    <a:pt x="5613" y="15722"/>
                  </a:lnTo>
                  <a:lnTo>
                    <a:pt x="5473" y="15684"/>
                  </a:lnTo>
                  <a:lnTo>
                    <a:pt x="5346" y="15671"/>
                  </a:lnTo>
                  <a:lnTo>
                    <a:pt x="5156" y="15659"/>
                  </a:lnTo>
                  <a:lnTo>
                    <a:pt x="4965" y="15684"/>
                  </a:lnTo>
                  <a:lnTo>
                    <a:pt x="4775" y="15722"/>
                  </a:lnTo>
                  <a:lnTo>
                    <a:pt x="4597" y="15798"/>
                  </a:lnTo>
                  <a:lnTo>
                    <a:pt x="4457" y="15862"/>
                  </a:lnTo>
                  <a:lnTo>
                    <a:pt x="4330" y="15976"/>
                  </a:lnTo>
                  <a:lnTo>
                    <a:pt x="4241" y="16154"/>
                  </a:lnTo>
                  <a:lnTo>
                    <a:pt x="6159" y="16281"/>
                  </a:lnTo>
                  <a:close/>
                </a:path>
                <a:path w="95250" h="24765">
                  <a:moveTo>
                    <a:pt x="9131" y="17754"/>
                  </a:moveTo>
                  <a:lnTo>
                    <a:pt x="8978" y="17665"/>
                  </a:lnTo>
                  <a:lnTo>
                    <a:pt x="8826" y="17589"/>
                  </a:lnTo>
                  <a:lnTo>
                    <a:pt x="8699" y="17564"/>
                  </a:lnTo>
                  <a:lnTo>
                    <a:pt x="8572" y="17526"/>
                  </a:lnTo>
                  <a:lnTo>
                    <a:pt x="8153" y="17513"/>
                  </a:lnTo>
                  <a:lnTo>
                    <a:pt x="8013" y="17538"/>
                  </a:lnTo>
                  <a:lnTo>
                    <a:pt x="7797" y="17602"/>
                  </a:lnTo>
                  <a:lnTo>
                    <a:pt x="7645" y="17665"/>
                  </a:lnTo>
                  <a:lnTo>
                    <a:pt x="7505" y="17780"/>
                  </a:lnTo>
                  <a:lnTo>
                    <a:pt x="7391" y="17932"/>
                  </a:lnTo>
                  <a:lnTo>
                    <a:pt x="7366" y="18148"/>
                  </a:lnTo>
                  <a:lnTo>
                    <a:pt x="7429" y="18288"/>
                  </a:lnTo>
                  <a:lnTo>
                    <a:pt x="9131" y="17754"/>
                  </a:lnTo>
                  <a:close/>
                </a:path>
                <a:path w="95250" h="24765">
                  <a:moveTo>
                    <a:pt x="11391" y="21628"/>
                  </a:moveTo>
                  <a:lnTo>
                    <a:pt x="11366" y="21374"/>
                  </a:lnTo>
                  <a:lnTo>
                    <a:pt x="11328" y="21247"/>
                  </a:lnTo>
                  <a:lnTo>
                    <a:pt x="11277" y="21107"/>
                  </a:lnTo>
                  <a:lnTo>
                    <a:pt x="11201" y="20789"/>
                  </a:lnTo>
                  <a:lnTo>
                    <a:pt x="10896" y="20015"/>
                  </a:lnTo>
                  <a:lnTo>
                    <a:pt x="10680" y="19646"/>
                  </a:lnTo>
                  <a:lnTo>
                    <a:pt x="10477" y="19253"/>
                  </a:lnTo>
                  <a:lnTo>
                    <a:pt x="9906" y="18529"/>
                  </a:lnTo>
                  <a:lnTo>
                    <a:pt x="9575" y="18199"/>
                  </a:lnTo>
                  <a:lnTo>
                    <a:pt x="9144" y="17780"/>
                  </a:lnTo>
                  <a:lnTo>
                    <a:pt x="7518" y="18376"/>
                  </a:lnTo>
                  <a:lnTo>
                    <a:pt x="7810" y="18656"/>
                  </a:lnTo>
                  <a:lnTo>
                    <a:pt x="8191" y="19037"/>
                  </a:lnTo>
                  <a:lnTo>
                    <a:pt x="8661" y="19672"/>
                  </a:lnTo>
                  <a:lnTo>
                    <a:pt x="8864" y="20002"/>
                  </a:lnTo>
                  <a:lnTo>
                    <a:pt x="9042" y="20320"/>
                  </a:lnTo>
                  <a:lnTo>
                    <a:pt x="9296" y="20980"/>
                  </a:lnTo>
                  <a:lnTo>
                    <a:pt x="9372" y="21323"/>
                  </a:lnTo>
                  <a:lnTo>
                    <a:pt x="9423" y="21450"/>
                  </a:lnTo>
                  <a:lnTo>
                    <a:pt x="9474" y="21653"/>
                  </a:lnTo>
                  <a:lnTo>
                    <a:pt x="9474" y="21793"/>
                  </a:lnTo>
                  <a:lnTo>
                    <a:pt x="9423" y="21971"/>
                  </a:lnTo>
                  <a:lnTo>
                    <a:pt x="9334" y="22161"/>
                  </a:lnTo>
                  <a:lnTo>
                    <a:pt x="8585" y="22758"/>
                  </a:lnTo>
                  <a:lnTo>
                    <a:pt x="8420" y="22809"/>
                  </a:lnTo>
                  <a:lnTo>
                    <a:pt x="8001" y="22948"/>
                  </a:lnTo>
                  <a:lnTo>
                    <a:pt x="7467" y="23025"/>
                  </a:lnTo>
                  <a:lnTo>
                    <a:pt x="7124" y="23037"/>
                  </a:lnTo>
                  <a:lnTo>
                    <a:pt x="6896" y="23025"/>
                  </a:lnTo>
                  <a:lnTo>
                    <a:pt x="6680" y="22987"/>
                  </a:lnTo>
                  <a:lnTo>
                    <a:pt x="6464" y="22961"/>
                  </a:lnTo>
                  <a:lnTo>
                    <a:pt x="6045" y="22860"/>
                  </a:lnTo>
                  <a:lnTo>
                    <a:pt x="5854" y="22783"/>
                  </a:lnTo>
                  <a:lnTo>
                    <a:pt x="5715" y="22720"/>
                  </a:lnTo>
                  <a:lnTo>
                    <a:pt x="5562" y="22669"/>
                  </a:lnTo>
                  <a:lnTo>
                    <a:pt x="5384" y="22631"/>
                  </a:lnTo>
                  <a:lnTo>
                    <a:pt x="5092" y="22517"/>
                  </a:lnTo>
                  <a:lnTo>
                    <a:pt x="6159" y="16281"/>
                  </a:lnTo>
                  <a:lnTo>
                    <a:pt x="4229" y="16167"/>
                  </a:lnTo>
                  <a:lnTo>
                    <a:pt x="3289" y="21640"/>
                  </a:lnTo>
                  <a:lnTo>
                    <a:pt x="2832" y="21348"/>
                  </a:lnTo>
                  <a:lnTo>
                    <a:pt x="2082" y="20828"/>
                  </a:lnTo>
                  <a:lnTo>
                    <a:pt x="1765" y="20535"/>
                  </a:lnTo>
                  <a:lnTo>
                    <a:pt x="139" y="21158"/>
                  </a:lnTo>
                  <a:lnTo>
                    <a:pt x="4660" y="23660"/>
                  </a:lnTo>
                  <a:lnTo>
                    <a:pt x="5270" y="23888"/>
                  </a:lnTo>
                  <a:lnTo>
                    <a:pt x="5461" y="23926"/>
                  </a:lnTo>
                  <a:lnTo>
                    <a:pt x="5842" y="24028"/>
                  </a:lnTo>
                  <a:lnTo>
                    <a:pt x="6045" y="24053"/>
                  </a:lnTo>
                  <a:lnTo>
                    <a:pt x="6248" y="24091"/>
                  </a:lnTo>
                  <a:lnTo>
                    <a:pt x="7073" y="24142"/>
                  </a:lnTo>
                  <a:lnTo>
                    <a:pt x="7480" y="24130"/>
                  </a:lnTo>
                  <a:lnTo>
                    <a:pt x="7899" y="24104"/>
                  </a:lnTo>
                  <a:lnTo>
                    <a:pt x="8496" y="24028"/>
                  </a:lnTo>
                  <a:lnTo>
                    <a:pt x="8699" y="23990"/>
                  </a:lnTo>
                  <a:lnTo>
                    <a:pt x="9067" y="23888"/>
                  </a:lnTo>
                  <a:lnTo>
                    <a:pt x="9245" y="23825"/>
                  </a:lnTo>
                  <a:lnTo>
                    <a:pt x="9423" y="23761"/>
                  </a:lnTo>
                  <a:lnTo>
                    <a:pt x="10528" y="23177"/>
                  </a:lnTo>
                  <a:lnTo>
                    <a:pt x="10655" y="23088"/>
                  </a:lnTo>
                  <a:lnTo>
                    <a:pt x="11391" y="21856"/>
                  </a:lnTo>
                  <a:lnTo>
                    <a:pt x="11391" y="21628"/>
                  </a:lnTo>
                  <a:close/>
                </a:path>
                <a:path w="95250" h="24765">
                  <a:moveTo>
                    <a:pt x="20104" y="19443"/>
                  </a:moveTo>
                  <a:lnTo>
                    <a:pt x="20027" y="19253"/>
                  </a:lnTo>
                  <a:lnTo>
                    <a:pt x="18338" y="19761"/>
                  </a:lnTo>
                  <a:lnTo>
                    <a:pt x="18491" y="19875"/>
                  </a:lnTo>
                  <a:lnTo>
                    <a:pt x="18757" y="19977"/>
                  </a:lnTo>
                  <a:lnTo>
                    <a:pt x="18884" y="20015"/>
                  </a:lnTo>
                  <a:lnTo>
                    <a:pt x="19075" y="20027"/>
                  </a:lnTo>
                  <a:lnTo>
                    <a:pt x="19278" y="20015"/>
                  </a:lnTo>
                  <a:lnTo>
                    <a:pt x="19507" y="19977"/>
                  </a:lnTo>
                  <a:lnTo>
                    <a:pt x="19710" y="19926"/>
                  </a:lnTo>
                  <a:lnTo>
                    <a:pt x="19837" y="19837"/>
                  </a:lnTo>
                  <a:lnTo>
                    <a:pt x="19964" y="19761"/>
                  </a:lnTo>
                  <a:lnTo>
                    <a:pt x="20078" y="19608"/>
                  </a:lnTo>
                  <a:lnTo>
                    <a:pt x="20104" y="19443"/>
                  </a:lnTo>
                  <a:close/>
                </a:path>
                <a:path w="95250" h="24765">
                  <a:moveTo>
                    <a:pt x="20256" y="12090"/>
                  </a:moveTo>
                  <a:lnTo>
                    <a:pt x="20180" y="11938"/>
                  </a:lnTo>
                  <a:lnTo>
                    <a:pt x="20078" y="11811"/>
                  </a:lnTo>
                  <a:lnTo>
                    <a:pt x="19799" y="11658"/>
                  </a:lnTo>
                  <a:lnTo>
                    <a:pt x="19672" y="11633"/>
                  </a:lnTo>
                  <a:lnTo>
                    <a:pt x="19481" y="11595"/>
                  </a:lnTo>
                  <a:lnTo>
                    <a:pt x="19304" y="11582"/>
                  </a:lnTo>
                  <a:lnTo>
                    <a:pt x="19050" y="11595"/>
                  </a:lnTo>
                  <a:lnTo>
                    <a:pt x="18884" y="11633"/>
                  </a:lnTo>
                  <a:lnTo>
                    <a:pt x="18719" y="11684"/>
                  </a:lnTo>
                  <a:lnTo>
                    <a:pt x="18580" y="11760"/>
                  </a:lnTo>
                  <a:lnTo>
                    <a:pt x="18440" y="11874"/>
                  </a:lnTo>
                  <a:lnTo>
                    <a:pt x="20193" y="12331"/>
                  </a:lnTo>
                  <a:lnTo>
                    <a:pt x="20256" y="12192"/>
                  </a:lnTo>
                  <a:close/>
                </a:path>
                <a:path w="95250" h="24765">
                  <a:moveTo>
                    <a:pt x="25996" y="17183"/>
                  </a:moveTo>
                  <a:lnTo>
                    <a:pt x="25920" y="17030"/>
                  </a:lnTo>
                  <a:lnTo>
                    <a:pt x="25793" y="16903"/>
                  </a:lnTo>
                  <a:lnTo>
                    <a:pt x="25654" y="16827"/>
                  </a:lnTo>
                  <a:lnTo>
                    <a:pt x="25501" y="16776"/>
                  </a:lnTo>
                  <a:lnTo>
                    <a:pt x="18745" y="14605"/>
                  </a:lnTo>
                  <a:lnTo>
                    <a:pt x="20193" y="12344"/>
                  </a:lnTo>
                  <a:lnTo>
                    <a:pt x="18376" y="11963"/>
                  </a:lnTo>
                  <a:lnTo>
                    <a:pt x="16014" y="15684"/>
                  </a:lnTo>
                  <a:lnTo>
                    <a:pt x="11328" y="11506"/>
                  </a:lnTo>
                  <a:lnTo>
                    <a:pt x="11201" y="11391"/>
                  </a:lnTo>
                  <a:lnTo>
                    <a:pt x="11074" y="11353"/>
                  </a:lnTo>
                  <a:lnTo>
                    <a:pt x="10896" y="11290"/>
                  </a:lnTo>
                  <a:lnTo>
                    <a:pt x="10680" y="11252"/>
                  </a:lnTo>
                  <a:lnTo>
                    <a:pt x="10502" y="11239"/>
                  </a:lnTo>
                  <a:lnTo>
                    <a:pt x="10299" y="11252"/>
                  </a:lnTo>
                  <a:lnTo>
                    <a:pt x="10172" y="11290"/>
                  </a:lnTo>
                  <a:lnTo>
                    <a:pt x="10033" y="11315"/>
                  </a:lnTo>
                  <a:lnTo>
                    <a:pt x="9880" y="11379"/>
                  </a:lnTo>
                  <a:lnTo>
                    <a:pt x="9728" y="11480"/>
                  </a:lnTo>
                  <a:lnTo>
                    <a:pt x="9626" y="11607"/>
                  </a:lnTo>
                  <a:lnTo>
                    <a:pt x="9563" y="11760"/>
                  </a:lnTo>
                  <a:lnTo>
                    <a:pt x="9575" y="11899"/>
                  </a:lnTo>
                  <a:lnTo>
                    <a:pt x="9652" y="12039"/>
                  </a:lnTo>
                  <a:lnTo>
                    <a:pt x="15481" y="17246"/>
                  </a:lnTo>
                  <a:lnTo>
                    <a:pt x="18326" y="19761"/>
                  </a:lnTo>
                  <a:lnTo>
                    <a:pt x="19939" y="19164"/>
                  </a:lnTo>
                  <a:lnTo>
                    <a:pt x="17322" y="16852"/>
                  </a:lnTo>
                  <a:lnTo>
                    <a:pt x="18072" y="15671"/>
                  </a:lnTo>
                  <a:lnTo>
                    <a:pt x="24561" y="17741"/>
                  </a:lnTo>
                  <a:lnTo>
                    <a:pt x="24688" y="17767"/>
                  </a:lnTo>
                  <a:lnTo>
                    <a:pt x="24866" y="17792"/>
                  </a:lnTo>
                  <a:lnTo>
                    <a:pt x="25069" y="17818"/>
                  </a:lnTo>
                  <a:lnTo>
                    <a:pt x="25260" y="17792"/>
                  </a:lnTo>
                  <a:lnTo>
                    <a:pt x="25425" y="17754"/>
                  </a:lnTo>
                  <a:lnTo>
                    <a:pt x="25666" y="17678"/>
                  </a:lnTo>
                  <a:lnTo>
                    <a:pt x="25793" y="17576"/>
                  </a:lnTo>
                  <a:lnTo>
                    <a:pt x="25946" y="17411"/>
                  </a:lnTo>
                  <a:lnTo>
                    <a:pt x="25996" y="17183"/>
                  </a:lnTo>
                  <a:close/>
                </a:path>
                <a:path w="95250" h="24765">
                  <a:moveTo>
                    <a:pt x="33591" y="14312"/>
                  </a:moveTo>
                  <a:lnTo>
                    <a:pt x="33528" y="14185"/>
                  </a:lnTo>
                  <a:lnTo>
                    <a:pt x="33401" y="14071"/>
                  </a:lnTo>
                  <a:lnTo>
                    <a:pt x="33223" y="13944"/>
                  </a:lnTo>
                  <a:lnTo>
                    <a:pt x="31153" y="12090"/>
                  </a:lnTo>
                  <a:lnTo>
                    <a:pt x="31013" y="11976"/>
                  </a:lnTo>
                  <a:lnTo>
                    <a:pt x="30886" y="11874"/>
                  </a:lnTo>
                  <a:lnTo>
                    <a:pt x="30734" y="11798"/>
                  </a:lnTo>
                  <a:lnTo>
                    <a:pt x="30607" y="11772"/>
                  </a:lnTo>
                  <a:lnTo>
                    <a:pt x="30480" y="11734"/>
                  </a:lnTo>
                  <a:lnTo>
                    <a:pt x="30149" y="11722"/>
                  </a:lnTo>
                  <a:lnTo>
                    <a:pt x="30010" y="11734"/>
                  </a:lnTo>
                  <a:lnTo>
                    <a:pt x="29565" y="11734"/>
                  </a:lnTo>
                  <a:lnTo>
                    <a:pt x="28981" y="11684"/>
                  </a:lnTo>
                  <a:lnTo>
                    <a:pt x="28790" y="11645"/>
                  </a:lnTo>
                  <a:lnTo>
                    <a:pt x="28409" y="11595"/>
                  </a:lnTo>
                  <a:lnTo>
                    <a:pt x="26543" y="10769"/>
                  </a:lnTo>
                  <a:lnTo>
                    <a:pt x="26327" y="10579"/>
                  </a:lnTo>
                  <a:lnTo>
                    <a:pt x="25590" y="9944"/>
                  </a:lnTo>
                  <a:lnTo>
                    <a:pt x="25488" y="9817"/>
                  </a:lnTo>
                  <a:lnTo>
                    <a:pt x="25361" y="9728"/>
                  </a:lnTo>
                  <a:lnTo>
                    <a:pt x="24790" y="8559"/>
                  </a:lnTo>
                  <a:lnTo>
                    <a:pt x="24790" y="8432"/>
                  </a:lnTo>
                  <a:lnTo>
                    <a:pt x="26098" y="6692"/>
                  </a:lnTo>
                  <a:lnTo>
                    <a:pt x="26250" y="6604"/>
                  </a:lnTo>
                  <a:lnTo>
                    <a:pt x="26568" y="6451"/>
                  </a:lnTo>
                  <a:lnTo>
                    <a:pt x="26758" y="6388"/>
                  </a:lnTo>
                  <a:lnTo>
                    <a:pt x="25692" y="5448"/>
                  </a:lnTo>
                  <a:lnTo>
                    <a:pt x="22860" y="8255"/>
                  </a:lnTo>
                  <a:lnTo>
                    <a:pt x="22860" y="8610"/>
                  </a:lnTo>
                  <a:lnTo>
                    <a:pt x="23863" y="10426"/>
                  </a:lnTo>
                  <a:lnTo>
                    <a:pt x="24815" y="11277"/>
                  </a:lnTo>
                  <a:lnTo>
                    <a:pt x="29705" y="12852"/>
                  </a:lnTo>
                  <a:lnTo>
                    <a:pt x="31280" y="14249"/>
                  </a:lnTo>
                  <a:lnTo>
                    <a:pt x="29895" y="14770"/>
                  </a:lnTo>
                  <a:lnTo>
                    <a:pt x="29743" y="14833"/>
                  </a:lnTo>
                  <a:lnTo>
                    <a:pt x="29591" y="14935"/>
                  </a:lnTo>
                  <a:lnTo>
                    <a:pt x="29489" y="15074"/>
                  </a:lnTo>
                  <a:lnTo>
                    <a:pt x="29451" y="15316"/>
                  </a:lnTo>
                  <a:lnTo>
                    <a:pt x="29540" y="15468"/>
                  </a:lnTo>
                  <a:lnTo>
                    <a:pt x="29692" y="15608"/>
                  </a:lnTo>
                  <a:lnTo>
                    <a:pt x="29832" y="15684"/>
                  </a:lnTo>
                  <a:lnTo>
                    <a:pt x="29997" y="15722"/>
                  </a:lnTo>
                  <a:lnTo>
                    <a:pt x="30162" y="15773"/>
                  </a:lnTo>
                  <a:lnTo>
                    <a:pt x="30353" y="15786"/>
                  </a:lnTo>
                  <a:lnTo>
                    <a:pt x="30556" y="15773"/>
                  </a:lnTo>
                  <a:lnTo>
                    <a:pt x="30784" y="15748"/>
                  </a:lnTo>
                  <a:lnTo>
                    <a:pt x="30911" y="15709"/>
                  </a:lnTo>
                  <a:lnTo>
                    <a:pt x="32981" y="14947"/>
                  </a:lnTo>
                  <a:lnTo>
                    <a:pt x="33159" y="14871"/>
                  </a:lnTo>
                  <a:lnTo>
                    <a:pt x="33299" y="14808"/>
                  </a:lnTo>
                  <a:lnTo>
                    <a:pt x="33426" y="14732"/>
                  </a:lnTo>
                  <a:lnTo>
                    <a:pt x="33528" y="14605"/>
                  </a:lnTo>
                  <a:lnTo>
                    <a:pt x="33591" y="14325"/>
                  </a:lnTo>
                  <a:close/>
                </a:path>
                <a:path w="95250" h="24765">
                  <a:moveTo>
                    <a:pt x="34328" y="6489"/>
                  </a:moveTo>
                  <a:lnTo>
                    <a:pt x="34163" y="6350"/>
                  </a:lnTo>
                  <a:lnTo>
                    <a:pt x="33782" y="6083"/>
                  </a:lnTo>
                  <a:lnTo>
                    <a:pt x="29489" y="4864"/>
                  </a:lnTo>
                  <a:lnTo>
                    <a:pt x="28257" y="4889"/>
                  </a:lnTo>
                  <a:lnTo>
                    <a:pt x="27660" y="4953"/>
                  </a:lnTo>
                  <a:lnTo>
                    <a:pt x="26504" y="5181"/>
                  </a:lnTo>
                  <a:lnTo>
                    <a:pt x="25920" y="5384"/>
                  </a:lnTo>
                  <a:lnTo>
                    <a:pt x="25781" y="5422"/>
                  </a:lnTo>
                  <a:lnTo>
                    <a:pt x="26758" y="6388"/>
                  </a:lnTo>
                  <a:lnTo>
                    <a:pt x="26936" y="6311"/>
                  </a:lnTo>
                  <a:lnTo>
                    <a:pt x="27305" y="6197"/>
                  </a:lnTo>
                  <a:lnTo>
                    <a:pt x="27698" y="6108"/>
                  </a:lnTo>
                  <a:lnTo>
                    <a:pt x="28321" y="6019"/>
                  </a:lnTo>
                  <a:lnTo>
                    <a:pt x="28956" y="5981"/>
                  </a:lnTo>
                  <a:lnTo>
                    <a:pt x="29375" y="5981"/>
                  </a:lnTo>
                  <a:lnTo>
                    <a:pt x="29781" y="6007"/>
                  </a:lnTo>
                  <a:lnTo>
                    <a:pt x="30200" y="6057"/>
                  </a:lnTo>
                  <a:lnTo>
                    <a:pt x="30607" y="6146"/>
                  </a:lnTo>
                  <a:lnTo>
                    <a:pt x="30797" y="6172"/>
                  </a:lnTo>
                  <a:lnTo>
                    <a:pt x="32664" y="7086"/>
                  </a:lnTo>
                  <a:lnTo>
                    <a:pt x="34328" y="6489"/>
                  </a:lnTo>
                  <a:close/>
                </a:path>
                <a:path w="95250" h="24765">
                  <a:moveTo>
                    <a:pt x="35280" y="7340"/>
                  </a:moveTo>
                  <a:lnTo>
                    <a:pt x="34404" y="6591"/>
                  </a:lnTo>
                  <a:lnTo>
                    <a:pt x="32715" y="7124"/>
                  </a:lnTo>
                  <a:lnTo>
                    <a:pt x="33604" y="7924"/>
                  </a:lnTo>
                  <a:lnTo>
                    <a:pt x="35280" y="7353"/>
                  </a:lnTo>
                  <a:close/>
                </a:path>
                <a:path w="95250" h="24765">
                  <a:moveTo>
                    <a:pt x="40220" y="11836"/>
                  </a:moveTo>
                  <a:lnTo>
                    <a:pt x="40132" y="11684"/>
                  </a:lnTo>
                  <a:lnTo>
                    <a:pt x="39979" y="11544"/>
                  </a:lnTo>
                  <a:lnTo>
                    <a:pt x="39839" y="11468"/>
                  </a:lnTo>
                  <a:lnTo>
                    <a:pt x="39674" y="11430"/>
                  </a:lnTo>
                  <a:lnTo>
                    <a:pt x="39509" y="11379"/>
                  </a:lnTo>
                  <a:lnTo>
                    <a:pt x="39116" y="11366"/>
                  </a:lnTo>
                  <a:lnTo>
                    <a:pt x="38938" y="11391"/>
                  </a:lnTo>
                  <a:lnTo>
                    <a:pt x="38760" y="11442"/>
                  </a:lnTo>
                  <a:lnTo>
                    <a:pt x="37312" y="11988"/>
                  </a:lnTo>
                  <a:lnTo>
                    <a:pt x="35763" y="10579"/>
                  </a:lnTo>
                  <a:lnTo>
                    <a:pt x="35877" y="10426"/>
                  </a:lnTo>
                  <a:lnTo>
                    <a:pt x="36055" y="10121"/>
                  </a:lnTo>
                  <a:lnTo>
                    <a:pt x="36169" y="9779"/>
                  </a:lnTo>
                  <a:lnTo>
                    <a:pt x="36207" y="9626"/>
                  </a:lnTo>
                  <a:lnTo>
                    <a:pt x="36245" y="9436"/>
                  </a:lnTo>
                  <a:lnTo>
                    <a:pt x="36245" y="9105"/>
                  </a:lnTo>
                  <a:lnTo>
                    <a:pt x="35585" y="7658"/>
                  </a:lnTo>
                  <a:lnTo>
                    <a:pt x="35369" y="7442"/>
                  </a:lnTo>
                  <a:lnTo>
                    <a:pt x="33667" y="7975"/>
                  </a:lnTo>
                  <a:lnTo>
                    <a:pt x="34315" y="9144"/>
                  </a:lnTo>
                  <a:lnTo>
                    <a:pt x="34315" y="9385"/>
                  </a:lnTo>
                  <a:lnTo>
                    <a:pt x="34264" y="9613"/>
                  </a:lnTo>
                  <a:lnTo>
                    <a:pt x="34175" y="9829"/>
                  </a:lnTo>
                  <a:lnTo>
                    <a:pt x="34074" y="10045"/>
                  </a:lnTo>
                  <a:lnTo>
                    <a:pt x="33909" y="10261"/>
                  </a:lnTo>
                  <a:lnTo>
                    <a:pt x="33769" y="10414"/>
                  </a:lnTo>
                  <a:lnTo>
                    <a:pt x="33705" y="10579"/>
                  </a:lnTo>
                  <a:lnTo>
                    <a:pt x="33705" y="10706"/>
                  </a:lnTo>
                  <a:lnTo>
                    <a:pt x="33769" y="10833"/>
                  </a:lnTo>
                  <a:lnTo>
                    <a:pt x="36245" y="13042"/>
                  </a:lnTo>
                  <a:lnTo>
                    <a:pt x="36398" y="13144"/>
                  </a:lnTo>
                  <a:lnTo>
                    <a:pt x="36537" y="13220"/>
                  </a:lnTo>
                  <a:lnTo>
                    <a:pt x="36690" y="13258"/>
                  </a:lnTo>
                  <a:lnTo>
                    <a:pt x="36842" y="13284"/>
                  </a:lnTo>
                  <a:lnTo>
                    <a:pt x="36995" y="13296"/>
                  </a:lnTo>
                  <a:lnTo>
                    <a:pt x="37185" y="13296"/>
                  </a:lnTo>
                  <a:lnTo>
                    <a:pt x="37376" y="13271"/>
                  </a:lnTo>
                  <a:lnTo>
                    <a:pt x="37566" y="13220"/>
                  </a:lnTo>
                  <a:lnTo>
                    <a:pt x="39789" y="12395"/>
                  </a:lnTo>
                  <a:lnTo>
                    <a:pt x="39916" y="12319"/>
                  </a:lnTo>
                  <a:lnTo>
                    <a:pt x="40043" y="12230"/>
                  </a:lnTo>
                  <a:lnTo>
                    <a:pt x="40157" y="12103"/>
                  </a:lnTo>
                  <a:lnTo>
                    <a:pt x="40220" y="11836"/>
                  </a:lnTo>
                  <a:close/>
                </a:path>
                <a:path w="95250" h="24765">
                  <a:moveTo>
                    <a:pt x="79603" y="9372"/>
                  </a:moveTo>
                  <a:lnTo>
                    <a:pt x="75234" y="9067"/>
                  </a:lnTo>
                  <a:lnTo>
                    <a:pt x="75006" y="9067"/>
                  </a:lnTo>
                  <a:lnTo>
                    <a:pt x="74866" y="9080"/>
                  </a:lnTo>
                  <a:lnTo>
                    <a:pt x="74726" y="9105"/>
                  </a:lnTo>
                  <a:lnTo>
                    <a:pt x="74523" y="9182"/>
                  </a:lnTo>
                  <a:lnTo>
                    <a:pt x="74383" y="9245"/>
                  </a:lnTo>
                  <a:lnTo>
                    <a:pt x="74256" y="9372"/>
                  </a:lnTo>
                  <a:lnTo>
                    <a:pt x="74168" y="9525"/>
                  </a:lnTo>
                  <a:lnTo>
                    <a:pt x="74155" y="9677"/>
                  </a:lnTo>
                  <a:lnTo>
                    <a:pt x="74206" y="9804"/>
                  </a:lnTo>
                  <a:lnTo>
                    <a:pt x="74333" y="9944"/>
                  </a:lnTo>
                  <a:lnTo>
                    <a:pt x="74523" y="10071"/>
                  </a:lnTo>
                  <a:lnTo>
                    <a:pt x="74688" y="10121"/>
                  </a:lnTo>
                  <a:lnTo>
                    <a:pt x="74815" y="10160"/>
                  </a:lnTo>
                  <a:lnTo>
                    <a:pt x="74955" y="10172"/>
                  </a:lnTo>
                  <a:lnTo>
                    <a:pt x="79349" y="10490"/>
                  </a:lnTo>
                  <a:lnTo>
                    <a:pt x="79603" y="9372"/>
                  </a:lnTo>
                  <a:close/>
                </a:path>
                <a:path w="95250" h="24765">
                  <a:moveTo>
                    <a:pt x="86334" y="2870"/>
                  </a:moveTo>
                  <a:lnTo>
                    <a:pt x="84226" y="762"/>
                  </a:lnTo>
                  <a:lnTo>
                    <a:pt x="84048" y="673"/>
                  </a:lnTo>
                  <a:lnTo>
                    <a:pt x="83451" y="520"/>
                  </a:lnTo>
                  <a:lnTo>
                    <a:pt x="82613" y="393"/>
                  </a:lnTo>
                  <a:lnTo>
                    <a:pt x="82461" y="381"/>
                  </a:lnTo>
                  <a:lnTo>
                    <a:pt x="77165" y="0"/>
                  </a:lnTo>
                  <a:lnTo>
                    <a:pt x="76936" y="0"/>
                  </a:lnTo>
                  <a:lnTo>
                    <a:pt x="76796" y="12"/>
                  </a:lnTo>
                  <a:lnTo>
                    <a:pt x="76657" y="38"/>
                  </a:lnTo>
                  <a:lnTo>
                    <a:pt x="76454" y="114"/>
                  </a:lnTo>
                  <a:lnTo>
                    <a:pt x="76314" y="190"/>
                  </a:lnTo>
                  <a:lnTo>
                    <a:pt x="76174" y="304"/>
                  </a:lnTo>
                  <a:lnTo>
                    <a:pt x="76085" y="457"/>
                  </a:lnTo>
                  <a:lnTo>
                    <a:pt x="76085" y="622"/>
                  </a:lnTo>
                  <a:lnTo>
                    <a:pt x="76161" y="787"/>
                  </a:lnTo>
                  <a:lnTo>
                    <a:pt x="76288" y="889"/>
                  </a:lnTo>
                  <a:lnTo>
                    <a:pt x="76454" y="1003"/>
                  </a:lnTo>
                  <a:lnTo>
                    <a:pt x="76606" y="1054"/>
                  </a:lnTo>
                  <a:lnTo>
                    <a:pt x="76746" y="1092"/>
                  </a:lnTo>
                  <a:lnTo>
                    <a:pt x="76885" y="1104"/>
                  </a:lnTo>
                  <a:lnTo>
                    <a:pt x="82156" y="1485"/>
                  </a:lnTo>
                  <a:lnTo>
                    <a:pt x="82524" y="1511"/>
                  </a:lnTo>
                  <a:lnTo>
                    <a:pt x="82981" y="1612"/>
                  </a:lnTo>
                  <a:lnTo>
                    <a:pt x="83197" y="1701"/>
                  </a:lnTo>
                  <a:lnTo>
                    <a:pt x="83413" y="1778"/>
                  </a:lnTo>
                  <a:lnTo>
                    <a:pt x="83604" y="1866"/>
                  </a:lnTo>
                  <a:lnTo>
                    <a:pt x="83769" y="1968"/>
                  </a:lnTo>
                  <a:lnTo>
                    <a:pt x="84061" y="2209"/>
                  </a:lnTo>
                  <a:lnTo>
                    <a:pt x="84175" y="2349"/>
                  </a:lnTo>
                  <a:lnTo>
                    <a:pt x="84289" y="2540"/>
                  </a:lnTo>
                  <a:lnTo>
                    <a:pt x="84366" y="2755"/>
                  </a:lnTo>
                  <a:lnTo>
                    <a:pt x="84391" y="3048"/>
                  </a:lnTo>
                  <a:lnTo>
                    <a:pt x="84353" y="3187"/>
                  </a:lnTo>
                  <a:lnTo>
                    <a:pt x="84289" y="3327"/>
                  </a:lnTo>
                  <a:lnTo>
                    <a:pt x="84124" y="3594"/>
                  </a:lnTo>
                  <a:lnTo>
                    <a:pt x="83997" y="3733"/>
                  </a:lnTo>
                  <a:lnTo>
                    <a:pt x="83845" y="3835"/>
                  </a:lnTo>
                  <a:lnTo>
                    <a:pt x="83693" y="3949"/>
                  </a:lnTo>
                  <a:lnTo>
                    <a:pt x="83502" y="4051"/>
                  </a:lnTo>
                  <a:lnTo>
                    <a:pt x="83312" y="4127"/>
                  </a:lnTo>
                  <a:lnTo>
                    <a:pt x="83096" y="4229"/>
                  </a:lnTo>
                  <a:lnTo>
                    <a:pt x="82880" y="4292"/>
                  </a:lnTo>
                  <a:lnTo>
                    <a:pt x="82638" y="4330"/>
                  </a:lnTo>
                  <a:lnTo>
                    <a:pt x="82397" y="4381"/>
                  </a:lnTo>
                  <a:lnTo>
                    <a:pt x="82029" y="4394"/>
                  </a:lnTo>
                  <a:lnTo>
                    <a:pt x="81902" y="4406"/>
                  </a:lnTo>
                  <a:lnTo>
                    <a:pt x="81673" y="4406"/>
                  </a:lnTo>
                  <a:lnTo>
                    <a:pt x="81534" y="4394"/>
                  </a:lnTo>
                  <a:lnTo>
                    <a:pt x="80721" y="4343"/>
                  </a:lnTo>
                  <a:lnTo>
                    <a:pt x="78041" y="4165"/>
                  </a:lnTo>
                  <a:lnTo>
                    <a:pt x="77812" y="4165"/>
                  </a:lnTo>
                  <a:lnTo>
                    <a:pt x="77673" y="4178"/>
                  </a:lnTo>
                  <a:lnTo>
                    <a:pt x="77533" y="4203"/>
                  </a:lnTo>
                  <a:lnTo>
                    <a:pt x="77381" y="4267"/>
                  </a:lnTo>
                  <a:lnTo>
                    <a:pt x="77190" y="4343"/>
                  </a:lnTo>
                  <a:lnTo>
                    <a:pt x="77076" y="4470"/>
                  </a:lnTo>
                  <a:lnTo>
                    <a:pt x="76974" y="4622"/>
                  </a:lnTo>
                  <a:lnTo>
                    <a:pt x="76962" y="4749"/>
                  </a:lnTo>
                  <a:lnTo>
                    <a:pt x="77012" y="4902"/>
                  </a:lnTo>
                  <a:lnTo>
                    <a:pt x="77152" y="5041"/>
                  </a:lnTo>
                  <a:lnTo>
                    <a:pt x="77279" y="5118"/>
                  </a:lnTo>
                  <a:lnTo>
                    <a:pt x="77406" y="5194"/>
                  </a:lnTo>
                  <a:lnTo>
                    <a:pt x="77584" y="5245"/>
                  </a:lnTo>
                  <a:lnTo>
                    <a:pt x="77762" y="5270"/>
                  </a:lnTo>
                  <a:lnTo>
                    <a:pt x="80200" y="5435"/>
                  </a:lnTo>
                  <a:lnTo>
                    <a:pt x="80378" y="5448"/>
                  </a:lnTo>
                  <a:lnTo>
                    <a:pt x="80505" y="5448"/>
                  </a:lnTo>
                  <a:lnTo>
                    <a:pt x="80924" y="5499"/>
                  </a:lnTo>
                  <a:lnTo>
                    <a:pt x="81089" y="5537"/>
                  </a:lnTo>
                  <a:lnTo>
                    <a:pt x="81254" y="5562"/>
                  </a:lnTo>
                  <a:lnTo>
                    <a:pt x="81559" y="5638"/>
                  </a:lnTo>
                  <a:lnTo>
                    <a:pt x="83426" y="7162"/>
                  </a:lnTo>
                  <a:lnTo>
                    <a:pt x="83439" y="7366"/>
                  </a:lnTo>
                  <a:lnTo>
                    <a:pt x="83439" y="7556"/>
                  </a:lnTo>
                  <a:lnTo>
                    <a:pt x="83400" y="7747"/>
                  </a:lnTo>
                  <a:lnTo>
                    <a:pt x="80924" y="9309"/>
                  </a:lnTo>
                  <a:lnTo>
                    <a:pt x="80772" y="9347"/>
                  </a:lnTo>
                  <a:lnTo>
                    <a:pt x="80441" y="9372"/>
                  </a:lnTo>
                  <a:lnTo>
                    <a:pt x="80264" y="9372"/>
                  </a:lnTo>
                  <a:lnTo>
                    <a:pt x="80098" y="9385"/>
                  </a:lnTo>
                  <a:lnTo>
                    <a:pt x="79794" y="9385"/>
                  </a:lnTo>
                  <a:lnTo>
                    <a:pt x="79654" y="9372"/>
                  </a:lnTo>
                  <a:lnTo>
                    <a:pt x="79362" y="10477"/>
                  </a:lnTo>
                  <a:lnTo>
                    <a:pt x="79616" y="10502"/>
                  </a:lnTo>
                  <a:lnTo>
                    <a:pt x="80403" y="10502"/>
                  </a:lnTo>
                  <a:lnTo>
                    <a:pt x="83515" y="9740"/>
                  </a:lnTo>
                  <a:lnTo>
                    <a:pt x="83908" y="9537"/>
                  </a:lnTo>
                  <a:lnTo>
                    <a:pt x="84556" y="9067"/>
                  </a:lnTo>
                  <a:lnTo>
                    <a:pt x="84670" y="8928"/>
                  </a:lnTo>
                  <a:lnTo>
                    <a:pt x="84810" y="8801"/>
                  </a:lnTo>
                  <a:lnTo>
                    <a:pt x="85382" y="7340"/>
                  </a:lnTo>
                  <a:lnTo>
                    <a:pt x="85356" y="7188"/>
                  </a:lnTo>
                  <a:lnTo>
                    <a:pt x="85344" y="7023"/>
                  </a:lnTo>
                  <a:lnTo>
                    <a:pt x="83845" y="5257"/>
                  </a:lnTo>
                  <a:lnTo>
                    <a:pt x="85229" y="4622"/>
                  </a:lnTo>
                  <a:lnTo>
                    <a:pt x="85369" y="4533"/>
                  </a:lnTo>
                  <a:lnTo>
                    <a:pt x="85636" y="4318"/>
                  </a:lnTo>
                  <a:lnTo>
                    <a:pt x="85852" y="4102"/>
                  </a:lnTo>
                  <a:lnTo>
                    <a:pt x="86309" y="3124"/>
                  </a:lnTo>
                  <a:lnTo>
                    <a:pt x="86334" y="2870"/>
                  </a:lnTo>
                  <a:close/>
                </a:path>
                <a:path w="95250" h="24765">
                  <a:moveTo>
                    <a:pt x="94894" y="2946"/>
                  </a:moveTo>
                  <a:lnTo>
                    <a:pt x="94818" y="2806"/>
                  </a:lnTo>
                  <a:lnTo>
                    <a:pt x="94640" y="2654"/>
                  </a:lnTo>
                  <a:lnTo>
                    <a:pt x="94500" y="2578"/>
                  </a:lnTo>
                  <a:lnTo>
                    <a:pt x="94335" y="2527"/>
                  </a:lnTo>
                  <a:lnTo>
                    <a:pt x="94145" y="2489"/>
                  </a:lnTo>
                  <a:lnTo>
                    <a:pt x="93967" y="2463"/>
                  </a:lnTo>
                  <a:lnTo>
                    <a:pt x="93738" y="2489"/>
                  </a:lnTo>
                  <a:lnTo>
                    <a:pt x="93548" y="2514"/>
                  </a:lnTo>
                  <a:lnTo>
                    <a:pt x="93421" y="2565"/>
                  </a:lnTo>
                  <a:lnTo>
                    <a:pt x="93268" y="2628"/>
                  </a:lnTo>
                  <a:lnTo>
                    <a:pt x="93141" y="2717"/>
                  </a:lnTo>
                  <a:lnTo>
                    <a:pt x="92748" y="3060"/>
                  </a:lnTo>
                  <a:lnTo>
                    <a:pt x="91071" y="5778"/>
                  </a:lnTo>
                  <a:lnTo>
                    <a:pt x="90995" y="6019"/>
                  </a:lnTo>
                  <a:lnTo>
                    <a:pt x="90982" y="6146"/>
                  </a:lnTo>
                  <a:lnTo>
                    <a:pt x="92887" y="6286"/>
                  </a:lnTo>
                  <a:lnTo>
                    <a:pt x="92964" y="5956"/>
                  </a:lnTo>
                  <a:lnTo>
                    <a:pt x="93103" y="5524"/>
                  </a:lnTo>
                  <a:lnTo>
                    <a:pt x="93446" y="4864"/>
                  </a:lnTo>
                  <a:lnTo>
                    <a:pt x="93662" y="4559"/>
                  </a:lnTo>
                  <a:lnTo>
                    <a:pt x="93878" y="4229"/>
                  </a:lnTo>
                  <a:lnTo>
                    <a:pt x="94411" y="3632"/>
                  </a:lnTo>
                  <a:lnTo>
                    <a:pt x="94716" y="3352"/>
                  </a:lnTo>
                  <a:lnTo>
                    <a:pt x="94843" y="3225"/>
                  </a:lnTo>
                  <a:lnTo>
                    <a:pt x="94894" y="3098"/>
                  </a:lnTo>
                  <a:lnTo>
                    <a:pt x="94894" y="294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488836" y="1425282"/>
              <a:ext cx="79375" cy="26034"/>
            </a:xfrm>
            <a:custGeom>
              <a:avLst/>
              <a:gdLst/>
              <a:ahLst/>
              <a:cxnLst/>
              <a:rect l="l" t="t" r="r" b="b"/>
              <a:pathLst>
                <a:path w="79375" h="26034">
                  <a:moveTo>
                    <a:pt x="2044" y="4737"/>
                  </a:moveTo>
                  <a:lnTo>
                    <a:pt x="1955" y="4584"/>
                  </a:lnTo>
                  <a:lnTo>
                    <a:pt x="1841" y="4457"/>
                  </a:lnTo>
                  <a:lnTo>
                    <a:pt x="1714" y="4381"/>
                  </a:lnTo>
                  <a:lnTo>
                    <a:pt x="1562" y="4318"/>
                  </a:lnTo>
                  <a:lnTo>
                    <a:pt x="1422" y="4292"/>
                  </a:lnTo>
                  <a:lnTo>
                    <a:pt x="1231" y="4254"/>
                  </a:lnTo>
                  <a:lnTo>
                    <a:pt x="965" y="4241"/>
                  </a:lnTo>
                  <a:lnTo>
                    <a:pt x="825" y="4279"/>
                  </a:lnTo>
                  <a:lnTo>
                    <a:pt x="685" y="4292"/>
                  </a:lnTo>
                  <a:lnTo>
                    <a:pt x="533" y="4356"/>
                  </a:lnTo>
                  <a:lnTo>
                    <a:pt x="368" y="4406"/>
                  </a:lnTo>
                  <a:lnTo>
                    <a:pt x="228" y="4521"/>
                  </a:lnTo>
                  <a:lnTo>
                    <a:pt x="139" y="4660"/>
                  </a:lnTo>
                  <a:lnTo>
                    <a:pt x="2032" y="4876"/>
                  </a:lnTo>
                  <a:lnTo>
                    <a:pt x="2044" y="4737"/>
                  </a:lnTo>
                  <a:close/>
                </a:path>
                <a:path w="79375" h="26034">
                  <a:moveTo>
                    <a:pt x="10871" y="4292"/>
                  </a:moveTo>
                  <a:lnTo>
                    <a:pt x="10160" y="1981"/>
                  </a:lnTo>
                  <a:lnTo>
                    <a:pt x="10083" y="1854"/>
                  </a:lnTo>
                  <a:lnTo>
                    <a:pt x="9956" y="1600"/>
                  </a:lnTo>
                  <a:lnTo>
                    <a:pt x="9791" y="1384"/>
                  </a:lnTo>
                  <a:lnTo>
                    <a:pt x="9601" y="1168"/>
                  </a:lnTo>
                  <a:lnTo>
                    <a:pt x="9474" y="1079"/>
                  </a:lnTo>
                  <a:lnTo>
                    <a:pt x="9093" y="787"/>
                  </a:lnTo>
                  <a:lnTo>
                    <a:pt x="8940" y="711"/>
                  </a:lnTo>
                  <a:lnTo>
                    <a:pt x="8940" y="4330"/>
                  </a:lnTo>
                  <a:lnTo>
                    <a:pt x="8915" y="5003"/>
                  </a:lnTo>
                  <a:lnTo>
                    <a:pt x="8839" y="5346"/>
                  </a:lnTo>
                  <a:lnTo>
                    <a:pt x="8763" y="5676"/>
                  </a:lnTo>
                  <a:lnTo>
                    <a:pt x="8623" y="6108"/>
                  </a:lnTo>
                  <a:lnTo>
                    <a:pt x="8293" y="6769"/>
                  </a:lnTo>
                  <a:lnTo>
                    <a:pt x="8064" y="7073"/>
                  </a:lnTo>
                  <a:lnTo>
                    <a:pt x="7848" y="7404"/>
                  </a:lnTo>
                  <a:lnTo>
                    <a:pt x="7302" y="8001"/>
                  </a:lnTo>
                  <a:lnTo>
                    <a:pt x="7010" y="8267"/>
                  </a:lnTo>
                  <a:lnTo>
                    <a:pt x="6883" y="8394"/>
                  </a:lnTo>
                  <a:lnTo>
                    <a:pt x="6527" y="8674"/>
                  </a:lnTo>
                  <a:lnTo>
                    <a:pt x="6375" y="8775"/>
                  </a:lnTo>
                  <a:lnTo>
                    <a:pt x="6184" y="8851"/>
                  </a:lnTo>
                  <a:lnTo>
                    <a:pt x="5994" y="8928"/>
                  </a:lnTo>
                  <a:lnTo>
                    <a:pt x="5473" y="9055"/>
                  </a:lnTo>
                  <a:lnTo>
                    <a:pt x="5156" y="9080"/>
                  </a:lnTo>
                  <a:lnTo>
                    <a:pt x="4940" y="9093"/>
                  </a:lnTo>
                  <a:lnTo>
                    <a:pt x="4787" y="9093"/>
                  </a:lnTo>
                  <a:lnTo>
                    <a:pt x="4660" y="9093"/>
                  </a:lnTo>
                  <a:lnTo>
                    <a:pt x="4495" y="9067"/>
                  </a:lnTo>
                  <a:lnTo>
                    <a:pt x="3530" y="8839"/>
                  </a:lnTo>
                  <a:lnTo>
                    <a:pt x="3352" y="8763"/>
                  </a:lnTo>
                  <a:lnTo>
                    <a:pt x="3200" y="8674"/>
                  </a:lnTo>
                  <a:lnTo>
                    <a:pt x="3060" y="8572"/>
                  </a:lnTo>
                  <a:lnTo>
                    <a:pt x="2921" y="8470"/>
                  </a:lnTo>
                  <a:lnTo>
                    <a:pt x="2781" y="8293"/>
                  </a:lnTo>
                  <a:lnTo>
                    <a:pt x="2654" y="8115"/>
                  </a:lnTo>
                  <a:lnTo>
                    <a:pt x="2603" y="7988"/>
                  </a:lnTo>
                  <a:lnTo>
                    <a:pt x="2438" y="7683"/>
                  </a:lnTo>
                  <a:lnTo>
                    <a:pt x="8890" y="3924"/>
                  </a:lnTo>
                  <a:lnTo>
                    <a:pt x="8940" y="4330"/>
                  </a:lnTo>
                  <a:lnTo>
                    <a:pt x="8940" y="711"/>
                  </a:lnTo>
                  <a:lnTo>
                    <a:pt x="8801" y="609"/>
                  </a:lnTo>
                  <a:lnTo>
                    <a:pt x="8470" y="469"/>
                  </a:lnTo>
                  <a:lnTo>
                    <a:pt x="8305" y="419"/>
                  </a:lnTo>
                  <a:lnTo>
                    <a:pt x="8128" y="342"/>
                  </a:lnTo>
                  <a:lnTo>
                    <a:pt x="7772" y="228"/>
                  </a:lnTo>
                  <a:lnTo>
                    <a:pt x="7569" y="177"/>
                  </a:lnTo>
                  <a:lnTo>
                    <a:pt x="7378" y="152"/>
                  </a:lnTo>
                  <a:lnTo>
                    <a:pt x="6985" y="76"/>
                  </a:lnTo>
                  <a:lnTo>
                    <a:pt x="6832" y="76"/>
                  </a:lnTo>
                  <a:lnTo>
                    <a:pt x="6705" y="38"/>
                  </a:lnTo>
                  <a:lnTo>
                    <a:pt x="6578" y="25"/>
                  </a:lnTo>
                  <a:lnTo>
                    <a:pt x="6299" y="0"/>
                  </a:lnTo>
                  <a:lnTo>
                    <a:pt x="5689" y="0"/>
                  </a:lnTo>
                  <a:lnTo>
                    <a:pt x="5486" y="25"/>
                  </a:lnTo>
                  <a:lnTo>
                    <a:pt x="5067" y="63"/>
                  </a:lnTo>
                  <a:lnTo>
                    <a:pt x="4864" y="101"/>
                  </a:lnTo>
                  <a:lnTo>
                    <a:pt x="4673" y="127"/>
                  </a:lnTo>
                  <a:lnTo>
                    <a:pt x="4279" y="203"/>
                  </a:lnTo>
                  <a:lnTo>
                    <a:pt x="4102" y="266"/>
                  </a:lnTo>
                  <a:lnTo>
                    <a:pt x="3911" y="317"/>
                  </a:lnTo>
                  <a:lnTo>
                    <a:pt x="3581" y="457"/>
                  </a:lnTo>
                  <a:lnTo>
                    <a:pt x="2260" y="1320"/>
                  </a:lnTo>
                  <a:lnTo>
                    <a:pt x="2730" y="1524"/>
                  </a:lnTo>
                  <a:lnTo>
                    <a:pt x="2209" y="1371"/>
                  </a:lnTo>
                  <a:lnTo>
                    <a:pt x="2133" y="1511"/>
                  </a:lnTo>
                  <a:lnTo>
                    <a:pt x="2120" y="1663"/>
                  </a:lnTo>
                  <a:lnTo>
                    <a:pt x="2171" y="1803"/>
                  </a:lnTo>
                  <a:lnTo>
                    <a:pt x="2273" y="1930"/>
                  </a:lnTo>
                  <a:lnTo>
                    <a:pt x="2463" y="2057"/>
                  </a:lnTo>
                  <a:lnTo>
                    <a:pt x="2628" y="2108"/>
                  </a:lnTo>
                  <a:lnTo>
                    <a:pt x="2794" y="2159"/>
                  </a:lnTo>
                  <a:lnTo>
                    <a:pt x="3022" y="2171"/>
                  </a:lnTo>
                  <a:lnTo>
                    <a:pt x="3162" y="2171"/>
                  </a:lnTo>
                  <a:lnTo>
                    <a:pt x="3352" y="2159"/>
                  </a:lnTo>
                  <a:lnTo>
                    <a:pt x="3530" y="2108"/>
                  </a:lnTo>
                  <a:lnTo>
                    <a:pt x="3683" y="2057"/>
                  </a:lnTo>
                  <a:lnTo>
                    <a:pt x="3822" y="1968"/>
                  </a:lnTo>
                  <a:lnTo>
                    <a:pt x="3949" y="1866"/>
                  </a:lnTo>
                  <a:lnTo>
                    <a:pt x="4064" y="1727"/>
                  </a:lnTo>
                  <a:lnTo>
                    <a:pt x="4191" y="1625"/>
                  </a:lnTo>
                  <a:lnTo>
                    <a:pt x="4343" y="1536"/>
                  </a:lnTo>
                  <a:lnTo>
                    <a:pt x="4495" y="1435"/>
                  </a:lnTo>
                  <a:lnTo>
                    <a:pt x="4864" y="1282"/>
                  </a:lnTo>
                  <a:lnTo>
                    <a:pt x="5067" y="1219"/>
                  </a:lnTo>
                  <a:lnTo>
                    <a:pt x="5397" y="1155"/>
                  </a:lnTo>
                  <a:lnTo>
                    <a:pt x="5715" y="1130"/>
                  </a:lnTo>
                  <a:lnTo>
                    <a:pt x="5943" y="1117"/>
                  </a:lnTo>
                  <a:lnTo>
                    <a:pt x="6159" y="1130"/>
                  </a:lnTo>
                  <a:lnTo>
                    <a:pt x="6311" y="1143"/>
                  </a:lnTo>
                  <a:lnTo>
                    <a:pt x="6845" y="1219"/>
                  </a:lnTo>
                  <a:lnTo>
                    <a:pt x="7594" y="1511"/>
                  </a:lnTo>
                  <a:lnTo>
                    <a:pt x="7810" y="1651"/>
                  </a:lnTo>
                  <a:lnTo>
                    <a:pt x="8064" y="1866"/>
                  </a:lnTo>
                  <a:lnTo>
                    <a:pt x="8216" y="2108"/>
                  </a:lnTo>
                  <a:lnTo>
                    <a:pt x="8267" y="2235"/>
                  </a:lnTo>
                  <a:lnTo>
                    <a:pt x="8432" y="2527"/>
                  </a:lnTo>
                  <a:lnTo>
                    <a:pt x="1968" y="6286"/>
                  </a:lnTo>
                  <a:lnTo>
                    <a:pt x="1917" y="5892"/>
                  </a:lnTo>
                  <a:lnTo>
                    <a:pt x="1955" y="5219"/>
                  </a:lnTo>
                  <a:lnTo>
                    <a:pt x="2006" y="4953"/>
                  </a:lnTo>
                  <a:lnTo>
                    <a:pt x="114" y="4737"/>
                  </a:lnTo>
                  <a:lnTo>
                    <a:pt x="25" y="5143"/>
                  </a:lnTo>
                  <a:lnTo>
                    <a:pt x="711" y="8242"/>
                  </a:lnTo>
                  <a:lnTo>
                    <a:pt x="787" y="8394"/>
                  </a:lnTo>
                  <a:lnTo>
                    <a:pt x="914" y="8623"/>
                  </a:lnTo>
                  <a:lnTo>
                    <a:pt x="1079" y="8839"/>
                  </a:lnTo>
                  <a:lnTo>
                    <a:pt x="1282" y="9055"/>
                  </a:lnTo>
                  <a:lnTo>
                    <a:pt x="1511" y="9258"/>
                  </a:lnTo>
                  <a:lnTo>
                    <a:pt x="1930" y="9512"/>
                  </a:lnTo>
                  <a:lnTo>
                    <a:pt x="2070" y="9613"/>
                  </a:lnTo>
                  <a:lnTo>
                    <a:pt x="2400" y="9753"/>
                  </a:lnTo>
                  <a:lnTo>
                    <a:pt x="2578" y="9804"/>
                  </a:lnTo>
                  <a:lnTo>
                    <a:pt x="2743" y="9880"/>
                  </a:lnTo>
                  <a:lnTo>
                    <a:pt x="3124" y="9982"/>
                  </a:lnTo>
                  <a:lnTo>
                    <a:pt x="3505" y="10071"/>
                  </a:lnTo>
                  <a:lnTo>
                    <a:pt x="3886" y="10147"/>
                  </a:lnTo>
                  <a:lnTo>
                    <a:pt x="4076" y="10160"/>
                  </a:lnTo>
                  <a:lnTo>
                    <a:pt x="4203" y="10185"/>
                  </a:lnTo>
                  <a:lnTo>
                    <a:pt x="4343" y="10198"/>
                  </a:lnTo>
                  <a:lnTo>
                    <a:pt x="4572" y="10210"/>
                  </a:lnTo>
                  <a:lnTo>
                    <a:pt x="5181" y="10210"/>
                  </a:lnTo>
                  <a:lnTo>
                    <a:pt x="5384" y="10185"/>
                  </a:lnTo>
                  <a:lnTo>
                    <a:pt x="5803" y="10147"/>
                  </a:lnTo>
                  <a:lnTo>
                    <a:pt x="5994" y="10109"/>
                  </a:lnTo>
                  <a:lnTo>
                    <a:pt x="6197" y="10083"/>
                  </a:lnTo>
                  <a:lnTo>
                    <a:pt x="6591" y="10007"/>
                  </a:lnTo>
                  <a:lnTo>
                    <a:pt x="6769" y="9944"/>
                  </a:lnTo>
                  <a:lnTo>
                    <a:pt x="6959" y="9893"/>
                  </a:lnTo>
                  <a:lnTo>
                    <a:pt x="7315" y="9753"/>
                  </a:lnTo>
                  <a:lnTo>
                    <a:pt x="8572" y="8940"/>
                  </a:lnTo>
                  <a:lnTo>
                    <a:pt x="10617" y="5969"/>
                  </a:lnTo>
                  <a:lnTo>
                    <a:pt x="10731" y="5613"/>
                  </a:lnTo>
                  <a:lnTo>
                    <a:pt x="10756" y="5486"/>
                  </a:lnTo>
                  <a:lnTo>
                    <a:pt x="10845" y="5080"/>
                  </a:lnTo>
                  <a:lnTo>
                    <a:pt x="10871" y="4292"/>
                  </a:lnTo>
                  <a:close/>
                </a:path>
                <a:path w="79375" h="26034">
                  <a:moveTo>
                    <a:pt x="25742" y="4889"/>
                  </a:moveTo>
                  <a:lnTo>
                    <a:pt x="25654" y="4699"/>
                  </a:lnTo>
                  <a:lnTo>
                    <a:pt x="25514" y="4597"/>
                  </a:lnTo>
                  <a:lnTo>
                    <a:pt x="25374" y="4521"/>
                  </a:lnTo>
                  <a:lnTo>
                    <a:pt x="25247" y="4470"/>
                  </a:lnTo>
                  <a:lnTo>
                    <a:pt x="25082" y="4419"/>
                  </a:lnTo>
                  <a:lnTo>
                    <a:pt x="24841" y="4406"/>
                  </a:lnTo>
                  <a:lnTo>
                    <a:pt x="24701" y="4406"/>
                  </a:lnTo>
                  <a:lnTo>
                    <a:pt x="24523" y="4419"/>
                  </a:lnTo>
                  <a:lnTo>
                    <a:pt x="24333" y="4470"/>
                  </a:lnTo>
                  <a:lnTo>
                    <a:pt x="18351" y="6451"/>
                  </a:lnTo>
                  <a:lnTo>
                    <a:pt x="19392" y="1511"/>
                  </a:lnTo>
                  <a:lnTo>
                    <a:pt x="19431" y="1384"/>
                  </a:lnTo>
                  <a:lnTo>
                    <a:pt x="19329" y="1219"/>
                  </a:lnTo>
                  <a:lnTo>
                    <a:pt x="19215" y="1092"/>
                  </a:lnTo>
                  <a:lnTo>
                    <a:pt x="19088" y="1016"/>
                  </a:lnTo>
                  <a:lnTo>
                    <a:pt x="18884" y="939"/>
                  </a:lnTo>
                  <a:lnTo>
                    <a:pt x="18719" y="889"/>
                  </a:lnTo>
                  <a:lnTo>
                    <a:pt x="18338" y="876"/>
                  </a:lnTo>
                  <a:lnTo>
                    <a:pt x="18199" y="889"/>
                  </a:lnTo>
                  <a:lnTo>
                    <a:pt x="18072" y="927"/>
                  </a:lnTo>
                  <a:lnTo>
                    <a:pt x="17907" y="990"/>
                  </a:lnTo>
                  <a:lnTo>
                    <a:pt x="17729" y="1066"/>
                  </a:lnTo>
                  <a:lnTo>
                    <a:pt x="17589" y="1181"/>
                  </a:lnTo>
                  <a:lnTo>
                    <a:pt x="17500" y="1346"/>
                  </a:lnTo>
                  <a:lnTo>
                    <a:pt x="16230" y="7327"/>
                  </a:lnTo>
                  <a:lnTo>
                    <a:pt x="16205" y="7454"/>
                  </a:lnTo>
                  <a:lnTo>
                    <a:pt x="15570" y="10426"/>
                  </a:lnTo>
                  <a:lnTo>
                    <a:pt x="15570" y="10553"/>
                  </a:lnTo>
                  <a:lnTo>
                    <a:pt x="15608" y="10680"/>
                  </a:lnTo>
                  <a:lnTo>
                    <a:pt x="15748" y="10833"/>
                  </a:lnTo>
                  <a:lnTo>
                    <a:pt x="15875" y="10909"/>
                  </a:lnTo>
                  <a:lnTo>
                    <a:pt x="16002" y="10972"/>
                  </a:lnTo>
                  <a:lnTo>
                    <a:pt x="16179" y="11010"/>
                  </a:lnTo>
                  <a:lnTo>
                    <a:pt x="16357" y="11049"/>
                  </a:lnTo>
                  <a:lnTo>
                    <a:pt x="16649" y="11061"/>
                  </a:lnTo>
                  <a:lnTo>
                    <a:pt x="16789" y="11049"/>
                  </a:lnTo>
                  <a:lnTo>
                    <a:pt x="16916" y="11010"/>
                  </a:lnTo>
                  <a:lnTo>
                    <a:pt x="17081" y="10947"/>
                  </a:lnTo>
                  <a:lnTo>
                    <a:pt x="17221" y="10896"/>
                  </a:lnTo>
                  <a:lnTo>
                    <a:pt x="17386" y="10782"/>
                  </a:lnTo>
                  <a:lnTo>
                    <a:pt x="17462" y="10642"/>
                  </a:lnTo>
                  <a:lnTo>
                    <a:pt x="18059" y="7835"/>
                  </a:lnTo>
                  <a:lnTo>
                    <a:pt x="19951" y="7213"/>
                  </a:lnTo>
                  <a:lnTo>
                    <a:pt x="22593" y="11188"/>
                  </a:lnTo>
                  <a:lnTo>
                    <a:pt x="22796" y="11366"/>
                  </a:lnTo>
                  <a:lnTo>
                    <a:pt x="22936" y="11430"/>
                  </a:lnTo>
                  <a:lnTo>
                    <a:pt x="23152" y="11506"/>
                  </a:lnTo>
                  <a:lnTo>
                    <a:pt x="23317" y="11531"/>
                  </a:lnTo>
                  <a:lnTo>
                    <a:pt x="23660" y="11531"/>
                  </a:lnTo>
                  <a:lnTo>
                    <a:pt x="23799" y="11506"/>
                  </a:lnTo>
                  <a:lnTo>
                    <a:pt x="23964" y="11480"/>
                  </a:lnTo>
                  <a:lnTo>
                    <a:pt x="24155" y="11404"/>
                  </a:lnTo>
                  <a:lnTo>
                    <a:pt x="24307" y="11290"/>
                  </a:lnTo>
                  <a:lnTo>
                    <a:pt x="24422" y="11137"/>
                  </a:lnTo>
                  <a:lnTo>
                    <a:pt x="24460" y="10922"/>
                  </a:lnTo>
                  <a:lnTo>
                    <a:pt x="24396" y="10795"/>
                  </a:lnTo>
                  <a:lnTo>
                    <a:pt x="21653" y="6642"/>
                  </a:lnTo>
                  <a:lnTo>
                    <a:pt x="25273" y="5435"/>
                  </a:lnTo>
                  <a:lnTo>
                    <a:pt x="25412" y="5384"/>
                  </a:lnTo>
                  <a:lnTo>
                    <a:pt x="25539" y="5308"/>
                  </a:lnTo>
                  <a:lnTo>
                    <a:pt x="25666" y="5181"/>
                  </a:lnTo>
                  <a:lnTo>
                    <a:pt x="25742" y="5029"/>
                  </a:lnTo>
                  <a:lnTo>
                    <a:pt x="25742" y="4889"/>
                  </a:lnTo>
                  <a:close/>
                </a:path>
                <a:path w="79375" h="26034">
                  <a:moveTo>
                    <a:pt x="41313" y="12179"/>
                  </a:moveTo>
                  <a:lnTo>
                    <a:pt x="41262" y="12039"/>
                  </a:lnTo>
                  <a:lnTo>
                    <a:pt x="41186" y="11912"/>
                  </a:lnTo>
                  <a:lnTo>
                    <a:pt x="41059" y="11823"/>
                  </a:lnTo>
                  <a:lnTo>
                    <a:pt x="40843" y="11709"/>
                  </a:lnTo>
                  <a:lnTo>
                    <a:pt x="40678" y="11658"/>
                  </a:lnTo>
                  <a:lnTo>
                    <a:pt x="40513" y="11633"/>
                  </a:lnTo>
                  <a:lnTo>
                    <a:pt x="40220" y="12738"/>
                  </a:lnTo>
                  <a:lnTo>
                    <a:pt x="40462" y="12738"/>
                  </a:lnTo>
                  <a:lnTo>
                    <a:pt x="40601" y="12725"/>
                  </a:lnTo>
                  <a:lnTo>
                    <a:pt x="40728" y="12700"/>
                  </a:lnTo>
                  <a:lnTo>
                    <a:pt x="40894" y="12636"/>
                  </a:lnTo>
                  <a:lnTo>
                    <a:pt x="41033" y="12573"/>
                  </a:lnTo>
                  <a:lnTo>
                    <a:pt x="41160" y="12484"/>
                  </a:lnTo>
                  <a:lnTo>
                    <a:pt x="41287" y="12280"/>
                  </a:lnTo>
                  <a:close/>
                </a:path>
                <a:path w="79375" h="26034">
                  <a:moveTo>
                    <a:pt x="42633" y="5689"/>
                  </a:moveTo>
                  <a:lnTo>
                    <a:pt x="37452" y="2222"/>
                  </a:lnTo>
                  <a:lnTo>
                    <a:pt x="37299" y="2209"/>
                  </a:lnTo>
                  <a:lnTo>
                    <a:pt x="37147" y="2197"/>
                  </a:lnTo>
                  <a:lnTo>
                    <a:pt x="36842" y="2171"/>
                  </a:lnTo>
                  <a:lnTo>
                    <a:pt x="36245" y="2159"/>
                  </a:lnTo>
                  <a:lnTo>
                    <a:pt x="35928" y="2171"/>
                  </a:lnTo>
                  <a:lnTo>
                    <a:pt x="35026" y="2247"/>
                  </a:lnTo>
                  <a:lnTo>
                    <a:pt x="33870" y="2463"/>
                  </a:lnTo>
                  <a:lnTo>
                    <a:pt x="33591" y="2565"/>
                  </a:lnTo>
                  <a:lnTo>
                    <a:pt x="33312" y="2641"/>
                  </a:lnTo>
                  <a:lnTo>
                    <a:pt x="30480" y="4648"/>
                  </a:lnTo>
                  <a:lnTo>
                    <a:pt x="30378" y="4813"/>
                  </a:lnTo>
                  <a:lnTo>
                    <a:pt x="30238" y="5156"/>
                  </a:lnTo>
                  <a:lnTo>
                    <a:pt x="30213" y="5321"/>
                  </a:lnTo>
                  <a:lnTo>
                    <a:pt x="30022" y="6235"/>
                  </a:lnTo>
                  <a:lnTo>
                    <a:pt x="29984" y="6375"/>
                  </a:lnTo>
                  <a:lnTo>
                    <a:pt x="29959" y="6502"/>
                  </a:lnTo>
                  <a:lnTo>
                    <a:pt x="29946" y="6845"/>
                  </a:lnTo>
                  <a:lnTo>
                    <a:pt x="29972" y="7023"/>
                  </a:lnTo>
                  <a:lnTo>
                    <a:pt x="29984" y="7188"/>
                  </a:lnTo>
                  <a:lnTo>
                    <a:pt x="30594" y="8305"/>
                  </a:lnTo>
                  <a:lnTo>
                    <a:pt x="30708" y="8445"/>
                  </a:lnTo>
                  <a:lnTo>
                    <a:pt x="31203" y="8877"/>
                  </a:lnTo>
                  <a:lnTo>
                    <a:pt x="31788" y="9258"/>
                  </a:lnTo>
                  <a:lnTo>
                    <a:pt x="32004" y="9359"/>
                  </a:lnTo>
                  <a:lnTo>
                    <a:pt x="31661" y="11010"/>
                  </a:lnTo>
                  <a:lnTo>
                    <a:pt x="29997" y="10896"/>
                  </a:lnTo>
                  <a:lnTo>
                    <a:pt x="29768" y="10883"/>
                  </a:lnTo>
                  <a:lnTo>
                    <a:pt x="29629" y="10909"/>
                  </a:lnTo>
                  <a:lnTo>
                    <a:pt x="29489" y="10922"/>
                  </a:lnTo>
                  <a:lnTo>
                    <a:pt x="29286" y="10998"/>
                  </a:lnTo>
                  <a:lnTo>
                    <a:pt x="29146" y="11074"/>
                  </a:lnTo>
                  <a:lnTo>
                    <a:pt x="29006" y="11188"/>
                  </a:lnTo>
                  <a:lnTo>
                    <a:pt x="28917" y="11366"/>
                  </a:lnTo>
                  <a:lnTo>
                    <a:pt x="28917" y="11506"/>
                  </a:lnTo>
                  <a:lnTo>
                    <a:pt x="28994" y="11671"/>
                  </a:lnTo>
                  <a:lnTo>
                    <a:pt x="29121" y="11785"/>
                  </a:lnTo>
                  <a:lnTo>
                    <a:pt x="29248" y="11861"/>
                  </a:lnTo>
                  <a:lnTo>
                    <a:pt x="29438" y="11938"/>
                  </a:lnTo>
                  <a:lnTo>
                    <a:pt x="29578" y="11976"/>
                  </a:lnTo>
                  <a:lnTo>
                    <a:pt x="29718" y="11988"/>
                  </a:lnTo>
                  <a:lnTo>
                    <a:pt x="32308" y="12179"/>
                  </a:lnTo>
                  <a:lnTo>
                    <a:pt x="32435" y="12192"/>
                  </a:lnTo>
                  <a:lnTo>
                    <a:pt x="32588" y="12179"/>
                  </a:lnTo>
                  <a:lnTo>
                    <a:pt x="32727" y="12179"/>
                  </a:lnTo>
                  <a:lnTo>
                    <a:pt x="32893" y="12141"/>
                  </a:lnTo>
                  <a:lnTo>
                    <a:pt x="33058" y="12077"/>
                  </a:lnTo>
                  <a:lnTo>
                    <a:pt x="33197" y="12026"/>
                  </a:lnTo>
                  <a:lnTo>
                    <a:pt x="33324" y="11925"/>
                  </a:lnTo>
                  <a:lnTo>
                    <a:pt x="33413" y="11798"/>
                  </a:lnTo>
                  <a:lnTo>
                    <a:pt x="33477" y="11671"/>
                  </a:lnTo>
                  <a:lnTo>
                    <a:pt x="33997" y="9182"/>
                  </a:lnTo>
                  <a:lnTo>
                    <a:pt x="33997" y="9042"/>
                  </a:lnTo>
                  <a:lnTo>
                    <a:pt x="33921" y="8890"/>
                  </a:lnTo>
                  <a:lnTo>
                    <a:pt x="33794" y="8763"/>
                  </a:lnTo>
                  <a:lnTo>
                    <a:pt x="33591" y="8661"/>
                  </a:lnTo>
                  <a:lnTo>
                    <a:pt x="33464" y="8610"/>
                  </a:lnTo>
                  <a:lnTo>
                    <a:pt x="33274" y="8509"/>
                  </a:lnTo>
                  <a:lnTo>
                    <a:pt x="32854" y="8280"/>
                  </a:lnTo>
                  <a:lnTo>
                    <a:pt x="32727" y="8191"/>
                  </a:lnTo>
                  <a:lnTo>
                    <a:pt x="32410" y="7912"/>
                  </a:lnTo>
                  <a:lnTo>
                    <a:pt x="32219" y="7708"/>
                  </a:lnTo>
                  <a:lnTo>
                    <a:pt x="32016" y="7391"/>
                  </a:lnTo>
                  <a:lnTo>
                    <a:pt x="31915" y="7048"/>
                  </a:lnTo>
                  <a:lnTo>
                    <a:pt x="31889" y="6819"/>
                  </a:lnTo>
                  <a:lnTo>
                    <a:pt x="31889" y="6591"/>
                  </a:lnTo>
                  <a:lnTo>
                    <a:pt x="32105" y="5549"/>
                  </a:lnTo>
                  <a:lnTo>
                    <a:pt x="35242" y="3378"/>
                  </a:lnTo>
                  <a:lnTo>
                    <a:pt x="35433" y="3327"/>
                  </a:lnTo>
                  <a:lnTo>
                    <a:pt x="36283" y="3289"/>
                  </a:lnTo>
                  <a:lnTo>
                    <a:pt x="36703" y="3289"/>
                  </a:lnTo>
                  <a:lnTo>
                    <a:pt x="36830" y="3302"/>
                  </a:lnTo>
                  <a:lnTo>
                    <a:pt x="37007" y="3302"/>
                  </a:lnTo>
                  <a:lnTo>
                    <a:pt x="37731" y="3403"/>
                  </a:lnTo>
                  <a:lnTo>
                    <a:pt x="40538" y="5118"/>
                  </a:lnTo>
                  <a:lnTo>
                    <a:pt x="40665" y="5448"/>
                  </a:lnTo>
                  <a:lnTo>
                    <a:pt x="40690" y="5702"/>
                  </a:lnTo>
                  <a:lnTo>
                    <a:pt x="40690" y="5943"/>
                  </a:lnTo>
                  <a:lnTo>
                    <a:pt x="40665" y="6070"/>
                  </a:lnTo>
                  <a:lnTo>
                    <a:pt x="40449" y="7073"/>
                  </a:lnTo>
                  <a:lnTo>
                    <a:pt x="39865" y="8026"/>
                  </a:lnTo>
                  <a:lnTo>
                    <a:pt x="38049" y="8940"/>
                  </a:lnTo>
                  <a:lnTo>
                    <a:pt x="37909" y="8953"/>
                  </a:lnTo>
                  <a:lnTo>
                    <a:pt x="37782" y="9017"/>
                  </a:lnTo>
                  <a:lnTo>
                    <a:pt x="37642" y="9055"/>
                  </a:lnTo>
                  <a:lnTo>
                    <a:pt x="37490" y="9156"/>
                  </a:lnTo>
                  <a:lnTo>
                    <a:pt x="37363" y="9283"/>
                  </a:lnTo>
                  <a:lnTo>
                    <a:pt x="37299" y="9436"/>
                  </a:lnTo>
                  <a:lnTo>
                    <a:pt x="36779" y="11874"/>
                  </a:lnTo>
                  <a:lnTo>
                    <a:pt x="36766" y="12065"/>
                  </a:lnTo>
                  <a:lnTo>
                    <a:pt x="36842" y="12230"/>
                  </a:lnTo>
                  <a:lnTo>
                    <a:pt x="36969" y="12344"/>
                  </a:lnTo>
                  <a:lnTo>
                    <a:pt x="37096" y="12420"/>
                  </a:lnTo>
                  <a:lnTo>
                    <a:pt x="37249" y="12484"/>
                  </a:lnTo>
                  <a:lnTo>
                    <a:pt x="37388" y="12522"/>
                  </a:lnTo>
                  <a:lnTo>
                    <a:pt x="37566" y="12547"/>
                  </a:lnTo>
                  <a:lnTo>
                    <a:pt x="37782" y="12560"/>
                  </a:lnTo>
                  <a:lnTo>
                    <a:pt x="40220" y="12738"/>
                  </a:lnTo>
                  <a:lnTo>
                    <a:pt x="40449" y="11633"/>
                  </a:lnTo>
                  <a:lnTo>
                    <a:pt x="38811" y="11518"/>
                  </a:lnTo>
                  <a:lnTo>
                    <a:pt x="39154" y="9867"/>
                  </a:lnTo>
                  <a:lnTo>
                    <a:pt x="39408" y="9791"/>
                  </a:lnTo>
                  <a:lnTo>
                    <a:pt x="39649" y="9690"/>
                  </a:lnTo>
                  <a:lnTo>
                    <a:pt x="39903" y="9601"/>
                  </a:lnTo>
                  <a:lnTo>
                    <a:pt x="40360" y="9398"/>
                  </a:lnTo>
                  <a:lnTo>
                    <a:pt x="40779" y="9169"/>
                  </a:lnTo>
                  <a:lnTo>
                    <a:pt x="41160" y="8902"/>
                  </a:lnTo>
                  <a:lnTo>
                    <a:pt x="41325" y="8763"/>
                  </a:lnTo>
                  <a:lnTo>
                    <a:pt x="41503" y="8636"/>
                  </a:lnTo>
                  <a:lnTo>
                    <a:pt x="41795" y="8331"/>
                  </a:lnTo>
                  <a:lnTo>
                    <a:pt x="41897" y="8178"/>
                  </a:lnTo>
                  <a:lnTo>
                    <a:pt x="42024" y="8026"/>
                  </a:lnTo>
                  <a:lnTo>
                    <a:pt x="42214" y="7708"/>
                  </a:lnTo>
                  <a:lnTo>
                    <a:pt x="42278" y="7556"/>
                  </a:lnTo>
                  <a:lnTo>
                    <a:pt x="42354" y="7302"/>
                  </a:lnTo>
                  <a:lnTo>
                    <a:pt x="42557" y="6324"/>
                  </a:lnTo>
                  <a:lnTo>
                    <a:pt x="42595" y="6184"/>
                  </a:lnTo>
                  <a:lnTo>
                    <a:pt x="42621" y="6045"/>
                  </a:lnTo>
                  <a:lnTo>
                    <a:pt x="42633" y="5689"/>
                  </a:lnTo>
                  <a:close/>
                </a:path>
                <a:path w="79375" h="26034">
                  <a:moveTo>
                    <a:pt x="78905" y="25209"/>
                  </a:moveTo>
                  <a:lnTo>
                    <a:pt x="77597" y="24384"/>
                  </a:lnTo>
                  <a:lnTo>
                    <a:pt x="77304" y="24536"/>
                  </a:lnTo>
                  <a:lnTo>
                    <a:pt x="77089" y="24612"/>
                  </a:lnTo>
                  <a:lnTo>
                    <a:pt x="76746" y="24688"/>
                  </a:lnTo>
                  <a:lnTo>
                    <a:pt x="76149" y="24777"/>
                  </a:lnTo>
                  <a:lnTo>
                    <a:pt x="75641" y="24777"/>
                  </a:lnTo>
                  <a:lnTo>
                    <a:pt x="75272" y="24752"/>
                  </a:lnTo>
                  <a:lnTo>
                    <a:pt x="74917" y="24676"/>
                  </a:lnTo>
                  <a:lnTo>
                    <a:pt x="74688" y="24625"/>
                  </a:lnTo>
                  <a:lnTo>
                    <a:pt x="74358" y="24511"/>
                  </a:lnTo>
                  <a:lnTo>
                    <a:pt x="74117" y="24396"/>
                  </a:lnTo>
                  <a:lnTo>
                    <a:pt x="73990" y="24320"/>
                  </a:lnTo>
                  <a:lnTo>
                    <a:pt x="73850" y="24244"/>
                  </a:lnTo>
                  <a:lnTo>
                    <a:pt x="70396" y="22085"/>
                  </a:lnTo>
                  <a:lnTo>
                    <a:pt x="70256" y="22009"/>
                  </a:lnTo>
                  <a:lnTo>
                    <a:pt x="70129" y="21971"/>
                  </a:lnTo>
                  <a:lnTo>
                    <a:pt x="69964" y="21920"/>
                  </a:lnTo>
                  <a:lnTo>
                    <a:pt x="69761" y="21907"/>
                  </a:lnTo>
                  <a:lnTo>
                    <a:pt x="69570" y="21907"/>
                  </a:lnTo>
                  <a:lnTo>
                    <a:pt x="69392" y="21932"/>
                  </a:lnTo>
                  <a:lnTo>
                    <a:pt x="69176" y="21996"/>
                  </a:lnTo>
                  <a:lnTo>
                    <a:pt x="69037" y="22059"/>
                  </a:lnTo>
                  <a:lnTo>
                    <a:pt x="68897" y="22136"/>
                  </a:lnTo>
                  <a:lnTo>
                    <a:pt x="68783" y="22263"/>
                  </a:lnTo>
                  <a:lnTo>
                    <a:pt x="68732" y="22415"/>
                  </a:lnTo>
                  <a:lnTo>
                    <a:pt x="68732" y="22555"/>
                  </a:lnTo>
                  <a:lnTo>
                    <a:pt x="68808" y="22694"/>
                  </a:lnTo>
                  <a:lnTo>
                    <a:pt x="68948" y="22834"/>
                  </a:lnTo>
                  <a:lnTo>
                    <a:pt x="72517" y="25057"/>
                  </a:lnTo>
                  <a:lnTo>
                    <a:pt x="75704" y="25908"/>
                  </a:lnTo>
                  <a:lnTo>
                    <a:pt x="76581" y="25882"/>
                  </a:lnTo>
                  <a:lnTo>
                    <a:pt x="77431" y="25742"/>
                  </a:lnTo>
                  <a:lnTo>
                    <a:pt x="78028" y="25590"/>
                  </a:lnTo>
                  <a:lnTo>
                    <a:pt x="78219" y="25527"/>
                  </a:lnTo>
                  <a:lnTo>
                    <a:pt x="78905" y="25209"/>
                  </a:lnTo>
                  <a:close/>
                </a:path>
                <a:path w="79375" h="26034">
                  <a:moveTo>
                    <a:pt x="79222" y="24726"/>
                  </a:moveTo>
                  <a:lnTo>
                    <a:pt x="79159" y="24599"/>
                  </a:lnTo>
                  <a:lnTo>
                    <a:pt x="79044" y="24472"/>
                  </a:lnTo>
                  <a:lnTo>
                    <a:pt x="78917" y="24384"/>
                  </a:lnTo>
                  <a:lnTo>
                    <a:pt x="78790" y="24320"/>
                  </a:lnTo>
                  <a:lnTo>
                    <a:pt x="78613" y="24282"/>
                  </a:lnTo>
                  <a:lnTo>
                    <a:pt x="78473" y="24244"/>
                  </a:lnTo>
                  <a:lnTo>
                    <a:pt x="78295" y="24244"/>
                  </a:lnTo>
                  <a:lnTo>
                    <a:pt x="78130" y="24244"/>
                  </a:lnTo>
                  <a:lnTo>
                    <a:pt x="77952" y="24257"/>
                  </a:lnTo>
                  <a:lnTo>
                    <a:pt x="77736" y="24320"/>
                  </a:lnTo>
                  <a:lnTo>
                    <a:pt x="77597" y="24384"/>
                  </a:lnTo>
                  <a:lnTo>
                    <a:pt x="78905" y="25196"/>
                  </a:lnTo>
                  <a:lnTo>
                    <a:pt x="79032" y="25120"/>
                  </a:lnTo>
                  <a:lnTo>
                    <a:pt x="79159" y="25006"/>
                  </a:lnTo>
                  <a:lnTo>
                    <a:pt x="79222" y="2484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563969" y="1440967"/>
              <a:ext cx="43815" cy="27940"/>
            </a:xfrm>
            <a:custGeom>
              <a:avLst/>
              <a:gdLst/>
              <a:ahLst/>
              <a:cxnLst/>
              <a:rect l="l" t="t" r="r" b="b"/>
              <a:pathLst>
                <a:path w="43815" h="27940">
                  <a:moveTo>
                    <a:pt x="3784" y="9525"/>
                  </a:moveTo>
                  <a:lnTo>
                    <a:pt x="2476" y="8712"/>
                  </a:lnTo>
                  <a:lnTo>
                    <a:pt x="2324" y="8813"/>
                  </a:lnTo>
                  <a:lnTo>
                    <a:pt x="2184" y="8953"/>
                  </a:lnTo>
                  <a:lnTo>
                    <a:pt x="2159" y="9182"/>
                  </a:lnTo>
                  <a:lnTo>
                    <a:pt x="2222" y="9334"/>
                  </a:lnTo>
                  <a:lnTo>
                    <a:pt x="2400" y="9474"/>
                  </a:lnTo>
                  <a:lnTo>
                    <a:pt x="2578" y="9588"/>
                  </a:lnTo>
                  <a:lnTo>
                    <a:pt x="2730" y="9613"/>
                  </a:lnTo>
                  <a:lnTo>
                    <a:pt x="2895" y="9664"/>
                  </a:lnTo>
                  <a:lnTo>
                    <a:pt x="3048" y="9664"/>
                  </a:lnTo>
                  <a:lnTo>
                    <a:pt x="3225" y="9664"/>
                  </a:lnTo>
                  <a:lnTo>
                    <a:pt x="3429" y="9652"/>
                  </a:lnTo>
                  <a:lnTo>
                    <a:pt x="3581" y="9601"/>
                  </a:lnTo>
                  <a:lnTo>
                    <a:pt x="3733" y="9537"/>
                  </a:lnTo>
                  <a:close/>
                </a:path>
                <a:path w="43815" h="27940">
                  <a:moveTo>
                    <a:pt x="13093" y="4254"/>
                  </a:moveTo>
                  <a:lnTo>
                    <a:pt x="13042" y="4102"/>
                  </a:lnTo>
                  <a:lnTo>
                    <a:pt x="12928" y="3962"/>
                  </a:lnTo>
                  <a:lnTo>
                    <a:pt x="6985" y="292"/>
                  </a:lnTo>
                  <a:lnTo>
                    <a:pt x="6858" y="215"/>
                  </a:lnTo>
                  <a:lnTo>
                    <a:pt x="6718" y="139"/>
                  </a:lnTo>
                  <a:lnTo>
                    <a:pt x="6565" y="76"/>
                  </a:lnTo>
                  <a:lnTo>
                    <a:pt x="6426" y="38"/>
                  </a:lnTo>
                  <a:lnTo>
                    <a:pt x="6299" y="12"/>
                  </a:lnTo>
                  <a:lnTo>
                    <a:pt x="6007" y="0"/>
                  </a:lnTo>
                  <a:lnTo>
                    <a:pt x="5829" y="25"/>
                  </a:lnTo>
                  <a:lnTo>
                    <a:pt x="5689" y="76"/>
                  </a:lnTo>
                  <a:lnTo>
                    <a:pt x="5473" y="152"/>
                  </a:lnTo>
                  <a:lnTo>
                    <a:pt x="431" y="2857"/>
                  </a:lnTo>
                  <a:lnTo>
                    <a:pt x="292" y="2933"/>
                  </a:lnTo>
                  <a:lnTo>
                    <a:pt x="152" y="3022"/>
                  </a:lnTo>
                  <a:lnTo>
                    <a:pt x="50" y="3175"/>
                  </a:lnTo>
                  <a:lnTo>
                    <a:pt x="0" y="3327"/>
                  </a:lnTo>
                  <a:lnTo>
                    <a:pt x="50" y="3505"/>
                  </a:lnTo>
                  <a:lnTo>
                    <a:pt x="152" y="3632"/>
                  </a:lnTo>
                  <a:lnTo>
                    <a:pt x="292" y="3733"/>
                  </a:lnTo>
                  <a:lnTo>
                    <a:pt x="3822" y="5918"/>
                  </a:lnTo>
                  <a:lnTo>
                    <a:pt x="4102" y="6083"/>
                  </a:lnTo>
                  <a:lnTo>
                    <a:pt x="4229" y="6210"/>
                  </a:lnTo>
                  <a:lnTo>
                    <a:pt x="4381" y="6413"/>
                  </a:lnTo>
                  <a:lnTo>
                    <a:pt x="4533" y="6692"/>
                  </a:lnTo>
                  <a:lnTo>
                    <a:pt x="4572" y="6908"/>
                  </a:lnTo>
                  <a:lnTo>
                    <a:pt x="4546" y="7048"/>
                  </a:lnTo>
                  <a:lnTo>
                    <a:pt x="4521" y="7200"/>
                  </a:lnTo>
                  <a:lnTo>
                    <a:pt x="4457" y="7340"/>
                  </a:lnTo>
                  <a:lnTo>
                    <a:pt x="4368" y="7480"/>
                  </a:lnTo>
                  <a:lnTo>
                    <a:pt x="4127" y="7721"/>
                  </a:lnTo>
                  <a:lnTo>
                    <a:pt x="4013" y="7848"/>
                  </a:lnTo>
                  <a:lnTo>
                    <a:pt x="3835" y="7950"/>
                  </a:lnTo>
                  <a:lnTo>
                    <a:pt x="3708" y="8026"/>
                  </a:lnTo>
                  <a:lnTo>
                    <a:pt x="2603" y="8636"/>
                  </a:lnTo>
                  <a:lnTo>
                    <a:pt x="2463" y="8699"/>
                  </a:lnTo>
                  <a:lnTo>
                    <a:pt x="3771" y="9512"/>
                  </a:lnTo>
                  <a:lnTo>
                    <a:pt x="5054" y="8839"/>
                  </a:lnTo>
                  <a:lnTo>
                    <a:pt x="4533" y="8509"/>
                  </a:lnTo>
                  <a:lnTo>
                    <a:pt x="4102" y="8229"/>
                  </a:lnTo>
                  <a:lnTo>
                    <a:pt x="5080" y="8813"/>
                  </a:lnTo>
                  <a:lnTo>
                    <a:pt x="5232" y="8724"/>
                  </a:lnTo>
                  <a:lnTo>
                    <a:pt x="5511" y="8547"/>
                  </a:lnTo>
                  <a:lnTo>
                    <a:pt x="5778" y="8343"/>
                  </a:lnTo>
                  <a:lnTo>
                    <a:pt x="6489" y="7035"/>
                  </a:lnTo>
                  <a:lnTo>
                    <a:pt x="6489" y="6896"/>
                  </a:lnTo>
                  <a:lnTo>
                    <a:pt x="6464" y="6642"/>
                  </a:lnTo>
                  <a:lnTo>
                    <a:pt x="6400" y="6400"/>
                  </a:lnTo>
                  <a:lnTo>
                    <a:pt x="6273" y="6134"/>
                  </a:lnTo>
                  <a:lnTo>
                    <a:pt x="6121" y="5905"/>
                  </a:lnTo>
                  <a:lnTo>
                    <a:pt x="5943" y="5676"/>
                  </a:lnTo>
                  <a:lnTo>
                    <a:pt x="5702" y="5461"/>
                  </a:lnTo>
                  <a:lnTo>
                    <a:pt x="5435" y="5257"/>
                  </a:lnTo>
                  <a:lnTo>
                    <a:pt x="5308" y="5181"/>
                  </a:lnTo>
                  <a:lnTo>
                    <a:pt x="5181" y="5118"/>
                  </a:lnTo>
                  <a:lnTo>
                    <a:pt x="2336" y="3365"/>
                  </a:lnTo>
                  <a:lnTo>
                    <a:pt x="6083" y="1358"/>
                  </a:lnTo>
                  <a:lnTo>
                    <a:pt x="11391" y="4648"/>
                  </a:lnTo>
                  <a:lnTo>
                    <a:pt x="11518" y="4699"/>
                  </a:lnTo>
                  <a:lnTo>
                    <a:pt x="11671" y="4762"/>
                  </a:lnTo>
                  <a:lnTo>
                    <a:pt x="11861" y="4813"/>
                  </a:lnTo>
                  <a:lnTo>
                    <a:pt x="12026" y="4826"/>
                  </a:lnTo>
                  <a:lnTo>
                    <a:pt x="12268" y="4826"/>
                  </a:lnTo>
                  <a:lnTo>
                    <a:pt x="12458" y="4800"/>
                  </a:lnTo>
                  <a:lnTo>
                    <a:pt x="12611" y="4737"/>
                  </a:lnTo>
                  <a:lnTo>
                    <a:pt x="12776" y="4673"/>
                  </a:lnTo>
                  <a:lnTo>
                    <a:pt x="12903" y="4597"/>
                  </a:lnTo>
                  <a:lnTo>
                    <a:pt x="13017" y="4470"/>
                  </a:lnTo>
                  <a:lnTo>
                    <a:pt x="13068" y="4292"/>
                  </a:lnTo>
                  <a:close/>
                </a:path>
                <a:path w="43815" h="27940">
                  <a:moveTo>
                    <a:pt x="21856" y="10312"/>
                  </a:moveTo>
                  <a:lnTo>
                    <a:pt x="21844" y="10185"/>
                  </a:lnTo>
                  <a:lnTo>
                    <a:pt x="21717" y="9829"/>
                  </a:lnTo>
                  <a:lnTo>
                    <a:pt x="21590" y="9601"/>
                  </a:lnTo>
                  <a:lnTo>
                    <a:pt x="20840" y="8864"/>
                  </a:lnTo>
                  <a:lnTo>
                    <a:pt x="20713" y="8775"/>
                  </a:lnTo>
                  <a:lnTo>
                    <a:pt x="20586" y="8686"/>
                  </a:lnTo>
                  <a:lnTo>
                    <a:pt x="20104" y="8458"/>
                  </a:lnTo>
                  <a:lnTo>
                    <a:pt x="19926" y="8394"/>
                  </a:lnTo>
                  <a:lnTo>
                    <a:pt x="19926" y="10375"/>
                  </a:lnTo>
                  <a:lnTo>
                    <a:pt x="19913" y="10553"/>
                  </a:lnTo>
                  <a:lnTo>
                    <a:pt x="19837" y="10807"/>
                  </a:lnTo>
                  <a:lnTo>
                    <a:pt x="19697" y="10998"/>
                  </a:lnTo>
                  <a:lnTo>
                    <a:pt x="19596" y="11125"/>
                  </a:lnTo>
                  <a:lnTo>
                    <a:pt x="19405" y="11417"/>
                  </a:lnTo>
                  <a:lnTo>
                    <a:pt x="18173" y="11557"/>
                  </a:lnTo>
                  <a:lnTo>
                    <a:pt x="18173" y="12661"/>
                  </a:lnTo>
                  <a:lnTo>
                    <a:pt x="17767" y="12979"/>
                  </a:lnTo>
                  <a:lnTo>
                    <a:pt x="16992" y="13487"/>
                  </a:lnTo>
                  <a:lnTo>
                    <a:pt x="16560" y="13716"/>
                  </a:lnTo>
                  <a:lnTo>
                    <a:pt x="16421" y="13779"/>
                  </a:lnTo>
                  <a:lnTo>
                    <a:pt x="16141" y="13919"/>
                  </a:lnTo>
                  <a:lnTo>
                    <a:pt x="12014" y="15252"/>
                  </a:lnTo>
                  <a:lnTo>
                    <a:pt x="11887" y="15278"/>
                  </a:lnTo>
                  <a:lnTo>
                    <a:pt x="11747" y="15303"/>
                  </a:lnTo>
                  <a:lnTo>
                    <a:pt x="11620" y="15341"/>
                  </a:lnTo>
                  <a:lnTo>
                    <a:pt x="11303" y="15379"/>
                  </a:lnTo>
                  <a:lnTo>
                    <a:pt x="11087" y="15417"/>
                  </a:lnTo>
                  <a:lnTo>
                    <a:pt x="10401" y="15405"/>
                  </a:lnTo>
                  <a:lnTo>
                    <a:pt x="10185" y="15367"/>
                  </a:lnTo>
                  <a:lnTo>
                    <a:pt x="9969" y="15328"/>
                  </a:lnTo>
                  <a:lnTo>
                    <a:pt x="9575" y="15214"/>
                  </a:lnTo>
                  <a:lnTo>
                    <a:pt x="9398" y="15138"/>
                  </a:lnTo>
                  <a:lnTo>
                    <a:pt x="9245" y="15062"/>
                  </a:lnTo>
                  <a:lnTo>
                    <a:pt x="9118" y="14986"/>
                  </a:lnTo>
                  <a:lnTo>
                    <a:pt x="8801" y="14719"/>
                  </a:lnTo>
                  <a:lnTo>
                    <a:pt x="8661" y="14541"/>
                  </a:lnTo>
                  <a:lnTo>
                    <a:pt x="8597" y="14414"/>
                  </a:lnTo>
                  <a:lnTo>
                    <a:pt x="8559" y="14287"/>
                  </a:lnTo>
                  <a:lnTo>
                    <a:pt x="8534" y="14147"/>
                  </a:lnTo>
                  <a:lnTo>
                    <a:pt x="8559" y="13970"/>
                  </a:lnTo>
                  <a:lnTo>
                    <a:pt x="8597" y="13779"/>
                  </a:lnTo>
                  <a:lnTo>
                    <a:pt x="8750" y="13538"/>
                  </a:lnTo>
                  <a:lnTo>
                    <a:pt x="8839" y="13411"/>
                  </a:lnTo>
                  <a:lnTo>
                    <a:pt x="9067" y="13119"/>
                  </a:lnTo>
                  <a:lnTo>
                    <a:pt x="18173" y="12661"/>
                  </a:lnTo>
                  <a:lnTo>
                    <a:pt x="18173" y="11557"/>
                  </a:lnTo>
                  <a:lnTo>
                    <a:pt x="10248" y="11899"/>
                  </a:lnTo>
                  <a:lnTo>
                    <a:pt x="10668" y="11557"/>
                  </a:lnTo>
                  <a:lnTo>
                    <a:pt x="11455" y="11049"/>
                  </a:lnTo>
                  <a:lnTo>
                    <a:pt x="11861" y="10833"/>
                  </a:lnTo>
                  <a:lnTo>
                    <a:pt x="12306" y="10617"/>
                  </a:lnTo>
                  <a:lnTo>
                    <a:pt x="12903" y="10325"/>
                  </a:lnTo>
                  <a:lnTo>
                    <a:pt x="13881" y="9931"/>
                  </a:lnTo>
                  <a:lnTo>
                    <a:pt x="14401" y="9779"/>
                  </a:lnTo>
                  <a:lnTo>
                    <a:pt x="14922" y="9613"/>
                  </a:lnTo>
                  <a:lnTo>
                    <a:pt x="16014" y="9347"/>
                  </a:lnTo>
                  <a:lnTo>
                    <a:pt x="16573" y="9258"/>
                  </a:lnTo>
                  <a:lnTo>
                    <a:pt x="16700" y="9232"/>
                  </a:lnTo>
                  <a:lnTo>
                    <a:pt x="16840" y="9207"/>
                  </a:lnTo>
                  <a:lnTo>
                    <a:pt x="17373" y="9118"/>
                  </a:lnTo>
                  <a:lnTo>
                    <a:pt x="18059" y="9131"/>
                  </a:lnTo>
                  <a:lnTo>
                    <a:pt x="18275" y="9169"/>
                  </a:lnTo>
                  <a:lnTo>
                    <a:pt x="18681" y="9258"/>
                  </a:lnTo>
                  <a:lnTo>
                    <a:pt x="18872" y="9321"/>
                  </a:lnTo>
                  <a:lnTo>
                    <a:pt x="19037" y="9410"/>
                  </a:lnTo>
                  <a:lnTo>
                    <a:pt x="19227" y="9486"/>
                  </a:lnTo>
                  <a:lnTo>
                    <a:pt x="19380" y="9588"/>
                  </a:lnTo>
                  <a:lnTo>
                    <a:pt x="19583" y="9753"/>
                  </a:lnTo>
                  <a:lnTo>
                    <a:pt x="19773" y="9982"/>
                  </a:lnTo>
                  <a:lnTo>
                    <a:pt x="19862" y="10109"/>
                  </a:lnTo>
                  <a:lnTo>
                    <a:pt x="19900" y="10236"/>
                  </a:lnTo>
                  <a:lnTo>
                    <a:pt x="19926" y="10375"/>
                  </a:lnTo>
                  <a:lnTo>
                    <a:pt x="19926" y="8394"/>
                  </a:lnTo>
                  <a:lnTo>
                    <a:pt x="19570" y="8267"/>
                  </a:lnTo>
                  <a:lnTo>
                    <a:pt x="19380" y="8229"/>
                  </a:lnTo>
                  <a:lnTo>
                    <a:pt x="19202" y="8178"/>
                  </a:lnTo>
                  <a:lnTo>
                    <a:pt x="18808" y="8102"/>
                  </a:lnTo>
                  <a:lnTo>
                    <a:pt x="18592" y="8077"/>
                  </a:lnTo>
                  <a:lnTo>
                    <a:pt x="18376" y="8039"/>
                  </a:lnTo>
                  <a:lnTo>
                    <a:pt x="17767" y="8001"/>
                  </a:lnTo>
                  <a:lnTo>
                    <a:pt x="17145" y="8013"/>
                  </a:lnTo>
                  <a:lnTo>
                    <a:pt x="16954" y="8039"/>
                  </a:lnTo>
                  <a:lnTo>
                    <a:pt x="16764" y="8051"/>
                  </a:lnTo>
                  <a:lnTo>
                    <a:pt x="16357" y="8115"/>
                  </a:lnTo>
                  <a:lnTo>
                    <a:pt x="16154" y="8166"/>
                  </a:lnTo>
                  <a:lnTo>
                    <a:pt x="16027" y="8191"/>
                  </a:lnTo>
                  <a:lnTo>
                    <a:pt x="15900" y="8216"/>
                  </a:lnTo>
                  <a:lnTo>
                    <a:pt x="15367" y="8305"/>
                  </a:lnTo>
                  <a:lnTo>
                    <a:pt x="11049" y="9766"/>
                  </a:lnTo>
                  <a:lnTo>
                    <a:pt x="10718" y="9918"/>
                  </a:lnTo>
                  <a:lnTo>
                    <a:pt x="10579" y="10007"/>
                  </a:lnTo>
                  <a:lnTo>
                    <a:pt x="10071" y="10287"/>
                  </a:lnTo>
                  <a:lnTo>
                    <a:pt x="7112" y="12954"/>
                  </a:lnTo>
                  <a:lnTo>
                    <a:pt x="6845" y="13271"/>
                  </a:lnTo>
                  <a:lnTo>
                    <a:pt x="6781" y="13398"/>
                  </a:lnTo>
                  <a:lnTo>
                    <a:pt x="6642" y="13741"/>
                  </a:lnTo>
                  <a:lnTo>
                    <a:pt x="6616" y="13982"/>
                  </a:lnTo>
                  <a:lnTo>
                    <a:pt x="6616" y="14211"/>
                  </a:lnTo>
                  <a:lnTo>
                    <a:pt x="6642" y="14439"/>
                  </a:lnTo>
                  <a:lnTo>
                    <a:pt x="6718" y="14693"/>
                  </a:lnTo>
                  <a:lnTo>
                    <a:pt x="6845" y="14922"/>
                  </a:lnTo>
                  <a:lnTo>
                    <a:pt x="7023" y="15138"/>
                  </a:lnTo>
                  <a:lnTo>
                    <a:pt x="7200" y="15354"/>
                  </a:lnTo>
                  <a:lnTo>
                    <a:pt x="7429" y="15557"/>
                  </a:lnTo>
                  <a:lnTo>
                    <a:pt x="7569" y="15646"/>
                  </a:lnTo>
                  <a:lnTo>
                    <a:pt x="7708" y="15748"/>
                  </a:lnTo>
                  <a:lnTo>
                    <a:pt x="7874" y="15849"/>
                  </a:lnTo>
                  <a:lnTo>
                    <a:pt x="8356" y="16078"/>
                  </a:lnTo>
                  <a:lnTo>
                    <a:pt x="8864" y="16268"/>
                  </a:lnTo>
                  <a:lnTo>
                    <a:pt x="9080" y="16306"/>
                  </a:lnTo>
                  <a:lnTo>
                    <a:pt x="9258" y="16357"/>
                  </a:lnTo>
                  <a:lnTo>
                    <a:pt x="9652" y="16446"/>
                  </a:lnTo>
                  <a:lnTo>
                    <a:pt x="9855" y="16459"/>
                  </a:lnTo>
                  <a:lnTo>
                    <a:pt x="10045" y="16497"/>
                  </a:lnTo>
                  <a:lnTo>
                    <a:pt x="10668" y="16535"/>
                  </a:lnTo>
                  <a:lnTo>
                    <a:pt x="10883" y="16535"/>
                  </a:lnTo>
                  <a:lnTo>
                    <a:pt x="11506" y="16510"/>
                  </a:lnTo>
                  <a:lnTo>
                    <a:pt x="12306" y="16383"/>
                  </a:lnTo>
                  <a:lnTo>
                    <a:pt x="12509" y="16332"/>
                  </a:lnTo>
                  <a:lnTo>
                    <a:pt x="13081" y="16230"/>
                  </a:lnTo>
                  <a:lnTo>
                    <a:pt x="14338" y="15925"/>
                  </a:lnTo>
                  <a:lnTo>
                    <a:pt x="15557" y="15557"/>
                  </a:lnTo>
                  <a:lnTo>
                    <a:pt x="16700" y="15113"/>
                  </a:lnTo>
                  <a:lnTo>
                    <a:pt x="17868" y="14541"/>
                  </a:lnTo>
                  <a:lnTo>
                    <a:pt x="17995" y="14465"/>
                  </a:lnTo>
                  <a:lnTo>
                    <a:pt x="18364" y="14274"/>
                  </a:lnTo>
                  <a:lnTo>
                    <a:pt x="19291" y="13665"/>
                  </a:lnTo>
                  <a:lnTo>
                    <a:pt x="19672" y="13347"/>
                  </a:lnTo>
                  <a:lnTo>
                    <a:pt x="20091" y="13017"/>
                  </a:lnTo>
                  <a:lnTo>
                    <a:pt x="20777" y="12344"/>
                  </a:lnTo>
                  <a:lnTo>
                    <a:pt x="21069" y="11976"/>
                  </a:lnTo>
                  <a:lnTo>
                    <a:pt x="21348" y="11582"/>
                  </a:lnTo>
                  <a:lnTo>
                    <a:pt x="21450" y="11455"/>
                  </a:lnTo>
                  <a:lnTo>
                    <a:pt x="21602" y="11252"/>
                  </a:lnTo>
                  <a:lnTo>
                    <a:pt x="21653" y="11125"/>
                  </a:lnTo>
                  <a:lnTo>
                    <a:pt x="21818" y="10782"/>
                  </a:lnTo>
                  <a:lnTo>
                    <a:pt x="21856" y="10541"/>
                  </a:lnTo>
                  <a:lnTo>
                    <a:pt x="21856" y="10312"/>
                  </a:lnTo>
                  <a:close/>
                </a:path>
                <a:path w="43815" h="27940">
                  <a:moveTo>
                    <a:pt x="22440" y="23660"/>
                  </a:moveTo>
                  <a:lnTo>
                    <a:pt x="20624" y="23304"/>
                  </a:lnTo>
                  <a:lnTo>
                    <a:pt x="20574" y="23431"/>
                  </a:lnTo>
                  <a:lnTo>
                    <a:pt x="20586" y="23596"/>
                  </a:lnTo>
                  <a:lnTo>
                    <a:pt x="20662" y="23723"/>
                  </a:lnTo>
                  <a:lnTo>
                    <a:pt x="20789" y="23850"/>
                  </a:lnTo>
                  <a:lnTo>
                    <a:pt x="20916" y="23926"/>
                  </a:lnTo>
                  <a:lnTo>
                    <a:pt x="21069" y="23990"/>
                  </a:lnTo>
                  <a:lnTo>
                    <a:pt x="21221" y="24003"/>
                  </a:lnTo>
                  <a:lnTo>
                    <a:pt x="21348" y="24028"/>
                  </a:lnTo>
                  <a:lnTo>
                    <a:pt x="21717" y="24028"/>
                  </a:lnTo>
                  <a:lnTo>
                    <a:pt x="21920" y="23990"/>
                  </a:lnTo>
                  <a:lnTo>
                    <a:pt x="22110" y="23926"/>
                  </a:lnTo>
                  <a:lnTo>
                    <a:pt x="22237" y="23850"/>
                  </a:lnTo>
                  <a:lnTo>
                    <a:pt x="22390" y="23736"/>
                  </a:lnTo>
                  <a:close/>
                </a:path>
                <a:path w="43815" h="27940">
                  <a:moveTo>
                    <a:pt x="29375" y="18783"/>
                  </a:moveTo>
                  <a:lnTo>
                    <a:pt x="22656" y="18084"/>
                  </a:lnTo>
                  <a:lnTo>
                    <a:pt x="28956" y="14693"/>
                  </a:lnTo>
                  <a:lnTo>
                    <a:pt x="29083" y="14605"/>
                  </a:lnTo>
                  <a:lnTo>
                    <a:pt x="29222" y="14439"/>
                  </a:lnTo>
                  <a:lnTo>
                    <a:pt x="29248" y="14287"/>
                  </a:lnTo>
                  <a:lnTo>
                    <a:pt x="29222" y="14109"/>
                  </a:lnTo>
                  <a:lnTo>
                    <a:pt x="29095" y="13970"/>
                  </a:lnTo>
                  <a:lnTo>
                    <a:pt x="28867" y="13830"/>
                  </a:lnTo>
                  <a:lnTo>
                    <a:pt x="28727" y="13792"/>
                  </a:lnTo>
                  <a:lnTo>
                    <a:pt x="28562" y="13754"/>
                  </a:lnTo>
                  <a:lnTo>
                    <a:pt x="28371" y="13728"/>
                  </a:lnTo>
                  <a:lnTo>
                    <a:pt x="28194" y="13728"/>
                  </a:lnTo>
                  <a:lnTo>
                    <a:pt x="27990" y="13754"/>
                  </a:lnTo>
                  <a:lnTo>
                    <a:pt x="27838" y="13804"/>
                  </a:lnTo>
                  <a:lnTo>
                    <a:pt x="27686" y="13868"/>
                  </a:lnTo>
                  <a:lnTo>
                    <a:pt x="20002" y="17995"/>
                  </a:lnTo>
                  <a:lnTo>
                    <a:pt x="19862" y="18072"/>
                  </a:lnTo>
                  <a:lnTo>
                    <a:pt x="16065" y="20104"/>
                  </a:lnTo>
                  <a:lnTo>
                    <a:pt x="15925" y="20193"/>
                  </a:lnTo>
                  <a:lnTo>
                    <a:pt x="15786" y="20345"/>
                  </a:lnTo>
                  <a:lnTo>
                    <a:pt x="15773" y="20472"/>
                  </a:lnTo>
                  <a:lnTo>
                    <a:pt x="15786" y="20624"/>
                  </a:lnTo>
                  <a:lnTo>
                    <a:pt x="15887" y="20815"/>
                  </a:lnTo>
                  <a:lnTo>
                    <a:pt x="16040" y="20916"/>
                  </a:lnTo>
                  <a:lnTo>
                    <a:pt x="16281" y="21005"/>
                  </a:lnTo>
                  <a:lnTo>
                    <a:pt x="16446" y="21043"/>
                  </a:lnTo>
                  <a:lnTo>
                    <a:pt x="16649" y="21069"/>
                  </a:lnTo>
                  <a:lnTo>
                    <a:pt x="16827" y="21069"/>
                  </a:lnTo>
                  <a:lnTo>
                    <a:pt x="17018" y="21043"/>
                  </a:lnTo>
                  <a:lnTo>
                    <a:pt x="17170" y="20993"/>
                  </a:lnTo>
                  <a:lnTo>
                    <a:pt x="17386" y="20916"/>
                  </a:lnTo>
                  <a:lnTo>
                    <a:pt x="20878" y="19037"/>
                  </a:lnTo>
                  <a:lnTo>
                    <a:pt x="23012" y="19265"/>
                  </a:lnTo>
                  <a:lnTo>
                    <a:pt x="20612" y="23291"/>
                  </a:lnTo>
                  <a:lnTo>
                    <a:pt x="22428" y="23647"/>
                  </a:lnTo>
                  <a:lnTo>
                    <a:pt x="24942" y="19456"/>
                  </a:lnTo>
                  <a:lnTo>
                    <a:pt x="29057" y="19875"/>
                  </a:lnTo>
                  <a:lnTo>
                    <a:pt x="29375" y="18783"/>
                  </a:lnTo>
                  <a:close/>
                </a:path>
                <a:path w="43815" h="27940">
                  <a:moveTo>
                    <a:pt x="30200" y="19291"/>
                  </a:moveTo>
                  <a:lnTo>
                    <a:pt x="30149" y="19126"/>
                  </a:lnTo>
                  <a:lnTo>
                    <a:pt x="30010" y="19011"/>
                  </a:lnTo>
                  <a:lnTo>
                    <a:pt x="29883" y="18923"/>
                  </a:lnTo>
                  <a:lnTo>
                    <a:pt x="29743" y="18859"/>
                  </a:lnTo>
                  <a:lnTo>
                    <a:pt x="29591" y="18808"/>
                  </a:lnTo>
                  <a:lnTo>
                    <a:pt x="29438" y="18783"/>
                  </a:lnTo>
                  <a:lnTo>
                    <a:pt x="29057" y="19875"/>
                  </a:lnTo>
                  <a:lnTo>
                    <a:pt x="29184" y="19888"/>
                  </a:lnTo>
                  <a:lnTo>
                    <a:pt x="29375" y="19875"/>
                  </a:lnTo>
                  <a:lnTo>
                    <a:pt x="29578" y="19850"/>
                  </a:lnTo>
                  <a:lnTo>
                    <a:pt x="29730" y="19799"/>
                  </a:lnTo>
                  <a:lnTo>
                    <a:pt x="29908" y="19723"/>
                  </a:lnTo>
                  <a:lnTo>
                    <a:pt x="30124" y="19545"/>
                  </a:lnTo>
                  <a:lnTo>
                    <a:pt x="30187" y="19405"/>
                  </a:lnTo>
                  <a:close/>
                </a:path>
                <a:path w="43815" h="27940">
                  <a:moveTo>
                    <a:pt x="43459" y="24218"/>
                  </a:moveTo>
                  <a:lnTo>
                    <a:pt x="43408" y="23863"/>
                  </a:lnTo>
                  <a:lnTo>
                    <a:pt x="43319" y="23507"/>
                  </a:lnTo>
                  <a:lnTo>
                    <a:pt x="43154" y="23177"/>
                  </a:lnTo>
                  <a:lnTo>
                    <a:pt x="43040" y="23012"/>
                  </a:lnTo>
                  <a:lnTo>
                    <a:pt x="42938" y="22847"/>
                  </a:lnTo>
                  <a:lnTo>
                    <a:pt x="41859" y="21882"/>
                  </a:lnTo>
                  <a:lnTo>
                    <a:pt x="41732" y="21780"/>
                  </a:lnTo>
                  <a:lnTo>
                    <a:pt x="37439" y="20650"/>
                  </a:lnTo>
                  <a:lnTo>
                    <a:pt x="37109" y="20650"/>
                  </a:lnTo>
                  <a:lnTo>
                    <a:pt x="33058" y="21577"/>
                  </a:lnTo>
                  <a:lnTo>
                    <a:pt x="32905" y="21653"/>
                  </a:lnTo>
                  <a:lnTo>
                    <a:pt x="31661" y="22313"/>
                  </a:lnTo>
                  <a:lnTo>
                    <a:pt x="31457" y="22440"/>
                  </a:lnTo>
                  <a:lnTo>
                    <a:pt x="31076" y="22694"/>
                  </a:lnTo>
                  <a:lnTo>
                    <a:pt x="29946" y="24053"/>
                  </a:lnTo>
                  <a:lnTo>
                    <a:pt x="29883" y="24218"/>
                  </a:lnTo>
                  <a:lnTo>
                    <a:pt x="29806" y="24536"/>
                  </a:lnTo>
                  <a:lnTo>
                    <a:pt x="29781" y="24714"/>
                  </a:lnTo>
                  <a:lnTo>
                    <a:pt x="29768" y="24879"/>
                  </a:lnTo>
                  <a:lnTo>
                    <a:pt x="29819" y="25222"/>
                  </a:lnTo>
                  <a:lnTo>
                    <a:pt x="29857" y="25387"/>
                  </a:lnTo>
                  <a:lnTo>
                    <a:pt x="27762" y="26517"/>
                  </a:lnTo>
                  <a:lnTo>
                    <a:pt x="26619" y="25806"/>
                  </a:lnTo>
                  <a:lnTo>
                    <a:pt x="26479" y="25730"/>
                  </a:lnTo>
                  <a:lnTo>
                    <a:pt x="26352" y="25692"/>
                  </a:lnTo>
                  <a:lnTo>
                    <a:pt x="26162" y="25641"/>
                  </a:lnTo>
                  <a:lnTo>
                    <a:pt x="25996" y="25628"/>
                  </a:lnTo>
                  <a:lnTo>
                    <a:pt x="25793" y="25628"/>
                  </a:lnTo>
                  <a:lnTo>
                    <a:pt x="25615" y="25654"/>
                  </a:lnTo>
                  <a:lnTo>
                    <a:pt x="25438" y="25704"/>
                  </a:lnTo>
                  <a:lnTo>
                    <a:pt x="25260" y="25781"/>
                  </a:lnTo>
                  <a:lnTo>
                    <a:pt x="25133" y="25857"/>
                  </a:lnTo>
                  <a:lnTo>
                    <a:pt x="25006" y="25984"/>
                  </a:lnTo>
                  <a:lnTo>
                    <a:pt x="24930" y="26149"/>
                  </a:lnTo>
                  <a:lnTo>
                    <a:pt x="24968" y="26276"/>
                  </a:lnTo>
                  <a:lnTo>
                    <a:pt x="25019" y="26416"/>
                  </a:lnTo>
                  <a:lnTo>
                    <a:pt x="25158" y="26555"/>
                  </a:lnTo>
                  <a:lnTo>
                    <a:pt x="26162" y="26060"/>
                  </a:lnTo>
                  <a:lnTo>
                    <a:pt x="25209" y="26581"/>
                  </a:lnTo>
                  <a:lnTo>
                    <a:pt x="26987" y="27686"/>
                  </a:lnTo>
                  <a:lnTo>
                    <a:pt x="27127" y="27762"/>
                  </a:lnTo>
                  <a:lnTo>
                    <a:pt x="27254" y="27800"/>
                  </a:lnTo>
                  <a:lnTo>
                    <a:pt x="27393" y="27838"/>
                  </a:lnTo>
                  <a:lnTo>
                    <a:pt x="27533" y="27851"/>
                  </a:lnTo>
                  <a:lnTo>
                    <a:pt x="27724" y="27863"/>
                  </a:lnTo>
                  <a:lnTo>
                    <a:pt x="27851" y="27863"/>
                  </a:lnTo>
                  <a:lnTo>
                    <a:pt x="28041" y="27838"/>
                  </a:lnTo>
                  <a:lnTo>
                    <a:pt x="28168" y="27787"/>
                  </a:lnTo>
                  <a:lnTo>
                    <a:pt x="28321" y="27724"/>
                  </a:lnTo>
                  <a:lnTo>
                    <a:pt x="31394" y="26085"/>
                  </a:lnTo>
                  <a:lnTo>
                    <a:pt x="31546" y="26009"/>
                  </a:lnTo>
                  <a:lnTo>
                    <a:pt x="31699" y="25895"/>
                  </a:lnTo>
                  <a:lnTo>
                    <a:pt x="31826" y="25793"/>
                  </a:lnTo>
                  <a:lnTo>
                    <a:pt x="31864" y="25654"/>
                  </a:lnTo>
                  <a:lnTo>
                    <a:pt x="31877" y="25514"/>
                  </a:lnTo>
                  <a:lnTo>
                    <a:pt x="31826" y="25374"/>
                  </a:lnTo>
                  <a:lnTo>
                    <a:pt x="31762" y="25209"/>
                  </a:lnTo>
                  <a:lnTo>
                    <a:pt x="31711" y="24866"/>
                  </a:lnTo>
                  <a:lnTo>
                    <a:pt x="31724" y="24650"/>
                  </a:lnTo>
                  <a:lnTo>
                    <a:pt x="31775" y="24422"/>
                  </a:lnTo>
                  <a:lnTo>
                    <a:pt x="31864" y="24193"/>
                  </a:lnTo>
                  <a:lnTo>
                    <a:pt x="32067" y="23876"/>
                  </a:lnTo>
                  <a:lnTo>
                    <a:pt x="32359" y="23571"/>
                  </a:lnTo>
                  <a:lnTo>
                    <a:pt x="32588" y="23380"/>
                  </a:lnTo>
                  <a:lnTo>
                    <a:pt x="32842" y="23215"/>
                  </a:lnTo>
                  <a:lnTo>
                    <a:pt x="32994" y="23139"/>
                  </a:lnTo>
                  <a:lnTo>
                    <a:pt x="34112" y="22517"/>
                  </a:lnTo>
                  <a:lnTo>
                    <a:pt x="34264" y="22453"/>
                  </a:lnTo>
                  <a:lnTo>
                    <a:pt x="34391" y="22364"/>
                  </a:lnTo>
                  <a:lnTo>
                    <a:pt x="37553" y="21780"/>
                  </a:lnTo>
                  <a:lnTo>
                    <a:pt x="38392" y="21869"/>
                  </a:lnTo>
                  <a:lnTo>
                    <a:pt x="41236" y="23406"/>
                  </a:lnTo>
                  <a:lnTo>
                    <a:pt x="41427" y="23761"/>
                  </a:lnTo>
                  <a:lnTo>
                    <a:pt x="41490" y="23990"/>
                  </a:lnTo>
                  <a:lnTo>
                    <a:pt x="41516" y="24231"/>
                  </a:lnTo>
                  <a:lnTo>
                    <a:pt x="41516" y="24358"/>
                  </a:lnTo>
                  <a:lnTo>
                    <a:pt x="41503" y="24485"/>
                  </a:lnTo>
                  <a:lnTo>
                    <a:pt x="41440" y="24726"/>
                  </a:lnTo>
                  <a:lnTo>
                    <a:pt x="41351" y="24955"/>
                  </a:lnTo>
                  <a:lnTo>
                    <a:pt x="41211" y="25196"/>
                  </a:lnTo>
                  <a:lnTo>
                    <a:pt x="41059" y="25425"/>
                  </a:lnTo>
                  <a:lnTo>
                    <a:pt x="40703" y="25730"/>
                  </a:lnTo>
                  <a:lnTo>
                    <a:pt x="40297" y="26009"/>
                  </a:lnTo>
                  <a:lnTo>
                    <a:pt x="40144" y="26085"/>
                  </a:lnTo>
                  <a:lnTo>
                    <a:pt x="40017" y="26162"/>
                  </a:lnTo>
                  <a:lnTo>
                    <a:pt x="38862" y="26771"/>
                  </a:lnTo>
                  <a:lnTo>
                    <a:pt x="40170" y="27597"/>
                  </a:lnTo>
                  <a:lnTo>
                    <a:pt x="41452" y="26898"/>
                  </a:lnTo>
                  <a:lnTo>
                    <a:pt x="41706" y="26784"/>
                  </a:lnTo>
                  <a:lnTo>
                    <a:pt x="43268" y="25095"/>
                  </a:lnTo>
                  <a:lnTo>
                    <a:pt x="43357" y="24930"/>
                  </a:lnTo>
                  <a:lnTo>
                    <a:pt x="43434" y="24574"/>
                  </a:lnTo>
                  <a:lnTo>
                    <a:pt x="43459" y="2421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594284" y="1466900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759" y="4660"/>
                  </a:moveTo>
                  <a:lnTo>
                    <a:pt x="3695" y="4521"/>
                  </a:lnTo>
                  <a:lnTo>
                    <a:pt x="3517" y="4343"/>
                  </a:lnTo>
                  <a:lnTo>
                    <a:pt x="2070" y="5092"/>
                  </a:lnTo>
                  <a:lnTo>
                    <a:pt x="2209" y="5168"/>
                  </a:lnTo>
                  <a:lnTo>
                    <a:pt x="2336" y="5207"/>
                  </a:lnTo>
                  <a:lnTo>
                    <a:pt x="2514" y="5257"/>
                  </a:lnTo>
                  <a:lnTo>
                    <a:pt x="2692" y="5270"/>
                  </a:lnTo>
                  <a:lnTo>
                    <a:pt x="2933" y="5270"/>
                  </a:lnTo>
                  <a:lnTo>
                    <a:pt x="3086" y="5245"/>
                  </a:lnTo>
                  <a:lnTo>
                    <a:pt x="3251" y="5194"/>
                  </a:lnTo>
                  <a:lnTo>
                    <a:pt x="3429" y="5118"/>
                  </a:lnTo>
                  <a:lnTo>
                    <a:pt x="3568" y="5041"/>
                  </a:lnTo>
                  <a:lnTo>
                    <a:pt x="3695" y="4914"/>
                  </a:lnTo>
                  <a:lnTo>
                    <a:pt x="3759" y="4749"/>
                  </a:lnTo>
                  <a:close/>
                </a:path>
                <a:path w="33654" h="55244">
                  <a:moveTo>
                    <a:pt x="11455" y="495"/>
                  </a:moveTo>
                  <a:lnTo>
                    <a:pt x="11404" y="368"/>
                  </a:lnTo>
                  <a:lnTo>
                    <a:pt x="11277" y="228"/>
                  </a:lnTo>
                  <a:lnTo>
                    <a:pt x="11150" y="152"/>
                  </a:lnTo>
                  <a:lnTo>
                    <a:pt x="11023" y="88"/>
                  </a:lnTo>
                  <a:lnTo>
                    <a:pt x="10896" y="50"/>
                  </a:lnTo>
                  <a:lnTo>
                    <a:pt x="10769" y="12"/>
                  </a:lnTo>
                  <a:lnTo>
                    <a:pt x="10566" y="0"/>
                  </a:lnTo>
                  <a:lnTo>
                    <a:pt x="10337" y="0"/>
                  </a:lnTo>
                  <a:lnTo>
                    <a:pt x="10160" y="25"/>
                  </a:lnTo>
                  <a:lnTo>
                    <a:pt x="10020" y="76"/>
                  </a:lnTo>
                  <a:lnTo>
                    <a:pt x="9829" y="152"/>
                  </a:lnTo>
                  <a:lnTo>
                    <a:pt x="8686" y="774"/>
                  </a:lnTo>
                  <a:lnTo>
                    <a:pt x="8547" y="838"/>
                  </a:lnTo>
                  <a:lnTo>
                    <a:pt x="8242" y="990"/>
                  </a:lnTo>
                  <a:lnTo>
                    <a:pt x="7747" y="1181"/>
                  </a:lnTo>
                  <a:lnTo>
                    <a:pt x="7556" y="1231"/>
                  </a:lnTo>
                  <a:lnTo>
                    <a:pt x="7023" y="1346"/>
                  </a:lnTo>
                  <a:lnTo>
                    <a:pt x="6642" y="1409"/>
                  </a:lnTo>
                  <a:lnTo>
                    <a:pt x="6248" y="1435"/>
                  </a:lnTo>
                  <a:lnTo>
                    <a:pt x="6045" y="1460"/>
                  </a:lnTo>
                  <a:lnTo>
                    <a:pt x="5461" y="1460"/>
                  </a:lnTo>
                  <a:lnTo>
                    <a:pt x="5270" y="1435"/>
                  </a:lnTo>
                  <a:lnTo>
                    <a:pt x="5080" y="1422"/>
                  </a:lnTo>
                  <a:lnTo>
                    <a:pt x="4508" y="1346"/>
                  </a:lnTo>
                  <a:lnTo>
                    <a:pt x="4381" y="1320"/>
                  </a:lnTo>
                  <a:lnTo>
                    <a:pt x="4229" y="1308"/>
                  </a:lnTo>
                  <a:lnTo>
                    <a:pt x="4064" y="1320"/>
                  </a:lnTo>
                  <a:lnTo>
                    <a:pt x="3898" y="1333"/>
                  </a:lnTo>
                  <a:lnTo>
                    <a:pt x="3733" y="1384"/>
                  </a:lnTo>
                  <a:lnTo>
                    <a:pt x="3594" y="1435"/>
                  </a:lnTo>
                  <a:lnTo>
                    <a:pt x="3467" y="1485"/>
                  </a:lnTo>
                  <a:lnTo>
                    <a:pt x="355" y="3175"/>
                  </a:lnTo>
                  <a:lnTo>
                    <a:pt x="215" y="3251"/>
                  </a:lnTo>
                  <a:lnTo>
                    <a:pt x="76" y="3378"/>
                  </a:lnTo>
                  <a:lnTo>
                    <a:pt x="25" y="3556"/>
                  </a:lnTo>
                  <a:lnTo>
                    <a:pt x="25" y="3683"/>
                  </a:lnTo>
                  <a:lnTo>
                    <a:pt x="76" y="3822"/>
                  </a:lnTo>
                  <a:lnTo>
                    <a:pt x="241" y="3962"/>
                  </a:lnTo>
                  <a:lnTo>
                    <a:pt x="2057" y="5092"/>
                  </a:lnTo>
                  <a:lnTo>
                    <a:pt x="3479" y="4330"/>
                  </a:lnTo>
                  <a:lnTo>
                    <a:pt x="2324" y="3632"/>
                  </a:lnTo>
                  <a:lnTo>
                    <a:pt x="4445" y="2489"/>
                  </a:lnTo>
                  <a:lnTo>
                    <a:pt x="5016" y="2552"/>
                  </a:lnTo>
                  <a:lnTo>
                    <a:pt x="5880" y="2578"/>
                  </a:lnTo>
                  <a:lnTo>
                    <a:pt x="6159" y="2565"/>
                  </a:lnTo>
                  <a:lnTo>
                    <a:pt x="6464" y="2565"/>
                  </a:lnTo>
                  <a:lnTo>
                    <a:pt x="9410" y="1866"/>
                  </a:lnTo>
                  <a:lnTo>
                    <a:pt x="9537" y="1828"/>
                  </a:lnTo>
                  <a:lnTo>
                    <a:pt x="9702" y="1727"/>
                  </a:lnTo>
                  <a:lnTo>
                    <a:pt x="9855" y="1663"/>
                  </a:lnTo>
                  <a:lnTo>
                    <a:pt x="11137" y="965"/>
                  </a:lnTo>
                  <a:lnTo>
                    <a:pt x="11264" y="876"/>
                  </a:lnTo>
                  <a:lnTo>
                    <a:pt x="11391" y="787"/>
                  </a:lnTo>
                  <a:lnTo>
                    <a:pt x="11430" y="660"/>
                  </a:lnTo>
                  <a:lnTo>
                    <a:pt x="11455" y="495"/>
                  </a:lnTo>
                  <a:close/>
                </a:path>
                <a:path w="33654" h="55244">
                  <a:moveTo>
                    <a:pt x="28092" y="25247"/>
                  </a:moveTo>
                  <a:lnTo>
                    <a:pt x="27965" y="24142"/>
                  </a:lnTo>
                  <a:lnTo>
                    <a:pt x="27825" y="24155"/>
                  </a:lnTo>
                  <a:lnTo>
                    <a:pt x="27660" y="24180"/>
                  </a:lnTo>
                  <a:lnTo>
                    <a:pt x="27508" y="24231"/>
                  </a:lnTo>
                  <a:lnTo>
                    <a:pt x="27343" y="24295"/>
                  </a:lnTo>
                  <a:lnTo>
                    <a:pt x="27216" y="24384"/>
                  </a:lnTo>
                  <a:lnTo>
                    <a:pt x="27139" y="24511"/>
                  </a:lnTo>
                  <a:lnTo>
                    <a:pt x="27076" y="24650"/>
                  </a:lnTo>
                  <a:lnTo>
                    <a:pt x="27089" y="24815"/>
                  </a:lnTo>
                  <a:lnTo>
                    <a:pt x="27165" y="24955"/>
                  </a:lnTo>
                  <a:lnTo>
                    <a:pt x="27343" y="25095"/>
                  </a:lnTo>
                  <a:lnTo>
                    <a:pt x="27508" y="25158"/>
                  </a:lnTo>
                  <a:lnTo>
                    <a:pt x="27673" y="25222"/>
                  </a:lnTo>
                  <a:lnTo>
                    <a:pt x="27851" y="25247"/>
                  </a:lnTo>
                  <a:lnTo>
                    <a:pt x="28092" y="25247"/>
                  </a:lnTo>
                  <a:close/>
                </a:path>
                <a:path w="33654" h="55244">
                  <a:moveTo>
                    <a:pt x="31203" y="29616"/>
                  </a:moveTo>
                  <a:lnTo>
                    <a:pt x="30759" y="24612"/>
                  </a:lnTo>
                  <a:lnTo>
                    <a:pt x="30695" y="24472"/>
                  </a:lnTo>
                  <a:lnTo>
                    <a:pt x="30594" y="24333"/>
                  </a:lnTo>
                  <a:lnTo>
                    <a:pt x="30467" y="24244"/>
                  </a:lnTo>
                  <a:lnTo>
                    <a:pt x="30327" y="24180"/>
                  </a:lnTo>
                  <a:lnTo>
                    <a:pt x="30149" y="24117"/>
                  </a:lnTo>
                  <a:lnTo>
                    <a:pt x="29997" y="24091"/>
                  </a:lnTo>
                  <a:lnTo>
                    <a:pt x="29730" y="24091"/>
                  </a:lnTo>
                  <a:lnTo>
                    <a:pt x="29603" y="24091"/>
                  </a:lnTo>
                  <a:lnTo>
                    <a:pt x="27978" y="24130"/>
                  </a:lnTo>
                  <a:lnTo>
                    <a:pt x="28105" y="25234"/>
                  </a:lnTo>
                  <a:lnTo>
                    <a:pt x="28867" y="25222"/>
                  </a:lnTo>
                  <a:lnTo>
                    <a:pt x="29197" y="29019"/>
                  </a:lnTo>
                  <a:lnTo>
                    <a:pt x="14427" y="27139"/>
                  </a:lnTo>
                  <a:lnTo>
                    <a:pt x="14084" y="27101"/>
                  </a:lnTo>
                  <a:lnTo>
                    <a:pt x="13931" y="27114"/>
                  </a:lnTo>
                  <a:lnTo>
                    <a:pt x="13741" y="27165"/>
                  </a:lnTo>
                  <a:lnTo>
                    <a:pt x="13601" y="27241"/>
                  </a:lnTo>
                  <a:lnTo>
                    <a:pt x="13474" y="27305"/>
                  </a:lnTo>
                  <a:lnTo>
                    <a:pt x="13335" y="27432"/>
                  </a:lnTo>
                  <a:lnTo>
                    <a:pt x="13284" y="27609"/>
                  </a:lnTo>
                  <a:lnTo>
                    <a:pt x="13296" y="27749"/>
                  </a:lnTo>
                  <a:lnTo>
                    <a:pt x="13398" y="27914"/>
                  </a:lnTo>
                  <a:lnTo>
                    <a:pt x="13538" y="28028"/>
                  </a:lnTo>
                  <a:lnTo>
                    <a:pt x="13677" y="28105"/>
                  </a:lnTo>
                  <a:lnTo>
                    <a:pt x="13830" y="28168"/>
                  </a:lnTo>
                  <a:lnTo>
                    <a:pt x="13982" y="28181"/>
                  </a:lnTo>
                  <a:lnTo>
                    <a:pt x="29895" y="30238"/>
                  </a:lnTo>
                  <a:lnTo>
                    <a:pt x="30060" y="30264"/>
                  </a:lnTo>
                  <a:lnTo>
                    <a:pt x="30340" y="30264"/>
                  </a:lnTo>
                  <a:lnTo>
                    <a:pt x="30530" y="30251"/>
                  </a:lnTo>
                  <a:lnTo>
                    <a:pt x="30657" y="30213"/>
                  </a:lnTo>
                  <a:lnTo>
                    <a:pt x="30784" y="30175"/>
                  </a:lnTo>
                  <a:lnTo>
                    <a:pt x="30911" y="30111"/>
                  </a:lnTo>
                  <a:lnTo>
                    <a:pt x="31051" y="30022"/>
                  </a:lnTo>
                  <a:lnTo>
                    <a:pt x="31153" y="29883"/>
                  </a:lnTo>
                  <a:lnTo>
                    <a:pt x="31203" y="29743"/>
                  </a:lnTo>
                  <a:lnTo>
                    <a:pt x="31203" y="29616"/>
                  </a:lnTo>
                  <a:close/>
                </a:path>
                <a:path w="33654" h="55244">
                  <a:moveTo>
                    <a:pt x="31826" y="36461"/>
                  </a:moveTo>
                  <a:lnTo>
                    <a:pt x="31813" y="36334"/>
                  </a:lnTo>
                  <a:lnTo>
                    <a:pt x="31737" y="36004"/>
                  </a:lnTo>
                  <a:lnTo>
                    <a:pt x="30416" y="34683"/>
                  </a:lnTo>
                  <a:lnTo>
                    <a:pt x="30264" y="34594"/>
                  </a:lnTo>
                  <a:lnTo>
                    <a:pt x="29933" y="34455"/>
                  </a:lnTo>
                  <a:lnTo>
                    <a:pt x="29883" y="36347"/>
                  </a:lnTo>
                  <a:lnTo>
                    <a:pt x="29883" y="36550"/>
                  </a:lnTo>
                  <a:lnTo>
                    <a:pt x="29870" y="36690"/>
                  </a:lnTo>
                  <a:lnTo>
                    <a:pt x="29743" y="36918"/>
                  </a:lnTo>
                  <a:lnTo>
                    <a:pt x="29667" y="37045"/>
                  </a:lnTo>
                  <a:lnTo>
                    <a:pt x="29552" y="37172"/>
                  </a:lnTo>
                  <a:lnTo>
                    <a:pt x="29413" y="37274"/>
                  </a:lnTo>
                  <a:lnTo>
                    <a:pt x="29286" y="37363"/>
                  </a:lnTo>
                  <a:lnTo>
                    <a:pt x="29121" y="37452"/>
                  </a:lnTo>
                  <a:lnTo>
                    <a:pt x="28943" y="37541"/>
                  </a:lnTo>
                  <a:lnTo>
                    <a:pt x="28778" y="37617"/>
                  </a:lnTo>
                  <a:lnTo>
                    <a:pt x="28575" y="37680"/>
                  </a:lnTo>
                  <a:lnTo>
                    <a:pt x="28448" y="37693"/>
                  </a:lnTo>
                  <a:lnTo>
                    <a:pt x="28321" y="37744"/>
                  </a:lnTo>
                  <a:lnTo>
                    <a:pt x="28194" y="37795"/>
                  </a:lnTo>
                  <a:lnTo>
                    <a:pt x="27749" y="37922"/>
                  </a:lnTo>
                  <a:lnTo>
                    <a:pt x="25539" y="37007"/>
                  </a:lnTo>
                  <a:lnTo>
                    <a:pt x="25539" y="38392"/>
                  </a:lnTo>
                  <a:lnTo>
                    <a:pt x="24917" y="38481"/>
                  </a:lnTo>
                  <a:lnTo>
                    <a:pt x="23736" y="38582"/>
                  </a:lnTo>
                  <a:lnTo>
                    <a:pt x="23368" y="38608"/>
                  </a:lnTo>
                  <a:lnTo>
                    <a:pt x="23241" y="38608"/>
                  </a:lnTo>
                  <a:lnTo>
                    <a:pt x="22999" y="38608"/>
                  </a:lnTo>
                  <a:lnTo>
                    <a:pt x="21818" y="38608"/>
                  </a:lnTo>
                  <a:lnTo>
                    <a:pt x="20637" y="38531"/>
                  </a:lnTo>
                  <a:lnTo>
                    <a:pt x="20053" y="38455"/>
                  </a:lnTo>
                  <a:lnTo>
                    <a:pt x="19456" y="38392"/>
                  </a:lnTo>
                  <a:lnTo>
                    <a:pt x="18326" y="38188"/>
                  </a:lnTo>
                  <a:lnTo>
                    <a:pt x="17995" y="38112"/>
                  </a:lnTo>
                  <a:lnTo>
                    <a:pt x="17868" y="38061"/>
                  </a:lnTo>
                  <a:lnTo>
                    <a:pt x="17716" y="38036"/>
                  </a:lnTo>
                  <a:lnTo>
                    <a:pt x="17589" y="38023"/>
                  </a:lnTo>
                  <a:lnTo>
                    <a:pt x="17449" y="37985"/>
                  </a:lnTo>
                  <a:lnTo>
                    <a:pt x="17132" y="37896"/>
                  </a:lnTo>
                  <a:lnTo>
                    <a:pt x="16865" y="37782"/>
                  </a:lnTo>
                  <a:lnTo>
                    <a:pt x="16687" y="37706"/>
                  </a:lnTo>
                  <a:lnTo>
                    <a:pt x="16548" y="37604"/>
                  </a:lnTo>
                  <a:lnTo>
                    <a:pt x="16078" y="37033"/>
                  </a:lnTo>
                  <a:lnTo>
                    <a:pt x="16027" y="36906"/>
                  </a:lnTo>
                  <a:lnTo>
                    <a:pt x="16027" y="36677"/>
                  </a:lnTo>
                  <a:lnTo>
                    <a:pt x="16040" y="36550"/>
                  </a:lnTo>
                  <a:lnTo>
                    <a:pt x="16090" y="36423"/>
                  </a:lnTo>
                  <a:lnTo>
                    <a:pt x="16217" y="36245"/>
                  </a:lnTo>
                  <a:lnTo>
                    <a:pt x="16433" y="36017"/>
                  </a:lnTo>
                  <a:lnTo>
                    <a:pt x="16624" y="35864"/>
                  </a:lnTo>
                  <a:lnTo>
                    <a:pt x="16789" y="35775"/>
                  </a:lnTo>
                  <a:lnTo>
                    <a:pt x="17157" y="35623"/>
                  </a:lnTo>
                  <a:lnTo>
                    <a:pt x="17360" y="35560"/>
                  </a:lnTo>
                  <a:lnTo>
                    <a:pt x="17487" y="35521"/>
                  </a:lnTo>
                  <a:lnTo>
                    <a:pt x="18034" y="35356"/>
                  </a:lnTo>
                  <a:lnTo>
                    <a:pt x="25539" y="38392"/>
                  </a:lnTo>
                  <a:lnTo>
                    <a:pt x="25539" y="37007"/>
                  </a:lnTo>
                  <a:lnTo>
                    <a:pt x="20383" y="34874"/>
                  </a:lnTo>
                  <a:lnTo>
                    <a:pt x="21031" y="34772"/>
                  </a:lnTo>
                  <a:lnTo>
                    <a:pt x="22186" y="34658"/>
                  </a:lnTo>
                  <a:lnTo>
                    <a:pt x="22771" y="34645"/>
                  </a:lnTo>
                  <a:lnTo>
                    <a:pt x="22961" y="34645"/>
                  </a:lnTo>
                  <a:lnTo>
                    <a:pt x="23317" y="34620"/>
                  </a:lnTo>
                  <a:lnTo>
                    <a:pt x="23507" y="34620"/>
                  </a:lnTo>
                  <a:lnTo>
                    <a:pt x="25260" y="34696"/>
                  </a:lnTo>
                  <a:lnTo>
                    <a:pt x="26454" y="34848"/>
                  </a:lnTo>
                  <a:lnTo>
                    <a:pt x="27584" y="35039"/>
                  </a:lnTo>
                  <a:lnTo>
                    <a:pt x="27901" y="35128"/>
                  </a:lnTo>
                  <a:lnTo>
                    <a:pt x="28054" y="35166"/>
                  </a:lnTo>
                  <a:lnTo>
                    <a:pt x="28194" y="35204"/>
                  </a:lnTo>
                  <a:lnTo>
                    <a:pt x="28321" y="35242"/>
                  </a:lnTo>
                  <a:lnTo>
                    <a:pt x="28460" y="35267"/>
                  </a:lnTo>
                  <a:lnTo>
                    <a:pt x="29883" y="36347"/>
                  </a:lnTo>
                  <a:lnTo>
                    <a:pt x="29883" y="34442"/>
                  </a:lnTo>
                  <a:lnTo>
                    <a:pt x="29578" y="34328"/>
                  </a:lnTo>
                  <a:lnTo>
                    <a:pt x="29210" y="34226"/>
                  </a:lnTo>
                  <a:lnTo>
                    <a:pt x="29019" y="34201"/>
                  </a:lnTo>
                  <a:lnTo>
                    <a:pt x="28879" y="34163"/>
                  </a:lnTo>
                  <a:lnTo>
                    <a:pt x="28752" y="34150"/>
                  </a:lnTo>
                  <a:lnTo>
                    <a:pt x="28575" y="34099"/>
                  </a:lnTo>
                  <a:lnTo>
                    <a:pt x="28575" y="34556"/>
                  </a:lnTo>
                  <a:lnTo>
                    <a:pt x="28575" y="34099"/>
                  </a:lnTo>
                  <a:lnTo>
                    <a:pt x="23520" y="33515"/>
                  </a:lnTo>
                  <a:lnTo>
                    <a:pt x="22872" y="33528"/>
                  </a:lnTo>
                  <a:lnTo>
                    <a:pt x="22669" y="33528"/>
                  </a:lnTo>
                  <a:lnTo>
                    <a:pt x="22529" y="33553"/>
                  </a:lnTo>
                  <a:lnTo>
                    <a:pt x="21983" y="33553"/>
                  </a:lnTo>
                  <a:lnTo>
                    <a:pt x="20624" y="33680"/>
                  </a:lnTo>
                  <a:lnTo>
                    <a:pt x="19291" y="33858"/>
                  </a:lnTo>
                  <a:lnTo>
                    <a:pt x="17995" y="34137"/>
                  </a:lnTo>
                  <a:lnTo>
                    <a:pt x="17373" y="34315"/>
                  </a:lnTo>
                  <a:lnTo>
                    <a:pt x="17208" y="34353"/>
                  </a:lnTo>
                  <a:lnTo>
                    <a:pt x="16802" y="34480"/>
                  </a:lnTo>
                  <a:lnTo>
                    <a:pt x="16637" y="34544"/>
                  </a:lnTo>
                  <a:lnTo>
                    <a:pt x="16471" y="34582"/>
                  </a:lnTo>
                  <a:lnTo>
                    <a:pt x="14097" y="36614"/>
                  </a:lnTo>
                  <a:lnTo>
                    <a:pt x="14097" y="36791"/>
                  </a:lnTo>
                  <a:lnTo>
                    <a:pt x="14097" y="36918"/>
                  </a:lnTo>
                  <a:lnTo>
                    <a:pt x="14173" y="37249"/>
                  </a:lnTo>
                  <a:lnTo>
                    <a:pt x="14274" y="37477"/>
                  </a:lnTo>
                  <a:lnTo>
                    <a:pt x="14414" y="37706"/>
                  </a:lnTo>
                  <a:lnTo>
                    <a:pt x="14592" y="37909"/>
                  </a:lnTo>
                  <a:lnTo>
                    <a:pt x="14808" y="38125"/>
                  </a:lnTo>
                  <a:lnTo>
                    <a:pt x="14935" y="38214"/>
                  </a:lnTo>
                  <a:lnTo>
                    <a:pt x="15062" y="38328"/>
                  </a:lnTo>
                  <a:lnTo>
                    <a:pt x="16967" y="39077"/>
                  </a:lnTo>
                  <a:lnTo>
                    <a:pt x="17665" y="39230"/>
                  </a:lnTo>
                  <a:lnTo>
                    <a:pt x="18973" y="39484"/>
                  </a:lnTo>
                  <a:lnTo>
                    <a:pt x="20320" y="39636"/>
                  </a:lnTo>
                  <a:lnTo>
                    <a:pt x="21704" y="39712"/>
                  </a:lnTo>
                  <a:lnTo>
                    <a:pt x="23025" y="39712"/>
                  </a:lnTo>
                  <a:lnTo>
                    <a:pt x="23190" y="39712"/>
                  </a:lnTo>
                  <a:lnTo>
                    <a:pt x="23380" y="39700"/>
                  </a:lnTo>
                  <a:lnTo>
                    <a:pt x="23926" y="39687"/>
                  </a:lnTo>
                  <a:lnTo>
                    <a:pt x="28536" y="38925"/>
                  </a:lnTo>
                  <a:lnTo>
                    <a:pt x="28714" y="38887"/>
                  </a:lnTo>
                  <a:lnTo>
                    <a:pt x="29273" y="38722"/>
                  </a:lnTo>
                  <a:lnTo>
                    <a:pt x="29730" y="38582"/>
                  </a:lnTo>
                  <a:lnTo>
                    <a:pt x="29908" y="38506"/>
                  </a:lnTo>
                  <a:lnTo>
                    <a:pt x="30086" y="38455"/>
                  </a:lnTo>
                  <a:lnTo>
                    <a:pt x="30403" y="38290"/>
                  </a:lnTo>
                  <a:lnTo>
                    <a:pt x="30543" y="38201"/>
                  </a:lnTo>
                  <a:lnTo>
                    <a:pt x="30695" y="38125"/>
                  </a:lnTo>
                  <a:lnTo>
                    <a:pt x="30962" y="37960"/>
                  </a:lnTo>
                  <a:lnTo>
                    <a:pt x="31203" y="37744"/>
                  </a:lnTo>
                  <a:lnTo>
                    <a:pt x="31394" y="37541"/>
                  </a:lnTo>
                  <a:lnTo>
                    <a:pt x="31483" y="37414"/>
                  </a:lnTo>
                  <a:lnTo>
                    <a:pt x="31826" y="36512"/>
                  </a:lnTo>
                  <a:close/>
                </a:path>
                <a:path w="33654" h="55244">
                  <a:moveTo>
                    <a:pt x="32448" y="43383"/>
                  </a:moveTo>
                  <a:lnTo>
                    <a:pt x="32423" y="43243"/>
                  </a:lnTo>
                  <a:lnTo>
                    <a:pt x="32296" y="43078"/>
                  </a:lnTo>
                  <a:lnTo>
                    <a:pt x="32169" y="42989"/>
                  </a:lnTo>
                  <a:lnTo>
                    <a:pt x="32029" y="42926"/>
                  </a:lnTo>
                  <a:lnTo>
                    <a:pt x="31851" y="42862"/>
                  </a:lnTo>
                  <a:lnTo>
                    <a:pt x="31673" y="42837"/>
                  </a:lnTo>
                  <a:lnTo>
                    <a:pt x="31496" y="42824"/>
                  </a:lnTo>
                  <a:lnTo>
                    <a:pt x="21120" y="43154"/>
                  </a:lnTo>
                  <a:lnTo>
                    <a:pt x="20802" y="43141"/>
                  </a:lnTo>
                  <a:lnTo>
                    <a:pt x="20662" y="43167"/>
                  </a:lnTo>
                  <a:lnTo>
                    <a:pt x="15646" y="43307"/>
                  </a:lnTo>
                  <a:lnTo>
                    <a:pt x="15506" y="43319"/>
                  </a:lnTo>
                  <a:lnTo>
                    <a:pt x="15354" y="43345"/>
                  </a:lnTo>
                  <a:lnTo>
                    <a:pt x="15163" y="43395"/>
                  </a:lnTo>
                  <a:lnTo>
                    <a:pt x="15011" y="43459"/>
                  </a:lnTo>
                  <a:lnTo>
                    <a:pt x="14884" y="43548"/>
                  </a:lnTo>
                  <a:lnTo>
                    <a:pt x="14795" y="43675"/>
                  </a:lnTo>
                  <a:lnTo>
                    <a:pt x="14744" y="43815"/>
                  </a:lnTo>
                  <a:lnTo>
                    <a:pt x="14757" y="43980"/>
                  </a:lnTo>
                  <a:lnTo>
                    <a:pt x="14833" y="44119"/>
                  </a:lnTo>
                  <a:lnTo>
                    <a:pt x="15011" y="44259"/>
                  </a:lnTo>
                  <a:lnTo>
                    <a:pt x="15163" y="44323"/>
                  </a:lnTo>
                  <a:lnTo>
                    <a:pt x="15354" y="44386"/>
                  </a:lnTo>
                  <a:lnTo>
                    <a:pt x="15519" y="44411"/>
                  </a:lnTo>
                  <a:lnTo>
                    <a:pt x="15748" y="44411"/>
                  </a:lnTo>
                  <a:lnTo>
                    <a:pt x="20523" y="44284"/>
                  </a:lnTo>
                  <a:lnTo>
                    <a:pt x="21894" y="45250"/>
                  </a:lnTo>
                  <a:lnTo>
                    <a:pt x="15570" y="47434"/>
                  </a:lnTo>
                  <a:lnTo>
                    <a:pt x="15430" y="47498"/>
                  </a:lnTo>
                  <a:lnTo>
                    <a:pt x="15290" y="47574"/>
                  </a:lnTo>
                  <a:lnTo>
                    <a:pt x="15138" y="47752"/>
                  </a:lnTo>
                  <a:lnTo>
                    <a:pt x="15087" y="47967"/>
                  </a:lnTo>
                  <a:lnTo>
                    <a:pt x="15151" y="48094"/>
                  </a:lnTo>
                  <a:lnTo>
                    <a:pt x="15265" y="48221"/>
                  </a:lnTo>
                  <a:lnTo>
                    <a:pt x="15468" y="48336"/>
                  </a:lnTo>
                  <a:lnTo>
                    <a:pt x="15621" y="48399"/>
                  </a:lnTo>
                  <a:lnTo>
                    <a:pt x="15773" y="48450"/>
                  </a:lnTo>
                  <a:lnTo>
                    <a:pt x="16243" y="48463"/>
                  </a:lnTo>
                  <a:lnTo>
                    <a:pt x="16383" y="48437"/>
                  </a:lnTo>
                  <a:lnTo>
                    <a:pt x="16522" y="48399"/>
                  </a:lnTo>
                  <a:lnTo>
                    <a:pt x="23139" y="46113"/>
                  </a:lnTo>
                  <a:lnTo>
                    <a:pt x="25831" y="47955"/>
                  </a:lnTo>
                  <a:lnTo>
                    <a:pt x="25971" y="48031"/>
                  </a:lnTo>
                  <a:lnTo>
                    <a:pt x="26098" y="48082"/>
                  </a:lnTo>
                  <a:lnTo>
                    <a:pt x="26289" y="48120"/>
                  </a:lnTo>
                  <a:lnTo>
                    <a:pt x="26454" y="48158"/>
                  </a:lnTo>
                  <a:lnTo>
                    <a:pt x="26733" y="48158"/>
                  </a:lnTo>
                  <a:lnTo>
                    <a:pt x="26885" y="48145"/>
                  </a:lnTo>
                  <a:lnTo>
                    <a:pt x="27012" y="48107"/>
                  </a:lnTo>
                  <a:lnTo>
                    <a:pt x="27241" y="48006"/>
                  </a:lnTo>
                  <a:lnTo>
                    <a:pt x="27368" y="47929"/>
                  </a:lnTo>
                  <a:lnTo>
                    <a:pt x="27520" y="47764"/>
                  </a:lnTo>
                  <a:lnTo>
                    <a:pt x="27559" y="47536"/>
                  </a:lnTo>
                  <a:lnTo>
                    <a:pt x="27508" y="47396"/>
                  </a:lnTo>
                  <a:lnTo>
                    <a:pt x="27343" y="47256"/>
                  </a:lnTo>
                  <a:lnTo>
                    <a:pt x="22936" y="44208"/>
                  </a:lnTo>
                  <a:lnTo>
                    <a:pt x="31546" y="43954"/>
                  </a:lnTo>
                  <a:lnTo>
                    <a:pt x="31673" y="43929"/>
                  </a:lnTo>
                  <a:lnTo>
                    <a:pt x="31851" y="43903"/>
                  </a:lnTo>
                  <a:lnTo>
                    <a:pt x="32105" y="43815"/>
                  </a:lnTo>
                  <a:lnTo>
                    <a:pt x="32232" y="43751"/>
                  </a:lnTo>
                  <a:lnTo>
                    <a:pt x="32385" y="43611"/>
                  </a:lnTo>
                  <a:lnTo>
                    <a:pt x="32435" y="43472"/>
                  </a:lnTo>
                  <a:close/>
                </a:path>
                <a:path w="33654" h="55244">
                  <a:moveTo>
                    <a:pt x="33439" y="54152"/>
                  </a:moveTo>
                  <a:lnTo>
                    <a:pt x="29273" y="50952"/>
                  </a:lnTo>
                  <a:lnTo>
                    <a:pt x="28994" y="50888"/>
                  </a:lnTo>
                  <a:lnTo>
                    <a:pt x="28409" y="50787"/>
                  </a:lnTo>
                  <a:lnTo>
                    <a:pt x="27787" y="50749"/>
                  </a:lnTo>
                  <a:lnTo>
                    <a:pt x="27114" y="50749"/>
                  </a:lnTo>
                  <a:lnTo>
                    <a:pt x="26885" y="50736"/>
                  </a:lnTo>
                  <a:lnTo>
                    <a:pt x="26682" y="50761"/>
                  </a:lnTo>
                  <a:lnTo>
                    <a:pt x="25311" y="50800"/>
                  </a:lnTo>
                  <a:lnTo>
                    <a:pt x="25120" y="50800"/>
                  </a:lnTo>
                  <a:lnTo>
                    <a:pt x="24993" y="50825"/>
                  </a:lnTo>
                  <a:lnTo>
                    <a:pt x="21043" y="51930"/>
                  </a:lnTo>
                  <a:lnTo>
                    <a:pt x="20828" y="52057"/>
                  </a:lnTo>
                  <a:lnTo>
                    <a:pt x="20485" y="52324"/>
                  </a:lnTo>
                  <a:lnTo>
                    <a:pt x="20332" y="52476"/>
                  </a:lnTo>
                  <a:lnTo>
                    <a:pt x="17449" y="52565"/>
                  </a:lnTo>
                  <a:lnTo>
                    <a:pt x="17373" y="51587"/>
                  </a:lnTo>
                  <a:lnTo>
                    <a:pt x="17284" y="51371"/>
                  </a:lnTo>
                  <a:lnTo>
                    <a:pt x="17157" y="51269"/>
                  </a:lnTo>
                  <a:lnTo>
                    <a:pt x="16941" y="51155"/>
                  </a:lnTo>
                  <a:lnTo>
                    <a:pt x="16764" y="51104"/>
                  </a:lnTo>
                  <a:lnTo>
                    <a:pt x="16586" y="51066"/>
                  </a:lnTo>
                  <a:lnTo>
                    <a:pt x="16395" y="51054"/>
                  </a:lnTo>
                  <a:lnTo>
                    <a:pt x="16217" y="51066"/>
                  </a:lnTo>
                  <a:lnTo>
                    <a:pt x="15976" y="51117"/>
                  </a:lnTo>
                  <a:lnTo>
                    <a:pt x="15811" y="51181"/>
                  </a:lnTo>
                  <a:lnTo>
                    <a:pt x="15684" y="51257"/>
                  </a:lnTo>
                  <a:lnTo>
                    <a:pt x="15557" y="51346"/>
                  </a:lnTo>
                  <a:lnTo>
                    <a:pt x="15443" y="51536"/>
                  </a:lnTo>
                  <a:lnTo>
                    <a:pt x="15582" y="53162"/>
                  </a:lnTo>
                  <a:lnTo>
                    <a:pt x="15608" y="53289"/>
                  </a:lnTo>
                  <a:lnTo>
                    <a:pt x="15722" y="53441"/>
                  </a:lnTo>
                  <a:lnTo>
                    <a:pt x="15862" y="53543"/>
                  </a:lnTo>
                  <a:lnTo>
                    <a:pt x="16040" y="53619"/>
                  </a:lnTo>
                  <a:lnTo>
                    <a:pt x="16179" y="53657"/>
                  </a:lnTo>
                  <a:lnTo>
                    <a:pt x="16332" y="53695"/>
                  </a:lnTo>
                  <a:lnTo>
                    <a:pt x="16548" y="53708"/>
                  </a:lnTo>
                  <a:lnTo>
                    <a:pt x="16535" y="53149"/>
                  </a:lnTo>
                  <a:lnTo>
                    <a:pt x="16598" y="53695"/>
                  </a:lnTo>
                  <a:lnTo>
                    <a:pt x="20980" y="53568"/>
                  </a:lnTo>
                  <a:lnTo>
                    <a:pt x="21107" y="53568"/>
                  </a:lnTo>
                  <a:lnTo>
                    <a:pt x="21247" y="53530"/>
                  </a:lnTo>
                  <a:lnTo>
                    <a:pt x="21386" y="53505"/>
                  </a:lnTo>
                  <a:lnTo>
                    <a:pt x="21564" y="53428"/>
                  </a:lnTo>
                  <a:lnTo>
                    <a:pt x="21704" y="53352"/>
                  </a:lnTo>
                  <a:lnTo>
                    <a:pt x="21831" y="53225"/>
                  </a:lnTo>
                  <a:lnTo>
                    <a:pt x="21932" y="53086"/>
                  </a:lnTo>
                  <a:lnTo>
                    <a:pt x="22085" y="52933"/>
                  </a:lnTo>
                  <a:lnTo>
                    <a:pt x="22453" y="52692"/>
                  </a:lnTo>
                  <a:lnTo>
                    <a:pt x="22580" y="52590"/>
                  </a:lnTo>
                  <a:lnTo>
                    <a:pt x="22872" y="52438"/>
                  </a:lnTo>
                  <a:lnTo>
                    <a:pt x="23202" y="52298"/>
                  </a:lnTo>
                  <a:lnTo>
                    <a:pt x="23545" y="52197"/>
                  </a:lnTo>
                  <a:lnTo>
                    <a:pt x="23888" y="52082"/>
                  </a:lnTo>
                  <a:lnTo>
                    <a:pt x="24447" y="51981"/>
                  </a:lnTo>
                  <a:lnTo>
                    <a:pt x="24650" y="51968"/>
                  </a:lnTo>
                  <a:lnTo>
                    <a:pt x="25031" y="51917"/>
                  </a:lnTo>
                  <a:lnTo>
                    <a:pt x="25234" y="51917"/>
                  </a:lnTo>
                  <a:lnTo>
                    <a:pt x="26974" y="51854"/>
                  </a:lnTo>
                  <a:lnTo>
                    <a:pt x="27609" y="51866"/>
                  </a:lnTo>
                  <a:lnTo>
                    <a:pt x="31508" y="54216"/>
                  </a:lnTo>
                  <a:lnTo>
                    <a:pt x="31546" y="54356"/>
                  </a:lnTo>
                  <a:lnTo>
                    <a:pt x="31699" y="54508"/>
                  </a:lnTo>
                  <a:lnTo>
                    <a:pt x="31826" y="54584"/>
                  </a:lnTo>
                  <a:lnTo>
                    <a:pt x="31978" y="54660"/>
                  </a:lnTo>
                  <a:lnTo>
                    <a:pt x="32118" y="54686"/>
                  </a:lnTo>
                  <a:lnTo>
                    <a:pt x="32283" y="54724"/>
                  </a:lnTo>
                  <a:lnTo>
                    <a:pt x="32575" y="54737"/>
                  </a:lnTo>
                  <a:lnTo>
                    <a:pt x="32715" y="54724"/>
                  </a:lnTo>
                  <a:lnTo>
                    <a:pt x="32854" y="54686"/>
                  </a:lnTo>
                  <a:lnTo>
                    <a:pt x="33007" y="54635"/>
                  </a:lnTo>
                  <a:lnTo>
                    <a:pt x="33147" y="54571"/>
                  </a:lnTo>
                  <a:lnTo>
                    <a:pt x="33286" y="54483"/>
                  </a:lnTo>
                  <a:lnTo>
                    <a:pt x="33413" y="54343"/>
                  </a:lnTo>
                  <a:lnTo>
                    <a:pt x="33439" y="5415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573266" y="1517954"/>
              <a:ext cx="54610" cy="48895"/>
            </a:xfrm>
            <a:custGeom>
              <a:avLst/>
              <a:gdLst/>
              <a:ahLst/>
              <a:cxnLst/>
              <a:rect l="l" t="t" r="r" b="b"/>
              <a:pathLst>
                <a:path w="54609" h="48894">
                  <a:moveTo>
                    <a:pt x="5765" y="40398"/>
                  </a:moveTo>
                  <a:lnTo>
                    <a:pt x="5600" y="40335"/>
                  </a:lnTo>
                  <a:lnTo>
                    <a:pt x="5448" y="40322"/>
                  </a:lnTo>
                  <a:lnTo>
                    <a:pt x="5245" y="40297"/>
                  </a:lnTo>
                  <a:lnTo>
                    <a:pt x="5092" y="40297"/>
                  </a:lnTo>
                  <a:lnTo>
                    <a:pt x="4927" y="40322"/>
                  </a:lnTo>
                  <a:lnTo>
                    <a:pt x="4749" y="40347"/>
                  </a:lnTo>
                  <a:lnTo>
                    <a:pt x="4584" y="40411"/>
                  </a:lnTo>
                  <a:lnTo>
                    <a:pt x="4445" y="40487"/>
                  </a:lnTo>
                  <a:lnTo>
                    <a:pt x="4318" y="40589"/>
                  </a:lnTo>
                  <a:lnTo>
                    <a:pt x="4254" y="40728"/>
                  </a:lnTo>
                  <a:lnTo>
                    <a:pt x="4241" y="40906"/>
                  </a:lnTo>
                  <a:lnTo>
                    <a:pt x="4292" y="41046"/>
                  </a:lnTo>
                  <a:lnTo>
                    <a:pt x="4432" y="41198"/>
                  </a:lnTo>
                  <a:lnTo>
                    <a:pt x="4572" y="41275"/>
                  </a:lnTo>
                  <a:lnTo>
                    <a:pt x="5765" y="40398"/>
                  </a:lnTo>
                  <a:close/>
                </a:path>
                <a:path w="54609" h="48894">
                  <a:moveTo>
                    <a:pt x="18402" y="45885"/>
                  </a:moveTo>
                  <a:lnTo>
                    <a:pt x="10134" y="42303"/>
                  </a:lnTo>
                  <a:lnTo>
                    <a:pt x="10007" y="42227"/>
                  </a:lnTo>
                  <a:lnTo>
                    <a:pt x="9880" y="42189"/>
                  </a:lnTo>
                  <a:lnTo>
                    <a:pt x="5778" y="40398"/>
                  </a:lnTo>
                  <a:lnTo>
                    <a:pt x="4610" y="41287"/>
                  </a:lnTo>
                  <a:lnTo>
                    <a:pt x="8407" y="42951"/>
                  </a:lnTo>
                  <a:lnTo>
                    <a:pt x="8407" y="44208"/>
                  </a:lnTo>
                  <a:lnTo>
                    <a:pt x="1143" y="43535"/>
                  </a:lnTo>
                  <a:lnTo>
                    <a:pt x="787" y="43535"/>
                  </a:lnTo>
                  <a:lnTo>
                    <a:pt x="596" y="43561"/>
                  </a:lnTo>
                  <a:lnTo>
                    <a:pt x="457" y="43624"/>
                  </a:lnTo>
                  <a:lnTo>
                    <a:pt x="304" y="43675"/>
                  </a:lnTo>
                  <a:lnTo>
                    <a:pt x="165" y="43764"/>
                  </a:lnTo>
                  <a:lnTo>
                    <a:pt x="63" y="43891"/>
                  </a:lnTo>
                  <a:lnTo>
                    <a:pt x="0" y="44030"/>
                  </a:lnTo>
                  <a:lnTo>
                    <a:pt x="12" y="44183"/>
                  </a:lnTo>
                  <a:lnTo>
                    <a:pt x="101" y="44335"/>
                  </a:lnTo>
                  <a:lnTo>
                    <a:pt x="292" y="44475"/>
                  </a:lnTo>
                  <a:lnTo>
                    <a:pt x="431" y="44538"/>
                  </a:lnTo>
                  <a:lnTo>
                    <a:pt x="584" y="44602"/>
                  </a:lnTo>
                  <a:lnTo>
                    <a:pt x="762" y="44627"/>
                  </a:lnTo>
                  <a:lnTo>
                    <a:pt x="8407" y="45326"/>
                  </a:lnTo>
                  <a:lnTo>
                    <a:pt x="8407" y="47739"/>
                  </a:lnTo>
                  <a:lnTo>
                    <a:pt x="8445" y="47879"/>
                  </a:lnTo>
                  <a:lnTo>
                    <a:pt x="8547" y="48031"/>
                  </a:lnTo>
                  <a:lnTo>
                    <a:pt x="8699" y="48120"/>
                  </a:lnTo>
                  <a:lnTo>
                    <a:pt x="8839" y="48196"/>
                  </a:lnTo>
                  <a:lnTo>
                    <a:pt x="8966" y="48234"/>
                  </a:lnTo>
                  <a:lnTo>
                    <a:pt x="9131" y="48272"/>
                  </a:lnTo>
                  <a:lnTo>
                    <a:pt x="9258" y="48298"/>
                  </a:lnTo>
                  <a:lnTo>
                    <a:pt x="9525" y="48298"/>
                  </a:lnTo>
                  <a:lnTo>
                    <a:pt x="9702" y="48260"/>
                  </a:lnTo>
                  <a:lnTo>
                    <a:pt x="9893" y="48221"/>
                  </a:lnTo>
                  <a:lnTo>
                    <a:pt x="10033" y="48145"/>
                  </a:lnTo>
                  <a:lnTo>
                    <a:pt x="10185" y="48069"/>
                  </a:lnTo>
                  <a:lnTo>
                    <a:pt x="10287" y="47929"/>
                  </a:lnTo>
                  <a:lnTo>
                    <a:pt x="10337" y="47739"/>
                  </a:lnTo>
                  <a:lnTo>
                    <a:pt x="10350" y="43802"/>
                  </a:lnTo>
                  <a:lnTo>
                    <a:pt x="17233" y="46786"/>
                  </a:lnTo>
                  <a:lnTo>
                    <a:pt x="18402" y="45885"/>
                  </a:lnTo>
                  <a:close/>
                </a:path>
                <a:path w="54609" h="48894">
                  <a:moveTo>
                    <a:pt x="18783" y="46278"/>
                  </a:moveTo>
                  <a:lnTo>
                    <a:pt x="18719" y="46126"/>
                  </a:lnTo>
                  <a:lnTo>
                    <a:pt x="18580" y="45986"/>
                  </a:lnTo>
                  <a:lnTo>
                    <a:pt x="18415" y="45897"/>
                  </a:lnTo>
                  <a:lnTo>
                    <a:pt x="17246" y="46786"/>
                  </a:lnTo>
                  <a:lnTo>
                    <a:pt x="17411" y="46850"/>
                  </a:lnTo>
                  <a:lnTo>
                    <a:pt x="17564" y="46863"/>
                  </a:lnTo>
                  <a:lnTo>
                    <a:pt x="18008" y="46888"/>
                  </a:lnTo>
                  <a:lnTo>
                    <a:pt x="18135" y="46850"/>
                  </a:lnTo>
                  <a:lnTo>
                    <a:pt x="18275" y="46837"/>
                  </a:lnTo>
                  <a:lnTo>
                    <a:pt x="18427" y="46774"/>
                  </a:lnTo>
                  <a:lnTo>
                    <a:pt x="18567" y="46697"/>
                  </a:lnTo>
                  <a:lnTo>
                    <a:pt x="18719" y="46558"/>
                  </a:lnTo>
                  <a:lnTo>
                    <a:pt x="18770" y="46393"/>
                  </a:lnTo>
                  <a:close/>
                </a:path>
                <a:path w="54609" h="48894">
                  <a:moveTo>
                    <a:pt x="24663" y="26606"/>
                  </a:moveTo>
                  <a:lnTo>
                    <a:pt x="24599" y="26479"/>
                  </a:lnTo>
                  <a:lnTo>
                    <a:pt x="24511" y="26339"/>
                  </a:lnTo>
                  <a:lnTo>
                    <a:pt x="24320" y="26225"/>
                  </a:lnTo>
                  <a:lnTo>
                    <a:pt x="24155" y="26162"/>
                  </a:lnTo>
                  <a:lnTo>
                    <a:pt x="23977" y="26111"/>
                  </a:lnTo>
                  <a:lnTo>
                    <a:pt x="23520" y="26098"/>
                  </a:lnTo>
                  <a:lnTo>
                    <a:pt x="23380" y="26123"/>
                  </a:lnTo>
                  <a:lnTo>
                    <a:pt x="23215" y="26174"/>
                  </a:lnTo>
                  <a:lnTo>
                    <a:pt x="23063" y="26238"/>
                  </a:lnTo>
                  <a:lnTo>
                    <a:pt x="22923" y="26314"/>
                  </a:lnTo>
                  <a:lnTo>
                    <a:pt x="24460" y="26987"/>
                  </a:lnTo>
                  <a:lnTo>
                    <a:pt x="24612" y="26797"/>
                  </a:lnTo>
                  <a:lnTo>
                    <a:pt x="24663" y="26606"/>
                  </a:lnTo>
                  <a:close/>
                </a:path>
                <a:path w="54609" h="48894">
                  <a:moveTo>
                    <a:pt x="26758" y="39624"/>
                  </a:moveTo>
                  <a:lnTo>
                    <a:pt x="26746" y="39395"/>
                  </a:lnTo>
                  <a:lnTo>
                    <a:pt x="26720" y="39268"/>
                  </a:lnTo>
                  <a:lnTo>
                    <a:pt x="26606" y="38912"/>
                  </a:lnTo>
                  <a:lnTo>
                    <a:pt x="26454" y="38696"/>
                  </a:lnTo>
                  <a:lnTo>
                    <a:pt x="26276" y="38468"/>
                  </a:lnTo>
                  <a:lnTo>
                    <a:pt x="26111" y="38315"/>
                  </a:lnTo>
                  <a:lnTo>
                    <a:pt x="25958" y="38163"/>
                  </a:lnTo>
                  <a:lnTo>
                    <a:pt x="25768" y="37934"/>
                  </a:lnTo>
                  <a:lnTo>
                    <a:pt x="25031" y="37274"/>
                  </a:lnTo>
                  <a:lnTo>
                    <a:pt x="24815" y="37122"/>
                  </a:lnTo>
                  <a:lnTo>
                    <a:pt x="24815" y="39471"/>
                  </a:lnTo>
                  <a:lnTo>
                    <a:pt x="24815" y="39674"/>
                  </a:lnTo>
                  <a:lnTo>
                    <a:pt x="24777" y="39878"/>
                  </a:lnTo>
                  <a:lnTo>
                    <a:pt x="24663" y="40119"/>
                  </a:lnTo>
                  <a:lnTo>
                    <a:pt x="24447" y="40335"/>
                  </a:lnTo>
                  <a:lnTo>
                    <a:pt x="24320" y="40436"/>
                  </a:lnTo>
                  <a:lnTo>
                    <a:pt x="23964" y="40640"/>
                  </a:lnTo>
                  <a:lnTo>
                    <a:pt x="23571" y="40779"/>
                  </a:lnTo>
                  <a:lnTo>
                    <a:pt x="23152" y="40881"/>
                  </a:lnTo>
                  <a:lnTo>
                    <a:pt x="22707" y="40932"/>
                  </a:lnTo>
                  <a:lnTo>
                    <a:pt x="22390" y="40932"/>
                  </a:lnTo>
                  <a:lnTo>
                    <a:pt x="22263" y="40919"/>
                  </a:lnTo>
                  <a:lnTo>
                    <a:pt x="21945" y="40881"/>
                  </a:lnTo>
                  <a:lnTo>
                    <a:pt x="21780" y="40855"/>
                  </a:lnTo>
                  <a:lnTo>
                    <a:pt x="21551" y="40817"/>
                  </a:lnTo>
                  <a:lnTo>
                    <a:pt x="21170" y="40779"/>
                  </a:lnTo>
                  <a:lnTo>
                    <a:pt x="21043" y="40754"/>
                  </a:lnTo>
                  <a:lnTo>
                    <a:pt x="18796" y="35687"/>
                  </a:lnTo>
                  <a:lnTo>
                    <a:pt x="19380" y="35852"/>
                  </a:lnTo>
                  <a:lnTo>
                    <a:pt x="20421" y="36195"/>
                  </a:lnTo>
                  <a:lnTo>
                    <a:pt x="20675" y="36322"/>
                  </a:lnTo>
                  <a:lnTo>
                    <a:pt x="20840" y="36398"/>
                  </a:lnTo>
                  <a:lnTo>
                    <a:pt x="21323" y="36588"/>
                  </a:lnTo>
                  <a:lnTo>
                    <a:pt x="21907" y="36880"/>
                  </a:lnTo>
                  <a:lnTo>
                    <a:pt x="22733" y="37376"/>
                  </a:lnTo>
                  <a:lnTo>
                    <a:pt x="23088" y="37655"/>
                  </a:lnTo>
                  <a:lnTo>
                    <a:pt x="23456" y="37922"/>
                  </a:lnTo>
                  <a:lnTo>
                    <a:pt x="24091" y="38493"/>
                  </a:lnTo>
                  <a:lnTo>
                    <a:pt x="24333" y="38773"/>
                  </a:lnTo>
                  <a:lnTo>
                    <a:pt x="24472" y="38925"/>
                  </a:lnTo>
                  <a:lnTo>
                    <a:pt x="24663" y="39103"/>
                  </a:lnTo>
                  <a:lnTo>
                    <a:pt x="24790" y="39370"/>
                  </a:lnTo>
                  <a:lnTo>
                    <a:pt x="24815" y="37122"/>
                  </a:lnTo>
                  <a:lnTo>
                    <a:pt x="24599" y="36969"/>
                  </a:lnTo>
                  <a:lnTo>
                    <a:pt x="24180" y="36639"/>
                  </a:lnTo>
                  <a:lnTo>
                    <a:pt x="23228" y="36068"/>
                  </a:lnTo>
                  <a:lnTo>
                    <a:pt x="22225" y="35610"/>
                  </a:lnTo>
                  <a:lnTo>
                    <a:pt x="22047" y="35509"/>
                  </a:lnTo>
                  <a:lnTo>
                    <a:pt x="21907" y="35471"/>
                  </a:lnTo>
                  <a:lnTo>
                    <a:pt x="21501" y="35280"/>
                  </a:lnTo>
                  <a:lnTo>
                    <a:pt x="20320" y="34848"/>
                  </a:lnTo>
                  <a:lnTo>
                    <a:pt x="19088" y="34531"/>
                  </a:lnTo>
                  <a:lnTo>
                    <a:pt x="17792" y="34239"/>
                  </a:lnTo>
                  <a:lnTo>
                    <a:pt x="17132" y="34163"/>
                  </a:lnTo>
                  <a:lnTo>
                    <a:pt x="16510" y="34061"/>
                  </a:lnTo>
                  <a:lnTo>
                    <a:pt x="16357" y="34061"/>
                  </a:lnTo>
                  <a:lnTo>
                    <a:pt x="16205" y="34023"/>
                  </a:lnTo>
                  <a:lnTo>
                    <a:pt x="15811" y="33972"/>
                  </a:lnTo>
                  <a:lnTo>
                    <a:pt x="15405" y="33947"/>
                  </a:lnTo>
                  <a:lnTo>
                    <a:pt x="14770" y="33947"/>
                  </a:lnTo>
                  <a:lnTo>
                    <a:pt x="14579" y="33959"/>
                  </a:lnTo>
                  <a:lnTo>
                    <a:pt x="13779" y="34061"/>
                  </a:lnTo>
                  <a:lnTo>
                    <a:pt x="13385" y="34163"/>
                  </a:lnTo>
                  <a:lnTo>
                    <a:pt x="13208" y="34188"/>
                  </a:lnTo>
                  <a:lnTo>
                    <a:pt x="13004" y="34251"/>
                  </a:lnTo>
                  <a:lnTo>
                    <a:pt x="12661" y="34378"/>
                  </a:lnTo>
                  <a:lnTo>
                    <a:pt x="12509" y="34455"/>
                  </a:lnTo>
                  <a:lnTo>
                    <a:pt x="12319" y="34531"/>
                  </a:lnTo>
                  <a:lnTo>
                    <a:pt x="11836" y="34836"/>
                  </a:lnTo>
                  <a:lnTo>
                    <a:pt x="13284" y="35572"/>
                  </a:lnTo>
                  <a:lnTo>
                    <a:pt x="13589" y="35382"/>
                  </a:lnTo>
                  <a:lnTo>
                    <a:pt x="13792" y="35306"/>
                  </a:lnTo>
                  <a:lnTo>
                    <a:pt x="13970" y="35217"/>
                  </a:lnTo>
                  <a:lnTo>
                    <a:pt x="14389" y="35115"/>
                  </a:lnTo>
                  <a:lnTo>
                    <a:pt x="14820" y="35052"/>
                  </a:lnTo>
                  <a:lnTo>
                    <a:pt x="15379" y="35052"/>
                  </a:lnTo>
                  <a:lnTo>
                    <a:pt x="15671" y="35102"/>
                  </a:lnTo>
                  <a:lnTo>
                    <a:pt x="15836" y="35128"/>
                  </a:lnTo>
                  <a:lnTo>
                    <a:pt x="16103" y="35166"/>
                  </a:lnTo>
                  <a:lnTo>
                    <a:pt x="16471" y="35204"/>
                  </a:lnTo>
                  <a:lnTo>
                    <a:pt x="16598" y="35242"/>
                  </a:lnTo>
                  <a:lnTo>
                    <a:pt x="18846" y="40309"/>
                  </a:lnTo>
                  <a:lnTo>
                    <a:pt x="18249" y="40132"/>
                  </a:lnTo>
                  <a:lnTo>
                    <a:pt x="17233" y="39789"/>
                  </a:lnTo>
                  <a:lnTo>
                    <a:pt x="16916" y="39662"/>
                  </a:lnTo>
                  <a:lnTo>
                    <a:pt x="16751" y="39573"/>
                  </a:lnTo>
                  <a:lnTo>
                    <a:pt x="16624" y="39522"/>
                  </a:lnTo>
                  <a:lnTo>
                    <a:pt x="16319" y="39382"/>
                  </a:lnTo>
                  <a:lnTo>
                    <a:pt x="13360" y="37274"/>
                  </a:lnTo>
                  <a:lnTo>
                    <a:pt x="13246" y="37122"/>
                  </a:lnTo>
                  <a:lnTo>
                    <a:pt x="13106" y="37033"/>
                  </a:lnTo>
                  <a:lnTo>
                    <a:pt x="12966" y="36868"/>
                  </a:lnTo>
                  <a:lnTo>
                    <a:pt x="12903" y="36741"/>
                  </a:lnTo>
                  <a:lnTo>
                    <a:pt x="12852" y="36614"/>
                  </a:lnTo>
                  <a:lnTo>
                    <a:pt x="12814" y="36372"/>
                  </a:lnTo>
                  <a:lnTo>
                    <a:pt x="12827" y="36233"/>
                  </a:lnTo>
                  <a:lnTo>
                    <a:pt x="12852" y="36106"/>
                  </a:lnTo>
                  <a:lnTo>
                    <a:pt x="12915" y="35966"/>
                  </a:lnTo>
                  <a:lnTo>
                    <a:pt x="13030" y="35801"/>
                  </a:lnTo>
                  <a:lnTo>
                    <a:pt x="13182" y="35648"/>
                  </a:lnTo>
                  <a:lnTo>
                    <a:pt x="11709" y="34912"/>
                  </a:lnTo>
                  <a:lnTo>
                    <a:pt x="11303" y="35306"/>
                  </a:lnTo>
                  <a:lnTo>
                    <a:pt x="11049" y="35648"/>
                  </a:lnTo>
                  <a:lnTo>
                    <a:pt x="11023" y="35775"/>
                  </a:lnTo>
                  <a:lnTo>
                    <a:pt x="10896" y="36106"/>
                  </a:lnTo>
                  <a:lnTo>
                    <a:pt x="10896" y="36233"/>
                  </a:lnTo>
                  <a:lnTo>
                    <a:pt x="10883" y="36360"/>
                  </a:lnTo>
                  <a:lnTo>
                    <a:pt x="11188" y="37287"/>
                  </a:lnTo>
                  <a:lnTo>
                    <a:pt x="11353" y="37515"/>
                  </a:lnTo>
                  <a:lnTo>
                    <a:pt x="11493" y="37655"/>
                  </a:lnTo>
                  <a:lnTo>
                    <a:pt x="11849" y="38036"/>
                  </a:lnTo>
                  <a:lnTo>
                    <a:pt x="12598" y="38696"/>
                  </a:lnTo>
                  <a:lnTo>
                    <a:pt x="13004" y="39014"/>
                  </a:lnTo>
                  <a:lnTo>
                    <a:pt x="13462" y="39319"/>
                  </a:lnTo>
                  <a:lnTo>
                    <a:pt x="14414" y="39890"/>
                  </a:lnTo>
                  <a:lnTo>
                    <a:pt x="14909" y="40132"/>
                  </a:lnTo>
                  <a:lnTo>
                    <a:pt x="15087" y="40233"/>
                  </a:lnTo>
                  <a:lnTo>
                    <a:pt x="15430" y="40386"/>
                  </a:lnTo>
                  <a:lnTo>
                    <a:pt x="15570" y="40462"/>
                  </a:lnTo>
                  <a:lnTo>
                    <a:pt x="16129" y="40703"/>
                  </a:lnTo>
                  <a:lnTo>
                    <a:pt x="17310" y="41109"/>
                  </a:lnTo>
                  <a:lnTo>
                    <a:pt x="17932" y="41287"/>
                  </a:lnTo>
                  <a:lnTo>
                    <a:pt x="18554" y="41452"/>
                  </a:lnTo>
                  <a:lnTo>
                    <a:pt x="19837" y="41732"/>
                  </a:lnTo>
                  <a:lnTo>
                    <a:pt x="20510" y="41821"/>
                  </a:lnTo>
                  <a:lnTo>
                    <a:pt x="21132" y="41922"/>
                  </a:lnTo>
                  <a:lnTo>
                    <a:pt x="21285" y="41935"/>
                  </a:lnTo>
                  <a:lnTo>
                    <a:pt x="21437" y="41960"/>
                  </a:lnTo>
                  <a:lnTo>
                    <a:pt x="21831" y="42011"/>
                  </a:lnTo>
                  <a:lnTo>
                    <a:pt x="22250" y="42037"/>
                  </a:lnTo>
                  <a:lnTo>
                    <a:pt x="22860" y="42037"/>
                  </a:lnTo>
                  <a:lnTo>
                    <a:pt x="23063" y="42024"/>
                  </a:lnTo>
                  <a:lnTo>
                    <a:pt x="23876" y="41922"/>
                  </a:lnTo>
                  <a:lnTo>
                    <a:pt x="24269" y="41821"/>
                  </a:lnTo>
                  <a:lnTo>
                    <a:pt x="24447" y="41795"/>
                  </a:lnTo>
                  <a:lnTo>
                    <a:pt x="24638" y="41732"/>
                  </a:lnTo>
                  <a:lnTo>
                    <a:pt x="24980" y="41592"/>
                  </a:lnTo>
                  <a:lnTo>
                    <a:pt x="25146" y="41516"/>
                  </a:lnTo>
                  <a:lnTo>
                    <a:pt x="25311" y="41452"/>
                  </a:lnTo>
                  <a:lnTo>
                    <a:pt x="25603" y="41287"/>
                  </a:lnTo>
                  <a:lnTo>
                    <a:pt x="25908" y="41084"/>
                  </a:lnTo>
                  <a:lnTo>
                    <a:pt x="26733" y="39865"/>
                  </a:lnTo>
                  <a:lnTo>
                    <a:pt x="26758" y="39624"/>
                  </a:lnTo>
                  <a:close/>
                </a:path>
                <a:path w="54609" h="48894">
                  <a:moveTo>
                    <a:pt x="36588" y="31864"/>
                  </a:moveTo>
                  <a:lnTo>
                    <a:pt x="34658" y="29464"/>
                  </a:lnTo>
                  <a:lnTo>
                    <a:pt x="34658" y="31851"/>
                  </a:lnTo>
                  <a:lnTo>
                    <a:pt x="34594" y="32258"/>
                  </a:lnTo>
                  <a:lnTo>
                    <a:pt x="34518" y="32435"/>
                  </a:lnTo>
                  <a:lnTo>
                    <a:pt x="34404" y="32613"/>
                  </a:lnTo>
                  <a:lnTo>
                    <a:pt x="33985" y="33045"/>
                  </a:lnTo>
                  <a:lnTo>
                    <a:pt x="33629" y="33261"/>
                  </a:lnTo>
                  <a:lnTo>
                    <a:pt x="33121" y="33502"/>
                  </a:lnTo>
                  <a:lnTo>
                    <a:pt x="32804" y="33591"/>
                  </a:lnTo>
                  <a:lnTo>
                    <a:pt x="32537" y="33693"/>
                  </a:lnTo>
                  <a:lnTo>
                    <a:pt x="32194" y="33756"/>
                  </a:lnTo>
                  <a:lnTo>
                    <a:pt x="31534" y="33807"/>
                  </a:lnTo>
                  <a:lnTo>
                    <a:pt x="30873" y="33807"/>
                  </a:lnTo>
                  <a:lnTo>
                    <a:pt x="30365" y="33756"/>
                  </a:lnTo>
                  <a:lnTo>
                    <a:pt x="30200" y="33756"/>
                  </a:lnTo>
                  <a:lnTo>
                    <a:pt x="29730" y="33629"/>
                  </a:lnTo>
                  <a:lnTo>
                    <a:pt x="29311" y="33502"/>
                  </a:lnTo>
                  <a:lnTo>
                    <a:pt x="29171" y="33426"/>
                  </a:lnTo>
                  <a:lnTo>
                    <a:pt x="29006" y="33362"/>
                  </a:lnTo>
                  <a:lnTo>
                    <a:pt x="26441" y="32232"/>
                  </a:lnTo>
                  <a:lnTo>
                    <a:pt x="29032" y="30264"/>
                  </a:lnTo>
                  <a:lnTo>
                    <a:pt x="29654" y="29895"/>
                  </a:lnTo>
                  <a:lnTo>
                    <a:pt x="29870" y="29819"/>
                  </a:lnTo>
                  <a:lnTo>
                    <a:pt x="30111" y="29756"/>
                  </a:lnTo>
                  <a:lnTo>
                    <a:pt x="30581" y="29679"/>
                  </a:lnTo>
                  <a:lnTo>
                    <a:pt x="30835" y="29654"/>
                  </a:lnTo>
                  <a:lnTo>
                    <a:pt x="31318" y="29654"/>
                  </a:lnTo>
                  <a:lnTo>
                    <a:pt x="31572" y="29679"/>
                  </a:lnTo>
                  <a:lnTo>
                    <a:pt x="32054" y="29768"/>
                  </a:lnTo>
                  <a:lnTo>
                    <a:pt x="32486" y="29908"/>
                  </a:lnTo>
                  <a:lnTo>
                    <a:pt x="32639" y="29984"/>
                  </a:lnTo>
                  <a:lnTo>
                    <a:pt x="33197" y="30213"/>
                  </a:lnTo>
                  <a:lnTo>
                    <a:pt x="33324" y="30289"/>
                  </a:lnTo>
                  <a:lnTo>
                    <a:pt x="33909" y="30594"/>
                  </a:lnTo>
                  <a:lnTo>
                    <a:pt x="34086" y="30759"/>
                  </a:lnTo>
                  <a:lnTo>
                    <a:pt x="34480" y="31191"/>
                  </a:lnTo>
                  <a:lnTo>
                    <a:pt x="34620" y="31470"/>
                  </a:lnTo>
                  <a:lnTo>
                    <a:pt x="34658" y="31851"/>
                  </a:lnTo>
                  <a:lnTo>
                    <a:pt x="34658" y="29464"/>
                  </a:lnTo>
                  <a:lnTo>
                    <a:pt x="34531" y="29413"/>
                  </a:lnTo>
                  <a:lnTo>
                    <a:pt x="34353" y="29337"/>
                  </a:lnTo>
                  <a:lnTo>
                    <a:pt x="33909" y="29133"/>
                  </a:lnTo>
                  <a:lnTo>
                    <a:pt x="33769" y="29070"/>
                  </a:lnTo>
                  <a:lnTo>
                    <a:pt x="33426" y="29324"/>
                  </a:lnTo>
                  <a:lnTo>
                    <a:pt x="33756" y="29070"/>
                  </a:lnTo>
                  <a:lnTo>
                    <a:pt x="33578" y="29006"/>
                  </a:lnTo>
                  <a:lnTo>
                    <a:pt x="33426" y="28968"/>
                  </a:lnTo>
                  <a:lnTo>
                    <a:pt x="33210" y="28867"/>
                  </a:lnTo>
                  <a:lnTo>
                    <a:pt x="32804" y="28740"/>
                  </a:lnTo>
                  <a:lnTo>
                    <a:pt x="32385" y="28663"/>
                  </a:lnTo>
                  <a:lnTo>
                    <a:pt x="32181" y="28613"/>
                  </a:lnTo>
                  <a:lnTo>
                    <a:pt x="31965" y="28587"/>
                  </a:lnTo>
                  <a:lnTo>
                    <a:pt x="31534" y="28562"/>
                  </a:lnTo>
                  <a:lnTo>
                    <a:pt x="31305" y="28536"/>
                  </a:lnTo>
                  <a:lnTo>
                    <a:pt x="31089" y="28536"/>
                  </a:lnTo>
                  <a:lnTo>
                    <a:pt x="30213" y="28587"/>
                  </a:lnTo>
                  <a:lnTo>
                    <a:pt x="27508" y="29552"/>
                  </a:lnTo>
                  <a:lnTo>
                    <a:pt x="24930" y="31534"/>
                  </a:lnTo>
                  <a:lnTo>
                    <a:pt x="24790" y="31445"/>
                  </a:lnTo>
                  <a:lnTo>
                    <a:pt x="24587" y="31305"/>
                  </a:lnTo>
                  <a:lnTo>
                    <a:pt x="24231" y="31038"/>
                  </a:lnTo>
                  <a:lnTo>
                    <a:pt x="24104" y="30886"/>
                  </a:lnTo>
                  <a:lnTo>
                    <a:pt x="23939" y="30734"/>
                  </a:lnTo>
                  <a:lnTo>
                    <a:pt x="23241" y="29083"/>
                  </a:lnTo>
                  <a:lnTo>
                    <a:pt x="23266" y="28727"/>
                  </a:lnTo>
                  <a:lnTo>
                    <a:pt x="24460" y="27000"/>
                  </a:lnTo>
                  <a:lnTo>
                    <a:pt x="22923" y="26327"/>
                  </a:lnTo>
                  <a:lnTo>
                    <a:pt x="21336" y="28829"/>
                  </a:lnTo>
                  <a:lnTo>
                    <a:pt x="21297" y="29083"/>
                  </a:lnTo>
                  <a:lnTo>
                    <a:pt x="21336" y="29527"/>
                  </a:lnTo>
                  <a:lnTo>
                    <a:pt x="21386" y="29756"/>
                  </a:lnTo>
                  <a:lnTo>
                    <a:pt x="21475" y="29959"/>
                  </a:lnTo>
                  <a:lnTo>
                    <a:pt x="21640" y="30429"/>
                  </a:lnTo>
                  <a:lnTo>
                    <a:pt x="21767" y="30619"/>
                  </a:lnTo>
                  <a:lnTo>
                    <a:pt x="21882" y="30835"/>
                  </a:lnTo>
                  <a:lnTo>
                    <a:pt x="22225" y="31242"/>
                  </a:lnTo>
                  <a:lnTo>
                    <a:pt x="24409" y="32766"/>
                  </a:lnTo>
                  <a:lnTo>
                    <a:pt x="24536" y="32816"/>
                  </a:lnTo>
                  <a:lnTo>
                    <a:pt x="28016" y="34315"/>
                  </a:lnTo>
                  <a:lnTo>
                    <a:pt x="28143" y="34366"/>
                  </a:lnTo>
                  <a:lnTo>
                    <a:pt x="28676" y="34569"/>
                  </a:lnTo>
                  <a:lnTo>
                    <a:pt x="29121" y="34696"/>
                  </a:lnTo>
                  <a:lnTo>
                    <a:pt x="29895" y="34848"/>
                  </a:lnTo>
                  <a:lnTo>
                    <a:pt x="30670" y="34925"/>
                  </a:lnTo>
                  <a:lnTo>
                    <a:pt x="31191" y="34950"/>
                  </a:lnTo>
                  <a:lnTo>
                    <a:pt x="31737" y="34937"/>
                  </a:lnTo>
                  <a:lnTo>
                    <a:pt x="34785" y="34150"/>
                  </a:lnTo>
                  <a:lnTo>
                    <a:pt x="35001" y="34061"/>
                  </a:lnTo>
                  <a:lnTo>
                    <a:pt x="36563" y="32181"/>
                  </a:lnTo>
                  <a:lnTo>
                    <a:pt x="36588" y="31864"/>
                  </a:lnTo>
                  <a:close/>
                </a:path>
                <a:path w="54609" h="48894">
                  <a:moveTo>
                    <a:pt x="38392" y="508"/>
                  </a:moveTo>
                  <a:lnTo>
                    <a:pt x="38303" y="317"/>
                  </a:lnTo>
                  <a:lnTo>
                    <a:pt x="38176" y="215"/>
                  </a:lnTo>
                  <a:lnTo>
                    <a:pt x="37960" y="101"/>
                  </a:lnTo>
                  <a:lnTo>
                    <a:pt x="37782" y="50"/>
                  </a:lnTo>
                  <a:lnTo>
                    <a:pt x="37604" y="12"/>
                  </a:lnTo>
                  <a:lnTo>
                    <a:pt x="37414" y="0"/>
                  </a:lnTo>
                  <a:lnTo>
                    <a:pt x="37236" y="12"/>
                  </a:lnTo>
                  <a:lnTo>
                    <a:pt x="36995" y="63"/>
                  </a:lnTo>
                  <a:lnTo>
                    <a:pt x="36830" y="127"/>
                  </a:lnTo>
                  <a:lnTo>
                    <a:pt x="36703" y="203"/>
                  </a:lnTo>
                  <a:lnTo>
                    <a:pt x="36576" y="292"/>
                  </a:lnTo>
                  <a:lnTo>
                    <a:pt x="36461" y="482"/>
                  </a:lnTo>
                  <a:lnTo>
                    <a:pt x="38392" y="533"/>
                  </a:lnTo>
                  <a:close/>
                </a:path>
                <a:path w="54609" h="48894">
                  <a:moveTo>
                    <a:pt x="38519" y="2057"/>
                  </a:moveTo>
                  <a:lnTo>
                    <a:pt x="36588" y="2108"/>
                  </a:lnTo>
                  <a:lnTo>
                    <a:pt x="36626" y="2247"/>
                  </a:lnTo>
                  <a:lnTo>
                    <a:pt x="36741" y="2387"/>
                  </a:lnTo>
                  <a:lnTo>
                    <a:pt x="36880" y="2476"/>
                  </a:lnTo>
                  <a:lnTo>
                    <a:pt x="37020" y="2540"/>
                  </a:lnTo>
                  <a:lnTo>
                    <a:pt x="37198" y="2603"/>
                  </a:lnTo>
                  <a:lnTo>
                    <a:pt x="37363" y="2628"/>
                  </a:lnTo>
                  <a:lnTo>
                    <a:pt x="37566" y="2641"/>
                  </a:lnTo>
                  <a:lnTo>
                    <a:pt x="37744" y="2628"/>
                  </a:lnTo>
                  <a:lnTo>
                    <a:pt x="37934" y="2603"/>
                  </a:lnTo>
                  <a:lnTo>
                    <a:pt x="38087" y="2540"/>
                  </a:lnTo>
                  <a:lnTo>
                    <a:pt x="38239" y="2476"/>
                  </a:lnTo>
                  <a:lnTo>
                    <a:pt x="38366" y="2387"/>
                  </a:lnTo>
                  <a:lnTo>
                    <a:pt x="38468" y="2247"/>
                  </a:lnTo>
                  <a:lnTo>
                    <a:pt x="38519" y="2057"/>
                  </a:lnTo>
                  <a:close/>
                </a:path>
                <a:path w="54609" h="48894">
                  <a:moveTo>
                    <a:pt x="48552" y="6883"/>
                  </a:moveTo>
                  <a:lnTo>
                    <a:pt x="48463" y="5778"/>
                  </a:lnTo>
                  <a:lnTo>
                    <a:pt x="48285" y="5791"/>
                  </a:lnTo>
                  <a:lnTo>
                    <a:pt x="46926" y="5829"/>
                  </a:lnTo>
                  <a:lnTo>
                    <a:pt x="46748" y="5816"/>
                  </a:lnTo>
                  <a:lnTo>
                    <a:pt x="46291" y="5829"/>
                  </a:lnTo>
                  <a:lnTo>
                    <a:pt x="46088" y="5803"/>
                  </a:lnTo>
                  <a:lnTo>
                    <a:pt x="45707" y="5778"/>
                  </a:lnTo>
                  <a:lnTo>
                    <a:pt x="43522" y="5054"/>
                  </a:lnTo>
                  <a:lnTo>
                    <a:pt x="43383" y="4991"/>
                  </a:lnTo>
                  <a:lnTo>
                    <a:pt x="43141" y="4813"/>
                  </a:lnTo>
                  <a:lnTo>
                    <a:pt x="43014" y="4686"/>
                  </a:lnTo>
                  <a:lnTo>
                    <a:pt x="42875" y="4584"/>
                  </a:lnTo>
                  <a:lnTo>
                    <a:pt x="42722" y="4521"/>
                  </a:lnTo>
                  <a:lnTo>
                    <a:pt x="42595" y="4483"/>
                  </a:lnTo>
                  <a:lnTo>
                    <a:pt x="42456" y="4445"/>
                  </a:lnTo>
                  <a:lnTo>
                    <a:pt x="42278" y="4432"/>
                  </a:lnTo>
                  <a:lnTo>
                    <a:pt x="42125" y="4432"/>
                  </a:lnTo>
                  <a:lnTo>
                    <a:pt x="41922" y="4445"/>
                  </a:lnTo>
                  <a:lnTo>
                    <a:pt x="37909" y="4572"/>
                  </a:lnTo>
                  <a:lnTo>
                    <a:pt x="37744" y="4572"/>
                  </a:lnTo>
                  <a:lnTo>
                    <a:pt x="37604" y="4584"/>
                  </a:lnTo>
                  <a:lnTo>
                    <a:pt x="37465" y="4610"/>
                  </a:lnTo>
                  <a:lnTo>
                    <a:pt x="37299" y="4660"/>
                  </a:lnTo>
                  <a:lnTo>
                    <a:pt x="37160" y="4724"/>
                  </a:lnTo>
                  <a:lnTo>
                    <a:pt x="37033" y="4813"/>
                  </a:lnTo>
                  <a:lnTo>
                    <a:pt x="36931" y="4940"/>
                  </a:lnTo>
                  <a:lnTo>
                    <a:pt x="36880" y="5156"/>
                  </a:lnTo>
                  <a:lnTo>
                    <a:pt x="37020" y="6680"/>
                  </a:lnTo>
                  <a:lnTo>
                    <a:pt x="37084" y="6858"/>
                  </a:lnTo>
                  <a:lnTo>
                    <a:pt x="37211" y="6972"/>
                  </a:lnTo>
                  <a:lnTo>
                    <a:pt x="37426" y="7112"/>
                  </a:lnTo>
                  <a:lnTo>
                    <a:pt x="37604" y="7175"/>
                  </a:lnTo>
                  <a:lnTo>
                    <a:pt x="37795" y="7200"/>
                  </a:lnTo>
                  <a:lnTo>
                    <a:pt x="38176" y="7200"/>
                  </a:lnTo>
                  <a:lnTo>
                    <a:pt x="38354" y="7150"/>
                  </a:lnTo>
                  <a:lnTo>
                    <a:pt x="38519" y="7112"/>
                  </a:lnTo>
                  <a:lnTo>
                    <a:pt x="38684" y="7023"/>
                  </a:lnTo>
                  <a:lnTo>
                    <a:pt x="38811" y="6934"/>
                  </a:lnTo>
                  <a:lnTo>
                    <a:pt x="38938" y="6756"/>
                  </a:lnTo>
                  <a:lnTo>
                    <a:pt x="38950" y="6616"/>
                  </a:lnTo>
                  <a:lnTo>
                    <a:pt x="38862" y="5651"/>
                  </a:lnTo>
                  <a:lnTo>
                    <a:pt x="41706" y="5562"/>
                  </a:lnTo>
                  <a:lnTo>
                    <a:pt x="41884" y="5689"/>
                  </a:lnTo>
                  <a:lnTo>
                    <a:pt x="42087" y="5803"/>
                  </a:lnTo>
                  <a:lnTo>
                    <a:pt x="42278" y="5943"/>
                  </a:lnTo>
                  <a:lnTo>
                    <a:pt x="46202" y="6946"/>
                  </a:lnTo>
                  <a:lnTo>
                    <a:pt x="46736" y="6946"/>
                  </a:lnTo>
                  <a:lnTo>
                    <a:pt x="48552" y="6883"/>
                  </a:lnTo>
                  <a:close/>
                </a:path>
                <a:path w="54609" h="48894">
                  <a:moveTo>
                    <a:pt x="54470" y="3263"/>
                  </a:moveTo>
                  <a:lnTo>
                    <a:pt x="54457" y="3098"/>
                  </a:lnTo>
                  <a:lnTo>
                    <a:pt x="54419" y="2971"/>
                  </a:lnTo>
                  <a:lnTo>
                    <a:pt x="54279" y="2819"/>
                  </a:lnTo>
                  <a:lnTo>
                    <a:pt x="54127" y="2717"/>
                  </a:lnTo>
                  <a:lnTo>
                    <a:pt x="53975" y="2654"/>
                  </a:lnTo>
                  <a:lnTo>
                    <a:pt x="53848" y="2603"/>
                  </a:lnTo>
                  <a:lnTo>
                    <a:pt x="53670" y="2578"/>
                  </a:lnTo>
                  <a:lnTo>
                    <a:pt x="53301" y="2578"/>
                  </a:lnTo>
                  <a:lnTo>
                    <a:pt x="53111" y="2603"/>
                  </a:lnTo>
                  <a:lnTo>
                    <a:pt x="52895" y="2679"/>
                  </a:lnTo>
                  <a:lnTo>
                    <a:pt x="52768" y="2755"/>
                  </a:lnTo>
                  <a:lnTo>
                    <a:pt x="52641" y="2857"/>
                  </a:lnTo>
                  <a:lnTo>
                    <a:pt x="52539" y="3022"/>
                  </a:lnTo>
                  <a:lnTo>
                    <a:pt x="52527" y="3162"/>
                  </a:lnTo>
                  <a:lnTo>
                    <a:pt x="52552" y="3289"/>
                  </a:lnTo>
                  <a:lnTo>
                    <a:pt x="52489" y="3632"/>
                  </a:lnTo>
                  <a:lnTo>
                    <a:pt x="50787" y="5270"/>
                  </a:lnTo>
                  <a:lnTo>
                    <a:pt x="50634" y="5346"/>
                  </a:lnTo>
                  <a:lnTo>
                    <a:pt x="50266" y="5473"/>
                  </a:lnTo>
                  <a:lnTo>
                    <a:pt x="49898" y="5575"/>
                  </a:lnTo>
                  <a:lnTo>
                    <a:pt x="49479" y="5664"/>
                  </a:lnTo>
                  <a:lnTo>
                    <a:pt x="48666" y="5765"/>
                  </a:lnTo>
                  <a:lnTo>
                    <a:pt x="48463" y="5765"/>
                  </a:lnTo>
                  <a:lnTo>
                    <a:pt x="48552" y="6870"/>
                  </a:lnTo>
                  <a:lnTo>
                    <a:pt x="54089" y="4483"/>
                  </a:lnTo>
                  <a:lnTo>
                    <a:pt x="54216" y="4318"/>
                  </a:lnTo>
                  <a:lnTo>
                    <a:pt x="54368" y="3975"/>
                  </a:lnTo>
                  <a:lnTo>
                    <a:pt x="54394" y="3810"/>
                  </a:lnTo>
                  <a:lnTo>
                    <a:pt x="54444" y="3619"/>
                  </a:lnTo>
                  <a:lnTo>
                    <a:pt x="54470" y="326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563055" y="1223759"/>
              <a:ext cx="75565" cy="351155"/>
            </a:xfrm>
            <a:custGeom>
              <a:avLst/>
              <a:gdLst/>
              <a:ahLst/>
              <a:cxnLst/>
              <a:rect l="l" t="t" r="r" b="b"/>
              <a:pathLst>
                <a:path w="75565" h="351155">
                  <a:moveTo>
                    <a:pt x="9956" y="349313"/>
                  </a:moveTo>
                  <a:lnTo>
                    <a:pt x="9829" y="349262"/>
                  </a:lnTo>
                  <a:lnTo>
                    <a:pt x="8559" y="348703"/>
                  </a:lnTo>
                  <a:lnTo>
                    <a:pt x="8420" y="348653"/>
                  </a:lnTo>
                  <a:lnTo>
                    <a:pt x="8242" y="348576"/>
                  </a:lnTo>
                  <a:lnTo>
                    <a:pt x="8102" y="348500"/>
                  </a:lnTo>
                  <a:lnTo>
                    <a:pt x="6959" y="347065"/>
                  </a:lnTo>
                  <a:lnTo>
                    <a:pt x="6946" y="346837"/>
                  </a:lnTo>
                  <a:lnTo>
                    <a:pt x="6985" y="346608"/>
                  </a:lnTo>
                  <a:lnTo>
                    <a:pt x="7023" y="346379"/>
                  </a:lnTo>
                  <a:lnTo>
                    <a:pt x="6985" y="346252"/>
                  </a:lnTo>
                  <a:lnTo>
                    <a:pt x="6908" y="346125"/>
                  </a:lnTo>
                  <a:lnTo>
                    <a:pt x="6781" y="346036"/>
                  </a:lnTo>
                  <a:lnTo>
                    <a:pt x="6642" y="345960"/>
                  </a:lnTo>
                  <a:lnTo>
                    <a:pt x="3276" y="344525"/>
                  </a:lnTo>
                  <a:lnTo>
                    <a:pt x="3124" y="344449"/>
                  </a:lnTo>
                  <a:lnTo>
                    <a:pt x="2971" y="344385"/>
                  </a:lnTo>
                  <a:lnTo>
                    <a:pt x="2844" y="344360"/>
                  </a:lnTo>
                  <a:lnTo>
                    <a:pt x="2362" y="344335"/>
                  </a:lnTo>
                  <a:lnTo>
                    <a:pt x="2235" y="344360"/>
                  </a:lnTo>
                  <a:lnTo>
                    <a:pt x="2108" y="344385"/>
                  </a:lnTo>
                  <a:lnTo>
                    <a:pt x="1955" y="344449"/>
                  </a:lnTo>
                  <a:lnTo>
                    <a:pt x="1816" y="344525"/>
                  </a:lnTo>
                  <a:lnTo>
                    <a:pt x="190" y="345757"/>
                  </a:lnTo>
                  <a:lnTo>
                    <a:pt x="50" y="345935"/>
                  </a:lnTo>
                  <a:lnTo>
                    <a:pt x="0" y="346176"/>
                  </a:lnTo>
                  <a:lnTo>
                    <a:pt x="63" y="346303"/>
                  </a:lnTo>
                  <a:lnTo>
                    <a:pt x="241" y="346468"/>
                  </a:lnTo>
                  <a:lnTo>
                    <a:pt x="381" y="346544"/>
                  </a:lnTo>
                  <a:lnTo>
                    <a:pt x="533" y="346608"/>
                  </a:lnTo>
                  <a:lnTo>
                    <a:pt x="673" y="346646"/>
                  </a:lnTo>
                  <a:lnTo>
                    <a:pt x="1143" y="346659"/>
                  </a:lnTo>
                  <a:lnTo>
                    <a:pt x="1282" y="346633"/>
                  </a:lnTo>
                  <a:lnTo>
                    <a:pt x="1498" y="346570"/>
                  </a:lnTo>
                  <a:lnTo>
                    <a:pt x="1638" y="346506"/>
                  </a:lnTo>
                  <a:lnTo>
                    <a:pt x="2730" y="345668"/>
                  </a:lnTo>
                  <a:lnTo>
                    <a:pt x="5029" y="346671"/>
                  </a:lnTo>
                  <a:lnTo>
                    <a:pt x="5016" y="346837"/>
                  </a:lnTo>
                  <a:lnTo>
                    <a:pt x="5041" y="347002"/>
                  </a:lnTo>
                  <a:lnTo>
                    <a:pt x="5041" y="347167"/>
                  </a:lnTo>
                  <a:lnTo>
                    <a:pt x="5130" y="347497"/>
                  </a:lnTo>
                  <a:lnTo>
                    <a:pt x="7289" y="349542"/>
                  </a:lnTo>
                  <a:lnTo>
                    <a:pt x="7429" y="349631"/>
                  </a:lnTo>
                  <a:lnTo>
                    <a:pt x="8712" y="350177"/>
                  </a:lnTo>
                  <a:lnTo>
                    <a:pt x="9956" y="349313"/>
                  </a:lnTo>
                  <a:close/>
                </a:path>
                <a:path w="75565" h="351155">
                  <a:moveTo>
                    <a:pt x="11353" y="337731"/>
                  </a:moveTo>
                  <a:lnTo>
                    <a:pt x="10998" y="337731"/>
                  </a:lnTo>
                  <a:lnTo>
                    <a:pt x="10807" y="337756"/>
                  </a:lnTo>
                  <a:lnTo>
                    <a:pt x="10668" y="337820"/>
                  </a:lnTo>
                  <a:lnTo>
                    <a:pt x="10515" y="337870"/>
                  </a:lnTo>
                  <a:lnTo>
                    <a:pt x="10375" y="337959"/>
                  </a:lnTo>
                  <a:lnTo>
                    <a:pt x="10274" y="338086"/>
                  </a:lnTo>
                  <a:lnTo>
                    <a:pt x="10210" y="338226"/>
                  </a:lnTo>
                  <a:lnTo>
                    <a:pt x="10223" y="338378"/>
                  </a:lnTo>
                  <a:lnTo>
                    <a:pt x="10312" y="338531"/>
                  </a:lnTo>
                  <a:lnTo>
                    <a:pt x="10502" y="338670"/>
                  </a:lnTo>
                  <a:lnTo>
                    <a:pt x="10642" y="338734"/>
                  </a:lnTo>
                  <a:lnTo>
                    <a:pt x="10795" y="338797"/>
                  </a:lnTo>
                  <a:lnTo>
                    <a:pt x="10972" y="338823"/>
                  </a:lnTo>
                  <a:lnTo>
                    <a:pt x="11353" y="337731"/>
                  </a:lnTo>
                  <a:close/>
                </a:path>
                <a:path w="75565" h="351155">
                  <a:moveTo>
                    <a:pt x="18796" y="347357"/>
                  </a:moveTo>
                  <a:lnTo>
                    <a:pt x="18770" y="347014"/>
                  </a:lnTo>
                  <a:lnTo>
                    <a:pt x="18694" y="346646"/>
                  </a:lnTo>
                  <a:lnTo>
                    <a:pt x="18554" y="346303"/>
                  </a:lnTo>
                  <a:lnTo>
                    <a:pt x="18440" y="346138"/>
                  </a:lnTo>
                  <a:lnTo>
                    <a:pt x="18338" y="345960"/>
                  </a:lnTo>
                  <a:lnTo>
                    <a:pt x="16484" y="344538"/>
                  </a:lnTo>
                  <a:lnTo>
                    <a:pt x="16319" y="344449"/>
                  </a:lnTo>
                  <a:lnTo>
                    <a:pt x="15151" y="345338"/>
                  </a:lnTo>
                  <a:lnTo>
                    <a:pt x="16306" y="344449"/>
                  </a:lnTo>
                  <a:lnTo>
                    <a:pt x="16129" y="344385"/>
                  </a:lnTo>
                  <a:lnTo>
                    <a:pt x="15100" y="343941"/>
                  </a:lnTo>
                  <a:lnTo>
                    <a:pt x="14935" y="343865"/>
                  </a:lnTo>
                  <a:lnTo>
                    <a:pt x="14732" y="343789"/>
                  </a:lnTo>
                  <a:lnTo>
                    <a:pt x="14160" y="343573"/>
                  </a:lnTo>
                  <a:lnTo>
                    <a:pt x="11645" y="343154"/>
                  </a:lnTo>
                  <a:lnTo>
                    <a:pt x="10795" y="343154"/>
                  </a:lnTo>
                  <a:lnTo>
                    <a:pt x="10502" y="343179"/>
                  </a:lnTo>
                  <a:lnTo>
                    <a:pt x="9626" y="343293"/>
                  </a:lnTo>
                  <a:lnTo>
                    <a:pt x="9372" y="343357"/>
                  </a:lnTo>
                  <a:lnTo>
                    <a:pt x="9220" y="343293"/>
                  </a:lnTo>
                  <a:lnTo>
                    <a:pt x="9220" y="343979"/>
                  </a:lnTo>
                  <a:lnTo>
                    <a:pt x="9220" y="343293"/>
                  </a:lnTo>
                  <a:lnTo>
                    <a:pt x="7061" y="342366"/>
                  </a:lnTo>
                  <a:lnTo>
                    <a:pt x="8077" y="341591"/>
                  </a:lnTo>
                  <a:lnTo>
                    <a:pt x="6896" y="341071"/>
                  </a:lnTo>
                  <a:lnTo>
                    <a:pt x="8089" y="341579"/>
                  </a:lnTo>
                  <a:lnTo>
                    <a:pt x="8229" y="341401"/>
                  </a:lnTo>
                  <a:lnTo>
                    <a:pt x="8255" y="341274"/>
                  </a:lnTo>
                  <a:lnTo>
                    <a:pt x="8242" y="341147"/>
                  </a:lnTo>
                  <a:lnTo>
                    <a:pt x="8128" y="340969"/>
                  </a:lnTo>
                  <a:lnTo>
                    <a:pt x="8013" y="340842"/>
                  </a:lnTo>
                  <a:lnTo>
                    <a:pt x="7835" y="340779"/>
                  </a:lnTo>
                  <a:lnTo>
                    <a:pt x="7670" y="340715"/>
                  </a:lnTo>
                  <a:lnTo>
                    <a:pt x="7543" y="340702"/>
                  </a:lnTo>
                  <a:lnTo>
                    <a:pt x="7416" y="340690"/>
                  </a:lnTo>
                  <a:lnTo>
                    <a:pt x="7200" y="340690"/>
                  </a:lnTo>
                  <a:lnTo>
                    <a:pt x="7023" y="340702"/>
                  </a:lnTo>
                  <a:lnTo>
                    <a:pt x="6858" y="340753"/>
                  </a:lnTo>
                  <a:lnTo>
                    <a:pt x="6667" y="340829"/>
                  </a:lnTo>
                  <a:lnTo>
                    <a:pt x="6540" y="340906"/>
                  </a:lnTo>
                  <a:lnTo>
                    <a:pt x="5067" y="342036"/>
                  </a:lnTo>
                  <a:lnTo>
                    <a:pt x="4940" y="342112"/>
                  </a:lnTo>
                  <a:lnTo>
                    <a:pt x="4800" y="342277"/>
                  </a:lnTo>
                  <a:lnTo>
                    <a:pt x="4762" y="342417"/>
                  </a:lnTo>
                  <a:lnTo>
                    <a:pt x="4775" y="342557"/>
                  </a:lnTo>
                  <a:lnTo>
                    <a:pt x="4851" y="342696"/>
                  </a:lnTo>
                  <a:lnTo>
                    <a:pt x="4991" y="342823"/>
                  </a:lnTo>
                  <a:lnTo>
                    <a:pt x="5118" y="342900"/>
                  </a:lnTo>
                  <a:lnTo>
                    <a:pt x="8521" y="344373"/>
                  </a:lnTo>
                  <a:lnTo>
                    <a:pt x="8674" y="344436"/>
                  </a:lnTo>
                  <a:lnTo>
                    <a:pt x="8839" y="344500"/>
                  </a:lnTo>
                  <a:lnTo>
                    <a:pt x="9029" y="344538"/>
                  </a:lnTo>
                  <a:lnTo>
                    <a:pt x="9220" y="344551"/>
                  </a:lnTo>
                  <a:lnTo>
                    <a:pt x="9436" y="344538"/>
                  </a:lnTo>
                  <a:lnTo>
                    <a:pt x="9575" y="344500"/>
                  </a:lnTo>
                  <a:lnTo>
                    <a:pt x="9715" y="344462"/>
                  </a:lnTo>
                  <a:lnTo>
                    <a:pt x="10007" y="344398"/>
                  </a:lnTo>
                  <a:lnTo>
                    <a:pt x="10579" y="344309"/>
                  </a:lnTo>
                  <a:lnTo>
                    <a:pt x="10947" y="344284"/>
                  </a:lnTo>
                  <a:lnTo>
                    <a:pt x="11747" y="344284"/>
                  </a:lnTo>
                  <a:lnTo>
                    <a:pt x="12141" y="344322"/>
                  </a:lnTo>
                  <a:lnTo>
                    <a:pt x="12319" y="344360"/>
                  </a:lnTo>
                  <a:lnTo>
                    <a:pt x="12522" y="344385"/>
                  </a:lnTo>
                  <a:lnTo>
                    <a:pt x="12877" y="344449"/>
                  </a:lnTo>
                  <a:lnTo>
                    <a:pt x="13246" y="344538"/>
                  </a:lnTo>
                  <a:lnTo>
                    <a:pt x="13576" y="344665"/>
                  </a:lnTo>
                  <a:lnTo>
                    <a:pt x="13741" y="344741"/>
                  </a:lnTo>
                  <a:lnTo>
                    <a:pt x="15138" y="345338"/>
                  </a:lnTo>
                  <a:lnTo>
                    <a:pt x="16865" y="347332"/>
                  </a:lnTo>
                  <a:lnTo>
                    <a:pt x="16840" y="347599"/>
                  </a:lnTo>
                  <a:lnTo>
                    <a:pt x="16776" y="347853"/>
                  </a:lnTo>
                  <a:lnTo>
                    <a:pt x="16662" y="348068"/>
                  </a:lnTo>
                  <a:lnTo>
                    <a:pt x="16522" y="348310"/>
                  </a:lnTo>
                  <a:lnTo>
                    <a:pt x="16344" y="348513"/>
                  </a:lnTo>
                  <a:lnTo>
                    <a:pt x="16116" y="348729"/>
                  </a:lnTo>
                  <a:lnTo>
                    <a:pt x="15989" y="348818"/>
                  </a:lnTo>
                  <a:lnTo>
                    <a:pt x="12928" y="349808"/>
                  </a:lnTo>
                  <a:lnTo>
                    <a:pt x="12293" y="349808"/>
                  </a:lnTo>
                  <a:lnTo>
                    <a:pt x="11480" y="349732"/>
                  </a:lnTo>
                  <a:lnTo>
                    <a:pt x="10693" y="349580"/>
                  </a:lnTo>
                  <a:lnTo>
                    <a:pt x="10134" y="349402"/>
                  </a:lnTo>
                  <a:lnTo>
                    <a:pt x="9969" y="349313"/>
                  </a:lnTo>
                  <a:lnTo>
                    <a:pt x="8813" y="350202"/>
                  </a:lnTo>
                  <a:lnTo>
                    <a:pt x="8940" y="350266"/>
                  </a:lnTo>
                  <a:lnTo>
                    <a:pt x="9588" y="350481"/>
                  </a:lnTo>
                  <a:lnTo>
                    <a:pt x="9842" y="350583"/>
                  </a:lnTo>
                  <a:lnTo>
                    <a:pt x="10121" y="350659"/>
                  </a:lnTo>
                  <a:lnTo>
                    <a:pt x="11290" y="350875"/>
                  </a:lnTo>
                  <a:lnTo>
                    <a:pt x="11899" y="350913"/>
                  </a:lnTo>
                  <a:lnTo>
                    <a:pt x="12509" y="350926"/>
                  </a:lnTo>
                  <a:lnTo>
                    <a:pt x="13423" y="350901"/>
                  </a:lnTo>
                  <a:lnTo>
                    <a:pt x="17348" y="349631"/>
                  </a:lnTo>
                  <a:lnTo>
                    <a:pt x="17487" y="349529"/>
                  </a:lnTo>
                  <a:lnTo>
                    <a:pt x="16357" y="348983"/>
                  </a:lnTo>
                  <a:lnTo>
                    <a:pt x="17551" y="349491"/>
                  </a:lnTo>
                  <a:lnTo>
                    <a:pt x="17716" y="349351"/>
                  </a:lnTo>
                  <a:lnTo>
                    <a:pt x="18770" y="347726"/>
                  </a:lnTo>
                  <a:lnTo>
                    <a:pt x="18796" y="347357"/>
                  </a:lnTo>
                  <a:close/>
                </a:path>
                <a:path w="75565" h="351155">
                  <a:moveTo>
                    <a:pt x="27089" y="393"/>
                  </a:moveTo>
                  <a:lnTo>
                    <a:pt x="26847" y="266"/>
                  </a:lnTo>
                  <a:lnTo>
                    <a:pt x="26466" y="127"/>
                  </a:lnTo>
                  <a:lnTo>
                    <a:pt x="26263" y="76"/>
                  </a:lnTo>
                  <a:lnTo>
                    <a:pt x="26060" y="38"/>
                  </a:lnTo>
                  <a:lnTo>
                    <a:pt x="25831" y="12"/>
                  </a:lnTo>
                  <a:lnTo>
                    <a:pt x="25615" y="0"/>
                  </a:lnTo>
                  <a:lnTo>
                    <a:pt x="25171" y="12"/>
                  </a:lnTo>
                  <a:lnTo>
                    <a:pt x="24955" y="38"/>
                  </a:lnTo>
                  <a:lnTo>
                    <a:pt x="24752" y="76"/>
                  </a:lnTo>
                  <a:lnTo>
                    <a:pt x="24536" y="127"/>
                  </a:lnTo>
                  <a:lnTo>
                    <a:pt x="24257" y="215"/>
                  </a:lnTo>
                  <a:lnTo>
                    <a:pt x="23990" y="342"/>
                  </a:lnTo>
                  <a:lnTo>
                    <a:pt x="23825" y="431"/>
                  </a:lnTo>
                  <a:lnTo>
                    <a:pt x="23685" y="520"/>
                  </a:lnTo>
                  <a:lnTo>
                    <a:pt x="23469" y="736"/>
                  </a:lnTo>
                  <a:lnTo>
                    <a:pt x="23393" y="863"/>
                  </a:lnTo>
                  <a:lnTo>
                    <a:pt x="23329" y="990"/>
                  </a:lnTo>
                  <a:lnTo>
                    <a:pt x="23266" y="1117"/>
                  </a:lnTo>
                  <a:lnTo>
                    <a:pt x="23253" y="1257"/>
                  </a:lnTo>
                  <a:lnTo>
                    <a:pt x="23266" y="1498"/>
                  </a:lnTo>
                  <a:lnTo>
                    <a:pt x="23329" y="1625"/>
                  </a:lnTo>
                  <a:lnTo>
                    <a:pt x="23444" y="1803"/>
                  </a:lnTo>
                  <a:lnTo>
                    <a:pt x="23571" y="1981"/>
                  </a:lnTo>
                  <a:lnTo>
                    <a:pt x="23901" y="2222"/>
                  </a:lnTo>
                  <a:lnTo>
                    <a:pt x="27089" y="393"/>
                  </a:lnTo>
                  <a:close/>
                </a:path>
                <a:path w="75565" h="351155">
                  <a:moveTo>
                    <a:pt x="34112" y="26073"/>
                  </a:moveTo>
                  <a:lnTo>
                    <a:pt x="33756" y="25425"/>
                  </a:lnTo>
                  <a:lnTo>
                    <a:pt x="33528" y="25273"/>
                  </a:lnTo>
                  <a:lnTo>
                    <a:pt x="28600" y="22415"/>
                  </a:lnTo>
                  <a:lnTo>
                    <a:pt x="28359" y="22275"/>
                  </a:lnTo>
                  <a:lnTo>
                    <a:pt x="25184" y="24117"/>
                  </a:lnTo>
                  <a:lnTo>
                    <a:pt x="30276" y="27051"/>
                  </a:lnTo>
                  <a:lnTo>
                    <a:pt x="30543" y="27178"/>
                  </a:lnTo>
                  <a:lnTo>
                    <a:pt x="30911" y="27317"/>
                  </a:lnTo>
                  <a:lnTo>
                    <a:pt x="31127" y="27368"/>
                  </a:lnTo>
                  <a:lnTo>
                    <a:pt x="31305" y="27406"/>
                  </a:lnTo>
                  <a:lnTo>
                    <a:pt x="31432" y="27406"/>
                  </a:lnTo>
                  <a:lnTo>
                    <a:pt x="31775" y="27444"/>
                  </a:lnTo>
                  <a:lnTo>
                    <a:pt x="32207" y="27432"/>
                  </a:lnTo>
                  <a:lnTo>
                    <a:pt x="32435" y="27406"/>
                  </a:lnTo>
                  <a:lnTo>
                    <a:pt x="32613" y="27368"/>
                  </a:lnTo>
                  <a:lnTo>
                    <a:pt x="32829" y="27317"/>
                  </a:lnTo>
                  <a:lnTo>
                    <a:pt x="33032" y="27254"/>
                  </a:lnTo>
                  <a:lnTo>
                    <a:pt x="33210" y="27178"/>
                  </a:lnTo>
                  <a:lnTo>
                    <a:pt x="33375" y="27101"/>
                  </a:lnTo>
                  <a:lnTo>
                    <a:pt x="33693" y="26924"/>
                  </a:lnTo>
                  <a:lnTo>
                    <a:pt x="34112" y="26187"/>
                  </a:lnTo>
                  <a:close/>
                </a:path>
                <a:path w="75565" h="351155">
                  <a:moveTo>
                    <a:pt x="37934" y="7124"/>
                  </a:moveTo>
                  <a:lnTo>
                    <a:pt x="37566" y="6477"/>
                  </a:lnTo>
                  <a:lnTo>
                    <a:pt x="37274" y="6273"/>
                  </a:lnTo>
                  <a:lnTo>
                    <a:pt x="32423" y="3479"/>
                  </a:lnTo>
                  <a:lnTo>
                    <a:pt x="32245" y="3378"/>
                  </a:lnTo>
                  <a:lnTo>
                    <a:pt x="32105" y="3276"/>
                  </a:lnTo>
                  <a:lnTo>
                    <a:pt x="31940" y="3200"/>
                  </a:lnTo>
                  <a:lnTo>
                    <a:pt x="27101" y="393"/>
                  </a:lnTo>
                  <a:lnTo>
                    <a:pt x="23914" y="2222"/>
                  </a:lnTo>
                  <a:lnTo>
                    <a:pt x="27406" y="4254"/>
                  </a:lnTo>
                  <a:lnTo>
                    <a:pt x="10693" y="13906"/>
                  </a:lnTo>
                  <a:lnTo>
                    <a:pt x="10477" y="14058"/>
                  </a:lnTo>
                  <a:lnTo>
                    <a:pt x="10033" y="14757"/>
                  </a:lnTo>
                  <a:lnTo>
                    <a:pt x="10033" y="14884"/>
                  </a:lnTo>
                  <a:lnTo>
                    <a:pt x="10071" y="15087"/>
                  </a:lnTo>
                  <a:lnTo>
                    <a:pt x="10160" y="15265"/>
                  </a:lnTo>
                  <a:lnTo>
                    <a:pt x="11010" y="15900"/>
                  </a:lnTo>
                  <a:lnTo>
                    <a:pt x="11315" y="16014"/>
                  </a:lnTo>
                  <a:lnTo>
                    <a:pt x="11518" y="16052"/>
                  </a:lnTo>
                  <a:lnTo>
                    <a:pt x="11734" y="16090"/>
                  </a:lnTo>
                  <a:lnTo>
                    <a:pt x="11950" y="16116"/>
                  </a:lnTo>
                  <a:lnTo>
                    <a:pt x="12611" y="16116"/>
                  </a:lnTo>
                  <a:lnTo>
                    <a:pt x="13042" y="16052"/>
                  </a:lnTo>
                  <a:lnTo>
                    <a:pt x="13246" y="16014"/>
                  </a:lnTo>
                  <a:lnTo>
                    <a:pt x="13449" y="15951"/>
                  </a:lnTo>
                  <a:lnTo>
                    <a:pt x="13804" y="15798"/>
                  </a:lnTo>
                  <a:lnTo>
                    <a:pt x="30619" y="6096"/>
                  </a:lnTo>
                  <a:lnTo>
                    <a:pt x="34099" y="8102"/>
                  </a:lnTo>
                  <a:lnTo>
                    <a:pt x="34366" y="8229"/>
                  </a:lnTo>
                  <a:lnTo>
                    <a:pt x="34531" y="8305"/>
                  </a:lnTo>
                  <a:lnTo>
                    <a:pt x="34709" y="8369"/>
                  </a:lnTo>
                  <a:lnTo>
                    <a:pt x="34950" y="8420"/>
                  </a:lnTo>
                  <a:lnTo>
                    <a:pt x="35128" y="8458"/>
                  </a:lnTo>
                  <a:lnTo>
                    <a:pt x="35344" y="8483"/>
                  </a:lnTo>
                  <a:lnTo>
                    <a:pt x="35598" y="8496"/>
                  </a:lnTo>
                  <a:lnTo>
                    <a:pt x="35788" y="8496"/>
                  </a:lnTo>
                  <a:lnTo>
                    <a:pt x="36004" y="8483"/>
                  </a:lnTo>
                  <a:lnTo>
                    <a:pt x="36245" y="8458"/>
                  </a:lnTo>
                  <a:lnTo>
                    <a:pt x="36436" y="8420"/>
                  </a:lnTo>
                  <a:lnTo>
                    <a:pt x="36639" y="8369"/>
                  </a:lnTo>
                  <a:lnTo>
                    <a:pt x="36855" y="8305"/>
                  </a:lnTo>
                  <a:lnTo>
                    <a:pt x="37198" y="8153"/>
                  </a:lnTo>
                  <a:lnTo>
                    <a:pt x="37503" y="7975"/>
                  </a:lnTo>
                  <a:lnTo>
                    <a:pt x="37934" y="7239"/>
                  </a:lnTo>
                  <a:close/>
                </a:path>
                <a:path w="75565" h="351155">
                  <a:moveTo>
                    <a:pt x="41783" y="31864"/>
                  </a:moveTo>
                  <a:lnTo>
                    <a:pt x="38608" y="30035"/>
                  </a:lnTo>
                  <a:lnTo>
                    <a:pt x="38379" y="30162"/>
                  </a:lnTo>
                  <a:lnTo>
                    <a:pt x="38252" y="30276"/>
                  </a:lnTo>
                  <a:lnTo>
                    <a:pt x="38125" y="30441"/>
                  </a:lnTo>
                  <a:lnTo>
                    <a:pt x="37960" y="30759"/>
                  </a:lnTo>
                  <a:lnTo>
                    <a:pt x="37947" y="30899"/>
                  </a:lnTo>
                  <a:lnTo>
                    <a:pt x="37960" y="31140"/>
                  </a:lnTo>
                  <a:lnTo>
                    <a:pt x="38061" y="31381"/>
                  </a:lnTo>
                  <a:lnTo>
                    <a:pt x="38176" y="31508"/>
                  </a:lnTo>
                  <a:lnTo>
                    <a:pt x="38315" y="31661"/>
                  </a:lnTo>
                  <a:lnTo>
                    <a:pt x="38531" y="31838"/>
                  </a:lnTo>
                  <a:lnTo>
                    <a:pt x="38684" y="31915"/>
                  </a:lnTo>
                  <a:lnTo>
                    <a:pt x="38874" y="31991"/>
                  </a:lnTo>
                  <a:lnTo>
                    <a:pt x="39039" y="32067"/>
                  </a:lnTo>
                  <a:lnTo>
                    <a:pt x="39217" y="32131"/>
                  </a:lnTo>
                  <a:lnTo>
                    <a:pt x="39458" y="32169"/>
                  </a:lnTo>
                  <a:lnTo>
                    <a:pt x="39636" y="32207"/>
                  </a:lnTo>
                  <a:lnTo>
                    <a:pt x="39852" y="32232"/>
                  </a:lnTo>
                  <a:lnTo>
                    <a:pt x="40106" y="32245"/>
                  </a:lnTo>
                  <a:lnTo>
                    <a:pt x="40297" y="32245"/>
                  </a:lnTo>
                  <a:lnTo>
                    <a:pt x="40513" y="32232"/>
                  </a:lnTo>
                  <a:lnTo>
                    <a:pt x="40767" y="32207"/>
                  </a:lnTo>
                  <a:lnTo>
                    <a:pt x="40944" y="32169"/>
                  </a:lnTo>
                  <a:lnTo>
                    <a:pt x="41363" y="32067"/>
                  </a:lnTo>
                  <a:lnTo>
                    <a:pt x="41706" y="31915"/>
                  </a:lnTo>
                  <a:close/>
                </a:path>
                <a:path w="75565" h="351155">
                  <a:moveTo>
                    <a:pt x="43954" y="18859"/>
                  </a:moveTo>
                  <a:lnTo>
                    <a:pt x="36334" y="14452"/>
                  </a:lnTo>
                  <a:lnTo>
                    <a:pt x="35547" y="14452"/>
                  </a:lnTo>
                  <a:lnTo>
                    <a:pt x="30543" y="15684"/>
                  </a:lnTo>
                  <a:lnTo>
                    <a:pt x="30353" y="15760"/>
                  </a:lnTo>
                  <a:lnTo>
                    <a:pt x="33451" y="17640"/>
                  </a:lnTo>
                  <a:lnTo>
                    <a:pt x="34124" y="17335"/>
                  </a:lnTo>
                  <a:lnTo>
                    <a:pt x="34594" y="17208"/>
                  </a:lnTo>
                  <a:lnTo>
                    <a:pt x="35420" y="17068"/>
                  </a:lnTo>
                  <a:lnTo>
                    <a:pt x="36449" y="17068"/>
                  </a:lnTo>
                  <a:lnTo>
                    <a:pt x="39433" y="18986"/>
                  </a:lnTo>
                  <a:lnTo>
                    <a:pt x="39408" y="19380"/>
                  </a:lnTo>
                  <a:lnTo>
                    <a:pt x="38493" y="20459"/>
                  </a:lnTo>
                  <a:lnTo>
                    <a:pt x="38354" y="20561"/>
                  </a:lnTo>
                  <a:lnTo>
                    <a:pt x="37985" y="20777"/>
                  </a:lnTo>
                  <a:lnTo>
                    <a:pt x="33007" y="17919"/>
                  </a:lnTo>
                  <a:lnTo>
                    <a:pt x="33375" y="17703"/>
                  </a:lnTo>
                  <a:lnTo>
                    <a:pt x="30276" y="15824"/>
                  </a:lnTo>
                  <a:lnTo>
                    <a:pt x="30048" y="15951"/>
                  </a:lnTo>
                  <a:lnTo>
                    <a:pt x="28371" y="16929"/>
                  </a:lnTo>
                  <a:lnTo>
                    <a:pt x="28244" y="16992"/>
                  </a:lnTo>
                  <a:lnTo>
                    <a:pt x="28016" y="17119"/>
                  </a:lnTo>
                  <a:lnTo>
                    <a:pt x="25273" y="18707"/>
                  </a:lnTo>
                  <a:lnTo>
                    <a:pt x="24955" y="18872"/>
                  </a:lnTo>
                  <a:lnTo>
                    <a:pt x="24536" y="19164"/>
                  </a:lnTo>
                  <a:lnTo>
                    <a:pt x="23253" y="21247"/>
                  </a:lnTo>
                  <a:lnTo>
                    <a:pt x="23253" y="21615"/>
                  </a:lnTo>
                  <a:lnTo>
                    <a:pt x="24371" y="23545"/>
                  </a:lnTo>
                  <a:lnTo>
                    <a:pt x="24536" y="23698"/>
                  </a:lnTo>
                  <a:lnTo>
                    <a:pt x="24955" y="23977"/>
                  </a:lnTo>
                  <a:lnTo>
                    <a:pt x="25184" y="24117"/>
                  </a:lnTo>
                  <a:lnTo>
                    <a:pt x="28359" y="22263"/>
                  </a:lnTo>
                  <a:lnTo>
                    <a:pt x="28155" y="22148"/>
                  </a:lnTo>
                  <a:lnTo>
                    <a:pt x="27927" y="21882"/>
                  </a:lnTo>
                  <a:lnTo>
                    <a:pt x="27838" y="21729"/>
                  </a:lnTo>
                  <a:lnTo>
                    <a:pt x="27774" y="21602"/>
                  </a:lnTo>
                  <a:lnTo>
                    <a:pt x="27774" y="21247"/>
                  </a:lnTo>
                  <a:lnTo>
                    <a:pt x="27901" y="21031"/>
                  </a:lnTo>
                  <a:lnTo>
                    <a:pt x="28054" y="20815"/>
                  </a:lnTo>
                  <a:lnTo>
                    <a:pt x="28295" y="20637"/>
                  </a:lnTo>
                  <a:lnTo>
                    <a:pt x="28448" y="20548"/>
                  </a:lnTo>
                  <a:lnTo>
                    <a:pt x="28587" y="20459"/>
                  </a:lnTo>
                  <a:lnTo>
                    <a:pt x="29819" y="19748"/>
                  </a:lnTo>
                  <a:lnTo>
                    <a:pt x="36385" y="23533"/>
                  </a:lnTo>
                  <a:lnTo>
                    <a:pt x="36550" y="23622"/>
                  </a:lnTo>
                  <a:lnTo>
                    <a:pt x="36715" y="23698"/>
                  </a:lnTo>
                  <a:lnTo>
                    <a:pt x="37020" y="23799"/>
                  </a:lnTo>
                  <a:lnTo>
                    <a:pt x="37223" y="23850"/>
                  </a:lnTo>
                  <a:lnTo>
                    <a:pt x="37439" y="23876"/>
                  </a:lnTo>
                  <a:lnTo>
                    <a:pt x="37655" y="23914"/>
                  </a:lnTo>
                  <a:lnTo>
                    <a:pt x="38315" y="23914"/>
                  </a:lnTo>
                  <a:lnTo>
                    <a:pt x="38531" y="23876"/>
                  </a:lnTo>
                  <a:lnTo>
                    <a:pt x="38735" y="23850"/>
                  </a:lnTo>
                  <a:lnTo>
                    <a:pt x="38900" y="23812"/>
                  </a:lnTo>
                  <a:lnTo>
                    <a:pt x="39141" y="23736"/>
                  </a:lnTo>
                  <a:lnTo>
                    <a:pt x="39306" y="23660"/>
                  </a:lnTo>
                  <a:lnTo>
                    <a:pt x="39433" y="23609"/>
                  </a:lnTo>
                  <a:lnTo>
                    <a:pt x="39585" y="23545"/>
                  </a:lnTo>
                  <a:lnTo>
                    <a:pt x="41529" y="22415"/>
                  </a:lnTo>
                  <a:lnTo>
                    <a:pt x="43954" y="19304"/>
                  </a:lnTo>
                  <a:lnTo>
                    <a:pt x="43954" y="18859"/>
                  </a:lnTo>
                  <a:close/>
                </a:path>
                <a:path w="75565" h="351155">
                  <a:moveTo>
                    <a:pt x="47891" y="35394"/>
                  </a:moveTo>
                  <a:lnTo>
                    <a:pt x="44716" y="33566"/>
                  </a:lnTo>
                  <a:lnTo>
                    <a:pt x="44500" y="33693"/>
                  </a:lnTo>
                  <a:lnTo>
                    <a:pt x="44361" y="33807"/>
                  </a:lnTo>
                  <a:lnTo>
                    <a:pt x="44170" y="34036"/>
                  </a:lnTo>
                  <a:lnTo>
                    <a:pt x="44069" y="34290"/>
                  </a:lnTo>
                  <a:lnTo>
                    <a:pt x="44056" y="34531"/>
                  </a:lnTo>
                  <a:lnTo>
                    <a:pt x="44069" y="34671"/>
                  </a:lnTo>
                  <a:lnTo>
                    <a:pt x="44170" y="34912"/>
                  </a:lnTo>
                  <a:lnTo>
                    <a:pt x="44361" y="35153"/>
                  </a:lnTo>
                  <a:lnTo>
                    <a:pt x="44500" y="35255"/>
                  </a:lnTo>
                  <a:lnTo>
                    <a:pt x="44792" y="35445"/>
                  </a:lnTo>
                  <a:lnTo>
                    <a:pt x="44958" y="35521"/>
                  </a:lnTo>
                  <a:lnTo>
                    <a:pt x="45148" y="35598"/>
                  </a:lnTo>
                  <a:lnTo>
                    <a:pt x="45351" y="35661"/>
                  </a:lnTo>
                  <a:lnTo>
                    <a:pt x="45732" y="35737"/>
                  </a:lnTo>
                  <a:lnTo>
                    <a:pt x="45974" y="35763"/>
                  </a:lnTo>
                  <a:lnTo>
                    <a:pt x="46647" y="35763"/>
                  </a:lnTo>
                  <a:lnTo>
                    <a:pt x="46863" y="35737"/>
                  </a:lnTo>
                  <a:lnTo>
                    <a:pt x="47167" y="35674"/>
                  </a:lnTo>
                  <a:lnTo>
                    <a:pt x="47459" y="35598"/>
                  </a:lnTo>
                  <a:lnTo>
                    <a:pt x="47815" y="35445"/>
                  </a:lnTo>
                  <a:close/>
                </a:path>
                <a:path w="75565" h="351155">
                  <a:moveTo>
                    <a:pt x="65087" y="30759"/>
                  </a:moveTo>
                  <a:lnTo>
                    <a:pt x="63169" y="28270"/>
                  </a:lnTo>
                  <a:lnTo>
                    <a:pt x="60325" y="26644"/>
                  </a:lnTo>
                  <a:lnTo>
                    <a:pt x="60121" y="26517"/>
                  </a:lnTo>
                  <a:lnTo>
                    <a:pt x="59994" y="26441"/>
                  </a:lnTo>
                  <a:lnTo>
                    <a:pt x="54229" y="23114"/>
                  </a:lnTo>
                  <a:lnTo>
                    <a:pt x="53987" y="22974"/>
                  </a:lnTo>
                  <a:lnTo>
                    <a:pt x="53746" y="22860"/>
                  </a:lnTo>
                  <a:lnTo>
                    <a:pt x="53619" y="22796"/>
                  </a:lnTo>
                  <a:lnTo>
                    <a:pt x="53365" y="22720"/>
                  </a:lnTo>
                  <a:lnTo>
                    <a:pt x="53162" y="22669"/>
                  </a:lnTo>
                  <a:lnTo>
                    <a:pt x="52971" y="22631"/>
                  </a:lnTo>
                  <a:lnTo>
                    <a:pt x="52743" y="22606"/>
                  </a:lnTo>
                  <a:lnTo>
                    <a:pt x="52082" y="22593"/>
                  </a:lnTo>
                  <a:lnTo>
                    <a:pt x="51866" y="22631"/>
                  </a:lnTo>
                  <a:lnTo>
                    <a:pt x="51663" y="22669"/>
                  </a:lnTo>
                  <a:lnTo>
                    <a:pt x="51536" y="22682"/>
                  </a:lnTo>
                  <a:lnTo>
                    <a:pt x="51244" y="22771"/>
                  </a:lnTo>
                  <a:lnTo>
                    <a:pt x="51104" y="22847"/>
                  </a:lnTo>
                  <a:lnTo>
                    <a:pt x="50888" y="22923"/>
                  </a:lnTo>
                  <a:lnTo>
                    <a:pt x="38608" y="30022"/>
                  </a:lnTo>
                  <a:lnTo>
                    <a:pt x="41783" y="31851"/>
                  </a:lnTo>
                  <a:lnTo>
                    <a:pt x="52387" y="25742"/>
                  </a:lnTo>
                  <a:lnTo>
                    <a:pt x="55308" y="27432"/>
                  </a:lnTo>
                  <a:lnTo>
                    <a:pt x="44716" y="33553"/>
                  </a:lnTo>
                  <a:lnTo>
                    <a:pt x="47891" y="35382"/>
                  </a:lnTo>
                  <a:lnTo>
                    <a:pt x="58521" y="29273"/>
                  </a:lnTo>
                  <a:lnTo>
                    <a:pt x="59982" y="30099"/>
                  </a:lnTo>
                  <a:lnTo>
                    <a:pt x="60185" y="30226"/>
                  </a:lnTo>
                  <a:lnTo>
                    <a:pt x="60413" y="30492"/>
                  </a:lnTo>
                  <a:lnTo>
                    <a:pt x="60566" y="30772"/>
                  </a:lnTo>
                  <a:lnTo>
                    <a:pt x="60566" y="31127"/>
                  </a:lnTo>
                  <a:lnTo>
                    <a:pt x="60413" y="31407"/>
                  </a:lnTo>
                  <a:lnTo>
                    <a:pt x="60185" y="31661"/>
                  </a:lnTo>
                  <a:lnTo>
                    <a:pt x="60058" y="31737"/>
                  </a:lnTo>
                  <a:lnTo>
                    <a:pt x="59880" y="31826"/>
                  </a:lnTo>
                  <a:lnTo>
                    <a:pt x="50812" y="37084"/>
                  </a:lnTo>
                  <a:lnTo>
                    <a:pt x="50596" y="37211"/>
                  </a:lnTo>
                  <a:lnTo>
                    <a:pt x="50469" y="37325"/>
                  </a:lnTo>
                  <a:lnTo>
                    <a:pt x="50330" y="37490"/>
                  </a:lnTo>
                  <a:lnTo>
                    <a:pt x="50215" y="37680"/>
                  </a:lnTo>
                  <a:lnTo>
                    <a:pt x="50165" y="37807"/>
                  </a:lnTo>
                  <a:lnTo>
                    <a:pt x="50152" y="38061"/>
                  </a:lnTo>
                  <a:lnTo>
                    <a:pt x="50533" y="38709"/>
                  </a:lnTo>
                  <a:lnTo>
                    <a:pt x="50888" y="38963"/>
                  </a:lnTo>
                  <a:lnTo>
                    <a:pt x="51079" y="39039"/>
                  </a:lnTo>
                  <a:lnTo>
                    <a:pt x="51244" y="39116"/>
                  </a:lnTo>
                  <a:lnTo>
                    <a:pt x="51536" y="39204"/>
                  </a:lnTo>
                  <a:lnTo>
                    <a:pt x="51663" y="39217"/>
                  </a:lnTo>
                  <a:lnTo>
                    <a:pt x="51866" y="39255"/>
                  </a:lnTo>
                  <a:lnTo>
                    <a:pt x="52070" y="39281"/>
                  </a:lnTo>
                  <a:lnTo>
                    <a:pt x="52311" y="39293"/>
                  </a:lnTo>
                  <a:lnTo>
                    <a:pt x="52743" y="39281"/>
                  </a:lnTo>
                  <a:lnTo>
                    <a:pt x="52971" y="39255"/>
                  </a:lnTo>
                  <a:lnTo>
                    <a:pt x="53149" y="39217"/>
                  </a:lnTo>
                  <a:lnTo>
                    <a:pt x="53365" y="39179"/>
                  </a:lnTo>
                  <a:lnTo>
                    <a:pt x="53568" y="39116"/>
                  </a:lnTo>
                  <a:lnTo>
                    <a:pt x="53911" y="38963"/>
                  </a:lnTo>
                  <a:lnTo>
                    <a:pt x="63080" y="33680"/>
                  </a:lnTo>
                  <a:lnTo>
                    <a:pt x="63385" y="33502"/>
                  </a:lnTo>
                  <a:lnTo>
                    <a:pt x="65087" y="31140"/>
                  </a:lnTo>
                  <a:lnTo>
                    <a:pt x="65087" y="30759"/>
                  </a:lnTo>
                  <a:close/>
                </a:path>
                <a:path w="75565" h="351155">
                  <a:moveTo>
                    <a:pt x="75234" y="37071"/>
                  </a:moveTo>
                  <a:lnTo>
                    <a:pt x="72034" y="35217"/>
                  </a:lnTo>
                  <a:lnTo>
                    <a:pt x="53721" y="45796"/>
                  </a:lnTo>
                  <a:lnTo>
                    <a:pt x="56908" y="47650"/>
                  </a:lnTo>
                  <a:lnTo>
                    <a:pt x="75234" y="3707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616128" y="1258607"/>
              <a:ext cx="245745" cy="36195"/>
            </a:xfrm>
            <a:custGeom>
              <a:avLst/>
              <a:gdLst/>
              <a:ahLst/>
              <a:cxnLst/>
              <a:rect l="l" t="t" r="r" b="b"/>
              <a:pathLst>
                <a:path w="245745" h="36194">
                  <a:moveTo>
                    <a:pt x="27444" y="16827"/>
                  </a:moveTo>
                  <a:lnTo>
                    <a:pt x="27432" y="16700"/>
                  </a:lnTo>
                  <a:lnTo>
                    <a:pt x="27368" y="16573"/>
                  </a:lnTo>
                  <a:lnTo>
                    <a:pt x="27254" y="16395"/>
                  </a:lnTo>
                  <a:lnTo>
                    <a:pt x="27139" y="16217"/>
                  </a:lnTo>
                  <a:lnTo>
                    <a:pt x="27012" y="16116"/>
                  </a:lnTo>
                  <a:lnTo>
                    <a:pt x="26797" y="15976"/>
                  </a:lnTo>
                  <a:lnTo>
                    <a:pt x="25781" y="15392"/>
                  </a:lnTo>
                  <a:lnTo>
                    <a:pt x="25527" y="15278"/>
                  </a:lnTo>
                  <a:lnTo>
                    <a:pt x="25336" y="15201"/>
                  </a:lnTo>
                  <a:lnTo>
                    <a:pt x="25146" y="15125"/>
                  </a:lnTo>
                  <a:lnTo>
                    <a:pt x="24726" y="15049"/>
                  </a:lnTo>
                  <a:lnTo>
                    <a:pt x="24511" y="15024"/>
                  </a:lnTo>
                  <a:lnTo>
                    <a:pt x="24295" y="15011"/>
                  </a:lnTo>
                  <a:lnTo>
                    <a:pt x="24066" y="15011"/>
                  </a:lnTo>
                  <a:lnTo>
                    <a:pt x="23850" y="15024"/>
                  </a:lnTo>
                  <a:lnTo>
                    <a:pt x="23634" y="15049"/>
                  </a:lnTo>
                  <a:lnTo>
                    <a:pt x="23418" y="15087"/>
                  </a:lnTo>
                  <a:lnTo>
                    <a:pt x="23215" y="15138"/>
                  </a:lnTo>
                  <a:lnTo>
                    <a:pt x="23012" y="15189"/>
                  </a:lnTo>
                  <a:lnTo>
                    <a:pt x="22821" y="15265"/>
                  </a:lnTo>
                  <a:lnTo>
                    <a:pt x="22656" y="15341"/>
                  </a:lnTo>
                  <a:lnTo>
                    <a:pt x="22504" y="15443"/>
                  </a:lnTo>
                  <a:lnTo>
                    <a:pt x="21653" y="15938"/>
                  </a:lnTo>
                  <a:lnTo>
                    <a:pt x="21488" y="16027"/>
                  </a:lnTo>
                  <a:lnTo>
                    <a:pt x="21348" y="16116"/>
                  </a:lnTo>
                  <a:lnTo>
                    <a:pt x="21221" y="16230"/>
                  </a:lnTo>
                  <a:lnTo>
                    <a:pt x="21082" y="16395"/>
                  </a:lnTo>
                  <a:lnTo>
                    <a:pt x="20955" y="16586"/>
                  </a:lnTo>
                  <a:lnTo>
                    <a:pt x="20904" y="16852"/>
                  </a:lnTo>
                  <a:lnTo>
                    <a:pt x="20942" y="17157"/>
                  </a:lnTo>
                  <a:lnTo>
                    <a:pt x="21056" y="17335"/>
                  </a:lnTo>
                  <a:lnTo>
                    <a:pt x="21221" y="17576"/>
                  </a:lnTo>
                  <a:lnTo>
                    <a:pt x="21348" y="17678"/>
                  </a:lnTo>
                  <a:lnTo>
                    <a:pt x="21564" y="17818"/>
                  </a:lnTo>
                  <a:lnTo>
                    <a:pt x="22580" y="18402"/>
                  </a:lnTo>
                  <a:lnTo>
                    <a:pt x="22834" y="18529"/>
                  </a:lnTo>
                  <a:lnTo>
                    <a:pt x="23025" y="18605"/>
                  </a:lnTo>
                  <a:lnTo>
                    <a:pt x="23317" y="18707"/>
                  </a:lnTo>
                  <a:lnTo>
                    <a:pt x="23749" y="18783"/>
                  </a:lnTo>
                  <a:lnTo>
                    <a:pt x="24066" y="18796"/>
                  </a:lnTo>
                  <a:lnTo>
                    <a:pt x="24295" y="18796"/>
                  </a:lnTo>
                  <a:lnTo>
                    <a:pt x="24511" y="18783"/>
                  </a:lnTo>
                  <a:lnTo>
                    <a:pt x="24726" y="18757"/>
                  </a:lnTo>
                  <a:lnTo>
                    <a:pt x="25044" y="18707"/>
                  </a:lnTo>
                  <a:lnTo>
                    <a:pt x="25349" y="18605"/>
                  </a:lnTo>
                  <a:lnTo>
                    <a:pt x="25539" y="18529"/>
                  </a:lnTo>
                  <a:lnTo>
                    <a:pt x="25704" y="18453"/>
                  </a:lnTo>
                  <a:lnTo>
                    <a:pt x="25857" y="18364"/>
                  </a:lnTo>
                  <a:lnTo>
                    <a:pt x="25996" y="18275"/>
                  </a:lnTo>
                  <a:lnTo>
                    <a:pt x="26797" y="17818"/>
                  </a:lnTo>
                  <a:lnTo>
                    <a:pt x="27012" y="17678"/>
                  </a:lnTo>
                  <a:lnTo>
                    <a:pt x="27139" y="17564"/>
                  </a:lnTo>
                  <a:lnTo>
                    <a:pt x="27254" y="17399"/>
                  </a:lnTo>
                  <a:lnTo>
                    <a:pt x="27368" y="17208"/>
                  </a:lnTo>
                  <a:lnTo>
                    <a:pt x="27444" y="16967"/>
                  </a:lnTo>
                  <a:lnTo>
                    <a:pt x="27444" y="16827"/>
                  </a:lnTo>
                  <a:close/>
                </a:path>
                <a:path w="245745" h="36194">
                  <a:moveTo>
                    <a:pt x="29159" y="5816"/>
                  </a:moveTo>
                  <a:lnTo>
                    <a:pt x="27597" y="3556"/>
                  </a:lnTo>
                  <a:lnTo>
                    <a:pt x="27470" y="3454"/>
                  </a:lnTo>
                  <a:lnTo>
                    <a:pt x="27254" y="3314"/>
                  </a:lnTo>
                  <a:lnTo>
                    <a:pt x="22390" y="520"/>
                  </a:lnTo>
                  <a:lnTo>
                    <a:pt x="22225" y="431"/>
                  </a:lnTo>
                  <a:lnTo>
                    <a:pt x="22072" y="330"/>
                  </a:lnTo>
                  <a:lnTo>
                    <a:pt x="21907" y="266"/>
                  </a:lnTo>
                  <a:lnTo>
                    <a:pt x="21729" y="190"/>
                  </a:lnTo>
                  <a:lnTo>
                    <a:pt x="21539" y="114"/>
                  </a:lnTo>
                  <a:lnTo>
                    <a:pt x="21323" y="76"/>
                  </a:lnTo>
                  <a:lnTo>
                    <a:pt x="21132" y="38"/>
                  </a:lnTo>
                  <a:lnTo>
                    <a:pt x="20904" y="12"/>
                  </a:lnTo>
                  <a:lnTo>
                    <a:pt x="20675" y="0"/>
                  </a:lnTo>
                  <a:lnTo>
                    <a:pt x="20231" y="12"/>
                  </a:lnTo>
                  <a:lnTo>
                    <a:pt x="20002" y="38"/>
                  </a:lnTo>
                  <a:lnTo>
                    <a:pt x="19824" y="76"/>
                  </a:lnTo>
                  <a:lnTo>
                    <a:pt x="19608" y="114"/>
                  </a:lnTo>
                  <a:lnTo>
                    <a:pt x="19405" y="177"/>
                  </a:lnTo>
                  <a:lnTo>
                    <a:pt x="19062" y="330"/>
                  </a:lnTo>
                  <a:lnTo>
                    <a:pt x="6756" y="7416"/>
                  </a:lnTo>
                  <a:lnTo>
                    <a:pt x="647" y="10947"/>
                  </a:lnTo>
                  <a:lnTo>
                    <a:pt x="431" y="11099"/>
                  </a:lnTo>
                  <a:lnTo>
                    <a:pt x="203" y="11315"/>
                  </a:lnTo>
                  <a:lnTo>
                    <a:pt x="114" y="11442"/>
                  </a:lnTo>
                  <a:lnTo>
                    <a:pt x="63" y="11569"/>
                  </a:lnTo>
                  <a:lnTo>
                    <a:pt x="0" y="11811"/>
                  </a:lnTo>
                  <a:lnTo>
                    <a:pt x="0" y="11938"/>
                  </a:lnTo>
                  <a:lnTo>
                    <a:pt x="12" y="12077"/>
                  </a:lnTo>
                  <a:lnTo>
                    <a:pt x="63" y="12204"/>
                  </a:lnTo>
                  <a:lnTo>
                    <a:pt x="165" y="12382"/>
                  </a:lnTo>
                  <a:lnTo>
                    <a:pt x="304" y="12560"/>
                  </a:lnTo>
                  <a:lnTo>
                    <a:pt x="2133" y="13182"/>
                  </a:lnTo>
                  <a:lnTo>
                    <a:pt x="2349" y="13182"/>
                  </a:lnTo>
                  <a:lnTo>
                    <a:pt x="2565" y="13169"/>
                  </a:lnTo>
                  <a:lnTo>
                    <a:pt x="2997" y="13106"/>
                  </a:lnTo>
                  <a:lnTo>
                    <a:pt x="3403" y="13004"/>
                  </a:lnTo>
                  <a:lnTo>
                    <a:pt x="3568" y="12928"/>
                  </a:lnTo>
                  <a:lnTo>
                    <a:pt x="3759" y="12852"/>
                  </a:lnTo>
                  <a:lnTo>
                    <a:pt x="8356" y="10198"/>
                  </a:lnTo>
                  <a:lnTo>
                    <a:pt x="11849" y="12204"/>
                  </a:lnTo>
                  <a:lnTo>
                    <a:pt x="15024" y="10350"/>
                  </a:lnTo>
                  <a:lnTo>
                    <a:pt x="11544" y="8356"/>
                  </a:lnTo>
                  <a:lnTo>
                    <a:pt x="20574" y="3149"/>
                  </a:lnTo>
                  <a:lnTo>
                    <a:pt x="23952" y="5092"/>
                  </a:lnTo>
                  <a:lnTo>
                    <a:pt x="24269" y="5283"/>
                  </a:lnTo>
                  <a:lnTo>
                    <a:pt x="24536" y="5600"/>
                  </a:lnTo>
                  <a:lnTo>
                    <a:pt x="24625" y="5765"/>
                  </a:lnTo>
                  <a:lnTo>
                    <a:pt x="24650" y="5930"/>
                  </a:lnTo>
                  <a:lnTo>
                    <a:pt x="24638" y="6184"/>
                  </a:lnTo>
                  <a:lnTo>
                    <a:pt x="24536" y="6413"/>
                  </a:lnTo>
                  <a:lnTo>
                    <a:pt x="24384" y="6616"/>
                  </a:lnTo>
                  <a:lnTo>
                    <a:pt x="24193" y="6769"/>
                  </a:lnTo>
                  <a:lnTo>
                    <a:pt x="24066" y="6832"/>
                  </a:lnTo>
                  <a:lnTo>
                    <a:pt x="18199" y="10236"/>
                  </a:lnTo>
                  <a:lnTo>
                    <a:pt x="17957" y="10363"/>
                  </a:lnTo>
                  <a:lnTo>
                    <a:pt x="17551" y="10553"/>
                  </a:lnTo>
                  <a:lnTo>
                    <a:pt x="16992" y="10693"/>
                  </a:lnTo>
                  <a:lnTo>
                    <a:pt x="16611" y="10718"/>
                  </a:lnTo>
                  <a:lnTo>
                    <a:pt x="15976" y="10693"/>
                  </a:lnTo>
                  <a:lnTo>
                    <a:pt x="15798" y="10655"/>
                  </a:lnTo>
                  <a:lnTo>
                    <a:pt x="15265" y="10490"/>
                  </a:lnTo>
                  <a:lnTo>
                    <a:pt x="15113" y="10426"/>
                  </a:lnTo>
                  <a:lnTo>
                    <a:pt x="11849" y="12217"/>
                  </a:lnTo>
                  <a:lnTo>
                    <a:pt x="12573" y="12585"/>
                  </a:lnTo>
                  <a:lnTo>
                    <a:pt x="12839" y="12674"/>
                  </a:lnTo>
                  <a:lnTo>
                    <a:pt x="13106" y="12788"/>
                  </a:lnTo>
                  <a:lnTo>
                    <a:pt x="13677" y="12954"/>
                  </a:lnTo>
                  <a:lnTo>
                    <a:pt x="14274" y="13106"/>
                  </a:lnTo>
                  <a:lnTo>
                    <a:pt x="14884" y="13220"/>
                  </a:lnTo>
                  <a:lnTo>
                    <a:pt x="16167" y="13322"/>
                  </a:lnTo>
                  <a:lnTo>
                    <a:pt x="16814" y="13322"/>
                  </a:lnTo>
                  <a:lnTo>
                    <a:pt x="20142" y="12674"/>
                  </a:lnTo>
                  <a:lnTo>
                    <a:pt x="20421" y="12585"/>
                  </a:lnTo>
                  <a:lnTo>
                    <a:pt x="21056" y="12255"/>
                  </a:lnTo>
                  <a:lnTo>
                    <a:pt x="21221" y="12166"/>
                  </a:lnTo>
                  <a:lnTo>
                    <a:pt x="27139" y="8763"/>
                  </a:lnTo>
                  <a:lnTo>
                    <a:pt x="29159" y="6197"/>
                  </a:lnTo>
                  <a:lnTo>
                    <a:pt x="29159" y="5816"/>
                  </a:lnTo>
                  <a:close/>
                </a:path>
                <a:path w="245745" h="36194">
                  <a:moveTo>
                    <a:pt x="222110" y="5765"/>
                  </a:moveTo>
                  <a:lnTo>
                    <a:pt x="221742" y="5105"/>
                  </a:lnTo>
                  <a:lnTo>
                    <a:pt x="221449" y="4914"/>
                  </a:lnTo>
                  <a:lnTo>
                    <a:pt x="217601" y="2692"/>
                  </a:lnTo>
                  <a:lnTo>
                    <a:pt x="217449" y="2578"/>
                  </a:lnTo>
                  <a:lnTo>
                    <a:pt x="217297" y="2514"/>
                  </a:lnTo>
                  <a:lnTo>
                    <a:pt x="217093" y="2387"/>
                  </a:lnTo>
                  <a:lnTo>
                    <a:pt x="216166" y="1968"/>
                  </a:lnTo>
                  <a:lnTo>
                    <a:pt x="214782" y="1536"/>
                  </a:lnTo>
                  <a:lnTo>
                    <a:pt x="213664" y="1320"/>
                  </a:lnTo>
                  <a:lnTo>
                    <a:pt x="212890" y="1231"/>
                  </a:lnTo>
                  <a:lnTo>
                    <a:pt x="212102" y="1206"/>
                  </a:lnTo>
                  <a:lnTo>
                    <a:pt x="210566" y="1231"/>
                  </a:lnTo>
                  <a:lnTo>
                    <a:pt x="206209" y="2463"/>
                  </a:lnTo>
                  <a:lnTo>
                    <a:pt x="206044" y="2552"/>
                  </a:lnTo>
                  <a:lnTo>
                    <a:pt x="205854" y="2667"/>
                  </a:lnTo>
                  <a:lnTo>
                    <a:pt x="196113" y="8305"/>
                  </a:lnTo>
                  <a:lnTo>
                    <a:pt x="195948" y="8382"/>
                  </a:lnTo>
                  <a:lnTo>
                    <a:pt x="195580" y="8597"/>
                  </a:lnTo>
                  <a:lnTo>
                    <a:pt x="195097" y="8953"/>
                  </a:lnTo>
                  <a:lnTo>
                    <a:pt x="194652" y="9321"/>
                  </a:lnTo>
                  <a:lnTo>
                    <a:pt x="194259" y="9715"/>
                  </a:lnTo>
                  <a:lnTo>
                    <a:pt x="194144" y="9931"/>
                  </a:lnTo>
                  <a:lnTo>
                    <a:pt x="193992" y="10134"/>
                  </a:lnTo>
                  <a:lnTo>
                    <a:pt x="193738" y="10579"/>
                  </a:lnTo>
                  <a:lnTo>
                    <a:pt x="193598" y="11010"/>
                  </a:lnTo>
                  <a:lnTo>
                    <a:pt x="193522" y="11480"/>
                  </a:lnTo>
                  <a:lnTo>
                    <a:pt x="193522" y="11925"/>
                  </a:lnTo>
                  <a:lnTo>
                    <a:pt x="193598" y="12382"/>
                  </a:lnTo>
                  <a:lnTo>
                    <a:pt x="193738" y="12839"/>
                  </a:lnTo>
                  <a:lnTo>
                    <a:pt x="193992" y="13271"/>
                  </a:lnTo>
                  <a:lnTo>
                    <a:pt x="194144" y="13487"/>
                  </a:lnTo>
                  <a:lnTo>
                    <a:pt x="194259" y="13677"/>
                  </a:lnTo>
                  <a:lnTo>
                    <a:pt x="194652" y="14084"/>
                  </a:lnTo>
                  <a:lnTo>
                    <a:pt x="194881" y="14262"/>
                  </a:lnTo>
                  <a:lnTo>
                    <a:pt x="195097" y="14452"/>
                  </a:lnTo>
                  <a:lnTo>
                    <a:pt x="195580" y="14808"/>
                  </a:lnTo>
                  <a:lnTo>
                    <a:pt x="195872" y="14973"/>
                  </a:lnTo>
                  <a:lnTo>
                    <a:pt x="199936" y="17322"/>
                  </a:lnTo>
                  <a:lnTo>
                    <a:pt x="200177" y="17437"/>
                  </a:lnTo>
                  <a:lnTo>
                    <a:pt x="200367" y="17513"/>
                  </a:lnTo>
                  <a:lnTo>
                    <a:pt x="200672" y="17614"/>
                  </a:lnTo>
                  <a:lnTo>
                    <a:pt x="201091" y="17691"/>
                  </a:lnTo>
                  <a:lnTo>
                    <a:pt x="201409" y="17703"/>
                  </a:lnTo>
                  <a:lnTo>
                    <a:pt x="201637" y="17703"/>
                  </a:lnTo>
                  <a:lnTo>
                    <a:pt x="201853" y="17691"/>
                  </a:lnTo>
                  <a:lnTo>
                    <a:pt x="202069" y="17665"/>
                  </a:lnTo>
                  <a:lnTo>
                    <a:pt x="202285" y="17627"/>
                  </a:lnTo>
                  <a:lnTo>
                    <a:pt x="202488" y="17576"/>
                  </a:lnTo>
                  <a:lnTo>
                    <a:pt x="202692" y="17513"/>
                  </a:lnTo>
                  <a:lnTo>
                    <a:pt x="202882" y="17437"/>
                  </a:lnTo>
                  <a:lnTo>
                    <a:pt x="203047" y="17360"/>
                  </a:lnTo>
                  <a:lnTo>
                    <a:pt x="203200" y="17272"/>
                  </a:lnTo>
                  <a:lnTo>
                    <a:pt x="203339" y="17183"/>
                  </a:lnTo>
                  <a:lnTo>
                    <a:pt x="203466" y="17068"/>
                  </a:lnTo>
                  <a:lnTo>
                    <a:pt x="203619" y="16903"/>
                  </a:lnTo>
                  <a:lnTo>
                    <a:pt x="203720" y="16713"/>
                  </a:lnTo>
                  <a:lnTo>
                    <a:pt x="203784" y="16471"/>
                  </a:lnTo>
                  <a:lnTo>
                    <a:pt x="203784" y="16332"/>
                  </a:lnTo>
                  <a:lnTo>
                    <a:pt x="203746" y="16141"/>
                  </a:lnTo>
                  <a:lnTo>
                    <a:pt x="203644" y="15963"/>
                  </a:lnTo>
                  <a:lnTo>
                    <a:pt x="203466" y="15722"/>
                  </a:lnTo>
                  <a:lnTo>
                    <a:pt x="203339" y="15621"/>
                  </a:lnTo>
                  <a:lnTo>
                    <a:pt x="203123" y="15494"/>
                  </a:lnTo>
                  <a:lnTo>
                    <a:pt x="199275" y="13271"/>
                  </a:lnTo>
                  <a:lnTo>
                    <a:pt x="199059" y="13144"/>
                  </a:lnTo>
                  <a:lnTo>
                    <a:pt x="198932" y="13068"/>
                  </a:lnTo>
                  <a:lnTo>
                    <a:pt x="198716" y="12915"/>
                  </a:lnTo>
                  <a:lnTo>
                    <a:pt x="198361" y="12573"/>
                  </a:lnTo>
                  <a:lnTo>
                    <a:pt x="198208" y="12382"/>
                  </a:lnTo>
                  <a:lnTo>
                    <a:pt x="198120" y="12204"/>
                  </a:lnTo>
                  <a:lnTo>
                    <a:pt x="198069" y="12001"/>
                  </a:lnTo>
                  <a:lnTo>
                    <a:pt x="198031" y="11798"/>
                  </a:lnTo>
                  <a:lnTo>
                    <a:pt x="198031" y="11595"/>
                  </a:lnTo>
                  <a:lnTo>
                    <a:pt x="198069" y="11404"/>
                  </a:lnTo>
                  <a:lnTo>
                    <a:pt x="198120" y="11214"/>
                  </a:lnTo>
                  <a:lnTo>
                    <a:pt x="198208" y="11010"/>
                  </a:lnTo>
                  <a:lnTo>
                    <a:pt x="198361" y="10845"/>
                  </a:lnTo>
                  <a:lnTo>
                    <a:pt x="198526" y="10655"/>
                  </a:lnTo>
                  <a:lnTo>
                    <a:pt x="198716" y="10490"/>
                  </a:lnTo>
                  <a:lnTo>
                    <a:pt x="198907" y="10363"/>
                  </a:lnTo>
                  <a:lnTo>
                    <a:pt x="199047" y="10287"/>
                  </a:lnTo>
                  <a:lnTo>
                    <a:pt x="209156" y="4445"/>
                  </a:lnTo>
                  <a:lnTo>
                    <a:pt x="209613" y="4191"/>
                  </a:lnTo>
                  <a:lnTo>
                    <a:pt x="210210" y="3987"/>
                  </a:lnTo>
                  <a:lnTo>
                    <a:pt x="210375" y="3962"/>
                  </a:lnTo>
                  <a:lnTo>
                    <a:pt x="210540" y="3911"/>
                  </a:lnTo>
                  <a:lnTo>
                    <a:pt x="210870" y="3860"/>
                  </a:lnTo>
                  <a:lnTo>
                    <a:pt x="211543" y="3797"/>
                  </a:lnTo>
                  <a:lnTo>
                    <a:pt x="212229" y="3822"/>
                  </a:lnTo>
                  <a:lnTo>
                    <a:pt x="212902" y="3911"/>
                  </a:lnTo>
                  <a:lnTo>
                    <a:pt x="213067" y="3962"/>
                  </a:lnTo>
                  <a:lnTo>
                    <a:pt x="213233" y="3987"/>
                  </a:lnTo>
                  <a:lnTo>
                    <a:pt x="213817" y="4191"/>
                  </a:lnTo>
                  <a:lnTo>
                    <a:pt x="214198" y="4394"/>
                  </a:lnTo>
                  <a:lnTo>
                    <a:pt x="218274" y="6731"/>
                  </a:lnTo>
                  <a:lnTo>
                    <a:pt x="218516" y="6858"/>
                  </a:lnTo>
                  <a:lnTo>
                    <a:pt x="218694" y="6934"/>
                  </a:lnTo>
                  <a:lnTo>
                    <a:pt x="218998" y="7035"/>
                  </a:lnTo>
                  <a:lnTo>
                    <a:pt x="219290" y="7086"/>
                  </a:lnTo>
                  <a:lnTo>
                    <a:pt x="219519" y="7112"/>
                  </a:lnTo>
                  <a:lnTo>
                    <a:pt x="219748" y="7124"/>
                  </a:lnTo>
                  <a:lnTo>
                    <a:pt x="219951" y="7124"/>
                  </a:lnTo>
                  <a:lnTo>
                    <a:pt x="220179" y="7112"/>
                  </a:lnTo>
                  <a:lnTo>
                    <a:pt x="220421" y="7086"/>
                  </a:lnTo>
                  <a:lnTo>
                    <a:pt x="220599" y="7048"/>
                  </a:lnTo>
                  <a:lnTo>
                    <a:pt x="221107" y="6908"/>
                  </a:lnTo>
                  <a:lnTo>
                    <a:pt x="221361" y="6781"/>
                  </a:lnTo>
                  <a:lnTo>
                    <a:pt x="221678" y="6604"/>
                  </a:lnTo>
                  <a:lnTo>
                    <a:pt x="222110" y="5892"/>
                  </a:lnTo>
                  <a:lnTo>
                    <a:pt x="222110" y="5765"/>
                  </a:lnTo>
                  <a:close/>
                </a:path>
                <a:path w="245745" h="36194">
                  <a:moveTo>
                    <a:pt x="229590" y="18059"/>
                  </a:moveTo>
                  <a:lnTo>
                    <a:pt x="229527" y="17678"/>
                  </a:lnTo>
                  <a:lnTo>
                    <a:pt x="229463" y="17487"/>
                  </a:lnTo>
                  <a:lnTo>
                    <a:pt x="229235" y="16941"/>
                  </a:lnTo>
                  <a:lnTo>
                    <a:pt x="229095" y="16789"/>
                  </a:lnTo>
                  <a:lnTo>
                    <a:pt x="228968" y="16611"/>
                  </a:lnTo>
                  <a:lnTo>
                    <a:pt x="227672" y="15557"/>
                  </a:lnTo>
                  <a:lnTo>
                    <a:pt x="224180" y="13538"/>
                  </a:lnTo>
                  <a:lnTo>
                    <a:pt x="228701" y="10934"/>
                  </a:lnTo>
                  <a:lnTo>
                    <a:pt x="228968" y="10731"/>
                  </a:lnTo>
                  <a:lnTo>
                    <a:pt x="229349" y="10071"/>
                  </a:lnTo>
                  <a:lnTo>
                    <a:pt x="229349" y="9944"/>
                  </a:lnTo>
                  <a:lnTo>
                    <a:pt x="229336" y="9804"/>
                  </a:lnTo>
                  <a:lnTo>
                    <a:pt x="229235" y="9563"/>
                  </a:lnTo>
                  <a:lnTo>
                    <a:pt x="228346" y="8928"/>
                  </a:lnTo>
                  <a:lnTo>
                    <a:pt x="228053" y="8813"/>
                  </a:lnTo>
                  <a:lnTo>
                    <a:pt x="227863" y="8775"/>
                  </a:lnTo>
                  <a:lnTo>
                    <a:pt x="227533" y="8724"/>
                  </a:lnTo>
                  <a:lnTo>
                    <a:pt x="227215" y="8712"/>
                  </a:lnTo>
                  <a:lnTo>
                    <a:pt x="226656" y="8724"/>
                  </a:lnTo>
                  <a:lnTo>
                    <a:pt x="226237" y="8801"/>
                  </a:lnTo>
                  <a:lnTo>
                    <a:pt x="225945" y="8877"/>
                  </a:lnTo>
                  <a:lnTo>
                    <a:pt x="225755" y="8953"/>
                  </a:lnTo>
                  <a:lnTo>
                    <a:pt x="225590" y="9029"/>
                  </a:lnTo>
                  <a:lnTo>
                    <a:pt x="227101" y="10007"/>
                  </a:lnTo>
                  <a:lnTo>
                    <a:pt x="225501" y="9080"/>
                  </a:lnTo>
                  <a:lnTo>
                    <a:pt x="219468" y="12573"/>
                  </a:lnTo>
                  <a:lnTo>
                    <a:pt x="219316" y="12661"/>
                  </a:lnTo>
                  <a:lnTo>
                    <a:pt x="207175" y="19659"/>
                  </a:lnTo>
                  <a:lnTo>
                    <a:pt x="206959" y="19799"/>
                  </a:lnTo>
                  <a:lnTo>
                    <a:pt x="206832" y="19913"/>
                  </a:lnTo>
                  <a:lnTo>
                    <a:pt x="206552" y="20332"/>
                  </a:lnTo>
                  <a:lnTo>
                    <a:pt x="206502" y="20510"/>
                  </a:lnTo>
                  <a:lnTo>
                    <a:pt x="206502" y="20637"/>
                  </a:lnTo>
                  <a:lnTo>
                    <a:pt x="206552" y="20840"/>
                  </a:lnTo>
                  <a:lnTo>
                    <a:pt x="206743" y="21145"/>
                  </a:lnTo>
                  <a:lnTo>
                    <a:pt x="206895" y="21297"/>
                  </a:lnTo>
                  <a:lnTo>
                    <a:pt x="207251" y="21551"/>
                  </a:lnTo>
                  <a:lnTo>
                    <a:pt x="207429" y="21628"/>
                  </a:lnTo>
                  <a:lnTo>
                    <a:pt x="207606" y="21704"/>
                  </a:lnTo>
                  <a:lnTo>
                    <a:pt x="207797" y="21767"/>
                  </a:lnTo>
                  <a:lnTo>
                    <a:pt x="207924" y="21780"/>
                  </a:lnTo>
                  <a:lnTo>
                    <a:pt x="208216" y="21844"/>
                  </a:lnTo>
                  <a:lnTo>
                    <a:pt x="208432" y="21869"/>
                  </a:lnTo>
                  <a:lnTo>
                    <a:pt x="208661" y="21882"/>
                  </a:lnTo>
                  <a:lnTo>
                    <a:pt x="208876" y="21882"/>
                  </a:lnTo>
                  <a:lnTo>
                    <a:pt x="209092" y="21869"/>
                  </a:lnTo>
                  <a:lnTo>
                    <a:pt x="209334" y="21844"/>
                  </a:lnTo>
                  <a:lnTo>
                    <a:pt x="209638" y="21780"/>
                  </a:lnTo>
                  <a:lnTo>
                    <a:pt x="209943" y="21704"/>
                  </a:lnTo>
                  <a:lnTo>
                    <a:pt x="210121" y="21628"/>
                  </a:lnTo>
                  <a:lnTo>
                    <a:pt x="210286" y="21551"/>
                  </a:lnTo>
                  <a:lnTo>
                    <a:pt x="220992" y="15379"/>
                  </a:lnTo>
                  <a:lnTo>
                    <a:pt x="224383" y="17348"/>
                  </a:lnTo>
                  <a:lnTo>
                    <a:pt x="225818" y="16611"/>
                  </a:lnTo>
                  <a:lnTo>
                    <a:pt x="226491" y="16230"/>
                  </a:lnTo>
                  <a:lnTo>
                    <a:pt x="224472" y="17399"/>
                  </a:lnTo>
                  <a:lnTo>
                    <a:pt x="224688" y="17513"/>
                  </a:lnTo>
                  <a:lnTo>
                    <a:pt x="224891" y="17729"/>
                  </a:lnTo>
                  <a:lnTo>
                    <a:pt x="225031" y="17945"/>
                  </a:lnTo>
                  <a:lnTo>
                    <a:pt x="225094" y="18186"/>
                  </a:lnTo>
                  <a:lnTo>
                    <a:pt x="225031" y="18516"/>
                  </a:lnTo>
                  <a:lnTo>
                    <a:pt x="224967" y="18643"/>
                  </a:lnTo>
                  <a:lnTo>
                    <a:pt x="224688" y="18948"/>
                  </a:lnTo>
                  <a:lnTo>
                    <a:pt x="224561" y="19024"/>
                  </a:lnTo>
                  <a:lnTo>
                    <a:pt x="215328" y="24371"/>
                  </a:lnTo>
                  <a:lnTo>
                    <a:pt x="215112" y="24498"/>
                  </a:lnTo>
                  <a:lnTo>
                    <a:pt x="214985" y="24612"/>
                  </a:lnTo>
                  <a:lnTo>
                    <a:pt x="214845" y="24777"/>
                  </a:lnTo>
                  <a:lnTo>
                    <a:pt x="214744" y="24968"/>
                  </a:lnTo>
                  <a:lnTo>
                    <a:pt x="214693" y="25095"/>
                  </a:lnTo>
                  <a:lnTo>
                    <a:pt x="214680" y="25234"/>
                  </a:lnTo>
                  <a:lnTo>
                    <a:pt x="214693" y="25476"/>
                  </a:lnTo>
                  <a:lnTo>
                    <a:pt x="214744" y="25603"/>
                  </a:lnTo>
                  <a:lnTo>
                    <a:pt x="214845" y="25781"/>
                  </a:lnTo>
                  <a:lnTo>
                    <a:pt x="214985" y="25958"/>
                  </a:lnTo>
                  <a:lnTo>
                    <a:pt x="215112" y="26060"/>
                  </a:lnTo>
                  <a:lnTo>
                    <a:pt x="215404" y="26250"/>
                  </a:lnTo>
                  <a:lnTo>
                    <a:pt x="216801" y="26581"/>
                  </a:lnTo>
                  <a:lnTo>
                    <a:pt x="217030" y="26581"/>
                  </a:lnTo>
                  <a:lnTo>
                    <a:pt x="217246" y="26568"/>
                  </a:lnTo>
                  <a:lnTo>
                    <a:pt x="217678" y="26504"/>
                  </a:lnTo>
                  <a:lnTo>
                    <a:pt x="218084" y="26403"/>
                  </a:lnTo>
                  <a:lnTo>
                    <a:pt x="218274" y="26327"/>
                  </a:lnTo>
                  <a:lnTo>
                    <a:pt x="218440" y="26250"/>
                  </a:lnTo>
                  <a:lnTo>
                    <a:pt x="227533" y="21005"/>
                  </a:lnTo>
                  <a:lnTo>
                    <a:pt x="227660" y="20929"/>
                  </a:lnTo>
                  <a:lnTo>
                    <a:pt x="227914" y="20789"/>
                  </a:lnTo>
                  <a:lnTo>
                    <a:pt x="229590" y="18427"/>
                  </a:lnTo>
                  <a:lnTo>
                    <a:pt x="229590" y="18059"/>
                  </a:lnTo>
                  <a:close/>
                </a:path>
                <a:path w="245745" h="36194">
                  <a:moveTo>
                    <a:pt x="245618" y="27305"/>
                  </a:moveTo>
                  <a:lnTo>
                    <a:pt x="244500" y="25387"/>
                  </a:lnTo>
                  <a:lnTo>
                    <a:pt x="244335" y="25234"/>
                  </a:lnTo>
                  <a:lnTo>
                    <a:pt x="243928" y="24942"/>
                  </a:lnTo>
                  <a:lnTo>
                    <a:pt x="243687" y="24803"/>
                  </a:lnTo>
                  <a:lnTo>
                    <a:pt x="240512" y="26657"/>
                  </a:lnTo>
                  <a:lnTo>
                    <a:pt x="240715" y="26771"/>
                  </a:lnTo>
                  <a:lnTo>
                    <a:pt x="240995" y="27089"/>
                  </a:lnTo>
                  <a:lnTo>
                    <a:pt x="241071" y="27254"/>
                  </a:lnTo>
                  <a:lnTo>
                    <a:pt x="241109" y="27419"/>
                  </a:lnTo>
                  <a:lnTo>
                    <a:pt x="241109" y="27546"/>
                  </a:lnTo>
                  <a:lnTo>
                    <a:pt x="241084" y="27673"/>
                  </a:lnTo>
                  <a:lnTo>
                    <a:pt x="240995" y="27889"/>
                  </a:lnTo>
                  <a:lnTo>
                    <a:pt x="240830" y="28105"/>
                  </a:lnTo>
                  <a:lnTo>
                    <a:pt x="240588" y="28282"/>
                  </a:lnTo>
                  <a:lnTo>
                    <a:pt x="240423" y="28371"/>
                  </a:lnTo>
                  <a:lnTo>
                    <a:pt x="240284" y="28460"/>
                  </a:lnTo>
                  <a:lnTo>
                    <a:pt x="240068" y="28587"/>
                  </a:lnTo>
                  <a:lnTo>
                    <a:pt x="237299" y="27000"/>
                  </a:lnTo>
                  <a:lnTo>
                    <a:pt x="237083" y="26860"/>
                  </a:lnTo>
                  <a:lnTo>
                    <a:pt x="236829" y="26708"/>
                  </a:lnTo>
                  <a:lnTo>
                    <a:pt x="232283" y="25628"/>
                  </a:lnTo>
                  <a:lnTo>
                    <a:pt x="231559" y="25628"/>
                  </a:lnTo>
                  <a:lnTo>
                    <a:pt x="226758" y="26873"/>
                  </a:lnTo>
                  <a:lnTo>
                    <a:pt x="226504" y="27000"/>
                  </a:lnTo>
                  <a:lnTo>
                    <a:pt x="224777" y="29019"/>
                  </a:lnTo>
                  <a:lnTo>
                    <a:pt x="224688" y="29222"/>
                  </a:lnTo>
                  <a:lnTo>
                    <a:pt x="224637" y="29641"/>
                  </a:lnTo>
                  <a:lnTo>
                    <a:pt x="224637" y="30048"/>
                  </a:lnTo>
                  <a:lnTo>
                    <a:pt x="224688" y="30454"/>
                  </a:lnTo>
                  <a:lnTo>
                    <a:pt x="224777" y="30657"/>
                  </a:lnTo>
                  <a:lnTo>
                    <a:pt x="224828" y="30861"/>
                  </a:lnTo>
                  <a:lnTo>
                    <a:pt x="226758" y="32816"/>
                  </a:lnTo>
                  <a:lnTo>
                    <a:pt x="229958" y="30962"/>
                  </a:lnTo>
                  <a:lnTo>
                    <a:pt x="229133" y="29921"/>
                  </a:lnTo>
                  <a:lnTo>
                    <a:pt x="229133" y="29768"/>
                  </a:lnTo>
                  <a:lnTo>
                    <a:pt x="231787" y="28244"/>
                  </a:lnTo>
                  <a:lnTo>
                    <a:pt x="232600" y="28282"/>
                  </a:lnTo>
                  <a:lnTo>
                    <a:pt x="233362" y="28460"/>
                  </a:lnTo>
                  <a:lnTo>
                    <a:pt x="233883" y="28702"/>
                  </a:lnTo>
                  <a:lnTo>
                    <a:pt x="236867" y="30429"/>
                  </a:lnTo>
                  <a:lnTo>
                    <a:pt x="232930" y="32702"/>
                  </a:lnTo>
                  <a:lnTo>
                    <a:pt x="230174" y="31115"/>
                  </a:lnTo>
                  <a:lnTo>
                    <a:pt x="229958" y="30975"/>
                  </a:lnTo>
                  <a:lnTo>
                    <a:pt x="226771" y="32829"/>
                  </a:lnTo>
                  <a:lnTo>
                    <a:pt x="231317" y="35458"/>
                  </a:lnTo>
                  <a:lnTo>
                    <a:pt x="231597" y="35585"/>
                  </a:lnTo>
                  <a:lnTo>
                    <a:pt x="231736" y="35636"/>
                  </a:lnTo>
                  <a:lnTo>
                    <a:pt x="231965" y="35725"/>
                  </a:lnTo>
                  <a:lnTo>
                    <a:pt x="232168" y="35775"/>
                  </a:lnTo>
                  <a:lnTo>
                    <a:pt x="232384" y="35801"/>
                  </a:lnTo>
                  <a:lnTo>
                    <a:pt x="232600" y="35839"/>
                  </a:lnTo>
                  <a:lnTo>
                    <a:pt x="232829" y="35852"/>
                  </a:lnTo>
                  <a:lnTo>
                    <a:pt x="233045" y="35852"/>
                  </a:lnTo>
                  <a:lnTo>
                    <a:pt x="233260" y="35839"/>
                  </a:lnTo>
                  <a:lnTo>
                    <a:pt x="233476" y="35801"/>
                  </a:lnTo>
                  <a:lnTo>
                    <a:pt x="233692" y="35775"/>
                  </a:lnTo>
                  <a:lnTo>
                    <a:pt x="233845" y="35737"/>
                  </a:lnTo>
                  <a:lnTo>
                    <a:pt x="234099" y="35661"/>
                  </a:lnTo>
                  <a:lnTo>
                    <a:pt x="234289" y="35585"/>
                  </a:lnTo>
                  <a:lnTo>
                    <a:pt x="234454" y="35509"/>
                  </a:lnTo>
                  <a:lnTo>
                    <a:pt x="241528" y="31419"/>
                  </a:lnTo>
                  <a:lnTo>
                    <a:pt x="241655" y="31356"/>
                  </a:lnTo>
                  <a:lnTo>
                    <a:pt x="243560" y="30238"/>
                  </a:lnTo>
                  <a:lnTo>
                    <a:pt x="243687" y="30162"/>
                  </a:lnTo>
                  <a:lnTo>
                    <a:pt x="243928" y="30048"/>
                  </a:lnTo>
                  <a:lnTo>
                    <a:pt x="245618" y="27686"/>
                  </a:lnTo>
                  <a:lnTo>
                    <a:pt x="245618" y="2730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851917" y="1280680"/>
              <a:ext cx="73660" cy="149225"/>
            </a:xfrm>
            <a:custGeom>
              <a:avLst/>
              <a:gdLst/>
              <a:ahLst/>
              <a:cxnLst/>
              <a:rect l="l" t="t" r="r" b="b"/>
              <a:pathLst>
                <a:path w="73659" h="149225">
                  <a:moveTo>
                    <a:pt x="7543" y="18453"/>
                  </a:moveTo>
                  <a:lnTo>
                    <a:pt x="4356" y="16624"/>
                  </a:lnTo>
                  <a:lnTo>
                    <a:pt x="4127" y="16751"/>
                  </a:lnTo>
                  <a:lnTo>
                    <a:pt x="3911" y="16967"/>
                  </a:lnTo>
                  <a:lnTo>
                    <a:pt x="3746" y="17221"/>
                  </a:lnTo>
                  <a:lnTo>
                    <a:pt x="3683" y="17487"/>
                  </a:lnTo>
                  <a:lnTo>
                    <a:pt x="3721" y="17729"/>
                  </a:lnTo>
                  <a:lnTo>
                    <a:pt x="3746" y="17856"/>
                  </a:lnTo>
                  <a:lnTo>
                    <a:pt x="3860" y="18034"/>
                  </a:lnTo>
                  <a:lnTo>
                    <a:pt x="4013" y="18211"/>
                  </a:lnTo>
                  <a:lnTo>
                    <a:pt x="4279" y="18402"/>
                  </a:lnTo>
                  <a:lnTo>
                    <a:pt x="4432" y="18503"/>
                  </a:lnTo>
                  <a:lnTo>
                    <a:pt x="4762" y="18656"/>
                  </a:lnTo>
                  <a:lnTo>
                    <a:pt x="5080" y="18745"/>
                  </a:lnTo>
                  <a:lnTo>
                    <a:pt x="5384" y="18796"/>
                  </a:lnTo>
                  <a:lnTo>
                    <a:pt x="5613" y="18821"/>
                  </a:lnTo>
                  <a:lnTo>
                    <a:pt x="5829" y="18834"/>
                  </a:lnTo>
                  <a:lnTo>
                    <a:pt x="6045" y="18834"/>
                  </a:lnTo>
                  <a:lnTo>
                    <a:pt x="7264" y="18580"/>
                  </a:lnTo>
                  <a:lnTo>
                    <a:pt x="7454" y="18503"/>
                  </a:lnTo>
                  <a:close/>
                </a:path>
                <a:path w="73659" h="149225">
                  <a:moveTo>
                    <a:pt x="7899" y="8089"/>
                  </a:moveTo>
                  <a:lnTo>
                    <a:pt x="4724" y="6261"/>
                  </a:lnTo>
                  <a:lnTo>
                    <a:pt x="4495" y="6388"/>
                  </a:lnTo>
                  <a:lnTo>
                    <a:pt x="4368" y="6502"/>
                  </a:lnTo>
                  <a:lnTo>
                    <a:pt x="4229" y="6667"/>
                  </a:lnTo>
                  <a:lnTo>
                    <a:pt x="4076" y="6985"/>
                  </a:lnTo>
                  <a:lnTo>
                    <a:pt x="4064" y="7124"/>
                  </a:lnTo>
                  <a:lnTo>
                    <a:pt x="4076" y="7366"/>
                  </a:lnTo>
                  <a:lnTo>
                    <a:pt x="4178" y="7607"/>
                  </a:lnTo>
                  <a:lnTo>
                    <a:pt x="4292" y="7734"/>
                  </a:lnTo>
                  <a:lnTo>
                    <a:pt x="4432" y="7886"/>
                  </a:lnTo>
                  <a:lnTo>
                    <a:pt x="4800" y="8140"/>
                  </a:lnTo>
                  <a:lnTo>
                    <a:pt x="4991" y="8216"/>
                  </a:lnTo>
                  <a:lnTo>
                    <a:pt x="5156" y="8293"/>
                  </a:lnTo>
                  <a:lnTo>
                    <a:pt x="5334" y="8356"/>
                  </a:lnTo>
                  <a:lnTo>
                    <a:pt x="5575" y="8394"/>
                  </a:lnTo>
                  <a:lnTo>
                    <a:pt x="5753" y="8432"/>
                  </a:lnTo>
                  <a:lnTo>
                    <a:pt x="5969" y="8458"/>
                  </a:lnTo>
                  <a:lnTo>
                    <a:pt x="6223" y="8470"/>
                  </a:lnTo>
                  <a:lnTo>
                    <a:pt x="6413" y="8470"/>
                  </a:lnTo>
                  <a:lnTo>
                    <a:pt x="6629" y="8458"/>
                  </a:lnTo>
                  <a:lnTo>
                    <a:pt x="6870" y="8432"/>
                  </a:lnTo>
                  <a:lnTo>
                    <a:pt x="7061" y="8394"/>
                  </a:lnTo>
                  <a:lnTo>
                    <a:pt x="7480" y="8293"/>
                  </a:lnTo>
                  <a:lnTo>
                    <a:pt x="7823" y="8140"/>
                  </a:lnTo>
                  <a:close/>
                </a:path>
                <a:path w="73659" h="149225">
                  <a:moveTo>
                    <a:pt x="8559" y="3581"/>
                  </a:moveTo>
                  <a:lnTo>
                    <a:pt x="8191" y="2933"/>
                  </a:lnTo>
                  <a:lnTo>
                    <a:pt x="7899" y="2743"/>
                  </a:lnTo>
                  <a:lnTo>
                    <a:pt x="7759" y="2679"/>
                  </a:lnTo>
                  <a:lnTo>
                    <a:pt x="7581" y="2565"/>
                  </a:lnTo>
                  <a:lnTo>
                    <a:pt x="3835" y="381"/>
                  </a:lnTo>
                  <a:lnTo>
                    <a:pt x="1803" y="1549"/>
                  </a:lnTo>
                  <a:lnTo>
                    <a:pt x="3835" y="368"/>
                  </a:lnTo>
                  <a:lnTo>
                    <a:pt x="3581" y="266"/>
                  </a:lnTo>
                  <a:lnTo>
                    <a:pt x="3403" y="190"/>
                  </a:lnTo>
                  <a:lnTo>
                    <a:pt x="3111" y="88"/>
                  </a:lnTo>
                  <a:lnTo>
                    <a:pt x="2679" y="12"/>
                  </a:lnTo>
                  <a:lnTo>
                    <a:pt x="2362" y="0"/>
                  </a:lnTo>
                  <a:lnTo>
                    <a:pt x="2146" y="0"/>
                  </a:lnTo>
                  <a:lnTo>
                    <a:pt x="1917" y="12"/>
                  </a:lnTo>
                  <a:lnTo>
                    <a:pt x="1701" y="38"/>
                  </a:lnTo>
                  <a:lnTo>
                    <a:pt x="1498" y="76"/>
                  </a:lnTo>
                  <a:lnTo>
                    <a:pt x="1092" y="190"/>
                  </a:lnTo>
                  <a:lnTo>
                    <a:pt x="914" y="266"/>
                  </a:lnTo>
                  <a:lnTo>
                    <a:pt x="736" y="342"/>
                  </a:lnTo>
                  <a:lnTo>
                    <a:pt x="0" y="1231"/>
                  </a:lnTo>
                  <a:lnTo>
                    <a:pt x="0" y="1358"/>
                  </a:lnTo>
                  <a:lnTo>
                    <a:pt x="4991" y="4686"/>
                  </a:lnTo>
                  <a:lnTo>
                    <a:pt x="5156" y="4762"/>
                  </a:lnTo>
                  <a:lnTo>
                    <a:pt x="5448" y="4864"/>
                  </a:lnTo>
                  <a:lnTo>
                    <a:pt x="5575" y="4876"/>
                  </a:lnTo>
                  <a:lnTo>
                    <a:pt x="5753" y="4914"/>
                  </a:lnTo>
                  <a:lnTo>
                    <a:pt x="5969" y="4940"/>
                  </a:lnTo>
                  <a:lnTo>
                    <a:pt x="6223" y="4953"/>
                  </a:lnTo>
                  <a:lnTo>
                    <a:pt x="6413" y="4953"/>
                  </a:lnTo>
                  <a:lnTo>
                    <a:pt x="6629" y="4940"/>
                  </a:lnTo>
                  <a:lnTo>
                    <a:pt x="6870" y="4914"/>
                  </a:lnTo>
                  <a:lnTo>
                    <a:pt x="7061" y="4876"/>
                  </a:lnTo>
                  <a:lnTo>
                    <a:pt x="7264" y="4826"/>
                  </a:lnTo>
                  <a:lnTo>
                    <a:pt x="7569" y="4737"/>
                  </a:lnTo>
                  <a:lnTo>
                    <a:pt x="7823" y="4610"/>
                  </a:lnTo>
                  <a:lnTo>
                    <a:pt x="8128" y="4432"/>
                  </a:lnTo>
                  <a:lnTo>
                    <a:pt x="8343" y="4216"/>
                  </a:lnTo>
                  <a:lnTo>
                    <a:pt x="8496" y="3962"/>
                  </a:lnTo>
                  <a:lnTo>
                    <a:pt x="8547" y="3835"/>
                  </a:lnTo>
                  <a:lnTo>
                    <a:pt x="8559" y="3695"/>
                  </a:lnTo>
                  <a:close/>
                </a:path>
                <a:path w="73659" h="149225">
                  <a:moveTo>
                    <a:pt x="23812" y="16103"/>
                  </a:moveTo>
                  <a:lnTo>
                    <a:pt x="20624" y="14274"/>
                  </a:lnTo>
                  <a:lnTo>
                    <a:pt x="20408" y="14401"/>
                  </a:lnTo>
                  <a:lnTo>
                    <a:pt x="20281" y="14516"/>
                  </a:lnTo>
                  <a:lnTo>
                    <a:pt x="20142" y="14681"/>
                  </a:lnTo>
                  <a:lnTo>
                    <a:pt x="20040" y="14871"/>
                  </a:lnTo>
                  <a:lnTo>
                    <a:pt x="19989" y="14998"/>
                  </a:lnTo>
                  <a:lnTo>
                    <a:pt x="19951" y="15252"/>
                  </a:lnTo>
                  <a:lnTo>
                    <a:pt x="19989" y="15379"/>
                  </a:lnTo>
                  <a:lnTo>
                    <a:pt x="20040" y="15506"/>
                  </a:lnTo>
                  <a:lnTo>
                    <a:pt x="20142" y="15684"/>
                  </a:lnTo>
                  <a:lnTo>
                    <a:pt x="20281" y="15862"/>
                  </a:lnTo>
                  <a:lnTo>
                    <a:pt x="20408" y="15963"/>
                  </a:lnTo>
                  <a:lnTo>
                    <a:pt x="22098" y="16484"/>
                  </a:lnTo>
                  <a:lnTo>
                    <a:pt x="22326" y="16484"/>
                  </a:lnTo>
                  <a:lnTo>
                    <a:pt x="22542" y="16471"/>
                  </a:lnTo>
                  <a:lnTo>
                    <a:pt x="22974" y="16408"/>
                  </a:lnTo>
                  <a:lnTo>
                    <a:pt x="23380" y="16306"/>
                  </a:lnTo>
                  <a:lnTo>
                    <a:pt x="23571" y="16230"/>
                  </a:lnTo>
                  <a:lnTo>
                    <a:pt x="23736" y="16154"/>
                  </a:lnTo>
                  <a:close/>
                </a:path>
                <a:path w="73659" h="149225">
                  <a:moveTo>
                    <a:pt x="26504" y="13944"/>
                  </a:moveTo>
                  <a:lnTo>
                    <a:pt x="26466" y="13754"/>
                  </a:lnTo>
                  <a:lnTo>
                    <a:pt x="26365" y="13576"/>
                  </a:lnTo>
                  <a:lnTo>
                    <a:pt x="26187" y="13335"/>
                  </a:lnTo>
                  <a:lnTo>
                    <a:pt x="26060" y="13233"/>
                  </a:lnTo>
                  <a:lnTo>
                    <a:pt x="25844" y="13106"/>
                  </a:lnTo>
                  <a:lnTo>
                    <a:pt x="25692" y="13017"/>
                  </a:lnTo>
                  <a:lnTo>
                    <a:pt x="25527" y="12928"/>
                  </a:lnTo>
                  <a:lnTo>
                    <a:pt x="19964" y="9702"/>
                  </a:lnTo>
                  <a:lnTo>
                    <a:pt x="19761" y="9575"/>
                  </a:lnTo>
                  <a:lnTo>
                    <a:pt x="19583" y="9474"/>
                  </a:lnTo>
                  <a:lnTo>
                    <a:pt x="19418" y="9410"/>
                  </a:lnTo>
                  <a:lnTo>
                    <a:pt x="19113" y="9309"/>
                  </a:lnTo>
                  <a:lnTo>
                    <a:pt x="18910" y="9258"/>
                  </a:lnTo>
                  <a:lnTo>
                    <a:pt x="18707" y="9220"/>
                  </a:lnTo>
                  <a:lnTo>
                    <a:pt x="18491" y="9194"/>
                  </a:lnTo>
                  <a:lnTo>
                    <a:pt x="17830" y="9182"/>
                  </a:lnTo>
                  <a:lnTo>
                    <a:pt x="17703" y="9194"/>
                  </a:lnTo>
                  <a:lnTo>
                    <a:pt x="17399" y="9258"/>
                  </a:lnTo>
                  <a:lnTo>
                    <a:pt x="17195" y="9296"/>
                  </a:lnTo>
                  <a:lnTo>
                    <a:pt x="16979" y="9359"/>
                  </a:lnTo>
                  <a:lnTo>
                    <a:pt x="16802" y="9436"/>
                  </a:lnTo>
                  <a:lnTo>
                    <a:pt x="16637" y="9512"/>
                  </a:lnTo>
                  <a:lnTo>
                    <a:pt x="4343" y="16611"/>
                  </a:lnTo>
                  <a:lnTo>
                    <a:pt x="7531" y="18440"/>
                  </a:lnTo>
                  <a:lnTo>
                    <a:pt x="18135" y="12331"/>
                  </a:lnTo>
                  <a:lnTo>
                    <a:pt x="21043" y="14020"/>
                  </a:lnTo>
                  <a:lnTo>
                    <a:pt x="20612" y="14262"/>
                  </a:lnTo>
                  <a:lnTo>
                    <a:pt x="23812" y="16090"/>
                  </a:lnTo>
                  <a:lnTo>
                    <a:pt x="25704" y="15011"/>
                  </a:lnTo>
                  <a:lnTo>
                    <a:pt x="25844" y="14922"/>
                  </a:lnTo>
                  <a:lnTo>
                    <a:pt x="26466" y="14262"/>
                  </a:lnTo>
                  <a:lnTo>
                    <a:pt x="26504" y="14071"/>
                  </a:lnTo>
                  <a:lnTo>
                    <a:pt x="26504" y="13944"/>
                  </a:lnTo>
                  <a:close/>
                </a:path>
                <a:path w="73659" h="149225">
                  <a:moveTo>
                    <a:pt x="40271" y="21894"/>
                  </a:moveTo>
                  <a:lnTo>
                    <a:pt x="40259" y="21755"/>
                  </a:lnTo>
                  <a:lnTo>
                    <a:pt x="40195" y="21628"/>
                  </a:lnTo>
                  <a:lnTo>
                    <a:pt x="40093" y="21450"/>
                  </a:lnTo>
                  <a:lnTo>
                    <a:pt x="39966" y="21272"/>
                  </a:lnTo>
                  <a:lnTo>
                    <a:pt x="39839" y="21170"/>
                  </a:lnTo>
                  <a:lnTo>
                    <a:pt x="39611" y="21031"/>
                  </a:lnTo>
                  <a:lnTo>
                    <a:pt x="34747" y="18237"/>
                  </a:lnTo>
                  <a:lnTo>
                    <a:pt x="34518" y="18110"/>
                  </a:lnTo>
                  <a:lnTo>
                    <a:pt x="34391" y="18059"/>
                  </a:lnTo>
                  <a:lnTo>
                    <a:pt x="34175" y="17932"/>
                  </a:lnTo>
                  <a:lnTo>
                    <a:pt x="33782" y="17729"/>
                  </a:lnTo>
                  <a:lnTo>
                    <a:pt x="33261" y="17513"/>
                  </a:lnTo>
                  <a:lnTo>
                    <a:pt x="32689" y="17348"/>
                  </a:lnTo>
                  <a:lnTo>
                    <a:pt x="32092" y="17208"/>
                  </a:lnTo>
                  <a:lnTo>
                    <a:pt x="31140" y="17056"/>
                  </a:lnTo>
                  <a:lnTo>
                    <a:pt x="30200" y="16992"/>
                  </a:lnTo>
                  <a:lnTo>
                    <a:pt x="29552" y="16992"/>
                  </a:lnTo>
                  <a:lnTo>
                    <a:pt x="25361" y="18034"/>
                  </a:lnTo>
                  <a:lnTo>
                    <a:pt x="25234" y="18097"/>
                  </a:lnTo>
                  <a:lnTo>
                    <a:pt x="19215" y="21551"/>
                  </a:lnTo>
                  <a:lnTo>
                    <a:pt x="22301" y="23444"/>
                  </a:lnTo>
                  <a:lnTo>
                    <a:pt x="22466" y="23355"/>
                  </a:lnTo>
                  <a:lnTo>
                    <a:pt x="28257" y="20027"/>
                  </a:lnTo>
                  <a:lnTo>
                    <a:pt x="28409" y="19939"/>
                  </a:lnTo>
                  <a:lnTo>
                    <a:pt x="28625" y="19837"/>
                  </a:lnTo>
                  <a:lnTo>
                    <a:pt x="28816" y="19748"/>
                  </a:lnTo>
                  <a:lnTo>
                    <a:pt x="28994" y="19710"/>
                  </a:lnTo>
                  <a:lnTo>
                    <a:pt x="29375" y="19608"/>
                  </a:lnTo>
                  <a:lnTo>
                    <a:pt x="29565" y="19596"/>
                  </a:lnTo>
                  <a:lnTo>
                    <a:pt x="30391" y="19608"/>
                  </a:lnTo>
                  <a:lnTo>
                    <a:pt x="30556" y="19659"/>
                  </a:lnTo>
                  <a:lnTo>
                    <a:pt x="30759" y="19710"/>
                  </a:lnTo>
                  <a:lnTo>
                    <a:pt x="30937" y="19748"/>
                  </a:lnTo>
                  <a:lnTo>
                    <a:pt x="31102" y="19837"/>
                  </a:lnTo>
                  <a:lnTo>
                    <a:pt x="31267" y="19888"/>
                  </a:lnTo>
                  <a:lnTo>
                    <a:pt x="31419" y="19977"/>
                  </a:lnTo>
                  <a:lnTo>
                    <a:pt x="34848" y="21958"/>
                  </a:lnTo>
                  <a:lnTo>
                    <a:pt x="25793" y="27178"/>
                  </a:lnTo>
                  <a:lnTo>
                    <a:pt x="22529" y="25285"/>
                  </a:lnTo>
                  <a:lnTo>
                    <a:pt x="22313" y="25146"/>
                  </a:lnTo>
                  <a:lnTo>
                    <a:pt x="21717" y="24371"/>
                  </a:lnTo>
                  <a:lnTo>
                    <a:pt x="21729" y="24117"/>
                  </a:lnTo>
                  <a:lnTo>
                    <a:pt x="21831" y="23901"/>
                  </a:lnTo>
                  <a:lnTo>
                    <a:pt x="22034" y="23647"/>
                  </a:lnTo>
                  <a:lnTo>
                    <a:pt x="22225" y="23507"/>
                  </a:lnTo>
                  <a:lnTo>
                    <a:pt x="19126" y="21628"/>
                  </a:lnTo>
                  <a:lnTo>
                    <a:pt x="17208" y="24117"/>
                  </a:lnTo>
                  <a:lnTo>
                    <a:pt x="17208" y="24485"/>
                  </a:lnTo>
                  <a:lnTo>
                    <a:pt x="19113" y="26987"/>
                  </a:lnTo>
                  <a:lnTo>
                    <a:pt x="22618" y="29019"/>
                  </a:lnTo>
                  <a:lnTo>
                    <a:pt x="21488" y="29679"/>
                  </a:lnTo>
                  <a:lnTo>
                    <a:pt x="21234" y="29794"/>
                  </a:lnTo>
                  <a:lnTo>
                    <a:pt x="20751" y="30035"/>
                  </a:lnTo>
                  <a:lnTo>
                    <a:pt x="20574" y="30073"/>
                  </a:lnTo>
                  <a:lnTo>
                    <a:pt x="20180" y="30175"/>
                  </a:lnTo>
                  <a:lnTo>
                    <a:pt x="19977" y="30187"/>
                  </a:lnTo>
                  <a:lnTo>
                    <a:pt x="19177" y="30175"/>
                  </a:lnTo>
                  <a:lnTo>
                    <a:pt x="18999" y="30124"/>
                  </a:lnTo>
                  <a:lnTo>
                    <a:pt x="18796" y="30073"/>
                  </a:lnTo>
                  <a:lnTo>
                    <a:pt x="18630" y="30035"/>
                  </a:lnTo>
                  <a:lnTo>
                    <a:pt x="18275" y="29883"/>
                  </a:lnTo>
                  <a:lnTo>
                    <a:pt x="18148" y="29806"/>
                  </a:lnTo>
                  <a:lnTo>
                    <a:pt x="17983" y="29730"/>
                  </a:lnTo>
                  <a:lnTo>
                    <a:pt x="14160" y="27508"/>
                  </a:lnTo>
                  <a:lnTo>
                    <a:pt x="13919" y="27381"/>
                  </a:lnTo>
                  <a:lnTo>
                    <a:pt x="13728" y="27305"/>
                  </a:lnTo>
                  <a:lnTo>
                    <a:pt x="13525" y="27241"/>
                  </a:lnTo>
                  <a:lnTo>
                    <a:pt x="13335" y="27190"/>
                  </a:lnTo>
                  <a:lnTo>
                    <a:pt x="13004" y="27127"/>
                  </a:lnTo>
                  <a:lnTo>
                    <a:pt x="12687" y="27114"/>
                  </a:lnTo>
                  <a:lnTo>
                    <a:pt x="12458" y="27114"/>
                  </a:lnTo>
                  <a:lnTo>
                    <a:pt x="12242" y="27127"/>
                  </a:lnTo>
                  <a:lnTo>
                    <a:pt x="12026" y="27152"/>
                  </a:lnTo>
                  <a:lnTo>
                    <a:pt x="11709" y="27203"/>
                  </a:lnTo>
                  <a:lnTo>
                    <a:pt x="11404" y="27305"/>
                  </a:lnTo>
                  <a:lnTo>
                    <a:pt x="11214" y="27381"/>
                  </a:lnTo>
                  <a:lnTo>
                    <a:pt x="11049" y="27457"/>
                  </a:lnTo>
                  <a:lnTo>
                    <a:pt x="10896" y="27546"/>
                  </a:lnTo>
                  <a:lnTo>
                    <a:pt x="10756" y="27635"/>
                  </a:lnTo>
                  <a:lnTo>
                    <a:pt x="10629" y="27749"/>
                  </a:lnTo>
                  <a:lnTo>
                    <a:pt x="10350" y="28168"/>
                  </a:lnTo>
                  <a:lnTo>
                    <a:pt x="10325" y="28346"/>
                  </a:lnTo>
                  <a:lnTo>
                    <a:pt x="10325" y="28473"/>
                  </a:lnTo>
                  <a:lnTo>
                    <a:pt x="10693" y="29133"/>
                  </a:lnTo>
                  <a:lnTo>
                    <a:pt x="19367" y="32791"/>
                  </a:lnTo>
                  <a:lnTo>
                    <a:pt x="20015" y="32791"/>
                  </a:lnTo>
                  <a:lnTo>
                    <a:pt x="24142" y="31788"/>
                  </a:lnTo>
                  <a:lnTo>
                    <a:pt x="24269" y="31737"/>
                  </a:lnTo>
                  <a:lnTo>
                    <a:pt x="27305" y="29972"/>
                  </a:lnTo>
                  <a:lnTo>
                    <a:pt x="27457" y="29895"/>
                  </a:lnTo>
                  <a:lnTo>
                    <a:pt x="39611" y="22872"/>
                  </a:lnTo>
                  <a:lnTo>
                    <a:pt x="39839" y="22733"/>
                  </a:lnTo>
                  <a:lnTo>
                    <a:pt x="39966" y="22618"/>
                  </a:lnTo>
                  <a:lnTo>
                    <a:pt x="40093" y="22453"/>
                  </a:lnTo>
                  <a:lnTo>
                    <a:pt x="40195" y="22263"/>
                  </a:lnTo>
                  <a:lnTo>
                    <a:pt x="40259" y="22136"/>
                  </a:lnTo>
                  <a:lnTo>
                    <a:pt x="40271" y="21894"/>
                  </a:lnTo>
                  <a:close/>
                </a:path>
                <a:path w="73659" h="149225">
                  <a:moveTo>
                    <a:pt x="44259" y="38303"/>
                  </a:moveTo>
                  <a:lnTo>
                    <a:pt x="43891" y="37642"/>
                  </a:lnTo>
                  <a:lnTo>
                    <a:pt x="43611" y="37452"/>
                  </a:lnTo>
                  <a:lnTo>
                    <a:pt x="38747" y="34645"/>
                  </a:lnTo>
                  <a:lnTo>
                    <a:pt x="38608" y="34531"/>
                  </a:lnTo>
                  <a:lnTo>
                    <a:pt x="38430" y="34467"/>
                  </a:lnTo>
                  <a:lnTo>
                    <a:pt x="38252" y="34328"/>
                  </a:lnTo>
                  <a:lnTo>
                    <a:pt x="38112" y="34175"/>
                  </a:lnTo>
                  <a:lnTo>
                    <a:pt x="37973" y="33959"/>
                  </a:lnTo>
                  <a:lnTo>
                    <a:pt x="37947" y="33832"/>
                  </a:lnTo>
                  <a:lnTo>
                    <a:pt x="37909" y="33604"/>
                  </a:lnTo>
                  <a:lnTo>
                    <a:pt x="37973" y="33375"/>
                  </a:lnTo>
                  <a:lnTo>
                    <a:pt x="38201" y="33045"/>
                  </a:lnTo>
                  <a:lnTo>
                    <a:pt x="38531" y="32816"/>
                  </a:lnTo>
                  <a:lnTo>
                    <a:pt x="35344" y="30988"/>
                  </a:lnTo>
                  <a:lnTo>
                    <a:pt x="35102" y="31115"/>
                  </a:lnTo>
                  <a:lnTo>
                    <a:pt x="34696" y="31394"/>
                  </a:lnTo>
                  <a:lnTo>
                    <a:pt x="34340" y="31711"/>
                  </a:lnTo>
                  <a:lnTo>
                    <a:pt x="34036" y="32042"/>
                  </a:lnTo>
                  <a:lnTo>
                    <a:pt x="33909" y="32219"/>
                  </a:lnTo>
                  <a:lnTo>
                    <a:pt x="33769" y="32385"/>
                  </a:lnTo>
                  <a:lnTo>
                    <a:pt x="33604" y="32740"/>
                  </a:lnTo>
                  <a:lnTo>
                    <a:pt x="33477" y="33108"/>
                  </a:lnTo>
                  <a:lnTo>
                    <a:pt x="33413" y="33477"/>
                  </a:lnTo>
                  <a:lnTo>
                    <a:pt x="33413" y="33845"/>
                  </a:lnTo>
                  <a:lnTo>
                    <a:pt x="34518" y="35763"/>
                  </a:lnTo>
                  <a:lnTo>
                    <a:pt x="34696" y="35928"/>
                  </a:lnTo>
                  <a:lnTo>
                    <a:pt x="35102" y="36207"/>
                  </a:lnTo>
                  <a:lnTo>
                    <a:pt x="35331" y="36347"/>
                  </a:lnTo>
                  <a:lnTo>
                    <a:pt x="40424" y="39281"/>
                  </a:lnTo>
                  <a:lnTo>
                    <a:pt x="40665" y="39395"/>
                  </a:lnTo>
                  <a:lnTo>
                    <a:pt x="41046" y="39535"/>
                  </a:lnTo>
                  <a:lnTo>
                    <a:pt x="41249" y="39585"/>
                  </a:lnTo>
                  <a:lnTo>
                    <a:pt x="41579" y="39649"/>
                  </a:lnTo>
                  <a:lnTo>
                    <a:pt x="41897" y="39662"/>
                  </a:lnTo>
                  <a:lnTo>
                    <a:pt x="42456" y="39649"/>
                  </a:lnTo>
                  <a:lnTo>
                    <a:pt x="42760" y="39585"/>
                  </a:lnTo>
                  <a:lnTo>
                    <a:pt x="42976" y="39535"/>
                  </a:lnTo>
                  <a:lnTo>
                    <a:pt x="43256" y="39446"/>
                  </a:lnTo>
                  <a:lnTo>
                    <a:pt x="43535" y="39319"/>
                  </a:lnTo>
                  <a:lnTo>
                    <a:pt x="44259" y="38430"/>
                  </a:lnTo>
                  <a:lnTo>
                    <a:pt x="44259" y="38303"/>
                  </a:lnTo>
                  <a:close/>
                </a:path>
                <a:path w="73659" h="149225">
                  <a:moveTo>
                    <a:pt x="54089" y="31089"/>
                  </a:moveTo>
                  <a:lnTo>
                    <a:pt x="49580" y="27152"/>
                  </a:lnTo>
                  <a:lnTo>
                    <a:pt x="49580" y="31216"/>
                  </a:lnTo>
                  <a:lnTo>
                    <a:pt x="49580" y="31419"/>
                  </a:lnTo>
                  <a:lnTo>
                    <a:pt x="49491" y="31800"/>
                  </a:lnTo>
                  <a:lnTo>
                    <a:pt x="49403" y="32004"/>
                  </a:lnTo>
                  <a:lnTo>
                    <a:pt x="49085" y="32359"/>
                  </a:lnTo>
                  <a:lnTo>
                    <a:pt x="48704" y="32664"/>
                  </a:lnTo>
                  <a:lnTo>
                    <a:pt x="48552" y="32740"/>
                  </a:lnTo>
                  <a:lnTo>
                    <a:pt x="48107" y="32994"/>
                  </a:lnTo>
                  <a:lnTo>
                    <a:pt x="43180" y="30149"/>
                  </a:lnTo>
                  <a:lnTo>
                    <a:pt x="43497" y="29959"/>
                  </a:lnTo>
                  <a:lnTo>
                    <a:pt x="40424" y="28054"/>
                  </a:lnTo>
                  <a:lnTo>
                    <a:pt x="43611" y="29870"/>
                  </a:lnTo>
                  <a:lnTo>
                    <a:pt x="43992" y="29692"/>
                  </a:lnTo>
                  <a:lnTo>
                    <a:pt x="44742" y="29438"/>
                  </a:lnTo>
                  <a:lnTo>
                    <a:pt x="45580" y="29298"/>
                  </a:lnTo>
                  <a:lnTo>
                    <a:pt x="46596" y="29298"/>
                  </a:lnTo>
                  <a:lnTo>
                    <a:pt x="49504" y="30924"/>
                  </a:lnTo>
                  <a:lnTo>
                    <a:pt x="49580" y="31216"/>
                  </a:lnTo>
                  <a:lnTo>
                    <a:pt x="49580" y="27152"/>
                  </a:lnTo>
                  <a:lnTo>
                    <a:pt x="48044" y="26822"/>
                  </a:lnTo>
                  <a:lnTo>
                    <a:pt x="47637" y="26771"/>
                  </a:lnTo>
                  <a:lnTo>
                    <a:pt x="46469" y="26682"/>
                  </a:lnTo>
                  <a:lnTo>
                    <a:pt x="45681" y="26682"/>
                  </a:lnTo>
                  <a:lnTo>
                    <a:pt x="40843" y="27838"/>
                  </a:lnTo>
                  <a:lnTo>
                    <a:pt x="40500" y="27990"/>
                  </a:lnTo>
                  <a:lnTo>
                    <a:pt x="40195" y="28181"/>
                  </a:lnTo>
                  <a:lnTo>
                    <a:pt x="38519" y="29159"/>
                  </a:lnTo>
                  <a:lnTo>
                    <a:pt x="38392" y="29222"/>
                  </a:lnTo>
                  <a:lnTo>
                    <a:pt x="38252" y="29298"/>
                  </a:lnTo>
                  <a:lnTo>
                    <a:pt x="35572" y="30848"/>
                  </a:lnTo>
                  <a:lnTo>
                    <a:pt x="35407" y="30924"/>
                  </a:lnTo>
                  <a:lnTo>
                    <a:pt x="38519" y="32804"/>
                  </a:lnTo>
                  <a:lnTo>
                    <a:pt x="38709" y="32702"/>
                  </a:lnTo>
                  <a:lnTo>
                    <a:pt x="39954" y="31978"/>
                  </a:lnTo>
                  <a:lnTo>
                    <a:pt x="46494" y="35763"/>
                  </a:lnTo>
                  <a:lnTo>
                    <a:pt x="46774" y="35890"/>
                  </a:lnTo>
                  <a:lnTo>
                    <a:pt x="46951" y="35966"/>
                  </a:lnTo>
                  <a:lnTo>
                    <a:pt x="47142" y="36029"/>
                  </a:lnTo>
                  <a:lnTo>
                    <a:pt x="47358" y="36068"/>
                  </a:lnTo>
                  <a:lnTo>
                    <a:pt x="47561" y="36106"/>
                  </a:lnTo>
                  <a:lnTo>
                    <a:pt x="47777" y="36131"/>
                  </a:lnTo>
                  <a:lnTo>
                    <a:pt x="48437" y="36131"/>
                  </a:lnTo>
                  <a:lnTo>
                    <a:pt x="48679" y="36106"/>
                  </a:lnTo>
                  <a:lnTo>
                    <a:pt x="48818" y="36080"/>
                  </a:lnTo>
                  <a:lnTo>
                    <a:pt x="48971" y="36042"/>
                  </a:lnTo>
                  <a:lnTo>
                    <a:pt x="49288" y="35966"/>
                  </a:lnTo>
                  <a:lnTo>
                    <a:pt x="49466" y="35890"/>
                  </a:lnTo>
                  <a:lnTo>
                    <a:pt x="49631" y="35814"/>
                  </a:lnTo>
                  <a:lnTo>
                    <a:pt x="49834" y="35687"/>
                  </a:lnTo>
                  <a:lnTo>
                    <a:pt x="51600" y="34671"/>
                  </a:lnTo>
                  <a:lnTo>
                    <a:pt x="51727" y="34594"/>
                  </a:lnTo>
                  <a:lnTo>
                    <a:pt x="51892" y="34505"/>
                  </a:lnTo>
                  <a:lnTo>
                    <a:pt x="52031" y="34417"/>
                  </a:lnTo>
                  <a:lnTo>
                    <a:pt x="52527" y="34061"/>
                  </a:lnTo>
                  <a:lnTo>
                    <a:pt x="52959" y="33693"/>
                  </a:lnTo>
                  <a:lnTo>
                    <a:pt x="53352" y="33299"/>
                  </a:lnTo>
                  <a:lnTo>
                    <a:pt x="53467" y="33083"/>
                  </a:lnTo>
                  <a:lnTo>
                    <a:pt x="53619" y="32867"/>
                  </a:lnTo>
                  <a:lnTo>
                    <a:pt x="53873" y="32435"/>
                  </a:lnTo>
                  <a:lnTo>
                    <a:pt x="54013" y="31991"/>
                  </a:lnTo>
                  <a:lnTo>
                    <a:pt x="54089" y="31534"/>
                  </a:lnTo>
                  <a:lnTo>
                    <a:pt x="54089" y="31089"/>
                  </a:lnTo>
                  <a:close/>
                </a:path>
                <a:path w="73659" h="149225">
                  <a:moveTo>
                    <a:pt x="57962" y="128536"/>
                  </a:moveTo>
                  <a:lnTo>
                    <a:pt x="57924" y="128333"/>
                  </a:lnTo>
                  <a:lnTo>
                    <a:pt x="57835" y="128155"/>
                  </a:lnTo>
                  <a:lnTo>
                    <a:pt x="57645" y="127939"/>
                  </a:lnTo>
                  <a:lnTo>
                    <a:pt x="57226" y="127622"/>
                  </a:lnTo>
                  <a:lnTo>
                    <a:pt x="57061" y="127546"/>
                  </a:lnTo>
                  <a:lnTo>
                    <a:pt x="56870" y="127469"/>
                  </a:lnTo>
                  <a:lnTo>
                    <a:pt x="56680" y="127406"/>
                  </a:lnTo>
                  <a:lnTo>
                    <a:pt x="56476" y="127368"/>
                  </a:lnTo>
                  <a:lnTo>
                    <a:pt x="56261" y="127330"/>
                  </a:lnTo>
                  <a:lnTo>
                    <a:pt x="56045" y="127317"/>
                  </a:lnTo>
                  <a:lnTo>
                    <a:pt x="55829" y="127304"/>
                  </a:lnTo>
                  <a:lnTo>
                    <a:pt x="55600" y="127304"/>
                  </a:lnTo>
                  <a:lnTo>
                    <a:pt x="55372" y="127317"/>
                  </a:lnTo>
                  <a:lnTo>
                    <a:pt x="55168" y="127330"/>
                  </a:lnTo>
                  <a:lnTo>
                    <a:pt x="54838" y="127393"/>
                  </a:lnTo>
                  <a:lnTo>
                    <a:pt x="54546" y="127469"/>
                  </a:lnTo>
                  <a:lnTo>
                    <a:pt x="54190" y="127622"/>
                  </a:lnTo>
                  <a:lnTo>
                    <a:pt x="35788" y="138252"/>
                  </a:lnTo>
                  <a:lnTo>
                    <a:pt x="35572" y="138391"/>
                  </a:lnTo>
                  <a:lnTo>
                    <a:pt x="35445" y="138506"/>
                  </a:lnTo>
                  <a:lnTo>
                    <a:pt x="35306" y="138671"/>
                  </a:lnTo>
                  <a:lnTo>
                    <a:pt x="35204" y="138861"/>
                  </a:lnTo>
                  <a:lnTo>
                    <a:pt x="35153" y="138988"/>
                  </a:lnTo>
                  <a:lnTo>
                    <a:pt x="35140" y="139230"/>
                  </a:lnTo>
                  <a:lnTo>
                    <a:pt x="35153" y="139369"/>
                  </a:lnTo>
                  <a:lnTo>
                    <a:pt x="35204" y="139496"/>
                  </a:lnTo>
                  <a:lnTo>
                    <a:pt x="35445" y="139852"/>
                  </a:lnTo>
                  <a:lnTo>
                    <a:pt x="35572" y="139954"/>
                  </a:lnTo>
                  <a:lnTo>
                    <a:pt x="35877" y="140144"/>
                  </a:lnTo>
                  <a:lnTo>
                    <a:pt x="36055" y="140233"/>
                  </a:lnTo>
                  <a:lnTo>
                    <a:pt x="43929" y="144792"/>
                  </a:lnTo>
                  <a:lnTo>
                    <a:pt x="44183" y="144907"/>
                  </a:lnTo>
                  <a:lnTo>
                    <a:pt x="44361" y="144983"/>
                  </a:lnTo>
                  <a:lnTo>
                    <a:pt x="44653" y="145084"/>
                  </a:lnTo>
                  <a:lnTo>
                    <a:pt x="45085" y="145161"/>
                  </a:lnTo>
                  <a:lnTo>
                    <a:pt x="45415" y="145173"/>
                  </a:lnTo>
                  <a:lnTo>
                    <a:pt x="45618" y="145173"/>
                  </a:lnTo>
                  <a:lnTo>
                    <a:pt x="45847" y="145161"/>
                  </a:lnTo>
                  <a:lnTo>
                    <a:pt x="46278" y="145097"/>
                  </a:lnTo>
                  <a:lnTo>
                    <a:pt x="46482" y="145046"/>
                  </a:lnTo>
                  <a:lnTo>
                    <a:pt x="46774" y="144957"/>
                  </a:lnTo>
                  <a:lnTo>
                    <a:pt x="47040" y="144830"/>
                  </a:lnTo>
                  <a:lnTo>
                    <a:pt x="47193" y="144754"/>
                  </a:lnTo>
                  <a:lnTo>
                    <a:pt x="47345" y="144653"/>
                  </a:lnTo>
                  <a:lnTo>
                    <a:pt x="47561" y="144437"/>
                  </a:lnTo>
                  <a:lnTo>
                    <a:pt x="47739" y="144119"/>
                  </a:lnTo>
                  <a:lnTo>
                    <a:pt x="47764" y="143941"/>
                  </a:lnTo>
                  <a:lnTo>
                    <a:pt x="47764" y="143814"/>
                  </a:lnTo>
                  <a:lnTo>
                    <a:pt x="47409" y="143154"/>
                  </a:lnTo>
                  <a:lnTo>
                    <a:pt x="47117" y="142951"/>
                  </a:lnTo>
                  <a:lnTo>
                    <a:pt x="40576" y="139179"/>
                  </a:lnTo>
                  <a:lnTo>
                    <a:pt x="57289" y="129527"/>
                  </a:lnTo>
                  <a:lnTo>
                    <a:pt x="57594" y="129324"/>
                  </a:lnTo>
                  <a:lnTo>
                    <a:pt x="57746" y="129159"/>
                  </a:lnTo>
                  <a:lnTo>
                    <a:pt x="57835" y="129032"/>
                  </a:lnTo>
                  <a:lnTo>
                    <a:pt x="57924" y="128841"/>
                  </a:lnTo>
                  <a:lnTo>
                    <a:pt x="57962" y="128663"/>
                  </a:lnTo>
                  <a:lnTo>
                    <a:pt x="57962" y="128536"/>
                  </a:lnTo>
                  <a:close/>
                </a:path>
                <a:path w="73659" h="149225">
                  <a:moveTo>
                    <a:pt x="66433" y="140487"/>
                  </a:moveTo>
                  <a:lnTo>
                    <a:pt x="66421" y="140347"/>
                  </a:lnTo>
                  <a:lnTo>
                    <a:pt x="66319" y="140106"/>
                  </a:lnTo>
                  <a:lnTo>
                    <a:pt x="66128" y="139865"/>
                  </a:lnTo>
                  <a:lnTo>
                    <a:pt x="66001" y="139763"/>
                  </a:lnTo>
                  <a:lnTo>
                    <a:pt x="65849" y="139674"/>
                  </a:lnTo>
                  <a:lnTo>
                    <a:pt x="65697" y="139573"/>
                  </a:lnTo>
                  <a:lnTo>
                    <a:pt x="65532" y="139496"/>
                  </a:lnTo>
                  <a:lnTo>
                    <a:pt x="65354" y="139420"/>
                  </a:lnTo>
                  <a:lnTo>
                    <a:pt x="65138" y="139357"/>
                  </a:lnTo>
                  <a:lnTo>
                    <a:pt x="64744" y="139280"/>
                  </a:lnTo>
                  <a:lnTo>
                    <a:pt x="64516" y="139255"/>
                  </a:lnTo>
                  <a:lnTo>
                    <a:pt x="63842" y="139255"/>
                  </a:lnTo>
                  <a:lnTo>
                    <a:pt x="63627" y="139280"/>
                  </a:lnTo>
                  <a:lnTo>
                    <a:pt x="63322" y="139344"/>
                  </a:lnTo>
                  <a:lnTo>
                    <a:pt x="63030" y="139420"/>
                  </a:lnTo>
                  <a:lnTo>
                    <a:pt x="62674" y="139573"/>
                  </a:lnTo>
                  <a:lnTo>
                    <a:pt x="50380" y="146685"/>
                  </a:lnTo>
                  <a:lnTo>
                    <a:pt x="49911" y="147091"/>
                  </a:lnTo>
                  <a:lnTo>
                    <a:pt x="49796" y="147281"/>
                  </a:lnTo>
                  <a:lnTo>
                    <a:pt x="49745" y="147408"/>
                  </a:lnTo>
                  <a:lnTo>
                    <a:pt x="49733" y="147548"/>
                  </a:lnTo>
                  <a:lnTo>
                    <a:pt x="49745" y="147789"/>
                  </a:lnTo>
                  <a:lnTo>
                    <a:pt x="49796" y="147916"/>
                  </a:lnTo>
                  <a:lnTo>
                    <a:pt x="49911" y="148094"/>
                  </a:lnTo>
                  <a:lnTo>
                    <a:pt x="50038" y="148272"/>
                  </a:lnTo>
                  <a:lnTo>
                    <a:pt x="50165" y="148374"/>
                  </a:lnTo>
                  <a:lnTo>
                    <a:pt x="50457" y="148564"/>
                  </a:lnTo>
                  <a:lnTo>
                    <a:pt x="50660" y="148640"/>
                  </a:lnTo>
                  <a:lnTo>
                    <a:pt x="50825" y="148717"/>
                  </a:lnTo>
                  <a:lnTo>
                    <a:pt x="51003" y="148780"/>
                  </a:lnTo>
                  <a:lnTo>
                    <a:pt x="51219" y="148818"/>
                  </a:lnTo>
                  <a:lnTo>
                    <a:pt x="51422" y="148856"/>
                  </a:lnTo>
                  <a:lnTo>
                    <a:pt x="51638" y="148882"/>
                  </a:lnTo>
                  <a:lnTo>
                    <a:pt x="51892" y="148894"/>
                  </a:lnTo>
                  <a:lnTo>
                    <a:pt x="52082" y="148894"/>
                  </a:lnTo>
                  <a:lnTo>
                    <a:pt x="52298" y="148882"/>
                  </a:lnTo>
                  <a:lnTo>
                    <a:pt x="52539" y="148856"/>
                  </a:lnTo>
                  <a:lnTo>
                    <a:pt x="52730" y="148818"/>
                  </a:lnTo>
                  <a:lnTo>
                    <a:pt x="53149" y="148717"/>
                  </a:lnTo>
                  <a:lnTo>
                    <a:pt x="53492" y="148564"/>
                  </a:lnTo>
                  <a:lnTo>
                    <a:pt x="65773" y="141478"/>
                  </a:lnTo>
                  <a:lnTo>
                    <a:pt x="66001" y="141325"/>
                  </a:lnTo>
                  <a:lnTo>
                    <a:pt x="66128" y="141211"/>
                  </a:lnTo>
                  <a:lnTo>
                    <a:pt x="66319" y="140982"/>
                  </a:lnTo>
                  <a:lnTo>
                    <a:pt x="66421" y="140728"/>
                  </a:lnTo>
                  <a:lnTo>
                    <a:pt x="66433" y="140487"/>
                  </a:lnTo>
                  <a:close/>
                </a:path>
                <a:path w="73659" h="149225">
                  <a:moveTo>
                    <a:pt x="73063" y="137261"/>
                  </a:moveTo>
                  <a:lnTo>
                    <a:pt x="72694" y="136601"/>
                  </a:lnTo>
                  <a:lnTo>
                    <a:pt x="72402" y="136398"/>
                  </a:lnTo>
                  <a:lnTo>
                    <a:pt x="72021" y="136613"/>
                  </a:lnTo>
                  <a:lnTo>
                    <a:pt x="72390" y="136398"/>
                  </a:lnTo>
                  <a:lnTo>
                    <a:pt x="71602" y="135953"/>
                  </a:lnTo>
                  <a:lnTo>
                    <a:pt x="71450" y="135864"/>
                  </a:lnTo>
                  <a:lnTo>
                    <a:pt x="71297" y="135763"/>
                  </a:lnTo>
                  <a:lnTo>
                    <a:pt x="71132" y="135686"/>
                  </a:lnTo>
                  <a:lnTo>
                    <a:pt x="70942" y="135610"/>
                  </a:lnTo>
                  <a:lnTo>
                    <a:pt x="70751" y="135547"/>
                  </a:lnTo>
                  <a:lnTo>
                    <a:pt x="70535" y="135509"/>
                  </a:lnTo>
                  <a:lnTo>
                    <a:pt x="70345" y="135470"/>
                  </a:lnTo>
                  <a:lnTo>
                    <a:pt x="69888" y="135432"/>
                  </a:lnTo>
                  <a:lnTo>
                    <a:pt x="69684" y="135420"/>
                  </a:lnTo>
                  <a:lnTo>
                    <a:pt x="69456" y="135432"/>
                  </a:lnTo>
                  <a:lnTo>
                    <a:pt x="69037" y="135496"/>
                  </a:lnTo>
                  <a:lnTo>
                    <a:pt x="68821" y="135547"/>
                  </a:lnTo>
                  <a:lnTo>
                    <a:pt x="68630" y="135610"/>
                  </a:lnTo>
                  <a:lnTo>
                    <a:pt x="68440" y="135686"/>
                  </a:lnTo>
                  <a:lnTo>
                    <a:pt x="68275" y="135763"/>
                  </a:lnTo>
                  <a:lnTo>
                    <a:pt x="68122" y="135851"/>
                  </a:lnTo>
                  <a:lnTo>
                    <a:pt x="67983" y="135940"/>
                  </a:lnTo>
                  <a:lnTo>
                    <a:pt x="67183" y="136398"/>
                  </a:lnTo>
                  <a:lnTo>
                    <a:pt x="66954" y="136537"/>
                  </a:lnTo>
                  <a:lnTo>
                    <a:pt x="66827" y="136652"/>
                  </a:lnTo>
                  <a:lnTo>
                    <a:pt x="66700" y="136817"/>
                  </a:lnTo>
                  <a:lnTo>
                    <a:pt x="66598" y="137007"/>
                  </a:lnTo>
                  <a:lnTo>
                    <a:pt x="66535" y="137134"/>
                  </a:lnTo>
                  <a:lnTo>
                    <a:pt x="66522" y="137274"/>
                  </a:lnTo>
                  <a:lnTo>
                    <a:pt x="66535" y="137515"/>
                  </a:lnTo>
                  <a:lnTo>
                    <a:pt x="66598" y="137642"/>
                  </a:lnTo>
                  <a:lnTo>
                    <a:pt x="66700" y="137820"/>
                  </a:lnTo>
                  <a:lnTo>
                    <a:pt x="66827" y="137998"/>
                  </a:lnTo>
                  <a:lnTo>
                    <a:pt x="66954" y="138099"/>
                  </a:lnTo>
                  <a:lnTo>
                    <a:pt x="67271" y="138290"/>
                  </a:lnTo>
                  <a:lnTo>
                    <a:pt x="67614" y="138442"/>
                  </a:lnTo>
                  <a:lnTo>
                    <a:pt x="67792" y="138506"/>
                  </a:lnTo>
                  <a:lnTo>
                    <a:pt x="67919" y="138531"/>
                  </a:lnTo>
                  <a:lnTo>
                    <a:pt x="68211" y="138582"/>
                  </a:lnTo>
                  <a:lnTo>
                    <a:pt x="68427" y="138607"/>
                  </a:lnTo>
                  <a:lnTo>
                    <a:pt x="68681" y="138620"/>
                  </a:lnTo>
                  <a:lnTo>
                    <a:pt x="69113" y="138607"/>
                  </a:lnTo>
                  <a:lnTo>
                    <a:pt x="69342" y="138582"/>
                  </a:lnTo>
                  <a:lnTo>
                    <a:pt x="69519" y="138544"/>
                  </a:lnTo>
                  <a:lnTo>
                    <a:pt x="69735" y="138506"/>
                  </a:lnTo>
                  <a:lnTo>
                    <a:pt x="69862" y="138493"/>
                  </a:lnTo>
                  <a:lnTo>
                    <a:pt x="70053" y="138544"/>
                  </a:lnTo>
                  <a:lnTo>
                    <a:pt x="70370" y="138607"/>
                  </a:lnTo>
                  <a:lnTo>
                    <a:pt x="70700" y="138620"/>
                  </a:lnTo>
                  <a:lnTo>
                    <a:pt x="71259" y="138607"/>
                  </a:lnTo>
                  <a:lnTo>
                    <a:pt x="71551" y="138544"/>
                  </a:lnTo>
                  <a:lnTo>
                    <a:pt x="72059" y="138404"/>
                  </a:lnTo>
                  <a:lnTo>
                    <a:pt x="72313" y="138277"/>
                  </a:lnTo>
                  <a:lnTo>
                    <a:pt x="72631" y="138099"/>
                  </a:lnTo>
                  <a:lnTo>
                    <a:pt x="73063" y="137388"/>
                  </a:lnTo>
                  <a:lnTo>
                    <a:pt x="73063" y="13726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105398" y="1416100"/>
              <a:ext cx="859790" cy="301625"/>
            </a:xfrm>
            <a:custGeom>
              <a:avLst/>
              <a:gdLst/>
              <a:ahLst/>
              <a:cxnLst/>
              <a:rect l="l" t="t" r="r" b="b"/>
              <a:pathLst>
                <a:path w="859790" h="301625">
                  <a:moveTo>
                    <a:pt x="4940" y="30238"/>
                  </a:moveTo>
                  <a:lnTo>
                    <a:pt x="4508" y="30035"/>
                  </a:lnTo>
                  <a:lnTo>
                    <a:pt x="4000" y="29883"/>
                  </a:lnTo>
                  <a:lnTo>
                    <a:pt x="3594" y="29806"/>
                  </a:lnTo>
                  <a:lnTo>
                    <a:pt x="3035" y="29756"/>
                  </a:lnTo>
                  <a:lnTo>
                    <a:pt x="2743" y="29756"/>
                  </a:lnTo>
                  <a:lnTo>
                    <a:pt x="215" y="30797"/>
                  </a:lnTo>
                  <a:lnTo>
                    <a:pt x="76" y="31026"/>
                  </a:lnTo>
                  <a:lnTo>
                    <a:pt x="12" y="31178"/>
                  </a:lnTo>
                  <a:lnTo>
                    <a:pt x="0" y="31343"/>
                  </a:lnTo>
                  <a:lnTo>
                    <a:pt x="0" y="31521"/>
                  </a:lnTo>
                  <a:lnTo>
                    <a:pt x="12" y="31673"/>
                  </a:lnTo>
                  <a:lnTo>
                    <a:pt x="76" y="31838"/>
                  </a:lnTo>
                  <a:lnTo>
                    <a:pt x="850" y="32613"/>
                  </a:lnTo>
                  <a:lnTo>
                    <a:pt x="4940" y="30238"/>
                  </a:lnTo>
                  <a:close/>
                </a:path>
                <a:path w="859790" h="301625">
                  <a:moveTo>
                    <a:pt x="20942" y="19545"/>
                  </a:moveTo>
                  <a:lnTo>
                    <a:pt x="20802" y="19532"/>
                  </a:lnTo>
                  <a:lnTo>
                    <a:pt x="20370" y="19532"/>
                  </a:lnTo>
                  <a:lnTo>
                    <a:pt x="18808" y="19900"/>
                  </a:lnTo>
                  <a:lnTo>
                    <a:pt x="18491" y="20053"/>
                  </a:lnTo>
                  <a:lnTo>
                    <a:pt x="17716" y="21107"/>
                  </a:lnTo>
                  <a:lnTo>
                    <a:pt x="17716" y="21259"/>
                  </a:lnTo>
                  <a:lnTo>
                    <a:pt x="17792" y="21577"/>
                  </a:lnTo>
                  <a:lnTo>
                    <a:pt x="17868" y="21755"/>
                  </a:lnTo>
                  <a:lnTo>
                    <a:pt x="19215" y="22656"/>
                  </a:lnTo>
                  <a:lnTo>
                    <a:pt x="19354" y="22707"/>
                  </a:lnTo>
                  <a:lnTo>
                    <a:pt x="19875" y="22834"/>
                  </a:lnTo>
                  <a:lnTo>
                    <a:pt x="20154" y="22860"/>
                  </a:lnTo>
                  <a:lnTo>
                    <a:pt x="20294" y="22860"/>
                  </a:lnTo>
                  <a:lnTo>
                    <a:pt x="20942" y="19545"/>
                  </a:lnTo>
                  <a:close/>
                </a:path>
                <a:path w="859790" h="301625">
                  <a:moveTo>
                    <a:pt x="34925" y="21856"/>
                  </a:moveTo>
                  <a:lnTo>
                    <a:pt x="34899" y="21704"/>
                  </a:lnTo>
                  <a:lnTo>
                    <a:pt x="34848" y="21539"/>
                  </a:lnTo>
                  <a:lnTo>
                    <a:pt x="34759" y="21374"/>
                  </a:lnTo>
                  <a:lnTo>
                    <a:pt x="34645" y="21221"/>
                  </a:lnTo>
                  <a:lnTo>
                    <a:pt x="34518" y="21082"/>
                  </a:lnTo>
                  <a:lnTo>
                    <a:pt x="34366" y="20942"/>
                  </a:lnTo>
                  <a:lnTo>
                    <a:pt x="34239" y="20866"/>
                  </a:lnTo>
                  <a:lnTo>
                    <a:pt x="34074" y="20751"/>
                  </a:lnTo>
                  <a:lnTo>
                    <a:pt x="33769" y="20599"/>
                  </a:lnTo>
                  <a:lnTo>
                    <a:pt x="33629" y="20548"/>
                  </a:lnTo>
                  <a:lnTo>
                    <a:pt x="33413" y="20472"/>
                  </a:lnTo>
                  <a:lnTo>
                    <a:pt x="33286" y="20421"/>
                  </a:lnTo>
                  <a:lnTo>
                    <a:pt x="33134" y="20396"/>
                  </a:lnTo>
                  <a:lnTo>
                    <a:pt x="32893" y="20332"/>
                  </a:lnTo>
                  <a:lnTo>
                    <a:pt x="32753" y="20294"/>
                  </a:lnTo>
                  <a:lnTo>
                    <a:pt x="32473" y="20269"/>
                  </a:lnTo>
                  <a:lnTo>
                    <a:pt x="32346" y="20269"/>
                  </a:lnTo>
                  <a:lnTo>
                    <a:pt x="32156" y="20256"/>
                  </a:lnTo>
                  <a:lnTo>
                    <a:pt x="20955" y="19545"/>
                  </a:lnTo>
                  <a:lnTo>
                    <a:pt x="20307" y="22860"/>
                  </a:lnTo>
                  <a:lnTo>
                    <a:pt x="25692" y="23215"/>
                  </a:lnTo>
                  <a:lnTo>
                    <a:pt x="9232" y="32727"/>
                  </a:lnTo>
                  <a:lnTo>
                    <a:pt x="4940" y="30251"/>
                  </a:lnTo>
                  <a:lnTo>
                    <a:pt x="850" y="32626"/>
                  </a:lnTo>
                  <a:lnTo>
                    <a:pt x="13512" y="39928"/>
                  </a:lnTo>
                  <a:lnTo>
                    <a:pt x="13843" y="40081"/>
                  </a:lnTo>
                  <a:lnTo>
                    <a:pt x="14452" y="40284"/>
                  </a:lnTo>
                  <a:lnTo>
                    <a:pt x="14859" y="40360"/>
                  </a:lnTo>
                  <a:lnTo>
                    <a:pt x="15405" y="40424"/>
                  </a:lnTo>
                  <a:lnTo>
                    <a:pt x="15697" y="40424"/>
                  </a:lnTo>
                  <a:lnTo>
                    <a:pt x="15976" y="40386"/>
                  </a:lnTo>
                  <a:lnTo>
                    <a:pt x="16256" y="40360"/>
                  </a:lnTo>
                  <a:lnTo>
                    <a:pt x="18465" y="38823"/>
                  </a:lnTo>
                  <a:lnTo>
                    <a:pt x="18465" y="38658"/>
                  </a:lnTo>
                  <a:lnTo>
                    <a:pt x="18427" y="38493"/>
                  </a:lnTo>
                  <a:lnTo>
                    <a:pt x="18376" y="38328"/>
                  </a:lnTo>
                  <a:lnTo>
                    <a:pt x="18237" y="38112"/>
                  </a:lnTo>
                  <a:lnTo>
                    <a:pt x="17894" y="37744"/>
                  </a:lnTo>
                  <a:lnTo>
                    <a:pt x="17614" y="37553"/>
                  </a:lnTo>
                  <a:lnTo>
                    <a:pt x="13335" y="35090"/>
                  </a:lnTo>
                  <a:lnTo>
                    <a:pt x="34061" y="23126"/>
                  </a:lnTo>
                  <a:lnTo>
                    <a:pt x="34353" y="22936"/>
                  </a:lnTo>
                  <a:lnTo>
                    <a:pt x="34480" y="22809"/>
                  </a:lnTo>
                  <a:lnTo>
                    <a:pt x="34645" y="22669"/>
                  </a:lnTo>
                  <a:lnTo>
                    <a:pt x="34747" y="22491"/>
                  </a:lnTo>
                  <a:lnTo>
                    <a:pt x="34848" y="22339"/>
                  </a:lnTo>
                  <a:lnTo>
                    <a:pt x="34874" y="22199"/>
                  </a:lnTo>
                  <a:lnTo>
                    <a:pt x="34925" y="22021"/>
                  </a:lnTo>
                  <a:lnTo>
                    <a:pt x="34925" y="21856"/>
                  </a:lnTo>
                  <a:close/>
                </a:path>
                <a:path w="859790" h="301625">
                  <a:moveTo>
                    <a:pt x="487946" y="291731"/>
                  </a:moveTo>
                  <a:lnTo>
                    <a:pt x="485305" y="288772"/>
                  </a:lnTo>
                  <a:lnTo>
                    <a:pt x="484949" y="288874"/>
                  </a:lnTo>
                  <a:lnTo>
                    <a:pt x="484505" y="289090"/>
                  </a:lnTo>
                  <a:lnTo>
                    <a:pt x="484187" y="289369"/>
                  </a:lnTo>
                  <a:lnTo>
                    <a:pt x="483908" y="289648"/>
                  </a:lnTo>
                  <a:lnTo>
                    <a:pt x="483831" y="289814"/>
                  </a:lnTo>
                  <a:lnTo>
                    <a:pt x="483768" y="289979"/>
                  </a:lnTo>
                  <a:lnTo>
                    <a:pt x="483755" y="290131"/>
                  </a:lnTo>
                  <a:lnTo>
                    <a:pt x="484365" y="291287"/>
                  </a:lnTo>
                  <a:lnTo>
                    <a:pt x="484860" y="291579"/>
                  </a:lnTo>
                  <a:lnTo>
                    <a:pt x="485216" y="291719"/>
                  </a:lnTo>
                  <a:lnTo>
                    <a:pt x="485343" y="291744"/>
                  </a:lnTo>
                  <a:lnTo>
                    <a:pt x="485622" y="291820"/>
                  </a:lnTo>
                  <a:lnTo>
                    <a:pt x="485863" y="291871"/>
                  </a:lnTo>
                  <a:lnTo>
                    <a:pt x="486156" y="291896"/>
                  </a:lnTo>
                  <a:lnTo>
                    <a:pt x="486295" y="291922"/>
                  </a:lnTo>
                  <a:lnTo>
                    <a:pt x="486435" y="291934"/>
                  </a:lnTo>
                  <a:lnTo>
                    <a:pt x="486714" y="291934"/>
                  </a:lnTo>
                  <a:lnTo>
                    <a:pt x="486867" y="291922"/>
                  </a:lnTo>
                  <a:lnTo>
                    <a:pt x="487006" y="291922"/>
                  </a:lnTo>
                  <a:lnTo>
                    <a:pt x="487438" y="291858"/>
                  </a:lnTo>
                  <a:lnTo>
                    <a:pt x="487565" y="291846"/>
                  </a:lnTo>
                  <a:lnTo>
                    <a:pt x="487819" y="291782"/>
                  </a:lnTo>
                  <a:lnTo>
                    <a:pt x="487946" y="291731"/>
                  </a:lnTo>
                  <a:close/>
                </a:path>
                <a:path w="859790" h="301625">
                  <a:moveTo>
                    <a:pt x="500697" y="299110"/>
                  </a:moveTo>
                  <a:lnTo>
                    <a:pt x="496608" y="296760"/>
                  </a:lnTo>
                  <a:lnTo>
                    <a:pt x="493509" y="297662"/>
                  </a:lnTo>
                  <a:lnTo>
                    <a:pt x="493255" y="297700"/>
                  </a:lnTo>
                  <a:lnTo>
                    <a:pt x="492696" y="297726"/>
                  </a:lnTo>
                  <a:lnTo>
                    <a:pt x="492404" y="297713"/>
                  </a:lnTo>
                  <a:lnTo>
                    <a:pt x="492252" y="301053"/>
                  </a:lnTo>
                  <a:lnTo>
                    <a:pt x="496684" y="300609"/>
                  </a:lnTo>
                  <a:lnTo>
                    <a:pt x="497230" y="300507"/>
                  </a:lnTo>
                  <a:lnTo>
                    <a:pt x="498233" y="300189"/>
                  </a:lnTo>
                  <a:lnTo>
                    <a:pt x="499186" y="299859"/>
                  </a:lnTo>
                  <a:lnTo>
                    <a:pt x="500075" y="299440"/>
                  </a:lnTo>
                  <a:lnTo>
                    <a:pt x="500494" y="299224"/>
                  </a:lnTo>
                  <a:lnTo>
                    <a:pt x="500697" y="299110"/>
                  </a:lnTo>
                  <a:close/>
                </a:path>
                <a:path w="859790" h="301625">
                  <a:moveTo>
                    <a:pt x="503910" y="294322"/>
                  </a:moveTo>
                  <a:lnTo>
                    <a:pt x="500811" y="290233"/>
                  </a:lnTo>
                  <a:lnTo>
                    <a:pt x="500608" y="290106"/>
                  </a:lnTo>
                  <a:lnTo>
                    <a:pt x="491998" y="287921"/>
                  </a:lnTo>
                  <a:lnTo>
                    <a:pt x="490702" y="287921"/>
                  </a:lnTo>
                  <a:lnTo>
                    <a:pt x="489407" y="287997"/>
                  </a:lnTo>
                  <a:lnTo>
                    <a:pt x="488124" y="288150"/>
                  </a:lnTo>
                  <a:lnTo>
                    <a:pt x="486879" y="288353"/>
                  </a:lnTo>
                  <a:lnTo>
                    <a:pt x="485317" y="288772"/>
                  </a:lnTo>
                  <a:lnTo>
                    <a:pt x="487946" y="291731"/>
                  </a:lnTo>
                  <a:lnTo>
                    <a:pt x="488353" y="291617"/>
                  </a:lnTo>
                  <a:lnTo>
                    <a:pt x="489534" y="291388"/>
                  </a:lnTo>
                  <a:lnTo>
                    <a:pt x="490258" y="291312"/>
                  </a:lnTo>
                  <a:lnTo>
                    <a:pt x="490982" y="291261"/>
                  </a:lnTo>
                  <a:lnTo>
                    <a:pt x="491705" y="291261"/>
                  </a:lnTo>
                  <a:lnTo>
                    <a:pt x="496620" y="292544"/>
                  </a:lnTo>
                  <a:lnTo>
                    <a:pt x="496747" y="292620"/>
                  </a:lnTo>
                  <a:lnTo>
                    <a:pt x="498132" y="294500"/>
                  </a:lnTo>
                  <a:lnTo>
                    <a:pt x="498132" y="294792"/>
                  </a:lnTo>
                  <a:lnTo>
                    <a:pt x="498068" y="295084"/>
                  </a:lnTo>
                  <a:lnTo>
                    <a:pt x="498017" y="295211"/>
                  </a:lnTo>
                  <a:lnTo>
                    <a:pt x="497979" y="295363"/>
                  </a:lnTo>
                  <a:lnTo>
                    <a:pt x="496620" y="296748"/>
                  </a:lnTo>
                  <a:lnTo>
                    <a:pt x="500697" y="299110"/>
                  </a:lnTo>
                  <a:lnTo>
                    <a:pt x="501091" y="298894"/>
                  </a:lnTo>
                  <a:lnTo>
                    <a:pt x="503910" y="294944"/>
                  </a:lnTo>
                  <a:lnTo>
                    <a:pt x="503910" y="294322"/>
                  </a:lnTo>
                  <a:close/>
                </a:path>
                <a:path w="859790" h="301625">
                  <a:moveTo>
                    <a:pt x="802182" y="19507"/>
                  </a:moveTo>
                  <a:lnTo>
                    <a:pt x="801916" y="19405"/>
                  </a:lnTo>
                  <a:lnTo>
                    <a:pt x="801547" y="19265"/>
                  </a:lnTo>
                  <a:lnTo>
                    <a:pt x="801331" y="19215"/>
                  </a:lnTo>
                  <a:lnTo>
                    <a:pt x="801128" y="19177"/>
                  </a:lnTo>
                  <a:lnTo>
                    <a:pt x="800684" y="19138"/>
                  </a:lnTo>
                  <a:lnTo>
                    <a:pt x="800481" y="19138"/>
                  </a:lnTo>
                  <a:lnTo>
                    <a:pt x="800252" y="19151"/>
                  </a:lnTo>
                  <a:lnTo>
                    <a:pt x="799833" y="19215"/>
                  </a:lnTo>
                  <a:lnTo>
                    <a:pt x="799630" y="19265"/>
                  </a:lnTo>
                  <a:lnTo>
                    <a:pt x="799426" y="19329"/>
                  </a:lnTo>
                  <a:lnTo>
                    <a:pt x="799249" y="19405"/>
                  </a:lnTo>
                  <a:lnTo>
                    <a:pt x="799084" y="19481"/>
                  </a:lnTo>
                  <a:lnTo>
                    <a:pt x="798893" y="19558"/>
                  </a:lnTo>
                  <a:lnTo>
                    <a:pt x="798347" y="20370"/>
                  </a:lnTo>
                  <a:lnTo>
                    <a:pt x="798347" y="20497"/>
                  </a:lnTo>
                  <a:lnTo>
                    <a:pt x="798360" y="20637"/>
                  </a:lnTo>
                  <a:lnTo>
                    <a:pt x="798461" y="20878"/>
                  </a:lnTo>
                  <a:lnTo>
                    <a:pt x="798652" y="21120"/>
                  </a:lnTo>
                  <a:lnTo>
                    <a:pt x="798893" y="21310"/>
                  </a:lnTo>
                  <a:lnTo>
                    <a:pt x="802182" y="19507"/>
                  </a:lnTo>
                  <a:close/>
                </a:path>
                <a:path w="859790" h="301625">
                  <a:moveTo>
                    <a:pt x="819581" y="1841"/>
                  </a:moveTo>
                  <a:lnTo>
                    <a:pt x="819569" y="1701"/>
                  </a:lnTo>
                  <a:lnTo>
                    <a:pt x="819518" y="1574"/>
                  </a:lnTo>
                  <a:lnTo>
                    <a:pt x="819404" y="1397"/>
                  </a:lnTo>
                  <a:lnTo>
                    <a:pt x="819277" y="1219"/>
                  </a:lnTo>
                  <a:lnTo>
                    <a:pt x="819150" y="1117"/>
                  </a:lnTo>
                  <a:lnTo>
                    <a:pt x="818832" y="927"/>
                  </a:lnTo>
                  <a:lnTo>
                    <a:pt x="818489" y="774"/>
                  </a:lnTo>
                  <a:lnTo>
                    <a:pt x="818311" y="711"/>
                  </a:lnTo>
                  <a:lnTo>
                    <a:pt x="818184" y="685"/>
                  </a:lnTo>
                  <a:lnTo>
                    <a:pt x="817892" y="635"/>
                  </a:lnTo>
                  <a:lnTo>
                    <a:pt x="817676" y="609"/>
                  </a:lnTo>
                  <a:lnTo>
                    <a:pt x="817524" y="609"/>
                  </a:lnTo>
                  <a:lnTo>
                    <a:pt x="817892" y="393"/>
                  </a:lnTo>
                  <a:lnTo>
                    <a:pt x="817549" y="215"/>
                  </a:lnTo>
                  <a:lnTo>
                    <a:pt x="817168" y="88"/>
                  </a:lnTo>
                  <a:lnTo>
                    <a:pt x="816749" y="12"/>
                  </a:lnTo>
                  <a:lnTo>
                    <a:pt x="816406" y="0"/>
                  </a:lnTo>
                  <a:lnTo>
                    <a:pt x="816203" y="0"/>
                  </a:lnTo>
                  <a:lnTo>
                    <a:pt x="815975" y="12"/>
                  </a:lnTo>
                  <a:lnTo>
                    <a:pt x="815555" y="76"/>
                  </a:lnTo>
                  <a:lnTo>
                    <a:pt x="815340" y="127"/>
                  </a:lnTo>
                  <a:lnTo>
                    <a:pt x="815060" y="215"/>
                  </a:lnTo>
                  <a:lnTo>
                    <a:pt x="814793" y="342"/>
                  </a:lnTo>
                  <a:lnTo>
                    <a:pt x="814641" y="431"/>
                  </a:lnTo>
                  <a:lnTo>
                    <a:pt x="814501" y="520"/>
                  </a:lnTo>
                  <a:lnTo>
                    <a:pt x="814273" y="736"/>
                  </a:lnTo>
                  <a:lnTo>
                    <a:pt x="814044" y="812"/>
                  </a:lnTo>
                  <a:lnTo>
                    <a:pt x="813790" y="939"/>
                  </a:lnTo>
                  <a:lnTo>
                    <a:pt x="813104" y="1651"/>
                  </a:lnTo>
                  <a:lnTo>
                    <a:pt x="813041" y="1854"/>
                  </a:lnTo>
                  <a:lnTo>
                    <a:pt x="813054" y="2095"/>
                  </a:lnTo>
                  <a:lnTo>
                    <a:pt x="813117" y="2222"/>
                  </a:lnTo>
                  <a:lnTo>
                    <a:pt x="813219" y="2400"/>
                  </a:lnTo>
                  <a:lnTo>
                    <a:pt x="813358" y="2578"/>
                  </a:lnTo>
                  <a:lnTo>
                    <a:pt x="815543" y="3708"/>
                  </a:lnTo>
                  <a:lnTo>
                    <a:pt x="815873" y="3771"/>
                  </a:lnTo>
                  <a:lnTo>
                    <a:pt x="816190" y="3784"/>
                  </a:lnTo>
                  <a:lnTo>
                    <a:pt x="816749" y="3771"/>
                  </a:lnTo>
                  <a:lnTo>
                    <a:pt x="817054" y="3708"/>
                  </a:lnTo>
                  <a:lnTo>
                    <a:pt x="817270" y="3670"/>
                  </a:lnTo>
                  <a:lnTo>
                    <a:pt x="817460" y="3606"/>
                  </a:lnTo>
                  <a:lnTo>
                    <a:pt x="817651" y="3530"/>
                  </a:lnTo>
                  <a:lnTo>
                    <a:pt x="817816" y="3454"/>
                  </a:lnTo>
                  <a:lnTo>
                    <a:pt x="818921" y="2819"/>
                  </a:lnTo>
                  <a:lnTo>
                    <a:pt x="818540" y="2616"/>
                  </a:lnTo>
                  <a:lnTo>
                    <a:pt x="818921" y="2806"/>
                  </a:lnTo>
                  <a:lnTo>
                    <a:pt x="819150" y="2679"/>
                  </a:lnTo>
                  <a:lnTo>
                    <a:pt x="819277" y="2565"/>
                  </a:lnTo>
                  <a:lnTo>
                    <a:pt x="819404" y="2400"/>
                  </a:lnTo>
                  <a:lnTo>
                    <a:pt x="819518" y="2209"/>
                  </a:lnTo>
                  <a:lnTo>
                    <a:pt x="819569" y="2082"/>
                  </a:lnTo>
                  <a:lnTo>
                    <a:pt x="819581" y="1841"/>
                  </a:lnTo>
                  <a:close/>
                </a:path>
                <a:path w="859790" h="301625">
                  <a:moveTo>
                    <a:pt x="828268" y="13906"/>
                  </a:moveTo>
                  <a:lnTo>
                    <a:pt x="828255" y="13779"/>
                  </a:lnTo>
                  <a:lnTo>
                    <a:pt x="828205" y="13652"/>
                  </a:lnTo>
                  <a:lnTo>
                    <a:pt x="828103" y="13474"/>
                  </a:lnTo>
                  <a:lnTo>
                    <a:pt x="827963" y="13296"/>
                  </a:lnTo>
                  <a:lnTo>
                    <a:pt x="827836" y="13195"/>
                  </a:lnTo>
                  <a:lnTo>
                    <a:pt x="827620" y="13055"/>
                  </a:lnTo>
                  <a:lnTo>
                    <a:pt x="822769" y="10248"/>
                  </a:lnTo>
                  <a:lnTo>
                    <a:pt x="822540" y="10109"/>
                  </a:lnTo>
                  <a:lnTo>
                    <a:pt x="822363" y="10033"/>
                  </a:lnTo>
                  <a:lnTo>
                    <a:pt x="822198" y="9944"/>
                  </a:lnTo>
                  <a:lnTo>
                    <a:pt x="821791" y="9740"/>
                  </a:lnTo>
                  <a:lnTo>
                    <a:pt x="821270" y="9525"/>
                  </a:lnTo>
                  <a:lnTo>
                    <a:pt x="820394" y="9283"/>
                  </a:lnTo>
                  <a:lnTo>
                    <a:pt x="819480" y="9093"/>
                  </a:lnTo>
                  <a:lnTo>
                    <a:pt x="818197" y="9004"/>
                  </a:lnTo>
                  <a:lnTo>
                    <a:pt x="817549" y="9004"/>
                  </a:lnTo>
                  <a:lnTo>
                    <a:pt x="813371" y="10045"/>
                  </a:lnTo>
                  <a:lnTo>
                    <a:pt x="813244" y="10109"/>
                  </a:lnTo>
                  <a:lnTo>
                    <a:pt x="813092" y="10210"/>
                  </a:lnTo>
                  <a:lnTo>
                    <a:pt x="807237" y="13576"/>
                  </a:lnTo>
                  <a:lnTo>
                    <a:pt x="810310" y="15468"/>
                  </a:lnTo>
                  <a:lnTo>
                    <a:pt x="810552" y="15341"/>
                  </a:lnTo>
                  <a:lnTo>
                    <a:pt x="816444" y="11963"/>
                  </a:lnTo>
                  <a:lnTo>
                    <a:pt x="816648" y="11849"/>
                  </a:lnTo>
                  <a:lnTo>
                    <a:pt x="816813" y="11760"/>
                  </a:lnTo>
                  <a:lnTo>
                    <a:pt x="817016" y="11722"/>
                  </a:lnTo>
                  <a:lnTo>
                    <a:pt x="817384" y="11633"/>
                  </a:lnTo>
                  <a:lnTo>
                    <a:pt x="817600" y="11607"/>
                  </a:lnTo>
                  <a:lnTo>
                    <a:pt x="817880" y="11595"/>
                  </a:lnTo>
                  <a:lnTo>
                    <a:pt x="818184" y="11607"/>
                  </a:lnTo>
                  <a:lnTo>
                    <a:pt x="818388" y="11633"/>
                  </a:lnTo>
                  <a:lnTo>
                    <a:pt x="818667" y="11684"/>
                  </a:lnTo>
                  <a:lnTo>
                    <a:pt x="818959" y="11760"/>
                  </a:lnTo>
                  <a:lnTo>
                    <a:pt x="819111" y="11849"/>
                  </a:lnTo>
                  <a:lnTo>
                    <a:pt x="819251" y="11899"/>
                  </a:lnTo>
                  <a:lnTo>
                    <a:pt x="819429" y="11988"/>
                  </a:lnTo>
                  <a:lnTo>
                    <a:pt x="822845" y="13970"/>
                  </a:lnTo>
                  <a:lnTo>
                    <a:pt x="813803" y="19189"/>
                  </a:lnTo>
                  <a:lnTo>
                    <a:pt x="810615" y="17360"/>
                  </a:lnTo>
                  <a:lnTo>
                    <a:pt x="810387" y="17208"/>
                  </a:lnTo>
                  <a:lnTo>
                    <a:pt x="810247" y="17132"/>
                  </a:lnTo>
                  <a:lnTo>
                    <a:pt x="810107" y="17043"/>
                  </a:lnTo>
                  <a:lnTo>
                    <a:pt x="809929" y="16840"/>
                  </a:lnTo>
                  <a:lnTo>
                    <a:pt x="809726" y="16497"/>
                  </a:lnTo>
                  <a:lnTo>
                    <a:pt x="809726" y="16141"/>
                  </a:lnTo>
                  <a:lnTo>
                    <a:pt x="809828" y="15925"/>
                  </a:lnTo>
                  <a:lnTo>
                    <a:pt x="810006" y="15709"/>
                  </a:lnTo>
                  <a:lnTo>
                    <a:pt x="810247" y="15532"/>
                  </a:lnTo>
                  <a:lnTo>
                    <a:pt x="807135" y="13652"/>
                  </a:lnTo>
                  <a:lnTo>
                    <a:pt x="806907" y="13766"/>
                  </a:lnTo>
                  <a:lnTo>
                    <a:pt x="805205" y="16141"/>
                  </a:lnTo>
                  <a:lnTo>
                    <a:pt x="805205" y="16510"/>
                  </a:lnTo>
                  <a:lnTo>
                    <a:pt x="806323" y="18427"/>
                  </a:lnTo>
                  <a:lnTo>
                    <a:pt x="806488" y="18592"/>
                  </a:lnTo>
                  <a:lnTo>
                    <a:pt x="806907" y="18872"/>
                  </a:lnTo>
                  <a:lnTo>
                    <a:pt x="807059" y="18973"/>
                  </a:lnTo>
                  <a:lnTo>
                    <a:pt x="810615" y="21031"/>
                  </a:lnTo>
                  <a:lnTo>
                    <a:pt x="809256" y="21818"/>
                  </a:lnTo>
                  <a:lnTo>
                    <a:pt x="808774" y="22059"/>
                  </a:lnTo>
                  <a:lnTo>
                    <a:pt x="808596" y="22098"/>
                  </a:lnTo>
                  <a:lnTo>
                    <a:pt x="808215" y="22199"/>
                  </a:lnTo>
                  <a:lnTo>
                    <a:pt x="808024" y="22212"/>
                  </a:lnTo>
                  <a:lnTo>
                    <a:pt x="807199" y="22199"/>
                  </a:lnTo>
                  <a:lnTo>
                    <a:pt x="807021" y="22148"/>
                  </a:lnTo>
                  <a:lnTo>
                    <a:pt x="806831" y="22098"/>
                  </a:lnTo>
                  <a:lnTo>
                    <a:pt x="806627" y="22059"/>
                  </a:lnTo>
                  <a:lnTo>
                    <a:pt x="806297" y="21907"/>
                  </a:lnTo>
                  <a:lnTo>
                    <a:pt x="806170" y="21831"/>
                  </a:lnTo>
                  <a:lnTo>
                    <a:pt x="802182" y="19519"/>
                  </a:lnTo>
                  <a:lnTo>
                    <a:pt x="799007" y="21361"/>
                  </a:lnTo>
                  <a:lnTo>
                    <a:pt x="803071" y="23710"/>
                  </a:lnTo>
                  <a:lnTo>
                    <a:pt x="803287" y="23837"/>
                  </a:lnTo>
                  <a:lnTo>
                    <a:pt x="804037" y="24180"/>
                  </a:lnTo>
                  <a:lnTo>
                    <a:pt x="804900" y="24460"/>
                  </a:lnTo>
                  <a:lnTo>
                    <a:pt x="805484" y="24599"/>
                  </a:lnTo>
                  <a:lnTo>
                    <a:pt x="806437" y="24752"/>
                  </a:lnTo>
                  <a:lnTo>
                    <a:pt x="807389" y="24815"/>
                  </a:lnTo>
                  <a:lnTo>
                    <a:pt x="808037" y="24815"/>
                  </a:lnTo>
                  <a:lnTo>
                    <a:pt x="812266" y="23761"/>
                  </a:lnTo>
                  <a:lnTo>
                    <a:pt x="812457" y="23660"/>
                  </a:lnTo>
                  <a:lnTo>
                    <a:pt x="812584" y="23571"/>
                  </a:lnTo>
                  <a:lnTo>
                    <a:pt x="815213" y="22047"/>
                  </a:lnTo>
                  <a:lnTo>
                    <a:pt x="815479" y="21907"/>
                  </a:lnTo>
                  <a:lnTo>
                    <a:pt x="815619" y="21805"/>
                  </a:lnTo>
                  <a:lnTo>
                    <a:pt x="827481" y="14973"/>
                  </a:lnTo>
                  <a:lnTo>
                    <a:pt x="827620" y="14884"/>
                  </a:lnTo>
                  <a:lnTo>
                    <a:pt x="827836" y="14757"/>
                  </a:lnTo>
                  <a:lnTo>
                    <a:pt x="828065" y="14541"/>
                  </a:lnTo>
                  <a:lnTo>
                    <a:pt x="828154" y="14414"/>
                  </a:lnTo>
                  <a:lnTo>
                    <a:pt x="828205" y="14287"/>
                  </a:lnTo>
                  <a:lnTo>
                    <a:pt x="828268" y="14046"/>
                  </a:lnTo>
                  <a:lnTo>
                    <a:pt x="828268" y="13906"/>
                  </a:lnTo>
                  <a:close/>
                </a:path>
                <a:path w="859790" h="301625">
                  <a:moveTo>
                    <a:pt x="841387" y="26352"/>
                  </a:moveTo>
                  <a:lnTo>
                    <a:pt x="838200" y="24523"/>
                  </a:lnTo>
                  <a:lnTo>
                    <a:pt x="837958" y="24650"/>
                  </a:lnTo>
                  <a:lnTo>
                    <a:pt x="829030" y="29794"/>
                  </a:lnTo>
                  <a:lnTo>
                    <a:pt x="828814" y="29946"/>
                  </a:lnTo>
                  <a:lnTo>
                    <a:pt x="828687" y="30060"/>
                  </a:lnTo>
                  <a:lnTo>
                    <a:pt x="828548" y="30226"/>
                  </a:lnTo>
                  <a:lnTo>
                    <a:pt x="828421" y="30416"/>
                  </a:lnTo>
                  <a:lnTo>
                    <a:pt x="828395" y="30543"/>
                  </a:lnTo>
                  <a:lnTo>
                    <a:pt x="828357" y="30784"/>
                  </a:lnTo>
                  <a:lnTo>
                    <a:pt x="828395" y="30924"/>
                  </a:lnTo>
                  <a:lnTo>
                    <a:pt x="828421" y="31051"/>
                  </a:lnTo>
                  <a:lnTo>
                    <a:pt x="828548" y="31229"/>
                  </a:lnTo>
                  <a:lnTo>
                    <a:pt x="828687" y="31407"/>
                  </a:lnTo>
                  <a:lnTo>
                    <a:pt x="828814" y="31508"/>
                  </a:lnTo>
                  <a:lnTo>
                    <a:pt x="829106" y="31699"/>
                  </a:lnTo>
                  <a:lnTo>
                    <a:pt x="829284" y="31775"/>
                  </a:lnTo>
                  <a:lnTo>
                    <a:pt x="829462" y="31851"/>
                  </a:lnTo>
                  <a:lnTo>
                    <a:pt x="829665" y="31915"/>
                  </a:lnTo>
                  <a:lnTo>
                    <a:pt x="830072" y="31991"/>
                  </a:lnTo>
                  <a:lnTo>
                    <a:pt x="830287" y="32016"/>
                  </a:lnTo>
                  <a:lnTo>
                    <a:pt x="830948" y="32016"/>
                  </a:lnTo>
                  <a:lnTo>
                    <a:pt x="831189" y="31991"/>
                  </a:lnTo>
                  <a:lnTo>
                    <a:pt x="831481" y="31927"/>
                  </a:lnTo>
                  <a:lnTo>
                    <a:pt x="831786" y="31851"/>
                  </a:lnTo>
                  <a:lnTo>
                    <a:pt x="832142" y="31699"/>
                  </a:lnTo>
                  <a:lnTo>
                    <a:pt x="830973" y="30937"/>
                  </a:lnTo>
                  <a:lnTo>
                    <a:pt x="832218" y="31635"/>
                  </a:lnTo>
                  <a:lnTo>
                    <a:pt x="841298" y="26403"/>
                  </a:lnTo>
                  <a:close/>
                </a:path>
                <a:path w="859790" h="301625">
                  <a:moveTo>
                    <a:pt x="843051" y="15392"/>
                  </a:moveTo>
                  <a:lnTo>
                    <a:pt x="843013" y="15189"/>
                  </a:lnTo>
                  <a:lnTo>
                    <a:pt x="842924" y="15011"/>
                  </a:lnTo>
                  <a:lnTo>
                    <a:pt x="842835" y="14884"/>
                  </a:lnTo>
                  <a:lnTo>
                    <a:pt x="840917" y="14147"/>
                  </a:lnTo>
                  <a:lnTo>
                    <a:pt x="840676" y="14147"/>
                  </a:lnTo>
                  <a:lnTo>
                    <a:pt x="840460" y="14160"/>
                  </a:lnTo>
                  <a:lnTo>
                    <a:pt x="839927" y="14236"/>
                  </a:lnTo>
                  <a:lnTo>
                    <a:pt x="839635" y="14325"/>
                  </a:lnTo>
                  <a:lnTo>
                    <a:pt x="839470" y="14401"/>
                  </a:lnTo>
                  <a:lnTo>
                    <a:pt x="839279" y="14478"/>
                  </a:lnTo>
                  <a:lnTo>
                    <a:pt x="842391" y="16357"/>
                  </a:lnTo>
                  <a:lnTo>
                    <a:pt x="842606" y="16230"/>
                  </a:lnTo>
                  <a:lnTo>
                    <a:pt x="842835" y="16014"/>
                  </a:lnTo>
                  <a:lnTo>
                    <a:pt x="842924" y="15887"/>
                  </a:lnTo>
                  <a:lnTo>
                    <a:pt x="842975" y="15760"/>
                  </a:lnTo>
                  <a:lnTo>
                    <a:pt x="843051" y="15519"/>
                  </a:lnTo>
                  <a:lnTo>
                    <a:pt x="843051" y="15392"/>
                  </a:lnTo>
                  <a:close/>
                </a:path>
                <a:path w="859790" h="301625">
                  <a:moveTo>
                    <a:pt x="843318" y="23482"/>
                  </a:moveTo>
                  <a:lnTo>
                    <a:pt x="841387" y="21005"/>
                  </a:lnTo>
                  <a:lnTo>
                    <a:pt x="841057" y="20828"/>
                  </a:lnTo>
                  <a:lnTo>
                    <a:pt x="837882" y="18973"/>
                  </a:lnTo>
                  <a:lnTo>
                    <a:pt x="842391" y="16370"/>
                  </a:lnTo>
                  <a:lnTo>
                    <a:pt x="839190" y="14528"/>
                  </a:lnTo>
                  <a:lnTo>
                    <a:pt x="833183" y="18008"/>
                  </a:lnTo>
                  <a:lnTo>
                    <a:pt x="820889" y="25107"/>
                  </a:lnTo>
                  <a:lnTo>
                    <a:pt x="820661" y="25234"/>
                  </a:lnTo>
                  <a:lnTo>
                    <a:pt x="820534" y="25349"/>
                  </a:lnTo>
                  <a:lnTo>
                    <a:pt x="820343" y="25577"/>
                  </a:lnTo>
                  <a:lnTo>
                    <a:pt x="820242" y="25831"/>
                  </a:lnTo>
                  <a:lnTo>
                    <a:pt x="820229" y="25971"/>
                  </a:lnTo>
                  <a:lnTo>
                    <a:pt x="820242" y="26212"/>
                  </a:lnTo>
                  <a:lnTo>
                    <a:pt x="820343" y="26454"/>
                  </a:lnTo>
                  <a:lnTo>
                    <a:pt x="820534" y="26695"/>
                  </a:lnTo>
                  <a:lnTo>
                    <a:pt x="820661" y="26797"/>
                  </a:lnTo>
                  <a:lnTo>
                    <a:pt x="820813" y="26885"/>
                  </a:lnTo>
                  <a:lnTo>
                    <a:pt x="820966" y="26987"/>
                  </a:lnTo>
                  <a:lnTo>
                    <a:pt x="821207" y="27101"/>
                  </a:lnTo>
                  <a:lnTo>
                    <a:pt x="821613" y="27228"/>
                  </a:lnTo>
                  <a:lnTo>
                    <a:pt x="821918" y="27279"/>
                  </a:lnTo>
                  <a:lnTo>
                    <a:pt x="822147" y="27305"/>
                  </a:lnTo>
                  <a:lnTo>
                    <a:pt x="822363" y="27317"/>
                  </a:lnTo>
                  <a:lnTo>
                    <a:pt x="822820" y="27305"/>
                  </a:lnTo>
                  <a:lnTo>
                    <a:pt x="823036" y="27279"/>
                  </a:lnTo>
                  <a:lnTo>
                    <a:pt x="823214" y="27241"/>
                  </a:lnTo>
                  <a:lnTo>
                    <a:pt x="834682" y="20815"/>
                  </a:lnTo>
                  <a:lnTo>
                    <a:pt x="838047" y="22758"/>
                  </a:lnTo>
                  <a:lnTo>
                    <a:pt x="838200" y="22834"/>
                  </a:lnTo>
                  <a:lnTo>
                    <a:pt x="838403" y="22948"/>
                  </a:lnTo>
                  <a:lnTo>
                    <a:pt x="838606" y="23152"/>
                  </a:lnTo>
                  <a:lnTo>
                    <a:pt x="838720" y="23368"/>
                  </a:lnTo>
                  <a:lnTo>
                    <a:pt x="838796" y="23596"/>
                  </a:lnTo>
                  <a:lnTo>
                    <a:pt x="838796" y="23723"/>
                  </a:lnTo>
                  <a:lnTo>
                    <a:pt x="838758" y="23888"/>
                  </a:lnTo>
                  <a:lnTo>
                    <a:pt x="838682" y="24066"/>
                  </a:lnTo>
                  <a:lnTo>
                    <a:pt x="838606" y="24193"/>
                  </a:lnTo>
                  <a:lnTo>
                    <a:pt x="838327" y="24434"/>
                  </a:lnTo>
                  <a:lnTo>
                    <a:pt x="838200" y="24511"/>
                  </a:lnTo>
                  <a:lnTo>
                    <a:pt x="841387" y="26339"/>
                  </a:lnTo>
                  <a:lnTo>
                    <a:pt x="841629" y="26225"/>
                  </a:lnTo>
                  <a:lnTo>
                    <a:pt x="843318" y="23863"/>
                  </a:lnTo>
                  <a:lnTo>
                    <a:pt x="843318" y="23482"/>
                  </a:lnTo>
                  <a:close/>
                </a:path>
                <a:path w="859790" h="301625">
                  <a:moveTo>
                    <a:pt x="845439" y="37909"/>
                  </a:moveTo>
                  <a:lnTo>
                    <a:pt x="845400" y="37706"/>
                  </a:lnTo>
                  <a:lnTo>
                    <a:pt x="845299" y="37528"/>
                  </a:lnTo>
                  <a:lnTo>
                    <a:pt x="845108" y="37287"/>
                  </a:lnTo>
                  <a:lnTo>
                    <a:pt x="844778" y="37045"/>
                  </a:lnTo>
                  <a:lnTo>
                    <a:pt x="844397" y="37261"/>
                  </a:lnTo>
                  <a:lnTo>
                    <a:pt x="844765" y="37045"/>
                  </a:lnTo>
                  <a:lnTo>
                    <a:pt x="843978" y="36601"/>
                  </a:lnTo>
                  <a:lnTo>
                    <a:pt x="843749" y="36461"/>
                  </a:lnTo>
                  <a:lnTo>
                    <a:pt x="840562" y="38315"/>
                  </a:lnTo>
                  <a:lnTo>
                    <a:pt x="841578" y="38900"/>
                  </a:lnTo>
                  <a:lnTo>
                    <a:pt x="841946" y="38684"/>
                  </a:lnTo>
                  <a:lnTo>
                    <a:pt x="841590" y="38900"/>
                  </a:lnTo>
                  <a:lnTo>
                    <a:pt x="841832" y="39001"/>
                  </a:lnTo>
                  <a:lnTo>
                    <a:pt x="842022" y="39077"/>
                  </a:lnTo>
                  <a:lnTo>
                    <a:pt x="842327" y="39179"/>
                  </a:lnTo>
                  <a:lnTo>
                    <a:pt x="842746" y="39255"/>
                  </a:lnTo>
                  <a:lnTo>
                    <a:pt x="843508" y="39268"/>
                  </a:lnTo>
                  <a:lnTo>
                    <a:pt x="843724" y="39230"/>
                  </a:lnTo>
                  <a:lnTo>
                    <a:pt x="844042" y="39179"/>
                  </a:lnTo>
                  <a:lnTo>
                    <a:pt x="844435" y="39052"/>
                  </a:lnTo>
                  <a:lnTo>
                    <a:pt x="844702" y="38938"/>
                  </a:lnTo>
                  <a:lnTo>
                    <a:pt x="845058" y="38696"/>
                  </a:lnTo>
                  <a:lnTo>
                    <a:pt x="845223" y="38531"/>
                  </a:lnTo>
                  <a:lnTo>
                    <a:pt x="845299" y="38404"/>
                  </a:lnTo>
                  <a:lnTo>
                    <a:pt x="845400" y="38214"/>
                  </a:lnTo>
                  <a:lnTo>
                    <a:pt x="845439" y="38036"/>
                  </a:lnTo>
                  <a:lnTo>
                    <a:pt x="845439" y="37909"/>
                  </a:lnTo>
                  <a:close/>
                </a:path>
                <a:path w="859790" h="301625">
                  <a:moveTo>
                    <a:pt x="850861" y="26466"/>
                  </a:moveTo>
                  <a:lnTo>
                    <a:pt x="850544" y="26314"/>
                  </a:lnTo>
                  <a:lnTo>
                    <a:pt x="850226" y="26225"/>
                  </a:lnTo>
                  <a:lnTo>
                    <a:pt x="850036" y="26174"/>
                  </a:lnTo>
                  <a:lnTo>
                    <a:pt x="849718" y="26111"/>
                  </a:lnTo>
                  <a:lnTo>
                    <a:pt x="848944" y="26098"/>
                  </a:lnTo>
                  <a:lnTo>
                    <a:pt x="848728" y="26136"/>
                  </a:lnTo>
                  <a:lnTo>
                    <a:pt x="848436" y="26187"/>
                  </a:lnTo>
                  <a:lnTo>
                    <a:pt x="848017" y="26314"/>
                  </a:lnTo>
                  <a:lnTo>
                    <a:pt x="847750" y="26428"/>
                  </a:lnTo>
                  <a:lnTo>
                    <a:pt x="847394" y="26670"/>
                  </a:lnTo>
                  <a:lnTo>
                    <a:pt x="847242" y="26835"/>
                  </a:lnTo>
                  <a:lnTo>
                    <a:pt x="847166" y="26962"/>
                  </a:lnTo>
                  <a:lnTo>
                    <a:pt x="847051" y="27152"/>
                  </a:lnTo>
                  <a:lnTo>
                    <a:pt x="847013" y="27330"/>
                  </a:lnTo>
                  <a:lnTo>
                    <a:pt x="847013" y="27457"/>
                  </a:lnTo>
                  <a:lnTo>
                    <a:pt x="847051" y="27660"/>
                  </a:lnTo>
                  <a:lnTo>
                    <a:pt x="847166" y="27838"/>
                  </a:lnTo>
                  <a:lnTo>
                    <a:pt x="847344" y="28054"/>
                  </a:lnTo>
                  <a:lnTo>
                    <a:pt x="847674" y="28321"/>
                  </a:lnTo>
                  <a:lnTo>
                    <a:pt x="850861" y="26466"/>
                  </a:lnTo>
                  <a:close/>
                </a:path>
                <a:path w="859790" h="301625">
                  <a:moveTo>
                    <a:pt x="859688" y="24993"/>
                  </a:moveTo>
                  <a:lnTo>
                    <a:pt x="859663" y="24853"/>
                  </a:lnTo>
                  <a:lnTo>
                    <a:pt x="859624" y="24726"/>
                  </a:lnTo>
                  <a:lnTo>
                    <a:pt x="859358" y="24371"/>
                  </a:lnTo>
                  <a:lnTo>
                    <a:pt x="859231" y="24269"/>
                  </a:lnTo>
                  <a:lnTo>
                    <a:pt x="858939" y="24079"/>
                  </a:lnTo>
                  <a:lnTo>
                    <a:pt x="858774" y="24003"/>
                  </a:lnTo>
                  <a:lnTo>
                    <a:pt x="858583" y="23926"/>
                  </a:lnTo>
                  <a:lnTo>
                    <a:pt x="858380" y="23863"/>
                  </a:lnTo>
                  <a:lnTo>
                    <a:pt x="858189" y="23825"/>
                  </a:lnTo>
                  <a:lnTo>
                    <a:pt x="857973" y="23787"/>
                  </a:lnTo>
                  <a:lnTo>
                    <a:pt x="857758" y="23761"/>
                  </a:lnTo>
                  <a:lnTo>
                    <a:pt x="857542" y="23749"/>
                  </a:lnTo>
                  <a:lnTo>
                    <a:pt x="857326" y="23749"/>
                  </a:lnTo>
                  <a:lnTo>
                    <a:pt x="857097" y="23761"/>
                  </a:lnTo>
                  <a:lnTo>
                    <a:pt x="856653" y="23825"/>
                  </a:lnTo>
                  <a:lnTo>
                    <a:pt x="856462" y="23863"/>
                  </a:lnTo>
                  <a:lnTo>
                    <a:pt x="856272" y="23926"/>
                  </a:lnTo>
                  <a:lnTo>
                    <a:pt x="856094" y="24003"/>
                  </a:lnTo>
                  <a:lnTo>
                    <a:pt x="855903" y="24079"/>
                  </a:lnTo>
                  <a:lnTo>
                    <a:pt x="851306" y="26746"/>
                  </a:lnTo>
                  <a:lnTo>
                    <a:pt x="850874" y="26479"/>
                  </a:lnTo>
                  <a:lnTo>
                    <a:pt x="847686" y="28333"/>
                  </a:lnTo>
                  <a:lnTo>
                    <a:pt x="848106" y="28587"/>
                  </a:lnTo>
                  <a:lnTo>
                    <a:pt x="840676" y="32880"/>
                  </a:lnTo>
                  <a:lnTo>
                    <a:pt x="840486" y="32981"/>
                  </a:lnTo>
                  <a:lnTo>
                    <a:pt x="838631" y="35420"/>
                  </a:lnTo>
                  <a:lnTo>
                    <a:pt x="838631" y="35801"/>
                  </a:lnTo>
                  <a:lnTo>
                    <a:pt x="840562" y="38303"/>
                  </a:lnTo>
                  <a:lnTo>
                    <a:pt x="843749" y="36449"/>
                  </a:lnTo>
                  <a:lnTo>
                    <a:pt x="843622" y="36398"/>
                  </a:lnTo>
                  <a:lnTo>
                    <a:pt x="843483" y="36283"/>
                  </a:lnTo>
                  <a:lnTo>
                    <a:pt x="843343" y="36131"/>
                  </a:lnTo>
                  <a:lnTo>
                    <a:pt x="843191" y="35915"/>
                  </a:lnTo>
                  <a:lnTo>
                    <a:pt x="843153" y="35687"/>
                  </a:lnTo>
                  <a:lnTo>
                    <a:pt x="843165" y="35433"/>
                  </a:lnTo>
                  <a:lnTo>
                    <a:pt x="843254" y="35217"/>
                  </a:lnTo>
                  <a:lnTo>
                    <a:pt x="843483" y="34963"/>
                  </a:lnTo>
                  <a:lnTo>
                    <a:pt x="843673" y="34823"/>
                  </a:lnTo>
                  <a:lnTo>
                    <a:pt x="843978" y="34645"/>
                  </a:lnTo>
                  <a:lnTo>
                    <a:pt x="851293" y="30416"/>
                  </a:lnTo>
                  <a:lnTo>
                    <a:pt x="853782" y="31838"/>
                  </a:lnTo>
                  <a:lnTo>
                    <a:pt x="854049" y="31965"/>
                  </a:lnTo>
                  <a:lnTo>
                    <a:pt x="854227" y="32042"/>
                  </a:lnTo>
                  <a:lnTo>
                    <a:pt x="854532" y="32143"/>
                  </a:lnTo>
                  <a:lnTo>
                    <a:pt x="854837" y="32194"/>
                  </a:lnTo>
                  <a:lnTo>
                    <a:pt x="855052" y="32219"/>
                  </a:lnTo>
                  <a:lnTo>
                    <a:pt x="855281" y="32232"/>
                  </a:lnTo>
                  <a:lnTo>
                    <a:pt x="855497" y="32232"/>
                  </a:lnTo>
                  <a:lnTo>
                    <a:pt x="855713" y="32219"/>
                  </a:lnTo>
                  <a:lnTo>
                    <a:pt x="855929" y="32194"/>
                  </a:lnTo>
                  <a:lnTo>
                    <a:pt x="856145" y="32156"/>
                  </a:lnTo>
                  <a:lnTo>
                    <a:pt x="856348" y="32105"/>
                  </a:lnTo>
                  <a:lnTo>
                    <a:pt x="856640" y="32016"/>
                  </a:lnTo>
                  <a:lnTo>
                    <a:pt x="856907" y="31889"/>
                  </a:lnTo>
                  <a:lnTo>
                    <a:pt x="857059" y="31800"/>
                  </a:lnTo>
                  <a:lnTo>
                    <a:pt x="857199" y="31711"/>
                  </a:lnTo>
                  <a:lnTo>
                    <a:pt x="857427" y="31496"/>
                  </a:lnTo>
                  <a:lnTo>
                    <a:pt x="857504" y="31369"/>
                  </a:lnTo>
                  <a:lnTo>
                    <a:pt x="857580" y="31242"/>
                  </a:lnTo>
                  <a:lnTo>
                    <a:pt x="857643" y="30975"/>
                  </a:lnTo>
                  <a:lnTo>
                    <a:pt x="857605" y="30670"/>
                  </a:lnTo>
                  <a:lnTo>
                    <a:pt x="857504" y="30492"/>
                  </a:lnTo>
                  <a:lnTo>
                    <a:pt x="857427" y="30365"/>
                  </a:lnTo>
                  <a:lnTo>
                    <a:pt x="857300" y="30251"/>
                  </a:lnTo>
                  <a:lnTo>
                    <a:pt x="857059" y="30035"/>
                  </a:lnTo>
                  <a:lnTo>
                    <a:pt x="854481" y="28575"/>
                  </a:lnTo>
                  <a:lnTo>
                    <a:pt x="859015" y="25958"/>
                  </a:lnTo>
                  <a:lnTo>
                    <a:pt x="859231" y="25831"/>
                  </a:lnTo>
                  <a:lnTo>
                    <a:pt x="859358" y="25717"/>
                  </a:lnTo>
                  <a:lnTo>
                    <a:pt x="859561" y="25488"/>
                  </a:lnTo>
                  <a:lnTo>
                    <a:pt x="859624" y="25361"/>
                  </a:lnTo>
                  <a:lnTo>
                    <a:pt x="859663" y="25234"/>
                  </a:lnTo>
                  <a:lnTo>
                    <a:pt x="859688" y="2499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188189" y="1390484"/>
              <a:ext cx="419100" cy="335280"/>
            </a:xfrm>
            <a:custGeom>
              <a:avLst/>
              <a:gdLst/>
              <a:ahLst/>
              <a:cxnLst/>
              <a:rect l="l" t="t" r="r" b="b"/>
              <a:pathLst>
                <a:path w="419100" h="335280">
                  <a:moveTo>
                    <a:pt x="24130" y="94018"/>
                  </a:moveTo>
                  <a:lnTo>
                    <a:pt x="24053" y="93764"/>
                  </a:lnTo>
                  <a:lnTo>
                    <a:pt x="23964" y="93611"/>
                  </a:lnTo>
                  <a:lnTo>
                    <a:pt x="23774" y="93408"/>
                  </a:lnTo>
                  <a:lnTo>
                    <a:pt x="23647" y="93332"/>
                  </a:lnTo>
                  <a:lnTo>
                    <a:pt x="23444" y="93218"/>
                  </a:lnTo>
                  <a:lnTo>
                    <a:pt x="23139" y="93078"/>
                  </a:lnTo>
                  <a:lnTo>
                    <a:pt x="22898" y="93027"/>
                  </a:lnTo>
                  <a:lnTo>
                    <a:pt x="22707" y="92976"/>
                  </a:lnTo>
                  <a:lnTo>
                    <a:pt x="22529" y="92964"/>
                  </a:lnTo>
                  <a:lnTo>
                    <a:pt x="21958" y="92951"/>
                  </a:lnTo>
                  <a:lnTo>
                    <a:pt x="21767" y="92964"/>
                  </a:lnTo>
                  <a:lnTo>
                    <a:pt x="21590" y="92989"/>
                  </a:lnTo>
                  <a:lnTo>
                    <a:pt x="21412" y="93040"/>
                  </a:lnTo>
                  <a:lnTo>
                    <a:pt x="6248" y="97421"/>
                  </a:lnTo>
                  <a:lnTo>
                    <a:pt x="13779" y="88696"/>
                  </a:lnTo>
                  <a:lnTo>
                    <a:pt x="13906" y="88557"/>
                  </a:lnTo>
                  <a:lnTo>
                    <a:pt x="13982" y="88341"/>
                  </a:lnTo>
                  <a:lnTo>
                    <a:pt x="13982" y="88125"/>
                  </a:lnTo>
                  <a:lnTo>
                    <a:pt x="13919" y="87909"/>
                  </a:lnTo>
                  <a:lnTo>
                    <a:pt x="13728" y="87655"/>
                  </a:lnTo>
                  <a:lnTo>
                    <a:pt x="13576" y="87515"/>
                  </a:lnTo>
                  <a:lnTo>
                    <a:pt x="13449" y="87426"/>
                  </a:lnTo>
                  <a:lnTo>
                    <a:pt x="13322" y="87363"/>
                  </a:lnTo>
                  <a:lnTo>
                    <a:pt x="13157" y="87299"/>
                  </a:lnTo>
                  <a:lnTo>
                    <a:pt x="13004" y="87249"/>
                  </a:lnTo>
                  <a:lnTo>
                    <a:pt x="12839" y="87185"/>
                  </a:lnTo>
                  <a:lnTo>
                    <a:pt x="12649" y="87147"/>
                  </a:lnTo>
                  <a:lnTo>
                    <a:pt x="12471" y="87122"/>
                  </a:lnTo>
                  <a:lnTo>
                    <a:pt x="12280" y="87109"/>
                  </a:lnTo>
                  <a:lnTo>
                    <a:pt x="11912" y="87083"/>
                  </a:lnTo>
                  <a:lnTo>
                    <a:pt x="11722" y="87109"/>
                  </a:lnTo>
                  <a:lnTo>
                    <a:pt x="11455" y="87147"/>
                  </a:lnTo>
                  <a:lnTo>
                    <a:pt x="11188" y="87210"/>
                  </a:lnTo>
                  <a:lnTo>
                    <a:pt x="10782" y="87363"/>
                  </a:lnTo>
                  <a:lnTo>
                    <a:pt x="10528" y="87515"/>
                  </a:lnTo>
                  <a:lnTo>
                    <a:pt x="10325" y="87706"/>
                  </a:lnTo>
                  <a:lnTo>
                    <a:pt x="190" y="99390"/>
                  </a:lnTo>
                  <a:lnTo>
                    <a:pt x="88" y="99542"/>
                  </a:lnTo>
                  <a:lnTo>
                    <a:pt x="25" y="99707"/>
                  </a:lnTo>
                  <a:lnTo>
                    <a:pt x="0" y="99974"/>
                  </a:lnTo>
                  <a:lnTo>
                    <a:pt x="76" y="100203"/>
                  </a:lnTo>
                  <a:lnTo>
                    <a:pt x="165" y="100368"/>
                  </a:lnTo>
                  <a:lnTo>
                    <a:pt x="355" y="100558"/>
                  </a:lnTo>
                  <a:lnTo>
                    <a:pt x="660" y="100749"/>
                  </a:lnTo>
                  <a:lnTo>
                    <a:pt x="889" y="100850"/>
                  </a:lnTo>
                  <a:lnTo>
                    <a:pt x="1231" y="100952"/>
                  </a:lnTo>
                  <a:lnTo>
                    <a:pt x="1600" y="101003"/>
                  </a:lnTo>
                  <a:lnTo>
                    <a:pt x="2159" y="101028"/>
                  </a:lnTo>
                  <a:lnTo>
                    <a:pt x="2451" y="100977"/>
                  </a:lnTo>
                  <a:lnTo>
                    <a:pt x="2806" y="100901"/>
                  </a:lnTo>
                  <a:lnTo>
                    <a:pt x="23050" y="95059"/>
                  </a:lnTo>
                  <a:lnTo>
                    <a:pt x="23291" y="94970"/>
                  </a:lnTo>
                  <a:lnTo>
                    <a:pt x="23444" y="94907"/>
                  </a:lnTo>
                  <a:lnTo>
                    <a:pt x="23583" y="94830"/>
                  </a:lnTo>
                  <a:lnTo>
                    <a:pt x="23710" y="94729"/>
                  </a:lnTo>
                  <a:lnTo>
                    <a:pt x="23914" y="94564"/>
                  </a:lnTo>
                  <a:lnTo>
                    <a:pt x="24015" y="94411"/>
                  </a:lnTo>
                  <a:lnTo>
                    <a:pt x="24104" y="94259"/>
                  </a:lnTo>
                  <a:lnTo>
                    <a:pt x="24117" y="94132"/>
                  </a:lnTo>
                  <a:close/>
                </a:path>
                <a:path w="419100" h="335280">
                  <a:moveTo>
                    <a:pt x="104241" y="698"/>
                  </a:moveTo>
                  <a:lnTo>
                    <a:pt x="103924" y="266"/>
                  </a:lnTo>
                  <a:lnTo>
                    <a:pt x="103784" y="190"/>
                  </a:lnTo>
                  <a:lnTo>
                    <a:pt x="103517" y="76"/>
                  </a:lnTo>
                  <a:lnTo>
                    <a:pt x="103352" y="50"/>
                  </a:lnTo>
                  <a:lnTo>
                    <a:pt x="103225" y="25"/>
                  </a:lnTo>
                  <a:lnTo>
                    <a:pt x="103098" y="25"/>
                  </a:lnTo>
                  <a:lnTo>
                    <a:pt x="102844" y="0"/>
                  </a:lnTo>
                  <a:lnTo>
                    <a:pt x="102527" y="50"/>
                  </a:lnTo>
                  <a:lnTo>
                    <a:pt x="102362" y="101"/>
                  </a:lnTo>
                  <a:lnTo>
                    <a:pt x="102095" y="203"/>
                  </a:lnTo>
                  <a:lnTo>
                    <a:pt x="101955" y="266"/>
                  </a:lnTo>
                  <a:lnTo>
                    <a:pt x="101790" y="419"/>
                  </a:lnTo>
                  <a:lnTo>
                    <a:pt x="101714" y="558"/>
                  </a:lnTo>
                  <a:lnTo>
                    <a:pt x="104190" y="939"/>
                  </a:lnTo>
                  <a:lnTo>
                    <a:pt x="104241" y="800"/>
                  </a:lnTo>
                  <a:close/>
                </a:path>
                <a:path w="419100" h="335280">
                  <a:moveTo>
                    <a:pt x="105054" y="12255"/>
                  </a:moveTo>
                  <a:lnTo>
                    <a:pt x="102552" y="11874"/>
                  </a:lnTo>
                  <a:lnTo>
                    <a:pt x="101790" y="13500"/>
                  </a:lnTo>
                  <a:lnTo>
                    <a:pt x="89636" y="11633"/>
                  </a:lnTo>
                  <a:lnTo>
                    <a:pt x="90385" y="10007"/>
                  </a:lnTo>
                  <a:lnTo>
                    <a:pt x="90436" y="9880"/>
                  </a:lnTo>
                  <a:lnTo>
                    <a:pt x="92976" y="8724"/>
                  </a:lnTo>
                  <a:lnTo>
                    <a:pt x="93408" y="8724"/>
                  </a:lnTo>
                  <a:lnTo>
                    <a:pt x="93980" y="8788"/>
                  </a:lnTo>
                  <a:lnTo>
                    <a:pt x="94640" y="7353"/>
                  </a:lnTo>
                  <a:lnTo>
                    <a:pt x="94462" y="7327"/>
                  </a:lnTo>
                  <a:lnTo>
                    <a:pt x="93573" y="7251"/>
                  </a:lnTo>
                  <a:lnTo>
                    <a:pt x="93319" y="7226"/>
                  </a:lnTo>
                  <a:lnTo>
                    <a:pt x="92494" y="7264"/>
                  </a:lnTo>
                  <a:lnTo>
                    <a:pt x="88861" y="8483"/>
                  </a:lnTo>
                  <a:lnTo>
                    <a:pt x="88696" y="8597"/>
                  </a:lnTo>
                  <a:lnTo>
                    <a:pt x="88404" y="8864"/>
                  </a:lnTo>
                  <a:lnTo>
                    <a:pt x="88290" y="9017"/>
                  </a:lnTo>
                  <a:lnTo>
                    <a:pt x="88163" y="9144"/>
                  </a:lnTo>
                  <a:lnTo>
                    <a:pt x="87985" y="9436"/>
                  </a:lnTo>
                  <a:lnTo>
                    <a:pt x="87909" y="9588"/>
                  </a:lnTo>
                  <a:lnTo>
                    <a:pt x="86817" y="11950"/>
                  </a:lnTo>
                  <a:lnTo>
                    <a:pt x="86779" y="12090"/>
                  </a:lnTo>
                  <a:lnTo>
                    <a:pt x="86779" y="12242"/>
                  </a:lnTo>
                  <a:lnTo>
                    <a:pt x="86855" y="12407"/>
                  </a:lnTo>
                  <a:lnTo>
                    <a:pt x="86982" y="12547"/>
                  </a:lnTo>
                  <a:lnTo>
                    <a:pt x="87172" y="12687"/>
                  </a:lnTo>
                  <a:lnTo>
                    <a:pt x="87299" y="12750"/>
                  </a:lnTo>
                  <a:lnTo>
                    <a:pt x="87439" y="12801"/>
                  </a:lnTo>
                  <a:lnTo>
                    <a:pt x="87566" y="12839"/>
                  </a:lnTo>
                  <a:lnTo>
                    <a:pt x="87718" y="12865"/>
                  </a:lnTo>
                  <a:lnTo>
                    <a:pt x="102158" y="15100"/>
                  </a:lnTo>
                  <a:lnTo>
                    <a:pt x="102323" y="15125"/>
                  </a:lnTo>
                  <a:lnTo>
                    <a:pt x="102450" y="15138"/>
                  </a:lnTo>
                  <a:lnTo>
                    <a:pt x="102577" y="15163"/>
                  </a:lnTo>
                  <a:lnTo>
                    <a:pt x="102882" y="15163"/>
                  </a:lnTo>
                  <a:lnTo>
                    <a:pt x="103073" y="15125"/>
                  </a:lnTo>
                  <a:lnTo>
                    <a:pt x="103301" y="15087"/>
                  </a:lnTo>
                  <a:lnTo>
                    <a:pt x="103517" y="14986"/>
                  </a:lnTo>
                  <a:lnTo>
                    <a:pt x="103670" y="14909"/>
                  </a:lnTo>
                  <a:lnTo>
                    <a:pt x="103835" y="14770"/>
                  </a:lnTo>
                  <a:lnTo>
                    <a:pt x="103949" y="14630"/>
                  </a:lnTo>
                  <a:lnTo>
                    <a:pt x="105041" y="12280"/>
                  </a:lnTo>
                  <a:close/>
                </a:path>
                <a:path w="419100" h="335280">
                  <a:moveTo>
                    <a:pt x="105244" y="11480"/>
                  </a:moveTo>
                  <a:lnTo>
                    <a:pt x="103873" y="9334"/>
                  </a:lnTo>
                  <a:lnTo>
                    <a:pt x="103708" y="9207"/>
                  </a:lnTo>
                  <a:lnTo>
                    <a:pt x="101219" y="8369"/>
                  </a:lnTo>
                  <a:lnTo>
                    <a:pt x="101079" y="8343"/>
                  </a:lnTo>
                  <a:lnTo>
                    <a:pt x="100901" y="8331"/>
                  </a:lnTo>
                  <a:lnTo>
                    <a:pt x="94843" y="7391"/>
                  </a:lnTo>
                  <a:lnTo>
                    <a:pt x="94716" y="7353"/>
                  </a:lnTo>
                  <a:lnTo>
                    <a:pt x="93992" y="8788"/>
                  </a:lnTo>
                  <a:lnTo>
                    <a:pt x="100304" y="9766"/>
                  </a:lnTo>
                  <a:lnTo>
                    <a:pt x="100482" y="9791"/>
                  </a:lnTo>
                  <a:lnTo>
                    <a:pt x="100914" y="9867"/>
                  </a:lnTo>
                  <a:lnTo>
                    <a:pt x="101041" y="9918"/>
                  </a:lnTo>
                  <a:lnTo>
                    <a:pt x="101536" y="10083"/>
                  </a:lnTo>
                  <a:lnTo>
                    <a:pt x="101854" y="10261"/>
                  </a:lnTo>
                  <a:lnTo>
                    <a:pt x="102044" y="10363"/>
                  </a:lnTo>
                  <a:lnTo>
                    <a:pt x="102209" y="10502"/>
                  </a:lnTo>
                  <a:lnTo>
                    <a:pt x="102349" y="10642"/>
                  </a:lnTo>
                  <a:lnTo>
                    <a:pt x="102476" y="10795"/>
                  </a:lnTo>
                  <a:lnTo>
                    <a:pt x="102565" y="10947"/>
                  </a:lnTo>
                  <a:lnTo>
                    <a:pt x="102628" y="11125"/>
                  </a:lnTo>
                  <a:lnTo>
                    <a:pt x="102666" y="11455"/>
                  </a:lnTo>
                  <a:lnTo>
                    <a:pt x="102654" y="11620"/>
                  </a:lnTo>
                  <a:lnTo>
                    <a:pt x="102616" y="11785"/>
                  </a:lnTo>
                  <a:lnTo>
                    <a:pt x="105067" y="12242"/>
                  </a:lnTo>
                  <a:lnTo>
                    <a:pt x="105130" y="12090"/>
                  </a:lnTo>
                  <a:lnTo>
                    <a:pt x="105219" y="11785"/>
                  </a:lnTo>
                  <a:lnTo>
                    <a:pt x="105244" y="11480"/>
                  </a:lnTo>
                  <a:close/>
                </a:path>
                <a:path w="419100" h="335280">
                  <a:moveTo>
                    <a:pt x="109880" y="1828"/>
                  </a:moveTo>
                  <a:lnTo>
                    <a:pt x="107403" y="1447"/>
                  </a:lnTo>
                  <a:lnTo>
                    <a:pt x="106426" y="3530"/>
                  </a:lnTo>
                  <a:lnTo>
                    <a:pt x="106286" y="3771"/>
                  </a:lnTo>
                  <a:lnTo>
                    <a:pt x="104952" y="4279"/>
                  </a:lnTo>
                  <a:lnTo>
                    <a:pt x="104482" y="4254"/>
                  </a:lnTo>
                  <a:lnTo>
                    <a:pt x="104305" y="4229"/>
                  </a:lnTo>
                  <a:lnTo>
                    <a:pt x="104013" y="4152"/>
                  </a:lnTo>
                  <a:lnTo>
                    <a:pt x="103873" y="4089"/>
                  </a:lnTo>
                  <a:lnTo>
                    <a:pt x="103746" y="4051"/>
                  </a:lnTo>
                  <a:lnTo>
                    <a:pt x="103517" y="3911"/>
                  </a:lnTo>
                  <a:lnTo>
                    <a:pt x="103339" y="3759"/>
                  </a:lnTo>
                  <a:lnTo>
                    <a:pt x="103238" y="3619"/>
                  </a:lnTo>
                  <a:lnTo>
                    <a:pt x="103162" y="3429"/>
                  </a:lnTo>
                  <a:lnTo>
                    <a:pt x="103149" y="3289"/>
                  </a:lnTo>
                  <a:lnTo>
                    <a:pt x="103212" y="3060"/>
                  </a:lnTo>
                  <a:lnTo>
                    <a:pt x="104190" y="952"/>
                  </a:lnTo>
                  <a:lnTo>
                    <a:pt x="101714" y="571"/>
                  </a:lnTo>
                  <a:lnTo>
                    <a:pt x="100736" y="2654"/>
                  </a:lnTo>
                  <a:lnTo>
                    <a:pt x="100685" y="2781"/>
                  </a:lnTo>
                  <a:lnTo>
                    <a:pt x="100609" y="3035"/>
                  </a:lnTo>
                  <a:lnTo>
                    <a:pt x="100571" y="3276"/>
                  </a:lnTo>
                  <a:lnTo>
                    <a:pt x="100596" y="3505"/>
                  </a:lnTo>
                  <a:lnTo>
                    <a:pt x="100647" y="3759"/>
                  </a:lnTo>
                  <a:lnTo>
                    <a:pt x="100749" y="3987"/>
                  </a:lnTo>
                  <a:lnTo>
                    <a:pt x="100863" y="4216"/>
                  </a:lnTo>
                  <a:lnTo>
                    <a:pt x="104533" y="5753"/>
                  </a:lnTo>
                  <a:lnTo>
                    <a:pt x="105168" y="5753"/>
                  </a:lnTo>
                  <a:lnTo>
                    <a:pt x="108623" y="4381"/>
                  </a:lnTo>
                  <a:lnTo>
                    <a:pt x="108915" y="3937"/>
                  </a:lnTo>
                  <a:lnTo>
                    <a:pt x="109880" y="1828"/>
                  </a:lnTo>
                  <a:close/>
                </a:path>
                <a:path w="419100" h="335280">
                  <a:moveTo>
                    <a:pt x="109931" y="1524"/>
                  </a:moveTo>
                  <a:lnTo>
                    <a:pt x="109867" y="1384"/>
                  </a:lnTo>
                  <a:lnTo>
                    <a:pt x="109728" y="1219"/>
                  </a:lnTo>
                  <a:lnTo>
                    <a:pt x="109575" y="1104"/>
                  </a:lnTo>
                  <a:lnTo>
                    <a:pt x="109435" y="1054"/>
                  </a:lnTo>
                  <a:lnTo>
                    <a:pt x="109270" y="990"/>
                  </a:lnTo>
                  <a:lnTo>
                    <a:pt x="109042" y="927"/>
                  </a:lnTo>
                  <a:lnTo>
                    <a:pt x="108915" y="901"/>
                  </a:lnTo>
                  <a:lnTo>
                    <a:pt x="108788" y="901"/>
                  </a:lnTo>
                  <a:lnTo>
                    <a:pt x="108546" y="876"/>
                  </a:lnTo>
                  <a:lnTo>
                    <a:pt x="108419" y="901"/>
                  </a:lnTo>
                  <a:lnTo>
                    <a:pt x="108292" y="914"/>
                  </a:lnTo>
                  <a:lnTo>
                    <a:pt x="108064" y="977"/>
                  </a:lnTo>
                  <a:lnTo>
                    <a:pt x="107937" y="1003"/>
                  </a:lnTo>
                  <a:lnTo>
                    <a:pt x="107810" y="1079"/>
                  </a:lnTo>
                  <a:lnTo>
                    <a:pt x="107632" y="1168"/>
                  </a:lnTo>
                  <a:lnTo>
                    <a:pt x="107492" y="1295"/>
                  </a:lnTo>
                  <a:lnTo>
                    <a:pt x="107403" y="1435"/>
                  </a:lnTo>
                  <a:lnTo>
                    <a:pt x="109880" y="1816"/>
                  </a:lnTo>
                  <a:lnTo>
                    <a:pt x="109931" y="1524"/>
                  </a:lnTo>
                  <a:close/>
                </a:path>
                <a:path w="419100" h="335280">
                  <a:moveTo>
                    <a:pt x="319062" y="282448"/>
                  </a:moveTo>
                  <a:lnTo>
                    <a:pt x="318770" y="282308"/>
                  </a:lnTo>
                  <a:lnTo>
                    <a:pt x="318528" y="282232"/>
                  </a:lnTo>
                  <a:lnTo>
                    <a:pt x="318338" y="282194"/>
                  </a:lnTo>
                  <a:lnTo>
                    <a:pt x="318147" y="282155"/>
                  </a:lnTo>
                  <a:lnTo>
                    <a:pt x="317969" y="282143"/>
                  </a:lnTo>
                  <a:lnTo>
                    <a:pt x="317779" y="282130"/>
                  </a:lnTo>
                  <a:lnTo>
                    <a:pt x="317601" y="282130"/>
                  </a:lnTo>
                  <a:lnTo>
                    <a:pt x="317411" y="282143"/>
                  </a:lnTo>
                  <a:lnTo>
                    <a:pt x="317207" y="282155"/>
                  </a:lnTo>
                  <a:lnTo>
                    <a:pt x="316953" y="282219"/>
                  </a:lnTo>
                  <a:lnTo>
                    <a:pt x="316611" y="282308"/>
                  </a:lnTo>
                  <a:lnTo>
                    <a:pt x="316395" y="282422"/>
                  </a:lnTo>
                  <a:lnTo>
                    <a:pt x="316255" y="282486"/>
                  </a:lnTo>
                  <a:lnTo>
                    <a:pt x="316128" y="282575"/>
                  </a:lnTo>
                  <a:lnTo>
                    <a:pt x="315899" y="282816"/>
                  </a:lnTo>
                  <a:lnTo>
                    <a:pt x="315810" y="282968"/>
                  </a:lnTo>
                  <a:lnTo>
                    <a:pt x="315760" y="283171"/>
                  </a:lnTo>
                  <a:lnTo>
                    <a:pt x="315760" y="283298"/>
                  </a:lnTo>
                  <a:lnTo>
                    <a:pt x="315810" y="283514"/>
                  </a:lnTo>
                  <a:lnTo>
                    <a:pt x="315899" y="283667"/>
                  </a:lnTo>
                  <a:lnTo>
                    <a:pt x="316026" y="283806"/>
                  </a:lnTo>
                  <a:lnTo>
                    <a:pt x="316255" y="283997"/>
                  </a:lnTo>
                  <a:lnTo>
                    <a:pt x="319062" y="282448"/>
                  </a:lnTo>
                  <a:close/>
                </a:path>
                <a:path w="419100" h="335280">
                  <a:moveTo>
                    <a:pt x="329755" y="289039"/>
                  </a:moveTo>
                  <a:lnTo>
                    <a:pt x="329717" y="288874"/>
                  </a:lnTo>
                  <a:lnTo>
                    <a:pt x="329641" y="288709"/>
                  </a:lnTo>
                  <a:lnTo>
                    <a:pt x="329476" y="288518"/>
                  </a:lnTo>
                  <a:lnTo>
                    <a:pt x="329184" y="288302"/>
                  </a:lnTo>
                  <a:lnTo>
                    <a:pt x="326453" y="289890"/>
                  </a:lnTo>
                  <a:lnTo>
                    <a:pt x="326745" y="290017"/>
                  </a:lnTo>
                  <a:lnTo>
                    <a:pt x="327088" y="290118"/>
                  </a:lnTo>
                  <a:lnTo>
                    <a:pt x="327342" y="290169"/>
                  </a:lnTo>
                  <a:lnTo>
                    <a:pt x="327533" y="290195"/>
                  </a:lnTo>
                  <a:lnTo>
                    <a:pt x="328104" y="290195"/>
                  </a:lnTo>
                  <a:lnTo>
                    <a:pt x="328295" y="290169"/>
                  </a:lnTo>
                  <a:lnTo>
                    <a:pt x="328472" y="290131"/>
                  </a:lnTo>
                  <a:lnTo>
                    <a:pt x="328663" y="290093"/>
                  </a:lnTo>
                  <a:lnTo>
                    <a:pt x="328904" y="290017"/>
                  </a:lnTo>
                  <a:lnTo>
                    <a:pt x="329120" y="289902"/>
                  </a:lnTo>
                  <a:lnTo>
                    <a:pt x="329387" y="289763"/>
                  </a:lnTo>
                  <a:lnTo>
                    <a:pt x="329615" y="289521"/>
                  </a:lnTo>
                  <a:lnTo>
                    <a:pt x="329704" y="289356"/>
                  </a:lnTo>
                  <a:lnTo>
                    <a:pt x="329755" y="289153"/>
                  </a:lnTo>
                  <a:close/>
                </a:path>
                <a:path w="419100" h="335280">
                  <a:moveTo>
                    <a:pt x="339305" y="276593"/>
                  </a:moveTo>
                  <a:lnTo>
                    <a:pt x="333324" y="275069"/>
                  </a:lnTo>
                  <a:lnTo>
                    <a:pt x="332422" y="275069"/>
                  </a:lnTo>
                  <a:lnTo>
                    <a:pt x="326453" y="276593"/>
                  </a:lnTo>
                  <a:lnTo>
                    <a:pt x="324891" y="277520"/>
                  </a:lnTo>
                  <a:lnTo>
                    <a:pt x="324472" y="277774"/>
                  </a:lnTo>
                  <a:lnTo>
                    <a:pt x="323926" y="278155"/>
                  </a:lnTo>
                  <a:lnTo>
                    <a:pt x="323697" y="278358"/>
                  </a:lnTo>
                  <a:lnTo>
                    <a:pt x="323456" y="278549"/>
                  </a:lnTo>
                  <a:lnTo>
                    <a:pt x="322237" y="280885"/>
                  </a:lnTo>
                  <a:lnTo>
                    <a:pt x="322237" y="281393"/>
                  </a:lnTo>
                  <a:lnTo>
                    <a:pt x="322313" y="281889"/>
                  </a:lnTo>
                  <a:lnTo>
                    <a:pt x="320243" y="283133"/>
                  </a:lnTo>
                  <a:lnTo>
                    <a:pt x="319074" y="282460"/>
                  </a:lnTo>
                  <a:lnTo>
                    <a:pt x="316331" y="284022"/>
                  </a:lnTo>
                  <a:lnTo>
                    <a:pt x="318706" y="285394"/>
                  </a:lnTo>
                  <a:lnTo>
                    <a:pt x="318871" y="285483"/>
                  </a:lnTo>
                  <a:lnTo>
                    <a:pt x="319087" y="285610"/>
                  </a:lnTo>
                  <a:lnTo>
                    <a:pt x="319239" y="285673"/>
                  </a:lnTo>
                  <a:lnTo>
                    <a:pt x="319392" y="285711"/>
                  </a:lnTo>
                  <a:lnTo>
                    <a:pt x="319582" y="285762"/>
                  </a:lnTo>
                  <a:lnTo>
                    <a:pt x="319735" y="285788"/>
                  </a:lnTo>
                  <a:lnTo>
                    <a:pt x="319862" y="285800"/>
                  </a:lnTo>
                  <a:lnTo>
                    <a:pt x="320141" y="285813"/>
                  </a:lnTo>
                  <a:lnTo>
                    <a:pt x="320319" y="285813"/>
                  </a:lnTo>
                  <a:lnTo>
                    <a:pt x="320522" y="285800"/>
                  </a:lnTo>
                  <a:lnTo>
                    <a:pt x="320713" y="285788"/>
                  </a:lnTo>
                  <a:lnTo>
                    <a:pt x="320878" y="285762"/>
                  </a:lnTo>
                  <a:lnTo>
                    <a:pt x="321068" y="285711"/>
                  </a:lnTo>
                  <a:lnTo>
                    <a:pt x="321233" y="285673"/>
                  </a:lnTo>
                  <a:lnTo>
                    <a:pt x="321386" y="285610"/>
                  </a:lnTo>
                  <a:lnTo>
                    <a:pt x="321525" y="285534"/>
                  </a:lnTo>
                  <a:lnTo>
                    <a:pt x="321665" y="285457"/>
                  </a:lnTo>
                  <a:lnTo>
                    <a:pt x="321792" y="285369"/>
                  </a:lnTo>
                  <a:lnTo>
                    <a:pt x="325818" y="283070"/>
                  </a:lnTo>
                  <a:lnTo>
                    <a:pt x="325945" y="282968"/>
                  </a:lnTo>
                  <a:lnTo>
                    <a:pt x="326110" y="282841"/>
                  </a:lnTo>
                  <a:lnTo>
                    <a:pt x="326237" y="282702"/>
                  </a:lnTo>
                  <a:lnTo>
                    <a:pt x="326313" y="282549"/>
                  </a:lnTo>
                  <a:lnTo>
                    <a:pt x="326377" y="282371"/>
                  </a:lnTo>
                  <a:lnTo>
                    <a:pt x="326377" y="282219"/>
                  </a:lnTo>
                  <a:lnTo>
                    <a:pt x="326339" y="282054"/>
                  </a:lnTo>
                  <a:lnTo>
                    <a:pt x="326275" y="281927"/>
                  </a:lnTo>
                  <a:lnTo>
                    <a:pt x="326212" y="281749"/>
                  </a:lnTo>
                  <a:lnTo>
                    <a:pt x="326136" y="281546"/>
                  </a:lnTo>
                  <a:lnTo>
                    <a:pt x="326085" y="281279"/>
                  </a:lnTo>
                  <a:lnTo>
                    <a:pt x="326085" y="281000"/>
                  </a:lnTo>
                  <a:lnTo>
                    <a:pt x="326136" y="280746"/>
                  </a:lnTo>
                  <a:lnTo>
                    <a:pt x="326186" y="280606"/>
                  </a:lnTo>
                  <a:lnTo>
                    <a:pt x="326224" y="280466"/>
                  </a:lnTo>
                  <a:lnTo>
                    <a:pt x="326364" y="280187"/>
                  </a:lnTo>
                  <a:lnTo>
                    <a:pt x="326555" y="279946"/>
                  </a:lnTo>
                  <a:lnTo>
                    <a:pt x="326771" y="279692"/>
                  </a:lnTo>
                  <a:lnTo>
                    <a:pt x="327050" y="279476"/>
                  </a:lnTo>
                  <a:lnTo>
                    <a:pt x="327342" y="279260"/>
                  </a:lnTo>
                  <a:lnTo>
                    <a:pt x="327507" y="279171"/>
                  </a:lnTo>
                  <a:lnTo>
                    <a:pt x="328980" y="278295"/>
                  </a:lnTo>
                  <a:lnTo>
                    <a:pt x="329120" y="278231"/>
                  </a:lnTo>
                  <a:lnTo>
                    <a:pt x="329285" y="278130"/>
                  </a:lnTo>
                  <a:lnTo>
                    <a:pt x="329755" y="277888"/>
                  </a:lnTo>
                  <a:lnTo>
                    <a:pt x="330873" y="277520"/>
                  </a:lnTo>
                  <a:lnTo>
                    <a:pt x="331851" y="277342"/>
                  </a:lnTo>
                  <a:lnTo>
                    <a:pt x="332625" y="277291"/>
                  </a:lnTo>
                  <a:lnTo>
                    <a:pt x="333895" y="277342"/>
                  </a:lnTo>
                  <a:lnTo>
                    <a:pt x="334645" y="277469"/>
                  </a:lnTo>
                  <a:lnTo>
                    <a:pt x="335114" y="277583"/>
                  </a:lnTo>
                  <a:lnTo>
                    <a:pt x="336003" y="277888"/>
                  </a:lnTo>
                  <a:lnTo>
                    <a:pt x="336575" y="278180"/>
                  </a:lnTo>
                  <a:lnTo>
                    <a:pt x="339305" y="276593"/>
                  </a:lnTo>
                  <a:close/>
                </a:path>
                <a:path w="419100" h="335280">
                  <a:moveTo>
                    <a:pt x="341972" y="280073"/>
                  </a:moveTo>
                  <a:lnTo>
                    <a:pt x="339369" y="276656"/>
                  </a:lnTo>
                  <a:lnTo>
                    <a:pt x="336588" y="278193"/>
                  </a:lnTo>
                  <a:lnTo>
                    <a:pt x="336765" y="278282"/>
                  </a:lnTo>
                  <a:lnTo>
                    <a:pt x="337083" y="278511"/>
                  </a:lnTo>
                  <a:lnTo>
                    <a:pt x="338112" y="280174"/>
                  </a:lnTo>
                  <a:lnTo>
                    <a:pt x="338112" y="280466"/>
                  </a:lnTo>
                  <a:lnTo>
                    <a:pt x="338061" y="280758"/>
                  </a:lnTo>
                  <a:lnTo>
                    <a:pt x="337959" y="281063"/>
                  </a:lnTo>
                  <a:lnTo>
                    <a:pt x="337718" y="281495"/>
                  </a:lnTo>
                  <a:lnTo>
                    <a:pt x="337375" y="281876"/>
                  </a:lnTo>
                  <a:lnTo>
                    <a:pt x="336791" y="282333"/>
                  </a:lnTo>
                  <a:lnTo>
                    <a:pt x="336651" y="282409"/>
                  </a:lnTo>
                  <a:lnTo>
                    <a:pt x="336524" y="282486"/>
                  </a:lnTo>
                  <a:lnTo>
                    <a:pt x="334962" y="283400"/>
                  </a:lnTo>
                  <a:lnTo>
                    <a:pt x="334835" y="283476"/>
                  </a:lnTo>
                  <a:lnTo>
                    <a:pt x="334352" y="283718"/>
                  </a:lnTo>
                  <a:lnTo>
                    <a:pt x="333959" y="283857"/>
                  </a:lnTo>
                  <a:lnTo>
                    <a:pt x="333540" y="283984"/>
                  </a:lnTo>
                  <a:lnTo>
                    <a:pt x="332879" y="284137"/>
                  </a:lnTo>
                  <a:lnTo>
                    <a:pt x="332181" y="284226"/>
                  </a:lnTo>
                  <a:lnTo>
                    <a:pt x="331711" y="284264"/>
                  </a:lnTo>
                  <a:lnTo>
                    <a:pt x="331228" y="284264"/>
                  </a:lnTo>
                  <a:lnTo>
                    <a:pt x="330771" y="284226"/>
                  </a:lnTo>
                  <a:lnTo>
                    <a:pt x="330352" y="284187"/>
                  </a:lnTo>
                  <a:lnTo>
                    <a:pt x="330174" y="284137"/>
                  </a:lnTo>
                  <a:lnTo>
                    <a:pt x="329895" y="284099"/>
                  </a:lnTo>
                  <a:lnTo>
                    <a:pt x="329615" y="284073"/>
                  </a:lnTo>
                  <a:lnTo>
                    <a:pt x="329412" y="284073"/>
                  </a:lnTo>
                  <a:lnTo>
                    <a:pt x="329234" y="284073"/>
                  </a:lnTo>
                  <a:lnTo>
                    <a:pt x="328955" y="284124"/>
                  </a:lnTo>
                  <a:lnTo>
                    <a:pt x="328777" y="284162"/>
                  </a:lnTo>
                  <a:lnTo>
                    <a:pt x="328599" y="284213"/>
                  </a:lnTo>
                  <a:lnTo>
                    <a:pt x="328447" y="284264"/>
                  </a:lnTo>
                  <a:lnTo>
                    <a:pt x="328295" y="284327"/>
                  </a:lnTo>
                  <a:lnTo>
                    <a:pt x="328155" y="284403"/>
                  </a:lnTo>
                  <a:lnTo>
                    <a:pt x="328028" y="284480"/>
                  </a:lnTo>
                  <a:lnTo>
                    <a:pt x="324002" y="286816"/>
                  </a:lnTo>
                  <a:lnTo>
                    <a:pt x="323862" y="286867"/>
                  </a:lnTo>
                  <a:lnTo>
                    <a:pt x="323684" y="287007"/>
                  </a:lnTo>
                  <a:lnTo>
                    <a:pt x="323545" y="287172"/>
                  </a:lnTo>
                  <a:lnTo>
                    <a:pt x="323418" y="287362"/>
                  </a:lnTo>
                  <a:lnTo>
                    <a:pt x="323354" y="287578"/>
                  </a:lnTo>
                  <a:lnTo>
                    <a:pt x="323392" y="287794"/>
                  </a:lnTo>
                  <a:lnTo>
                    <a:pt x="323481" y="288010"/>
                  </a:lnTo>
                  <a:lnTo>
                    <a:pt x="323735" y="288290"/>
                  </a:lnTo>
                  <a:lnTo>
                    <a:pt x="323926" y="288429"/>
                  </a:lnTo>
                  <a:lnTo>
                    <a:pt x="326453" y="289877"/>
                  </a:lnTo>
                  <a:lnTo>
                    <a:pt x="329184" y="288302"/>
                  </a:lnTo>
                  <a:lnTo>
                    <a:pt x="328028" y="287642"/>
                  </a:lnTo>
                  <a:lnTo>
                    <a:pt x="330149" y="286423"/>
                  </a:lnTo>
                  <a:lnTo>
                    <a:pt x="331038" y="286486"/>
                  </a:lnTo>
                  <a:lnTo>
                    <a:pt x="331889" y="286486"/>
                  </a:lnTo>
                  <a:lnTo>
                    <a:pt x="332320" y="286448"/>
                  </a:lnTo>
                  <a:lnTo>
                    <a:pt x="332740" y="286435"/>
                  </a:lnTo>
                  <a:lnTo>
                    <a:pt x="333590" y="286346"/>
                  </a:lnTo>
                  <a:lnTo>
                    <a:pt x="334403" y="286207"/>
                  </a:lnTo>
                  <a:lnTo>
                    <a:pt x="335191" y="286004"/>
                  </a:lnTo>
                  <a:lnTo>
                    <a:pt x="335559" y="285877"/>
                  </a:lnTo>
                  <a:lnTo>
                    <a:pt x="335953" y="285775"/>
                  </a:lnTo>
                  <a:lnTo>
                    <a:pt x="336651" y="285508"/>
                  </a:lnTo>
                  <a:lnTo>
                    <a:pt x="337350" y="285153"/>
                  </a:lnTo>
                  <a:lnTo>
                    <a:pt x="337578" y="285064"/>
                  </a:lnTo>
                  <a:lnTo>
                    <a:pt x="339090" y="284162"/>
                  </a:lnTo>
                  <a:lnTo>
                    <a:pt x="339255" y="284073"/>
                  </a:lnTo>
                  <a:lnTo>
                    <a:pt x="339382" y="283997"/>
                  </a:lnTo>
                  <a:lnTo>
                    <a:pt x="339623" y="283845"/>
                  </a:lnTo>
                  <a:lnTo>
                    <a:pt x="340194" y="283451"/>
                  </a:lnTo>
                  <a:lnTo>
                    <a:pt x="340448" y="283248"/>
                  </a:lnTo>
                  <a:lnTo>
                    <a:pt x="340690" y="283019"/>
                  </a:lnTo>
                  <a:lnTo>
                    <a:pt x="341109" y="282562"/>
                  </a:lnTo>
                  <a:lnTo>
                    <a:pt x="341274" y="282321"/>
                  </a:lnTo>
                  <a:lnTo>
                    <a:pt x="341452" y="282092"/>
                  </a:lnTo>
                  <a:lnTo>
                    <a:pt x="341706" y="281597"/>
                  </a:lnTo>
                  <a:lnTo>
                    <a:pt x="341807" y="281355"/>
                  </a:lnTo>
                  <a:lnTo>
                    <a:pt x="341884" y="281089"/>
                  </a:lnTo>
                  <a:lnTo>
                    <a:pt x="341972" y="280581"/>
                  </a:lnTo>
                  <a:lnTo>
                    <a:pt x="341972" y="280073"/>
                  </a:lnTo>
                  <a:close/>
                </a:path>
                <a:path w="419100" h="335280">
                  <a:moveTo>
                    <a:pt x="417906" y="324726"/>
                  </a:moveTo>
                  <a:lnTo>
                    <a:pt x="413816" y="322376"/>
                  </a:lnTo>
                  <a:lnTo>
                    <a:pt x="413080" y="322732"/>
                  </a:lnTo>
                  <a:lnTo>
                    <a:pt x="412584" y="322910"/>
                  </a:lnTo>
                  <a:lnTo>
                    <a:pt x="411556" y="323176"/>
                  </a:lnTo>
                  <a:lnTo>
                    <a:pt x="411035" y="323253"/>
                  </a:lnTo>
                  <a:lnTo>
                    <a:pt x="410718" y="323278"/>
                  </a:lnTo>
                  <a:lnTo>
                    <a:pt x="410464" y="323316"/>
                  </a:lnTo>
                  <a:lnTo>
                    <a:pt x="409905" y="323342"/>
                  </a:lnTo>
                  <a:lnTo>
                    <a:pt x="409727" y="323329"/>
                  </a:lnTo>
                  <a:lnTo>
                    <a:pt x="409600" y="323329"/>
                  </a:lnTo>
                  <a:lnTo>
                    <a:pt x="409460" y="323329"/>
                  </a:lnTo>
                  <a:lnTo>
                    <a:pt x="409321" y="323342"/>
                  </a:lnTo>
                  <a:lnTo>
                    <a:pt x="409181" y="323342"/>
                  </a:lnTo>
                  <a:lnTo>
                    <a:pt x="409028" y="323367"/>
                  </a:lnTo>
                  <a:lnTo>
                    <a:pt x="408901" y="323367"/>
                  </a:lnTo>
                  <a:lnTo>
                    <a:pt x="385889" y="324421"/>
                  </a:lnTo>
                  <a:lnTo>
                    <a:pt x="385673" y="324434"/>
                  </a:lnTo>
                  <a:lnTo>
                    <a:pt x="385330" y="324472"/>
                  </a:lnTo>
                  <a:lnTo>
                    <a:pt x="385203" y="324510"/>
                  </a:lnTo>
                  <a:lnTo>
                    <a:pt x="385076" y="324535"/>
                  </a:lnTo>
                  <a:lnTo>
                    <a:pt x="384784" y="324599"/>
                  </a:lnTo>
                  <a:lnTo>
                    <a:pt x="384492" y="324713"/>
                  </a:lnTo>
                  <a:lnTo>
                    <a:pt x="384263" y="324815"/>
                  </a:lnTo>
                  <a:lnTo>
                    <a:pt x="384136" y="324878"/>
                  </a:lnTo>
                  <a:lnTo>
                    <a:pt x="383997" y="324942"/>
                  </a:lnTo>
                  <a:lnTo>
                    <a:pt x="383819" y="325081"/>
                  </a:lnTo>
                  <a:lnTo>
                    <a:pt x="383654" y="325208"/>
                  </a:lnTo>
                  <a:lnTo>
                    <a:pt x="383514" y="325361"/>
                  </a:lnTo>
                  <a:lnTo>
                    <a:pt x="383413" y="325513"/>
                  </a:lnTo>
                  <a:lnTo>
                    <a:pt x="383311" y="325653"/>
                  </a:lnTo>
                  <a:lnTo>
                    <a:pt x="383247" y="325818"/>
                  </a:lnTo>
                  <a:lnTo>
                    <a:pt x="383209" y="326021"/>
                  </a:lnTo>
                  <a:lnTo>
                    <a:pt x="383209" y="326199"/>
                  </a:lnTo>
                  <a:lnTo>
                    <a:pt x="383235" y="326351"/>
                  </a:lnTo>
                  <a:lnTo>
                    <a:pt x="383286" y="326504"/>
                  </a:lnTo>
                  <a:lnTo>
                    <a:pt x="383374" y="326644"/>
                  </a:lnTo>
                  <a:lnTo>
                    <a:pt x="383451" y="326783"/>
                  </a:lnTo>
                  <a:lnTo>
                    <a:pt x="383628" y="326961"/>
                  </a:lnTo>
                  <a:lnTo>
                    <a:pt x="383755" y="327063"/>
                  </a:lnTo>
                  <a:lnTo>
                    <a:pt x="383946" y="327228"/>
                  </a:lnTo>
                  <a:lnTo>
                    <a:pt x="384073" y="327291"/>
                  </a:lnTo>
                  <a:lnTo>
                    <a:pt x="384238" y="327380"/>
                  </a:lnTo>
                  <a:lnTo>
                    <a:pt x="396722" y="334581"/>
                  </a:lnTo>
                  <a:lnTo>
                    <a:pt x="397179" y="334797"/>
                  </a:lnTo>
                  <a:lnTo>
                    <a:pt x="397675" y="334949"/>
                  </a:lnTo>
                  <a:lnTo>
                    <a:pt x="397814" y="334975"/>
                  </a:lnTo>
                  <a:lnTo>
                    <a:pt x="398056" y="335038"/>
                  </a:lnTo>
                  <a:lnTo>
                    <a:pt x="398221" y="335051"/>
                  </a:lnTo>
                  <a:lnTo>
                    <a:pt x="398360" y="335076"/>
                  </a:lnTo>
                  <a:lnTo>
                    <a:pt x="398627" y="335089"/>
                  </a:lnTo>
                  <a:lnTo>
                    <a:pt x="399211" y="335076"/>
                  </a:lnTo>
                  <a:lnTo>
                    <a:pt x="399338" y="335051"/>
                  </a:lnTo>
                  <a:lnTo>
                    <a:pt x="399491" y="335038"/>
                  </a:lnTo>
                  <a:lnTo>
                    <a:pt x="399884" y="334949"/>
                  </a:lnTo>
                  <a:lnTo>
                    <a:pt x="400392" y="334797"/>
                  </a:lnTo>
                  <a:lnTo>
                    <a:pt x="400837" y="334581"/>
                  </a:lnTo>
                  <a:lnTo>
                    <a:pt x="401116" y="334403"/>
                  </a:lnTo>
                  <a:lnTo>
                    <a:pt x="401256" y="334264"/>
                  </a:lnTo>
                  <a:lnTo>
                    <a:pt x="401408" y="334111"/>
                  </a:lnTo>
                  <a:lnTo>
                    <a:pt x="401586" y="333819"/>
                  </a:lnTo>
                  <a:lnTo>
                    <a:pt x="401650" y="333654"/>
                  </a:lnTo>
                  <a:lnTo>
                    <a:pt x="401688" y="333489"/>
                  </a:lnTo>
                  <a:lnTo>
                    <a:pt x="401688" y="333311"/>
                  </a:lnTo>
                  <a:lnTo>
                    <a:pt x="401624" y="333082"/>
                  </a:lnTo>
                  <a:lnTo>
                    <a:pt x="401472" y="332752"/>
                  </a:lnTo>
                  <a:lnTo>
                    <a:pt x="401180" y="332486"/>
                  </a:lnTo>
                  <a:lnTo>
                    <a:pt x="400837" y="332219"/>
                  </a:lnTo>
                  <a:lnTo>
                    <a:pt x="392595" y="327482"/>
                  </a:lnTo>
                  <a:lnTo>
                    <a:pt x="409613" y="326682"/>
                  </a:lnTo>
                  <a:lnTo>
                    <a:pt x="413893" y="326224"/>
                  </a:lnTo>
                  <a:lnTo>
                    <a:pt x="414439" y="326123"/>
                  </a:lnTo>
                  <a:lnTo>
                    <a:pt x="415442" y="325805"/>
                  </a:lnTo>
                  <a:lnTo>
                    <a:pt x="416394" y="325475"/>
                  </a:lnTo>
                  <a:lnTo>
                    <a:pt x="417283" y="325056"/>
                  </a:lnTo>
                  <a:lnTo>
                    <a:pt x="417703" y="324840"/>
                  </a:lnTo>
                  <a:lnTo>
                    <a:pt x="417906" y="324726"/>
                  </a:lnTo>
                  <a:close/>
                </a:path>
                <a:path w="419100" h="335280">
                  <a:moveTo>
                    <a:pt x="418757" y="323456"/>
                  </a:moveTo>
                  <a:lnTo>
                    <a:pt x="418731" y="323303"/>
                  </a:lnTo>
                  <a:lnTo>
                    <a:pt x="418604" y="322986"/>
                  </a:lnTo>
                  <a:lnTo>
                    <a:pt x="418503" y="322821"/>
                  </a:lnTo>
                  <a:lnTo>
                    <a:pt x="416433" y="321906"/>
                  </a:lnTo>
                  <a:lnTo>
                    <a:pt x="416293" y="321881"/>
                  </a:lnTo>
                  <a:lnTo>
                    <a:pt x="416013" y="321868"/>
                  </a:lnTo>
                  <a:lnTo>
                    <a:pt x="415429" y="321881"/>
                  </a:lnTo>
                  <a:lnTo>
                    <a:pt x="415175" y="321919"/>
                  </a:lnTo>
                  <a:lnTo>
                    <a:pt x="413829" y="322364"/>
                  </a:lnTo>
                  <a:lnTo>
                    <a:pt x="417906" y="324726"/>
                  </a:lnTo>
                  <a:lnTo>
                    <a:pt x="418211" y="324548"/>
                  </a:lnTo>
                  <a:lnTo>
                    <a:pt x="418503" y="324256"/>
                  </a:lnTo>
                  <a:lnTo>
                    <a:pt x="418604" y="324104"/>
                  </a:lnTo>
                  <a:lnTo>
                    <a:pt x="418706" y="323875"/>
                  </a:lnTo>
                  <a:lnTo>
                    <a:pt x="418757" y="323634"/>
                  </a:lnTo>
                  <a:lnTo>
                    <a:pt x="418757" y="32345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282956" y="1355369"/>
              <a:ext cx="30480" cy="40005"/>
            </a:xfrm>
            <a:custGeom>
              <a:avLst/>
              <a:gdLst/>
              <a:ahLst/>
              <a:cxnLst/>
              <a:rect l="l" t="t" r="r" b="b"/>
              <a:pathLst>
                <a:path w="30479" h="40005">
                  <a:moveTo>
                    <a:pt x="8331" y="28854"/>
                  </a:moveTo>
                  <a:lnTo>
                    <a:pt x="8280" y="28714"/>
                  </a:lnTo>
                  <a:lnTo>
                    <a:pt x="8166" y="28536"/>
                  </a:lnTo>
                  <a:lnTo>
                    <a:pt x="8013" y="28435"/>
                  </a:lnTo>
                  <a:lnTo>
                    <a:pt x="7823" y="28321"/>
                  </a:lnTo>
                  <a:lnTo>
                    <a:pt x="7607" y="28244"/>
                  </a:lnTo>
                  <a:lnTo>
                    <a:pt x="7442" y="28219"/>
                  </a:lnTo>
                  <a:lnTo>
                    <a:pt x="7188" y="28168"/>
                  </a:lnTo>
                  <a:lnTo>
                    <a:pt x="6946" y="28168"/>
                  </a:lnTo>
                  <a:lnTo>
                    <a:pt x="6819" y="28194"/>
                  </a:lnTo>
                  <a:lnTo>
                    <a:pt x="6692" y="28206"/>
                  </a:lnTo>
                  <a:lnTo>
                    <a:pt x="6451" y="28270"/>
                  </a:lnTo>
                  <a:lnTo>
                    <a:pt x="6248" y="28346"/>
                  </a:lnTo>
                  <a:lnTo>
                    <a:pt x="6070" y="28435"/>
                  </a:lnTo>
                  <a:lnTo>
                    <a:pt x="5905" y="28562"/>
                  </a:lnTo>
                  <a:lnTo>
                    <a:pt x="5816" y="28702"/>
                  </a:lnTo>
                  <a:lnTo>
                    <a:pt x="8280" y="29108"/>
                  </a:lnTo>
                  <a:lnTo>
                    <a:pt x="8331" y="28854"/>
                  </a:lnTo>
                  <a:close/>
                </a:path>
                <a:path w="30479" h="40005">
                  <a:moveTo>
                    <a:pt x="10261" y="10680"/>
                  </a:moveTo>
                  <a:lnTo>
                    <a:pt x="10083" y="10655"/>
                  </a:lnTo>
                  <a:lnTo>
                    <a:pt x="9766" y="10655"/>
                  </a:lnTo>
                  <a:lnTo>
                    <a:pt x="9588" y="10680"/>
                  </a:lnTo>
                  <a:lnTo>
                    <a:pt x="9461" y="10693"/>
                  </a:lnTo>
                  <a:lnTo>
                    <a:pt x="9334" y="10731"/>
                  </a:lnTo>
                  <a:lnTo>
                    <a:pt x="9144" y="10820"/>
                  </a:lnTo>
                  <a:lnTo>
                    <a:pt x="8661" y="11315"/>
                  </a:lnTo>
                  <a:lnTo>
                    <a:pt x="8648" y="11455"/>
                  </a:lnTo>
                  <a:lnTo>
                    <a:pt x="8686" y="11595"/>
                  </a:lnTo>
                  <a:lnTo>
                    <a:pt x="8788" y="11734"/>
                  </a:lnTo>
                  <a:lnTo>
                    <a:pt x="8928" y="11849"/>
                  </a:lnTo>
                  <a:lnTo>
                    <a:pt x="9105" y="11963"/>
                  </a:lnTo>
                  <a:lnTo>
                    <a:pt x="9309" y="12052"/>
                  </a:lnTo>
                  <a:lnTo>
                    <a:pt x="9537" y="12103"/>
                  </a:lnTo>
                  <a:lnTo>
                    <a:pt x="10261" y="10680"/>
                  </a:lnTo>
                  <a:close/>
                </a:path>
                <a:path w="30479" h="40005">
                  <a:moveTo>
                    <a:pt x="13830" y="31216"/>
                  </a:moveTo>
                  <a:lnTo>
                    <a:pt x="7734" y="30276"/>
                  </a:lnTo>
                  <a:lnTo>
                    <a:pt x="8280" y="29108"/>
                  </a:lnTo>
                  <a:lnTo>
                    <a:pt x="5791" y="28727"/>
                  </a:lnTo>
                  <a:lnTo>
                    <a:pt x="5245" y="29895"/>
                  </a:lnTo>
                  <a:lnTo>
                    <a:pt x="1612" y="29324"/>
                  </a:lnTo>
                  <a:lnTo>
                    <a:pt x="1435" y="29311"/>
                  </a:lnTo>
                  <a:lnTo>
                    <a:pt x="1168" y="29298"/>
                  </a:lnTo>
                  <a:lnTo>
                    <a:pt x="1041" y="29311"/>
                  </a:lnTo>
                  <a:lnTo>
                    <a:pt x="863" y="29337"/>
                  </a:lnTo>
                  <a:lnTo>
                    <a:pt x="622" y="29400"/>
                  </a:lnTo>
                  <a:lnTo>
                    <a:pt x="469" y="29464"/>
                  </a:lnTo>
                  <a:lnTo>
                    <a:pt x="292" y="29552"/>
                  </a:lnTo>
                  <a:lnTo>
                    <a:pt x="152" y="29679"/>
                  </a:lnTo>
                  <a:lnTo>
                    <a:pt x="63" y="29819"/>
                  </a:lnTo>
                  <a:lnTo>
                    <a:pt x="0" y="29959"/>
                  </a:lnTo>
                  <a:lnTo>
                    <a:pt x="0" y="30137"/>
                  </a:lnTo>
                  <a:lnTo>
                    <a:pt x="63" y="30276"/>
                  </a:lnTo>
                  <a:lnTo>
                    <a:pt x="165" y="30416"/>
                  </a:lnTo>
                  <a:lnTo>
                    <a:pt x="304" y="30530"/>
                  </a:lnTo>
                  <a:lnTo>
                    <a:pt x="444" y="30607"/>
                  </a:lnTo>
                  <a:lnTo>
                    <a:pt x="660" y="30695"/>
                  </a:lnTo>
                  <a:lnTo>
                    <a:pt x="889" y="30759"/>
                  </a:lnTo>
                  <a:lnTo>
                    <a:pt x="4584" y="31330"/>
                  </a:lnTo>
                  <a:lnTo>
                    <a:pt x="4483" y="31546"/>
                  </a:lnTo>
                  <a:lnTo>
                    <a:pt x="4445" y="31686"/>
                  </a:lnTo>
                  <a:lnTo>
                    <a:pt x="4457" y="31838"/>
                  </a:lnTo>
                  <a:lnTo>
                    <a:pt x="4533" y="32004"/>
                  </a:lnTo>
                  <a:lnTo>
                    <a:pt x="4648" y="32143"/>
                  </a:lnTo>
                  <a:lnTo>
                    <a:pt x="4813" y="32258"/>
                  </a:lnTo>
                  <a:lnTo>
                    <a:pt x="4953" y="32308"/>
                  </a:lnTo>
                  <a:lnTo>
                    <a:pt x="5105" y="32372"/>
                  </a:lnTo>
                  <a:lnTo>
                    <a:pt x="5334" y="32435"/>
                  </a:lnTo>
                  <a:lnTo>
                    <a:pt x="5461" y="32473"/>
                  </a:lnTo>
                  <a:lnTo>
                    <a:pt x="5588" y="32473"/>
                  </a:lnTo>
                  <a:lnTo>
                    <a:pt x="5829" y="32486"/>
                  </a:lnTo>
                  <a:lnTo>
                    <a:pt x="5969" y="32473"/>
                  </a:lnTo>
                  <a:lnTo>
                    <a:pt x="6096" y="32448"/>
                  </a:lnTo>
                  <a:lnTo>
                    <a:pt x="6324" y="32385"/>
                  </a:lnTo>
                  <a:lnTo>
                    <a:pt x="6591" y="32283"/>
                  </a:lnTo>
                  <a:lnTo>
                    <a:pt x="6756" y="32194"/>
                  </a:lnTo>
                  <a:lnTo>
                    <a:pt x="6896" y="32067"/>
                  </a:lnTo>
                  <a:lnTo>
                    <a:pt x="6972" y="31927"/>
                  </a:lnTo>
                  <a:lnTo>
                    <a:pt x="7061" y="31711"/>
                  </a:lnTo>
                  <a:lnTo>
                    <a:pt x="12928" y="32613"/>
                  </a:lnTo>
                  <a:lnTo>
                    <a:pt x="13106" y="32651"/>
                  </a:lnTo>
                  <a:lnTo>
                    <a:pt x="13830" y="31216"/>
                  </a:lnTo>
                  <a:close/>
                </a:path>
                <a:path w="30479" h="40005">
                  <a:moveTo>
                    <a:pt x="14097" y="7035"/>
                  </a:moveTo>
                  <a:lnTo>
                    <a:pt x="14046" y="6896"/>
                  </a:lnTo>
                  <a:lnTo>
                    <a:pt x="13944" y="6756"/>
                  </a:lnTo>
                  <a:lnTo>
                    <a:pt x="13817" y="6629"/>
                  </a:lnTo>
                  <a:lnTo>
                    <a:pt x="13652" y="6540"/>
                  </a:lnTo>
                  <a:lnTo>
                    <a:pt x="13423" y="6451"/>
                  </a:lnTo>
                  <a:lnTo>
                    <a:pt x="13284" y="6413"/>
                  </a:lnTo>
                  <a:lnTo>
                    <a:pt x="13144" y="6388"/>
                  </a:lnTo>
                  <a:lnTo>
                    <a:pt x="12979" y="6362"/>
                  </a:lnTo>
                  <a:lnTo>
                    <a:pt x="12560" y="6299"/>
                  </a:lnTo>
                  <a:lnTo>
                    <a:pt x="12395" y="6261"/>
                  </a:lnTo>
                  <a:lnTo>
                    <a:pt x="12255" y="6248"/>
                  </a:lnTo>
                  <a:lnTo>
                    <a:pt x="11899" y="6223"/>
                  </a:lnTo>
                  <a:lnTo>
                    <a:pt x="11772" y="6248"/>
                  </a:lnTo>
                  <a:lnTo>
                    <a:pt x="11645" y="6261"/>
                  </a:lnTo>
                  <a:lnTo>
                    <a:pt x="11518" y="6299"/>
                  </a:lnTo>
                  <a:lnTo>
                    <a:pt x="11391" y="6324"/>
                  </a:lnTo>
                  <a:lnTo>
                    <a:pt x="11201" y="6400"/>
                  </a:lnTo>
                  <a:lnTo>
                    <a:pt x="11023" y="6489"/>
                  </a:lnTo>
                  <a:lnTo>
                    <a:pt x="10845" y="6642"/>
                  </a:lnTo>
                  <a:lnTo>
                    <a:pt x="10744" y="6769"/>
                  </a:lnTo>
                  <a:lnTo>
                    <a:pt x="10528" y="7239"/>
                  </a:lnTo>
                  <a:lnTo>
                    <a:pt x="10490" y="7366"/>
                  </a:lnTo>
                  <a:lnTo>
                    <a:pt x="10490" y="7505"/>
                  </a:lnTo>
                  <a:lnTo>
                    <a:pt x="10528" y="7645"/>
                  </a:lnTo>
                  <a:lnTo>
                    <a:pt x="10629" y="7785"/>
                  </a:lnTo>
                  <a:lnTo>
                    <a:pt x="10769" y="7912"/>
                  </a:lnTo>
                  <a:lnTo>
                    <a:pt x="10934" y="8013"/>
                  </a:lnTo>
                  <a:lnTo>
                    <a:pt x="11125" y="8089"/>
                  </a:lnTo>
                  <a:lnTo>
                    <a:pt x="11264" y="8140"/>
                  </a:lnTo>
                  <a:lnTo>
                    <a:pt x="11442" y="8166"/>
                  </a:lnTo>
                  <a:lnTo>
                    <a:pt x="11607" y="8191"/>
                  </a:lnTo>
                  <a:lnTo>
                    <a:pt x="12268" y="8293"/>
                  </a:lnTo>
                  <a:lnTo>
                    <a:pt x="12458" y="8318"/>
                  </a:lnTo>
                  <a:lnTo>
                    <a:pt x="12700" y="8318"/>
                  </a:lnTo>
                  <a:lnTo>
                    <a:pt x="12827" y="8293"/>
                  </a:lnTo>
                  <a:lnTo>
                    <a:pt x="12954" y="8280"/>
                  </a:lnTo>
                  <a:lnTo>
                    <a:pt x="13182" y="8242"/>
                  </a:lnTo>
                  <a:lnTo>
                    <a:pt x="13398" y="8140"/>
                  </a:lnTo>
                  <a:lnTo>
                    <a:pt x="13550" y="8064"/>
                  </a:lnTo>
                  <a:lnTo>
                    <a:pt x="13716" y="7924"/>
                  </a:lnTo>
                  <a:lnTo>
                    <a:pt x="13830" y="7785"/>
                  </a:lnTo>
                  <a:lnTo>
                    <a:pt x="13868" y="7645"/>
                  </a:lnTo>
                  <a:lnTo>
                    <a:pt x="14020" y="7327"/>
                  </a:lnTo>
                  <a:lnTo>
                    <a:pt x="14084" y="7188"/>
                  </a:lnTo>
                  <a:lnTo>
                    <a:pt x="14097" y="7035"/>
                  </a:lnTo>
                  <a:close/>
                </a:path>
                <a:path w="30479" h="40005">
                  <a:moveTo>
                    <a:pt x="14135" y="39052"/>
                  </a:moveTo>
                  <a:lnTo>
                    <a:pt x="11633" y="38671"/>
                  </a:lnTo>
                  <a:lnTo>
                    <a:pt x="11607" y="38963"/>
                  </a:lnTo>
                  <a:lnTo>
                    <a:pt x="11684" y="39128"/>
                  </a:lnTo>
                  <a:lnTo>
                    <a:pt x="11811" y="39268"/>
                  </a:lnTo>
                  <a:lnTo>
                    <a:pt x="12052" y="39420"/>
                  </a:lnTo>
                  <a:lnTo>
                    <a:pt x="12319" y="39535"/>
                  </a:lnTo>
                  <a:lnTo>
                    <a:pt x="12496" y="39573"/>
                  </a:lnTo>
                  <a:lnTo>
                    <a:pt x="12750" y="39611"/>
                  </a:lnTo>
                  <a:lnTo>
                    <a:pt x="13055" y="39611"/>
                  </a:lnTo>
                  <a:lnTo>
                    <a:pt x="13246" y="39573"/>
                  </a:lnTo>
                  <a:lnTo>
                    <a:pt x="13474" y="39535"/>
                  </a:lnTo>
                  <a:lnTo>
                    <a:pt x="13690" y="39433"/>
                  </a:lnTo>
                  <a:lnTo>
                    <a:pt x="13906" y="39319"/>
                  </a:lnTo>
                  <a:lnTo>
                    <a:pt x="14046" y="39192"/>
                  </a:lnTo>
                  <a:lnTo>
                    <a:pt x="14135" y="39052"/>
                  </a:lnTo>
                  <a:close/>
                </a:path>
                <a:path w="30479" h="40005">
                  <a:moveTo>
                    <a:pt x="15163" y="36639"/>
                  </a:moveTo>
                  <a:lnTo>
                    <a:pt x="15100" y="36499"/>
                  </a:lnTo>
                  <a:lnTo>
                    <a:pt x="14960" y="36347"/>
                  </a:lnTo>
                  <a:lnTo>
                    <a:pt x="14808" y="36220"/>
                  </a:lnTo>
                  <a:lnTo>
                    <a:pt x="14668" y="36169"/>
                  </a:lnTo>
                  <a:lnTo>
                    <a:pt x="14503" y="36106"/>
                  </a:lnTo>
                  <a:lnTo>
                    <a:pt x="14274" y="36042"/>
                  </a:lnTo>
                  <a:lnTo>
                    <a:pt x="14147" y="36017"/>
                  </a:lnTo>
                  <a:lnTo>
                    <a:pt x="13957" y="36004"/>
                  </a:lnTo>
                  <a:lnTo>
                    <a:pt x="7124" y="34950"/>
                  </a:lnTo>
                  <a:lnTo>
                    <a:pt x="6946" y="34899"/>
                  </a:lnTo>
                  <a:lnTo>
                    <a:pt x="6819" y="34886"/>
                  </a:lnTo>
                  <a:lnTo>
                    <a:pt x="6350" y="34836"/>
                  </a:lnTo>
                  <a:lnTo>
                    <a:pt x="6146" y="34823"/>
                  </a:lnTo>
                  <a:lnTo>
                    <a:pt x="5588" y="34823"/>
                  </a:lnTo>
                  <a:lnTo>
                    <a:pt x="5219" y="34848"/>
                  </a:lnTo>
                  <a:lnTo>
                    <a:pt x="4851" y="34899"/>
                  </a:lnTo>
                  <a:lnTo>
                    <a:pt x="4686" y="34950"/>
                  </a:lnTo>
                  <a:lnTo>
                    <a:pt x="4495" y="34975"/>
                  </a:lnTo>
                  <a:lnTo>
                    <a:pt x="4152" y="35052"/>
                  </a:lnTo>
                  <a:lnTo>
                    <a:pt x="3530" y="35306"/>
                  </a:lnTo>
                  <a:lnTo>
                    <a:pt x="3390" y="35382"/>
                  </a:lnTo>
                  <a:lnTo>
                    <a:pt x="3251" y="35445"/>
                  </a:lnTo>
                  <a:lnTo>
                    <a:pt x="2984" y="35598"/>
                  </a:lnTo>
                  <a:lnTo>
                    <a:pt x="2755" y="35763"/>
                  </a:lnTo>
                  <a:lnTo>
                    <a:pt x="2476" y="36042"/>
                  </a:lnTo>
                  <a:lnTo>
                    <a:pt x="2260" y="36347"/>
                  </a:lnTo>
                  <a:lnTo>
                    <a:pt x="2184" y="36499"/>
                  </a:lnTo>
                  <a:lnTo>
                    <a:pt x="1346" y="38341"/>
                  </a:lnTo>
                  <a:lnTo>
                    <a:pt x="1295" y="38633"/>
                  </a:lnTo>
                  <a:lnTo>
                    <a:pt x="1358" y="38773"/>
                  </a:lnTo>
                  <a:lnTo>
                    <a:pt x="1460" y="38912"/>
                  </a:lnTo>
                  <a:lnTo>
                    <a:pt x="1600" y="39014"/>
                  </a:lnTo>
                  <a:lnTo>
                    <a:pt x="1739" y="39090"/>
                  </a:lnTo>
                  <a:lnTo>
                    <a:pt x="1955" y="39179"/>
                  </a:lnTo>
                  <a:lnTo>
                    <a:pt x="2184" y="39230"/>
                  </a:lnTo>
                  <a:lnTo>
                    <a:pt x="2311" y="39268"/>
                  </a:lnTo>
                  <a:lnTo>
                    <a:pt x="2438" y="39268"/>
                  </a:lnTo>
                  <a:lnTo>
                    <a:pt x="2679" y="39281"/>
                  </a:lnTo>
                  <a:lnTo>
                    <a:pt x="2806" y="39268"/>
                  </a:lnTo>
                  <a:lnTo>
                    <a:pt x="3048" y="39217"/>
                  </a:lnTo>
                  <a:lnTo>
                    <a:pt x="3225" y="39166"/>
                  </a:lnTo>
                  <a:lnTo>
                    <a:pt x="3378" y="39103"/>
                  </a:lnTo>
                  <a:lnTo>
                    <a:pt x="3594" y="38989"/>
                  </a:lnTo>
                  <a:lnTo>
                    <a:pt x="3733" y="38862"/>
                  </a:lnTo>
                  <a:lnTo>
                    <a:pt x="3822" y="38722"/>
                  </a:lnTo>
                  <a:lnTo>
                    <a:pt x="4610" y="36982"/>
                  </a:lnTo>
                  <a:lnTo>
                    <a:pt x="4686" y="36842"/>
                  </a:lnTo>
                  <a:lnTo>
                    <a:pt x="4787" y="36703"/>
                  </a:lnTo>
                  <a:lnTo>
                    <a:pt x="4914" y="36601"/>
                  </a:lnTo>
                  <a:lnTo>
                    <a:pt x="5080" y="36487"/>
                  </a:lnTo>
                  <a:lnTo>
                    <a:pt x="5283" y="36398"/>
                  </a:lnTo>
                  <a:lnTo>
                    <a:pt x="5448" y="36347"/>
                  </a:lnTo>
                  <a:lnTo>
                    <a:pt x="5676" y="36322"/>
                  </a:lnTo>
                  <a:lnTo>
                    <a:pt x="5930" y="36309"/>
                  </a:lnTo>
                  <a:lnTo>
                    <a:pt x="6134" y="36334"/>
                  </a:lnTo>
                  <a:lnTo>
                    <a:pt x="6261" y="36347"/>
                  </a:lnTo>
                  <a:lnTo>
                    <a:pt x="13538" y="37465"/>
                  </a:lnTo>
                  <a:lnTo>
                    <a:pt x="13868" y="36741"/>
                  </a:lnTo>
                  <a:lnTo>
                    <a:pt x="13550" y="37477"/>
                  </a:lnTo>
                  <a:lnTo>
                    <a:pt x="13728" y="37490"/>
                  </a:lnTo>
                  <a:lnTo>
                    <a:pt x="13995" y="37503"/>
                  </a:lnTo>
                  <a:lnTo>
                    <a:pt x="14122" y="37490"/>
                  </a:lnTo>
                  <a:lnTo>
                    <a:pt x="14351" y="37452"/>
                  </a:lnTo>
                  <a:lnTo>
                    <a:pt x="14478" y="37414"/>
                  </a:lnTo>
                  <a:lnTo>
                    <a:pt x="14693" y="37338"/>
                  </a:lnTo>
                  <a:lnTo>
                    <a:pt x="14871" y="37249"/>
                  </a:lnTo>
                  <a:lnTo>
                    <a:pt x="15011" y="37122"/>
                  </a:lnTo>
                  <a:lnTo>
                    <a:pt x="15100" y="36982"/>
                  </a:lnTo>
                  <a:lnTo>
                    <a:pt x="15163" y="36842"/>
                  </a:lnTo>
                  <a:lnTo>
                    <a:pt x="15163" y="36664"/>
                  </a:lnTo>
                  <a:close/>
                </a:path>
                <a:path w="30479" h="40005">
                  <a:moveTo>
                    <a:pt x="18097" y="30441"/>
                  </a:moveTo>
                  <a:lnTo>
                    <a:pt x="18034" y="30226"/>
                  </a:lnTo>
                  <a:lnTo>
                    <a:pt x="17945" y="30086"/>
                  </a:lnTo>
                  <a:lnTo>
                    <a:pt x="17818" y="29959"/>
                  </a:lnTo>
                  <a:lnTo>
                    <a:pt x="17640" y="29870"/>
                  </a:lnTo>
                  <a:lnTo>
                    <a:pt x="17437" y="29781"/>
                  </a:lnTo>
                  <a:lnTo>
                    <a:pt x="17208" y="29718"/>
                  </a:lnTo>
                  <a:lnTo>
                    <a:pt x="16954" y="29679"/>
                  </a:lnTo>
                  <a:lnTo>
                    <a:pt x="16637" y="29679"/>
                  </a:lnTo>
                  <a:lnTo>
                    <a:pt x="16446" y="29718"/>
                  </a:lnTo>
                  <a:lnTo>
                    <a:pt x="16217" y="29781"/>
                  </a:lnTo>
                  <a:lnTo>
                    <a:pt x="16002" y="29857"/>
                  </a:lnTo>
                  <a:lnTo>
                    <a:pt x="15786" y="29972"/>
                  </a:lnTo>
                  <a:lnTo>
                    <a:pt x="15646" y="30099"/>
                  </a:lnTo>
                  <a:lnTo>
                    <a:pt x="15557" y="30238"/>
                  </a:lnTo>
                  <a:lnTo>
                    <a:pt x="15875" y="30289"/>
                  </a:lnTo>
                  <a:lnTo>
                    <a:pt x="15557" y="30251"/>
                  </a:lnTo>
                  <a:lnTo>
                    <a:pt x="15354" y="30683"/>
                  </a:lnTo>
                  <a:lnTo>
                    <a:pt x="15290" y="30810"/>
                  </a:lnTo>
                  <a:lnTo>
                    <a:pt x="15189" y="30937"/>
                  </a:lnTo>
                  <a:lnTo>
                    <a:pt x="15024" y="31051"/>
                  </a:lnTo>
                  <a:lnTo>
                    <a:pt x="14833" y="31140"/>
                  </a:lnTo>
                  <a:lnTo>
                    <a:pt x="14617" y="31203"/>
                  </a:lnTo>
                  <a:lnTo>
                    <a:pt x="14135" y="31242"/>
                  </a:lnTo>
                  <a:lnTo>
                    <a:pt x="13906" y="31229"/>
                  </a:lnTo>
                  <a:lnTo>
                    <a:pt x="13182" y="32651"/>
                  </a:lnTo>
                  <a:lnTo>
                    <a:pt x="13360" y="32677"/>
                  </a:lnTo>
                  <a:lnTo>
                    <a:pt x="13716" y="32727"/>
                  </a:lnTo>
                  <a:lnTo>
                    <a:pt x="13906" y="32727"/>
                  </a:lnTo>
                  <a:lnTo>
                    <a:pt x="14084" y="32740"/>
                  </a:lnTo>
                  <a:lnTo>
                    <a:pt x="14478" y="32727"/>
                  </a:lnTo>
                  <a:lnTo>
                    <a:pt x="14846" y="32702"/>
                  </a:lnTo>
                  <a:lnTo>
                    <a:pt x="15214" y="32651"/>
                  </a:lnTo>
                  <a:lnTo>
                    <a:pt x="15913" y="32499"/>
                  </a:lnTo>
                  <a:lnTo>
                    <a:pt x="16065" y="32435"/>
                  </a:lnTo>
                  <a:lnTo>
                    <a:pt x="16230" y="32385"/>
                  </a:lnTo>
                  <a:lnTo>
                    <a:pt x="16675" y="32181"/>
                  </a:lnTo>
                  <a:lnTo>
                    <a:pt x="17068" y="31953"/>
                  </a:lnTo>
                  <a:lnTo>
                    <a:pt x="17297" y="31788"/>
                  </a:lnTo>
                  <a:lnTo>
                    <a:pt x="17500" y="31597"/>
                  </a:lnTo>
                  <a:lnTo>
                    <a:pt x="17665" y="31407"/>
                  </a:lnTo>
                  <a:lnTo>
                    <a:pt x="17830" y="31115"/>
                  </a:lnTo>
                  <a:lnTo>
                    <a:pt x="18059" y="30632"/>
                  </a:lnTo>
                  <a:lnTo>
                    <a:pt x="17741" y="30594"/>
                  </a:lnTo>
                  <a:lnTo>
                    <a:pt x="18059" y="30619"/>
                  </a:lnTo>
                  <a:lnTo>
                    <a:pt x="18084" y="30480"/>
                  </a:lnTo>
                  <a:close/>
                </a:path>
                <a:path w="30479" h="40005">
                  <a:moveTo>
                    <a:pt x="21488" y="22999"/>
                  </a:moveTo>
                  <a:lnTo>
                    <a:pt x="21424" y="22860"/>
                  </a:lnTo>
                  <a:lnTo>
                    <a:pt x="21323" y="22720"/>
                  </a:lnTo>
                  <a:lnTo>
                    <a:pt x="21183" y="22606"/>
                  </a:lnTo>
                  <a:lnTo>
                    <a:pt x="21043" y="22542"/>
                  </a:lnTo>
                  <a:lnTo>
                    <a:pt x="20828" y="22453"/>
                  </a:lnTo>
                  <a:lnTo>
                    <a:pt x="20599" y="22390"/>
                  </a:lnTo>
                  <a:lnTo>
                    <a:pt x="20345" y="22352"/>
                  </a:lnTo>
                  <a:lnTo>
                    <a:pt x="18630" y="22098"/>
                  </a:lnTo>
                  <a:lnTo>
                    <a:pt x="18630" y="23622"/>
                  </a:lnTo>
                  <a:lnTo>
                    <a:pt x="18021" y="24942"/>
                  </a:lnTo>
                  <a:lnTo>
                    <a:pt x="17945" y="25082"/>
                  </a:lnTo>
                  <a:lnTo>
                    <a:pt x="17843" y="25234"/>
                  </a:lnTo>
                  <a:lnTo>
                    <a:pt x="17703" y="25361"/>
                  </a:lnTo>
                  <a:lnTo>
                    <a:pt x="17526" y="25463"/>
                  </a:lnTo>
                  <a:lnTo>
                    <a:pt x="17284" y="25577"/>
                  </a:lnTo>
                  <a:lnTo>
                    <a:pt x="16992" y="25666"/>
                  </a:lnTo>
                  <a:lnTo>
                    <a:pt x="16586" y="25730"/>
                  </a:lnTo>
                  <a:lnTo>
                    <a:pt x="16040" y="25717"/>
                  </a:lnTo>
                  <a:lnTo>
                    <a:pt x="15709" y="25654"/>
                  </a:lnTo>
                  <a:lnTo>
                    <a:pt x="14706" y="24752"/>
                  </a:lnTo>
                  <a:lnTo>
                    <a:pt x="14757" y="24549"/>
                  </a:lnTo>
                  <a:lnTo>
                    <a:pt x="14820" y="24409"/>
                  </a:lnTo>
                  <a:lnTo>
                    <a:pt x="15417" y="23126"/>
                  </a:lnTo>
                  <a:lnTo>
                    <a:pt x="18630" y="23622"/>
                  </a:lnTo>
                  <a:lnTo>
                    <a:pt x="18630" y="22098"/>
                  </a:lnTo>
                  <a:lnTo>
                    <a:pt x="15087" y="21539"/>
                  </a:lnTo>
                  <a:lnTo>
                    <a:pt x="14922" y="21513"/>
                  </a:lnTo>
                  <a:lnTo>
                    <a:pt x="14795" y="21488"/>
                  </a:lnTo>
                  <a:lnTo>
                    <a:pt x="14605" y="21463"/>
                  </a:lnTo>
                  <a:lnTo>
                    <a:pt x="13462" y="21297"/>
                  </a:lnTo>
                  <a:lnTo>
                    <a:pt x="13284" y="21247"/>
                  </a:lnTo>
                  <a:lnTo>
                    <a:pt x="13157" y="21234"/>
                  </a:lnTo>
                  <a:lnTo>
                    <a:pt x="12687" y="21183"/>
                  </a:lnTo>
                  <a:lnTo>
                    <a:pt x="12484" y="21170"/>
                  </a:lnTo>
                  <a:lnTo>
                    <a:pt x="11925" y="21170"/>
                  </a:lnTo>
                  <a:lnTo>
                    <a:pt x="11557" y="21196"/>
                  </a:lnTo>
                  <a:lnTo>
                    <a:pt x="11188" y="21247"/>
                  </a:lnTo>
                  <a:lnTo>
                    <a:pt x="11023" y="21297"/>
                  </a:lnTo>
                  <a:lnTo>
                    <a:pt x="10833" y="21323"/>
                  </a:lnTo>
                  <a:lnTo>
                    <a:pt x="10490" y="21399"/>
                  </a:lnTo>
                  <a:lnTo>
                    <a:pt x="9867" y="21653"/>
                  </a:lnTo>
                  <a:lnTo>
                    <a:pt x="9728" y="21729"/>
                  </a:lnTo>
                  <a:lnTo>
                    <a:pt x="9588" y="21793"/>
                  </a:lnTo>
                  <a:lnTo>
                    <a:pt x="9321" y="21945"/>
                  </a:lnTo>
                  <a:lnTo>
                    <a:pt x="9093" y="22110"/>
                  </a:lnTo>
                  <a:lnTo>
                    <a:pt x="8813" y="22390"/>
                  </a:lnTo>
                  <a:lnTo>
                    <a:pt x="8597" y="22694"/>
                  </a:lnTo>
                  <a:lnTo>
                    <a:pt x="8534" y="22847"/>
                  </a:lnTo>
                  <a:lnTo>
                    <a:pt x="7683" y="24688"/>
                  </a:lnTo>
                  <a:lnTo>
                    <a:pt x="7632" y="24980"/>
                  </a:lnTo>
                  <a:lnTo>
                    <a:pt x="7696" y="25120"/>
                  </a:lnTo>
                  <a:lnTo>
                    <a:pt x="7797" y="25260"/>
                  </a:lnTo>
                  <a:lnTo>
                    <a:pt x="8077" y="25438"/>
                  </a:lnTo>
                  <a:lnTo>
                    <a:pt x="8293" y="25527"/>
                  </a:lnTo>
                  <a:lnTo>
                    <a:pt x="8521" y="25577"/>
                  </a:lnTo>
                  <a:lnTo>
                    <a:pt x="8648" y="25615"/>
                  </a:lnTo>
                  <a:lnTo>
                    <a:pt x="8775" y="25628"/>
                  </a:lnTo>
                  <a:lnTo>
                    <a:pt x="9017" y="25628"/>
                  </a:lnTo>
                  <a:lnTo>
                    <a:pt x="9144" y="25615"/>
                  </a:lnTo>
                  <a:lnTo>
                    <a:pt x="9385" y="25565"/>
                  </a:lnTo>
                  <a:lnTo>
                    <a:pt x="9613" y="25501"/>
                  </a:lnTo>
                  <a:lnTo>
                    <a:pt x="9753" y="25438"/>
                  </a:lnTo>
                  <a:lnTo>
                    <a:pt x="9944" y="25336"/>
                  </a:lnTo>
                  <a:lnTo>
                    <a:pt x="10071" y="25209"/>
                  </a:lnTo>
                  <a:lnTo>
                    <a:pt x="10160" y="25069"/>
                  </a:lnTo>
                  <a:lnTo>
                    <a:pt x="11049" y="23190"/>
                  </a:lnTo>
                  <a:lnTo>
                    <a:pt x="11125" y="23050"/>
                  </a:lnTo>
                  <a:lnTo>
                    <a:pt x="11366" y="22847"/>
                  </a:lnTo>
                  <a:lnTo>
                    <a:pt x="11620" y="22745"/>
                  </a:lnTo>
                  <a:lnTo>
                    <a:pt x="11785" y="22694"/>
                  </a:lnTo>
                  <a:lnTo>
                    <a:pt x="12014" y="22669"/>
                  </a:lnTo>
                  <a:lnTo>
                    <a:pt x="12331" y="22669"/>
                  </a:lnTo>
                  <a:lnTo>
                    <a:pt x="12471" y="22682"/>
                  </a:lnTo>
                  <a:lnTo>
                    <a:pt x="12623" y="22694"/>
                  </a:lnTo>
                  <a:lnTo>
                    <a:pt x="12750" y="22707"/>
                  </a:lnTo>
                  <a:lnTo>
                    <a:pt x="12941" y="22733"/>
                  </a:lnTo>
                  <a:lnTo>
                    <a:pt x="12306" y="24091"/>
                  </a:lnTo>
                  <a:lnTo>
                    <a:pt x="12230" y="24244"/>
                  </a:lnTo>
                  <a:lnTo>
                    <a:pt x="12166" y="24498"/>
                  </a:lnTo>
                  <a:lnTo>
                    <a:pt x="12128" y="24726"/>
                  </a:lnTo>
                  <a:lnTo>
                    <a:pt x="12153" y="24968"/>
                  </a:lnTo>
                  <a:lnTo>
                    <a:pt x="12204" y="25196"/>
                  </a:lnTo>
                  <a:lnTo>
                    <a:pt x="12306" y="25450"/>
                  </a:lnTo>
                  <a:lnTo>
                    <a:pt x="12420" y="25666"/>
                  </a:lnTo>
                  <a:lnTo>
                    <a:pt x="16306" y="27216"/>
                  </a:lnTo>
                  <a:lnTo>
                    <a:pt x="17145" y="27178"/>
                  </a:lnTo>
                  <a:lnTo>
                    <a:pt x="19735" y="26250"/>
                  </a:lnTo>
                  <a:lnTo>
                    <a:pt x="19875" y="26162"/>
                  </a:lnTo>
                  <a:lnTo>
                    <a:pt x="20091" y="25958"/>
                  </a:lnTo>
                  <a:lnTo>
                    <a:pt x="20269" y="25742"/>
                  </a:lnTo>
                  <a:lnTo>
                    <a:pt x="20383" y="25539"/>
                  </a:lnTo>
                  <a:lnTo>
                    <a:pt x="20472" y="25400"/>
                  </a:lnTo>
                  <a:lnTo>
                    <a:pt x="21463" y="23291"/>
                  </a:lnTo>
                  <a:lnTo>
                    <a:pt x="21488" y="22999"/>
                  </a:lnTo>
                  <a:close/>
                </a:path>
                <a:path w="30479" h="40005">
                  <a:moveTo>
                    <a:pt x="25882" y="13665"/>
                  </a:moveTo>
                  <a:lnTo>
                    <a:pt x="25857" y="13525"/>
                  </a:lnTo>
                  <a:lnTo>
                    <a:pt x="25793" y="13385"/>
                  </a:lnTo>
                  <a:lnTo>
                    <a:pt x="25666" y="13246"/>
                  </a:lnTo>
                  <a:lnTo>
                    <a:pt x="25514" y="13144"/>
                  </a:lnTo>
                  <a:lnTo>
                    <a:pt x="25374" y="13068"/>
                  </a:lnTo>
                  <a:lnTo>
                    <a:pt x="25222" y="13004"/>
                  </a:lnTo>
                  <a:lnTo>
                    <a:pt x="25095" y="12966"/>
                  </a:lnTo>
                  <a:lnTo>
                    <a:pt x="24930" y="12941"/>
                  </a:lnTo>
                  <a:lnTo>
                    <a:pt x="16954" y="11709"/>
                  </a:lnTo>
                  <a:lnTo>
                    <a:pt x="16725" y="11671"/>
                  </a:lnTo>
                  <a:lnTo>
                    <a:pt x="16548" y="11645"/>
                  </a:lnTo>
                  <a:lnTo>
                    <a:pt x="10274" y="10668"/>
                  </a:lnTo>
                  <a:lnTo>
                    <a:pt x="9613" y="12103"/>
                  </a:lnTo>
                  <a:lnTo>
                    <a:pt x="14871" y="12915"/>
                  </a:lnTo>
                  <a:lnTo>
                    <a:pt x="13347" y="16192"/>
                  </a:lnTo>
                  <a:lnTo>
                    <a:pt x="8102" y="15379"/>
                  </a:lnTo>
                  <a:lnTo>
                    <a:pt x="7924" y="15354"/>
                  </a:lnTo>
                  <a:lnTo>
                    <a:pt x="7594" y="15354"/>
                  </a:lnTo>
                  <a:lnTo>
                    <a:pt x="7416" y="15379"/>
                  </a:lnTo>
                  <a:lnTo>
                    <a:pt x="7175" y="15430"/>
                  </a:lnTo>
                  <a:lnTo>
                    <a:pt x="6959" y="15519"/>
                  </a:lnTo>
                  <a:lnTo>
                    <a:pt x="6781" y="15608"/>
                  </a:lnTo>
                  <a:lnTo>
                    <a:pt x="6642" y="15735"/>
                  </a:lnTo>
                  <a:lnTo>
                    <a:pt x="6527" y="15900"/>
                  </a:lnTo>
                  <a:lnTo>
                    <a:pt x="6489" y="16179"/>
                  </a:lnTo>
                  <a:lnTo>
                    <a:pt x="6527" y="16306"/>
                  </a:lnTo>
                  <a:lnTo>
                    <a:pt x="6629" y="16446"/>
                  </a:lnTo>
                  <a:lnTo>
                    <a:pt x="6769" y="16548"/>
                  </a:lnTo>
                  <a:lnTo>
                    <a:pt x="6934" y="16662"/>
                  </a:lnTo>
                  <a:lnTo>
                    <a:pt x="7150" y="16751"/>
                  </a:lnTo>
                  <a:lnTo>
                    <a:pt x="7378" y="16814"/>
                  </a:lnTo>
                  <a:lnTo>
                    <a:pt x="13741" y="17792"/>
                  </a:lnTo>
                  <a:lnTo>
                    <a:pt x="13944" y="17830"/>
                  </a:lnTo>
                  <a:lnTo>
                    <a:pt x="22085" y="19075"/>
                  </a:lnTo>
                  <a:lnTo>
                    <a:pt x="22263" y="19100"/>
                  </a:lnTo>
                  <a:lnTo>
                    <a:pt x="22517" y="19100"/>
                  </a:lnTo>
                  <a:lnTo>
                    <a:pt x="22644" y="19088"/>
                  </a:lnTo>
                  <a:lnTo>
                    <a:pt x="22821" y="19062"/>
                  </a:lnTo>
                  <a:lnTo>
                    <a:pt x="23012" y="19011"/>
                  </a:lnTo>
                  <a:lnTo>
                    <a:pt x="23202" y="18935"/>
                  </a:lnTo>
                  <a:lnTo>
                    <a:pt x="23393" y="18846"/>
                  </a:lnTo>
                  <a:lnTo>
                    <a:pt x="23545" y="18719"/>
                  </a:lnTo>
                  <a:lnTo>
                    <a:pt x="23660" y="18554"/>
                  </a:lnTo>
                  <a:lnTo>
                    <a:pt x="23698" y="18288"/>
                  </a:lnTo>
                  <a:lnTo>
                    <a:pt x="23660" y="18148"/>
                  </a:lnTo>
                  <a:lnTo>
                    <a:pt x="23558" y="18008"/>
                  </a:lnTo>
                  <a:lnTo>
                    <a:pt x="23418" y="17907"/>
                  </a:lnTo>
                  <a:lnTo>
                    <a:pt x="23253" y="17792"/>
                  </a:lnTo>
                  <a:lnTo>
                    <a:pt x="23037" y="17703"/>
                  </a:lnTo>
                  <a:lnTo>
                    <a:pt x="22809" y="17640"/>
                  </a:lnTo>
                  <a:lnTo>
                    <a:pt x="15836" y="16586"/>
                  </a:lnTo>
                  <a:lnTo>
                    <a:pt x="17360" y="13309"/>
                  </a:lnTo>
                  <a:lnTo>
                    <a:pt x="24257" y="14363"/>
                  </a:lnTo>
                  <a:lnTo>
                    <a:pt x="24434" y="14389"/>
                  </a:lnTo>
                  <a:lnTo>
                    <a:pt x="24701" y="14401"/>
                  </a:lnTo>
                  <a:lnTo>
                    <a:pt x="25006" y="14363"/>
                  </a:lnTo>
                  <a:lnTo>
                    <a:pt x="25285" y="14287"/>
                  </a:lnTo>
                  <a:lnTo>
                    <a:pt x="25438" y="14224"/>
                  </a:lnTo>
                  <a:lnTo>
                    <a:pt x="25577" y="14147"/>
                  </a:lnTo>
                  <a:lnTo>
                    <a:pt x="25742" y="13995"/>
                  </a:lnTo>
                  <a:lnTo>
                    <a:pt x="25844" y="13855"/>
                  </a:lnTo>
                  <a:lnTo>
                    <a:pt x="25869" y="13716"/>
                  </a:lnTo>
                  <a:close/>
                </a:path>
                <a:path w="30479" h="40005">
                  <a:moveTo>
                    <a:pt x="27813" y="9385"/>
                  </a:moveTo>
                  <a:lnTo>
                    <a:pt x="27749" y="9232"/>
                  </a:lnTo>
                  <a:lnTo>
                    <a:pt x="27647" y="9105"/>
                  </a:lnTo>
                  <a:lnTo>
                    <a:pt x="27508" y="8978"/>
                  </a:lnTo>
                  <a:lnTo>
                    <a:pt x="27368" y="8902"/>
                  </a:lnTo>
                  <a:lnTo>
                    <a:pt x="27152" y="8826"/>
                  </a:lnTo>
                  <a:lnTo>
                    <a:pt x="26924" y="8763"/>
                  </a:lnTo>
                  <a:lnTo>
                    <a:pt x="17106" y="7239"/>
                  </a:lnTo>
                  <a:lnTo>
                    <a:pt x="16865" y="7226"/>
                  </a:lnTo>
                  <a:lnTo>
                    <a:pt x="16662" y="7226"/>
                  </a:lnTo>
                  <a:lnTo>
                    <a:pt x="16535" y="7226"/>
                  </a:lnTo>
                  <a:lnTo>
                    <a:pt x="16357" y="7251"/>
                  </a:lnTo>
                  <a:lnTo>
                    <a:pt x="16179" y="7302"/>
                  </a:lnTo>
                  <a:lnTo>
                    <a:pt x="15963" y="7378"/>
                  </a:lnTo>
                  <a:lnTo>
                    <a:pt x="15798" y="7467"/>
                  </a:lnTo>
                  <a:lnTo>
                    <a:pt x="15646" y="7594"/>
                  </a:lnTo>
                  <a:lnTo>
                    <a:pt x="15557" y="7734"/>
                  </a:lnTo>
                  <a:lnTo>
                    <a:pt x="15494" y="7874"/>
                  </a:lnTo>
                  <a:lnTo>
                    <a:pt x="15494" y="8051"/>
                  </a:lnTo>
                  <a:lnTo>
                    <a:pt x="15557" y="8191"/>
                  </a:lnTo>
                  <a:lnTo>
                    <a:pt x="15659" y="8331"/>
                  </a:lnTo>
                  <a:lnTo>
                    <a:pt x="15849" y="8470"/>
                  </a:lnTo>
                  <a:lnTo>
                    <a:pt x="16040" y="8572"/>
                  </a:lnTo>
                  <a:lnTo>
                    <a:pt x="16205" y="8623"/>
                  </a:lnTo>
                  <a:lnTo>
                    <a:pt x="16383" y="8674"/>
                  </a:lnTo>
                  <a:lnTo>
                    <a:pt x="26200" y="10185"/>
                  </a:lnTo>
                  <a:lnTo>
                    <a:pt x="26377" y="10210"/>
                  </a:lnTo>
                  <a:lnTo>
                    <a:pt x="26708" y="10210"/>
                  </a:lnTo>
                  <a:lnTo>
                    <a:pt x="26885" y="10185"/>
                  </a:lnTo>
                  <a:lnTo>
                    <a:pt x="27127" y="10134"/>
                  </a:lnTo>
                  <a:lnTo>
                    <a:pt x="27343" y="10045"/>
                  </a:lnTo>
                  <a:lnTo>
                    <a:pt x="27520" y="9956"/>
                  </a:lnTo>
                  <a:lnTo>
                    <a:pt x="27660" y="9829"/>
                  </a:lnTo>
                  <a:lnTo>
                    <a:pt x="27749" y="9702"/>
                  </a:lnTo>
                  <a:lnTo>
                    <a:pt x="27813" y="9550"/>
                  </a:lnTo>
                  <a:lnTo>
                    <a:pt x="27813" y="9385"/>
                  </a:lnTo>
                  <a:close/>
                </a:path>
                <a:path w="30479" h="40005">
                  <a:moveTo>
                    <a:pt x="30302" y="4051"/>
                  </a:moveTo>
                  <a:lnTo>
                    <a:pt x="30226" y="3873"/>
                  </a:lnTo>
                  <a:lnTo>
                    <a:pt x="30086" y="3733"/>
                  </a:lnTo>
                  <a:lnTo>
                    <a:pt x="29959" y="3619"/>
                  </a:lnTo>
                  <a:lnTo>
                    <a:pt x="29819" y="3556"/>
                  </a:lnTo>
                  <a:lnTo>
                    <a:pt x="29667" y="3505"/>
                  </a:lnTo>
                  <a:lnTo>
                    <a:pt x="29502" y="3441"/>
                  </a:lnTo>
                  <a:lnTo>
                    <a:pt x="20828" y="127"/>
                  </a:lnTo>
                  <a:lnTo>
                    <a:pt x="20599" y="50"/>
                  </a:lnTo>
                  <a:lnTo>
                    <a:pt x="20434" y="12"/>
                  </a:lnTo>
                  <a:lnTo>
                    <a:pt x="20307" y="0"/>
                  </a:lnTo>
                  <a:lnTo>
                    <a:pt x="19926" y="0"/>
                  </a:lnTo>
                  <a:lnTo>
                    <a:pt x="19799" y="12"/>
                  </a:lnTo>
                  <a:lnTo>
                    <a:pt x="19621" y="63"/>
                  </a:lnTo>
                  <a:lnTo>
                    <a:pt x="19443" y="88"/>
                  </a:lnTo>
                  <a:lnTo>
                    <a:pt x="19202" y="215"/>
                  </a:lnTo>
                  <a:lnTo>
                    <a:pt x="19075" y="292"/>
                  </a:lnTo>
                  <a:lnTo>
                    <a:pt x="18923" y="444"/>
                  </a:lnTo>
                  <a:lnTo>
                    <a:pt x="18859" y="609"/>
                  </a:lnTo>
                  <a:lnTo>
                    <a:pt x="18834" y="774"/>
                  </a:lnTo>
                  <a:lnTo>
                    <a:pt x="18872" y="927"/>
                  </a:lnTo>
                  <a:lnTo>
                    <a:pt x="18961" y="1054"/>
                  </a:lnTo>
                  <a:lnTo>
                    <a:pt x="19088" y="1193"/>
                  </a:lnTo>
                  <a:lnTo>
                    <a:pt x="19215" y="1270"/>
                  </a:lnTo>
                  <a:lnTo>
                    <a:pt x="19354" y="1346"/>
                  </a:lnTo>
                  <a:lnTo>
                    <a:pt x="25082" y="3530"/>
                  </a:lnTo>
                  <a:lnTo>
                    <a:pt x="18313" y="3759"/>
                  </a:lnTo>
                  <a:lnTo>
                    <a:pt x="18110" y="3759"/>
                  </a:lnTo>
                  <a:lnTo>
                    <a:pt x="17983" y="3797"/>
                  </a:lnTo>
                  <a:lnTo>
                    <a:pt x="17818" y="3822"/>
                  </a:lnTo>
                  <a:lnTo>
                    <a:pt x="17653" y="3886"/>
                  </a:lnTo>
                  <a:lnTo>
                    <a:pt x="17462" y="3975"/>
                  </a:lnTo>
                  <a:lnTo>
                    <a:pt x="17310" y="4089"/>
                  </a:lnTo>
                  <a:lnTo>
                    <a:pt x="17183" y="4229"/>
                  </a:lnTo>
                  <a:lnTo>
                    <a:pt x="17106" y="4368"/>
                  </a:lnTo>
                  <a:lnTo>
                    <a:pt x="17094" y="4584"/>
                  </a:lnTo>
                  <a:lnTo>
                    <a:pt x="17157" y="4724"/>
                  </a:lnTo>
                  <a:lnTo>
                    <a:pt x="17246" y="4864"/>
                  </a:lnTo>
                  <a:lnTo>
                    <a:pt x="17475" y="5029"/>
                  </a:lnTo>
                  <a:lnTo>
                    <a:pt x="17678" y="5118"/>
                  </a:lnTo>
                  <a:lnTo>
                    <a:pt x="17894" y="5194"/>
                  </a:lnTo>
                  <a:lnTo>
                    <a:pt x="18021" y="5219"/>
                  </a:lnTo>
                  <a:lnTo>
                    <a:pt x="18199" y="5245"/>
                  </a:lnTo>
                  <a:lnTo>
                    <a:pt x="18453" y="5245"/>
                  </a:lnTo>
                  <a:lnTo>
                    <a:pt x="29083" y="4876"/>
                  </a:lnTo>
                  <a:lnTo>
                    <a:pt x="29210" y="4876"/>
                  </a:lnTo>
                  <a:lnTo>
                    <a:pt x="29400" y="4838"/>
                  </a:lnTo>
                  <a:lnTo>
                    <a:pt x="29527" y="4826"/>
                  </a:lnTo>
                  <a:lnTo>
                    <a:pt x="29743" y="4749"/>
                  </a:lnTo>
                  <a:lnTo>
                    <a:pt x="29883" y="4686"/>
                  </a:lnTo>
                  <a:lnTo>
                    <a:pt x="30022" y="4610"/>
                  </a:lnTo>
                  <a:lnTo>
                    <a:pt x="30162" y="4483"/>
                  </a:lnTo>
                  <a:lnTo>
                    <a:pt x="30251" y="4343"/>
                  </a:lnTo>
                  <a:lnTo>
                    <a:pt x="30302" y="4203"/>
                  </a:lnTo>
                  <a:lnTo>
                    <a:pt x="30302" y="405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304242" y="1330566"/>
              <a:ext cx="83820" cy="29845"/>
            </a:xfrm>
            <a:custGeom>
              <a:avLst/>
              <a:gdLst/>
              <a:ahLst/>
              <a:cxnLst/>
              <a:rect l="l" t="t" r="r" b="b"/>
              <a:pathLst>
                <a:path w="83820" h="29844">
                  <a:moveTo>
                    <a:pt x="9017" y="28905"/>
                  </a:moveTo>
                  <a:lnTo>
                    <a:pt x="8978" y="28778"/>
                  </a:lnTo>
                  <a:lnTo>
                    <a:pt x="8928" y="28651"/>
                  </a:lnTo>
                  <a:lnTo>
                    <a:pt x="8801" y="28524"/>
                  </a:lnTo>
                  <a:lnTo>
                    <a:pt x="8674" y="28422"/>
                  </a:lnTo>
                  <a:lnTo>
                    <a:pt x="8496" y="28333"/>
                  </a:lnTo>
                  <a:lnTo>
                    <a:pt x="7023" y="29552"/>
                  </a:lnTo>
                  <a:lnTo>
                    <a:pt x="7175" y="29616"/>
                  </a:lnTo>
                  <a:lnTo>
                    <a:pt x="7302" y="29629"/>
                  </a:lnTo>
                  <a:lnTo>
                    <a:pt x="7429" y="29667"/>
                  </a:lnTo>
                  <a:lnTo>
                    <a:pt x="7556" y="29679"/>
                  </a:lnTo>
                  <a:lnTo>
                    <a:pt x="7924" y="29679"/>
                  </a:lnTo>
                  <a:lnTo>
                    <a:pt x="8166" y="29629"/>
                  </a:lnTo>
                  <a:lnTo>
                    <a:pt x="8293" y="29603"/>
                  </a:lnTo>
                  <a:lnTo>
                    <a:pt x="8509" y="29540"/>
                  </a:lnTo>
                  <a:lnTo>
                    <a:pt x="8648" y="29464"/>
                  </a:lnTo>
                  <a:lnTo>
                    <a:pt x="8801" y="29337"/>
                  </a:lnTo>
                  <a:lnTo>
                    <a:pt x="8928" y="29210"/>
                  </a:lnTo>
                  <a:lnTo>
                    <a:pt x="9004" y="29083"/>
                  </a:lnTo>
                  <a:lnTo>
                    <a:pt x="9017" y="28905"/>
                  </a:lnTo>
                  <a:close/>
                </a:path>
                <a:path w="83820" h="29844">
                  <a:moveTo>
                    <a:pt x="13322" y="19570"/>
                  </a:moveTo>
                  <a:lnTo>
                    <a:pt x="13271" y="19431"/>
                  </a:lnTo>
                  <a:lnTo>
                    <a:pt x="13157" y="19253"/>
                  </a:lnTo>
                  <a:lnTo>
                    <a:pt x="13004" y="19138"/>
                  </a:lnTo>
                  <a:lnTo>
                    <a:pt x="12814" y="19037"/>
                  </a:lnTo>
                  <a:lnTo>
                    <a:pt x="12661" y="18986"/>
                  </a:lnTo>
                  <a:lnTo>
                    <a:pt x="12433" y="18923"/>
                  </a:lnTo>
                  <a:lnTo>
                    <a:pt x="12179" y="18884"/>
                  </a:lnTo>
                  <a:lnTo>
                    <a:pt x="11938" y="18884"/>
                  </a:lnTo>
                  <a:lnTo>
                    <a:pt x="11811" y="18910"/>
                  </a:lnTo>
                  <a:lnTo>
                    <a:pt x="11684" y="18923"/>
                  </a:lnTo>
                  <a:lnTo>
                    <a:pt x="11442" y="18986"/>
                  </a:lnTo>
                  <a:lnTo>
                    <a:pt x="11239" y="19062"/>
                  </a:lnTo>
                  <a:lnTo>
                    <a:pt x="11061" y="19151"/>
                  </a:lnTo>
                  <a:lnTo>
                    <a:pt x="10922" y="19278"/>
                  </a:lnTo>
                  <a:lnTo>
                    <a:pt x="10807" y="19418"/>
                  </a:lnTo>
                  <a:lnTo>
                    <a:pt x="9702" y="21780"/>
                  </a:lnTo>
                  <a:lnTo>
                    <a:pt x="9626" y="21920"/>
                  </a:lnTo>
                  <a:lnTo>
                    <a:pt x="9486" y="22021"/>
                  </a:lnTo>
                  <a:lnTo>
                    <a:pt x="9334" y="22136"/>
                  </a:lnTo>
                  <a:lnTo>
                    <a:pt x="9182" y="22212"/>
                  </a:lnTo>
                  <a:lnTo>
                    <a:pt x="8966" y="22275"/>
                  </a:lnTo>
                  <a:lnTo>
                    <a:pt x="8483" y="22313"/>
                  </a:lnTo>
                  <a:lnTo>
                    <a:pt x="8255" y="22301"/>
                  </a:lnTo>
                  <a:lnTo>
                    <a:pt x="8102" y="22288"/>
                  </a:lnTo>
                  <a:lnTo>
                    <a:pt x="7950" y="22275"/>
                  </a:lnTo>
                  <a:lnTo>
                    <a:pt x="6985" y="22136"/>
                  </a:lnTo>
                  <a:lnTo>
                    <a:pt x="8420" y="19075"/>
                  </a:lnTo>
                  <a:lnTo>
                    <a:pt x="8445" y="18783"/>
                  </a:lnTo>
                  <a:lnTo>
                    <a:pt x="8382" y="18643"/>
                  </a:lnTo>
                  <a:lnTo>
                    <a:pt x="8280" y="18503"/>
                  </a:lnTo>
                  <a:lnTo>
                    <a:pt x="8140" y="18389"/>
                  </a:lnTo>
                  <a:lnTo>
                    <a:pt x="8001" y="18326"/>
                  </a:lnTo>
                  <a:lnTo>
                    <a:pt x="7785" y="18237"/>
                  </a:lnTo>
                  <a:lnTo>
                    <a:pt x="7556" y="18173"/>
                  </a:lnTo>
                  <a:lnTo>
                    <a:pt x="7302" y="18135"/>
                  </a:lnTo>
                  <a:lnTo>
                    <a:pt x="6096" y="17957"/>
                  </a:lnTo>
                  <a:lnTo>
                    <a:pt x="5956" y="17932"/>
                  </a:lnTo>
                  <a:lnTo>
                    <a:pt x="5803" y="17894"/>
                  </a:lnTo>
                  <a:lnTo>
                    <a:pt x="5638" y="17881"/>
                  </a:lnTo>
                  <a:lnTo>
                    <a:pt x="5575" y="19418"/>
                  </a:lnTo>
                  <a:lnTo>
                    <a:pt x="4495" y="21742"/>
                  </a:lnTo>
                  <a:lnTo>
                    <a:pt x="4356" y="21717"/>
                  </a:lnTo>
                  <a:lnTo>
                    <a:pt x="4191" y="21666"/>
                  </a:lnTo>
                  <a:lnTo>
                    <a:pt x="4064" y="21653"/>
                  </a:lnTo>
                  <a:lnTo>
                    <a:pt x="3937" y="21640"/>
                  </a:lnTo>
                  <a:lnTo>
                    <a:pt x="3644" y="21564"/>
                  </a:lnTo>
                  <a:lnTo>
                    <a:pt x="3479" y="21501"/>
                  </a:lnTo>
                  <a:lnTo>
                    <a:pt x="3314" y="21424"/>
                  </a:lnTo>
                  <a:lnTo>
                    <a:pt x="3035" y="21259"/>
                  </a:lnTo>
                  <a:lnTo>
                    <a:pt x="2908" y="21158"/>
                  </a:lnTo>
                  <a:lnTo>
                    <a:pt x="2730" y="20942"/>
                  </a:lnTo>
                  <a:lnTo>
                    <a:pt x="2616" y="20713"/>
                  </a:lnTo>
                  <a:lnTo>
                    <a:pt x="2565" y="20485"/>
                  </a:lnTo>
                  <a:lnTo>
                    <a:pt x="2590" y="20358"/>
                  </a:lnTo>
                  <a:lnTo>
                    <a:pt x="2641" y="20193"/>
                  </a:lnTo>
                  <a:lnTo>
                    <a:pt x="2755" y="20015"/>
                  </a:lnTo>
                  <a:lnTo>
                    <a:pt x="3073" y="19723"/>
                  </a:lnTo>
                  <a:lnTo>
                    <a:pt x="3378" y="19558"/>
                  </a:lnTo>
                  <a:lnTo>
                    <a:pt x="3530" y="19494"/>
                  </a:lnTo>
                  <a:lnTo>
                    <a:pt x="3708" y="19431"/>
                  </a:lnTo>
                  <a:lnTo>
                    <a:pt x="3898" y="19392"/>
                  </a:lnTo>
                  <a:lnTo>
                    <a:pt x="4394" y="19316"/>
                  </a:lnTo>
                  <a:lnTo>
                    <a:pt x="4902" y="19316"/>
                  </a:lnTo>
                  <a:lnTo>
                    <a:pt x="5092" y="19342"/>
                  </a:lnTo>
                  <a:lnTo>
                    <a:pt x="5270" y="19354"/>
                  </a:lnTo>
                  <a:lnTo>
                    <a:pt x="5575" y="19418"/>
                  </a:lnTo>
                  <a:lnTo>
                    <a:pt x="5575" y="17881"/>
                  </a:lnTo>
                  <a:lnTo>
                    <a:pt x="5194" y="17830"/>
                  </a:lnTo>
                  <a:lnTo>
                    <a:pt x="4965" y="17818"/>
                  </a:lnTo>
                  <a:lnTo>
                    <a:pt x="4279" y="17818"/>
                  </a:lnTo>
                  <a:lnTo>
                    <a:pt x="495" y="19316"/>
                  </a:lnTo>
                  <a:lnTo>
                    <a:pt x="228" y="19685"/>
                  </a:lnTo>
                  <a:lnTo>
                    <a:pt x="101" y="19939"/>
                  </a:lnTo>
                  <a:lnTo>
                    <a:pt x="25" y="20193"/>
                  </a:lnTo>
                  <a:lnTo>
                    <a:pt x="0" y="20472"/>
                  </a:lnTo>
                  <a:lnTo>
                    <a:pt x="12" y="20726"/>
                  </a:lnTo>
                  <a:lnTo>
                    <a:pt x="76" y="20993"/>
                  </a:lnTo>
                  <a:lnTo>
                    <a:pt x="177" y="21259"/>
                  </a:lnTo>
                  <a:lnTo>
                    <a:pt x="317" y="21501"/>
                  </a:lnTo>
                  <a:lnTo>
                    <a:pt x="3429" y="23101"/>
                  </a:lnTo>
                  <a:lnTo>
                    <a:pt x="4889" y="23329"/>
                  </a:lnTo>
                  <a:lnTo>
                    <a:pt x="5016" y="23355"/>
                  </a:lnTo>
                  <a:lnTo>
                    <a:pt x="5270" y="23393"/>
                  </a:lnTo>
                  <a:lnTo>
                    <a:pt x="7340" y="23710"/>
                  </a:lnTo>
                  <a:lnTo>
                    <a:pt x="7518" y="23736"/>
                  </a:lnTo>
                  <a:lnTo>
                    <a:pt x="8064" y="23799"/>
                  </a:lnTo>
                  <a:lnTo>
                    <a:pt x="8826" y="23799"/>
                  </a:lnTo>
                  <a:lnTo>
                    <a:pt x="9194" y="23774"/>
                  </a:lnTo>
                  <a:lnTo>
                    <a:pt x="9550" y="23723"/>
                  </a:lnTo>
                  <a:lnTo>
                    <a:pt x="10261" y="23571"/>
                  </a:lnTo>
                  <a:lnTo>
                    <a:pt x="10414" y="23507"/>
                  </a:lnTo>
                  <a:lnTo>
                    <a:pt x="10579" y="23456"/>
                  </a:lnTo>
                  <a:lnTo>
                    <a:pt x="10883" y="23317"/>
                  </a:lnTo>
                  <a:lnTo>
                    <a:pt x="11023" y="23241"/>
                  </a:lnTo>
                  <a:lnTo>
                    <a:pt x="11163" y="23177"/>
                  </a:lnTo>
                  <a:lnTo>
                    <a:pt x="11417" y="23025"/>
                  </a:lnTo>
                  <a:lnTo>
                    <a:pt x="11645" y="22860"/>
                  </a:lnTo>
                  <a:lnTo>
                    <a:pt x="11849" y="22669"/>
                  </a:lnTo>
                  <a:lnTo>
                    <a:pt x="12014" y="22479"/>
                  </a:lnTo>
                  <a:lnTo>
                    <a:pt x="12103" y="22326"/>
                  </a:lnTo>
                  <a:lnTo>
                    <a:pt x="12204" y="22174"/>
                  </a:lnTo>
                  <a:lnTo>
                    <a:pt x="13284" y="19824"/>
                  </a:lnTo>
                  <a:lnTo>
                    <a:pt x="13322" y="19570"/>
                  </a:lnTo>
                  <a:close/>
                </a:path>
                <a:path w="83820" h="29844">
                  <a:moveTo>
                    <a:pt x="48501" y="10502"/>
                  </a:moveTo>
                  <a:lnTo>
                    <a:pt x="45110" y="7620"/>
                  </a:lnTo>
                  <a:lnTo>
                    <a:pt x="45377" y="7315"/>
                  </a:lnTo>
                  <a:lnTo>
                    <a:pt x="45516" y="7061"/>
                  </a:lnTo>
                  <a:lnTo>
                    <a:pt x="45618" y="6807"/>
                  </a:lnTo>
                  <a:lnTo>
                    <a:pt x="45681" y="6540"/>
                  </a:lnTo>
                  <a:lnTo>
                    <a:pt x="45694" y="6273"/>
                  </a:lnTo>
                  <a:lnTo>
                    <a:pt x="45669" y="6019"/>
                  </a:lnTo>
                  <a:lnTo>
                    <a:pt x="45593" y="5753"/>
                  </a:lnTo>
                  <a:lnTo>
                    <a:pt x="45478" y="5486"/>
                  </a:lnTo>
                  <a:lnTo>
                    <a:pt x="45313" y="5245"/>
                  </a:lnTo>
                  <a:lnTo>
                    <a:pt x="45110" y="5016"/>
                  </a:lnTo>
                  <a:lnTo>
                    <a:pt x="43561" y="4064"/>
                  </a:lnTo>
                  <a:lnTo>
                    <a:pt x="43370" y="3975"/>
                  </a:lnTo>
                  <a:lnTo>
                    <a:pt x="43129" y="3924"/>
                  </a:lnTo>
                  <a:lnTo>
                    <a:pt x="43129" y="6299"/>
                  </a:lnTo>
                  <a:lnTo>
                    <a:pt x="42303" y="7264"/>
                  </a:lnTo>
                  <a:lnTo>
                    <a:pt x="42049" y="7378"/>
                  </a:lnTo>
                  <a:lnTo>
                    <a:pt x="41859" y="7416"/>
                  </a:lnTo>
                  <a:lnTo>
                    <a:pt x="41668" y="7467"/>
                  </a:lnTo>
                  <a:lnTo>
                    <a:pt x="41503" y="7493"/>
                  </a:lnTo>
                  <a:lnTo>
                    <a:pt x="38735" y="7924"/>
                  </a:lnTo>
                  <a:lnTo>
                    <a:pt x="37655" y="5600"/>
                  </a:lnTo>
                  <a:lnTo>
                    <a:pt x="40411" y="5168"/>
                  </a:lnTo>
                  <a:lnTo>
                    <a:pt x="40563" y="5156"/>
                  </a:lnTo>
                  <a:lnTo>
                    <a:pt x="40792" y="5118"/>
                  </a:lnTo>
                  <a:lnTo>
                    <a:pt x="41300" y="5118"/>
                  </a:lnTo>
                  <a:lnTo>
                    <a:pt x="41795" y="5194"/>
                  </a:lnTo>
                  <a:lnTo>
                    <a:pt x="42862" y="5740"/>
                  </a:lnTo>
                  <a:lnTo>
                    <a:pt x="43014" y="5956"/>
                  </a:lnTo>
                  <a:lnTo>
                    <a:pt x="43103" y="6184"/>
                  </a:lnTo>
                  <a:lnTo>
                    <a:pt x="43129" y="3924"/>
                  </a:lnTo>
                  <a:lnTo>
                    <a:pt x="42532" y="3759"/>
                  </a:lnTo>
                  <a:lnTo>
                    <a:pt x="41643" y="3644"/>
                  </a:lnTo>
                  <a:lnTo>
                    <a:pt x="41414" y="3632"/>
                  </a:lnTo>
                  <a:lnTo>
                    <a:pt x="40728" y="3632"/>
                  </a:lnTo>
                  <a:lnTo>
                    <a:pt x="40055" y="3683"/>
                  </a:lnTo>
                  <a:lnTo>
                    <a:pt x="39890" y="3721"/>
                  </a:lnTo>
                  <a:lnTo>
                    <a:pt x="35928" y="4330"/>
                  </a:lnTo>
                  <a:lnTo>
                    <a:pt x="35801" y="4343"/>
                  </a:lnTo>
                  <a:lnTo>
                    <a:pt x="35572" y="4394"/>
                  </a:lnTo>
                  <a:lnTo>
                    <a:pt x="35344" y="4470"/>
                  </a:lnTo>
                  <a:lnTo>
                    <a:pt x="35153" y="4559"/>
                  </a:lnTo>
                  <a:lnTo>
                    <a:pt x="35001" y="4660"/>
                  </a:lnTo>
                  <a:lnTo>
                    <a:pt x="34861" y="4838"/>
                  </a:lnTo>
                  <a:lnTo>
                    <a:pt x="34810" y="4978"/>
                  </a:lnTo>
                  <a:lnTo>
                    <a:pt x="34810" y="5130"/>
                  </a:lnTo>
                  <a:lnTo>
                    <a:pt x="34836" y="5270"/>
                  </a:lnTo>
                  <a:lnTo>
                    <a:pt x="36576" y="9029"/>
                  </a:lnTo>
                  <a:lnTo>
                    <a:pt x="38735" y="13677"/>
                  </a:lnTo>
                  <a:lnTo>
                    <a:pt x="38823" y="13830"/>
                  </a:lnTo>
                  <a:lnTo>
                    <a:pt x="38989" y="13995"/>
                  </a:lnTo>
                  <a:lnTo>
                    <a:pt x="39166" y="14084"/>
                  </a:lnTo>
                  <a:lnTo>
                    <a:pt x="39293" y="14160"/>
                  </a:lnTo>
                  <a:lnTo>
                    <a:pt x="39509" y="14224"/>
                  </a:lnTo>
                  <a:lnTo>
                    <a:pt x="39662" y="14262"/>
                  </a:lnTo>
                  <a:lnTo>
                    <a:pt x="39789" y="14274"/>
                  </a:lnTo>
                  <a:lnTo>
                    <a:pt x="40093" y="14287"/>
                  </a:lnTo>
                  <a:lnTo>
                    <a:pt x="40284" y="14274"/>
                  </a:lnTo>
                  <a:lnTo>
                    <a:pt x="44411" y="13627"/>
                  </a:lnTo>
                  <a:lnTo>
                    <a:pt x="43751" y="12192"/>
                  </a:lnTo>
                  <a:lnTo>
                    <a:pt x="43611" y="12217"/>
                  </a:lnTo>
                  <a:lnTo>
                    <a:pt x="40919" y="12636"/>
                  </a:lnTo>
                  <a:lnTo>
                    <a:pt x="39408" y="9372"/>
                  </a:lnTo>
                  <a:lnTo>
                    <a:pt x="42240" y="8928"/>
                  </a:lnTo>
                  <a:lnTo>
                    <a:pt x="42379" y="8890"/>
                  </a:lnTo>
                  <a:lnTo>
                    <a:pt x="42659" y="8864"/>
                  </a:lnTo>
                  <a:lnTo>
                    <a:pt x="43522" y="8877"/>
                  </a:lnTo>
                  <a:lnTo>
                    <a:pt x="44081" y="8966"/>
                  </a:lnTo>
                  <a:lnTo>
                    <a:pt x="44335" y="9055"/>
                  </a:lnTo>
                  <a:lnTo>
                    <a:pt x="44462" y="9080"/>
                  </a:lnTo>
                  <a:lnTo>
                    <a:pt x="44818" y="9220"/>
                  </a:lnTo>
                  <a:lnTo>
                    <a:pt x="45034" y="9321"/>
                  </a:lnTo>
                  <a:lnTo>
                    <a:pt x="45237" y="9448"/>
                  </a:lnTo>
                  <a:lnTo>
                    <a:pt x="45402" y="9588"/>
                  </a:lnTo>
                  <a:lnTo>
                    <a:pt x="45923" y="10528"/>
                  </a:lnTo>
                  <a:lnTo>
                    <a:pt x="45885" y="10858"/>
                  </a:lnTo>
                  <a:lnTo>
                    <a:pt x="45796" y="11010"/>
                  </a:lnTo>
                  <a:lnTo>
                    <a:pt x="45605" y="11315"/>
                  </a:lnTo>
                  <a:lnTo>
                    <a:pt x="45453" y="11468"/>
                  </a:lnTo>
                  <a:lnTo>
                    <a:pt x="45288" y="11595"/>
                  </a:lnTo>
                  <a:lnTo>
                    <a:pt x="45097" y="11734"/>
                  </a:lnTo>
                  <a:lnTo>
                    <a:pt x="44665" y="11938"/>
                  </a:lnTo>
                  <a:lnTo>
                    <a:pt x="44284" y="12077"/>
                  </a:lnTo>
                  <a:lnTo>
                    <a:pt x="43942" y="12166"/>
                  </a:lnTo>
                  <a:lnTo>
                    <a:pt x="43815" y="12179"/>
                  </a:lnTo>
                  <a:lnTo>
                    <a:pt x="44411" y="13614"/>
                  </a:lnTo>
                  <a:lnTo>
                    <a:pt x="44577" y="13589"/>
                  </a:lnTo>
                  <a:lnTo>
                    <a:pt x="45186" y="13462"/>
                  </a:lnTo>
                  <a:lnTo>
                    <a:pt x="48488" y="10807"/>
                  </a:lnTo>
                  <a:lnTo>
                    <a:pt x="48501" y="10502"/>
                  </a:lnTo>
                  <a:close/>
                </a:path>
                <a:path w="83820" h="29844">
                  <a:moveTo>
                    <a:pt x="62179" y="10248"/>
                  </a:moveTo>
                  <a:lnTo>
                    <a:pt x="62141" y="10109"/>
                  </a:lnTo>
                  <a:lnTo>
                    <a:pt x="61785" y="9779"/>
                  </a:lnTo>
                  <a:lnTo>
                    <a:pt x="61531" y="9652"/>
                  </a:lnTo>
                  <a:lnTo>
                    <a:pt x="61366" y="9601"/>
                  </a:lnTo>
                  <a:lnTo>
                    <a:pt x="61239" y="9588"/>
                  </a:lnTo>
                  <a:lnTo>
                    <a:pt x="61061" y="9575"/>
                  </a:lnTo>
                  <a:lnTo>
                    <a:pt x="60807" y="9563"/>
                  </a:lnTo>
                  <a:lnTo>
                    <a:pt x="60629" y="9575"/>
                  </a:lnTo>
                  <a:lnTo>
                    <a:pt x="56565" y="10210"/>
                  </a:lnTo>
                  <a:lnTo>
                    <a:pt x="56438" y="10210"/>
                  </a:lnTo>
                  <a:lnTo>
                    <a:pt x="55943" y="10223"/>
                  </a:lnTo>
                  <a:lnTo>
                    <a:pt x="55714" y="10185"/>
                  </a:lnTo>
                  <a:lnTo>
                    <a:pt x="55499" y="10121"/>
                  </a:lnTo>
                  <a:lnTo>
                    <a:pt x="55359" y="10058"/>
                  </a:lnTo>
                  <a:lnTo>
                    <a:pt x="55219" y="9982"/>
                  </a:lnTo>
                  <a:lnTo>
                    <a:pt x="55079" y="9867"/>
                  </a:lnTo>
                  <a:lnTo>
                    <a:pt x="54978" y="9702"/>
                  </a:lnTo>
                  <a:lnTo>
                    <a:pt x="54622" y="9029"/>
                  </a:lnTo>
                  <a:lnTo>
                    <a:pt x="59778" y="8229"/>
                  </a:lnTo>
                  <a:lnTo>
                    <a:pt x="59918" y="8204"/>
                  </a:lnTo>
                  <a:lnTo>
                    <a:pt x="60109" y="8166"/>
                  </a:lnTo>
                  <a:lnTo>
                    <a:pt x="60325" y="8089"/>
                  </a:lnTo>
                  <a:lnTo>
                    <a:pt x="60528" y="8001"/>
                  </a:lnTo>
                  <a:lnTo>
                    <a:pt x="60680" y="7899"/>
                  </a:lnTo>
                  <a:lnTo>
                    <a:pt x="60782" y="7759"/>
                  </a:lnTo>
                  <a:lnTo>
                    <a:pt x="60858" y="7620"/>
                  </a:lnTo>
                  <a:lnTo>
                    <a:pt x="60883" y="7429"/>
                  </a:lnTo>
                  <a:lnTo>
                    <a:pt x="60833" y="7289"/>
                  </a:lnTo>
                  <a:lnTo>
                    <a:pt x="60413" y="6388"/>
                  </a:lnTo>
                  <a:lnTo>
                    <a:pt x="60337" y="6235"/>
                  </a:lnTo>
                  <a:lnTo>
                    <a:pt x="60071" y="5854"/>
                  </a:lnTo>
                  <a:lnTo>
                    <a:pt x="59728" y="5511"/>
                  </a:lnTo>
                  <a:lnTo>
                    <a:pt x="59461" y="5295"/>
                  </a:lnTo>
                  <a:lnTo>
                    <a:pt x="58788" y="4927"/>
                  </a:lnTo>
                  <a:lnTo>
                    <a:pt x="58026" y="4648"/>
                  </a:lnTo>
                  <a:lnTo>
                    <a:pt x="58000" y="6972"/>
                  </a:lnTo>
                  <a:lnTo>
                    <a:pt x="53962" y="7581"/>
                  </a:lnTo>
                  <a:lnTo>
                    <a:pt x="53924" y="7454"/>
                  </a:lnTo>
                  <a:lnTo>
                    <a:pt x="53860" y="7327"/>
                  </a:lnTo>
                  <a:lnTo>
                    <a:pt x="53809" y="7112"/>
                  </a:lnTo>
                  <a:lnTo>
                    <a:pt x="53822" y="6883"/>
                  </a:lnTo>
                  <a:lnTo>
                    <a:pt x="53949" y="6604"/>
                  </a:lnTo>
                  <a:lnTo>
                    <a:pt x="54140" y="6388"/>
                  </a:lnTo>
                  <a:lnTo>
                    <a:pt x="54394" y="6210"/>
                  </a:lnTo>
                  <a:lnTo>
                    <a:pt x="54533" y="6108"/>
                  </a:lnTo>
                  <a:lnTo>
                    <a:pt x="54965" y="5956"/>
                  </a:lnTo>
                  <a:lnTo>
                    <a:pt x="55257" y="5892"/>
                  </a:lnTo>
                  <a:lnTo>
                    <a:pt x="55753" y="5842"/>
                  </a:lnTo>
                  <a:lnTo>
                    <a:pt x="56070" y="5842"/>
                  </a:lnTo>
                  <a:lnTo>
                    <a:pt x="57886" y="6705"/>
                  </a:lnTo>
                  <a:lnTo>
                    <a:pt x="58000" y="6972"/>
                  </a:lnTo>
                  <a:lnTo>
                    <a:pt x="58000" y="4648"/>
                  </a:lnTo>
                  <a:lnTo>
                    <a:pt x="57175" y="4445"/>
                  </a:lnTo>
                  <a:lnTo>
                    <a:pt x="56730" y="4381"/>
                  </a:lnTo>
                  <a:lnTo>
                    <a:pt x="56286" y="4356"/>
                  </a:lnTo>
                  <a:lnTo>
                    <a:pt x="55359" y="4368"/>
                  </a:lnTo>
                  <a:lnTo>
                    <a:pt x="54686" y="4445"/>
                  </a:lnTo>
                  <a:lnTo>
                    <a:pt x="54051" y="4572"/>
                  </a:lnTo>
                  <a:lnTo>
                    <a:pt x="53238" y="4813"/>
                  </a:lnTo>
                  <a:lnTo>
                    <a:pt x="53060" y="4914"/>
                  </a:lnTo>
                  <a:lnTo>
                    <a:pt x="52870" y="4991"/>
                  </a:lnTo>
                  <a:lnTo>
                    <a:pt x="51244" y="6819"/>
                  </a:lnTo>
                  <a:lnTo>
                    <a:pt x="51257" y="7353"/>
                  </a:lnTo>
                  <a:lnTo>
                    <a:pt x="51333" y="7607"/>
                  </a:lnTo>
                  <a:lnTo>
                    <a:pt x="51396" y="7747"/>
                  </a:lnTo>
                  <a:lnTo>
                    <a:pt x="51816" y="8661"/>
                  </a:lnTo>
                  <a:lnTo>
                    <a:pt x="52438" y="9994"/>
                  </a:lnTo>
                  <a:lnTo>
                    <a:pt x="52539" y="10198"/>
                  </a:lnTo>
                  <a:lnTo>
                    <a:pt x="53670" y="11163"/>
                  </a:lnTo>
                  <a:lnTo>
                    <a:pt x="53809" y="11239"/>
                  </a:lnTo>
                  <a:lnTo>
                    <a:pt x="54267" y="11430"/>
                  </a:lnTo>
                  <a:lnTo>
                    <a:pt x="54775" y="11569"/>
                  </a:lnTo>
                  <a:lnTo>
                    <a:pt x="54952" y="11595"/>
                  </a:lnTo>
                  <a:lnTo>
                    <a:pt x="55130" y="11633"/>
                  </a:lnTo>
                  <a:lnTo>
                    <a:pt x="55499" y="11696"/>
                  </a:lnTo>
                  <a:lnTo>
                    <a:pt x="55689" y="11696"/>
                  </a:lnTo>
                  <a:lnTo>
                    <a:pt x="56248" y="11722"/>
                  </a:lnTo>
                  <a:lnTo>
                    <a:pt x="56426" y="11709"/>
                  </a:lnTo>
                  <a:lnTo>
                    <a:pt x="56616" y="11709"/>
                  </a:lnTo>
                  <a:lnTo>
                    <a:pt x="56984" y="11671"/>
                  </a:lnTo>
                  <a:lnTo>
                    <a:pt x="57162" y="11645"/>
                  </a:lnTo>
                  <a:lnTo>
                    <a:pt x="61214" y="11023"/>
                  </a:lnTo>
                  <a:lnTo>
                    <a:pt x="61417" y="10985"/>
                  </a:lnTo>
                  <a:lnTo>
                    <a:pt x="61633" y="10909"/>
                  </a:lnTo>
                  <a:lnTo>
                    <a:pt x="61810" y="10820"/>
                  </a:lnTo>
                  <a:lnTo>
                    <a:pt x="61988" y="10718"/>
                  </a:lnTo>
                  <a:lnTo>
                    <a:pt x="62090" y="10579"/>
                  </a:lnTo>
                  <a:lnTo>
                    <a:pt x="62166" y="10439"/>
                  </a:lnTo>
                  <a:lnTo>
                    <a:pt x="62179" y="10248"/>
                  </a:lnTo>
                  <a:close/>
                </a:path>
                <a:path w="83820" h="29844">
                  <a:moveTo>
                    <a:pt x="72491" y="8623"/>
                  </a:moveTo>
                  <a:lnTo>
                    <a:pt x="72402" y="8407"/>
                  </a:lnTo>
                  <a:lnTo>
                    <a:pt x="72275" y="8293"/>
                  </a:lnTo>
                  <a:lnTo>
                    <a:pt x="72110" y="8178"/>
                  </a:lnTo>
                  <a:lnTo>
                    <a:pt x="71805" y="8051"/>
                  </a:lnTo>
                  <a:lnTo>
                    <a:pt x="71577" y="7988"/>
                  </a:lnTo>
                  <a:lnTo>
                    <a:pt x="71450" y="7988"/>
                  </a:lnTo>
                  <a:lnTo>
                    <a:pt x="71069" y="7975"/>
                  </a:lnTo>
                  <a:lnTo>
                    <a:pt x="70942" y="7988"/>
                  </a:lnTo>
                  <a:lnTo>
                    <a:pt x="70129" y="8115"/>
                  </a:lnTo>
                  <a:lnTo>
                    <a:pt x="70002" y="8128"/>
                  </a:lnTo>
                  <a:lnTo>
                    <a:pt x="69837" y="8128"/>
                  </a:lnTo>
                  <a:lnTo>
                    <a:pt x="69646" y="8128"/>
                  </a:lnTo>
                  <a:lnTo>
                    <a:pt x="69405" y="8115"/>
                  </a:lnTo>
                  <a:lnTo>
                    <a:pt x="69189" y="8051"/>
                  </a:lnTo>
                  <a:lnTo>
                    <a:pt x="68973" y="7975"/>
                  </a:lnTo>
                  <a:lnTo>
                    <a:pt x="68795" y="7886"/>
                  </a:lnTo>
                  <a:lnTo>
                    <a:pt x="68630" y="7734"/>
                  </a:lnTo>
                  <a:lnTo>
                    <a:pt x="68554" y="7607"/>
                  </a:lnTo>
                  <a:lnTo>
                    <a:pt x="66929" y="4102"/>
                  </a:lnTo>
                  <a:lnTo>
                    <a:pt x="68948" y="3784"/>
                  </a:lnTo>
                  <a:lnTo>
                    <a:pt x="69113" y="3746"/>
                  </a:lnTo>
                  <a:lnTo>
                    <a:pt x="69342" y="3670"/>
                  </a:lnTo>
                  <a:lnTo>
                    <a:pt x="69532" y="3581"/>
                  </a:lnTo>
                  <a:lnTo>
                    <a:pt x="69684" y="3479"/>
                  </a:lnTo>
                  <a:lnTo>
                    <a:pt x="69824" y="3302"/>
                  </a:lnTo>
                  <a:lnTo>
                    <a:pt x="69875" y="3162"/>
                  </a:lnTo>
                  <a:lnTo>
                    <a:pt x="69875" y="3009"/>
                  </a:lnTo>
                  <a:lnTo>
                    <a:pt x="69850" y="2870"/>
                  </a:lnTo>
                  <a:lnTo>
                    <a:pt x="69761" y="2730"/>
                  </a:lnTo>
                  <a:lnTo>
                    <a:pt x="69621" y="2628"/>
                  </a:lnTo>
                  <a:lnTo>
                    <a:pt x="69494" y="2540"/>
                  </a:lnTo>
                  <a:lnTo>
                    <a:pt x="69291" y="2438"/>
                  </a:lnTo>
                  <a:lnTo>
                    <a:pt x="69075" y="2374"/>
                  </a:lnTo>
                  <a:lnTo>
                    <a:pt x="68834" y="2336"/>
                  </a:lnTo>
                  <a:lnTo>
                    <a:pt x="68453" y="2336"/>
                  </a:lnTo>
                  <a:lnTo>
                    <a:pt x="68326" y="2349"/>
                  </a:lnTo>
                  <a:lnTo>
                    <a:pt x="66268" y="2679"/>
                  </a:lnTo>
                  <a:lnTo>
                    <a:pt x="65290" y="558"/>
                  </a:lnTo>
                  <a:lnTo>
                    <a:pt x="65189" y="419"/>
                  </a:lnTo>
                  <a:lnTo>
                    <a:pt x="65049" y="292"/>
                  </a:lnTo>
                  <a:lnTo>
                    <a:pt x="64833" y="165"/>
                  </a:lnTo>
                  <a:lnTo>
                    <a:pt x="64681" y="101"/>
                  </a:lnTo>
                  <a:lnTo>
                    <a:pt x="64516" y="50"/>
                  </a:lnTo>
                  <a:lnTo>
                    <a:pt x="64389" y="25"/>
                  </a:lnTo>
                  <a:lnTo>
                    <a:pt x="64211" y="0"/>
                  </a:lnTo>
                  <a:lnTo>
                    <a:pt x="63881" y="0"/>
                  </a:lnTo>
                  <a:lnTo>
                    <a:pt x="63754" y="12"/>
                  </a:lnTo>
                  <a:lnTo>
                    <a:pt x="63525" y="63"/>
                  </a:lnTo>
                  <a:lnTo>
                    <a:pt x="63296" y="139"/>
                  </a:lnTo>
                  <a:lnTo>
                    <a:pt x="63106" y="228"/>
                  </a:lnTo>
                  <a:lnTo>
                    <a:pt x="62890" y="406"/>
                  </a:lnTo>
                  <a:lnTo>
                    <a:pt x="62801" y="533"/>
                  </a:lnTo>
                  <a:lnTo>
                    <a:pt x="62763" y="673"/>
                  </a:lnTo>
                  <a:lnTo>
                    <a:pt x="62763" y="838"/>
                  </a:lnTo>
                  <a:lnTo>
                    <a:pt x="63766" y="3060"/>
                  </a:lnTo>
                  <a:lnTo>
                    <a:pt x="63398" y="3111"/>
                  </a:lnTo>
                  <a:lnTo>
                    <a:pt x="63207" y="3149"/>
                  </a:lnTo>
                  <a:lnTo>
                    <a:pt x="62992" y="3225"/>
                  </a:lnTo>
                  <a:lnTo>
                    <a:pt x="62788" y="3302"/>
                  </a:lnTo>
                  <a:lnTo>
                    <a:pt x="62636" y="3416"/>
                  </a:lnTo>
                  <a:lnTo>
                    <a:pt x="62445" y="3733"/>
                  </a:lnTo>
                  <a:lnTo>
                    <a:pt x="62445" y="3898"/>
                  </a:lnTo>
                  <a:lnTo>
                    <a:pt x="62484" y="4025"/>
                  </a:lnTo>
                  <a:lnTo>
                    <a:pt x="62560" y="4165"/>
                  </a:lnTo>
                  <a:lnTo>
                    <a:pt x="62699" y="4267"/>
                  </a:lnTo>
                  <a:lnTo>
                    <a:pt x="62826" y="4356"/>
                  </a:lnTo>
                  <a:lnTo>
                    <a:pt x="63030" y="4457"/>
                  </a:lnTo>
                  <a:lnTo>
                    <a:pt x="63258" y="4521"/>
                  </a:lnTo>
                  <a:lnTo>
                    <a:pt x="63487" y="4546"/>
                  </a:lnTo>
                  <a:lnTo>
                    <a:pt x="63868" y="4559"/>
                  </a:lnTo>
                  <a:lnTo>
                    <a:pt x="63995" y="4546"/>
                  </a:lnTo>
                  <a:lnTo>
                    <a:pt x="64427" y="4495"/>
                  </a:lnTo>
                  <a:lnTo>
                    <a:pt x="66027" y="7962"/>
                  </a:lnTo>
                  <a:lnTo>
                    <a:pt x="66103" y="8089"/>
                  </a:lnTo>
                  <a:lnTo>
                    <a:pt x="66243" y="8305"/>
                  </a:lnTo>
                  <a:lnTo>
                    <a:pt x="68529" y="9499"/>
                  </a:lnTo>
                  <a:lnTo>
                    <a:pt x="68707" y="9537"/>
                  </a:lnTo>
                  <a:lnTo>
                    <a:pt x="69253" y="9601"/>
                  </a:lnTo>
                  <a:lnTo>
                    <a:pt x="69811" y="9626"/>
                  </a:lnTo>
                  <a:lnTo>
                    <a:pt x="70002" y="9613"/>
                  </a:lnTo>
                  <a:lnTo>
                    <a:pt x="70192" y="9613"/>
                  </a:lnTo>
                  <a:lnTo>
                    <a:pt x="70561" y="9575"/>
                  </a:lnTo>
                  <a:lnTo>
                    <a:pt x="70739" y="9550"/>
                  </a:lnTo>
                  <a:lnTo>
                    <a:pt x="71551" y="9423"/>
                  </a:lnTo>
                  <a:lnTo>
                    <a:pt x="71729" y="9398"/>
                  </a:lnTo>
                  <a:lnTo>
                    <a:pt x="71945" y="9309"/>
                  </a:lnTo>
                  <a:lnTo>
                    <a:pt x="72148" y="9232"/>
                  </a:lnTo>
                  <a:lnTo>
                    <a:pt x="72301" y="9118"/>
                  </a:lnTo>
                  <a:lnTo>
                    <a:pt x="72491" y="8801"/>
                  </a:lnTo>
                  <a:lnTo>
                    <a:pt x="72491" y="8623"/>
                  </a:lnTo>
                  <a:close/>
                </a:path>
                <a:path w="83820" h="29844">
                  <a:moveTo>
                    <a:pt x="83680" y="3365"/>
                  </a:moveTo>
                  <a:lnTo>
                    <a:pt x="83629" y="3225"/>
                  </a:lnTo>
                  <a:lnTo>
                    <a:pt x="83527" y="3086"/>
                  </a:lnTo>
                  <a:lnTo>
                    <a:pt x="83375" y="2971"/>
                  </a:lnTo>
                  <a:lnTo>
                    <a:pt x="83248" y="2882"/>
                  </a:lnTo>
                  <a:lnTo>
                    <a:pt x="83096" y="2819"/>
                  </a:lnTo>
                  <a:lnTo>
                    <a:pt x="82867" y="2755"/>
                  </a:lnTo>
                  <a:lnTo>
                    <a:pt x="82638" y="2717"/>
                  </a:lnTo>
                  <a:lnTo>
                    <a:pt x="82257" y="2717"/>
                  </a:lnTo>
                  <a:lnTo>
                    <a:pt x="82130" y="2730"/>
                  </a:lnTo>
                  <a:lnTo>
                    <a:pt x="78397" y="3302"/>
                  </a:lnTo>
                  <a:lnTo>
                    <a:pt x="78193" y="3340"/>
                  </a:lnTo>
                  <a:lnTo>
                    <a:pt x="77431" y="3517"/>
                  </a:lnTo>
                  <a:lnTo>
                    <a:pt x="77076" y="3657"/>
                  </a:lnTo>
                  <a:lnTo>
                    <a:pt x="76758" y="3797"/>
                  </a:lnTo>
                  <a:lnTo>
                    <a:pt x="76454" y="3962"/>
                  </a:lnTo>
                  <a:lnTo>
                    <a:pt x="76314" y="4064"/>
                  </a:lnTo>
                  <a:lnTo>
                    <a:pt x="76174" y="4140"/>
                  </a:lnTo>
                  <a:lnTo>
                    <a:pt x="75920" y="4330"/>
                  </a:lnTo>
                  <a:lnTo>
                    <a:pt x="75730" y="4546"/>
                  </a:lnTo>
                  <a:lnTo>
                    <a:pt x="75298" y="5359"/>
                  </a:lnTo>
                  <a:lnTo>
                    <a:pt x="75260" y="5829"/>
                  </a:lnTo>
                  <a:lnTo>
                    <a:pt x="75272" y="5956"/>
                  </a:lnTo>
                  <a:lnTo>
                    <a:pt x="75399" y="6311"/>
                  </a:lnTo>
                  <a:lnTo>
                    <a:pt x="75603" y="6654"/>
                  </a:lnTo>
                  <a:lnTo>
                    <a:pt x="75780" y="6870"/>
                  </a:lnTo>
                  <a:lnTo>
                    <a:pt x="75996" y="7061"/>
                  </a:lnTo>
                  <a:lnTo>
                    <a:pt x="76263" y="7251"/>
                  </a:lnTo>
                  <a:lnTo>
                    <a:pt x="76542" y="7416"/>
                  </a:lnTo>
                  <a:lnTo>
                    <a:pt x="76695" y="7518"/>
                  </a:lnTo>
                  <a:lnTo>
                    <a:pt x="78130" y="7975"/>
                  </a:lnTo>
                  <a:lnTo>
                    <a:pt x="78333" y="8026"/>
                  </a:lnTo>
                  <a:lnTo>
                    <a:pt x="78943" y="8102"/>
                  </a:lnTo>
                  <a:lnTo>
                    <a:pt x="79146" y="8115"/>
                  </a:lnTo>
                  <a:lnTo>
                    <a:pt x="79781" y="8115"/>
                  </a:lnTo>
                  <a:lnTo>
                    <a:pt x="79984" y="8102"/>
                  </a:lnTo>
                  <a:lnTo>
                    <a:pt x="80594" y="8026"/>
                  </a:lnTo>
                  <a:lnTo>
                    <a:pt x="79933" y="6604"/>
                  </a:lnTo>
                  <a:lnTo>
                    <a:pt x="79603" y="6629"/>
                  </a:lnTo>
                  <a:lnTo>
                    <a:pt x="79362" y="6629"/>
                  </a:lnTo>
                  <a:lnTo>
                    <a:pt x="79197" y="6616"/>
                  </a:lnTo>
                  <a:lnTo>
                    <a:pt x="79044" y="6591"/>
                  </a:lnTo>
                  <a:lnTo>
                    <a:pt x="78727" y="6527"/>
                  </a:lnTo>
                  <a:lnTo>
                    <a:pt x="78587" y="6477"/>
                  </a:lnTo>
                  <a:lnTo>
                    <a:pt x="78409" y="6388"/>
                  </a:lnTo>
                  <a:lnTo>
                    <a:pt x="78219" y="6299"/>
                  </a:lnTo>
                  <a:lnTo>
                    <a:pt x="78041" y="6121"/>
                  </a:lnTo>
                  <a:lnTo>
                    <a:pt x="77914" y="5969"/>
                  </a:lnTo>
                  <a:lnTo>
                    <a:pt x="77838" y="5765"/>
                  </a:lnTo>
                  <a:lnTo>
                    <a:pt x="77838" y="5588"/>
                  </a:lnTo>
                  <a:lnTo>
                    <a:pt x="77901" y="5397"/>
                  </a:lnTo>
                  <a:lnTo>
                    <a:pt x="82727" y="4165"/>
                  </a:lnTo>
                  <a:lnTo>
                    <a:pt x="82918" y="4127"/>
                  </a:lnTo>
                  <a:lnTo>
                    <a:pt x="83134" y="4051"/>
                  </a:lnTo>
                  <a:lnTo>
                    <a:pt x="83337" y="3975"/>
                  </a:lnTo>
                  <a:lnTo>
                    <a:pt x="83489" y="3860"/>
                  </a:lnTo>
                  <a:lnTo>
                    <a:pt x="83591" y="3721"/>
                  </a:lnTo>
                  <a:lnTo>
                    <a:pt x="83667" y="3581"/>
                  </a:lnTo>
                  <a:lnTo>
                    <a:pt x="83680" y="336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378575" y="1331251"/>
              <a:ext cx="367030" cy="292735"/>
            </a:xfrm>
            <a:custGeom>
              <a:avLst/>
              <a:gdLst/>
              <a:ahLst/>
              <a:cxnLst/>
              <a:rect l="l" t="t" r="r" b="b"/>
              <a:pathLst>
                <a:path w="367029" h="292734">
                  <a:moveTo>
                    <a:pt x="10883" y="5956"/>
                  </a:moveTo>
                  <a:lnTo>
                    <a:pt x="10820" y="5829"/>
                  </a:lnTo>
                  <a:lnTo>
                    <a:pt x="8928" y="1778"/>
                  </a:lnTo>
                  <a:lnTo>
                    <a:pt x="8890" y="1651"/>
                  </a:lnTo>
                  <a:lnTo>
                    <a:pt x="8826" y="1524"/>
                  </a:lnTo>
                  <a:lnTo>
                    <a:pt x="8686" y="1320"/>
                  </a:lnTo>
                  <a:lnTo>
                    <a:pt x="8534" y="1130"/>
                  </a:lnTo>
                  <a:lnTo>
                    <a:pt x="8331" y="939"/>
                  </a:lnTo>
                  <a:lnTo>
                    <a:pt x="8204" y="863"/>
                  </a:lnTo>
                  <a:lnTo>
                    <a:pt x="7835" y="622"/>
                  </a:lnTo>
                  <a:lnTo>
                    <a:pt x="7696" y="533"/>
                  </a:lnTo>
                  <a:lnTo>
                    <a:pt x="7556" y="482"/>
                  </a:lnTo>
                  <a:lnTo>
                    <a:pt x="7251" y="355"/>
                  </a:lnTo>
                  <a:lnTo>
                    <a:pt x="6921" y="228"/>
                  </a:lnTo>
                  <a:lnTo>
                    <a:pt x="6591" y="152"/>
                  </a:lnTo>
                  <a:lnTo>
                    <a:pt x="6413" y="101"/>
                  </a:lnTo>
                  <a:lnTo>
                    <a:pt x="5867" y="25"/>
                  </a:lnTo>
                  <a:lnTo>
                    <a:pt x="5499" y="0"/>
                  </a:lnTo>
                  <a:lnTo>
                    <a:pt x="4940" y="0"/>
                  </a:lnTo>
                  <a:lnTo>
                    <a:pt x="4381" y="50"/>
                  </a:lnTo>
                  <a:lnTo>
                    <a:pt x="4203" y="76"/>
                  </a:lnTo>
                  <a:lnTo>
                    <a:pt x="4013" y="114"/>
                  </a:lnTo>
                  <a:lnTo>
                    <a:pt x="952" y="571"/>
                  </a:lnTo>
                  <a:lnTo>
                    <a:pt x="698" y="622"/>
                  </a:lnTo>
                  <a:lnTo>
                    <a:pt x="546" y="685"/>
                  </a:lnTo>
                  <a:lnTo>
                    <a:pt x="342" y="774"/>
                  </a:lnTo>
                  <a:lnTo>
                    <a:pt x="190" y="876"/>
                  </a:lnTo>
                  <a:lnTo>
                    <a:pt x="88" y="1016"/>
                  </a:lnTo>
                  <a:lnTo>
                    <a:pt x="12" y="1155"/>
                  </a:lnTo>
                  <a:lnTo>
                    <a:pt x="0" y="1371"/>
                  </a:lnTo>
                  <a:lnTo>
                    <a:pt x="50" y="1511"/>
                  </a:lnTo>
                  <a:lnTo>
                    <a:pt x="152" y="1651"/>
                  </a:lnTo>
                  <a:lnTo>
                    <a:pt x="304" y="1778"/>
                  </a:lnTo>
                  <a:lnTo>
                    <a:pt x="431" y="1854"/>
                  </a:lnTo>
                  <a:lnTo>
                    <a:pt x="584" y="1917"/>
                  </a:lnTo>
                  <a:lnTo>
                    <a:pt x="812" y="1993"/>
                  </a:lnTo>
                  <a:lnTo>
                    <a:pt x="1041" y="2019"/>
                  </a:lnTo>
                  <a:lnTo>
                    <a:pt x="1422" y="2019"/>
                  </a:lnTo>
                  <a:lnTo>
                    <a:pt x="1549" y="2006"/>
                  </a:lnTo>
                  <a:lnTo>
                    <a:pt x="4864" y="1511"/>
                  </a:lnTo>
                  <a:lnTo>
                    <a:pt x="5041" y="1498"/>
                  </a:lnTo>
                  <a:lnTo>
                    <a:pt x="5295" y="1485"/>
                  </a:lnTo>
                  <a:lnTo>
                    <a:pt x="5524" y="1511"/>
                  </a:lnTo>
                  <a:lnTo>
                    <a:pt x="5753" y="1562"/>
                  </a:lnTo>
                  <a:lnTo>
                    <a:pt x="5956" y="1651"/>
                  </a:lnTo>
                  <a:lnTo>
                    <a:pt x="6121" y="1739"/>
                  </a:lnTo>
                  <a:lnTo>
                    <a:pt x="6261" y="1854"/>
                  </a:lnTo>
                  <a:lnTo>
                    <a:pt x="6388" y="2019"/>
                  </a:lnTo>
                  <a:lnTo>
                    <a:pt x="8013" y="5549"/>
                  </a:lnTo>
                  <a:lnTo>
                    <a:pt x="5854" y="5880"/>
                  </a:lnTo>
                  <a:lnTo>
                    <a:pt x="5689" y="5892"/>
                  </a:lnTo>
                  <a:lnTo>
                    <a:pt x="5549" y="5918"/>
                  </a:lnTo>
                  <a:lnTo>
                    <a:pt x="5270" y="5943"/>
                  </a:lnTo>
                  <a:lnTo>
                    <a:pt x="5029" y="5943"/>
                  </a:lnTo>
                  <a:lnTo>
                    <a:pt x="4864" y="5930"/>
                  </a:lnTo>
                  <a:lnTo>
                    <a:pt x="4711" y="5905"/>
                  </a:lnTo>
                  <a:lnTo>
                    <a:pt x="4394" y="5842"/>
                  </a:lnTo>
                  <a:lnTo>
                    <a:pt x="4254" y="5791"/>
                  </a:lnTo>
                  <a:lnTo>
                    <a:pt x="4076" y="5702"/>
                  </a:lnTo>
                  <a:lnTo>
                    <a:pt x="3886" y="5613"/>
                  </a:lnTo>
                  <a:lnTo>
                    <a:pt x="3708" y="5435"/>
                  </a:lnTo>
                  <a:lnTo>
                    <a:pt x="3581" y="5283"/>
                  </a:lnTo>
                  <a:lnTo>
                    <a:pt x="3505" y="5080"/>
                  </a:lnTo>
                  <a:lnTo>
                    <a:pt x="3505" y="4902"/>
                  </a:lnTo>
                  <a:lnTo>
                    <a:pt x="3568" y="4711"/>
                  </a:lnTo>
                  <a:lnTo>
                    <a:pt x="4737" y="4051"/>
                  </a:lnTo>
                  <a:lnTo>
                    <a:pt x="4978" y="4000"/>
                  </a:lnTo>
                  <a:lnTo>
                    <a:pt x="5143" y="3937"/>
                  </a:lnTo>
                  <a:lnTo>
                    <a:pt x="5334" y="3848"/>
                  </a:lnTo>
                  <a:lnTo>
                    <a:pt x="5486" y="3746"/>
                  </a:lnTo>
                  <a:lnTo>
                    <a:pt x="5600" y="3606"/>
                  </a:lnTo>
                  <a:lnTo>
                    <a:pt x="5676" y="3429"/>
                  </a:lnTo>
                  <a:lnTo>
                    <a:pt x="5676" y="3276"/>
                  </a:lnTo>
                  <a:lnTo>
                    <a:pt x="5651" y="3136"/>
                  </a:lnTo>
                  <a:lnTo>
                    <a:pt x="5562" y="2997"/>
                  </a:lnTo>
                  <a:lnTo>
                    <a:pt x="5422" y="2882"/>
                  </a:lnTo>
                  <a:lnTo>
                    <a:pt x="5295" y="2806"/>
                  </a:lnTo>
                  <a:lnTo>
                    <a:pt x="5092" y="2705"/>
                  </a:lnTo>
                  <a:lnTo>
                    <a:pt x="4876" y="2628"/>
                  </a:lnTo>
                  <a:lnTo>
                    <a:pt x="4635" y="2603"/>
                  </a:lnTo>
                  <a:lnTo>
                    <a:pt x="4508" y="2590"/>
                  </a:lnTo>
                  <a:lnTo>
                    <a:pt x="4330" y="2590"/>
                  </a:lnTo>
                  <a:lnTo>
                    <a:pt x="4127" y="2603"/>
                  </a:lnTo>
                  <a:lnTo>
                    <a:pt x="3860" y="2654"/>
                  </a:lnTo>
                  <a:lnTo>
                    <a:pt x="3098" y="2832"/>
                  </a:lnTo>
                  <a:lnTo>
                    <a:pt x="2743" y="2971"/>
                  </a:lnTo>
                  <a:lnTo>
                    <a:pt x="2425" y="3111"/>
                  </a:lnTo>
                  <a:lnTo>
                    <a:pt x="2120" y="3276"/>
                  </a:lnTo>
                  <a:lnTo>
                    <a:pt x="1981" y="3378"/>
                  </a:lnTo>
                  <a:lnTo>
                    <a:pt x="1841" y="3454"/>
                  </a:lnTo>
                  <a:lnTo>
                    <a:pt x="1587" y="3644"/>
                  </a:lnTo>
                  <a:lnTo>
                    <a:pt x="1397" y="3860"/>
                  </a:lnTo>
                  <a:lnTo>
                    <a:pt x="965" y="4673"/>
                  </a:lnTo>
                  <a:lnTo>
                    <a:pt x="927" y="5143"/>
                  </a:lnTo>
                  <a:lnTo>
                    <a:pt x="939" y="5270"/>
                  </a:lnTo>
                  <a:lnTo>
                    <a:pt x="1066" y="5626"/>
                  </a:lnTo>
                  <a:lnTo>
                    <a:pt x="1270" y="5969"/>
                  </a:lnTo>
                  <a:lnTo>
                    <a:pt x="1447" y="6184"/>
                  </a:lnTo>
                  <a:lnTo>
                    <a:pt x="1663" y="6375"/>
                  </a:lnTo>
                  <a:lnTo>
                    <a:pt x="1930" y="6565"/>
                  </a:lnTo>
                  <a:lnTo>
                    <a:pt x="2209" y="6731"/>
                  </a:lnTo>
                  <a:lnTo>
                    <a:pt x="2362" y="6832"/>
                  </a:lnTo>
                  <a:lnTo>
                    <a:pt x="3797" y="7289"/>
                  </a:lnTo>
                  <a:lnTo>
                    <a:pt x="4000" y="7340"/>
                  </a:lnTo>
                  <a:lnTo>
                    <a:pt x="4610" y="7416"/>
                  </a:lnTo>
                  <a:lnTo>
                    <a:pt x="4813" y="7429"/>
                  </a:lnTo>
                  <a:lnTo>
                    <a:pt x="5448" y="7429"/>
                  </a:lnTo>
                  <a:lnTo>
                    <a:pt x="5651" y="7416"/>
                  </a:lnTo>
                  <a:lnTo>
                    <a:pt x="6159" y="7353"/>
                  </a:lnTo>
                  <a:lnTo>
                    <a:pt x="9829" y="6794"/>
                  </a:lnTo>
                  <a:lnTo>
                    <a:pt x="9982" y="6769"/>
                  </a:lnTo>
                  <a:lnTo>
                    <a:pt x="10109" y="6731"/>
                  </a:lnTo>
                  <a:lnTo>
                    <a:pt x="10325" y="6654"/>
                  </a:lnTo>
                  <a:lnTo>
                    <a:pt x="10528" y="6565"/>
                  </a:lnTo>
                  <a:lnTo>
                    <a:pt x="10680" y="6464"/>
                  </a:lnTo>
                  <a:lnTo>
                    <a:pt x="10782" y="6324"/>
                  </a:lnTo>
                  <a:lnTo>
                    <a:pt x="10858" y="6184"/>
                  </a:lnTo>
                  <a:lnTo>
                    <a:pt x="10883" y="5956"/>
                  </a:lnTo>
                  <a:close/>
                </a:path>
                <a:path w="367029" h="292734">
                  <a:moveTo>
                    <a:pt x="317830" y="282321"/>
                  </a:moveTo>
                  <a:lnTo>
                    <a:pt x="315582" y="282244"/>
                  </a:lnTo>
                  <a:lnTo>
                    <a:pt x="315582" y="291490"/>
                  </a:lnTo>
                  <a:lnTo>
                    <a:pt x="315582" y="282244"/>
                  </a:lnTo>
                  <a:lnTo>
                    <a:pt x="315264" y="282232"/>
                  </a:lnTo>
                  <a:lnTo>
                    <a:pt x="314528" y="289229"/>
                  </a:lnTo>
                  <a:lnTo>
                    <a:pt x="307848" y="283387"/>
                  </a:lnTo>
                  <a:lnTo>
                    <a:pt x="307708" y="283248"/>
                  </a:lnTo>
                  <a:lnTo>
                    <a:pt x="307543" y="283184"/>
                  </a:lnTo>
                  <a:lnTo>
                    <a:pt x="307289" y="283095"/>
                  </a:lnTo>
                  <a:lnTo>
                    <a:pt x="307035" y="283044"/>
                  </a:lnTo>
                  <a:lnTo>
                    <a:pt x="306527" y="283044"/>
                  </a:lnTo>
                  <a:lnTo>
                    <a:pt x="306133" y="283133"/>
                  </a:lnTo>
                  <a:lnTo>
                    <a:pt x="305917" y="283235"/>
                  </a:lnTo>
                  <a:lnTo>
                    <a:pt x="305739" y="283324"/>
                  </a:lnTo>
                  <a:lnTo>
                    <a:pt x="305625" y="283464"/>
                  </a:lnTo>
                  <a:lnTo>
                    <a:pt x="305523" y="283603"/>
                  </a:lnTo>
                  <a:lnTo>
                    <a:pt x="305498" y="283743"/>
                  </a:lnTo>
                  <a:lnTo>
                    <a:pt x="305511" y="283883"/>
                  </a:lnTo>
                  <a:lnTo>
                    <a:pt x="305587" y="284060"/>
                  </a:lnTo>
                  <a:lnTo>
                    <a:pt x="305701" y="284187"/>
                  </a:lnTo>
                  <a:lnTo>
                    <a:pt x="314477" y="291858"/>
                  </a:lnTo>
                  <a:lnTo>
                    <a:pt x="314629" y="291998"/>
                  </a:lnTo>
                  <a:lnTo>
                    <a:pt x="314756" y="292049"/>
                  </a:lnTo>
                  <a:lnTo>
                    <a:pt x="314972" y="292150"/>
                  </a:lnTo>
                  <a:lnTo>
                    <a:pt x="315214" y="292201"/>
                  </a:lnTo>
                  <a:lnTo>
                    <a:pt x="315442" y="292239"/>
                  </a:lnTo>
                  <a:lnTo>
                    <a:pt x="315709" y="292239"/>
                  </a:lnTo>
                  <a:lnTo>
                    <a:pt x="315836" y="292227"/>
                  </a:lnTo>
                  <a:lnTo>
                    <a:pt x="316166" y="292150"/>
                  </a:lnTo>
                  <a:lnTo>
                    <a:pt x="316306" y="292100"/>
                  </a:lnTo>
                  <a:lnTo>
                    <a:pt x="316445" y="292036"/>
                  </a:lnTo>
                  <a:lnTo>
                    <a:pt x="316636" y="291934"/>
                  </a:lnTo>
                  <a:lnTo>
                    <a:pt x="316776" y="291795"/>
                  </a:lnTo>
                  <a:lnTo>
                    <a:pt x="316852" y="291668"/>
                  </a:lnTo>
                  <a:lnTo>
                    <a:pt x="316865" y="291528"/>
                  </a:lnTo>
                  <a:lnTo>
                    <a:pt x="317830" y="282321"/>
                  </a:lnTo>
                  <a:close/>
                </a:path>
                <a:path w="367029" h="292734">
                  <a:moveTo>
                    <a:pt x="317842" y="282168"/>
                  </a:moveTo>
                  <a:lnTo>
                    <a:pt x="317779" y="282016"/>
                  </a:lnTo>
                  <a:lnTo>
                    <a:pt x="317639" y="281876"/>
                  </a:lnTo>
                  <a:lnTo>
                    <a:pt x="317512" y="281787"/>
                  </a:lnTo>
                  <a:lnTo>
                    <a:pt x="317385" y="281711"/>
                  </a:lnTo>
                  <a:lnTo>
                    <a:pt x="317169" y="281609"/>
                  </a:lnTo>
                  <a:lnTo>
                    <a:pt x="316928" y="281559"/>
                  </a:lnTo>
                  <a:lnTo>
                    <a:pt x="316699" y="281520"/>
                  </a:lnTo>
                  <a:lnTo>
                    <a:pt x="316445" y="281520"/>
                  </a:lnTo>
                  <a:lnTo>
                    <a:pt x="316293" y="281533"/>
                  </a:lnTo>
                  <a:lnTo>
                    <a:pt x="315950" y="281609"/>
                  </a:lnTo>
                  <a:lnTo>
                    <a:pt x="315760" y="281698"/>
                  </a:lnTo>
                  <a:lnTo>
                    <a:pt x="315633" y="281736"/>
                  </a:lnTo>
                  <a:lnTo>
                    <a:pt x="315404" y="281940"/>
                  </a:lnTo>
                  <a:lnTo>
                    <a:pt x="315290" y="282105"/>
                  </a:lnTo>
                  <a:lnTo>
                    <a:pt x="315277" y="282232"/>
                  </a:lnTo>
                  <a:lnTo>
                    <a:pt x="317830" y="282321"/>
                  </a:lnTo>
                  <a:lnTo>
                    <a:pt x="317842" y="282168"/>
                  </a:lnTo>
                  <a:close/>
                </a:path>
                <a:path w="367029" h="292734">
                  <a:moveTo>
                    <a:pt x="334848" y="285686"/>
                  </a:moveTo>
                  <a:lnTo>
                    <a:pt x="334708" y="284899"/>
                  </a:lnTo>
                  <a:lnTo>
                    <a:pt x="334568" y="284518"/>
                  </a:lnTo>
                  <a:lnTo>
                    <a:pt x="334429" y="284162"/>
                  </a:lnTo>
                  <a:lnTo>
                    <a:pt x="334340" y="284022"/>
                  </a:lnTo>
                  <a:lnTo>
                    <a:pt x="334175" y="283667"/>
                  </a:lnTo>
                  <a:lnTo>
                    <a:pt x="333705" y="282943"/>
                  </a:lnTo>
                  <a:lnTo>
                    <a:pt x="333413" y="282613"/>
                  </a:lnTo>
                  <a:lnTo>
                    <a:pt x="333108" y="282232"/>
                  </a:lnTo>
                  <a:lnTo>
                    <a:pt x="332384" y="281571"/>
                  </a:lnTo>
                  <a:lnTo>
                    <a:pt x="332270" y="285750"/>
                  </a:lnTo>
                  <a:lnTo>
                    <a:pt x="332270" y="286397"/>
                  </a:lnTo>
                  <a:lnTo>
                    <a:pt x="332155" y="287032"/>
                  </a:lnTo>
                  <a:lnTo>
                    <a:pt x="332079" y="287286"/>
                  </a:lnTo>
                  <a:lnTo>
                    <a:pt x="332028" y="287426"/>
                  </a:lnTo>
                  <a:lnTo>
                    <a:pt x="331978" y="287655"/>
                  </a:lnTo>
                  <a:lnTo>
                    <a:pt x="331851" y="287858"/>
                  </a:lnTo>
                  <a:lnTo>
                    <a:pt x="331647" y="288023"/>
                  </a:lnTo>
                  <a:lnTo>
                    <a:pt x="331406" y="288163"/>
                  </a:lnTo>
                  <a:lnTo>
                    <a:pt x="331101" y="288290"/>
                  </a:lnTo>
                  <a:lnTo>
                    <a:pt x="330936" y="288328"/>
                  </a:lnTo>
                  <a:lnTo>
                    <a:pt x="330695" y="288378"/>
                  </a:lnTo>
                  <a:lnTo>
                    <a:pt x="330492" y="288404"/>
                  </a:lnTo>
                  <a:lnTo>
                    <a:pt x="330288" y="288417"/>
                  </a:lnTo>
                  <a:lnTo>
                    <a:pt x="329958" y="288404"/>
                  </a:lnTo>
                  <a:lnTo>
                    <a:pt x="329603" y="288366"/>
                  </a:lnTo>
                  <a:lnTo>
                    <a:pt x="329425" y="288315"/>
                  </a:lnTo>
                  <a:lnTo>
                    <a:pt x="329272" y="288290"/>
                  </a:lnTo>
                  <a:lnTo>
                    <a:pt x="329107" y="288226"/>
                  </a:lnTo>
                  <a:lnTo>
                    <a:pt x="328980" y="288163"/>
                  </a:lnTo>
                  <a:lnTo>
                    <a:pt x="328853" y="288086"/>
                  </a:lnTo>
                  <a:lnTo>
                    <a:pt x="328726" y="287997"/>
                  </a:lnTo>
                  <a:lnTo>
                    <a:pt x="328599" y="287883"/>
                  </a:lnTo>
                  <a:lnTo>
                    <a:pt x="328307" y="287693"/>
                  </a:lnTo>
                  <a:lnTo>
                    <a:pt x="331406" y="283616"/>
                  </a:lnTo>
                  <a:lnTo>
                    <a:pt x="331724" y="284137"/>
                  </a:lnTo>
                  <a:lnTo>
                    <a:pt x="331863" y="284416"/>
                  </a:lnTo>
                  <a:lnTo>
                    <a:pt x="332143" y="285115"/>
                  </a:lnTo>
                  <a:lnTo>
                    <a:pt x="332270" y="285750"/>
                  </a:lnTo>
                  <a:lnTo>
                    <a:pt x="332270" y="281495"/>
                  </a:lnTo>
                  <a:lnTo>
                    <a:pt x="331978" y="281279"/>
                  </a:lnTo>
                  <a:lnTo>
                    <a:pt x="331584" y="280987"/>
                  </a:lnTo>
                  <a:lnTo>
                    <a:pt x="331152" y="280670"/>
                  </a:lnTo>
                  <a:lnTo>
                    <a:pt x="330847" y="280492"/>
                  </a:lnTo>
                  <a:lnTo>
                    <a:pt x="330619" y="280390"/>
                  </a:lnTo>
                  <a:lnTo>
                    <a:pt x="330619" y="281330"/>
                  </a:lnTo>
                  <a:lnTo>
                    <a:pt x="330466" y="281406"/>
                  </a:lnTo>
                  <a:lnTo>
                    <a:pt x="330619" y="281330"/>
                  </a:lnTo>
                  <a:lnTo>
                    <a:pt x="330619" y="280390"/>
                  </a:lnTo>
                  <a:lnTo>
                    <a:pt x="330339" y="280263"/>
                  </a:lnTo>
                  <a:lnTo>
                    <a:pt x="330149" y="280200"/>
                  </a:lnTo>
                  <a:lnTo>
                    <a:pt x="329780" y="280098"/>
                  </a:lnTo>
                  <a:lnTo>
                    <a:pt x="329780" y="282054"/>
                  </a:lnTo>
                  <a:lnTo>
                    <a:pt x="326682" y="286131"/>
                  </a:lnTo>
                  <a:lnTo>
                    <a:pt x="326377" y="285635"/>
                  </a:lnTo>
                  <a:lnTo>
                    <a:pt x="326275" y="285419"/>
                  </a:lnTo>
                  <a:lnTo>
                    <a:pt x="326250" y="285292"/>
                  </a:lnTo>
                  <a:lnTo>
                    <a:pt x="326123" y="285013"/>
                  </a:lnTo>
                  <a:lnTo>
                    <a:pt x="325958" y="284619"/>
                  </a:lnTo>
                  <a:lnTo>
                    <a:pt x="325843" y="283984"/>
                  </a:lnTo>
                  <a:lnTo>
                    <a:pt x="325843" y="283349"/>
                  </a:lnTo>
                  <a:lnTo>
                    <a:pt x="325932" y="282727"/>
                  </a:lnTo>
                  <a:lnTo>
                    <a:pt x="326009" y="282511"/>
                  </a:lnTo>
                  <a:lnTo>
                    <a:pt x="326059" y="282384"/>
                  </a:lnTo>
                  <a:lnTo>
                    <a:pt x="326085" y="282257"/>
                  </a:lnTo>
                  <a:lnTo>
                    <a:pt x="326161" y="282041"/>
                  </a:lnTo>
                  <a:lnTo>
                    <a:pt x="326326" y="281863"/>
                  </a:lnTo>
                  <a:lnTo>
                    <a:pt x="326567" y="281660"/>
                  </a:lnTo>
                  <a:lnTo>
                    <a:pt x="326720" y="281584"/>
                  </a:lnTo>
                  <a:lnTo>
                    <a:pt x="326859" y="281520"/>
                  </a:lnTo>
                  <a:lnTo>
                    <a:pt x="327012" y="281457"/>
                  </a:lnTo>
                  <a:lnTo>
                    <a:pt x="327164" y="281419"/>
                  </a:lnTo>
                  <a:lnTo>
                    <a:pt x="327342" y="281381"/>
                  </a:lnTo>
                  <a:lnTo>
                    <a:pt x="327812" y="281317"/>
                  </a:lnTo>
                  <a:lnTo>
                    <a:pt x="327977" y="281317"/>
                  </a:lnTo>
                  <a:lnTo>
                    <a:pt x="328498" y="281381"/>
                  </a:lnTo>
                  <a:lnTo>
                    <a:pt x="328676" y="281432"/>
                  </a:lnTo>
                  <a:lnTo>
                    <a:pt x="328980" y="281520"/>
                  </a:lnTo>
                  <a:lnTo>
                    <a:pt x="329107" y="281597"/>
                  </a:lnTo>
                  <a:lnTo>
                    <a:pt x="329260" y="281660"/>
                  </a:lnTo>
                  <a:lnTo>
                    <a:pt x="329387" y="281787"/>
                  </a:lnTo>
                  <a:lnTo>
                    <a:pt x="329526" y="281889"/>
                  </a:lnTo>
                  <a:lnTo>
                    <a:pt x="329780" y="282054"/>
                  </a:lnTo>
                  <a:lnTo>
                    <a:pt x="329780" y="280098"/>
                  </a:lnTo>
                  <a:lnTo>
                    <a:pt x="329565" y="280022"/>
                  </a:lnTo>
                  <a:lnTo>
                    <a:pt x="328968" y="279908"/>
                  </a:lnTo>
                  <a:lnTo>
                    <a:pt x="328523" y="279857"/>
                  </a:lnTo>
                  <a:lnTo>
                    <a:pt x="328104" y="279844"/>
                  </a:lnTo>
                  <a:lnTo>
                    <a:pt x="327672" y="279844"/>
                  </a:lnTo>
                  <a:lnTo>
                    <a:pt x="327025" y="279882"/>
                  </a:lnTo>
                  <a:lnTo>
                    <a:pt x="326821" y="279920"/>
                  </a:lnTo>
                  <a:lnTo>
                    <a:pt x="326580" y="279971"/>
                  </a:lnTo>
                  <a:lnTo>
                    <a:pt x="326148" y="280060"/>
                  </a:lnTo>
                  <a:lnTo>
                    <a:pt x="325932" y="280098"/>
                  </a:lnTo>
                  <a:lnTo>
                    <a:pt x="325399" y="280301"/>
                  </a:lnTo>
                  <a:lnTo>
                    <a:pt x="325056" y="280441"/>
                  </a:lnTo>
                  <a:lnTo>
                    <a:pt x="324726" y="280619"/>
                  </a:lnTo>
                  <a:lnTo>
                    <a:pt x="324573" y="280708"/>
                  </a:lnTo>
                  <a:lnTo>
                    <a:pt x="324192" y="281012"/>
                  </a:lnTo>
                  <a:lnTo>
                    <a:pt x="323964" y="281216"/>
                  </a:lnTo>
                  <a:lnTo>
                    <a:pt x="323735" y="281571"/>
                  </a:lnTo>
                  <a:lnTo>
                    <a:pt x="323557" y="281927"/>
                  </a:lnTo>
                  <a:lnTo>
                    <a:pt x="323545" y="282067"/>
                  </a:lnTo>
                  <a:lnTo>
                    <a:pt x="323392" y="282498"/>
                  </a:lnTo>
                  <a:lnTo>
                    <a:pt x="323265" y="283273"/>
                  </a:lnTo>
                  <a:lnTo>
                    <a:pt x="323265" y="284048"/>
                  </a:lnTo>
                  <a:lnTo>
                    <a:pt x="323418" y="284835"/>
                  </a:lnTo>
                  <a:lnTo>
                    <a:pt x="323596" y="285330"/>
                  </a:lnTo>
                  <a:lnTo>
                    <a:pt x="323723" y="285673"/>
                  </a:lnTo>
                  <a:lnTo>
                    <a:pt x="323926" y="286080"/>
                  </a:lnTo>
                  <a:lnTo>
                    <a:pt x="326250" y="288569"/>
                  </a:lnTo>
                  <a:lnTo>
                    <a:pt x="326517" y="288772"/>
                  </a:lnTo>
                  <a:lnTo>
                    <a:pt x="329361" y="289852"/>
                  </a:lnTo>
                  <a:lnTo>
                    <a:pt x="329577" y="289890"/>
                  </a:lnTo>
                  <a:lnTo>
                    <a:pt x="330009" y="289915"/>
                  </a:lnTo>
                  <a:lnTo>
                    <a:pt x="330225" y="289915"/>
                  </a:lnTo>
                  <a:lnTo>
                    <a:pt x="330873" y="289890"/>
                  </a:lnTo>
                  <a:lnTo>
                    <a:pt x="331063" y="289852"/>
                  </a:lnTo>
                  <a:lnTo>
                    <a:pt x="331266" y="289839"/>
                  </a:lnTo>
                  <a:lnTo>
                    <a:pt x="334581" y="287705"/>
                  </a:lnTo>
                  <a:lnTo>
                    <a:pt x="334606" y="287578"/>
                  </a:lnTo>
                  <a:lnTo>
                    <a:pt x="334721" y="287248"/>
                  </a:lnTo>
                  <a:lnTo>
                    <a:pt x="334848" y="286461"/>
                  </a:lnTo>
                  <a:lnTo>
                    <a:pt x="334848" y="285686"/>
                  </a:lnTo>
                  <a:close/>
                </a:path>
                <a:path w="367029" h="292734">
                  <a:moveTo>
                    <a:pt x="352463" y="285991"/>
                  </a:moveTo>
                  <a:lnTo>
                    <a:pt x="352450" y="285838"/>
                  </a:lnTo>
                  <a:lnTo>
                    <a:pt x="352386" y="285711"/>
                  </a:lnTo>
                  <a:lnTo>
                    <a:pt x="352247" y="285572"/>
                  </a:lnTo>
                  <a:lnTo>
                    <a:pt x="352120" y="285496"/>
                  </a:lnTo>
                  <a:lnTo>
                    <a:pt x="348005" y="282829"/>
                  </a:lnTo>
                  <a:lnTo>
                    <a:pt x="348221" y="282714"/>
                  </a:lnTo>
                  <a:lnTo>
                    <a:pt x="348386" y="282587"/>
                  </a:lnTo>
                  <a:lnTo>
                    <a:pt x="348564" y="282473"/>
                  </a:lnTo>
                  <a:lnTo>
                    <a:pt x="348881" y="282232"/>
                  </a:lnTo>
                  <a:lnTo>
                    <a:pt x="349021" y="282079"/>
                  </a:lnTo>
                  <a:lnTo>
                    <a:pt x="349173" y="281965"/>
                  </a:lnTo>
                  <a:lnTo>
                    <a:pt x="349770" y="280466"/>
                  </a:lnTo>
                  <a:lnTo>
                    <a:pt x="349719" y="280136"/>
                  </a:lnTo>
                  <a:lnTo>
                    <a:pt x="348615" y="278587"/>
                  </a:lnTo>
                  <a:lnTo>
                    <a:pt x="348449" y="278460"/>
                  </a:lnTo>
                  <a:lnTo>
                    <a:pt x="348094" y="278218"/>
                  </a:lnTo>
                  <a:lnTo>
                    <a:pt x="347891" y="278117"/>
                  </a:lnTo>
                  <a:lnTo>
                    <a:pt x="347256" y="277837"/>
                  </a:lnTo>
                  <a:lnTo>
                    <a:pt x="347192" y="280479"/>
                  </a:lnTo>
                  <a:lnTo>
                    <a:pt x="347154" y="280733"/>
                  </a:lnTo>
                  <a:lnTo>
                    <a:pt x="346036" y="281838"/>
                  </a:lnTo>
                  <a:lnTo>
                    <a:pt x="345541" y="282028"/>
                  </a:lnTo>
                  <a:lnTo>
                    <a:pt x="345198" y="282117"/>
                  </a:lnTo>
                  <a:lnTo>
                    <a:pt x="345071" y="282130"/>
                  </a:lnTo>
                  <a:lnTo>
                    <a:pt x="344944" y="282143"/>
                  </a:lnTo>
                  <a:lnTo>
                    <a:pt x="342163" y="282575"/>
                  </a:lnTo>
                  <a:lnTo>
                    <a:pt x="340664" y="279323"/>
                  </a:lnTo>
                  <a:lnTo>
                    <a:pt x="343509" y="278879"/>
                  </a:lnTo>
                  <a:lnTo>
                    <a:pt x="343649" y="278841"/>
                  </a:lnTo>
                  <a:lnTo>
                    <a:pt x="344068" y="278815"/>
                  </a:lnTo>
                  <a:lnTo>
                    <a:pt x="344500" y="278815"/>
                  </a:lnTo>
                  <a:lnTo>
                    <a:pt x="345198" y="278904"/>
                  </a:lnTo>
                  <a:lnTo>
                    <a:pt x="345719" y="279044"/>
                  </a:lnTo>
                  <a:lnTo>
                    <a:pt x="346075" y="279184"/>
                  </a:lnTo>
                  <a:lnTo>
                    <a:pt x="346290" y="279273"/>
                  </a:lnTo>
                  <a:lnTo>
                    <a:pt x="347167" y="280314"/>
                  </a:lnTo>
                  <a:lnTo>
                    <a:pt x="347192" y="280479"/>
                  </a:lnTo>
                  <a:lnTo>
                    <a:pt x="347192" y="277825"/>
                  </a:lnTo>
                  <a:lnTo>
                    <a:pt x="346760" y="277672"/>
                  </a:lnTo>
                  <a:lnTo>
                    <a:pt x="344157" y="277317"/>
                  </a:lnTo>
                  <a:lnTo>
                    <a:pt x="343623" y="277329"/>
                  </a:lnTo>
                  <a:lnTo>
                    <a:pt x="342912" y="277431"/>
                  </a:lnTo>
                  <a:lnTo>
                    <a:pt x="342785" y="277444"/>
                  </a:lnTo>
                  <a:lnTo>
                    <a:pt x="342646" y="277482"/>
                  </a:lnTo>
                  <a:lnTo>
                    <a:pt x="339077" y="278028"/>
                  </a:lnTo>
                  <a:lnTo>
                    <a:pt x="338950" y="278041"/>
                  </a:lnTo>
                  <a:lnTo>
                    <a:pt x="338823" y="278053"/>
                  </a:lnTo>
                  <a:lnTo>
                    <a:pt x="338696" y="278079"/>
                  </a:lnTo>
                  <a:lnTo>
                    <a:pt x="338569" y="278091"/>
                  </a:lnTo>
                  <a:lnTo>
                    <a:pt x="338366" y="278168"/>
                  </a:lnTo>
                  <a:lnTo>
                    <a:pt x="338137" y="278282"/>
                  </a:lnTo>
                  <a:lnTo>
                    <a:pt x="338010" y="278384"/>
                  </a:lnTo>
                  <a:lnTo>
                    <a:pt x="337896" y="278523"/>
                  </a:lnTo>
                  <a:lnTo>
                    <a:pt x="337820" y="278650"/>
                  </a:lnTo>
                  <a:lnTo>
                    <a:pt x="337807" y="278879"/>
                  </a:lnTo>
                  <a:lnTo>
                    <a:pt x="337858" y="279019"/>
                  </a:lnTo>
                  <a:lnTo>
                    <a:pt x="337921" y="279146"/>
                  </a:lnTo>
                  <a:lnTo>
                    <a:pt x="340017" y="283679"/>
                  </a:lnTo>
                  <a:lnTo>
                    <a:pt x="341769" y="287451"/>
                  </a:lnTo>
                  <a:lnTo>
                    <a:pt x="341871" y="287578"/>
                  </a:lnTo>
                  <a:lnTo>
                    <a:pt x="342011" y="287705"/>
                  </a:lnTo>
                  <a:lnTo>
                    <a:pt x="342226" y="287832"/>
                  </a:lnTo>
                  <a:lnTo>
                    <a:pt x="342430" y="287921"/>
                  </a:lnTo>
                  <a:lnTo>
                    <a:pt x="342607" y="287947"/>
                  </a:lnTo>
                  <a:lnTo>
                    <a:pt x="342785" y="287985"/>
                  </a:lnTo>
                  <a:lnTo>
                    <a:pt x="343179" y="287997"/>
                  </a:lnTo>
                  <a:lnTo>
                    <a:pt x="343357" y="287972"/>
                  </a:lnTo>
                  <a:lnTo>
                    <a:pt x="343535" y="287934"/>
                  </a:lnTo>
                  <a:lnTo>
                    <a:pt x="343763" y="287858"/>
                  </a:lnTo>
                  <a:lnTo>
                    <a:pt x="343941" y="287769"/>
                  </a:lnTo>
                  <a:lnTo>
                    <a:pt x="344131" y="287616"/>
                  </a:lnTo>
                  <a:lnTo>
                    <a:pt x="344246" y="287489"/>
                  </a:lnTo>
                  <a:lnTo>
                    <a:pt x="344297" y="287350"/>
                  </a:lnTo>
                  <a:lnTo>
                    <a:pt x="344297" y="287197"/>
                  </a:lnTo>
                  <a:lnTo>
                    <a:pt x="344271" y="287070"/>
                  </a:lnTo>
                  <a:lnTo>
                    <a:pt x="342836" y="284022"/>
                  </a:lnTo>
                  <a:lnTo>
                    <a:pt x="345579" y="283591"/>
                  </a:lnTo>
                  <a:lnTo>
                    <a:pt x="345706" y="283578"/>
                  </a:lnTo>
                  <a:lnTo>
                    <a:pt x="350189" y="286486"/>
                  </a:lnTo>
                  <a:lnTo>
                    <a:pt x="350329" y="286550"/>
                  </a:lnTo>
                  <a:lnTo>
                    <a:pt x="350545" y="286626"/>
                  </a:lnTo>
                  <a:lnTo>
                    <a:pt x="350837" y="286702"/>
                  </a:lnTo>
                  <a:lnTo>
                    <a:pt x="351028" y="286715"/>
                  </a:lnTo>
                  <a:lnTo>
                    <a:pt x="351167" y="286727"/>
                  </a:lnTo>
                  <a:lnTo>
                    <a:pt x="351396" y="286715"/>
                  </a:lnTo>
                  <a:lnTo>
                    <a:pt x="351523" y="286689"/>
                  </a:lnTo>
                  <a:lnTo>
                    <a:pt x="351777" y="286639"/>
                  </a:lnTo>
                  <a:lnTo>
                    <a:pt x="351967" y="286562"/>
                  </a:lnTo>
                  <a:lnTo>
                    <a:pt x="352145" y="286448"/>
                  </a:lnTo>
                  <a:lnTo>
                    <a:pt x="352285" y="286346"/>
                  </a:lnTo>
                  <a:lnTo>
                    <a:pt x="352412" y="286207"/>
                  </a:lnTo>
                  <a:lnTo>
                    <a:pt x="352450" y="286016"/>
                  </a:lnTo>
                  <a:close/>
                </a:path>
                <a:path w="367029" h="292734">
                  <a:moveTo>
                    <a:pt x="366979" y="282206"/>
                  </a:moveTo>
                  <a:lnTo>
                    <a:pt x="366953" y="281927"/>
                  </a:lnTo>
                  <a:lnTo>
                    <a:pt x="366877" y="281686"/>
                  </a:lnTo>
                  <a:lnTo>
                    <a:pt x="366814" y="281546"/>
                  </a:lnTo>
                  <a:lnTo>
                    <a:pt x="366725" y="281419"/>
                  </a:lnTo>
                  <a:lnTo>
                    <a:pt x="366369" y="280619"/>
                  </a:lnTo>
                  <a:lnTo>
                    <a:pt x="366280" y="280479"/>
                  </a:lnTo>
                  <a:lnTo>
                    <a:pt x="366153" y="280352"/>
                  </a:lnTo>
                  <a:lnTo>
                    <a:pt x="366001" y="280250"/>
                  </a:lnTo>
                  <a:lnTo>
                    <a:pt x="365772" y="280149"/>
                  </a:lnTo>
                  <a:lnTo>
                    <a:pt x="365544" y="280098"/>
                  </a:lnTo>
                  <a:lnTo>
                    <a:pt x="365366" y="280060"/>
                  </a:lnTo>
                  <a:lnTo>
                    <a:pt x="365048" y="280047"/>
                  </a:lnTo>
                  <a:lnTo>
                    <a:pt x="364858" y="280060"/>
                  </a:lnTo>
                  <a:lnTo>
                    <a:pt x="364629" y="280111"/>
                  </a:lnTo>
                  <a:lnTo>
                    <a:pt x="364401" y="280187"/>
                  </a:lnTo>
                  <a:lnTo>
                    <a:pt x="364210" y="280276"/>
                  </a:lnTo>
                  <a:lnTo>
                    <a:pt x="364058" y="280403"/>
                  </a:lnTo>
                  <a:lnTo>
                    <a:pt x="363956" y="280543"/>
                  </a:lnTo>
                  <a:lnTo>
                    <a:pt x="363855" y="280695"/>
                  </a:lnTo>
                  <a:lnTo>
                    <a:pt x="363842" y="280885"/>
                  </a:lnTo>
                  <a:lnTo>
                    <a:pt x="364299" y="281914"/>
                  </a:lnTo>
                  <a:lnTo>
                    <a:pt x="364388" y="282105"/>
                  </a:lnTo>
                  <a:lnTo>
                    <a:pt x="364388" y="282346"/>
                  </a:lnTo>
                  <a:lnTo>
                    <a:pt x="364299" y="282625"/>
                  </a:lnTo>
                  <a:lnTo>
                    <a:pt x="364172" y="282790"/>
                  </a:lnTo>
                  <a:lnTo>
                    <a:pt x="363956" y="282994"/>
                  </a:lnTo>
                  <a:lnTo>
                    <a:pt x="363664" y="283171"/>
                  </a:lnTo>
                  <a:lnTo>
                    <a:pt x="363220" y="283324"/>
                  </a:lnTo>
                  <a:lnTo>
                    <a:pt x="362966" y="283400"/>
                  </a:lnTo>
                  <a:lnTo>
                    <a:pt x="362800" y="283400"/>
                  </a:lnTo>
                  <a:lnTo>
                    <a:pt x="362673" y="283438"/>
                  </a:lnTo>
                  <a:lnTo>
                    <a:pt x="357974" y="284162"/>
                  </a:lnTo>
                  <a:lnTo>
                    <a:pt x="357784" y="284200"/>
                  </a:lnTo>
                  <a:lnTo>
                    <a:pt x="357581" y="284276"/>
                  </a:lnTo>
                  <a:lnTo>
                    <a:pt x="357365" y="284365"/>
                  </a:lnTo>
                  <a:lnTo>
                    <a:pt x="357212" y="284492"/>
                  </a:lnTo>
                  <a:lnTo>
                    <a:pt x="357073" y="284645"/>
                  </a:lnTo>
                  <a:lnTo>
                    <a:pt x="357035" y="284962"/>
                  </a:lnTo>
                  <a:lnTo>
                    <a:pt x="357073" y="285115"/>
                  </a:lnTo>
                  <a:lnTo>
                    <a:pt x="357174" y="285254"/>
                  </a:lnTo>
                  <a:lnTo>
                    <a:pt x="357327" y="285369"/>
                  </a:lnTo>
                  <a:lnTo>
                    <a:pt x="357454" y="285445"/>
                  </a:lnTo>
                  <a:lnTo>
                    <a:pt x="357619" y="285508"/>
                  </a:lnTo>
                  <a:lnTo>
                    <a:pt x="357835" y="285584"/>
                  </a:lnTo>
                  <a:lnTo>
                    <a:pt x="358063" y="285610"/>
                  </a:lnTo>
                  <a:lnTo>
                    <a:pt x="358444" y="285623"/>
                  </a:lnTo>
                  <a:lnTo>
                    <a:pt x="358571" y="285610"/>
                  </a:lnTo>
                  <a:lnTo>
                    <a:pt x="363512" y="284848"/>
                  </a:lnTo>
                  <a:lnTo>
                    <a:pt x="363651" y="284835"/>
                  </a:lnTo>
                  <a:lnTo>
                    <a:pt x="364172" y="284721"/>
                  </a:lnTo>
                  <a:lnTo>
                    <a:pt x="364591" y="284594"/>
                  </a:lnTo>
                  <a:lnTo>
                    <a:pt x="364972" y="284467"/>
                  </a:lnTo>
                  <a:lnTo>
                    <a:pt x="365150" y="284365"/>
                  </a:lnTo>
                  <a:lnTo>
                    <a:pt x="365328" y="284302"/>
                  </a:lnTo>
                  <a:lnTo>
                    <a:pt x="365671" y="284124"/>
                  </a:lnTo>
                  <a:lnTo>
                    <a:pt x="365823" y="284010"/>
                  </a:lnTo>
                  <a:lnTo>
                    <a:pt x="365975" y="283921"/>
                  </a:lnTo>
                  <a:lnTo>
                    <a:pt x="366928" y="282600"/>
                  </a:lnTo>
                  <a:lnTo>
                    <a:pt x="366966" y="282460"/>
                  </a:lnTo>
                  <a:lnTo>
                    <a:pt x="366979" y="28220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731660" y="1566163"/>
              <a:ext cx="55880" cy="47625"/>
            </a:xfrm>
            <a:custGeom>
              <a:avLst/>
              <a:gdLst/>
              <a:ahLst/>
              <a:cxnLst/>
              <a:rect l="l" t="t" r="r" b="b"/>
              <a:pathLst>
                <a:path w="55879" h="47625">
                  <a:moveTo>
                    <a:pt x="10706" y="40170"/>
                  </a:moveTo>
                  <a:lnTo>
                    <a:pt x="10680" y="40043"/>
                  </a:lnTo>
                  <a:lnTo>
                    <a:pt x="10604" y="39903"/>
                  </a:lnTo>
                  <a:lnTo>
                    <a:pt x="10464" y="39801"/>
                  </a:lnTo>
                  <a:lnTo>
                    <a:pt x="10337" y="39725"/>
                  </a:lnTo>
                  <a:lnTo>
                    <a:pt x="10121" y="39636"/>
                  </a:lnTo>
                  <a:lnTo>
                    <a:pt x="9906" y="39547"/>
                  </a:lnTo>
                  <a:lnTo>
                    <a:pt x="9677" y="39522"/>
                  </a:lnTo>
                  <a:lnTo>
                    <a:pt x="9296" y="39509"/>
                  </a:lnTo>
                  <a:lnTo>
                    <a:pt x="9169" y="39522"/>
                  </a:lnTo>
                  <a:lnTo>
                    <a:pt x="9766" y="40970"/>
                  </a:lnTo>
                  <a:lnTo>
                    <a:pt x="9956" y="40944"/>
                  </a:lnTo>
                  <a:lnTo>
                    <a:pt x="10172" y="40868"/>
                  </a:lnTo>
                  <a:lnTo>
                    <a:pt x="10363" y="40767"/>
                  </a:lnTo>
                  <a:lnTo>
                    <a:pt x="10528" y="40652"/>
                  </a:lnTo>
                  <a:lnTo>
                    <a:pt x="10629" y="40513"/>
                  </a:lnTo>
                  <a:lnTo>
                    <a:pt x="10706" y="40386"/>
                  </a:lnTo>
                  <a:lnTo>
                    <a:pt x="10706" y="40170"/>
                  </a:lnTo>
                  <a:close/>
                </a:path>
                <a:path w="55879" h="47625">
                  <a:moveTo>
                    <a:pt x="13347" y="45808"/>
                  </a:moveTo>
                  <a:lnTo>
                    <a:pt x="13271" y="45669"/>
                  </a:lnTo>
                  <a:lnTo>
                    <a:pt x="13068" y="45326"/>
                  </a:lnTo>
                  <a:lnTo>
                    <a:pt x="12890" y="45085"/>
                  </a:lnTo>
                  <a:lnTo>
                    <a:pt x="12623" y="44856"/>
                  </a:lnTo>
                  <a:lnTo>
                    <a:pt x="12484" y="44754"/>
                  </a:lnTo>
                  <a:lnTo>
                    <a:pt x="12357" y="44640"/>
                  </a:lnTo>
                  <a:lnTo>
                    <a:pt x="12039" y="44475"/>
                  </a:lnTo>
                  <a:lnTo>
                    <a:pt x="11874" y="44373"/>
                  </a:lnTo>
                  <a:lnTo>
                    <a:pt x="11696" y="44284"/>
                  </a:lnTo>
                  <a:lnTo>
                    <a:pt x="8712" y="43700"/>
                  </a:lnTo>
                  <a:lnTo>
                    <a:pt x="8509" y="43713"/>
                  </a:lnTo>
                  <a:lnTo>
                    <a:pt x="8280" y="43713"/>
                  </a:lnTo>
                  <a:lnTo>
                    <a:pt x="7810" y="43764"/>
                  </a:lnTo>
                  <a:lnTo>
                    <a:pt x="7658" y="43789"/>
                  </a:lnTo>
                  <a:lnTo>
                    <a:pt x="7531" y="43802"/>
                  </a:lnTo>
                  <a:lnTo>
                    <a:pt x="7404" y="43840"/>
                  </a:lnTo>
                  <a:lnTo>
                    <a:pt x="3962" y="44373"/>
                  </a:lnTo>
                  <a:lnTo>
                    <a:pt x="2882" y="42049"/>
                  </a:lnTo>
                  <a:lnTo>
                    <a:pt x="9766" y="40982"/>
                  </a:lnTo>
                  <a:lnTo>
                    <a:pt x="9105" y="39522"/>
                  </a:lnTo>
                  <a:lnTo>
                    <a:pt x="1270" y="40754"/>
                  </a:lnTo>
                  <a:lnTo>
                    <a:pt x="1130" y="40767"/>
                  </a:lnTo>
                  <a:lnTo>
                    <a:pt x="1003" y="40779"/>
                  </a:lnTo>
                  <a:lnTo>
                    <a:pt x="787" y="40817"/>
                  </a:lnTo>
                  <a:lnTo>
                    <a:pt x="571" y="40894"/>
                  </a:lnTo>
                  <a:lnTo>
                    <a:pt x="381" y="40982"/>
                  </a:lnTo>
                  <a:lnTo>
                    <a:pt x="215" y="41109"/>
                  </a:lnTo>
                  <a:lnTo>
                    <a:pt x="101" y="41249"/>
                  </a:lnTo>
                  <a:lnTo>
                    <a:pt x="38" y="41376"/>
                  </a:lnTo>
                  <a:lnTo>
                    <a:pt x="0" y="41554"/>
                  </a:lnTo>
                  <a:lnTo>
                    <a:pt x="50" y="41719"/>
                  </a:lnTo>
                  <a:lnTo>
                    <a:pt x="1765" y="45427"/>
                  </a:lnTo>
                  <a:lnTo>
                    <a:pt x="1854" y="45567"/>
                  </a:lnTo>
                  <a:lnTo>
                    <a:pt x="1981" y="45694"/>
                  </a:lnTo>
                  <a:lnTo>
                    <a:pt x="2197" y="45847"/>
                  </a:lnTo>
                  <a:lnTo>
                    <a:pt x="2349" y="45897"/>
                  </a:lnTo>
                  <a:lnTo>
                    <a:pt x="2476" y="45935"/>
                  </a:lnTo>
                  <a:lnTo>
                    <a:pt x="2654" y="45986"/>
                  </a:lnTo>
                  <a:lnTo>
                    <a:pt x="2806" y="46012"/>
                  </a:lnTo>
                  <a:lnTo>
                    <a:pt x="2933" y="46024"/>
                  </a:lnTo>
                  <a:lnTo>
                    <a:pt x="3200" y="46024"/>
                  </a:lnTo>
                  <a:lnTo>
                    <a:pt x="3340" y="46012"/>
                  </a:lnTo>
                  <a:lnTo>
                    <a:pt x="3467" y="45999"/>
                  </a:lnTo>
                  <a:lnTo>
                    <a:pt x="8178" y="45250"/>
                  </a:lnTo>
                  <a:lnTo>
                    <a:pt x="8356" y="45224"/>
                  </a:lnTo>
                  <a:lnTo>
                    <a:pt x="8572" y="45199"/>
                  </a:lnTo>
                  <a:lnTo>
                    <a:pt x="8966" y="45186"/>
                  </a:lnTo>
                  <a:lnTo>
                    <a:pt x="9359" y="45224"/>
                  </a:lnTo>
                  <a:lnTo>
                    <a:pt x="9575" y="45275"/>
                  </a:lnTo>
                  <a:lnTo>
                    <a:pt x="10769" y="46024"/>
                  </a:lnTo>
                  <a:lnTo>
                    <a:pt x="10896" y="46177"/>
                  </a:lnTo>
                  <a:lnTo>
                    <a:pt x="11010" y="46316"/>
                  </a:lnTo>
                  <a:lnTo>
                    <a:pt x="11201" y="46456"/>
                  </a:lnTo>
                  <a:lnTo>
                    <a:pt x="11480" y="46558"/>
                  </a:lnTo>
                  <a:lnTo>
                    <a:pt x="11658" y="46583"/>
                  </a:lnTo>
                  <a:lnTo>
                    <a:pt x="11836" y="46621"/>
                  </a:lnTo>
                  <a:lnTo>
                    <a:pt x="12217" y="46634"/>
                  </a:lnTo>
                  <a:lnTo>
                    <a:pt x="12344" y="46621"/>
                  </a:lnTo>
                  <a:lnTo>
                    <a:pt x="12573" y="46570"/>
                  </a:lnTo>
                  <a:lnTo>
                    <a:pt x="12801" y="46494"/>
                  </a:lnTo>
                  <a:lnTo>
                    <a:pt x="12992" y="46405"/>
                  </a:lnTo>
                  <a:lnTo>
                    <a:pt x="13144" y="46291"/>
                  </a:lnTo>
                  <a:lnTo>
                    <a:pt x="13246" y="46151"/>
                  </a:lnTo>
                  <a:lnTo>
                    <a:pt x="13322" y="46024"/>
                  </a:lnTo>
                  <a:lnTo>
                    <a:pt x="13347" y="45808"/>
                  </a:lnTo>
                  <a:close/>
                </a:path>
                <a:path w="55879" h="47625">
                  <a:moveTo>
                    <a:pt x="13779" y="46761"/>
                  </a:moveTo>
                  <a:lnTo>
                    <a:pt x="13728" y="46634"/>
                  </a:lnTo>
                  <a:lnTo>
                    <a:pt x="11252" y="47015"/>
                  </a:lnTo>
                  <a:lnTo>
                    <a:pt x="11341" y="47155"/>
                  </a:lnTo>
                  <a:lnTo>
                    <a:pt x="11480" y="47282"/>
                  </a:lnTo>
                  <a:lnTo>
                    <a:pt x="11798" y="47472"/>
                  </a:lnTo>
                  <a:lnTo>
                    <a:pt x="12014" y="47523"/>
                  </a:lnTo>
                  <a:lnTo>
                    <a:pt x="12141" y="47561"/>
                  </a:lnTo>
                  <a:lnTo>
                    <a:pt x="12268" y="47574"/>
                  </a:lnTo>
                  <a:lnTo>
                    <a:pt x="12509" y="47586"/>
                  </a:lnTo>
                  <a:lnTo>
                    <a:pt x="12636" y="47574"/>
                  </a:lnTo>
                  <a:lnTo>
                    <a:pt x="12776" y="47561"/>
                  </a:lnTo>
                  <a:lnTo>
                    <a:pt x="13004" y="47523"/>
                  </a:lnTo>
                  <a:lnTo>
                    <a:pt x="13322" y="47409"/>
                  </a:lnTo>
                  <a:lnTo>
                    <a:pt x="13462" y="47332"/>
                  </a:lnTo>
                  <a:lnTo>
                    <a:pt x="13639" y="47167"/>
                  </a:lnTo>
                  <a:lnTo>
                    <a:pt x="13728" y="47040"/>
                  </a:lnTo>
                  <a:lnTo>
                    <a:pt x="13779" y="46761"/>
                  </a:lnTo>
                  <a:close/>
                </a:path>
                <a:path w="55879" h="47625">
                  <a:moveTo>
                    <a:pt x="31927" y="27495"/>
                  </a:moveTo>
                  <a:lnTo>
                    <a:pt x="31877" y="27343"/>
                  </a:lnTo>
                  <a:lnTo>
                    <a:pt x="31762" y="27165"/>
                  </a:lnTo>
                  <a:lnTo>
                    <a:pt x="31623" y="27051"/>
                  </a:lnTo>
                  <a:lnTo>
                    <a:pt x="31496" y="26987"/>
                  </a:lnTo>
                  <a:lnTo>
                    <a:pt x="31267" y="26911"/>
                  </a:lnTo>
                  <a:lnTo>
                    <a:pt x="31038" y="26847"/>
                  </a:lnTo>
                  <a:lnTo>
                    <a:pt x="30797" y="26822"/>
                  </a:lnTo>
                  <a:lnTo>
                    <a:pt x="30543" y="26797"/>
                  </a:lnTo>
                  <a:lnTo>
                    <a:pt x="30416" y="26822"/>
                  </a:lnTo>
                  <a:lnTo>
                    <a:pt x="30187" y="26860"/>
                  </a:lnTo>
                  <a:lnTo>
                    <a:pt x="30048" y="26898"/>
                  </a:lnTo>
                  <a:lnTo>
                    <a:pt x="29794" y="27000"/>
                  </a:lnTo>
                  <a:lnTo>
                    <a:pt x="29629" y="27089"/>
                  </a:lnTo>
                  <a:lnTo>
                    <a:pt x="29502" y="27216"/>
                  </a:lnTo>
                  <a:lnTo>
                    <a:pt x="29400" y="27355"/>
                  </a:lnTo>
                  <a:lnTo>
                    <a:pt x="31877" y="27736"/>
                  </a:lnTo>
                  <a:lnTo>
                    <a:pt x="31927" y="27495"/>
                  </a:lnTo>
                  <a:close/>
                </a:path>
                <a:path w="55879" h="47625">
                  <a:moveTo>
                    <a:pt x="33947" y="37363"/>
                  </a:moveTo>
                  <a:lnTo>
                    <a:pt x="32918" y="37198"/>
                  </a:lnTo>
                  <a:lnTo>
                    <a:pt x="26581" y="34391"/>
                  </a:lnTo>
                  <a:lnTo>
                    <a:pt x="26416" y="34302"/>
                  </a:lnTo>
                  <a:lnTo>
                    <a:pt x="26276" y="34239"/>
                  </a:lnTo>
                  <a:lnTo>
                    <a:pt x="26149" y="34188"/>
                  </a:lnTo>
                  <a:lnTo>
                    <a:pt x="25996" y="34150"/>
                  </a:lnTo>
                  <a:lnTo>
                    <a:pt x="25819" y="34112"/>
                  </a:lnTo>
                  <a:lnTo>
                    <a:pt x="25692" y="34099"/>
                  </a:lnTo>
                  <a:lnTo>
                    <a:pt x="25552" y="34086"/>
                  </a:lnTo>
                  <a:lnTo>
                    <a:pt x="25425" y="34086"/>
                  </a:lnTo>
                  <a:lnTo>
                    <a:pt x="25247" y="34112"/>
                  </a:lnTo>
                  <a:lnTo>
                    <a:pt x="25069" y="34150"/>
                  </a:lnTo>
                  <a:lnTo>
                    <a:pt x="24828" y="34201"/>
                  </a:lnTo>
                  <a:lnTo>
                    <a:pt x="24638" y="34302"/>
                  </a:lnTo>
                  <a:lnTo>
                    <a:pt x="24472" y="34391"/>
                  </a:lnTo>
                  <a:lnTo>
                    <a:pt x="24345" y="34531"/>
                  </a:lnTo>
                  <a:lnTo>
                    <a:pt x="24257" y="34671"/>
                  </a:lnTo>
                  <a:lnTo>
                    <a:pt x="24231" y="34823"/>
                  </a:lnTo>
                  <a:lnTo>
                    <a:pt x="24244" y="34950"/>
                  </a:lnTo>
                  <a:lnTo>
                    <a:pt x="24320" y="35102"/>
                  </a:lnTo>
                  <a:lnTo>
                    <a:pt x="33070" y="38773"/>
                  </a:lnTo>
                  <a:lnTo>
                    <a:pt x="33210" y="38798"/>
                  </a:lnTo>
                  <a:lnTo>
                    <a:pt x="33947" y="37363"/>
                  </a:lnTo>
                  <a:close/>
                </a:path>
                <a:path w="55879" h="47625">
                  <a:moveTo>
                    <a:pt x="40627" y="32359"/>
                  </a:moveTo>
                  <a:lnTo>
                    <a:pt x="40487" y="32346"/>
                  </a:lnTo>
                  <a:lnTo>
                    <a:pt x="32727" y="31153"/>
                  </a:lnTo>
                  <a:lnTo>
                    <a:pt x="32550" y="31102"/>
                  </a:lnTo>
                  <a:lnTo>
                    <a:pt x="32423" y="31089"/>
                  </a:lnTo>
                  <a:lnTo>
                    <a:pt x="32194" y="31038"/>
                  </a:lnTo>
                  <a:lnTo>
                    <a:pt x="31838" y="30924"/>
                  </a:lnTo>
                  <a:lnTo>
                    <a:pt x="31534" y="30772"/>
                  </a:lnTo>
                  <a:lnTo>
                    <a:pt x="31394" y="30683"/>
                  </a:lnTo>
                  <a:lnTo>
                    <a:pt x="31229" y="30543"/>
                  </a:lnTo>
                  <a:lnTo>
                    <a:pt x="31089" y="30391"/>
                  </a:lnTo>
                  <a:lnTo>
                    <a:pt x="30975" y="30137"/>
                  </a:lnTo>
                  <a:lnTo>
                    <a:pt x="30949" y="29857"/>
                  </a:lnTo>
                  <a:lnTo>
                    <a:pt x="31000" y="29679"/>
                  </a:lnTo>
                  <a:lnTo>
                    <a:pt x="31889" y="27749"/>
                  </a:lnTo>
                  <a:lnTo>
                    <a:pt x="29400" y="27368"/>
                  </a:lnTo>
                  <a:lnTo>
                    <a:pt x="28536" y="29222"/>
                  </a:lnTo>
                  <a:lnTo>
                    <a:pt x="28486" y="29349"/>
                  </a:lnTo>
                  <a:lnTo>
                    <a:pt x="28409" y="29629"/>
                  </a:lnTo>
                  <a:lnTo>
                    <a:pt x="28384" y="29756"/>
                  </a:lnTo>
                  <a:lnTo>
                    <a:pt x="28371" y="29895"/>
                  </a:lnTo>
                  <a:lnTo>
                    <a:pt x="28384" y="30149"/>
                  </a:lnTo>
                  <a:lnTo>
                    <a:pt x="28422" y="30276"/>
                  </a:lnTo>
                  <a:lnTo>
                    <a:pt x="28448" y="30416"/>
                  </a:lnTo>
                  <a:lnTo>
                    <a:pt x="28549" y="30670"/>
                  </a:lnTo>
                  <a:lnTo>
                    <a:pt x="28702" y="30924"/>
                  </a:lnTo>
                  <a:lnTo>
                    <a:pt x="28879" y="31178"/>
                  </a:lnTo>
                  <a:lnTo>
                    <a:pt x="29006" y="31267"/>
                  </a:lnTo>
                  <a:lnTo>
                    <a:pt x="29108" y="31394"/>
                  </a:lnTo>
                  <a:lnTo>
                    <a:pt x="31610" y="32499"/>
                  </a:lnTo>
                  <a:lnTo>
                    <a:pt x="31762" y="32524"/>
                  </a:lnTo>
                  <a:lnTo>
                    <a:pt x="39763" y="33769"/>
                  </a:lnTo>
                  <a:lnTo>
                    <a:pt x="39903" y="33794"/>
                  </a:lnTo>
                  <a:lnTo>
                    <a:pt x="40627" y="32359"/>
                  </a:lnTo>
                  <a:close/>
                </a:path>
                <a:path w="55879" h="47625">
                  <a:moveTo>
                    <a:pt x="41732" y="13919"/>
                  </a:moveTo>
                  <a:lnTo>
                    <a:pt x="41706" y="13779"/>
                  </a:lnTo>
                  <a:lnTo>
                    <a:pt x="41592" y="13652"/>
                  </a:lnTo>
                  <a:lnTo>
                    <a:pt x="41389" y="13474"/>
                  </a:lnTo>
                  <a:lnTo>
                    <a:pt x="41211" y="13360"/>
                  </a:lnTo>
                  <a:lnTo>
                    <a:pt x="40449" y="13970"/>
                  </a:lnTo>
                  <a:lnTo>
                    <a:pt x="41148" y="13335"/>
                  </a:lnTo>
                  <a:lnTo>
                    <a:pt x="40970" y="13296"/>
                  </a:lnTo>
                  <a:lnTo>
                    <a:pt x="40767" y="13208"/>
                  </a:lnTo>
                  <a:lnTo>
                    <a:pt x="40513" y="13042"/>
                  </a:lnTo>
                  <a:lnTo>
                    <a:pt x="40271" y="12890"/>
                  </a:lnTo>
                  <a:lnTo>
                    <a:pt x="40068" y="12725"/>
                  </a:lnTo>
                  <a:lnTo>
                    <a:pt x="39763" y="12369"/>
                  </a:lnTo>
                  <a:lnTo>
                    <a:pt x="39636" y="12179"/>
                  </a:lnTo>
                  <a:lnTo>
                    <a:pt x="39560" y="11988"/>
                  </a:lnTo>
                  <a:lnTo>
                    <a:pt x="39497" y="11582"/>
                  </a:lnTo>
                  <a:lnTo>
                    <a:pt x="39522" y="11379"/>
                  </a:lnTo>
                  <a:lnTo>
                    <a:pt x="39573" y="11176"/>
                  </a:lnTo>
                  <a:lnTo>
                    <a:pt x="37160" y="10706"/>
                  </a:lnTo>
                  <a:lnTo>
                    <a:pt x="37058" y="10858"/>
                  </a:lnTo>
                  <a:lnTo>
                    <a:pt x="36957" y="11214"/>
                  </a:lnTo>
                  <a:lnTo>
                    <a:pt x="36931" y="11557"/>
                  </a:lnTo>
                  <a:lnTo>
                    <a:pt x="36944" y="11912"/>
                  </a:lnTo>
                  <a:lnTo>
                    <a:pt x="39433" y="14478"/>
                  </a:lnTo>
                  <a:lnTo>
                    <a:pt x="39636" y="14579"/>
                  </a:lnTo>
                  <a:lnTo>
                    <a:pt x="39801" y="14617"/>
                  </a:lnTo>
                  <a:lnTo>
                    <a:pt x="39979" y="14655"/>
                  </a:lnTo>
                  <a:lnTo>
                    <a:pt x="40157" y="14706"/>
                  </a:lnTo>
                  <a:lnTo>
                    <a:pt x="40525" y="14719"/>
                  </a:lnTo>
                  <a:lnTo>
                    <a:pt x="40652" y="14706"/>
                  </a:lnTo>
                  <a:lnTo>
                    <a:pt x="40881" y="14668"/>
                  </a:lnTo>
                  <a:lnTo>
                    <a:pt x="41021" y="14643"/>
                  </a:lnTo>
                  <a:lnTo>
                    <a:pt x="41173" y="14579"/>
                  </a:lnTo>
                  <a:lnTo>
                    <a:pt x="41338" y="14516"/>
                  </a:lnTo>
                  <a:lnTo>
                    <a:pt x="41490" y="14401"/>
                  </a:lnTo>
                  <a:lnTo>
                    <a:pt x="41643" y="14262"/>
                  </a:lnTo>
                  <a:lnTo>
                    <a:pt x="41732" y="14071"/>
                  </a:lnTo>
                  <a:lnTo>
                    <a:pt x="41732" y="13919"/>
                  </a:lnTo>
                  <a:close/>
                </a:path>
                <a:path w="55879" h="47625">
                  <a:moveTo>
                    <a:pt x="43967" y="38290"/>
                  </a:moveTo>
                  <a:lnTo>
                    <a:pt x="42887" y="36931"/>
                  </a:lnTo>
                  <a:lnTo>
                    <a:pt x="42583" y="37020"/>
                  </a:lnTo>
                  <a:lnTo>
                    <a:pt x="40944" y="37350"/>
                  </a:lnTo>
                  <a:lnTo>
                    <a:pt x="39712" y="37528"/>
                  </a:lnTo>
                  <a:lnTo>
                    <a:pt x="38430" y="37617"/>
                  </a:lnTo>
                  <a:lnTo>
                    <a:pt x="37122" y="37655"/>
                  </a:lnTo>
                  <a:lnTo>
                    <a:pt x="35826" y="37592"/>
                  </a:lnTo>
                  <a:lnTo>
                    <a:pt x="34582" y="37465"/>
                  </a:lnTo>
                  <a:lnTo>
                    <a:pt x="34137" y="37414"/>
                  </a:lnTo>
                  <a:lnTo>
                    <a:pt x="34010" y="37388"/>
                  </a:lnTo>
                  <a:lnTo>
                    <a:pt x="33274" y="38798"/>
                  </a:lnTo>
                  <a:lnTo>
                    <a:pt x="34023" y="38938"/>
                  </a:lnTo>
                  <a:lnTo>
                    <a:pt x="35547" y="39077"/>
                  </a:lnTo>
                  <a:lnTo>
                    <a:pt x="37071" y="39128"/>
                  </a:lnTo>
                  <a:lnTo>
                    <a:pt x="38633" y="39103"/>
                  </a:lnTo>
                  <a:lnTo>
                    <a:pt x="40157" y="38976"/>
                  </a:lnTo>
                  <a:lnTo>
                    <a:pt x="41668" y="38798"/>
                  </a:lnTo>
                  <a:lnTo>
                    <a:pt x="43967" y="38290"/>
                  </a:lnTo>
                  <a:close/>
                </a:path>
                <a:path w="55879" h="47625">
                  <a:moveTo>
                    <a:pt x="44716" y="37592"/>
                  </a:moveTo>
                  <a:lnTo>
                    <a:pt x="44691" y="37452"/>
                  </a:lnTo>
                  <a:lnTo>
                    <a:pt x="44615" y="37299"/>
                  </a:lnTo>
                  <a:lnTo>
                    <a:pt x="44475" y="37160"/>
                  </a:lnTo>
                  <a:lnTo>
                    <a:pt x="44348" y="37071"/>
                  </a:lnTo>
                  <a:lnTo>
                    <a:pt x="44145" y="36982"/>
                  </a:lnTo>
                  <a:lnTo>
                    <a:pt x="43916" y="36906"/>
                  </a:lnTo>
                  <a:lnTo>
                    <a:pt x="43700" y="36855"/>
                  </a:lnTo>
                  <a:lnTo>
                    <a:pt x="43421" y="36842"/>
                  </a:lnTo>
                  <a:lnTo>
                    <a:pt x="43192" y="36855"/>
                  </a:lnTo>
                  <a:lnTo>
                    <a:pt x="42951" y="36906"/>
                  </a:lnTo>
                  <a:lnTo>
                    <a:pt x="43967" y="38277"/>
                  </a:lnTo>
                  <a:lnTo>
                    <a:pt x="44132" y="38214"/>
                  </a:lnTo>
                  <a:lnTo>
                    <a:pt x="44259" y="38163"/>
                  </a:lnTo>
                  <a:lnTo>
                    <a:pt x="44386" y="38087"/>
                  </a:lnTo>
                  <a:lnTo>
                    <a:pt x="44526" y="37973"/>
                  </a:lnTo>
                  <a:lnTo>
                    <a:pt x="44665" y="37833"/>
                  </a:lnTo>
                  <a:lnTo>
                    <a:pt x="44691" y="37706"/>
                  </a:lnTo>
                  <a:close/>
                </a:path>
                <a:path w="55879" h="47625">
                  <a:moveTo>
                    <a:pt x="46545" y="30010"/>
                  </a:moveTo>
                  <a:lnTo>
                    <a:pt x="44043" y="29641"/>
                  </a:lnTo>
                  <a:lnTo>
                    <a:pt x="43180" y="31508"/>
                  </a:lnTo>
                  <a:lnTo>
                    <a:pt x="43091" y="31686"/>
                  </a:lnTo>
                  <a:lnTo>
                    <a:pt x="41452" y="32385"/>
                  </a:lnTo>
                  <a:lnTo>
                    <a:pt x="41148" y="32410"/>
                  </a:lnTo>
                  <a:lnTo>
                    <a:pt x="40944" y="32385"/>
                  </a:lnTo>
                  <a:lnTo>
                    <a:pt x="40703" y="32372"/>
                  </a:lnTo>
                  <a:lnTo>
                    <a:pt x="39979" y="33794"/>
                  </a:lnTo>
                  <a:lnTo>
                    <a:pt x="40195" y="33845"/>
                  </a:lnTo>
                  <a:lnTo>
                    <a:pt x="40868" y="33883"/>
                  </a:lnTo>
                  <a:lnTo>
                    <a:pt x="41567" y="33883"/>
                  </a:lnTo>
                  <a:lnTo>
                    <a:pt x="42011" y="33858"/>
                  </a:lnTo>
                  <a:lnTo>
                    <a:pt x="42456" y="33794"/>
                  </a:lnTo>
                  <a:lnTo>
                    <a:pt x="42672" y="33743"/>
                  </a:lnTo>
                  <a:lnTo>
                    <a:pt x="42887" y="33705"/>
                  </a:lnTo>
                  <a:lnTo>
                    <a:pt x="43307" y="33591"/>
                  </a:lnTo>
                  <a:lnTo>
                    <a:pt x="43510" y="33515"/>
                  </a:lnTo>
                  <a:lnTo>
                    <a:pt x="43713" y="33451"/>
                  </a:lnTo>
                  <a:lnTo>
                    <a:pt x="45351" y="32385"/>
                  </a:lnTo>
                  <a:lnTo>
                    <a:pt x="45618" y="32016"/>
                  </a:lnTo>
                  <a:lnTo>
                    <a:pt x="45681" y="31889"/>
                  </a:lnTo>
                  <a:lnTo>
                    <a:pt x="46545" y="30010"/>
                  </a:lnTo>
                  <a:close/>
                </a:path>
                <a:path w="55879" h="47625">
                  <a:moveTo>
                    <a:pt x="46583" y="29718"/>
                  </a:moveTo>
                  <a:lnTo>
                    <a:pt x="46520" y="29565"/>
                  </a:lnTo>
                  <a:lnTo>
                    <a:pt x="46418" y="29438"/>
                  </a:lnTo>
                  <a:lnTo>
                    <a:pt x="46291" y="29324"/>
                  </a:lnTo>
                  <a:lnTo>
                    <a:pt x="46151" y="29260"/>
                  </a:lnTo>
                  <a:lnTo>
                    <a:pt x="46024" y="29210"/>
                  </a:lnTo>
                  <a:lnTo>
                    <a:pt x="45872" y="29146"/>
                  </a:lnTo>
                  <a:lnTo>
                    <a:pt x="45694" y="29108"/>
                  </a:lnTo>
                  <a:lnTo>
                    <a:pt x="45440" y="29070"/>
                  </a:lnTo>
                  <a:lnTo>
                    <a:pt x="45135" y="29070"/>
                  </a:lnTo>
                  <a:lnTo>
                    <a:pt x="44970" y="29108"/>
                  </a:lnTo>
                  <a:lnTo>
                    <a:pt x="44831" y="29121"/>
                  </a:lnTo>
                  <a:lnTo>
                    <a:pt x="44653" y="29184"/>
                  </a:lnTo>
                  <a:lnTo>
                    <a:pt x="44500" y="29248"/>
                  </a:lnTo>
                  <a:lnTo>
                    <a:pt x="44335" y="29324"/>
                  </a:lnTo>
                  <a:lnTo>
                    <a:pt x="44183" y="29438"/>
                  </a:lnTo>
                  <a:lnTo>
                    <a:pt x="44069" y="29578"/>
                  </a:lnTo>
                  <a:lnTo>
                    <a:pt x="46558" y="29997"/>
                  </a:lnTo>
                  <a:lnTo>
                    <a:pt x="46583" y="29718"/>
                  </a:lnTo>
                  <a:close/>
                </a:path>
                <a:path w="55879" h="47625">
                  <a:moveTo>
                    <a:pt x="49517" y="26339"/>
                  </a:moveTo>
                  <a:lnTo>
                    <a:pt x="40894" y="22834"/>
                  </a:lnTo>
                  <a:lnTo>
                    <a:pt x="40767" y="22796"/>
                  </a:lnTo>
                  <a:lnTo>
                    <a:pt x="40640" y="22783"/>
                  </a:lnTo>
                  <a:lnTo>
                    <a:pt x="39966" y="22669"/>
                  </a:lnTo>
                  <a:lnTo>
                    <a:pt x="38442" y="22529"/>
                  </a:lnTo>
                  <a:lnTo>
                    <a:pt x="36893" y="22491"/>
                  </a:lnTo>
                  <a:lnTo>
                    <a:pt x="35356" y="22504"/>
                  </a:lnTo>
                  <a:lnTo>
                    <a:pt x="33832" y="22631"/>
                  </a:lnTo>
                  <a:lnTo>
                    <a:pt x="32321" y="22834"/>
                  </a:lnTo>
                  <a:lnTo>
                    <a:pt x="31597" y="22961"/>
                  </a:lnTo>
                  <a:lnTo>
                    <a:pt x="30010" y="23317"/>
                  </a:lnTo>
                  <a:lnTo>
                    <a:pt x="29845" y="23380"/>
                  </a:lnTo>
                  <a:lnTo>
                    <a:pt x="29641" y="23469"/>
                  </a:lnTo>
                  <a:lnTo>
                    <a:pt x="29489" y="23596"/>
                  </a:lnTo>
                  <a:lnTo>
                    <a:pt x="29349" y="23736"/>
                  </a:lnTo>
                  <a:lnTo>
                    <a:pt x="29286" y="23888"/>
                  </a:lnTo>
                  <a:lnTo>
                    <a:pt x="29273" y="24079"/>
                  </a:lnTo>
                  <a:lnTo>
                    <a:pt x="29311" y="24218"/>
                  </a:lnTo>
                  <a:lnTo>
                    <a:pt x="29413" y="24358"/>
                  </a:lnTo>
                  <a:lnTo>
                    <a:pt x="29641" y="24523"/>
                  </a:lnTo>
                  <a:lnTo>
                    <a:pt x="29819" y="24612"/>
                  </a:lnTo>
                  <a:lnTo>
                    <a:pt x="30137" y="24701"/>
                  </a:lnTo>
                  <a:lnTo>
                    <a:pt x="30289" y="24739"/>
                  </a:lnTo>
                  <a:lnTo>
                    <a:pt x="30416" y="24739"/>
                  </a:lnTo>
                  <a:lnTo>
                    <a:pt x="30543" y="24752"/>
                  </a:lnTo>
                  <a:lnTo>
                    <a:pt x="30670" y="24739"/>
                  </a:lnTo>
                  <a:lnTo>
                    <a:pt x="30797" y="24739"/>
                  </a:lnTo>
                  <a:lnTo>
                    <a:pt x="30924" y="24726"/>
                  </a:lnTo>
                  <a:lnTo>
                    <a:pt x="31089" y="24676"/>
                  </a:lnTo>
                  <a:lnTo>
                    <a:pt x="31407" y="24587"/>
                  </a:lnTo>
                  <a:lnTo>
                    <a:pt x="33032" y="24257"/>
                  </a:lnTo>
                  <a:lnTo>
                    <a:pt x="34290" y="24079"/>
                  </a:lnTo>
                  <a:lnTo>
                    <a:pt x="35572" y="23990"/>
                  </a:lnTo>
                  <a:lnTo>
                    <a:pt x="36855" y="23952"/>
                  </a:lnTo>
                  <a:lnTo>
                    <a:pt x="38150" y="24015"/>
                  </a:lnTo>
                  <a:lnTo>
                    <a:pt x="39408" y="24142"/>
                  </a:lnTo>
                  <a:lnTo>
                    <a:pt x="39839" y="24206"/>
                  </a:lnTo>
                  <a:lnTo>
                    <a:pt x="40043" y="24231"/>
                  </a:lnTo>
                  <a:lnTo>
                    <a:pt x="41071" y="24396"/>
                  </a:lnTo>
                  <a:lnTo>
                    <a:pt x="47396" y="27203"/>
                  </a:lnTo>
                  <a:lnTo>
                    <a:pt x="49517" y="26339"/>
                  </a:lnTo>
                  <a:close/>
                </a:path>
                <a:path w="55879" h="47625">
                  <a:moveTo>
                    <a:pt x="49745" y="26720"/>
                  </a:moveTo>
                  <a:lnTo>
                    <a:pt x="49707" y="26581"/>
                  </a:lnTo>
                  <a:lnTo>
                    <a:pt x="49517" y="26352"/>
                  </a:lnTo>
                  <a:lnTo>
                    <a:pt x="47396" y="27203"/>
                  </a:lnTo>
                  <a:lnTo>
                    <a:pt x="47523" y="27292"/>
                  </a:lnTo>
                  <a:lnTo>
                    <a:pt x="47713" y="27368"/>
                  </a:lnTo>
                  <a:lnTo>
                    <a:pt x="47980" y="27457"/>
                  </a:lnTo>
                  <a:lnTo>
                    <a:pt x="48171" y="27495"/>
                  </a:lnTo>
                  <a:lnTo>
                    <a:pt x="48298" y="27508"/>
                  </a:lnTo>
                  <a:lnTo>
                    <a:pt x="48425" y="27520"/>
                  </a:lnTo>
                  <a:lnTo>
                    <a:pt x="48564" y="27508"/>
                  </a:lnTo>
                  <a:lnTo>
                    <a:pt x="48742" y="27495"/>
                  </a:lnTo>
                  <a:lnTo>
                    <a:pt x="48933" y="27457"/>
                  </a:lnTo>
                  <a:lnTo>
                    <a:pt x="49149" y="27406"/>
                  </a:lnTo>
                  <a:lnTo>
                    <a:pt x="49352" y="27305"/>
                  </a:lnTo>
                  <a:lnTo>
                    <a:pt x="49745" y="26860"/>
                  </a:lnTo>
                  <a:lnTo>
                    <a:pt x="49745" y="26720"/>
                  </a:lnTo>
                  <a:close/>
                </a:path>
                <a:path w="55879" h="47625">
                  <a:moveTo>
                    <a:pt x="52108" y="863"/>
                  </a:moveTo>
                  <a:lnTo>
                    <a:pt x="52031" y="723"/>
                  </a:lnTo>
                  <a:lnTo>
                    <a:pt x="51828" y="546"/>
                  </a:lnTo>
                  <a:lnTo>
                    <a:pt x="51650" y="431"/>
                  </a:lnTo>
                  <a:lnTo>
                    <a:pt x="51460" y="355"/>
                  </a:lnTo>
                  <a:lnTo>
                    <a:pt x="51219" y="292"/>
                  </a:lnTo>
                  <a:lnTo>
                    <a:pt x="50495" y="1714"/>
                  </a:lnTo>
                  <a:lnTo>
                    <a:pt x="50698" y="1739"/>
                  </a:lnTo>
                  <a:lnTo>
                    <a:pt x="50990" y="1739"/>
                  </a:lnTo>
                  <a:lnTo>
                    <a:pt x="51168" y="1714"/>
                  </a:lnTo>
                  <a:lnTo>
                    <a:pt x="51308" y="1701"/>
                  </a:lnTo>
                  <a:lnTo>
                    <a:pt x="51473" y="1651"/>
                  </a:lnTo>
                  <a:lnTo>
                    <a:pt x="51612" y="1574"/>
                  </a:lnTo>
                  <a:lnTo>
                    <a:pt x="51803" y="1485"/>
                  </a:lnTo>
                  <a:lnTo>
                    <a:pt x="51955" y="1358"/>
                  </a:lnTo>
                  <a:lnTo>
                    <a:pt x="52070" y="1231"/>
                  </a:lnTo>
                  <a:lnTo>
                    <a:pt x="52108" y="1092"/>
                  </a:lnTo>
                  <a:lnTo>
                    <a:pt x="52108" y="863"/>
                  </a:lnTo>
                  <a:close/>
                </a:path>
                <a:path w="55879" h="47625">
                  <a:moveTo>
                    <a:pt x="55308" y="10985"/>
                  </a:moveTo>
                  <a:lnTo>
                    <a:pt x="55257" y="10833"/>
                  </a:lnTo>
                  <a:lnTo>
                    <a:pt x="55168" y="10693"/>
                  </a:lnTo>
                  <a:lnTo>
                    <a:pt x="55029" y="10566"/>
                  </a:lnTo>
                  <a:lnTo>
                    <a:pt x="54864" y="10477"/>
                  </a:lnTo>
                  <a:lnTo>
                    <a:pt x="54584" y="10363"/>
                  </a:lnTo>
                  <a:lnTo>
                    <a:pt x="54406" y="10325"/>
                  </a:lnTo>
                  <a:lnTo>
                    <a:pt x="54165" y="10287"/>
                  </a:lnTo>
                  <a:lnTo>
                    <a:pt x="53924" y="10287"/>
                  </a:lnTo>
                  <a:lnTo>
                    <a:pt x="53771" y="10312"/>
                  </a:lnTo>
                  <a:lnTo>
                    <a:pt x="53619" y="10337"/>
                  </a:lnTo>
                  <a:lnTo>
                    <a:pt x="53428" y="10388"/>
                  </a:lnTo>
                  <a:lnTo>
                    <a:pt x="53213" y="10464"/>
                  </a:lnTo>
                  <a:lnTo>
                    <a:pt x="53047" y="10553"/>
                  </a:lnTo>
                  <a:lnTo>
                    <a:pt x="52857" y="10706"/>
                  </a:lnTo>
                  <a:lnTo>
                    <a:pt x="52781" y="10845"/>
                  </a:lnTo>
                  <a:lnTo>
                    <a:pt x="51308" y="14008"/>
                  </a:lnTo>
                  <a:lnTo>
                    <a:pt x="46697" y="10147"/>
                  </a:lnTo>
                  <a:lnTo>
                    <a:pt x="46558" y="9982"/>
                  </a:lnTo>
                  <a:lnTo>
                    <a:pt x="45923" y="9512"/>
                  </a:lnTo>
                  <a:lnTo>
                    <a:pt x="43548" y="8648"/>
                  </a:lnTo>
                  <a:lnTo>
                    <a:pt x="43421" y="8623"/>
                  </a:lnTo>
                  <a:lnTo>
                    <a:pt x="43294" y="8597"/>
                  </a:lnTo>
                  <a:lnTo>
                    <a:pt x="43129" y="8559"/>
                  </a:lnTo>
                  <a:lnTo>
                    <a:pt x="42633" y="8521"/>
                  </a:lnTo>
                  <a:lnTo>
                    <a:pt x="38709" y="9245"/>
                  </a:lnTo>
                  <a:lnTo>
                    <a:pt x="38519" y="9334"/>
                  </a:lnTo>
                  <a:lnTo>
                    <a:pt x="37185" y="10629"/>
                  </a:lnTo>
                  <a:lnTo>
                    <a:pt x="39624" y="11061"/>
                  </a:lnTo>
                  <a:lnTo>
                    <a:pt x="39763" y="10883"/>
                  </a:lnTo>
                  <a:lnTo>
                    <a:pt x="39865" y="10744"/>
                  </a:lnTo>
                  <a:lnTo>
                    <a:pt x="39979" y="10617"/>
                  </a:lnTo>
                  <a:lnTo>
                    <a:pt x="40309" y="10401"/>
                  </a:lnTo>
                  <a:lnTo>
                    <a:pt x="40487" y="10325"/>
                  </a:lnTo>
                  <a:lnTo>
                    <a:pt x="40690" y="10236"/>
                  </a:lnTo>
                  <a:lnTo>
                    <a:pt x="41249" y="10071"/>
                  </a:lnTo>
                  <a:lnTo>
                    <a:pt x="41605" y="10020"/>
                  </a:lnTo>
                  <a:lnTo>
                    <a:pt x="41744" y="10020"/>
                  </a:lnTo>
                  <a:lnTo>
                    <a:pt x="42214" y="9994"/>
                  </a:lnTo>
                  <a:lnTo>
                    <a:pt x="42354" y="10020"/>
                  </a:lnTo>
                  <a:lnTo>
                    <a:pt x="42595" y="10045"/>
                  </a:lnTo>
                  <a:lnTo>
                    <a:pt x="42887" y="10096"/>
                  </a:lnTo>
                  <a:lnTo>
                    <a:pt x="43141" y="10134"/>
                  </a:lnTo>
                  <a:lnTo>
                    <a:pt x="43268" y="10185"/>
                  </a:lnTo>
                  <a:lnTo>
                    <a:pt x="43395" y="10210"/>
                  </a:lnTo>
                  <a:lnTo>
                    <a:pt x="43624" y="10312"/>
                  </a:lnTo>
                  <a:lnTo>
                    <a:pt x="43840" y="10414"/>
                  </a:lnTo>
                  <a:lnTo>
                    <a:pt x="44030" y="10502"/>
                  </a:lnTo>
                  <a:lnTo>
                    <a:pt x="44208" y="10629"/>
                  </a:lnTo>
                  <a:lnTo>
                    <a:pt x="44373" y="10795"/>
                  </a:lnTo>
                  <a:lnTo>
                    <a:pt x="44500" y="10909"/>
                  </a:lnTo>
                  <a:lnTo>
                    <a:pt x="50787" y="16167"/>
                  </a:lnTo>
                  <a:lnTo>
                    <a:pt x="50952" y="16268"/>
                  </a:lnTo>
                  <a:lnTo>
                    <a:pt x="51092" y="16332"/>
                  </a:lnTo>
                  <a:lnTo>
                    <a:pt x="51308" y="16408"/>
                  </a:lnTo>
                  <a:lnTo>
                    <a:pt x="51447" y="16433"/>
                  </a:lnTo>
                  <a:lnTo>
                    <a:pt x="51663" y="16471"/>
                  </a:lnTo>
                  <a:lnTo>
                    <a:pt x="51943" y="16471"/>
                  </a:lnTo>
                  <a:lnTo>
                    <a:pt x="52070" y="16459"/>
                  </a:lnTo>
                  <a:lnTo>
                    <a:pt x="52285" y="16421"/>
                  </a:lnTo>
                  <a:lnTo>
                    <a:pt x="52425" y="16395"/>
                  </a:lnTo>
                  <a:lnTo>
                    <a:pt x="52578" y="16332"/>
                  </a:lnTo>
                  <a:lnTo>
                    <a:pt x="52705" y="16281"/>
                  </a:lnTo>
                  <a:lnTo>
                    <a:pt x="52895" y="16179"/>
                  </a:lnTo>
                  <a:lnTo>
                    <a:pt x="52997" y="16052"/>
                  </a:lnTo>
                  <a:lnTo>
                    <a:pt x="53086" y="15913"/>
                  </a:lnTo>
                  <a:lnTo>
                    <a:pt x="55270" y="11226"/>
                  </a:lnTo>
                  <a:lnTo>
                    <a:pt x="53162" y="10909"/>
                  </a:lnTo>
                  <a:lnTo>
                    <a:pt x="55257" y="11214"/>
                  </a:lnTo>
                  <a:lnTo>
                    <a:pt x="55308" y="11087"/>
                  </a:lnTo>
                  <a:close/>
                </a:path>
                <a:path w="55879" h="47625">
                  <a:moveTo>
                    <a:pt x="55549" y="5778"/>
                  </a:moveTo>
                  <a:lnTo>
                    <a:pt x="55473" y="5562"/>
                  </a:lnTo>
                  <a:lnTo>
                    <a:pt x="55372" y="5422"/>
                  </a:lnTo>
                  <a:lnTo>
                    <a:pt x="55219" y="5308"/>
                  </a:lnTo>
                  <a:lnTo>
                    <a:pt x="55016" y="5219"/>
                  </a:lnTo>
                  <a:lnTo>
                    <a:pt x="54813" y="5143"/>
                  </a:lnTo>
                  <a:lnTo>
                    <a:pt x="54584" y="5092"/>
                  </a:lnTo>
                  <a:lnTo>
                    <a:pt x="54444" y="5080"/>
                  </a:lnTo>
                  <a:lnTo>
                    <a:pt x="54216" y="5067"/>
                  </a:lnTo>
                  <a:lnTo>
                    <a:pt x="54076" y="5080"/>
                  </a:lnTo>
                  <a:lnTo>
                    <a:pt x="52793" y="5181"/>
                  </a:lnTo>
                  <a:lnTo>
                    <a:pt x="51701" y="5194"/>
                  </a:lnTo>
                  <a:lnTo>
                    <a:pt x="50571" y="5168"/>
                  </a:lnTo>
                  <a:lnTo>
                    <a:pt x="49504" y="5054"/>
                  </a:lnTo>
                  <a:lnTo>
                    <a:pt x="48983" y="4978"/>
                  </a:lnTo>
                  <a:lnTo>
                    <a:pt x="48831" y="4965"/>
                  </a:lnTo>
                  <a:lnTo>
                    <a:pt x="48691" y="4953"/>
                  </a:lnTo>
                  <a:lnTo>
                    <a:pt x="48336" y="4876"/>
                  </a:lnTo>
                  <a:lnTo>
                    <a:pt x="47802" y="4762"/>
                  </a:lnTo>
                  <a:lnTo>
                    <a:pt x="46799" y="4521"/>
                  </a:lnTo>
                  <a:lnTo>
                    <a:pt x="46329" y="4343"/>
                  </a:lnTo>
                  <a:lnTo>
                    <a:pt x="45847" y="4191"/>
                  </a:lnTo>
                  <a:lnTo>
                    <a:pt x="44958" y="3822"/>
                  </a:lnTo>
                  <a:lnTo>
                    <a:pt x="44602" y="3644"/>
                  </a:lnTo>
                  <a:lnTo>
                    <a:pt x="44475" y="3581"/>
                  </a:lnTo>
                  <a:lnTo>
                    <a:pt x="44335" y="3530"/>
                  </a:lnTo>
                  <a:lnTo>
                    <a:pt x="44043" y="3378"/>
                  </a:lnTo>
                  <a:lnTo>
                    <a:pt x="43891" y="3263"/>
                  </a:lnTo>
                  <a:lnTo>
                    <a:pt x="43726" y="3060"/>
                  </a:lnTo>
                  <a:lnTo>
                    <a:pt x="43637" y="2857"/>
                  </a:lnTo>
                  <a:lnTo>
                    <a:pt x="43599" y="2616"/>
                  </a:lnTo>
                  <a:lnTo>
                    <a:pt x="43649" y="2463"/>
                  </a:lnTo>
                  <a:lnTo>
                    <a:pt x="43713" y="2286"/>
                  </a:lnTo>
                  <a:lnTo>
                    <a:pt x="44602" y="1739"/>
                  </a:lnTo>
                  <a:lnTo>
                    <a:pt x="44869" y="1676"/>
                  </a:lnTo>
                  <a:lnTo>
                    <a:pt x="45021" y="1638"/>
                  </a:lnTo>
                  <a:lnTo>
                    <a:pt x="45300" y="1625"/>
                  </a:lnTo>
                  <a:lnTo>
                    <a:pt x="45491" y="1625"/>
                  </a:lnTo>
                  <a:lnTo>
                    <a:pt x="45961" y="1549"/>
                  </a:lnTo>
                  <a:lnTo>
                    <a:pt x="46151" y="1549"/>
                  </a:lnTo>
                  <a:lnTo>
                    <a:pt x="46672" y="1498"/>
                  </a:lnTo>
                  <a:lnTo>
                    <a:pt x="47764" y="1473"/>
                  </a:lnTo>
                  <a:lnTo>
                    <a:pt x="48323" y="1498"/>
                  </a:lnTo>
                  <a:lnTo>
                    <a:pt x="48895" y="1511"/>
                  </a:lnTo>
                  <a:lnTo>
                    <a:pt x="49949" y="1625"/>
                  </a:lnTo>
                  <a:lnTo>
                    <a:pt x="50495" y="1714"/>
                  </a:lnTo>
                  <a:lnTo>
                    <a:pt x="51155" y="266"/>
                  </a:lnTo>
                  <a:lnTo>
                    <a:pt x="50507" y="152"/>
                  </a:lnTo>
                  <a:lnTo>
                    <a:pt x="49174" y="50"/>
                  </a:lnTo>
                  <a:lnTo>
                    <a:pt x="48488" y="12"/>
                  </a:lnTo>
                  <a:lnTo>
                    <a:pt x="47815" y="0"/>
                  </a:lnTo>
                  <a:lnTo>
                    <a:pt x="46456" y="12"/>
                  </a:lnTo>
                  <a:lnTo>
                    <a:pt x="45593" y="101"/>
                  </a:lnTo>
                  <a:lnTo>
                    <a:pt x="45161" y="114"/>
                  </a:lnTo>
                  <a:lnTo>
                    <a:pt x="44983" y="139"/>
                  </a:lnTo>
                  <a:lnTo>
                    <a:pt x="41236" y="1905"/>
                  </a:lnTo>
                  <a:lnTo>
                    <a:pt x="41186" y="2032"/>
                  </a:lnTo>
                  <a:lnTo>
                    <a:pt x="41059" y="2387"/>
                  </a:lnTo>
                  <a:lnTo>
                    <a:pt x="41046" y="2514"/>
                  </a:lnTo>
                  <a:lnTo>
                    <a:pt x="41021" y="2641"/>
                  </a:lnTo>
                  <a:lnTo>
                    <a:pt x="41719" y="4051"/>
                  </a:lnTo>
                  <a:lnTo>
                    <a:pt x="42100" y="4356"/>
                  </a:lnTo>
                  <a:lnTo>
                    <a:pt x="42240" y="4445"/>
                  </a:lnTo>
                  <a:lnTo>
                    <a:pt x="42583" y="4635"/>
                  </a:lnTo>
                  <a:lnTo>
                    <a:pt x="42735" y="4699"/>
                  </a:lnTo>
                  <a:lnTo>
                    <a:pt x="47510" y="6273"/>
                  </a:lnTo>
                  <a:lnTo>
                    <a:pt x="47713" y="6324"/>
                  </a:lnTo>
                  <a:lnTo>
                    <a:pt x="51650" y="6680"/>
                  </a:lnTo>
                  <a:lnTo>
                    <a:pt x="53009" y="6667"/>
                  </a:lnTo>
                  <a:lnTo>
                    <a:pt x="53886" y="6578"/>
                  </a:lnTo>
                  <a:lnTo>
                    <a:pt x="54508" y="6540"/>
                  </a:lnTo>
                  <a:lnTo>
                    <a:pt x="54813" y="6489"/>
                  </a:lnTo>
                  <a:lnTo>
                    <a:pt x="54965" y="6438"/>
                  </a:lnTo>
                  <a:lnTo>
                    <a:pt x="55118" y="6362"/>
                  </a:lnTo>
                  <a:lnTo>
                    <a:pt x="55295" y="6248"/>
                  </a:lnTo>
                  <a:lnTo>
                    <a:pt x="55435" y="6134"/>
                  </a:lnTo>
                  <a:lnTo>
                    <a:pt x="55511" y="6007"/>
                  </a:lnTo>
                  <a:lnTo>
                    <a:pt x="55549" y="585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195238" y="1252461"/>
              <a:ext cx="701040" cy="442595"/>
            </a:xfrm>
            <a:custGeom>
              <a:avLst/>
              <a:gdLst/>
              <a:ahLst/>
              <a:cxnLst/>
              <a:rect l="l" t="t" r="r" b="b"/>
              <a:pathLst>
                <a:path w="701040" h="442594">
                  <a:moveTo>
                    <a:pt x="3657" y="364756"/>
                  </a:moveTo>
                  <a:lnTo>
                    <a:pt x="3606" y="364629"/>
                  </a:lnTo>
                  <a:lnTo>
                    <a:pt x="3479" y="364502"/>
                  </a:lnTo>
                  <a:lnTo>
                    <a:pt x="3314" y="364426"/>
                  </a:lnTo>
                  <a:lnTo>
                    <a:pt x="3175" y="364388"/>
                  </a:lnTo>
                  <a:lnTo>
                    <a:pt x="2882" y="364375"/>
                  </a:lnTo>
                  <a:lnTo>
                    <a:pt x="2755" y="364413"/>
                  </a:lnTo>
                  <a:lnTo>
                    <a:pt x="2603" y="364451"/>
                  </a:lnTo>
                  <a:lnTo>
                    <a:pt x="2463" y="364553"/>
                  </a:lnTo>
                  <a:lnTo>
                    <a:pt x="38" y="369684"/>
                  </a:lnTo>
                  <a:lnTo>
                    <a:pt x="12" y="369811"/>
                  </a:lnTo>
                  <a:lnTo>
                    <a:pt x="114" y="369989"/>
                  </a:lnTo>
                  <a:lnTo>
                    <a:pt x="266" y="370090"/>
                  </a:lnTo>
                  <a:lnTo>
                    <a:pt x="406" y="370141"/>
                  </a:lnTo>
                  <a:lnTo>
                    <a:pt x="584" y="370154"/>
                  </a:lnTo>
                  <a:lnTo>
                    <a:pt x="711" y="370166"/>
                  </a:lnTo>
                  <a:lnTo>
                    <a:pt x="838" y="370154"/>
                  </a:lnTo>
                  <a:lnTo>
                    <a:pt x="977" y="370103"/>
                  </a:lnTo>
                  <a:lnTo>
                    <a:pt x="1143" y="370027"/>
                  </a:lnTo>
                  <a:lnTo>
                    <a:pt x="1270" y="369887"/>
                  </a:lnTo>
                  <a:lnTo>
                    <a:pt x="3606" y="364858"/>
                  </a:lnTo>
                  <a:close/>
                </a:path>
                <a:path w="701040" h="442594">
                  <a:moveTo>
                    <a:pt x="14058" y="366293"/>
                  </a:moveTo>
                  <a:lnTo>
                    <a:pt x="13957" y="366166"/>
                  </a:lnTo>
                  <a:lnTo>
                    <a:pt x="13804" y="366064"/>
                  </a:lnTo>
                  <a:lnTo>
                    <a:pt x="13665" y="366026"/>
                  </a:lnTo>
                  <a:lnTo>
                    <a:pt x="13296" y="365988"/>
                  </a:lnTo>
                  <a:lnTo>
                    <a:pt x="13169" y="366026"/>
                  </a:lnTo>
                  <a:lnTo>
                    <a:pt x="13017" y="366064"/>
                  </a:lnTo>
                  <a:lnTo>
                    <a:pt x="12890" y="366141"/>
                  </a:lnTo>
                  <a:lnTo>
                    <a:pt x="12788" y="366268"/>
                  </a:lnTo>
                  <a:lnTo>
                    <a:pt x="10452" y="371297"/>
                  </a:lnTo>
                  <a:lnTo>
                    <a:pt x="10426" y="371424"/>
                  </a:lnTo>
                  <a:lnTo>
                    <a:pt x="10528" y="371576"/>
                  </a:lnTo>
                  <a:lnTo>
                    <a:pt x="10668" y="371690"/>
                  </a:lnTo>
                  <a:lnTo>
                    <a:pt x="10807" y="371729"/>
                  </a:lnTo>
                  <a:lnTo>
                    <a:pt x="10998" y="371767"/>
                  </a:lnTo>
                  <a:lnTo>
                    <a:pt x="11125" y="371779"/>
                  </a:lnTo>
                  <a:lnTo>
                    <a:pt x="11264" y="371767"/>
                  </a:lnTo>
                  <a:lnTo>
                    <a:pt x="11404" y="371716"/>
                  </a:lnTo>
                  <a:lnTo>
                    <a:pt x="11531" y="371678"/>
                  </a:lnTo>
                  <a:lnTo>
                    <a:pt x="11671" y="371551"/>
                  </a:lnTo>
                  <a:lnTo>
                    <a:pt x="14020" y="366471"/>
                  </a:lnTo>
                  <a:lnTo>
                    <a:pt x="14058" y="366293"/>
                  </a:lnTo>
                  <a:close/>
                </a:path>
                <a:path w="701040" h="442594">
                  <a:moveTo>
                    <a:pt x="23063" y="331698"/>
                  </a:moveTo>
                  <a:lnTo>
                    <a:pt x="14033" y="330314"/>
                  </a:lnTo>
                  <a:lnTo>
                    <a:pt x="13766" y="330301"/>
                  </a:lnTo>
                  <a:lnTo>
                    <a:pt x="13639" y="330314"/>
                  </a:lnTo>
                  <a:lnTo>
                    <a:pt x="13449" y="330390"/>
                  </a:lnTo>
                  <a:lnTo>
                    <a:pt x="13296" y="330504"/>
                  </a:lnTo>
                  <a:lnTo>
                    <a:pt x="13233" y="330644"/>
                  </a:lnTo>
                  <a:lnTo>
                    <a:pt x="13271" y="330784"/>
                  </a:lnTo>
                  <a:lnTo>
                    <a:pt x="13385" y="330923"/>
                  </a:lnTo>
                  <a:lnTo>
                    <a:pt x="13589" y="331012"/>
                  </a:lnTo>
                  <a:lnTo>
                    <a:pt x="13716" y="331025"/>
                  </a:lnTo>
                  <a:lnTo>
                    <a:pt x="22733" y="332422"/>
                  </a:lnTo>
                  <a:lnTo>
                    <a:pt x="23063" y="331698"/>
                  </a:lnTo>
                  <a:close/>
                </a:path>
                <a:path w="701040" h="442594">
                  <a:moveTo>
                    <a:pt x="23520" y="332181"/>
                  </a:moveTo>
                  <a:lnTo>
                    <a:pt x="23507" y="331927"/>
                  </a:lnTo>
                  <a:lnTo>
                    <a:pt x="23368" y="331800"/>
                  </a:lnTo>
                  <a:lnTo>
                    <a:pt x="23075" y="331698"/>
                  </a:lnTo>
                  <a:lnTo>
                    <a:pt x="22733" y="332422"/>
                  </a:lnTo>
                  <a:lnTo>
                    <a:pt x="22987" y="332435"/>
                  </a:lnTo>
                  <a:lnTo>
                    <a:pt x="23228" y="332397"/>
                  </a:lnTo>
                  <a:lnTo>
                    <a:pt x="23355" y="332333"/>
                  </a:lnTo>
                  <a:lnTo>
                    <a:pt x="23520" y="332181"/>
                  </a:lnTo>
                  <a:close/>
                </a:path>
                <a:path w="701040" h="442594">
                  <a:moveTo>
                    <a:pt x="27876" y="322668"/>
                  </a:moveTo>
                  <a:lnTo>
                    <a:pt x="27800" y="322541"/>
                  </a:lnTo>
                  <a:lnTo>
                    <a:pt x="27622" y="322440"/>
                  </a:lnTo>
                  <a:lnTo>
                    <a:pt x="27482" y="322389"/>
                  </a:lnTo>
                  <a:lnTo>
                    <a:pt x="18072" y="320929"/>
                  </a:lnTo>
                  <a:lnTo>
                    <a:pt x="17792" y="320916"/>
                  </a:lnTo>
                  <a:lnTo>
                    <a:pt x="17665" y="320941"/>
                  </a:lnTo>
                  <a:lnTo>
                    <a:pt x="17475" y="321005"/>
                  </a:lnTo>
                  <a:lnTo>
                    <a:pt x="17310" y="321144"/>
                  </a:lnTo>
                  <a:lnTo>
                    <a:pt x="17259" y="321348"/>
                  </a:lnTo>
                  <a:lnTo>
                    <a:pt x="17335" y="321475"/>
                  </a:lnTo>
                  <a:lnTo>
                    <a:pt x="17500" y="321564"/>
                  </a:lnTo>
                  <a:lnTo>
                    <a:pt x="17653" y="321627"/>
                  </a:lnTo>
                  <a:lnTo>
                    <a:pt x="27063" y="323088"/>
                  </a:lnTo>
                  <a:lnTo>
                    <a:pt x="27343" y="323100"/>
                  </a:lnTo>
                  <a:lnTo>
                    <a:pt x="27470" y="323075"/>
                  </a:lnTo>
                  <a:lnTo>
                    <a:pt x="27635" y="323024"/>
                  </a:lnTo>
                  <a:lnTo>
                    <a:pt x="27762" y="322948"/>
                  </a:lnTo>
                  <a:lnTo>
                    <a:pt x="27851" y="322821"/>
                  </a:lnTo>
                  <a:lnTo>
                    <a:pt x="27876" y="322668"/>
                  </a:lnTo>
                  <a:close/>
                </a:path>
                <a:path w="701040" h="442594">
                  <a:moveTo>
                    <a:pt x="87122" y="431901"/>
                  </a:moveTo>
                  <a:lnTo>
                    <a:pt x="87020" y="431546"/>
                  </a:lnTo>
                  <a:lnTo>
                    <a:pt x="86804" y="431431"/>
                  </a:lnTo>
                  <a:lnTo>
                    <a:pt x="86372" y="431393"/>
                  </a:lnTo>
                  <a:lnTo>
                    <a:pt x="77635" y="432739"/>
                  </a:lnTo>
                  <a:lnTo>
                    <a:pt x="77495" y="432790"/>
                  </a:lnTo>
                  <a:lnTo>
                    <a:pt x="77343" y="432841"/>
                  </a:lnTo>
                  <a:lnTo>
                    <a:pt x="77190" y="432981"/>
                  </a:lnTo>
                  <a:lnTo>
                    <a:pt x="77165" y="433146"/>
                  </a:lnTo>
                  <a:lnTo>
                    <a:pt x="77241" y="433273"/>
                  </a:lnTo>
                  <a:lnTo>
                    <a:pt x="77381" y="433387"/>
                  </a:lnTo>
                  <a:lnTo>
                    <a:pt x="77520" y="433438"/>
                  </a:lnTo>
                  <a:lnTo>
                    <a:pt x="77685" y="433463"/>
                  </a:lnTo>
                  <a:lnTo>
                    <a:pt x="77889" y="433476"/>
                  </a:lnTo>
                  <a:lnTo>
                    <a:pt x="86677" y="432117"/>
                  </a:lnTo>
                  <a:lnTo>
                    <a:pt x="86804" y="432104"/>
                  </a:lnTo>
                  <a:lnTo>
                    <a:pt x="86982" y="432028"/>
                  </a:lnTo>
                  <a:lnTo>
                    <a:pt x="87122" y="431901"/>
                  </a:lnTo>
                  <a:close/>
                </a:path>
                <a:path w="701040" h="442594">
                  <a:moveTo>
                    <a:pt x="89928" y="437896"/>
                  </a:moveTo>
                  <a:lnTo>
                    <a:pt x="89852" y="437565"/>
                  </a:lnTo>
                  <a:lnTo>
                    <a:pt x="89598" y="437438"/>
                  </a:lnTo>
                  <a:lnTo>
                    <a:pt x="89242" y="437400"/>
                  </a:lnTo>
                  <a:lnTo>
                    <a:pt x="89268" y="437680"/>
                  </a:lnTo>
                  <a:lnTo>
                    <a:pt x="89154" y="437400"/>
                  </a:lnTo>
                  <a:lnTo>
                    <a:pt x="80429" y="438759"/>
                  </a:lnTo>
                  <a:lnTo>
                    <a:pt x="80289" y="438797"/>
                  </a:lnTo>
                  <a:lnTo>
                    <a:pt x="80137" y="438848"/>
                  </a:lnTo>
                  <a:lnTo>
                    <a:pt x="79997" y="438975"/>
                  </a:lnTo>
                  <a:lnTo>
                    <a:pt x="79959" y="439102"/>
                  </a:lnTo>
                  <a:lnTo>
                    <a:pt x="79984" y="439229"/>
                  </a:lnTo>
                  <a:lnTo>
                    <a:pt x="80111" y="439369"/>
                  </a:lnTo>
                  <a:lnTo>
                    <a:pt x="80251" y="439420"/>
                  </a:lnTo>
                  <a:lnTo>
                    <a:pt x="80416" y="439470"/>
                  </a:lnTo>
                  <a:lnTo>
                    <a:pt x="80746" y="439483"/>
                  </a:lnTo>
                  <a:lnTo>
                    <a:pt x="89458" y="438137"/>
                  </a:lnTo>
                  <a:lnTo>
                    <a:pt x="89636" y="438111"/>
                  </a:lnTo>
                  <a:lnTo>
                    <a:pt x="89928" y="437896"/>
                  </a:lnTo>
                  <a:close/>
                </a:path>
                <a:path w="701040" h="442594">
                  <a:moveTo>
                    <a:pt x="213106" y="442087"/>
                  </a:moveTo>
                  <a:lnTo>
                    <a:pt x="212979" y="441680"/>
                  </a:lnTo>
                  <a:lnTo>
                    <a:pt x="206603" y="437984"/>
                  </a:lnTo>
                  <a:lnTo>
                    <a:pt x="206476" y="437921"/>
                  </a:lnTo>
                  <a:lnTo>
                    <a:pt x="206349" y="437883"/>
                  </a:lnTo>
                  <a:lnTo>
                    <a:pt x="205981" y="437870"/>
                  </a:lnTo>
                  <a:lnTo>
                    <a:pt x="205854" y="437908"/>
                  </a:lnTo>
                  <a:lnTo>
                    <a:pt x="205701" y="437972"/>
                  </a:lnTo>
                  <a:lnTo>
                    <a:pt x="205549" y="438086"/>
                  </a:lnTo>
                  <a:lnTo>
                    <a:pt x="205486" y="438213"/>
                  </a:lnTo>
                  <a:lnTo>
                    <a:pt x="205536" y="438365"/>
                  </a:lnTo>
                  <a:lnTo>
                    <a:pt x="205663" y="438492"/>
                  </a:lnTo>
                  <a:lnTo>
                    <a:pt x="212064" y="442175"/>
                  </a:lnTo>
                  <a:lnTo>
                    <a:pt x="212191" y="442112"/>
                  </a:lnTo>
                  <a:lnTo>
                    <a:pt x="212166" y="442239"/>
                  </a:lnTo>
                  <a:lnTo>
                    <a:pt x="212356" y="442290"/>
                  </a:lnTo>
                  <a:lnTo>
                    <a:pt x="212547" y="442302"/>
                  </a:lnTo>
                  <a:lnTo>
                    <a:pt x="212877" y="442239"/>
                  </a:lnTo>
                  <a:lnTo>
                    <a:pt x="213106" y="442087"/>
                  </a:lnTo>
                  <a:close/>
                </a:path>
                <a:path w="701040" h="442594">
                  <a:moveTo>
                    <a:pt x="220599" y="437248"/>
                  </a:moveTo>
                  <a:lnTo>
                    <a:pt x="214210" y="433578"/>
                  </a:lnTo>
                  <a:lnTo>
                    <a:pt x="214083" y="433527"/>
                  </a:lnTo>
                  <a:lnTo>
                    <a:pt x="213918" y="433476"/>
                  </a:lnTo>
                  <a:lnTo>
                    <a:pt x="213664" y="433463"/>
                  </a:lnTo>
                  <a:lnTo>
                    <a:pt x="213537" y="433501"/>
                  </a:lnTo>
                  <a:lnTo>
                    <a:pt x="213398" y="433527"/>
                  </a:lnTo>
                  <a:lnTo>
                    <a:pt x="213233" y="433616"/>
                  </a:lnTo>
                  <a:lnTo>
                    <a:pt x="213131" y="433755"/>
                  </a:lnTo>
                  <a:lnTo>
                    <a:pt x="213106" y="433895"/>
                  </a:lnTo>
                  <a:lnTo>
                    <a:pt x="213220" y="434047"/>
                  </a:lnTo>
                  <a:lnTo>
                    <a:pt x="219684" y="437769"/>
                  </a:lnTo>
                  <a:lnTo>
                    <a:pt x="220599" y="437248"/>
                  </a:lnTo>
                  <a:close/>
                </a:path>
                <a:path w="701040" h="442594">
                  <a:moveTo>
                    <a:pt x="220789" y="437464"/>
                  </a:moveTo>
                  <a:lnTo>
                    <a:pt x="220700" y="437337"/>
                  </a:lnTo>
                  <a:lnTo>
                    <a:pt x="219684" y="437781"/>
                  </a:lnTo>
                  <a:lnTo>
                    <a:pt x="219811" y="437845"/>
                  </a:lnTo>
                  <a:lnTo>
                    <a:pt x="219938" y="437883"/>
                  </a:lnTo>
                  <a:lnTo>
                    <a:pt x="220268" y="437896"/>
                  </a:lnTo>
                  <a:lnTo>
                    <a:pt x="220395" y="437857"/>
                  </a:lnTo>
                  <a:lnTo>
                    <a:pt x="220535" y="437819"/>
                  </a:lnTo>
                  <a:lnTo>
                    <a:pt x="220662" y="437743"/>
                  </a:lnTo>
                  <a:lnTo>
                    <a:pt x="220764" y="437616"/>
                  </a:lnTo>
                  <a:lnTo>
                    <a:pt x="220789" y="437464"/>
                  </a:lnTo>
                  <a:close/>
                </a:path>
                <a:path w="701040" h="442594">
                  <a:moveTo>
                    <a:pt x="231076" y="431533"/>
                  </a:moveTo>
                  <a:lnTo>
                    <a:pt x="230974" y="431393"/>
                  </a:lnTo>
                  <a:lnTo>
                    <a:pt x="224510" y="427647"/>
                  </a:lnTo>
                  <a:lnTo>
                    <a:pt x="224383" y="427583"/>
                  </a:lnTo>
                  <a:lnTo>
                    <a:pt x="224218" y="427532"/>
                  </a:lnTo>
                  <a:lnTo>
                    <a:pt x="224091" y="427520"/>
                  </a:lnTo>
                  <a:lnTo>
                    <a:pt x="223964" y="427532"/>
                  </a:lnTo>
                  <a:lnTo>
                    <a:pt x="223837" y="427545"/>
                  </a:lnTo>
                  <a:lnTo>
                    <a:pt x="223685" y="427596"/>
                  </a:lnTo>
                  <a:lnTo>
                    <a:pt x="223532" y="427672"/>
                  </a:lnTo>
                  <a:lnTo>
                    <a:pt x="223431" y="427812"/>
                  </a:lnTo>
                  <a:lnTo>
                    <a:pt x="223405" y="427951"/>
                  </a:lnTo>
                  <a:lnTo>
                    <a:pt x="223507" y="428091"/>
                  </a:lnTo>
                  <a:lnTo>
                    <a:pt x="229984" y="431825"/>
                  </a:lnTo>
                  <a:lnTo>
                    <a:pt x="230162" y="431914"/>
                  </a:lnTo>
                  <a:lnTo>
                    <a:pt x="230593" y="431952"/>
                  </a:lnTo>
                  <a:lnTo>
                    <a:pt x="230759" y="431901"/>
                  </a:lnTo>
                  <a:lnTo>
                    <a:pt x="230886" y="431838"/>
                  </a:lnTo>
                  <a:lnTo>
                    <a:pt x="231013" y="431736"/>
                  </a:lnTo>
                  <a:lnTo>
                    <a:pt x="231076" y="431533"/>
                  </a:lnTo>
                  <a:close/>
                </a:path>
                <a:path w="701040" h="442594">
                  <a:moveTo>
                    <a:pt x="238721" y="427126"/>
                  </a:moveTo>
                  <a:lnTo>
                    <a:pt x="238594" y="426961"/>
                  </a:lnTo>
                  <a:lnTo>
                    <a:pt x="232143" y="423227"/>
                  </a:lnTo>
                  <a:lnTo>
                    <a:pt x="232016" y="423164"/>
                  </a:lnTo>
                  <a:lnTo>
                    <a:pt x="231889" y="423125"/>
                  </a:lnTo>
                  <a:lnTo>
                    <a:pt x="231559" y="423113"/>
                  </a:lnTo>
                  <a:lnTo>
                    <a:pt x="231432" y="423151"/>
                  </a:lnTo>
                  <a:lnTo>
                    <a:pt x="231241" y="423214"/>
                  </a:lnTo>
                  <a:lnTo>
                    <a:pt x="231089" y="423341"/>
                  </a:lnTo>
                  <a:lnTo>
                    <a:pt x="231038" y="423545"/>
                  </a:lnTo>
                  <a:lnTo>
                    <a:pt x="231127" y="423672"/>
                  </a:lnTo>
                  <a:lnTo>
                    <a:pt x="237617" y="427431"/>
                  </a:lnTo>
                  <a:lnTo>
                    <a:pt x="237744" y="427482"/>
                  </a:lnTo>
                  <a:lnTo>
                    <a:pt x="237947" y="427532"/>
                  </a:lnTo>
                  <a:lnTo>
                    <a:pt x="238163" y="427545"/>
                  </a:lnTo>
                  <a:lnTo>
                    <a:pt x="238290" y="427532"/>
                  </a:lnTo>
                  <a:lnTo>
                    <a:pt x="238417" y="427482"/>
                  </a:lnTo>
                  <a:lnTo>
                    <a:pt x="238544" y="427418"/>
                  </a:lnTo>
                  <a:lnTo>
                    <a:pt x="238671" y="427316"/>
                  </a:lnTo>
                  <a:lnTo>
                    <a:pt x="238721" y="427126"/>
                  </a:lnTo>
                  <a:close/>
                </a:path>
                <a:path w="701040" h="442594">
                  <a:moveTo>
                    <a:pt x="333336" y="9893"/>
                  </a:moveTo>
                  <a:lnTo>
                    <a:pt x="328053" y="3048"/>
                  </a:lnTo>
                  <a:lnTo>
                    <a:pt x="327418" y="2692"/>
                  </a:lnTo>
                  <a:lnTo>
                    <a:pt x="316191" y="0"/>
                  </a:lnTo>
                  <a:lnTo>
                    <a:pt x="314426" y="0"/>
                  </a:lnTo>
                  <a:lnTo>
                    <a:pt x="297281" y="9906"/>
                  </a:lnTo>
                  <a:lnTo>
                    <a:pt x="297281" y="10922"/>
                  </a:lnTo>
                  <a:lnTo>
                    <a:pt x="314426" y="20815"/>
                  </a:lnTo>
                  <a:lnTo>
                    <a:pt x="316191" y="20815"/>
                  </a:lnTo>
                  <a:lnTo>
                    <a:pt x="333336" y="10909"/>
                  </a:lnTo>
                  <a:lnTo>
                    <a:pt x="333336" y="9893"/>
                  </a:lnTo>
                  <a:close/>
                </a:path>
                <a:path w="701040" h="442594">
                  <a:moveTo>
                    <a:pt x="586435" y="309880"/>
                  </a:moveTo>
                  <a:lnTo>
                    <a:pt x="586397" y="309740"/>
                  </a:lnTo>
                  <a:lnTo>
                    <a:pt x="586320" y="309562"/>
                  </a:lnTo>
                  <a:lnTo>
                    <a:pt x="586193" y="309448"/>
                  </a:lnTo>
                  <a:lnTo>
                    <a:pt x="586041" y="309321"/>
                  </a:lnTo>
                  <a:lnTo>
                    <a:pt x="585901" y="309257"/>
                  </a:lnTo>
                  <a:lnTo>
                    <a:pt x="585139" y="309854"/>
                  </a:lnTo>
                  <a:lnTo>
                    <a:pt x="585838" y="309219"/>
                  </a:lnTo>
                  <a:lnTo>
                    <a:pt x="585660" y="309168"/>
                  </a:lnTo>
                  <a:lnTo>
                    <a:pt x="585457" y="309092"/>
                  </a:lnTo>
                  <a:lnTo>
                    <a:pt x="585228" y="308952"/>
                  </a:lnTo>
                  <a:lnTo>
                    <a:pt x="585089" y="308851"/>
                  </a:lnTo>
                  <a:lnTo>
                    <a:pt x="584962" y="308775"/>
                  </a:lnTo>
                  <a:lnTo>
                    <a:pt x="584758" y="308610"/>
                  </a:lnTo>
                  <a:lnTo>
                    <a:pt x="584606" y="308457"/>
                  </a:lnTo>
                  <a:lnTo>
                    <a:pt x="584187" y="307467"/>
                  </a:lnTo>
                  <a:lnTo>
                    <a:pt x="584263" y="307060"/>
                  </a:lnTo>
                  <a:lnTo>
                    <a:pt x="581837" y="306590"/>
                  </a:lnTo>
                  <a:lnTo>
                    <a:pt x="581748" y="306743"/>
                  </a:lnTo>
                  <a:lnTo>
                    <a:pt x="581647" y="307098"/>
                  </a:lnTo>
                  <a:lnTo>
                    <a:pt x="581621" y="307441"/>
                  </a:lnTo>
                  <a:lnTo>
                    <a:pt x="581634" y="307797"/>
                  </a:lnTo>
                  <a:lnTo>
                    <a:pt x="581710" y="308127"/>
                  </a:lnTo>
                  <a:lnTo>
                    <a:pt x="581850" y="308483"/>
                  </a:lnTo>
                  <a:lnTo>
                    <a:pt x="581964" y="308635"/>
                  </a:lnTo>
                  <a:lnTo>
                    <a:pt x="582066" y="308813"/>
                  </a:lnTo>
                  <a:lnTo>
                    <a:pt x="584327" y="310438"/>
                  </a:lnTo>
                  <a:lnTo>
                    <a:pt x="584492" y="310502"/>
                  </a:lnTo>
                  <a:lnTo>
                    <a:pt x="584669" y="310540"/>
                  </a:lnTo>
                  <a:lnTo>
                    <a:pt x="584847" y="310591"/>
                  </a:lnTo>
                  <a:lnTo>
                    <a:pt x="585216" y="310603"/>
                  </a:lnTo>
                  <a:lnTo>
                    <a:pt x="585343" y="310591"/>
                  </a:lnTo>
                  <a:lnTo>
                    <a:pt x="585571" y="310553"/>
                  </a:lnTo>
                  <a:lnTo>
                    <a:pt x="585825" y="310502"/>
                  </a:lnTo>
                  <a:lnTo>
                    <a:pt x="586028" y="310400"/>
                  </a:lnTo>
                  <a:lnTo>
                    <a:pt x="586181" y="310299"/>
                  </a:lnTo>
                  <a:lnTo>
                    <a:pt x="586333" y="310146"/>
                  </a:lnTo>
                  <a:lnTo>
                    <a:pt x="586397" y="310007"/>
                  </a:lnTo>
                  <a:lnTo>
                    <a:pt x="586435" y="309880"/>
                  </a:lnTo>
                  <a:close/>
                </a:path>
                <a:path w="701040" h="442594">
                  <a:moveTo>
                    <a:pt x="587578" y="313969"/>
                  </a:moveTo>
                  <a:lnTo>
                    <a:pt x="587336" y="313956"/>
                  </a:lnTo>
                  <a:lnTo>
                    <a:pt x="587146" y="313956"/>
                  </a:lnTo>
                  <a:lnTo>
                    <a:pt x="587006" y="313956"/>
                  </a:lnTo>
                  <a:lnTo>
                    <a:pt x="586778" y="313994"/>
                  </a:lnTo>
                  <a:lnTo>
                    <a:pt x="586613" y="314045"/>
                  </a:lnTo>
                  <a:lnTo>
                    <a:pt x="586460" y="314109"/>
                  </a:lnTo>
                  <a:lnTo>
                    <a:pt x="586270" y="314210"/>
                  </a:lnTo>
                  <a:lnTo>
                    <a:pt x="586117" y="314337"/>
                  </a:lnTo>
                  <a:lnTo>
                    <a:pt x="586028" y="314464"/>
                  </a:lnTo>
                  <a:lnTo>
                    <a:pt x="585965" y="314604"/>
                  </a:lnTo>
                  <a:lnTo>
                    <a:pt x="585965" y="314756"/>
                  </a:lnTo>
                  <a:lnTo>
                    <a:pt x="586003" y="314896"/>
                  </a:lnTo>
                  <a:lnTo>
                    <a:pt x="586105" y="315036"/>
                  </a:lnTo>
                  <a:lnTo>
                    <a:pt x="586244" y="315150"/>
                  </a:lnTo>
                  <a:lnTo>
                    <a:pt x="586422" y="315252"/>
                  </a:lnTo>
                  <a:lnTo>
                    <a:pt x="586625" y="315341"/>
                  </a:lnTo>
                  <a:lnTo>
                    <a:pt x="586917" y="315417"/>
                  </a:lnTo>
                  <a:lnTo>
                    <a:pt x="587578" y="313969"/>
                  </a:lnTo>
                  <a:close/>
                </a:path>
                <a:path w="701040" h="442594">
                  <a:moveTo>
                    <a:pt x="594893" y="317500"/>
                  </a:moveTo>
                  <a:lnTo>
                    <a:pt x="594829" y="317258"/>
                  </a:lnTo>
                  <a:lnTo>
                    <a:pt x="594702" y="317030"/>
                  </a:lnTo>
                  <a:lnTo>
                    <a:pt x="594639" y="316903"/>
                  </a:lnTo>
                  <a:lnTo>
                    <a:pt x="594563" y="316776"/>
                  </a:lnTo>
                  <a:lnTo>
                    <a:pt x="594410" y="316547"/>
                  </a:lnTo>
                  <a:lnTo>
                    <a:pt x="594194" y="316344"/>
                  </a:lnTo>
                  <a:lnTo>
                    <a:pt x="593166" y="315696"/>
                  </a:lnTo>
                  <a:lnTo>
                    <a:pt x="592950" y="315607"/>
                  </a:lnTo>
                  <a:lnTo>
                    <a:pt x="592556" y="315404"/>
                  </a:lnTo>
                  <a:lnTo>
                    <a:pt x="591439" y="314960"/>
                  </a:lnTo>
                  <a:lnTo>
                    <a:pt x="590283" y="314553"/>
                  </a:lnTo>
                  <a:lnTo>
                    <a:pt x="589051" y="314248"/>
                  </a:lnTo>
                  <a:lnTo>
                    <a:pt x="588403" y="314109"/>
                  </a:lnTo>
                  <a:lnTo>
                    <a:pt x="588187" y="314083"/>
                  </a:lnTo>
                  <a:lnTo>
                    <a:pt x="587806" y="313994"/>
                  </a:lnTo>
                  <a:lnTo>
                    <a:pt x="587590" y="313969"/>
                  </a:lnTo>
                  <a:lnTo>
                    <a:pt x="586917" y="315417"/>
                  </a:lnTo>
                  <a:lnTo>
                    <a:pt x="587095" y="315429"/>
                  </a:lnTo>
                  <a:lnTo>
                    <a:pt x="587565" y="315531"/>
                  </a:lnTo>
                  <a:lnTo>
                    <a:pt x="591235" y="316712"/>
                  </a:lnTo>
                  <a:lnTo>
                    <a:pt x="591426" y="316826"/>
                  </a:lnTo>
                  <a:lnTo>
                    <a:pt x="591578" y="316877"/>
                  </a:lnTo>
                  <a:lnTo>
                    <a:pt x="591807" y="316979"/>
                  </a:lnTo>
                  <a:lnTo>
                    <a:pt x="592010" y="317131"/>
                  </a:lnTo>
                  <a:lnTo>
                    <a:pt x="592175" y="317322"/>
                  </a:lnTo>
                  <a:lnTo>
                    <a:pt x="592277" y="317538"/>
                  </a:lnTo>
                  <a:lnTo>
                    <a:pt x="592315" y="317779"/>
                  </a:lnTo>
                  <a:lnTo>
                    <a:pt x="592277" y="317931"/>
                  </a:lnTo>
                  <a:lnTo>
                    <a:pt x="592201" y="318058"/>
                  </a:lnTo>
                  <a:lnTo>
                    <a:pt x="592048" y="318249"/>
                  </a:lnTo>
                  <a:lnTo>
                    <a:pt x="591908" y="318389"/>
                  </a:lnTo>
                  <a:lnTo>
                    <a:pt x="591781" y="318439"/>
                  </a:lnTo>
                  <a:lnTo>
                    <a:pt x="591362" y="318643"/>
                  </a:lnTo>
                  <a:lnTo>
                    <a:pt x="591197" y="318693"/>
                  </a:lnTo>
                  <a:lnTo>
                    <a:pt x="591032" y="318719"/>
                  </a:lnTo>
                  <a:lnTo>
                    <a:pt x="590867" y="318757"/>
                  </a:lnTo>
                  <a:lnTo>
                    <a:pt x="590638" y="318770"/>
                  </a:lnTo>
                  <a:lnTo>
                    <a:pt x="590423" y="318770"/>
                  </a:lnTo>
                  <a:lnTo>
                    <a:pt x="590296" y="318795"/>
                  </a:lnTo>
                  <a:lnTo>
                    <a:pt x="590118" y="318833"/>
                  </a:lnTo>
                  <a:lnTo>
                    <a:pt x="583996" y="314109"/>
                  </a:lnTo>
                  <a:lnTo>
                    <a:pt x="583857" y="314007"/>
                  </a:lnTo>
                  <a:lnTo>
                    <a:pt x="583679" y="313918"/>
                  </a:lnTo>
                  <a:lnTo>
                    <a:pt x="583463" y="313867"/>
                  </a:lnTo>
                  <a:lnTo>
                    <a:pt x="583234" y="313817"/>
                  </a:lnTo>
                  <a:lnTo>
                    <a:pt x="582853" y="313804"/>
                  </a:lnTo>
                  <a:lnTo>
                    <a:pt x="582726" y="313817"/>
                  </a:lnTo>
                  <a:lnTo>
                    <a:pt x="582599" y="313829"/>
                  </a:lnTo>
                  <a:lnTo>
                    <a:pt x="582460" y="313842"/>
                  </a:lnTo>
                  <a:lnTo>
                    <a:pt x="582256" y="313918"/>
                  </a:lnTo>
                  <a:lnTo>
                    <a:pt x="582066" y="314020"/>
                  </a:lnTo>
                  <a:lnTo>
                    <a:pt x="581888" y="314109"/>
                  </a:lnTo>
                  <a:lnTo>
                    <a:pt x="581748" y="314274"/>
                  </a:lnTo>
                  <a:lnTo>
                    <a:pt x="581698" y="314439"/>
                  </a:lnTo>
                  <a:lnTo>
                    <a:pt x="581672" y="314617"/>
                  </a:lnTo>
                  <a:lnTo>
                    <a:pt x="581723" y="314744"/>
                  </a:lnTo>
                  <a:lnTo>
                    <a:pt x="581812" y="314883"/>
                  </a:lnTo>
                  <a:lnTo>
                    <a:pt x="588314" y="320001"/>
                  </a:lnTo>
                  <a:lnTo>
                    <a:pt x="588454" y="320065"/>
                  </a:lnTo>
                  <a:lnTo>
                    <a:pt x="588645" y="320179"/>
                  </a:lnTo>
                  <a:lnTo>
                    <a:pt x="588860" y="320243"/>
                  </a:lnTo>
                  <a:lnTo>
                    <a:pt x="589102" y="320281"/>
                  </a:lnTo>
                  <a:lnTo>
                    <a:pt x="589229" y="320294"/>
                  </a:lnTo>
                  <a:lnTo>
                    <a:pt x="589470" y="320294"/>
                  </a:lnTo>
                  <a:lnTo>
                    <a:pt x="589597" y="320281"/>
                  </a:lnTo>
                  <a:lnTo>
                    <a:pt x="589737" y="320268"/>
                  </a:lnTo>
                  <a:lnTo>
                    <a:pt x="589902" y="320217"/>
                  </a:lnTo>
                  <a:lnTo>
                    <a:pt x="590067" y="320179"/>
                  </a:lnTo>
                  <a:lnTo>
                    <a:pt x="590219" y="320192"/>
                  </a:lnTo>
                  <a:lnTo>
                    <a:pt x="590359" y="320230"/>
                  </a:lnTo>
                  <a:lnTo>
                    <a:pt x="590537" y="320243"/>
                  </a:lnTo>
                  <a:lnTo>
                    <a:pt x="590753" y="320255"/>
                  </a:lnTo>
                  <a:lnTo>
                    <a:pt x="590981" y="320255"/>
                  </a:lnTo>
                  <a:lnTo>
                    <a:pt x="591413" y="320205"/>
                  </a:lnTo>
                  <a:lnTo>
                    <a:pt x="591616" y="320167"/>
                  </a:lnTo>
                  <a:lnTo>
                    <a:pt x="591832" y="320141"/>
                  </a:lnTo>
                  <a:lnTo>
                    <a:pt x="592239" y="320052"/>
                  </a:lnTo>
                  <a:lnTo>
                    <a:pt x="592429" y="319989"/>
                  </a:lnTo>
                  <a:lnTo>
                    <a:pt x="592620" y="319938"/>
                  </a:lnTo>
                  <a:lnTo>
                    <a:pt x="592988" y="319798"/>
                  </a:lnTo>
                  <a:lnTo>
                    <a:pt x="593153" y="319722"/>
                  </a:lnTo>
                  <a:lnTo>
                    <a:pt x="593331" y="319659"/>
                  </a:lnTo>
                  <a:lnTo>
                    <a:pt x="593648" y="319481"/>
                  </a:lnTo>
                  <a:lnTo>
                    <a:pt x="593788" y="319392"/>
                  </a:lnTo>
                  <a:lnTo>
                    <a:pt x="594182" y="319100"/>
                  </a:lnTo>
                  <a:lnTo>
                    <a:pt x="594398" y="318871"/>
                  </a:lnTo>
                  <a:lnTo>
                    <a:pt x="594575" y="318643"/>
                  </a:lnTo>
                  <a:lnTo>
                    <a:pt x="594639" y="318516"/>
                  </a:lnTo>
                  <a:lnTo>
                    <a:pt x="594715" y="318389"/>
                  </a:lnTo>
                  <a:lnTo>
                    <a:pt x="593369" y="318173"/>
                  </a:lnTo>
                  <a:lnTo>
                    <a:pt x="594715" y="318363"/>
                  </a:lnTo>
                  <a:lnTo>
                    <a:pt x="594868" y="318008"/>
                  </a:lnTo>
                  <a:lnTo>
                    <a:pt x="594893" y="317881"/>
                  </a:lnTo>
                  <a:lnTo>
                    <a:pt x="594893" y="317500"/>
                  </a:lnTo>
                  <a:close/>
                </a:path>
                <a:path w="701040" h="442594">
                  <a:moveTo>
                    <a:pt x="599998" y="306857"/>
                  </a:moveTo>
                  <a:lnTo>
                    <a:pt x="599948" y="306717"/>
                  </a:lnTo>
                  <a:lnTo>
                    <a:pt x="599846" y="306578"/>
                  </a:lnTo>
                  <a:lnTo>
                    <a:pt x="599719" y="306451"/>
                  </a:lnTo>
                  <a:lnTo>
                    <a:pt x="599490" y="306324"/>
                  </a:lnTo>
                  <a:lnTo>
                    <a:pt x="599274" y="306247"/>
                  </a:lnTo>
                  <a:lnTo>
                    <a:pt x="599097" y="306209"/>
                  </a:lnTo>
                  <a:lnTo>
                    <a:pt x="598855" y="306171"/>
                  </a:lnTo>
                  <a:lnTo>
                    <a:pt x="598601" y="306171"/>
                  </a:lnTo>
                  <a:lnTo>
                    <a:pt x="598474" y="306197"/>
                  </a:lnTo>
                  <a:lnTo>
                    <a:pt x="598246" y="306235"/>
                  </a:lnTo>
                  <a:lnTo>
                    <a:pt x="598119" y="306273"/>
                  </a:lnTo>
                  <a:lnTo>
                    <a:pt x="597903" y="306349"/>
                  </a:lnTo>
                  <a:lnTo>
                    <a:pt x="597738" y="306438"/>
                  </a:lnTo>
                  <a:lnTo>
                    <a:pt x="597560" y="306590"/>
                  </a:lnTo>
                  <a:lnTo>
                    <a:pt x="597471" y="306730"/>
                  </a:lnTo>
                  <a:lnTo>
                    <a:pt x="595985" y="309905"/>
                  </a:lnTo>
                  <a:lnTo>
                    <a:pt x="591400" y="306057"/>
                  </a:lnTo>
                  <a:lnTo>
                    <a:pt x="591261" y="305866"/>
                  </a:lnTo>
                  <a:lnTo>
                    <a:pt x="590613" y="305396"/>
                  </a:lnTo>
                  <a:lnTo>
                    <a:pt x="590219" y="305181"/>
                  </a:lnTo>
                  <a:lnTo>
                    <a:pt x="590042" y="305104"/>
                  </a:lnTo>
                  <a:lnTo>
                    <a:pt x="589838" y="304990"/>
                  </a:lnTo>
                  <a:lnTo>
                    <a:pt x="589394" y="304825"/>
                  </a:lnTo>
                  <a:lnTo>
                    <a:pt x="589165" y="304749"/>
                  </a:lnTo>
                  <a:lnTo>
                    <a:pt x="588441" y="304558"/>
                  </a:lnTo>
                  <a:lnTo>
                    <a:pt x="588238" y="304533"/>
                  </a:lnTo>
                  <a:lnTo>
                    <a:pt x="588086" y="304495"/>
                  </a:lnTo>
                  <a:lnTo>
                    <a:pt x="587819" y="304444"/>
                  </a:lnTo>
                  <a:lnTo>
                    <a:pt x="587324" y="304406"/>
                  </a:lnTo>
                  <a:lnTo>
                    <a:pt x="586816" y="304393"/>
                  </a:lnTo>
                  <a:lnTo>
                    <a:pt x="586320" y="304406"/>
                  </a:lnTo>
                  <a:lnTo>
                    <a:pt x="585825" y="304431"/>
                  </a:lnTo>
                  <a:lnTo>
                    <a:pt x="583399" y="305130"/>
                  </a:lnTo>
                  <a:lnTo>
                    <a:pt x="583209" y="305219"/>
                  </a:lnTo>
                  <a:lnTo>
                    <a:pt x="582866" y="305435"/>
                  </a:lnTo>
                  <a:lnTo>
                    <a:pt x="582714" y="305562"/>
                  </a:lnTo>
                  <a:lnTo>
                    <a:pt x="582574" y="305650"/>
                  </a:lnTo>
                  <a:lnTo>
                    <a:pt x="582295" y="305904"/>
                  </a:lnTo>
                  <a:lnTo>
                    <a:pt x="582066" y="306171"/>
                  </a:lnTo>
                  <a:lnTo>
                    <a:pt x="581901" y="306438"/>
                  </a:lnTo>
                  <a:lnTo>
                    <a:pt x="581825" y="306578"/>
                  </a:lnTo>
                  <a:lnTo>
                    <a:pt x="583946" y="306895"/>
                  </a:lnTo>
                  <a:lnTo>
                    <a:pt x="584301" y="306946"/>
                  </a:lnTo>
                  <a:lnTo>
                    <a:pt x="584441" y="306768"/>
                  </a:lnTo>
                  <a:lnTo>
                    <a:pt x="584555" y="306628"/>
                  </a:lnTo>
                  <a:lnTo>
                    <a:pt x="584669" y="306501"/>
                  </a:lnTo>
                  <a:lnTo>
                    <a:pt x="584822" y="306387"/>
                  </a:lnTo>
                  <a:lnTo>
                    <a:pt x="585000" y="306285"/>
                  </a:lnTo>
                  <a:lnTo>
                    <a:pt x="585177" y="306209"/>
                  </a:lnTo>
                  <a:lnTo>
                    <a:pt x="585381" y="306120"/>
                  </a:lnTo>
                  <a:lnTo>
                    <a:pt x="585939" y="305955"/>
                  </a:lnTo>
                  <a:lnTo>
                    <a:pt x="586435" y="305904"/>
                  </a:lnTo>
                  <a:lnTo>
                    <a:pt x="586905" y="305879"/>
                  </a:lnTo>
                  <a:lnTo>
                    <a:pt x="587032" y="305904"/>
                  </a:lnTo>
                  <a:lnTo>
                    <a:pt x="587298" y="305930"/>
                  </a:lnTo>
                  <a:lnTo>
                    <a:pt x="587451" y="305955"/>
                  </a:lnTo>
                  <a:lnTo>
                    <a:pt x="587578" y="305981"/>
                  </a:lnTo>
                  <a:lnTo>
                    <a:pt x="587832" y="306044"/>
                  </a:lnTo>
                  <a:lnTo>
                    <a:pt x="588086" y="306095"/>
                  </a:lnTo>
                  <a:lnTo>
                    <a:pt x="588302" y="306197"/>
                  </a:lnTo>
                  <a:lnTo>
                    <a:pt x="589089" y="306705"/>
                  </a:lnTo>
                  <a:lnTo>
                    <a:pt x="595477" y="312064"/>
                  </a:lnTo>
                  <a:lnTo>
                    <a:pt x="595604" y="312153"/>
                  </a:lnTo>
                  <a:lnTo>
                    <a:pt x="595731" y="312204"/>
                  </a:lnTo>
                  <a:lnTo>
                    <a:pt x="595871" y="312267"/>
                  </a:lnTo>
                  <a:lnTo>
                    <a:pt x="596023" y="312305"/>
                  </a:lnTo>
                  <a:lnTo>
                    <a:pt x="596239" y="312343"/>
                  </a:lnTo>
                  <a:lnTo>
                    <a:pt x="596366" y="312356"/>
                  </a:lnTo>
                  <a:lnTo>
                    <a:pt x="596709" y="312356"/>
                  </a:lnTo>
                  <a:lnTo>
                    <a:pt x="596874" y="312343"/>
                  </a:lnTo>
                  <a:lnTo>
                    <a:pt x="597001" y="312318"/>
                  </a:lnTo>
                  <a:lnTo>
                    <a:pt x="597128" y="312280"/>
                  </a:lnTo>
                  <a:lnTo>
                    <a:pt x="597255" y="312229"/>
                  </a:lnTo>
                  <a:lnTo>
                    <a:pt x="597395" y="312178"/>
                  </a:lnTo>
                  <a:lnTo>
                    <a:pt x="597547" y="312089"/>
                  </a:lnTo>
                  <a:lnTo>
                    <a:pt x="597687" y="311962"/>
                  </a:lnTo>
                  <a:lnTo>
                    <a:pt x="597776" y="311823"/>
                  </a:lnTo>
                  <a:lnTo>
                    <a:pt x="599960" y="307111"/>
                  </a:lnTo>
                  <a:lnTo>
                    <a:pt x="597852" y="306793"/>
                  </a:lnTo>
                  <a:lnTo>
                    <a:pt x="599948" y="307098"/>
                  </a:lnTo>
                  <a:lnTo>
                    <a:pt x="599998" y="306857"/>
                  </a:lnTo>
                  <a:close/>
                </a:path>
                <a:path w="701040" h="442594">
                  <a:moveTo>
                    <a:pt x="601916" y="302907"/>
                  </a:moveTo>
                  <a:lnTo>
                    <a:pt x="599414" y="302526"/>
                  </a:lnTo>
                  <a:lnTo>
                    <a:pt x="599389" y="302818"/>
                  </a:lnTo>
                  <a:lnTo>
                    <a:pt x="599465" y="302983"/>
                  </a:lnTo>
                  <a:lnTo>
                    <a:pt x="599592" y="303123"/>
                  </a:lnTo>
                  <a:lnTo>
                    <a:pt x="599821" y="303276"/>
                  </a:lnTo>
                  <a:lnTo>
                    <a:pt x="599948" y="303326"/>
                  </a:lnTo>
                  <a:lnTo>
                    <a:pt x="600100" y="303364"/>
                  </a:lnTo>
                  <a:lnTo>
                    <a:pt x="600278" y="303415"/>
                  </a:lnTo>
                  <a:lnTo>
                    <a:pt x="600519" y="303453"/>
                  </a:lnTo>
                  <a:lnTo>
                    <a:pt x="600659" y="303466"/>
                  </a:lnTo>
                  <a:lnTo>
                    <a:pt x="600900" y="303453"/>
                  </a:lnTo>
                  <a:lnTo>
                    <a:pt x="601319" y="303352"/>
                  </a:lnTo>
                  <a:lnTo>
                    <a:pt x="601522" y="303263"/>
                  </a:lnTo>
                  <a:lnTo>
                    <a:pt x="601675" y="303174"/>
                  </a:lnTo>
                  <a:lnTo>
                    <a:pt x="601853" y="303022"/>
                  </a:lnTo>
                  <a:close/>
                </a:path>
                <a:path w="701040" h="442594">
                  <a:moveTo>
                    <a:pt x="604088" y="298208"/>
                  </a:moveTo>
                  <a:lnTo>
                    <a:pt x="601599" y="297815"/>
                  </a:lnTo>
                  <a:lnTo>
                    <a:pt x="600837" y="299453"/>
                  </a:lnTo>
                  <a:lnTo>
                    <a:pt x="587514" y="297408"/>
                  </a:lnTo>
                  <a:lnTo>
                    <a:pt x="587387" y="297383"/>
                  </a:lnTo>
                  <a:lnTo>
                    <a:pt x="587248" y="297370"/>
                  </a:lnTo>
                  <a:lnTo>
                    <a:pt x="586994" y="297357"/>
                  </a:lnTo>
                  <a:lnTo>
                    <a:pt x="586841" y="297383"/>
                  </a:lnTo>
                  <a:lnTo>
                    <a:pt x="586689" y="297395"/>
                  </a:lnTo>
                  <a:lnTo>
                    <a:pt x="586498" y="297446"/>
                  </a:lnTo>
                  <a:lnTo>
                    <a:pt x="586359" y="297484"/>
                  </a:lnTo>
                  <a:lnTo>
                    <a:pt x="586193" y="297573"/>
                  </a:lnTo>
                  <a:lnTo>
                    <a:pt x="586066" y="297662"/>
                  </a:lnTo>
                  <a:lnTo>
                    <a:pt x="585927" y="297802"/>
                  </a:lnTo>
                  <a:lnTo>
                    <a:pt x="585838" y="297942"/>
                  </a:lnTo>
                  <a:lnTo>
                    <a:pt x="585812" y="298170"/>
                  </a:lnTo>
                  <a:lnTo>
                    <a:pt x="585851" y="298310"/>
                  </a:lnTo>
                  <a:lnTo>
                    <a:pt x="585952" y="298450"/>
                  </a:lnTo>
                  <a:lnTo>
                    <a:pt x="588086" y="301256"/>
                  </a:lnTo>
                  <a:lnTo>
                    <a:pt x="588213" y="301371"/>
                  </a:lnTo>
                  <a:lnTo>
                    <a:pt x="588378" y="301498"/>
                  </a:lnTo>
                  <a:lnTo>
                    <a:pt x="588581" y="301586"/>
                  </a:lnTo>
                  <a:lnTo>
                    <a:pt x="588746" y="301612"/>
                  </a:lnTo>
                  <a:lnTo>
                    <a:pt x="589038" y="301675"/>
                  </a:lnTo>
                  <a:lnTo>
                    <a:pt x="589241" y="301701"/>
                  </a:lnTo>
                  <a:lnTo>
                    <a:pt x="589368" y="301675"/>
                  </a:lnTo>
                  <a:lnTo>
                    <a:pt x="589495" y="301675"/>
                  </a:lnTo>
                  <a:lnTo>
                    <a:pt x="589737" y="301637"/>
                  </a:lnTo>
                  <a:lnTo>
                    <a:pt x="589953" y="301586"/>
                  </a:lnTo>
                  <a:lnTo>
                    <a:pt x="590130" y="301498"/>
                  </a:lnTo>
                  <a:lnTo>
                    <a:pt x="590359" y="301358"/>
                  </a:lnTo>
                  <a:lnTo>
                    <a:pt x="590473" y="301218"/>
                  </a:lnTo>
                  <a:lnTo>
                    <a:pt x="590537" y="301078"/>
                  </a:lnTo>
                  <a:lnTo>
                    <a:pt x="590562" y="300939"/>
                  </a:lnTo>
                  <a:lnTo>
                    <a:pt x="590524" y="300748"/>
                  </a:lnTo>
                  <a:lnTo>
                    <a:pt x="589330" y="299224"/>
                  </a:lnTo>
                  <a:lnTo>
                    <a:pt x="600163" y="300901"/>
                  </a:lnTo>
                  <a:lnTo>
                    <a:pt x="599414" y="302514"/>
                  </a:lnTo>
                  <a:lnTo>
                    <a:pt x="601916" y="302895"/>
                  </a:lnTo>
                  <a:lnTo>
                    <a:pt x="602945" y="300659"/>
                  </a:lnTo>
                  <a:lnTo>
                    <a:pt x="603021" y="300532"/>
                  </a:lnTo>
                  <a:lnTo>
                    <a:pt x="604088" y="298208"/>
                  </a:lnTo>
                  <a:close/>
                </a:path>
                <a:path w="701040" h="442594">
                  <a:moveTo>
                    <a:pt x="604126" y="297954"/>
                  </a:moveTo>
                  <a:lnTo>
                    <a:pt x="604075" y="297815"/>
                  </a:lnTo>
                  <a:lnTo>
                    <a:pt x="603961" y="297624"/>
                  </a:lnTo>
                  <a:lnTo>
                    <a:pt x="603821" y="297522"/>
                  </a:lnTo>
                  <a:lnTo>
                    <a:pt x="603681" y="297446"/>
                  </a:lnTo>
                  <a:lnTo>
                    <a:pt x="603186" y="297294"/>
                  </a:lnTo>
                  <a:lnTo>
                    <a:pt x="602983" y="297281"/>
                  </a:lnTo>
                  <a:lnTo>
                    <a:pt x="602615" y="297281"/>
                  </a:lnTo>
                  <a:lnTo>
                    <a:pt x="602424" y="297307"/>
                  </a:lnTo>
                  <a:lnTo>
                    <a:pt x="602195" y="297370"/>
                  </a:lnTo>
                  <a:lnTo>
                    <a:pt x="602043" y="297434"/>
                  </a:lnTo>
                  <a:lnTo>
                    <a:pt x="601878" y="297522"/>
                  </a:lnTo>
                  <a:lnTo>
                    <a:pt x="601687" y="297675"/>
                  </a:lnTo>
                  <a:lnTo>
                    <a:pt x="601599" y="297815"/>
                  </a:lnTo>
                  <a:lnTo>
                    <a:pt x="604075" y="298196"/>
                  </a:lnTo>
                  <a:lnTo>
                    <a:pt x="604126" y="297954"/>
                  </a:lnTo>
                  <a:close/>
                </a:path>
                <a:path w="701040" h="442594">
                  <a:moveTo>
                    <a:pt x="700557" y="208673"/>
                  </a:moveTo>
                  <a:lnTo>
                    <a:pt x="693801" y="199910"/>
                  </a:lnTo>
                  <a:lnTo>
                    <a:pt x="692988" y="199453"/>
                  </a:lnTo>
                  <a:lnTo>
                    <a:pt x="691235" y="198615"/>
                  </a:lnTo>
                  <a:lnTo>
                    <a:pt x="678611" y="196011"/>
                  </a:lnTo>
                  <a:lnTo>
                    <a:pt x="676351" y="196011"/>
                  </a:lnTo>
                  <a:lnTo>
                    <a:pt x="654392" y="208673"/>
                  </a:lnTo>
                  <a:lnTo>
                    <a:pt x="654392" y="209981"/>
                  </a:lnTo>
                  <a:lnTo>
                    <a:pt x="661162" y="218744"/>
                  </a:lnTo>
                  <a:lnTo>
                    <a:pt x="661962" y="219202"/>
                  </a:lnTo>
                  <a:lnTo>
                    <a:pt x="676351" y="222643"/>
                  </a:lnTo>
                  <a:lnTo>
                    <a:pt x="678611" y="222643"/>
                  </a:lnTo>
                  <a:lnTo>
                    <a:pt x="700557" y="209981"/>
                  </a:lnTo>
                  <a:lnTo>
                    <a:pt x="700557" y="20867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7432" y="1365135"/>
              <a:ext cx="654685" cy="305435"/>
            </a:xfrm>
            <a:custGeom>
              <a:avLst/>
              <a:gdLst/>
              <a:ahLst/>
              <a:cxnLst/>
              <a:rect l="l" t="t" r="r" b="b"/>
              <a:pathLst>
                <a:path w="654684" h="305435">
                  <a:moveTo>
                    <a:pt x="6896" y="219710"/>
                  </a:moveTo>
                  <a:lnTo>
                    <a:pt x="6553" y="219684"/>
                  </a:lnTo>
                  <a:lnTo>
                    <a:pt x="6426" y="219710"/>
                  </a:lnTo>
                  <a:lnTo>
                    <a:pt x="6286" y="219748"/>
                  </a:lnTo>
                  <a:lnTo>
                    <a:pt x="6134" y="219811"/>
                  </a:lnTo>
                  <a:lnTo>
                    <a:pt x="5956" y="219964"/>
                  </a:lnTo>
                  <a:lnTo>
                    <a:pt x="5892" y="220103"/>
                  </a:lnTo>
                  <a:lnTo>
                    <a:pt x="5892" y="220230"/>
                  </a:lnTo>
                  <a:lnTo>
                    <a:pt x="5969" y="220370"/>
                  </a:lnTo>
                  <a:lnTo>
                    <a:pt x="6096" y="220459"/>
                  </a:lnTo>
                  <a:lnTo>
                    <a:pt x="6235" y="220535"/>
                  </a:lnTo>
                  <a:lnTo>
                    <a:pt x="6362" y="220586"/>
                  </a:lnTo>
                  <a:lnTo>
                    <a:pt x="6896" y="219710"/>
                  </a:lnTo>
                  <a:close/>
                </a:path>
                <a:path w="654684" h="305435">
                  <a:moveTo>
                    <a:pt x="31838" y="217639"/>
                  </a:moveTo>
                  <a:lnTo>
                    <a:pt x="31572" y="217627"/>
                  </a:lnTo>
                  <a:lnTo>
                    <a:pt x="31445" y="217639"/>
                  </a:lnTo>
                  <a:lnTo>
                    <a:pt x="31254" y="217716"/>
                  </a:lnTo>
                  <a:lnTo>
                    <a:pt x="31102" y="217830"/>
                  </a:lnTo>
                  <a:lnTo>
                    <a:pt x="31038" y="217970"/>
                  </a:lnTo>
                  <a:lnTo>
                    <a:pt x="31076" y="218109"/>
                  </a:lnTo>
                  <a:lnTo>
                    <a:pt x="31191" y="218249"/>
                  </a:lnTo>
                  <a:lnTo>
                    <a:pt x="31394" y="218338"/>
                  </a:lnTo>
                  <a:lnTo>
                    <a:pt x="31521" y="218351"/>
                  </a:lnTo>
                  <a:lnTo>
                    <a:pt x="31838" y="217639"/>
                  </a:lnTo>
                  <a:close/>
                </a:path>
                <a:path w="654684" h="305435">
                  <a:moveTo>
                    <a:pt x="35877" y="238188"/>
                  </a:moveTo>
                  <a:lnTo>
                    <a:pt x="35839" y="238061"/>
                  </a:lnTo>
                  <a:lnTo>
                    <a:pt x="35699" y="237909"/>
                  </a:lnTo>
                  <a:lnTo>
                    <a:pt x="35560" y="237820"/>
                  </a:lnTo>
                  <a:lnTo>
                    <a:pt x="35420" y="237769"/>
                  </a:lnTo>
                  <a:lnTo>
                    <a:pt x="35280" y="237744"/>
                  </a:lnTo>
                  <a:lnTo>
                    <a:pt x="1003" y="232448"/>
                  </a:lnTo>
                  <a:lnTo>
                    <a:pt x="660" y="232410"/>
                  </a:lnTo>
                  <a:lnTo>
                    <a:pt x="533" y="232435"/>
                  </a:lnTo>
                  <a:lnTo>
                    <a:pt x="393" y="232473"/>
                  </a:lnTo>
                  <a:lnTo>
                    <a:pt x="241" y="232537"/>
                  </a:lnTo>
                  <a:lnTo>
                    <a:pt x="63" y="232689"/>
                  </a:lnTo>
                  <a:lnTo>
                    <a:pt x="0" y="232829"/>
                  </a:lnTo>
                  <a:lnTo>
                    <a:pt x="0" y="232956"/>
                  </a:lnTo>
                  <a:lnTo>
                    <a:pt x="101" y="233108"/>
                  </a:lnTo>
                  <a:lnTo>
                    <a:pt x="279" y="233235"/>
                  </a:lnTo>
                  <a:lnTo>
                    <a:pt x="419" y="233299"/>
                  </a:lnTo>
                  <a:lnTo>
                    <a:pt x="558" y="233324"/>
                  </a:lnTo>
                  <a:lnTo>
                    <a:pt x="34861" y="238633"/>
                  </a:lnTo>
                  <a:lnTo>
                    <a:pt x="35128" y="238671"/>
                  </a:lnTo>
                  <a:lnTo>
                    <a:pt x="35293" y="238633"/>
                  </a:lnTo>
                  <a:lnTo>
                    <a:pt x="35433" y="238607"/>
                  </a:lnTo>
                  <a:lnTo>
                    <a:pt x="35572" y="238556"/>
                  </a:lnTo>
                  <a:lnTo>
                    <a:pt x="35712" y="238480"/>
                  </a:lnTo>
                  <a:lnTo>
                    <a:pt x="35839" y="238328"/>
                  </a:lnTo>
                  <a:lnTo>
                    <a:pt x="35877" y="238188"/>
                  </a:lnTo>
                  <a:close/>
                </a:path>
                <a:path w="654684" h="305435">
                  <a:moveTo>
                    <a:pt x="41770" y="225374"/>
                  </a:moveTo>
                  <a:lnTo>
                    <a:pt x="41668" y="225234"/>
                  </a:lnTo>
                  <a:lnTo>
                    <a:pt x="41490" y="225107"/>
                  </a:lnTo>
                  <a:lnTo>
                    <a:pt x="41325" y="225044"/>
                  </a:lnTo>
                  <a:lnTo>
                    <a:pt x="41186" y="225018"/>
                  </a:lnTo>
                  <a:lnTo>
                    <a:pt x="6908" y="219722"/>
                  </a:lnTo>
                  <a:lnTo>
                    <a:pt x="6489" y="220611"/>
                  </a:lnTo>
                  <a:lnTo>
                    <a:pt x="40767" y="225920"/>
                  </a:lnTo>
                  <a:lnTo>
                    <a:pt x="41071" y="225945"/>
                  </a:lnTo>
                  <a:lnTo>
                    <a:pt x="41236" y="225907"/>
                  </a:lnTo>
                  <a:lnTo>
                    <a:pt x="41376" y="225882"/>
                  </a:lnTo>
                  <a:lnTo>
                    <a:pt x="41529" y="225806"/>
                  </a:lnTo>
                  <a:lnTo>
                    <a:pt x="41681" y="225691"/>
                  </a:lnTo>
                  <a:lnTo>
                    <a:pt x="41757" y="225552"/>
                  </a:lnTo>
                  <a:lnTo>
                    <a:pt x="41770" y="225374"/>
                  </a:lnTo>
                  <a:close/>
                </a:path>
                <a:path w="654684" h="305435">
                  <a:moveTo>
                    <a:pt x="113055" y="291579"/>
                  </a:moveTo>
                  <a:lnTo>
                    <a:pt x="111125" y="288632"/>
                  </a:lnTo>
                  <a:lnTo>
                    <a:pt x="111125" y="291642"/>
                  </a:lnTo>
                  <a:lnTo>
                    <a:pt x="111125" y="292036"/>
                  </a:lnTo>
                  <a:lnTo>
                    <a:pt x="104381" y="295935"/>
                  </a:lnTo>
                  <a:lnTo>
                    <a:pt x="103695" y="295935"/>
                  </a:lnTo>
                  <a:lnTo>
                    <a:pt x="96951" y="292036"/>
                  </a:lnTo>
                  <a:lnTo>
                    <a:pt x="96951" y="291642"/>
                  </a:lnTo>
                  <a:lnTo>
                    <a:pt x="103695" y="287769"/>
                  </a:lnTo>
                  <a:lnTo>
                    <a:pt x="105079" y="287794"/>
                  </a:lnTo>
                  <a:lnTo>
                    <a:pt x="111125" y="291642"/>
                  </a:lnTo>
                  <a:lnTo>
                    <a:pt x="111125" y="288632"/>
                  </a:lnTo>
                  <a:lnTo>
                    <a:pt x="104482" y="286651"/>
                  </a:lnTo>
                  <a:lnTo>
                    <a:pt x="103593" y="286651"/>
                  </a:lnTo>
                  <a:lnTo>
                    <a:pt x="95021" y="291592"/>
                  </a:lnTo>
                  <a:lnTo>
                    <a:pt x="95021" y="292100"/>
                  </a:lnTo>
                  <a:lnTo>
                    <a:pt x="103593" y="297040"/>
                  </a:lnTo>
                  <a:lnTo>
                    <a:pt x="104482" y="297040"/>
                  </a:lnTo>
                  <a:lnTo>
                    <a:pt x="113055" y="292087"/>
                  </a:lnTo>
                  <a:lnTo>
                    <a:pt x="113055" y="291579"/>
                  </a:lnTo>
                  <a:close/>
                </a:path>
                <a:path w="654684" h="305435">
                  <a:moveTo>
                    <a:pt x="163525" y="266827"/>
                  </a:moveTo>
                  <a:lnTo>
                    <a:pt x="162763" y="266331"/>
                  </a:lnTo>
                  <a:lnTo>
                    <a:pt x="162763" y="266877"/>
                  </a:lnTo>
                  <a:lnTo>
                    <a:pt x="102908" y="301434"/>
                  </a:lnTo>
                  <a:lnTo>
                    <a:pt x="57073" y="274967"/>
                  </a:lnTo>
                  <a:lnTo>
                    <a:pt x="116916" y="240398"/>
                  </a:lnTo>
                  <a:lnTo>
                    <a:pt x="162763" y="266877"/>
                  </a:lnTo>
                  <a:lnTo>
                    <a:pt x="162763" y="266331"/>
                  </a:lnTo>
                  <a:lnTo>
                    <a:pt x="117144" y="239991"/>
                  </a:lnTo>
                  <a:lnTo>
                    <a:pt x="116890" y="239941"/>
                  </a:lnTo>
                  <a:lnTo>
                    <a:pt x="116751" y="239966"/>
                  </a:lnTo>
                  <a:lnTo>
                    <a:pt x="56464" y="274777"/>
                  </a:lnTo>
                  <a:lnTo>
                    <a:pt x="56337" y="274815"/>
                  </a:lnTo>
                  <a:lnTo>
                    <a:pt x="56311" y="275069"/>
                  </a:lnTo>
                  <a:lnTo>
                    <a:pt x="102666" y="301815"/>
                  </a:lnTo>
                  <a:lnTo>
                    <a:pt x="102793" y="301866"/>
                  </a:lnTo>
                  <a:lnTo>
                    <a:pt x="102984" y="301879"/>
                  </a:lnTo>
                  <a:lnTo>
                    <a:pt x="103111" y="301828"/>
                  </a:lnTo>
                  <a:lnTo>
                    <a:pt x="163449" y="267004"/>
                  </a:lnTo>
                  <a:lnTo>
                    <a:pt x="163525" y="266827"/>
                  </a:lnTo>
                  <a:close/>
                </a:path>
                <a:path w="654684" h="305435">
                  <a:moveTo>
                    <a:pt x="168744" y="266839"/>
                  </a:moveTo>
                  <a:lnTo>
                    <a:pt x="168681" y="266687"/>
                  </a:lnTo>
                  <a:lnTo>
                    <a:pt x="168592" y="266560"/>
                  </a:lnTo>
                  <a:lnTo>
                    <a:pt x="168465" y="266484"/>
                  </a:lnTo>
                  <a:lnTo>
                    <a:pt x="168338" y="266420"/>
                  </a:lnTo>
                  <a:lnTo>
                    <a:pt x="166395" y="265303"/>
                  </a:lnTo>
                  <a:lnTo>
                    <a:pt x="166395" y="266877"/>
                  </a:lnTo>
                  <a:lnTo>
                    <a:pt x="102882" y="303530"/>
                  </a:lnTo>
                  <a:lnTo>
                    <a:pt x="53378" y="274967"/>
                  </a:lnTo>
                  <a:lnTo>
                    <a:pt x="116903" y="238290"/>
                  </a:lnTo>
                  <a:lnTo>
                    <a:pt x="166395" y="266877"/>
                  </a:lnTo>
                  <a:lnTo>
                    <a:pt x="166395" y="265303"/>
                  </a:lnTo>
                  <a:lnTo>
                    <a:pt x="117690" y="237172"/>
                  </a:lnTo>
                  <a:lnTo>
                    <a:pt x="117551" y="237096"/>
                  </a:lnTo>
                  <a:lnTo>
                    <a:pt x="117398" y="237020"/>
                  </a:lnTo>
                  <a:lnTo>
                    <a:pt x="117233" y="236969"/>
                  </a:lnTo>
                  <a:lnTo>
                    <a:pt x="117106" y="236943"/>
                  </a:lnTo>
                  <a:lnTo>
                    <a:pt x="116763" y="236931"/>
                  </a:lnTo>
                  <a:lnTo>
                    <a:pt x="116586" y="236956"/>
                  </a:lnTo>
                  <a:lnTo>
                    <a:pt x="116420" y="237007"/>
                  </a:lnTo>
                  <a:lnTo>
                    <a:pt x="116255" y="237083"/>
                  </a:lnTo>
                  <a:lnTo>
                    <a:pt x="51498" y="274485"/>
                  </a:lnTo>
                  <a:lnTo>
                    <a:pt x="51371" y="274535"/>
                  </a:lnTo>
                  <a:lnTo>
                    <a:pt x="51219" y="274637"/>
                  </a:lnTo>
                  <a:lnTo>
                    <a:pt x="51117" y="274764"/>
                  </a:lnTo>
                  <a:lnTo>
                    <a:pt x="51066" y="274929"/>
                  </a:lnTo>
                  <a:lnTo>
                    <a:pt x="51079" y="275056"/>
                  </a:lnTo>
                  <a:lnTo>
                    <a:pt x="51155" y="275196"/>
                  </a:lnTo>
                  <a:lnTo>
                    <a:pt x="51320" y="275336"/>
                  </a:lnTo>
                  <a:lnTo>
                    <a:pt x="102171" y="304698"/>
                  </a:lnTo>
                  <a:lnTo>
                    <a:pt x="102311" y="304774"/>
                  </a:lnTo>
                  <a:lnTo>
                    <a:pt x="102527" y="304850"/>
                  </a:lnTo>
                  <a:lnTo>
                    <a:pt x="102666" y="304863"/>
                  </a:lnTo>
                  <a:lnTo>
                    <a:pt x="103085" y="304876"/>
                  </a:lnTo>
                  <a:lnTo>
                    <a:pt x="103225" y="304850"/>
                  </a:lnTo>
                  <a:lnTo>
                    <a:pt x="103390" y="304800"/>
                  </a:lnTo>
                  <a:lnTo>
                    <a:pt x="103555" y="304736"/>
                  </a:lnTo>
                  <a:lnTo>
                    <a:pt x="103708" y="304634"/>
                  </a:lnTo>
                  <a:lnTo>
                    <a:pt x="168363" y="267322"/>
                  </a:lnTo>
                  <a:lnTo>
                    <a:pt x="168490" y="267258"/>
                  </a:lnTo>
                  <a:lnTo>
                    <a:pt x="168656" y="267119"/>
                  </a:lnTo>
                  <a:lnTo>
                    <a:pt x="168732" y="266979"/>
                  </a:lnTo>
                  <a:lnTo>
                    <a:pt x="168744" y="266839"/>
                  </a:lnTo>
                  <a:close/>
                </a:path>
                <a:path w="654684" h="305435">
                  <a:moveTo>
                    <a:pt x="436880" y="8191"/>
                  </a:moveTo>
                  <a:lnTo>
                    <a:pt x="430530" y="4521"/>
                  </a:lnTo>
                  <a:lnTo>
                    <a:pt x="430390" y="4457"/>
                  </a:lnTo>
                  <a:lnTo>
                    <a:pt x="430212" y="4406"/>
                  </a:lnTo>
                  <a:lnTo>
                    <a:pt x="429907" y="4406"/>
                  </a:lnTo>
                  <a:lnTo>
                    <a:pt x="429780" y="4445"/>
                  </a:lnTo>
                  <a:lnTo>
                    <a:pt x="429628" y="4508"/>
                  </a:lnTo>
                  <a:lnTo>
                    <a:pt x="429501" y="4597"/>
                  </a:lnTo>
                  <a:lnTo>
                    <a:pt x="429399" y="4762"/>
                  </a:lnTo>
                  <a:lnTo>
                    <a:pt x="429463" y="4914"/>
                  </a:lnTo>
                  <a:lnTo>
                    <a:pt x="429590" y="5029"/>
                  </a:lnTo>
                  <a:lnTo>
                    <a:pt x="435978" y="8712"/>
                  </a:lnTo>
                  <a:lnTo>
                    <a:pt x="436880" y="8191"/>
                  </a:lnTo>
                  <a:close/>
                </a:path>
                <a:path w="654684" h="305435">
                  <a:moveTo>
                    <a:pt x="437095" y="8432"/>
                  </a:moveTo>
                  <a:lnTo>
                    <a:pt x="437032" y="8293"/>
                  </a:lnTo>
                  <a:lnTo>
                    <a:pt x="436892" y="8191"/>
                  </a:lnTo>
                  <a:lnTo>
                    <a:pt x="435978" y="8712"/>
                  </a:lnTo>
                  <a:lnTo>
                    <a:pt x="436105" y="8775"/>
                  </a:lnTo>
                  <a:lnTo>
                    <a:pt x="436232" y="8813"/>
                  </a:lnTo>
                  <a:lnTo>
                    <a:pt x="436359" y="8826"/>
                  </a:lnTo>
                  <a:lnTo>
                    <a:pt x="436537" y="8826"/>
                  </a:lnTo>
                  <a:lnTo>
                    <a:pt x="436664" y="8813"/>
                  </a:lnTo>
                  <a:lnTo>
                    <a:pt x="436803" y="8763"/>
                  </a:lnTo>
                  <a:lnTo>
                    <a:pt x="436956" y="8686"/>
                  </a:lnTo>
                  <a:lnTo>
                    <a:pt x="437057" y="8547"/>
                  </a:lnTo>
                  <a:close/>
                </a:path>
                <a:path w="654684" h="305435">
                  <a:moveTo>
                    <a:pt x="444715" y="4000"/>
                  </a:moveTo>
                  <a:lnTo>
                    <a:pt x="444550" y="3797"/>
                  </a:lnTo>
                  <a:lnTo>
                    <a:pt x="438137" y="127"/>
                  </a:lnTo>
                  <a:lnTo>
                    <a:pt x="437972" y="38"/>
                  </a:lnTo>
                  <a:lnTo>
                    <a:pt x="437540" y="0"/>
                  </a:lnTo>
                  <a:lnTo>
                    <a:pt x="437362" y="50"/>
                  </a:lnTo>
                  <a:lnTo>
                    <a:pt x="437235" y="114"/>
                  </a:lnTo>
                  <a:lnTo>
                    <a:pt x="437083" y="228"/>
                  </a:lnTo>
                  <a:lnTo>
                    <a:pt x="437032" y="419"/>
                  </a:lnTo>
                  <a:lnTo>
                    <a:pt x="437159" y="584"/>
                  </a:lnTo>
                  <a:lnTo>
                    <a:pt x="443611" y="4318"/>
                  </a:lnTo>
                  <a:lnTo>
                    <a:pt x="443738" y="4368"/>
                  </a:lnTo>
                  <a:lnTo>
                    <a:pt x="443903" y="4419"/>
                  </a:lnTo>
                  <a:lnTo>
                    <a:pt x="444042" y="4432"/>
                  </a:lnTo>
                  <a:lnTo>
                    <a:pt x="444169" y="4419"/>
                  </a:lnTo>
                  <a:lnTo>
                    <a:pt x="444296" y="4406"/>
                  </a:lnTo>
                  <a:lnTo>
                    <a:pt x="444436" y="4356"/>
                  </a:lnTo>
                  <a:lnTo>
                    <a:pt x="444588" y="4279"/>
                  </a:lnTo>
                  <a:lnTo>
                    <a:pt x="444690" y="4140"/>
                  </a:lnTo>
                  <a:lnTo>
                    <a:pt x="444715" y="4000"/>
                  </a:lnTo>
                  <a:close/>
                </a:path>
                <a:path w="654684" h="305435">
                  <a:moveTo>
                    <a:pt x="506234" y="39458"/>
                  </a:moveTo>
                  <a:lnTo>
                    <a:pt x="506183" y="39204"/>
                  </a:lnTo>
                  <a:lnTo>
                    <a:pt x="506095" y="38925"/>
                  </a:lnTo>
                  <a:lnTo>
                    <a:pt x="505955" y="38658"/>
                  </a:lnTo>
                  <a:lnTo>
                    <a:pt x="505853" y="38531"/>
                  </a:lnTo>
                  <a:lnTo>
                    <a:pt x="505599" y="38214"/>
                  </a:lnTo>
                  <a:lnTo>
                    <a:pt x="505599" y="39484"/>
                  </a:lnTo>
                  <a:lnTo>
                    <a:pt x="505599" y="39725"/>
                  </a:lnTo>
                  <a:lnTo>
                    <a:pt x="501611" y="42024"/>
                  </a:lnTo>
                  <a:lnTo>
                    <a:pt x="501205" y="42024"/>
                  </a:lnTo>
                  <a:lnTo>
                    <a:pt x="497306" y="40081"/>
                  </a:lnTo>
                  <a:lnTo>
                    <a:pt x="497230" y="39725"/>
                  </a:lnTo>
                  <a:lnTo>
                    <a:pt x="497230" y="39484"/>
                  </a:lnTo>
                  <a:lnTo>
                    <a:pt x="501205" y="37185"/>
                  </a:lnTo>
                  <a:lnTo>
                    <a:pt x="501611" y="37185"/>
                  </a:lnTo>
                  <a:lnTo>
                    <a:pt x="505510" y="39128"/>
                  </a:lnTo>
                  <a:lnTo>
                    <a:pt x="505599" y="39484"/>
                  </a:lnTo>
                  <a:lnTo>
                    <a:pt x="505599" y="38214"/>
                  </a:lnTo>
                  <a:lnTo>
                    <a:pt x="505294" y="37934"/>
                  </a:lnTo>
                  <a:lnTo>
                    <a:pt x="504837" y="37630"/>
                  </a:lnTo>
                  <a:lnTo>
                    <a:pt x="504659" y="37731"/>
                  </a:lnTo>
                  <a:lnTo>
                    <a:pt x="504825" y="37630"/>
                  </a:lnTo>
                  <a:lnTo>
                    <a:pt x="504672" y="37541"/>
                  </a:lnTo>
                  <a:lnTo>
                    <a:pt x="504088" y="37274"/>
                  </a:lnTo>
                  <a:lnTo>
                    <a:pt x="503885" y="37223"/>
                  </a:lnTo>
                  <a:lnTo>
                    <a:pt x="503478" y="37084"/>
                  </a:lnTo>
                  <a:lnTo>
                    <a:pt x="503047" y="36969"/>
                  </a:lnTo>
                  <a:lnTo>
                    <a:pt x="502119" y="36842"/>
                  </a:lnTo>
                  <a:lnTo>
                    <a:pt x="501637" y="36817"/>
                  </a:lnTo>
                  <a:lnTo>
                    <a:pt x="500697" y="36842"/>
                  </a:lnTo>
                  <a:lnTo>
                    <a:pt x="499783" y="36969"/>
                  </a:lnTo>
                  <a:lnTo>
                    <a:pt x="499338" y="37084"/>
                  </a:lnTo>
                  <a:lnTo>
                    <a:pt x="498919" y="37223"/>
                  </a:lnTo>
                  <a:lnTo>
                    <a:pt x="498729" y="37274"/>
                  </a:lnTo>
                  <a:lnTo>
                    <a:pt x="496963" y="38544"/>
                  </a:lnTo>
                  <a:lnTo>
                    <a:pt x="496862" y="38671"/>
                  </a:lnTo>
                  <a:lnTo>
                    <a:pt x="496722" y="38925"/>
                  </a:lnTo>
                  <a:lnTo>
                    <a:pt x="496633" y="39192"/>
                  </a:lnTo>
                  <a:lnTo>
                    <a:pt x="496582" y="39471"/>
                  </a:lnTo>
                  <a:lnTo>
                    <a:pt x="496582" y="39751"/>
                  </a:lnTo>
                  <a:lnTo>
                    <a:pt x="497395" y="41148"/>
                  </a:lnTo>
                  <a:lnTo>
                    <a:pt x="497522" y="41275"/>
                  </a:lnTo>
                  <a:lnTo>
                    <a:pt x="498932" y="41986"/>
                  </a:lnTo>
                  <a:lnTo>
                    <a:pt x="499338" y="42125"/>
                  </a:lnTo>
                  <a:lnTo>
                    <a:pt x="499795" y="42240"/>
                  </a:lnTo>
                  <a:lnTo>
                    <a:pt x="500240" y="42316"/>
                  </a:lnTo>
                  <a:lnTo>
                    <a:pt x="500468" y="42329"/>
                  </a:lnTo>
                  <a:lnTo>
                    <a:pt x="500697" y="42367"/>
                  </a:lnTo>
                  <a:lnTo>
                    <a:pt x="501180" y="42392"/>
                  </a:lnTo>
                  <a:lnTo>
                    <a:pt x="501637" y="42392"/>
                  </a:lnTo>
                  <a:lnTo>
                    <a:pt x="502119" y="42367"/>
                  </a:lnTo>
                  <a:lnTo>
                    <a:pt x="502348" y="42329"/>
                  </a:lnTo>
                  <a:lnTo>
                    <a:pt x="502577" y="42316"/>
                  </a:lnTo>
                  <a:lnTo>
                    <a:pt x="503047" y="42240"/>
                  </a:lnTo>
                  <a:lnTo>
                    <a:pt x="503478" y="42125"/>
                  </a:lnTo>
                  <a:lnTo>
                    <a:pt x="503897" y="41986"/>
                  </a:lnTo>
                  <a:lnTo>
                    <a:pt x="504088" y="41935"/>
                  </a:lnTo>
                  <a:lnTo>
                    <a:pt x="505853" y="40665"/>
                  </a:lnTo>
                  <a:lnTo>
                    <a:pt x="505955" y="40538"/>
                  </a:lnTo>
                  <a:lnTo>
                    <a:pt x="506095" y="40284"/>
                  </a:lnTo>
                  <a:lnTo>
                    <a:pt x="506183" y="40017"/>
                  </a:lnTo>
                  <a:lnTo>
                    <a:pt x="506234" y="39738"/>
                  </a:lnTo>
                  <a:lnTo>
                    <a:pt x="506234" y="39458"/>
                  </a:lnTo>
                  <a:close/>
                </a:path>
                <a:path w="654684" h="305435">
                  <a:moveTo>
                    <a:pt x="546989" y="22186"/>
                  </a:moveTo>
                  <a:lnTo>
                    <a:pt x="546912" y="22047"/>
                  </a:lnTo>
                  <a:lnTo>
                    <a:pt x="546798" y="21920"/>
                  </a:lnTo>
                  <a:lnTo>
                    <a:pt x="546608" y="21805"/>
                  </a:lnTo>
                  <a:lnTo>
                    <a:pt x="544664" y="20688"/>
                  </a:lnTo>
                  <a:lnTo>
                    <a:pt x="544664" y="22263"/>
                  </a:lnTo>
                  <a:lnTo>
                    <a:pt x="503682" y="45910"/>
                  </a:lnTo>
                  <a:lnTo>
                    <a:pt x="472732" y="28054"/>
                  </a:lnTo>
                  <a:lnTo>
                    <a:pt x="513702" y="4406"/>
                  </a:lnTo>
                  <a:lnTo>
                    <a:pt x="544664" y="22263"/>
                  </a:lnTo>
                  <a:lnTo>
                    <a:pt x="544664" y="20688"/>
                  </a:lnTo>
                  <a:lnTo>
                    <a:pt x="514527" y="3289"/>
                  </a:lnTo>
                  <a:lnTo>
                    <a:pt x="514400" y="3213"/>
                  </a:lnTo>
                  <a:lnTo>
                    <a:pt x="514235" y="3136"/>
                  </a:lnTo>
                  <a:lnTo>
                    <a:pt x="514108" y="3098"/>
                  </a:lnTo>
                  <a:lnTo>
                    <a:pt x="513956" y="3060"/>
                  </a:lnTo>
                  <a:lnTo>
                    <a:pt x="513765" y="3035"/>
                  </a:lnTo>
                  <a:lnTo>
                    <a:pt x="513549" y="3048"/>
                  </a:lnTo>
                  <a:lnTo>
                    <a:pt x="513372" y="3060"/>
                  </a:lnTo>
                  <a:lnTo>
                    <a:pt x="513219" y="3124"/>
                  </a:lnTo>
                  <a:lnTo>
                    <a:pt x="513054" y="3187"/>
                  </a:lnTo>
                  <a:lnTo>
                    <a:pt x="512889" y="3289"/>
                  </a:lnTo>
                  <a:lnTo>
                    <a:pt x="470839" y="27571"/>
                  </a:lnTo>
                  <a:lnTo>
                    <a:pt x="470712" y="27635"/>
                  </a:lnTo>
                  <a:lnTo>
                    <a:pt x="470560" y="27736"/>
                  </a:lnTo>
                  <a:lnTo>
                    <a:pt x="470408" y="27940"/>
                  </a:lnTo>
                  <a:lnTo>
                    <a:pt x="470395" y="28079"/>
                  </a:lnTo>
                  <a:lnTo>
                    <a:pt x="470458" y="28232"/>
                  </a:lnTo>
                  <a:lnTo>
                    <a:pt x="470560" y="28359"/>
                  </a:lnTo>
                  <a:lnTo>
                    <a:pt x="470687" y="28435"/>
                  </a:lnTo>
                  <a:lnTo>
                    <a:pt x="502958" y="47078"/>
                  </a:lnTo>
                  <a:lnTo>
                    <a:pt x="503097" y="47155"/>
                  </a:lnTo>
                  <a:lnTo>
                    <a:pt x="503224" y="47193"/>
                  </a:lnTo>
                  <a:lnTo>
                    <a:pt x="503491" y="47244"/>
                  </a:lnTo>
                  <a:lnTo>
                    <a:pt x="503821" y="47256"/>
                  </a:lnTo>
                  <a:lnTo>
                    <a:pt x="504024" y="47231"/>
                  </a:lnTo>
                  <a:lnTo>
                    <a:pt x="504177" y="47180"/>
                  </a:lnTo>
                  <a:lnTo>
                    <a:pt x="504367" y="47091"/>
                  </a:lnTo>
                  <a:lnTo>
                    <a:pt x="546684" y="22669"/>
                  </a:lnTo>
                  <a:lnTo>
                    <a:pt x="546836" y="22567"/>
                  </a:lnTo>
                  <a:lnTo>
                    <a:pt x="546938" y="22440"/>
                  </a:lnTo>
                  <a:lnTo>
                    <a:pt x="546989" y="22186"/>
                  </a:lnTo>
                  <a:close/>
                </a:path>
                <a:path w="654684" h="305435">
                  <a:moveTo>
                    <a:pt x="573646" y="53746"/>
                  </a:moveTo>
                  <a:lnTo>
                    <a:pt x="573544" y="53606"/>
                  </a:lnTo>
                  <a:lnTo>
                    <a:pt x="567067" y="49872"/>
                  </a:lnTo>
                  <a:lnTo>
                    <a:pt x="566889" y="49784"/>
                  </a:lnTo>
                  <a:lnTo>
                    <a:pt x="566737" y="49745"/>
                  </a:lnTo>
                  <a:lnTo>
                    <a:pt x="566496" y="49745"/>
                  </a:lnTo>
                  <a:lnTo>
                    <a:pt x="566356" y="49784"/>
                  </a:lnTo>
                  <a:lnTo>
                    <a:pt x="566153" y="49860"/>
                  </a:lnTo>
                  <a:lnTo>
                    <a:pt x="566026" y="49961"/>
                  </a:lnTo>
                  <a:lnTo>
                    <a:pt x="565962" y="50177"/>
                  </a:lnTo>
                  <a:lnTo>
                    <a:pt x="566077" y="50330"/>
                  </a:lnTo>
                  <a:lnTo>
                    <a:pt x="572528" y="54063"/>
                  </a:lnTo>
                  <a:lnTo>
                    <a:pt x="572655" y="54114"/>
                  </a:lnTo>
                  <a:lnTo>
                    <a:pt x="572782" y="54152"/>
                  </a:lnTo>
                  <a:lnTo>
                    <a:pt x="573151" y="54165"/>
                  </a:lnTo>
                  <a:lnTo>
                    <a:pt x="573316" y="54114"/>
                  </a:lnTo>
                  <a:lnTo>
                    <a:pt x="573443" y="54076"/>
                  </a:lnTo>
                  <a:lnTo>
                    <a:pt x="573595" y="53936"/>
                  </a:lnTo>
                  <a:lnTo>
                    <a:pt x="573646" y="53746"/>
                  </a:lnTo>
                  <a:close/>
                </a:path>
                <a:path w="654684" h="305435">
                  <a:moveTo>
                    <a:pt x="581279" y="49352"/>
                  </a:moveTo>
                  <a:lnTo>
                    <a:pt x="581152" y="49187"/>
                  </a:lnTo>
                  <a:lnTo>
                    <a:pt x="574700" y="45466"/>
                  </a:lnTo>
                  <a:lnTo>
                    <a:pt x="574573" y="45389"/>
                  </a:lnTo>
                  <a:lnTo>
                    <a:pt x="574446" y="45351"/>
                  </a:lnTo>
                  <a:lnTo>
                    <a:pt x="574319" y="45339"/>
                  </a:lnTo>
                  <a:lnTo>
                    <a:pt x="574141" y="45339"/>
                  </a:lnTo>
                  <a:lnTo>
                    <a:pt x="574014" y="45351"/>
                  </a:lnTo>
                  <a:lnTo>
                    <a:pt x="573874" y="45402"/>
                  </a:lnTo>
                  <a:lnTo>
                    <a:pt x="573722" y="45478"/>
                  </a:lnTo>
                  <a:lnTo>
                    <a:pt x="573620" y="45618"/>
                  </a:lnTo>
                  <a:lnTo>
                    <a:pt x="573595" y="45758"/>
                  </a:lnTo>
                  <a:lnTo>
                    <a:pt x="573671" y="45897"/>
                  </a:lnTo>
                  <a:lnTo>
                    <a:pt x="580161" y="49657"/>
                  </a:lnTo>
                  <a:lnTo>
                    <a:pt x="580288" y="49720"/>
                  </a:lnTo>
                  <a:lnTo>
                    <a:pt x="580478" y="49771"/>
                  </a:lnTo>
                  <a:lnTo>
                    <a:pt x="580631" y="49771"/>
                  </a:lnTo>
                  <a:lnTo>
                    <a:pt x="580771" y="49771"/>
                  </a:lnTo>
                  <a:lnTo>
                    <a:pt x="580948" y="49720"/>
                  </a:lnTo>
                  <a:lnTo>
                    <a:pt x="581101" y="49644"/>
                  </a:lnTo>
                  <a:lnTo>
                    <a:pt x="581228" y="49542"/>
                  </a:lnTo>
                  <a:lnTo>
                    <a:pt x="581279" y="49352"/>
                  </a:lnTo>
                  <a:close/>
                </a:path>
                <a:path w="654684" h="305435">
                  <a:moveTo>
                    <a:pt x="654227" y="122351"/>
                  </a:moveTo>
                  <a:lnTo>
                    <a:pt x="654151" y="122224"/>
                  </a:lnTo>
                  <a:lnTo>
                    <a:pt x="654024" y="122097"/>
                  </a:lnTo>
                  <a:lnTo>
                    <a:pt x="653846" y="122008"/>
                  </a:lnTo>
                  <a:lnTo>
                    <a:pt x="652272" y="121119"/>
                  </a:lnTo>
                  <a:lnTo>
                    <a:pt x="652272" y="122428"/>
                  </a:lnTo>
                  <a:lnTo>
                    <a:pt x="632358" y="133934"/>
                  </a:lnTo>
                  <a:lnTo>
                    <a:pt x="607072" y="119329"/>
                  </a:lnTo>
                  <a:lnTo>
                    <a:pt x="626973" y="107823"/>
                  </a:lnTo>
                  <a:lnTo>
                    <a:pt x="652272" y="122428"/>
                  </a:lnTo>
                  <a:lnTo>
                    <a:pt x="652272" y="121119"/>
                  </a:lnTo>
                  <a:lnTo>
                    <a:pt x="627684" y="106908"/>
                  </a:lnTo>
                  <a:lnTo>
                    <a:pt x="627557" y="106832"/>
                  </a:lnTo>
                  <a:lnTo>
                    <a:pt x="627430" y="106756"/>
                  </a:lnTo>
                  <a:lnTo>
                    <a:pt x="627291" y="106730"/>
                  </a:lnTo>
                  <a:lnTo>
                    <a:pt x="627113" y="106692"/>
                  </a:lnTo>
                  <a:lnTo>
                    <a:pt x="626948" y="106680"/>
                  </a:lnTo>
                  <a:lnTo>
                    <a:pt x="626783" y="106692"/>
                  </a:lnTo>
                  <a:lnTo>
                    <a:pt x="626643" y="106730"/>
                  </a:lnTo>
                  <a:lnTo>
                    <a:pt x="626427" y="106819"/>
                  </a:lnTo>
                  <a:lnTo>
                    <a:pt x="626287" y="106908"/>
                  </a:lnTo>
                  <a:lnTo>
                    <a:pt x="605523" y="118910"/>
                  </a:lnTo>
                  <a:lnTo>
                    <a:pt x="605370" y="118986"/>
                  </a:lnTo>
                  <a:lnTo>
                    <a:pt x="605231" y="119075"/>
                  </a:lnTo>
                  <a:lnTo>
                    <a:pt x="605142" y="119202"/>
                  </a:lnTo>
                  <a:lnTo>
                    <a:pt x="605129" y="119329"/>
                  </a:lnTo>
                  <a:lnTo>
                    <a:pt x="605167" y="119468"/>
                  </a:lnTo>
                  <a:lnTo>
                    <a:pt x="605332" y="119621"/>
                  </a:lnTo>
                  <a:lnTo>
                    <a:pt x="631761" y="134886"/>
                  </a:lnTo>
                  <a:lnTo>
                    <a:pt x="631939" y="134962"/>
                  </a:lnTo>
                  <a:lnTo>
                    <a:pt x="632066" y="135013"/>
                  </a:lnTo>
                  <a:lnTo>
                    <a:pt x="632218" y="135039"/>
                  </a:lnTo>
                  <a:lnTo>
                    <a:pt x="632548" y="135039"/>
                  </a:lnTo>
                  <a:lnTo>
                    <a:pt x="632675" y="135013"/>
                  </a:lnTo>
                  <a:lnTo>
                    <a:pt x="632942" y="134899"/>
                  </a:lnTo>
                  <a:lnTo>
                    <a:pt x="653910" y="122796"/>
                  </a:lnTo>
                  <a:lnTo>
                    <a:pt x="654088" y="122669"/>
                  </a:lnTo>
                  <a:lnTo>
                    <a:pt x="654215" y="122516"/>
                  </a:lnTo>
                  <a:lnTo>
                    <a:pt x="654227" y="12235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350749" y="1390751"/>
              <a:ext cx="481330" cy="97790"/>
            </a:xfrm>
            <a:custGeom>
              <a:avLst/>
              <a:gdLst/>
              <a:ahLst/>
              <a:cxnLst/>
              <a:rect l="l" t="t" r="r" b="b"/>
              <a:pathLst>
                <a:path w="481329" h="97790">
                  <a:moveTo>
                    <a:pt x="40449" y="30568"/>
                  </a:moveTo>
                  <a:lnTo>
                    <a:pt x="40373" y="30416"/>
                  </a:lnTo>
                  <a:lnTo>
                    <a:pt x="40233" y="30276"/>
                  </a:lnTo>
                  <a:lnTo>
                    <a:pt x="40106" y="30213"/>
                  </a:lnTo>
                  <a:lnTo>
                    <a:pt x="38519" y="28905"/>
                  </a:lnTo>
                  <a:lnTo>
                    <a:pt x="38519" y="30492"/>
                  </a:lnTo>
                  <a:lnTo>
                    <a:pt x="16992" y="39192"/>
                  </a:lnTo>
                  <a:lnTo>
                    <a:pt x="1930" y="26771"/>
                  </a:lnTo>
                  <a:lnTo>
                    <a:pt x="23444" y="18059"/>
                  </a:lnTo>
                  <a:lnTo>
                    <a:pt x="38519" y="30492"/>
                  </a:lnTo>
                  <a:lnTo>
                    <a:pt x="38519" y="28905"/>
                  </a:lnTo>
                  <a:lnTo>
                    <a:pt x="24396" y="17246"/>
                  </a:lnTo>
                  <a:lnTo>
                    <a:pt x="24282" y="17119"/>
                  </a:lnTo>
                  <a:lnTo>
                    <a:pt x="24117" y="17030"/>
                  </a:lnTo>
                  <a:lnTo>
                    <a:pt x="23977" y="16979"/>
                  </a:lnTo>
                  <a:lnTo>
                    <a:pt x="23825" y="16954"/>
                  </a:lnTo>
                  <a:lnTo>
                    <a:pt x="23469" y="16954"/>
                  </a:lnTo>
                  <a:lnTo>
                    <a:pt x="23317" y="16979"/>
                  </a:lnTo>
                  <a:lnTo>
                    <a:pt x="23177" y="17030"/>
                  </a:lnTo>
                  <a:lnTo>
                    <a:pt x="23037" y="17106"/>
                  </a:lnTo>
                  <a:lnTo>
                    <a:pt x="508" y="26212"/>
                  </a:lnTo>
                  <a:lnTo>
                    <a:pt x="368" y="26263"/>
                  </a:lnTo>
                  <a:lnTo>
                    <a:pt x="241" y="26314"/>
                  </a:lnTo>
                  <a:lnTo>
                    <a:pt x="50" y="26479"/>
                  </a:lnTo>
                  <a:lnTo>
                    <a:pt x="0" y="26682"/>
                  </a:lnTo>
                  <a:lnTo>
                    <a:pt x="50" y="26822"/>
                  </a:lnTo>
                  <a:lnTo>
                    <a:pt x="177" y="26949"/>
                  </a:lnTo>
                  <a:lnTo>
                    <a:pt x="16078" y="40055"/>
                  </a:lnTo>
                  <a:lnTo>
                    <a:pt x="16205" y="40157"/>
                  </a:lnTo>
                  <a:lnTo>
                    <a:pt x="16370" y="40233"/>
                  </a:lnTo>
                  <a:lnTo>
                    <a:pt x="16497" y="40271"/>
                  </a:lnTo>
                  <a:lnTo>
                    <a:pt x="16624" y="40297"/>
                  </a:lnTo>
                  <a:lnTo>
                    <a:pt x="16979" y="40297"/>
                  </a:lnTo>
                  <a:lnTo>
                    <a:pt x="17119" y="40271"/>
                  </a:lnTo>
                  <a:lnTo>
                    <a:pt x="17259" y="40220"/>
                  </a:lnTo>
                  <a:lnTo>
                    <a:pt x="17386" y="40157"/>
                  </a:lnTo>
                  <a:lnTo>
                    <a:pt x="40106" y="31000"/>
                  </a:lnTo>
                  <a:lnTo>
                    <a:pt x="40246" y="30911"/>
                  </a:lnTo>
                  <a:lnTo>
                    <a:pt x="40373" y="30784"/>
                  </a:lnTo>
                  <a:lnTo>
                    <a:pt x="40449" y="30568"/>
                  </a:lnTo>
                  <a:close/>
                </a:path>
                <a:path w="481329" h="97790">
                  <a:moveTo>
                    <a:pt x="97929" y="18148"/>
                  </a:moveTo>
                  <a:lnTo>
                    <a:pt x="97866" y="18021"/>
                  </a:lnTo>
                  <a:lnTo>
                    <a:pt x="96126" y="14300"/>
                  </a:lnTo>
                  <a:lnTo>
                    <a:pt x="96126" y="17881"/>
                  </a:lnTo>
                  <a:lnTo>
                    <a:pt x="70751" y="21805"/>
                  </a:lnTo>
                  <a:lnTo>
                    <a:pt x="63957" y="7150"/>
                  </a:lnTo>
                  <a:lnTo>
                    <a:pt x="89344" y="3251"/>
                  </a:lnTo>
                  <a:lnTo>
                    <a:pt x="96126" y="17881"/>
                  </a:lnTo>
                  <a:lnTo>
                    <a:pt x="96126" y="14300"/>
                  </a:lnTo>
                  <a:lnTo>
                    <a:pt x="90728" y="2654"/>
                  </a:lnTo>
                  <a:lnTo>
                    <a:pt x="90703" y="2514"/>
                  </a:lnTo>
                  <a:lnTo>
                    <a:pt x="90551" y="2374"/>
                  </a:lnTo>
                  <a:lnTo>
                    <a:pt x="90424" y="2298"/>
                  </a:lnTo>
                  <a:lnTo>
                    <a:pt x="90297" y="2235"/>
                  </a:lnTo>
                  <a:lnTo>
                    <a:pt x="90144" y="2209"/>
                  </a:lnTo>
                  <a:lnTo>
                    <a:pt x="89916" y="2197"/>
                  </a:lnTo>
                  <a:lnTo>
                    <a:pt x="89750" y="2209"/>
                  </a:lnTo>
                  <a:lnTo>
                    <a:pt x="62852" y="6362"/>
                  </a:lnTo>
                  <a:lnTo>
                    <a:pt x="62661" y="6388"/>
                  </a:lnTo>
                  <a:lnTo>
                    <a:pt x="62522" y="6438"/>
                  </a:lnTo>
                  <a:lnTo>
                    <a:pt x="62395" y="6502"/>
                  </a:lnTo>
                  <a:lnTo>
                    <a:pt x="62268" y="6604"/>
                  </a:lnTo>
                  <a:lnTo>
                    <a:pt x="62191" y="6756"/>
                  </a:lnTo>
                  <a:lnTo>
                    <a:pt x="62179" y="6896"/>
                  </a:lnTo>
                  <a:lnTo>
                    <a:pt x="62268" y="7061"/>
                  </a:lnTo>
                  <a:lnTo>
                    <a:pt x="69405" y="22466"/>
                  </a:lnTo>
                  <a:lnTo>
                    <a:pt x="69481" y="22593"/>
                  </a:lnTo>
                  <a:lnTo>
                    <a:pt x="69646" y="22694"/>
                  </a:lnTo>
                  <a:lnTo>
                    <a:pt x="69799" y="22771"/>
                  </a:lnTo>
                  <a:lnTo>
                    <a:pt x="69938" y="22821"/>
                  </a:lnTo>
                  <a:lnTo>
                    <a:pt x="70142" y="22834"/>
                  </a:lnTo>
                  <a:lnTo>
                    <a:pt x="70294" y="22834"/>
                  </a:lnTo>
                  <a:lnTo>
                    <a:pt x="97332" y="18656"/>
                  </a:lnTo>
                  <a:lnTo>
                    <a:pt x="97459" y="18630"/>
                  </a:lnTo>
                  <a:lnTo>
                    <a:pt x="97599" y="18580"/>
                  </a:lnTo>
                  <a:lnTo>
                    <a:pt x="97739" y="18503"/>
                  </a:lnTo>
                  <a:lnTo>
                    <a:pt x="97891" y="18364"/>
                  </a:lnTo>
                  <a:lnTo>
                    <a:pt x="97929" y="18161"/>
                  </a:lnTo>
                  <a:close/>
                </a:path>
                <a:path w="481329" h="97790">
                  <a:moveTo>
                    <a:pt x="161734" y="1790"/>
                  </a:moveTo>
                  <a:lnTo>
                    <a:pt x="161645" y="1651"/>
                  </a:lnTo>
                  <a:lnTo>
                    <a:pt x="161518" y="1562"/>
                  </a:lnTo>
                  <a:lnTo>
                    <a:pt x="161340" y="1485"/>
                  </a:lnTo>
                  <a:lnTo>
                    <a:pt x="161201" y="1435"/>
                  </a:lnTo>
                  <a:lnTo>
                    <a:pt x="160997" y="1409"/>
                  </a:lnTo>
                  <a:lnTo>
                    <a:pt x="160058" y="1371"/>
                  </a:lnTo>
                  <a:lnTo>
                    <a:pt x="160058" y="2298"/>
                  </a:lnTo>
                  <a:lnTo>
                    <a:pt x="157759" y="17411"/>
                  </a:lnTo>
                  <a:lnTo>
                    <a:pt x="131597" y="16103"/>
                  </a:lnTo>
                  <a:lnTo>
                    <a:pt x="133883" y="990"/>
                  </a:lnTo>
                  <a:lnTo>
                    <a:pt x="160058" y="2298"/>
                  </a:lnTo>
                  <a:lnTo>
                    <a:pt x="160058" y="1371"/>
                  </a:lnTo>
                  <a:lnTo>
                    <a:pt x="133502" y="50"/>
                  </a:lnTo>
                  <a:lnTo>
                    <a:pt x="133350" y="12"/>
                  </a:lnTo>
                  <a:lnTo>
                    <a:pt x="133223" y="12"/>
                  </a:lnTo>
                  <a:lnTo>
                    <a:pt x="133032" y="0"/>
                  </a:lnTo>
                  <a:lnTo>
                    <a:pt x="132905" y="25"/>
                  </a:lnTo>
                  <a:lnTo>
                    <a:pt x="132778" y="63"/>
                  </a:lnTo>
                  <a:lnTo>
                    <a:pt x="132651" y="114"/>
                  </a:lnTo>
                  <a:lnTo>
                    <a:pt x="132511" y="203"/>
                  </a:lnTo>
                  <a:lnTo>
                    <a:pt x="132384" y="342"/>
                  </a:lnTo>
                  <a:lnTo>
                    <a:pt x="129933" y="16446"/>
                  </a:lnTo>
                  <a:lnTo>
                    <a:pt x="129933" y="16573"/>
                  </a:lnTo>
                  <a:lnTo>
                    <a:pt x="129984" y="16700"/>
                  </a:lnTo>
                  <a:lnTo>
                    <a:pt x="130111" y="16814"/>
                  </a:lnTo>
                  <a:lnTo>
                    <a:pt x="130251" y="16891"/>
                  </a:lnTo>
                  <a:lnTo>
                    <a:pt x="130390" y="16929"/>
                  </a:lnTo>
                  <a:lnTo>
                    <a:pt x="130543" y="16967"/>
                  </a:lnTo>
                  <a:lnTo>
                    <a:pt x="158280" y="18376"/>
                  </a:lnTo>
                  <a:lnTo>
                    <a:pt x="158432" y="18376"/>
                  </a:lnTo>
                  <a:lnTo>
                    <a:pt x="158635" y="18376"/>
                  </a:lnTo>
                  <a:lnTo>
                    <a:pt x="158788" y="18364"/>
                  </a:lnTo>
                  <a:lnTo>
                    <a:pt x="158927" y="18313"/>
                  </a:lnTo>
                  <a:lnTo>
                    <a:pt x="159092" y="18237"/>
                  </a:lnTo>
                  <a:lnTo>
                    <a:pt x="159219" y="18122"/>
                  </a:lnTo>
                  <a:lnTo>
                    <a:pt x="159296" y="17970"/>
                  </a:lnTo>
                  <a:lnTo>
                    <a:pt x="161721" y="1981"/>
                  </a:lnTo>
                  <a:lnTo>
                    <a:pt x="161734" y="1816"/>
                  </a:lnTo>
                  <a:close/>
                </a:path>
                <a:path w="481329" h="97790">
                  <a:moveTo>
                    <a:pt x="228942" y="15163"/>
                  </a:moveTo>
                  <a:lnTo>
                    <a:pt x="228904" y="15024"/>
                  </a:lnTo>
                  <a:lnTo>
                    <a:pt x="228803" y="14897"/>
                  </a:lnTo>
                  <a:lnTo>
                    <a:pt x="228612" y="14795"/>
                  </a:lnTo>
                  <a:lnTo>
                    <a:pt x="228460" y="14744"/>
                  </a:lnTo>
                  <a:lnTo>
                    <a:pt x="227063" y="14363"/>
                  </a:lnTo>
                  <a:lnTo>
                    <a:pt x="227063" y="15392"/>
                  </a:lnTo>
                  <a:lnTo>
                    <a:pt x="216331" y="28689"/>
                  </a:lnTo>
                  <a:lnTo>
                    <a:pt x="216331" y="29756"/>
                  </a:lnTo>
                  <a:lnTo>
                    <a:pt x="216331" y="28689"/>
                  </a:lnTo>
                  <a:lnTo>
                    <a:pt x="215963" y="29133"/>
                  </a:lnTo>
                  <a:lnTo>
                    <a:pt x="192125" y="22733"/>
                  </a:lnTo>
                  <a:lnTo>
                    <a:pt x="203250" y="8991"/>
                  </a:lnTo>
                  <a:lnTo>
                    <a:pt x="227063" y="15392"/>
                  </a:lnTo>
                  <a:lnTo>
                    <a:pt x="227063" y="14363"/>
                  </a:lnTo>
                  <a:lnTo>
                    <a:pt x="203339" y="7975"/>
                  </a:lnTo>
                  <a:lnTo>
                    <a:pt x="203200" y="7937"/>
                  </a:lnTo>
                  <a:lnTo>
                    <a:pt x="203060" y="7899"/>
                  </a:lnTo>
                  <a:lnTo>
                    <a:pt x="202933" y="7899"/>
                  </a:lnTo>
                  <a:lnTo>
                    <a:pt x="202869" y="8369"/>
                  </a:lnTo>
                  <a:lnTo>
                    <a:pt x="202869" y="7886"/>
                  </a:lnTo>
                  <a:lnTo>
                    <a:pt x="202704" y="7899"/>
                  </a:lnTo>
                  <a:lnTo>
                    <a:pt x="202552" y="7937"/>
                  </a:lnTo>
                  <a:lnTo>
                    <a:pt x="202412" y="7975"/>
                  </a:lnTo>
                  <a:lnTo>
                    <a:pt x="202285" y="8039"/>
                  </a:lnTo>
                  <a:lnTo>
                    <a:pt x="202145" y="8140"/>
                  </a:lnTo>
                  <a:lnTo>
                    <a:pt x="190398" y="22694"/>
                  </a:lnTo>
                  <a:lnTo>
                    <a:pt x="190296" y="22834"/>
                  </a:lnTo>
                  <a:lnTo>
                    <a:pt x="190284" y="23012"/>
                  </a:lnTo>
                  <a:lnTo>
                    <a:pt x="190347" y="23139"/>
                  </a:lnTo>
                  <a:lnTo>
                    <a:pt x="190512" y="23291"/>
                  </a:lnTo>
                  <a:lnTo>
                    <a:pt x="190639" y="23355"/>
                  </a:lnTo>
                  <a:lnTo>
                    <a:pt x="215925" y="30162"/>
                  </a:lnTo>
                  <a:lnTo>
                    <a:pt x="216115" y="30200"/>
                  </a:lnTo>
                  <a:lnTo>
                    <a:pt x="216522" y="30226"/>
                  </a:lnTo>
                  <a:lnTo>
                    <a:pt x="216662" y="30187"/>
                  </a:lnTo>
                  <a:lnTo>
                    <a:pt x="216852" y="30111"/>
                  </a:lnTo>
                  <a:lnTo>
                    <a:pt x="216992" y="30048"/>
                  </a:lnTo>
                  <a:lnTo>
                    <a:pt x="217093" y="29908"/>
                  </a:lnTo>
                  <a:lnTo>
                    <a:pt x="228866" y="15367"/>
                  </a:lnTo>
                  <a:lnTo>
                    <a:pt x="228930" y="15189"/>
                  </a:lnTo>
                  <a:close/>
                </a:path>
                <a:path w="481329" h="97790">
                  <a:moveTo>
                    <a:pt x="284213" y="40932"/>
                  </a:moveTo>
                  <a:lnTo>
                    <a:pt x="284187" y="40805"/>
                  </a:lnTo>
                  <a:lnTo>
                    <a:pt x="284099" y="40678"/>
                  </a:lnTo>
                  <a:lnTo>
                    <a:pt x="283972" y="40601"/>
                  </a:lnTo>
                  <a:lnTo>
                    <a:pt x="282244" y="39611"/>
                  </a:lnTo>
                  <a:lnTo>
                    <a:pt x="282244" y="40932"/>
                  </a:lnTo>
                  <a:lnTo>
                    <a:pt x="263664" y="51650"/>
                  </a:lnTo>
                  <a:lnTo>
                    <a:pt x="245110" y="40932"/>
                  </a:lnTo>
                  <a:lnTo>
                    <a:pt x="263677" y="30200"/>
                  </a:lnTo>
                  <a:lnTo>
                    <a:pt x="282244" y="40932"/>
                  </a:lnTo>
                  <a:lnTo>
                    <a:pt x="282244" y="39611"/>
                  </a:lnTo>
                  <a:lnTo>
                    <a:pt x="264325" y="29260"/>
                  </a:lnTo>
                  <a:lnTo>
                    <a:pt x="264172" y="29171"/>
                  </a:lnTo>
                  <a:lnTo>
                    <a:pt x="264045" y="29121"/>
                  </a:lnTo>
                  <a:lnTo>
                    <a:pt x="263893" y="29083"/>
                  </a:lnTo>
                  <a:lnTo>
                    <a:pt x="263715" y="29070"/>
                  </a:lnTo>
                  <a:lnTo>
                    <a:pt x="263563" y="29083"/>
                  </a:lnTo>
                  <a:lnTo>
                    <a:pt x="263423" y="29095"/>
                  </a:lnTo>
                  <a:lnTo>
                    <a:pt x="263283" y="29146"/>
                  </a:lnTo>
                  <a:lnTo>
                    <a:pt x="263131" y="29197"/>
                  </a:lnTo>
                  <a:lnTo>
                    <a:pt x="243497" y="40538"/>
                  </a:lnTo>
                  <a:lnTo>
                    <a:pt x="243332" y="40627"/>
                  </a:lnTo>
                  <a:lnTo>
                    <a:pt x="243205" y="40741"/>
                  </a:lnTo>
                  <a:lnTo>
                    <a:pt x="243166" y="40982"/>
                  </a:lnTo>
                  <a:lnTo>
                    <a:pt x="243243" y="41122"/>
                  </a:lnTo>
                  <a:lnTo>
                    <a:pt x="243382" y="41236"/>
                  </a:lnTo>
                  <a:lnTo>
                    <a:pt x="263017" y="52578"/>
                  </a:lnTo>
                  <a:lnTo>
                    <a:pt x="263144" y="52654"/>
                  </a:lnTo>
                  <a:lnTo>
                    <a:pt x="263296" y="52705"/>
                  </a:lnTo>
                  <a:lnTo>
                    <a:pt x="263486" y="52768"/>
                  </a:lnTo>
                  <a:lnTo>
                    <a:pt x="263652" y="52781"/>
                  </a:lnTo>
                  <a:lnTo>
                    <a:pt x="263804" y="52768"/>
                  </a:lnTo>
                  <a:lnTo>
                    <a:pt x="263956" y="52755"/>
                  </a:lnTo>
                  <a:lnTo>
                    <a:pt x="264096" y="52705"/>
                  </a:lnTo>
                  <a:lnTo>
                    <a:pt x="264236" y="52654"/>
                  </a:lnTo>
                  <a:lnTo>
                    <a:pt x="283984" y="41249"/>
                  </a:lnTo>
                  <a:lnTo>
                    <a:pt x="284137" y="41122"/>
                  </a:lnTo>
                  <a:lnTo>
                    <a:pt x="284200" y="40995"/>
                  </a:lnTo>
                  <a:close/>
                </a:path>
                <a:path w="481329" h="97790">
                  <a:moveTo>
                    <a:pt x="320890" y="76009"/>
                  </a:moveTo>
                  <a:lnTo>
                    <a:pt x="320827" y="75857"/>
                  </a:lnTo>
                  <a:lnTo>
                    <a:pt x="309092" y="61366"/>
                  </a:lnTo>
                  <a:lnTo>
                    <a:pt x="309016" y="61239"/>
                  </a:lnTo>
                  <a:lnTo>
                    <a:pt x="308889" y="61137"/>
                  </a:lnTo>
                  <a:lnTo>
                    <a:pt x="308749" y="61061"/>
                  </a:lnTo>
                  <a:lnTo>
                    <a:pt x="308597" y="61010"/>
                  </a:lnTo>
                  <a:lnTo>
                    <a:pt x="308432" y="60998"/>
                  </a:lnTo>
                  <a:lnTo>
                    <a:pt x="308241" y="60985"/>
                  </a:lnTo>
                  <a:lnTo>
                    <a:pt x="308063" y="60998"/>
                  </a:lnTo>
                  <a:lnTo>
                    <a:pt x="307924" y="61023"/>
                  </a:lnTo>
                  <a:lnTo>
                    <a:pt x="307797" y="61087"/>
                  </a:lnTo>
                  <a:lnTo>
                    <a:pt x="282702" y="67830"/>
                  </a:lnTo>
                  <a:lnTo>
                    <a:pt x="282562" y="67881"/>
                  </a:lnTo>
                  <a:lnTo>
                    <a:pt x="282371" y="68008"/>
                  </a:lnTo>
                  <a:lnTo>
                    <a:pt x="282232" y="68186"/>
                  </a:lnTo>
                  <a:lnTo>
                    <a:pt x="282244" y="68338"/>
                  </a:lnTo>
                  <a:lnTo>
                    <a:pt x="282308" y="68465"/>
                  </a:lnTo>
                  <a:lnTo>
                    <a:pt x="294093" y="83045"/>
                  </a:lnTo>
                  <a:lnTo>
                    <a:pt x="294246" y="83172"/>
                  </a:lnTo>
                  <a:lnTo>
                    <a:pt x="294398" y="83235"/>
                  </a:lnTo>
                  <a:lnTo>
                    <a:pt x="294551" y="83286"/>
                  </a:lnTo>
                  <a:lnTo>
                    <a:pt x="294741" y="83299"/>
                  </a:lnTo>
                  <a:lnTo>
                    <a:pt x="294894" y="83312"/>
                  </a:lnTo>
                  <a:lnTo>
                    <a:pt x="295021" y="83299"/>
                  </a:lnTo>
                  <a:lnTo>
                    <a:pt x="295148" y="83273"/>
                  </a:lnTo>
                  <a:lnTo>
                    <a:pt x="295275" y="83223"/>
                  </a:lnTo>
                  <a:lnTo>
                    <a:pt x="295414" y="83159"/>
                  </a:lnTo>
                  <a:lnTo>
                    <a:pt x="295567" y="83019"/>
                  </a:lnTo>
                  <a:lnTo>
                    <a:pt x="295617" y="82892"/>
                  </a:lnTo>
                  <a:lnTo>
                    <a:pt x="295617" y="82753"/>
                  </a:lnTo>
                  <a:lnTo>
                    <a:pt x="284086" y="68491"/>
                  </a:lnTo>
                  <a:lnTo>
                    <a:pt x="307911" y="62064"/>
                  </a:lnTo>
                  <a:lnTo>
                    <a:pt x="319354" y="76238"/>
                  </a:lnTo>
                  <a:lnTo>
                    <a:pt x="319506" y="76365"/>
                  </a:lnTo>
                  <a:lnTo>
                    <a:pt x="319659" y="76441"/>
                  </a:lnTo>
                  <a:lnTo>
                    <a:pt x="319786" y="76479"/>
                  </a:lnTo>
                  <a:lnTo>
                    <a:pt x="320001" y="76492"/>
                  </a:lnTo>
                  <a:lnTo>
                    <a:pt x="320154" y="76492"/>
                  </a:lnTo>
                  <a:lnTo>
                    <a:pt x="320306" y="76492"/>
                  </a:lnTo>
                  <a:lnTo>
                    <a:pt x="320433" y="76466"/>
                  </a:lnTo>
                  <a:lnTo>
                    <a:pt x="320586" y="76403"/>
                  </a:lnTo>
                  <a:lnTo>
                    <a:pt x="320713" y="76339"/>
                  </a:lnTo>
                  <a:lnTo>
                    <a:pt x="320827" y="76212"/>
                  </a:lnTo>
                  <a:lnTo>
                    <a:pt x="320878" y="76085"/>
                  </a:lnTo>
                  <a:close/>
                </a:path>
                <a:path w="481329" h="97790">
                  <a:moveTo>
                    <a:pt x="461010" y="78524"/>
                  </a:moveTo>
                  <a:lnTo>
                    <a:pt x="460832" y="78130"/>
                  </a:lnTo>
                  <a:lnTo>
                    <a:pt x="460552" y="77762"/>
                  </a:lnTo>
                  <a:lnTo>
                    <a:pt x="460006" y="77381"/>
                  </a:lnTo>
                  <a:lnTo>
                    <a:pt x="459333" y="77063"/>
                  </a:lnTo>
                  <a:lnTo>
                    <a:pt x="459016" y="76987"/>
                  </a:lnTo>
                  <a:lnTo>
                    <a:pt x="458711" y="76885"/>
                  </a:lnTo>
                  <a:lnTo>
                    <a:pt x="458355" y="76847"/>
                  </a:lnTo>
                  <a:lnTo>
                    <a:pt x="458203" y="76809"/>
                  </a:lnTo>
                  <a:lnTo>
                    <a:pt x="457339" y="76784"/>
                  </a:lnTo>
                  <a:lnTo>
                    <a:pt x="454063" y="78320"/>
                  </a:lnTo>
                  <a:lnTo>
                    <a:pt x="454063" y="79324"/>
                  </a:lnTo>
                  <a:lnTo>
                    <a:pt x="454177" y="79527"/>
                  </a:lnTo>
                  <a:lnTo>
                    <a:pt x="454456" y="79883"/>
                  </a:lnTo>
                  <a:lnTo>
                    <a:pt x="454647" y="80048"/>
                  </a:lnTo>
                  <a:lnTo>
                    <a:pt x="455002" y="80264"/>
                  </a:lnTo>
                  <a:lnTo>
                    <a:pt x="457263" y="78955"/>
                  </a:lnTo>
                  <a:lnTo>
                    <a:pt x="455002" y="80264"/>
                  </a:lnTo>
                  <a:lnTo>
                    <a:pt x="455396" y="80467"/>
                  </a:lnTo>
                  <a:lnTo>
                    <a:pt x="455993" y="80683"/>
                  </a:lnTo>
                  <a:lnTo>
                    <a:pt x="456641" y="80822"/>
                  </a:lnTo>
                  <a:lnTo>
                    <a:pt x="457669" y="80860"/>
                  </a:lnTo>
                  <a:lnTo>
                    <a:pt x="458355" y="80822"/>
                  </a:lnTo>
                  <a:lnTo>
                    <a:pt x="461010" y="79121"/>
                  </a:lnTo>
                  <a:lnTo>
                    <a:pt x="461010" y="78524"/>
                  </a:lnTo>
                  <a:close/>
                </a:path>
                <a:path w="481329" h="97790">
                  <a:moveTo>
                    <a:pt x="480910" y="96735"/>
                  </a:moveTo>
                  <a:lnTo>
                    <a:pt x="480834" y="96608"/>
                  </a:lnTo>
                  <a:lnTo>
                    <a:pt x="480707" y="96481"/>
                  </a:lnTo>
                  <a:lnTo>
                    <a:pt x="479539" y="97129"/>
                  </a:lnTo>
                  <a:lnTo>
                    <a:pt x="479666" y="97180"/>
                  </a:lnTo>
                  <a:lnTo>
                    <a:pt x="479806" y="97218"/>
                  </a:lnTo>
                  <a:lnTo>
                    <a:pt x="479983" y="97256"/>
                  </a:lnTo>
                  <a:lnTo>
                    <a:pt x="480148" y="97269"/>
                  </a:lnTo>
                  <a:lnTo>
                    <a:pt x="480314" y="97256"/>
                  </a:lnTo>
                  <a:lnTo>
                    <a:pt x="480453" y="97218"/>
                  </a:lnTo>
                  <a:lnTo>
                    <a:pt x="480593" y="97180"/>
                  </a:lnTo>
                  <a:lnTo>
                    <a:pt x="480771" y="97053"/>
                  </a:lnTo>
                  <a:lnTo>
                    <a:pt x="480898" y="96901"/>
                  </a:lnTo>
                  <a:lnTo>
                    <a:pt x="480910" y="9673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149365" y="1458543"/>
              <a:ext cx="536575" cy="173355"/>
            </a:xfrm>
            <a:custGeom>
              <a:avLst/>
              <a:gdLst/>
              <a:ahLst/>
              <a:cxnLst/>
              <a:rect l="l" t="t" r="r" b="b"/>
              <a:pathLst>
                <a:path w="536575" h="173355">
                  <a:moveTo>
                    <a:pt x="9385" y="72936"/>
                  </a:moveTo>
                  <a:lnTo>
                    <a:pt x="8013" y="72136"/>
                  </a:lnTo>
                  <a:lnTo>
                    <a:pt x="279" y="76606"/>
                  </a:lnTo>
                  <a:lnTo>
                    <a:pt x="152" y="76695"/>
                  </a:lnTo>
                  <a:lnTo>
                    <a:pt x="50" y="76822"/>
                  </a:lnTo>
                  <a:lnTo>
                    <a:pt x="0" y="77076"/>
                  </a:lnTo>
                  <a:lnTo>
                    <a:pt x="76" y="77216"/>
                  </a:lnTo>
                  <a:lnTo>
                    <a:pt x="254" y="77381"/>
                  </a:lnTo>
                  <a:lnTo>
                    <a:pt x="381" y="77457"/>
                  </a:lnTo>
                  <a:lnTo>
                    <a:pt x="558" y="77508"/>
                  </a:lnTo>
                  <a:lnTo>
                    <a:pt x="723" y="77546"/>
                  </a:lnTo>
                  <a:lnTo>
                    <a:pt x="914" y="77571"/>
                  </a:lnTo>
                  <a:lnTo>
                    <a:pt x="1117" y="77558"/>
                  </a:lnTo>
                  <a:lnTo>
                    <a:pt x="1295" y="77533"/>
                  </a:lnTo>
                  <a:lnTo>
                    <a:pt x="1498" y="77470"/>
                  </a:lnTo>
                  <a:lnTo>
                    <a:pt x="1651" y="77406"/>
                  </a:lnTo>
                  <a:lnTo>
                    <a:pt x="9385" y="72936"/>
                  </a:lnTo>
                  <a:close/>
                </a:path>
                <a:path w="536575" h="173355">
                  <a:moveTo>
                    <a:pt x="9677" y="72466"/>
                  </a:moveTo>
                  <a:lnTo>
                    <a:pt x="9613" y="72326"/>
                  </a:lnTo>
                  <a:lnTo>
                    <a:pt x="9486" y="72212"/>
                  </a:lnTo>
                  <a:lnTo>
                    <a:pt x="9296" y="72085"/>
                  </a:lnTo>
                  <a:lnTo>
                    <a:pt x="9118" y="72034"/>
                  </a:lnTo>
                  <a:lnTo>
                    <a:pt x="8953" y="71996"/>
                  </a:lnTo>
                  <a:lnTo>
                    <a:pt x="8521" y="71983"/>
                  </a:lnTo>
                  <a:lnTo>
                    <a:pt x="8394" y="72009"/>
                  </a:lnTo>
                  <a:lnTo>
                    <a:pt x="8178" y="72072"/>
                  </a:lnTo>
                  <a:lnTo>
                    <a:pt x="8026" y="72136"/>
                  </a:lnTo>
                  <a:lnTo>
                    <a:pt x="9385" y="72936"/>
                  </a:lnTo>
                  <a:lnTo>
                    <a:pt x="9525" y="72847"/>
                  </a:lnTo>
                  <a:lnTo>
                    <a:pt x="9677" y="72618"/>
                  </a:lnTo>
                  <a:lnTo>
                    <a:pt x="9677" y="72466"/>
                  </a:lnTo>
                  <a:close/>
                </a:path>
                <a:path w="536575" h="173355">
                  <a:moveTo>
                    <a:pt x="15011" y="154114"/>
                  </a:moveTo>
                  <a:lnTo>
                    <a:pt x="13766" y="153924"/>
                  </a:lnTo>
                  <a:lnTo>
                    <a:pt x="7442" y="167563"/>
                  </a:lnTo>
                  <a:lnTo>
                    <a:pt x="8686" y="167767"/>
                  </a:lnTo>
                  <a:lnTo>
                    <a:pt x="15011" y="154114"/>
                  </a:lnTo>
                  <a:close/>
                </a:path>
                <a:path w="536575" h="173355">
                  <a:moveTo>
                    <a:pt x="15760" y="76606"/>
                  </a:moveTo>
                  <a:lnTo>
                    <a:pt x="14389" y="75819"/>
                  </a:lnTo>
                  <a:lnTo>
                    <a:pt x="6654" y="80289"/>
                  </a:lnTo>
                  <a:lnTo>
                    <a:pt x="8026" y="81076"/>
                  </a:lnTo>
                  <a:lnTo>
                    <a:pt x="15760" y="76606"/>
                  </a:lnTo>
                  <a:close/>
                </a:path>
                <a:path w="536575" h="173355">
                  <a:moveTo>
                    <a:pt x="34290" y="157099"/>
                  </a:moveTo>
                  <a:lnTo>
                    <a:pt x="33045" y="156908"/>
                  </a:lnTo>
                  <a:lnTo>
                    <a:pt x="26720" y="170548"/>
                  </a:lnTo>
                  <a:lnTo>
                    <a:pt x="27952" y="170751"/>
                  </a:lnTo>
                  <a:lnTo>
                    <a:pt x="34290" y="157099"/>
                  </a:lnTo>
                  <a:close/>
                </a:path>
                <a:path w="536575" h="173355">
                  <a:moveTo>
                    <a:pt x="197942" y="134721"/>
                  </a:moveTo>
                  <a:lnTo>
                    <a:pt x="197866" y="134581"/>
                  </a:lnTo>
                  <a:lnTo>
                    <a:pt x="197777" y="134454"/>
                  </a:lnTo>
                  <a:lnTo>
                    <a:pt x="197650" y="134366"/>
                  </a:lnTo>
                  <a:lnTo>
                    <a:pt x="197510" y="134289"/>
                  </a:lnTo>
                  <a:lnTo>
                    <a:pt x="195580" y="133197"/>
                  </a:lnTo>
                  <a:lnTo>
                    <a:pt x="195580" y="134759"/>
                  </a:lnTo>
                  <a:lnTo>
                    <a:pt x="171450" y="148691"/>
                  </a:lnTo>
                  <a:lnTo>
                    <a:pt x="160985" y="142659"/>
                  </a:lnTo>
                  <a:lnTo>
                    <a:pt x="185127" y="128739"/>
                  </a:lnTo>
                  <a:lnTo>
                    <a:pt x="195580" y="134759"/>
                  </a:lnTo>
                  <a:lnTo>
                    <a:pt x="195580" y="133197"/>
                  </a:lnTo>
                  <a:lnTo>
                    <a:pt x="185902" y="127596"/>
                  </a:lnTo>
                  <a:lnTo>
                    <a:pt x="185762" y="127520"/>
                  </a:lnTo>
                  <a:lnTo>
                    <a:pt x="185635" y="127457"/>
                  </a:lnTo>
                  <a:lnTo>
                    <a:pt x="185496" y="127406"/>
                  </a:lnTo>
                  <a:lnTo>
                    <a:pt x="185356" y="127381"/>
                  </a:lnTo>
                  <a:lnTo>
                    <a:pt x="185166" y="127368"/>
                  </a:lnTo>
                  <a:lnTo>
                    <a:pt x="184886" y="127368"/>
                  </a:lnTo>
                  <a:lnTo>
                    <a:pt x="184746" y="127393"/>
                  </a:lnTo>
                  <a:lnTo>
                    <a:pt x="184594" y="127457"/>
                  </a:lnTo>
                  <a:lnTo>
                    <a:pt x="184416" y="127533"/>
                  </a:lnTo>
                  <a:lnTo>
                    <a:pt x="184289" y="127622"/>
                  </a:lnTo>
                  <a:lnTo>
                    <a:pt x="159092" y="142176"/>
                  </a:lnTo>
                  <a:lnTo>
                    <a:pt x="158940" y="142252"/>
                  </a:lnTo>
                  <a:lnTo>
                    <a:pt x="158800" y="142367"/>
                  </a:lnTo>
                  <a:lnTo>
                    <a:pt x="158673" y="142544"/>
                  </a:lnTo>
                  <a:lnTo>
                    <a:pt x="158661" y="142684"/>
                  </a:lnTo>
                  <a:lnTo>
                    <a:pt x="158724" y="142824"/>
                  </a:lnTo>
                  <a:lnTo>
                    <a:pt x="158826" y="142951"/>
                  </a:lnTo>
                  <a:lnTo>
                    <a:pt x="159029" y="143103"/>
                  </a:lnTo>
                  <a:lnTo>
                    <a:pt x="170776" y="149872"/>
                  </a:lnTo>
                  <a:lnTo>
                    <a:pt x="170942" y="149948"/>
                  </a:lnTo>
                  <a:lnTo>
                    <a:pt x="171069" y="149987"/>
                  </a:lnTo>
                  <a:lnTo>
                    <a:pt x="171234" y="150025"/>
                  </a:lnTo>
                  <a:lnTo>
                    <a:pt x="171424" y="150037"/>
                  </a:lnTo>
                  <a:lnTo>
                    <a:pt x="171615" y="150025"/>
                  </a:lnTo>
                  <a:lnTo>
                    <a:pt x="171805" y="150012"/>
                  </a:lnTo>
                  <a:lnTo>
                    <a:pt x="171970" y="149961"/>
                  </a:lnTo>
                  <a:lnTo>
                    <a:pt x="172135" y="149885"/>
                  </a:lnTo>
                  <a:lnTo>
                    <a:pt x="172288" y="149783"/>
                  </a:lnTo>
                  <a:lnTo>
                    <a:pt x="197472" y="135242"/>
                  </a:lnTo>
                  <a:lnTo>
                    <a:pt x="197612" y="135178"/>
                  </a:lnTo>
                  <a:lnTo>
                    <a:pt x="197739" y="135089"/>
                  </a:lnTo>
                  <a:lnTo>
                    <a:pt x="197866" y="134962"/>
                  </a:lnTo>
                  <a:lnTo>
                    <a:pt x="197942" y="134785"/>
                  </a:lnTo>
                  <a:close/>
                </a:path>
                <a:path w="536575" h="173355">
                  <a:moveTo>
                    <a:pt x="238252" y="157975"/>
                  </a:moveTo>
                  <a:lnTo>
                    <a:pt x="238188" y="157848"/>
                  </a:lnTo>
                  <a:lnTo>
                    <a:pt x="238061" y="157721"/>
                  </a:lnTo>
                  <a:lnTo>
                    <a:pt x="237871" y="157594"/>
                  </a:lnTo>
                  <a:lnTo>
                    <a:pt x="235889" y="156464"/>
                  </a:lnTo>
                  <a:lnTo>
                    <a:pt x="235889" y="158051"/>
                  </a:lnTo>
                  <a:lnTo>
                    <a:pt x="211772" y="171970"/>
                  </a:lnTo>
                  <a:lnTo>
                    <a:pt x="201333" y="165938"/>
                  </a:lnTo>
                  <a:lnTo>
                    <a:pt x="225450" y="152006"/>
                  </a:lnTo>
                  <a:lnTo>
                    <a:pt x="235889" y="158051"/>
                  </a:lnTo>
                  <a:lnTo>
                    <a:pt x="235889" y="156464"/>
                  </a:lnTo>
                  <a:lnTo>
                    <a:pt x="226263" y="150901"/>
                  </a:lnTo>
                  <a:lnTo>
                    <a:pt x="226136" y="150825"/>
                  </a:lnTo>
                  <a:lnTo>
                    <a:pt x="225996" y="150749"/>
                  </a:lnTo>
                  <a:lnTo>
                    <a:pt x="225869" y="150698"/>
                  </a:lnTo>
                  <a:lnTo>
                    <a:pt x="225691" y="150672"/>
                  </a:lnTo>
                  <a:lnTo>
                    <a:pt x="225272" y="150647"/>
                  </a:lnTo>
                  <a:lnTo>
                    <a:pt x="225132" y="150672"/>
                  </a:lnTo>
                  <a:lnTo>
                    <a:pt x="224967" y="150723"/>
                  </a:lnTo>
                  <a:lnTo>
                    <a:pt x="224802" y="150787"/>
                  </a:lnTo>
                  <a:lnTo>
                    <a:pt x="224650" y="150888"/>
                  </a:lnTo>
                  <a:lnTo>
                    <a:pt x="199377" y="165481"/>
                  </a:lnTo>
                  <a:lnTo>
                    <a:pt x="199250" y="165544"/>
                  </a:lnTo>
                  <a:lnTo>
                    <a:pt x="199085" y="165696"/>
                  </a:lnTo>
                  <a:lnTo>
                    <a:pt x="199009" y="165823"/>
                  </a:lnTo>
                  <a:lnTo>
                    <a:pt x="198996" y="166001"/>
                  </a:lnTo>
                  <a:lnTo>
                    <a:pt x="199059" y="166141"/>
                  </a:lnTo>
                  <a:lnTo>
                    <a:pt x="199186" y="166255"/>
                  </a:lnTo>
                  <a:lnTo>
                    <a:pt x="211074" y="173139"/>
                  </a:lnTo>
                  <a:lnTo>
                    <a:pt x="211251" y="173228"/>
                  </a:lnTo>
                  <a:lnTo>
                    <a:pt x="211378" y="173278"/>
                  </a:lnTo>
                  <a:lnTo>
                    <a:pt x="211556" y="173304"/>
                  </a:lnTo>
                  <a:lnTo>
                    <a:pt x="211924" y="173316"/>
                  </a:lnTo>
                  <a:lnTo>
                    <a:pt x="212115" y="173291"/>
                  </a:lnTo>
                  <a:lnTo>
                    <a:pt x="212280" y="173240"/>
                  </a:lnTo>
                  <a:lnTo>
                    <a:pt x="212445" y="173177"/>
                  </a:lnTo>
                  <a:lnTo>
                    <a:pt x="212598" y="173075"/>
                  </a:lnTo>
                  <a:lnTo>
                    <a:pt x="237845" y="158508"/>
                  </a:lnTo>
                  <a:lnTo>
                    <a:pt x="237972" y="158445"/>
                  </a:lnTo>
                  <a:lnTo>
                    <a:pt x="238099" y="158356"/>
                  </a:lnTo>
                  <a:lnTo>
                    <a:pt x="238201" y="158229"/>
                  </a:lnTo>
                  <a:lnTo>
                    <a:pt x="238252" y="157975"/>
                  </a:lnTo>
                  <a:close/>
                </a:path>
                <a:path w="536575" h="173355">
                  <a:moveTo>
                    <a:pt x="485140" y="254"/>
                  </a:moveTo>
                  <a:lnTo>
                    <a:pt x="484987" y="139"/>
                  </a:lnTo>
                  <a:lnTo>
                    <a:pt x="484860" y="76"/>
                  </a:lnTo>
                  <a:lnTo>
                    <a:pt x="484720" y="25"/>
                  </a:lnTo>
                  <a:lnTo>
                    <a:pt x="484555" y="12"/>
                  </a:lnTo>
                  <a:lnTo>
                    <a:pt x="484339" y="0"/>
                  </a:lnTo>
                  <a:lnTo>
                    <a:pt x="484187" y="12"/>
                  </a:lnTo>
                  <a:lnTo>
                    <a:pt x="484047" y="38"/>
                  </a:lnTo>
                  <a:lnTo>
                    <a:pt x="483920" y="101"/>
                  </a:lnTo>
                  <a:lnTo>
                    <a:pt x="483717" y="228"/>
                  </a:lnTo>
                  <a:lnTo>
                    <a:pt x="483628" y="368"/>
                  </a:lnTo>
                  <a:lnTo>
                    <a:pt x="483616" y="508"/>
                  </a:lnTo>
                  <a:lnTo>
                    <a:pt x="483692" y="660"/>
                  </a:lnTo>
                  <a:lnTo>
                    <a:pt x="485140" y="254"/>
                  </a:lnTo>
                  <a:close/>
                </a:path>
                <a:path w="536575" h="173355">
                  <a:moveTo>
                    <a:pt x="506603" y="111709"/>
                  </a:moveTo>
                  <a:lnTo>
                    <a:pt x="506564" y="111569"/>
                  </a:lnTo>
                  <a:lnTo>
                    <a:pt x="506450" y="111442"/>
                  </a:lnTo>
                  <a:lnTo>
                    <a:pt x="506272" y="111353"/>
                  </a:lnTo>
                  <a:lnTo>
                    <a:pt x="506145" y="111290"/>
                  </a:lnTo>
                  <a:lnTo>
                    <a:pt x="506006" y="111252"/>
                  </a:lnTo>
                  <a:lnTo>
                    <a:pt x="504685" y="110731"/>
                  </a:lnTo>
                  <a:lnTo>
                    <a:pt x="504685" y="111836"/>
                  </a:lnTo>
                  <a:lnTo>
                    <a:pt x="489572" y="124269"/>
                  </a:lnTo>
                  <a:lnTo>
                    <a:pt x="468058" y="115557"/>
                  </a:lnTo>
                  <a:lnTo>
                    <a:pt x="483146" y="103149"/>
                  </a:lnTo>
                  <a:lnTo>
                    <a:pt x="504685" y="111836"/>
                  </a:lnTo>
                  <a:lnTo>
                    <a:pt x="504685" y="110731"/>
                  </a:lnTo>
                  <a:lnTo>
                    <a:pt x="483514" y="102171"/>
                  </a:lnTo>
                  <a:lnTo>
                    <a:pt x="483374" y="102095"/>
                  </a:lnTo>
                  <a:lnTo>
                    <a:pt x="483158" y="102031"/>
                  </a:lnTo>
                  <a:lnTo>
                    <a:pt x="482803" y="102019"/>
                  </a:lnTo>
                  <a:lnTo>
                    <a:pt x="482676" y="102057"/>
                  </a:lnTo>
                  <a:lnTo>
                    <a:pt x="482549" y="102082"/>
                  </a:lnTo>
                  <a:lnTo>
                    <a:pt x="482396" y="102158"/>
                  </a:lnTo>
                  <a:lnTo>
                    <a:pt x="482219" y="102285"/>
                  </a:lnTo>
                  <a:lnTo>
                    <a:pt x="466953" y="114884"/>
                  </a:lnTo>
                  <a:lnTo>
                    <a:pt x="466953" y="115671"/>
                  </a:lnTo>
                  <a:lnTo>
                    <a:pt x="466953" y="114884"/>
                  </a:lnTo>
                  <a:lnTo>
                    <a:pt x="466420" y="115316"/>
                  </a:lnTo>
                  <a:lnTo>
                    <a:pt x="466293" y="115392"/>
                  </a:lnTo>
                  <a:lnTo>
                    <a:pt x="466191" y="115519"/>
                  </a:lnTo>
                  <a:lnTo>
                    <a:pt x="466153" y="115747"/>
                  </a:lnTo>
                  <a:lnTo>
                    <a:pt x="466217" y="115874"/>
                  </a:lnTo>
                  <a:lnTo>
                    <a:pt x="466369" y="116001"/>
                  </a:lnTo>
                  <a:lnTo>
                    <a:pt x="489318" y="125285"/>
                  </a:lnTo>
                  <a:lnTo>
                    <a:pt x="489445" y="125336"/>
                  </a:lnTo>
                  <a:lnTo>
                    <a:pt x="489572" y="125374"/>
                  </a:lnTo>
                  <a:lnTo>
                    <a:pt x="489737" y="125387"/>
                  </a:lnTo>
                  <a:lnTo>
                    <a:pt x="489902" y="125387"/>
                  </a:lnTo>
                  <a:lnTo>
                    <a:pt x="490067" y="125349"/>
                  </a:lnTo>
                  <a:lnTo>
                    <a:pt x="490220" y="125310"/>
                  </a:lnTo>
                  <a:lnTo>
                    <a:pt x="490359" y="125247"/>
                  </a:lnTo>
                  <a:lnTo>
                    <a:pt x="490499" y="125145"/>
                  </a:lnTo>
                  <a:lnTo>
                    <a:pt x="506425" y="112014"/>
                  </a:lnTo>
                  <a:lnTo>
                    <a:pt x="506539" y="111874"/>
                  </a:lnTo>
                  <a:lnTo>
                    <a:pt x="506603" y="111747"/>
                  </a:lnTo>
                  <a:close/>
                </a:path>
                <a:path w="536575" h="173355">
                  <a:moveTo>
                    <a:pt x="522274" y="8229"/>
                  </a:moveTo>
                  <a:lnTo>
                    <a:pt x="522211" y="8064"/>
                  </a:lnTo>
                  <a:lnTo>
                    <a:pt x="522084" y="7950"/>
                  </a:lnTo>
                  <a:lnTo>
                    <a:pt x="521931" y="7848"/>
                  </a:lnTo>
                  <a:lnTo>
                    <a:pt x="521792" y="7823"/>
                  </a:lnTo>
                  <a:lnTo>
                    <a:pt x="521627" y="7797"/>
                  </a:lnTo>
                  <a:lnTo>
                    <a:pt x="521398" y="7772"/>
                  </a:lnTo>
                  <a:lnTo>
                    <a:pt x="521246" y="7810"/>
                  </a:lnTo>
                  <a:lnTo>
                    <a:pt x="521119" y="7823"/>
                  </a:lnTo>
                  <a:lnTo>
                    <a:pt x="495858" y="14630"/>
                  </a:lnTo>
                  <a:lnTo>
                    <a:pt x="495731" y="14681"/>
                  </a:lnTo>
                  <a:lnTo>
                    <a:pt x="495604" y="14744"/>
                  </a:lnTo>
                  <a:lnTo>
                    <a:pt x="495465" y="14884"/>
                  </a:lnTo>
                  <a:lnTo>
                    <a:pt x="495388" y="15024"/>
                  </a:lnTo>
                  <a:lnTo>
                    <a:pt x="495401" y="15163"/>
                  </a:lnTo>
                  <a:lnTo>
                    <a:pt x="495554" y="15328"/>
                  </a:lnTo>
                  <a:lnTo>
                    <a:pt x="495681" y="15417"/>
                  </a:lnTo>
                  <a:lnTo>
                    <a:pt x="495808" y="15468"/>
                  </a:lnTo>
                  <a:lnTo>
                    <a:pt x="495935" y="15494"/>
                  </a:lnTo>
                  <a:lnTo>
                    <a:pt x="496074" y="15506"/>
                  </a:lnTo>
                  <a:lnTo>
                    <a:pt x="496265" y="15532"/>
                  </a:lnTo>
                  <a:lnTo>
                    <a:pt x="496392" y="15506"/>
                  </a:lnTo>
                  <a:lnTo>
                    <a:pt x="496519" y="15481"/>
                  </a:lnTo>
                  <a:lnTo>
                    <a:pt x="521804" y="8661"/>
                  </a:lnTo>
                  <a:lnTo>
                    <a:pt x="521957" y="8623"/>
                  </a:lnTo>
                  <a:lnTo>
                    <a:pt x="522084" y="8534"/>
                  </a:lnTo>
                  <a:lnTo>
                    <a:pt x="522211" y="8420"/>
                  </a:lnTo>
                  <a:lnTo>
                    <a:pt x="522262" y="8280"/>
                  </a:lnTo>
                  <a:close/>
                </a:path>
                <a:path w="536575" h="173355">
                  <a:moveTo>
                    <a:pt x="532168" y="73456"/>
                  </a:moveTo>
                  <a:lnTo>
                    <a:pt x="532142" y="73329"/>
                  </a:lnTo>
                  <a:lnTo>
                    <a:pt x="532015" y="73202"/>
                  </a:lnTo>
                  <a:lnTo>
                    <a:pt x="531888" y="73113"/>
                  </a:lnTo>
                  <a:lnTo>
                    <a:pt x="531761" y="73063"/>
                  </a:lnTo>
                  <a:lnTo>
                    <a:pt x="531596" y="73012"/>
                  </a:lnTo>
                  <a:lnTo>
                    <a:pt x="531444" y="72999"/>
                  </a:lnTo>
                  <a:lnTo>
                    <a:pt x="530364" y="72834"/>
                  </a:lnTo>
                  <a:lnTo>
                    <a:pt x="530364" y="73787"/>
                  </a:lnTo>
                  <a:lnTo>
                    <a:pt x="523570" y="88455"/>
                  </a:lnTo>
                  <a:lnTo>
                    <a:pt x="498182" y="84518"/>
                  </a:lnTo>
                  <a:lnTo>
                    <a:pt x="504990" y="69875"/>
                  </a:lnTo>
                  <a:lnTo>
                    <a:pt x="530364" y="73787"/>
                  </a:lnTo>
                  <a:lnTo>
                    <a:pt x="530364" y="72834"/>
                  </a:lnTo>
                  <a:lnTo>
                    <a:pt x="504799" y="68872"/>
                  </a:lnTo>
                  <a:lnTo>
                    <a:pt x="504647" y="68846"/>
                  </a:lnTo>
                  <a:lnTo>
                    <a:pt x="504507" y="68821"/>
                  </a:lnTo>
                  <a:lnTo>
                    <a:pt x="504342" y="68808"/>
                  </a:lnTo>
                  <a:lnTo>
                    <a:pt x="504190" y="68821"/>
                  </a:lnTo>
                  <a:lnTo>
                    <a:pt x="504050" y="68872"/>
                  </a:lnTo>
                  <a:lnTo>
                    <a:pt x="503872" y="68935"/>
                  </a:lnTo>
                  <a:lnTo>
                    <a:pt x="503707" y="69062"/>
                  </a:lnTo>
                  <a:lnTo>
                    <a:pt x="503618" y="69202"/>
                  </a:lnTo>
                  <a:lnTo>
                    <a:pt x="496455" y="84658"/>
                  </a:lnTo>
                  <a:lnTo>
                    <a:pt x="496392" y="84785"/>
                  </a:lnTo>
                  <a:lnTo>
                    <a:pt x="496404" y="84912"/>
                  </a:lnTo>
                  <a:lnTo>
                    <a:pt x="496481" y="85051"/>
                  </a:lnTo>
                  <a:lnTo>
                    <a:pt x="496633" y="85178"/>
                  </a:lnTo>
                  <a:lnTo>
                    <a:pt x="496760" y="85229"/>
                  </a:lnTo>
                  <a:lnTo>
                    <a:pt x="496925" y="85280"/>
                  </a:lnTo>
                  <a:lnTo>
                    <a:pt x="523735" y="89420"/>
                  </a:lnTo>
                  <a:lnTo>
                    <a:pt x="523900" y="89446"/>
                  </a:lnTo>
                  <a:lnTo>
                    <a:pt x="524281" y="89471"/>
                  </a:lnTo>
                  <a:lnTo>
                    <a:pt x="524408" y="89446"/>
                  </a:lnTo>
                  <a:lnTo>
                    <a:pt x="524548" y="89408"/>
                  </a:lnTo>
                  <a:lnTo>
                    <a:pt x="524675" y="89357"/>
                  </a:lnTo>
                  <a:lnTo>
                    <a:pt x="524840" y="89242"/>
                  </a:lnTo>
                  <a:lnTo>
                    <a:pt x="524916" y="89103"/>
                  </a:lnTo>
                  <a:lnTo>
                    <a:pt x="532130" y="73596"/>
                  </a:lnTo>
                  <a:lnTo>
                    <a:pt x="532168" y="73469"/>
                  </a:lnTo>
                  <a:close/>
                </a:path>
                <a:path w="536575" h="173355">
                  <a:moveTo>
                    <a:pt x="535952" y="48450"/>
                  </a:moveTo>
                  <a:lnTo>
                    <a:pt x="534263" y="37477"/>
                  </a:lnTo>
                  <a:lnTo>
                    <a:pt x="534263" y="48082"/>
                  </a:lnTo>
                  <a:lnTo>
                    <a:pt x="508063" y="49390"/>
                  </a:lnTo>
                  <a:lnTo>
                    <a:pt x="505777" y="34290"/>
                  </a:lnTo>
                  <a:lnTo>
                    <a:pt x="531964" y="32956"/>
                  </a:lnTo>
                  <a:lnTo>
                    <a:pt x="534263" y="48082"/>
                  </a:lnTo>
                  <a:lnTo>
                    <a:pt x="534263" y="37477"/>
                  </a:lnTo>
                  <a:lnTo>
                    <a:pt x="533514" y="32524"/>
                  </a:lnTo>
                  <a:lnTo>
                    <a:pt x="533514" y="32372"/>
                  </a:lnTo>
                  <a:lnTo>
                    <a:pt x="533412" y="32219"/>
                  </a:lnTo>
                  <a:lnTo>
                    <a:pt x="533260" y="32118"/>
                  </a:lnTo>
                  <a:lnTo>
                    <a:pt x="533120" y="32054"/>
                  </a:lnTo>
                  <a:lnTo>
                    <a:pt x="532980" y="32029"/>
                  </a:lnTo>
                  <a:lnTo>
                    <a:pt x="532841" y="31991"/>
                  </a:lnTo>
                  <a:lnTo>
                    <a:pt x="532625" y="31991"/>
                  </a:lnTo>
                  <a:lnTo>
                    <a:pt x="532434" y="32004"/>
                  </a:lnTo>
                  <a:lnTo>
                    <a:pt x="504850" y="33388"/>
                  </a:lnTo>
                  <a:lnTo>
                    <a:pt x="504723" y="33401"/>
                  </a:lnTo>
                  <a:lnTo>
                    <a:pt x="504558" y="33439"/>
                  </a:lnTo>
                  <a:lnTo>
                    <a:pt x="504418" y="33489"/>
                  </a:lnTo>
                  <a:lnTo>
                    <a:pt x="504278" y="33578"/>
                  </a:lnTo>
                  <a:lnTo>
                    <a:pt x="504151" y="33693"/>
                  </a:lnTo>
                  <a:lnTo>
                    <a:pt x="504126" y="33820"/>
                  </a:lnTo>
                  <a:lnTo>
                    <a:pt x="504126" y="33947"/>
                  </a:lnTo>
                  <a:lnTo>
                    <a:pt x="506552" y="49936"/>
                  </a:lnTo>
                  <a:lnTo>
                    <a:pt x="506628" y="50088"/>
                  </a:lnTo>
                  <a:lnTo>
                    <a:pt x="506755" y="50203"/>
                  </a:lnTo>
                  <a:lnTo>
                    <a:pt x="506933" y="50292"/>
                  </a:lnTo>
                  <a:lnTo>
                    <a:pt x="507085" y="50342"/>
                  </a:lnTo>
                  <a:lnTo>
                    <a:pt x="507225" y="50368"/>
                  </a:lnTo>
                  <a:lnTo>
                    <a:pt x="507428" y="50368"/>
                  </a:lnTo>
                  <a:lnTo>
                    <a:pt x="535190" y="48971"/>
                  </a:lnTo>
                  <a:lnTo>
                    <a:pt x="535343" y="48958"/>
                  </a:lnTo>
                  <a:lnTo>
                    <a:pt x="535470" y="48920"/>
                  </a:lnTo>
                  <a:lnTo>
                    <a:pt x="535597" y="48882"/>
                  </a:lnTo>
                  <a:lnTo>
                    <a:pt x="535762" y="48806"/>
                  </a:lnTo>
                  <a:lnTo>
                    <a:pt x="535889" y="48666"/>
                  </a:lnTo>
                  <a:lnTo>
                    <a:pt x="535952" y="4853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155753" y="1297685"/>
              <a:ext cx="695325" cy="309880"/>
            </a:xfrm>
            <a:custGeom>
              <a:avLst/>
              <a:gdLst/>
              <a:ahLst/>
              <a:cxnLst/>
              <a:rect l="l" t="t" r="r" b="b"/>
              <a:pathLst>
                <a:path w="695325" h="309880">
                  <a:moveTo>
                    <a:pt x="9372" y="237464"/>
                  </a:moveTo>
                  <a:lnTo>
                    <a:pt x="8001" y="236677"/>
                  </a:lnTo>
                  <a:lnTo>
                    <a:pt x="279" y="241147"/>
                  </a:lnTo>
                  <a:lnTo>
                    <a:pt x="152" y="241236"/>
                  </a:lnTo>
                  <a:lnTo>
                    <a:pt x="12" y="241439"/>
                  </a:lnTo>
                  <a:lnTo>
                    <a:pt x="0" y="241630"/>
                  </a:lnTo>
                  <a:lnTo>
                    <a:pt x="88" y="241782"/>
                  </a:lnTo>
                  <a:lnTo>
                    <a:pt x="254" y="241922"/>
                  </a:lnTo>
                  <a:lnTo>
                    <a:pt x="381" y="241998"/>
                  </a:lnTo>
                  <a:lnTo>
                    <a:pt x="558" y="242062"/>
                  </a:lnTo>
                  <a:lnTo>
                    <a:pt x="723" y="242087"/>
                  </a:lnTo>
                  <a:lnTo>
                    <a:pt x="1104" y="242100"/>
                  </a:lnTo>
                  <a:lnTo>
                    <a:pt x="1282" y="242074"/>
                  </a:lnTo>
                  <a:lnTo>
                    <a:pt x="1460" y="242023"/>
                  </a:lnTo>
                  <a:lnTo>
                    <a:pt x="1600" y="241960"/>
                  </a:lnTo>
                  <a:lnTo>
                    <a:pt x="9372" y="237464"/>
                  </a:lnTo>
                  <a:close/>
                </a:path>
                <a:path w="695325" h="309880">
                  <a:moveTo>
                    <a:pt x="9664" y="237007"/>
                  </a:moveTo>
                  <a:lnTo>
                    <a:pt x="9588" y="236867"/>
                  </a:lnTo>
                  <a:lnTo>
                    <a:pt x="9474" y="236740"/>
                  </a:lnTo>
                  <a:lnTo>
                    <a:pt x="9283" y="236613"/>
                  </a:lnTo>
                  <a:lnTo>
                    <a:pt x="9105" y="236575"/>
                  </a:lnTo>
                  <a:lnTo>
                    <a:pt x="8940" y="236524"/>
                  </a:lnTo>
                  <a:lnTo>
                    <a:pt x="8750" y="236512"/>
                  </a:lnTo>
                  <a:lnTo>
                    <a:pt x="8547" y="236524"/>
                  </a:lnTo>
                  <a:lnTo>
                    <a:pt x="8369" y="236537"/>
                  </a:lnTo>
                  <a:lnTo>
                    <a:pt x="8204" y="236601"/>
                  </a:lnTo>
                  <a:lnTo>
                    <a:pt x="8039" y="236664"/>
                  </a:lnTo>
                  <a:lnTo>
                    <a:pt x="9372" y="237464"/>
                  </a:lnTo>
                  <a:lnTo>
                    <a:pt x="9512" y="237388"/>
                  </a:lnTo>
                  <a:lnTo>
                    <a:pt x="9613" y="237261"/>
                  </a:lnTo>
                  <a:lnTo>
                    <a:pt x="9664" y="237007"/>
                  </a:lnTo>
                  <a:close/>
                </a:path>
                <a:path w="695325" h="309880">
                  <a:moveTo>
                    <a:pt x="71424" y="261543"/>
                  </a:moveTo>
                  <a:lnTo>
                    <a:pt x="70065" y="260756"/>
                  </a:lnTo>
                  <a:lnTo>
                    <a:pt x="69938" y="260832"/>
                  </a:lnTo>
                  <a:lnTo>
                    <a:pt x="69837" y="260959"/>
                  </a:lnTo>
                  <a:lnTo>
                    <a:pt x="69786" y="261124"/>
                  </a:lnTo>
                  <a:lnTo>
                    <a:pt x="69799" y="261251"/>
                  </a:lnTo>
                  <a:lnTo>
                    <a:pt x="69862" y="261391"/>
                  </a:lnTo>
                  <a:lnTo>
                    <a:pt x="70040" y="261531"/>
                  </a:lnTo>
                  <a:lnTo>
                    <a:pt x="70180" y="261607"/>
                  </a:lnTo>
                  <a:lnTo>
                    <a:pt x="70370" y="261670"/>
                  </a:lnTo>
                  <a:lnTo>
                    <a:pt x="70510" y="261696"/>
                  </a:lnTo>
                  <a:lnTo>
                    <a:pt x="70891" y="261708"/>
                  </a:lnTo>
                  <a:lnTo>
                    <a:pt x="71069" y="261683"/>
                  </a:lnTo>
                  <a:lnTo>
                    <a:pt x="71234" y="261632"/>
                  </a:lnTo>
                  <a:lnTo>
                    <a:pt x="71399" y="261556"/>
                  </a:lnTo>
                  <a:close/>
                </a:path>
                <a:path w="695325" h="309880">
                  <a:moveTo>
                    <a:pt x="79463" y="256641"/>
                  </a:moveTo>
                  <a:lnTo>
                    <a:pt x="79400" y="256489"/>
                  </a:lnTo>
                  <a:lnTo>
                    <a:pt x="79298" y="256362"/>
                  </a:lnTo>
                  <a:lnTo>
                    <a:pt x="79133" y="256273"/>
                  </a:lnTo>
                  <a:lnTo>
                    <a:pt x="78994" y="256197"/>
                  </a:lnTo>
                  <a:lnTo>
                    <a:pt x="78867" y="256159"/>
                  </a:lnTo>
                  <a:lnTo>
                    <a:pt x="78740" y="256133"/>
                  </a:lnTo>
                  <a:lnTo>
                    <a:pt x="78346" y="256120"/>
                  </a:lnTo>
                  <a:lnTo>
                    <a:pt x="78168" y="256146"/>
                  </a:lnTo>
                  <a:lnTo>
                    <a:pt x="78003" y="256197"/>
                  </a:lnTo>
                  <a:lnTo>
                    <a:pt x="77838" y="256273"/>
                  </a:lnTo>
                  <a:lnTo>
                    <a:pt x="70078" y="260756"/>
                  </a:lnTo>
                  <a:lnTo>
                    <a:pt x="71424" y="261543"/>
                  </a:lnTo>
                  <a:lnTo>
                    <a:pt x="79184" y="257073"/>
                  </a:lnTo>
                  <a:lnTo>
                    <a:pt x="79324" y="256959"/>
                  </a:lnTo>
                  <a:lnTo>
                    <a:pt x="79425" y="256806"/>
                  </a:lnTo>
                  <a:lnTo>
                    <a:pt x="79463" y="256641"/>
                  </a:lnTo>
                  <a:close/>
                </a:path>
                <a:path w="695325" h="309880">
                  <a:moveTo>
                    <a:pt x="85534" y="260756"/>
                  </a:moveTo>
                  <a:lnTo>
                    <a:pt x="84175" y="259956"/>
                  </a:lnTo>
                  <a:lnTo>
                    <a:pt x="76454" y="264426"/>
                  </a:lnTo>
                  <a:lnTo>
                    <a:pt x="76327" y="264515"/>
                  </a:lnTo>
                  <a:lnTo>
                    <a:pt x="76200" y="264706"/>
                  </a:lnTo>
                  <a:lnTo>
                    <a:pt x="76161" y="264858"/>
                  </a:lnTo>
                  <a:lnTo>
                    <a:pt x="76250" y="265061"/>
                  </a:lnTo>
                  <a:lnTo>
                    <a:pt x="76428" y="265201"/>
                  </a:lnTo>
                  <a:lnTo>
                    <a:pt x="76593" y="265290"/>
                  </a:lnTo>
                  <a:lnTo>
                    <a:pt x="76720" y="265328"/>
                  </a:lnTo>
                  <a:lnTo>
                    <a:pt x="76898" y="265379"/>
                  </a:lnTo>
                  <a:lnTo>
                    <a:pt x="77089" y="265391"/>
                  </a:lnTo>
                  <a:lnTo>
                    <a:pt x="77266" y="265379"/>
                  </a:lnTo>
                  <a:lnTo>
                    <a:pt x="77457" y="265353"/>
                  </a:lnTo>
                  <a:lnTo>
                    <a:pt x="77622" y="265303"/>
                  </a:lnTo>
                  <a:lnTo>
                    <a:pt x="77812" y="265226"/>
                  </a:lnTo>
                  <a:lnTo>
                    <a:pt x="85534" y="260756"/>
                  </a:lnTo>
                  <a:close/>
                </a:path>
                <a:path w="695325" h="309880">
                  <a:moveTo>
                    <a:pt x="85852" y="260324"/>
                  </a:moveTo>
                  <a:lnTo>
                    <a:pt x="85788" y="260172"/>
                  </a:lnTo>
                  <a:lnTo>
                    <a:pt x="85686" y="260045"/>
                  </a:lnTo>
                  <a:lnTo>
                    <a:pt x="85559" y="259956"/>
                  </a:lnTo>
                  <a:lnTo>
                    <a:pt x="85369" y="259880"/>
                  </a:lnTo>
                  <a:lnTo>
                    <a:pt x="85204" y="259829"/>
                  </a:lnTo>
                  <a:lnTo>
                    <a:pt x="85064" y="259803"/>
                  </a:lnTo>
                  <a:lnTo>
                    <a:pt x="84696" y="259803"/>
                  </a:lnTo>
                  <a:lnTo>
                    <a:pt x="84556" y="259829"/>
                  </a:lnTo>
                  <a:lnTo>
                    <a:pt x="84391" y="259880"/>
                  </a:lnTo>
                  <a:lnTo>
                    <a:pt x="84201" y="259956"/>
                  </a:lnTo>
                  <a:lnTo>
                    <a:pt x="85534" y="260756"/>
                  </a:lnTo>
                  <a:lnTo>
                    <a:pt x="85661" y="260692"/>
                  </a:lnTo>
                  <a:lnTo>
                    <a:pt x="85788" y="260540"/>
                  </a:lnTo>
                  <a:lnTo>
                    <a:pt x="85852" y="260375"/>
                  </a:lnTo>
                  <a:close/>
                </a:path>
                <a:path w="695325" h="309880">
                  <a:moveTo>
                    <a:pt x="171907" y="258864"/>
                  </a:moveTo>
                  <a:lnTo>
                    <a:pt x="171767" y="258787"/>
                  </a:lnTo>
                  <a:lnTo>
                    <a:pt x="171640" y="258737"/>
                  </a:lnTo>
                  <a:lnTo>
                    <a:pt x="171462" y="258711"/>
                  </a:lnTo>
                  <a:lnTo>
                    <a:pt x="171043" y="258699"/>
                  </a:lnTo>
                  <a:lnTo>
                    <a:pt x="170903" y="258724"/>
                  </a:lnTo>
                  <a:lnTo>
                    <a:pt x="170738" y="258775"/>
                  </a:lnTo>
                  <a:lnTo>
                    <a:pt x="170573" y="258838"/>
                  </a:lnTo>
                  <a:lnTo>
                    <a:pt x="170421" y="258940"/>
                  </a:lnTo>
                  <a:lnTo>
                    <a:pt x="170319" y="259067"/>
                  </a:lnTo>
                  <a:lnTo>
                    <a:pt x="170268" y="259334"/>
                  </a:lnTo>
                  <a:lnTo>
                    <a:pt x="170332" y="259461"/>
                  </a:lnTo>
                  <a:lnTo>
                    <a:pt x="170459" y="259588"/>
                  </a:lnTo>
                  <a:lnTo>
                    <a:pt x="171894" y="258876"/>
                  </a:lnTo>
                  <a:close/>
                </a:path>
                <a:path w="695325" h="309880">
                  <a:moveTo>
                    <a:pt x="173266" y="267017"/>
                  </a:moveTo>
                  <a:lnTo>
                    <a:pt x="165531" y="262559"/>
                  </a:lnTo>
                  <a:lnTo>
                    <a:pt x="165392" y="262483"/>
                  </a:lnTo>
                  <a:lnTo>
                    <a:pt x="165265" y="262432"/>
                  </a:lnTo>
                  <a:lnTo>
                    <a:pt x="165100" y="262394"/>
                  </a:lnTo>
                  <a:lnTo>
                    <a:pt x="164617" y="262394"/>
                  </a:lnTo>
                  <a:lnTo>
                    <a:pt x="164477" y="262420"/>
                  </a:lnTo>
                  <a:lnTo>
                    <a:pt x="164325" y="262483"/>
                  </a:lnTo>
                  <a:lnTo>
                    <a:pt x="164172" y="262547"/>
                  </a:lnTo>
                  <a:lnTo>
                    <a:pt x="164045" y="262636"/>
                  </a:lnTo>
                  <a:lnTo>
                    <a:pt x="163944" y="262763"/>
                  </a:lnTo>
                  <a:lnTo>
                    <a:pt x="163893" y="263029"/>
                  </a:lnTo>
                  <a:lnTo>
                    <a:pt x="163957" y="263156"/>
                  </a:lnTo>
                  <a:lnTo>
                    <a:pt x="164147" y="263321"/>
                  </a:lnTo>
                  <a:lnTo>
                    <a:pt x="171894" y="267817"/>
                  </a:lnTo>
                  <a:lnTo>
                    <a:pt x="173266" y="267017"/>
                  </a:lnTo>
                  <a:close/>
                </a:path>
                <a:path w="695325" h="309880">
                  <a:moveTo>
                    <a:pt x="173558" y="267347"/>
                  </a:moveTo>
                  <a:lnTo>
                    <a:pt x="173482" y="267208"/>
                  </a:lnTo>
                  <a:lnTo>
                    <a:pt x="173304" y="267042"/>
                  </a:lnTo>
                  <a:lnTo>
                    <a:pt x="171907" y="267817"/>
                  </a:lnTo>
                  <a:lnTo>
                    <a:pt x="172059" y="267881"/>
                  </a:lnTo>
                  <a:lnTo>
                    <a:pt x="172186" y="267931"/>
                  </a:lnTo>
                  <a:lnTo>
                    <a:pt x="172351" y="267957"/>
                  </a:lnTo>
                  <a:lnTo>
                    <a:pt x="172783" y="267970"/>
                  </a:lnTo>
                  <a:lnTo>
                    <a:pt x="172923" y="267944"/>
                  </a:lnTo>
                  <a:lnTo>
                    <a:pt x="173088" y="267893"/>
                  </a:lnTo>
                  <a:lnTo>
                    <a:pt x="173278" y="267817"/>
                  </a:lnTo>
                  <a:lnTo>
                    <a:pt x="173405" y="267728"/>
                  </a:lnTo>
                  <a:lnTo>
                    <a:pt x="173507" y="267601"/>
                  </a:lnTo>
                  <a:lnTo>
                    <a:pt x="173558" y="267347"/>
                  </a:lnTo>
                  <a:close/>
                </a:path>
                <a:path w="695325" h="309880">
                  <a:moveTo>
                    <a:pt x="179654" y="263347"/>
                  </a:moveTo>
                  <a:lnTo>
                    <a:pt x="171894" y="258876"/>
                  </a:lnTo>
                  <a:lnTo>
                    <a:pt x="170548" y="259664"/>
                  </a:lnTo>
                  <a:lnTo>
                    <a:pt x="178282" y="264134"/>
                  </a:lnTo>
                  <a:lnTo>
                    <a:pt x="179654" y="263347"/>
                  </a:lnTo>
                  <a:close/>
                </a:path>
                <a:path w="695325" h="309880">
                  <a:moveTo>
                    <a:pt x="179946" y="263702"/>
                  </a:moveTo>
                  <a:lnTo>
                    <a:pt x="179882" y="263550"/>
                  </a:lnTo>
                  <a:lnTo>
                    <a:pt x="179768" y="263423"/>
                  </a:lnTo>
                  <a:lnTo>
                    <a:pt x="178295" y="264134"/>
                  </a:lnTo>
                  <a:lnTo>
                    <a:pt x="178447" y="264198"/>
                  </a:lnTo>
                  <a:lnTo>
                    <a:pt x="178574" y="264236"/>
                  </a:lnTo>
                  <a:lnTo>
                    <a:pt x="178739" y="264287"/>
                  </a:lnTo>
                  <a:lnTo>
                    <a:pt x="178930" y="264299"/>
                  </a:lnTo>
                  <a:lnTo>
                    <a:pt x="179133" y="264287"/>
                  </a:lnTo>
                  <a:lnTo>
                    <a:pt x="179311" y="264274"/>
                  </a:lnTo>
                  <a:lnTo>
                    <a:pt x="179476" y="264223"/>
                  </a:lnTo>
                  <a:lnTo>
                    <a:pt x="179641" y="264147"/>
                  </a:lnTo>
                  <a:lnTo>
                    <a:pt x="179768" y="264045"/>
                  </a:lnTo>
                  <a:lnTo>
                    <a:pt x="179908" y="263867"/>
                  </a:lnTo>
                  <a:lnTo>
                    <a:pt x="179946" y="263702"/>
                  </a:lnTo>
                  <a:close/>
                </a:path>
                <a:path w="695325" h="309880">
                  <a:moveTo>
                    <a:pt x="203276" y="276974"/>
                  </a:moveTo>
                  <a:lnTo>
                    <a:pt x="203123" y="276910"/>
                  </a:lnTo>
                  <a:lnTo>
                    <a:pt x="202971" y="276847"/>
                  </a:lnTo>
                  <a:lnTo>
                    <a:pt x="202831" y="276834"/>
                  </a:lnTo>
                  <a:lnTo>
                    <a:pt x="202399" y="276821"/>
                  </a:lnTo>
                  <a:lnTo>
                    <a:pt x="202260" y="276847"/>
                  </a:lnTo>
                  <a:lnTo>
                    <a:pt x="202095" y="276898"/>
                  </a:lnTo>
                  <a:lnTo>
                    <a:pt x="201904" y="276974"/>
                  </a:lnTo>
                  <a:lnTo>
                    <a:pt x="201777" y="277063"/>
                  </a:lnTo>
                  <a:lnTo>
                    <a:pt x="201663" y="277253"/>
                  </a:lnTo>
                  <a:lnTo>
                    <a:pt x="201625" y="277406"/>
                  </a:lnTo>
                  <a:lnTo>
                    <a:pt x="201714" y="277609"/>
                  </a:lnTo>
                  <a:lnTo>
                    <a:pt x="201879" y="277749"/>
                  </a:lnTo>
                  <a:lnTo>
                    <a:pt x="203276" y="276974"/>
                  </a:lnTo>
                  <a:close/>
                </a:path>
                <a:path w="695325" h="309880">
                  <a:moveTo>
                    <a:pt x="204622" y="285127"/>
                  </a:moveTo>
                  <a:lnTo>
                    <a:pt x="196888" y="280670"/>
                  </a:lnTo>
                  <a:lnTo>
                    <a:pt x="196748" y="280581"/>
                  </a:lnTo>
                  <a:lnTo>
                    <a:pt x="196596" y="280530"/>
                  </a:lnTo>
                  <a:lnTo>
                    <a:pt x="196456" y="280504"/>
                  </a:lnTo>
                  <a:lnTo>
                    <a:pt x="196265" y="280492"/>
                  </a:lnTo>
                  <a:lnTo>
                    <a:pt x="196062" y="280504"/>
                  </a:lnTo>
                  <a:lnTo>
                    <a:pt x="195897" y="280517"/>
                  </a:lnTo>
                  <a:lnTo>
                    <a:pt x="195719" y="280568"/>
                  </a:lnTo>
                  <a:lnTo>
                    <a:pt x="195580" y="280644"/>
                  </a:lnTo>
                  <a:lnTo>
                    <a:pt x="195440" y="280720"/>
                  </a:lnTo>
                  <a:lnTo>
                    <a:pt x="195326" y="280847"/>
                  </a:lnTo>
                  <a:lnTo>
                    <a:pt x="195262" y="280987"/>
                  </a:lnTo>
                  <a:lnTo>
                    <a:pt x="195262" y="281139"/>
                  </a:lnTo>
                  <a:lnTo>
                    <a:pt x="195338" y="281292"/>
                  </a:lnTo>
                  <a:lnTo>
                    <a:pt x="195503" y="281432"/>
                  </a:lnTo>
                  <a:lnTo>
                    <a:pt x="203276" y="285915"/>
                  </a:lnTo>
                  <a:lnTo>
                    <a:pt x="204622" y="285127"/>
                  </a:lnTo>
                  <a:close/>
                </a:path>
                <a:path w="695325" h="309880">
                  <a:moveTo>
                    <a:pt x="204927" y="285483"/>
                  </a:moveTo>
                  <a:lnTo>
                    <a:pt x="204863" y="285343"/>
                  </a:lnTo>
                  <a:lnTo>
                    <a:pt x="204762" y="285216"/>
                  </a:lnTo>
                  <a:lnTo>
                    <a:pt x="204635" y="285127"/>
                  </a:lnTo>
                  <a:lnTo>
                    <a:pt x="203276" y="285915"/>
                  </a:lnTo>
                  <a:lnTo>
                    <a:pt x="203415" y="285991"/>
                  </a:lnTo>
                  <a:lnTo>
                    <a:pt x="203542" y="286042"/>
                  </a:lnTo>
                  <a:lnTo>
                    <a:pt x="203720" y="286067"/>
                  </a:lnTo>
                  <a:lnTo>
                    <a:pt x="204101" y="286080"/>
                  </a:lnTo>
                  <a:lnTo>
                    <a:pt x="204279" y="286054"/>
                  </a:lnTo>
                  <a:lnTo>
                    <a:pt x="204444" y="286004"/>
                  </a:lnTo>
                  <a:lnTo>
                    <a:pt x="204609" y="285940"/>
                  </a:lnTo>
                  <a:lnTo>
                    <a:pt x="204762" y="285838"/>
                  </a:lnTo>
                  <a:lnTo>
                    <a:pt x="204863" y="285711"/>
                  </a:lnTo>
                  <a:lnTo>
                    <a:pt x="204927" y="285546"/>
                  </a:lnTo>
                  <a:close/>
                </a:path>
                <a:path w="695325" h="309880">
                  <a:moveTo>
                    <a:pt x="211289" y="281774"/>
                  </a:moveTo>
                  <a:lnTo>
                    <a:pt x="211226" y="281635"/>
                  </a:lnTo>
                  <a:lnTo>
                    <a:pt x="211035" y="281470"/>
                  </a:lnTo>
                  <a:lnTo>
                    <a:pt x="203288" y="276974"/>
                  </a:lnTo>
                  <a:lnTo>
                    <a:pt x="201917" y="277774"/>
                  </a:lnTo>
                  <a:lnTo>
                    <a:pt x="209638" y="282244"/>
                  </a:lnTo>
                  <a:lnTo>
                    <a:pt x="209842" y="282321"/>
                  </a:lnTo>
                  <a:lnTo>
                    <a:pt x="210007" y="282371"/>
                  </a:lnTo>
                  <a:lnTo>
                    <a:pt x="210146" y="282397"/>
                  </a:lnTo>
                  <a:lnTo>
                    <a:pt x="210515" y="282397"/>
                  </a:lnTo>
                  <a:lnTo>
                    <a:pt x="210654" y="282371"/>
                  </a:lnTo>
                  <a:lnTo>
                    <a:pt x="210820" y="282321"/>
                  </a:lnTo>
                  <a:lnTo>
                    <a:pt x="211010" y="282244"/>
                  </a:lnTo>
                  <a:lnTo>
                    <a:pt x="211137" y="282155"/>
                  </a:lnTo>
                  <a:lnTo>
                    <a:pt x="211239" y="282028"/>
                  </a:lnTo>
                  <a:lnTo>
                    <a:pt x="211289" y="281774"/>
                  </a:lnTo>
                  <a:close/>
                </a:path>
                <a:path w="695325" h="309880">
                  <a:moveTo>
                    <a:pt x="228257" y="298767"/>
                  </a:moveTo>
                  <a:lnTo>
                    <a:pt x="228117" y="298691"/>
                  </a:lnTo>
                  <a:lnTo>
                    <a:pt x="227990" y="298640"/>
                  </a:lnTo>
                  <a:lnTo>
                    <a:pt x="227812" y="298615"/>
                  </a:lnTo>
                  <a:lnTo>
                    <a:pt x="227431" y="298602"/>
                  </a:lnTo>
                  <a:lnTo>
                    <a:pt x="227253" y="298627"/>
                  </a:lnTo>
                  <a:lnTo>
                    <a:pt x="227088" y="298678"/>
                  </a:lnTo>
                  <a:lnTo>
                    <a:pt x="226923" y="298742"/>
                  </a:lnTo>
                  <a:lnTo>
                    <a:pt x="226771" y="298843"/>
                  </a:lnTo>
                  <a:lnTo>
                    <a:pt x="226669" y="298970"/>
                  </a:lnTo>
                  <a:lnTo>
                    <a:pt x="226618" y="299135"/>
                  </a:lnTo>
                  <a:lnTo>
                    <a:pt x="226631" y="299262"/>
                  </a:lnTo>
                  <a:lnTo>
                    <a:pt x="226695" y="299402"/>
                  </a:lnTo>
                  <a:lnTo>
                    <a:pt x="226872" y="299542"/>
                  </a:lnTo>
                  <a:lnTo>
                    <a:pt x="228257" y="298767"/>
                  </a:lnTo>
                  <a:close/>
                </a:path>
                <a:path w="695325" h="309880">
                  <a:moveTo>
                    <a:pt x="236283" y="303606"/>
                  </a:moveTo>
                  <a:lnTo>
                    <a:pt x="236220" y="303453"/>
                  </a:lnTo>
                  <a:lnTo>
                    <a:pt x="236105" y="303326"/>
                  </a:lnTo>
                  <a:lnTo>
                    <a:pt x="228257" y="298780"/>
                  </a:lnTo>
                  <a:lnTo>
                    <a:pt x="226898" y="299567"/>
                  </a:lnTo>
                  <a:lnTo>
                    <a:pt x="234632" y="304038"/>
                  </a:lnTo>
                  <a:lnTo>
                    <a:pt x="234784" y="304114"/>
                  </a:lnTo>
                  <a:lnTo>
                    <a:pt x="234911" y="304139"/>
                  </a:lnTo>
                  <a:lnTo>
                    <a:pt x="235077" y="304190"/>
                  </a:lnTo>
                  <a:lnTo>
                    <a:pt x="235470" y="304203"/>
                  </a:lnTo>
                  <a:lnTo>
                    <a:pt x="235635" y="304177"/>
                  </a:lnTo>
                  <a:lnTo>
                    <a:pt x="235813" y="304126"/>
                  </a:lnTo>
                  <a:lnTo>
                    <a:pt x="235953" y="304050"/>
                  </a:lnTo>
                  <a:lnTo>
                    <a:pt x="236093" y="303974"/>
                  </a:lnTo>
                  <a:lnTo>
                    <a:pt x="236207" y="303847"/>
                  </a:lnTo>
                  <a:lnTo>
                    <a:pt x="236270" y="303707"/>
                  </a:lnTo>
                  <a:close/>
                </a:path>
                <a:path w="695325" h="309880">
                  <a:moveTo>
                    <a:pt x="242671" y="299910"/>
                  </a:moveTo>
                  <a:lnTo>
                    <a:pt x="242608" y="299770"/>
                  </a:lnTo>
                  <a:lnTo>
                    <a:pt x="242506" y="299643"/>
                  </a:lnTo>
                  <a:lnTo>
                    <a:pt x="242379" y="299554"/>
                  </a:lnTo>
                  <a:lnTo>
                    <a:pt x="234632" y="295097"/>
                  </a:lnTo>
                  <a:lnTo>
                    <a:pt x="234505" y="295008"/>
                  </a:lnTo>
                  <a:lnTo>
                    <a:pt x="234378" y="294982"/>
                  </a:lnTo>
                  <a:lnTo>
                    <a:pt x="234200" y="294932"/>
                  </a:lnTo>
                  <a:lnTo>
                    <a:pt x="234010" y="294919"/>
                  </a:lnTo>
                  <a:lnTo>
                    <a:pt x="233819" y="294932"/>
                  </a:lnTo>
                  <a:lnTo>
                    <a:pt x="233641" y="294944"/>
                  </a:lnTo>
                  <a:lnTo>
                    <a:pt x="233476" y="295008"/>
                  </a:lnTo>
                  <a:lnTo>
                    <a:pt x="233311" y="295071"/>
                  </a:lnTo>
                  <a:lnTo>
                    <a:pt x="233159" y="295173"/>
                  </a:lnTo>
                  <a:lnTo>
                    <a:pt x="233057" y="295300"/>
                  </a:lnTo>
                  <a:lnTo>
                    <a:pt x="232994" y="295452"/>
                  </a:lnTo>
                  <a:lnTo>
                    <a:pt x="233019" y="295592"/>
                  </a:lnTo>
                  <a:lnTo>
                    <a:pt x="233083" y="295719"/>
                  </a:lnTo>
                  <a:lnTo>
                    <a:pt x="233260" y="295859"/>
                  </a:lnTo>
                  <a:lnTo>
                    <a:pt x="241020" y="300342"/>
                  </a:lnTo>
                  <a:lnTo>
                    <a:pt x="241160" y="300418"/>
                  </a:lnTo>
                  <a:lnTo>
                    <a:pt x="241287" y="300469"/>
                  </a:lnTo>
                  <a:lnTo>
                    <a:pt x="241465" y="300494"/>
                  </a:lnTo>
                  <a:lnTo>
                    <a:pt x="241846" y="300507"/>
                  </a:lnTo>
                  <a:lnTo>
                    <a:pt x="242023" y="300482"/>
                  </a:lnTo>
                  <a:lnTo>
                    <a:pt x="242189" y="300431"/>
                  </a:lnTo>
                  <a:lnTo>
                    <a:pt x="242354" y="300367"/>
                  </a:lnTo>
                  <a:lnTo>
                    <a:pt x="242481" y="300278"/>
                  </a:lnTo>
                  <a:lnTo>
                    <a:pt x="242595" y="300151"/>
                  </a:lnTo>
                  <a:lnTo>
                    <a:pt x="242671" y="299974"/>
                  </a:lnTo>
                  <a:close/>
                </a:path>
                <a:path w="695325" h="309880">
                  <a:moveTo>
                    <a:pt x="343827" y="533"/>
                  </a:moveTo>
                  <a:lnTo>
                    <a:pt x="343763" y="368"/>
                  </a:lnTo>
                  <a:lnTo>
                    <a:pt x="343662" y="241"/>
                  </a:lnTo>
                  <a:lnTo>
                    <a:pt x="343446" y="114"/>
                  </a:lnTo>
                  <a:lnTo>
                    <a:pt x="343268" y="63"/>
                  </a:lnTo>
                  <a:lnTo>
                    <a:pt x="343103" y="25"/>
                  </a:lnTo>
                  <a:lnTo>
                    <a:pt x="342900" y="0"/>
                  </a:lnTo>
                  <a:lnTo>
                    <a:pt x="342709" y="12"/>
                  </a:lnTo>
                  <a:lnTo>
                    <a:pt x="342480" y="38"/>
                  </a:lnTo>
                  <a:lnTo>
                    <a:pt x="342328" y="101"/>
                  </a:lnTo>
                  <a:lnTo>
                    <a:pt x="342176" y="165"/>
                  </a:lnTo>
                  <a:lnTo>
                    <a:pt x="334441" y="4635"/>
                  </a:lnTo>
                  <a:lnTo>
                    <a:pt x="334314" y="4711"/>
                  </a:lnTo>
                  <a:lnTo>
                    <a:pt x="334213" y="4838"/>
                  </a:lnTo>
                  <a:lnTo>
                    <a:pt x="334162" y="5092"/>
                  </a:lnTo>
                  <a:lnTo>
                    <a:pt x="334225" y="5232"/>
                  </a:lnTo>
                  <a:lnTo>
                    <a:pt x="334352" y="5359"/>
                  </a:lnTo>
                  <a:lnTo>
                    <a:pt x="334581" y="5486"/>
                  </a:lnTo>
                  <a:lnTo>
                    <a:pt x="334708" y="5524"/>
                  </a:lnTo>
                  <a:lnTo>
                    <a:pt x="334937" y="5575"/>
                  </a:lnTo>
                  <a:lnTo>
                    <a:pt x="335305" y="5575"/>
                  </a:lnTo>
                  <a:lnTo>
                    <a:pt x="335445" y="5549"/>
                  </a:lnTo>
                  <a:lnTo>
                    <a:pt x="335610" y="5499"/>
                  </a:lnTo>
                  <a:lnTo>
                    <a:pt x="335800" y="5422"/>
                  </a:lnTo>
                  <a:lnTo>
                    <a:pt x="343547" y="952"/>
                  </a:lnTo>
                  <a:lnTo>
                    <a:pt x="343687" y="838"/>
                  </a:lnTo>
                  <a:lnTo>
                    <a:pt x="343789" y="685"/>
                  </a:lnTo>
                  <a:lnTo>
                    <a:pt x="343827" y="533"/>
                  </a:lnTo>
                  <a:close/>
                </a:path>
                <a:path w="695325" h="309880">
                  <a:moveTo>
                    <a:pt x="349923" y="4635"/>
                  </a:moveTo>
                  <a:lnTo>
                    <a:pt x="348551" y="3848"/>
                  </a:lnTo>
                  <a:lnTo>
                    <a:pt x="340817" y="8318"/>
                  </a:lnTo>
                  <a:lnTo>
                    <a:pt x="340690" y="8394"/>
                  </a:lnTo>
                  <a:lnTo>
                    <a:pt x="340563" y="8585"/>
                  </a:lnTo>
                  <a:lnTo>
                    <a:pt x="340525" y="8737"/>
                  </a:lnTo>
                  <a:lnTo>
                    <a:pt x="340588" y="8902"/>
                  </a:lnTo>
                  <a:lnTo>
                    <a:pt x="340690" y="9029"/>
                  </a:lnTo>
                  <a:lnTo>
                    <a:pt x="340817" y="9105"/>
                  </a:lnTo>
                  <a:lnTo>
                    <a:pt x="340956" y="9169"/>
                  </a:lnTo>
                  <a:lnTo>
                    <a:pt x="341083" y="9220"/>
                  </a:lnTo>
                  <a:lnTo>
                    <a:pt x="341261" y="9245"/>
                  </a:lnTo>
                  <a:lnTo>
                    <a:pt x="341452" y="9271"/>
                  </a:lnTo>
                  <a:lnTo>
                    <a:pt x="341642" y="9258"/>
                  </a:lnTo>
                  <a:lnTo>
                    <a:pt x="341820" y="9232"/>
                  </a:lnTo>
                  <a:lnTo>
                    <a:pt x="341985" y="9182"/>
                  </a:lnTo>
                  <a:lnTo>
                    <a:pt x="342176" y="9105"/>
                  </a:lnTo>
                  <a:lnTo>
                    <a:pt x="349923" y="4635"/>
                  </a:lnTo>
                  <a:close/>
                </a:path>
                <a:path w="695325" h="309880">
                  <a:moveTo>
                    <a:pt x="350215" y="4216"/>
                  </a:moveTo>
                  <a:lnTo>
                    <a:pt x="350151" y="4064"/>
                  </a:lnTo>
                  <a:lnTo>
                    <a:pt x="350024" y="3911"/>
                  </a:lnTo>
                  <a:lnTo>
                    <a:pt x="349885" y="3835"/>
                  </a:lnTo>
                  <a:lnTo>
                    <a:pt x="349732" y="3771"/>
                  </a:lnTo>
                  <a:lnTo>
                    <a:pt x="349567" y="3721"/>
                  </a:lnTo>
                  <a:lnTo>
                    <a:pt x="349427" y="3695"/>
                  </a:lnTo>
                  <a:lnTo>
                    <a:pt x="349059" y="3695"/>
                  </a:lnTo>
                  <a:lnTo>
                    <a:pt x="348869" y="3721"/>
                  </a:lnTo>
                  <a:lnTo>
                    <a:pt x="348703" y="3784"/>
                  </a:lnTo>
                  <a:lnTo>
                    <a:pt x="348564" y="3848"/>
                  </a:lnTo>
                  <a:lnTo>
                    <a:pt x="349923" y="4635"/>
                  </a:lnTo>
                  <a:lnTo>
                    <a:pt x="350050" y="4559"/>
                  </a:lnTo>
                  <a:lnTo>
                    <a:pt x="350151" y="4432"/>
                  </a:lnTo>
                  <a:lnTo>
                    <a:pt x="350215" y="4267"/>
                  </a:lnTo>
                  <a:close/>
                </a:path>
                <a:path w="695325" h="309880">
                  <a:moveTo>
                    <a:pt x="369062" y="24638"/>
                  </a:moveTo>
                  <a:lnTo>
                    <a:pt x="367690" y="23850"/>
                  </a:lnTo>
                  <a:lnTo>
                    <a:pt x="367550" y="23964"/>
                  </a:lnTo>
                  <a:lnTo>
                    <a:pt x="367436" y="24104"/>
                  </a:lnTo>
                  <a:lnTo>
                    <a:pt x="367411" y="24269"/>
                  </a:lnTo>
                  <a:lnTo>
                    <a:pt x="367474" y="24422"/>
                  </a:lnTo>
                  <a:lnTo>
                    <a:pt x="367576" y="24549"/>
                  </a:lnTo>
                  <a:lnTo>
                    <a:pt x="367741" y="24650"/>
                  </a:lnTo>
                  <a:lnTo>
                    <a:pt x="367893" y="24714"/>
                  </a:lnTo>
                  <a:lnTo>
                    <a:pt x="368058" y="24765"/>
                  </a:lnTo>
                  <a:lnTo>
                    <a:pt x="368198" y="24790"/>
                  </a:lnTo>
                  <a:lnTo>
                    <a:pt x="368566" y="24790"/>
                  </a:lnTo>
                  <a:lnTo>
                    <a:pt x="368757" y="24765"/>
                  </a:lnTo>
                  <a:lnTo>
                    <a:pt x="368922" y="24701"/>
                  </a:lnTo>
                  <a:lnTo>
                    <a:pt x="369062" y="24638"/>
                  </a:lnTo>
                  <a:close/>
                </a:path>
                <a:path w="695325" h="309880">
                  <a:moveTo>
                    <a:pt x="370420" y="16484"/>
                  </a:moveTo>
                  <a:lnTo>
                    <a:pt x="369062" y="15697"/>
                  </a:lnTo>
                  <a:lnTo>
                    <a:pt x="361327" y="20167"/>
                  </a:lnTo>
                  <a:lnTo>
                    <a:pt x="361200" y="20243"/>
                  </a:lnTo>
                  <a:lnTo>
                    <a:pt x="361073" y="20421"/>
                  </a:lnTo>
                  <a:lnTo>
                    <a:pt x="361035" y="20586"/>
                  </a:lnTo>
                  <a:lnTo>
                    <a:pt x="361099" y="20739"/>
                  </a:lnTo>
                  <a:lnTo>
                    <a:pt x="361200" y="20866"/>
                  </a:lnTo>
                  <a:lnTo>
                    <a:pt x="361365" y="20955"/>
                  </a:lnTo>
                  <a:lnTo>
                    <a:pt x="361518" y="21031"/>
                  </a:lnTo>
                  <a:lnTo>
                    <a:pt x="361683" y="21082"/>
                  </a:lnTo>
                  <a:lnTo>
                    <a:pt x="361873" y="21094"/>
                  </a:lnTo>
                  <a:lnTo>
                    <a:pt x="362051" y="21107"/>
                  </a:lnTo>
                  <a:lnTo>
                    <a:pt x="362242" y="21094"/>
                  </a:lnTo>
                  <a:lnTo>
                    <a:pt x="362381" y="21069"/>
                  </a:lnTo>
                  <a:lnTo>
                    <a:pt x="362546" y="21018"/>
                  </a:lnTo>
                  <a:lnTo>
                    <a:pt x="362673" y="20955"/>
                  </a:lnTo>
                  <a:lnTo>
                    <a:pt x="370420" y="16484"/>
                  </a:lnTo>
                  <a:close/>
                </a:path>
                <a:path w="695325" h="309880">
                  <a:moveTo>
                    <a:pt x="370713" y="300621"/>
                  </a:moveTo>
                  <a:lnTo>
                    <a:pt x="370649" y="300469"/>
                  </a:lnTo>
                  <a:lnTo>
                    <a:pt x="370547" y="300342"/>
                  </a:lnTo>
                  <a:lnTo>
                    <a:pt x="370420" y="300266"/>
                  </a:lnTo>
                  <a:lnTo>
                    <a:pt x="370230" y="300177"/>
                  </a:lnTo>
                  <a:lnTo>
                    <a:pt x="370065" y="300126"/>
                  </a:lnTo>
                  <a:lnTo>
                    <a:pt x="369925" y="300113"/>
                  </a:lnTo>
                  <a:lnTo>
                    <a:pt x="369595" y="300101"/>
                  </a:lnTo>
                  <a:lnTo>
                    <a:pt x="369417" y="300126"/>
                  </a:lnTo>
                  <a:lnTo>
                    <a:pt x="369252" y="300177"/>
                  </a:lnTo>
                  <a:lnTo>
                    <a:pt x="369087" y="300240"/>
                  </a:lnTo>
                  <a:lnTo>
                    <a:pt x="361327" y="304736"/>
                  </a:lnTo>
                  <a:lnTo>
                    <a:pt x="361200" y="304812"/>
                  </a:lnTo>
                  <a:lnTo>
                    <a:pt x="361099" y="304939"/>
                  </a:lnTo>
                  <a:lnTo>
                    <a:pt x="361035" y="305104"/>
                  </a:lnTo>
                  <a:lnTo>
                    <a:pt x="361048" y="305231"/>
                  </a:lnTo>
                  <a:lnTo>
                    <a:pt x="361124" y="305371"/>
                  </a:lnTo>
                  <a:lnTo>
                    <a:pt x="361289" y="305511"/>
                  </a:lnTo>
                  <a:lnTo>
                    <a:pt x="361442" y="305587"/>
                  </a:lnTo>
                  <a:lnTo>
                    <a:pt x="361632" y="305650"/>
                  </a:lnTo>
                  <a:lnTo>
                    <a:pt x="361772" y="305676"/>
                  </a:lnTo>
                  <a:lnTo>
                    <a:pt x="362153" y="305689"/>
                  </a:lnTo>
                  <a:lnTo>
                    <a:pt x="362331" y="305663"/>
                  </a:lnTo>
                  <a:lnTo>
                    <a:pt x="362496" y="305612"/>
                  </a:lnTo>
                  <a:lnTo>
                    <a:pt x="362661" y="305536"/>
                  </a:lnTo>
                  <a:lnTo>
                    <a:pt x="370420" y="301053"/>
                  </a:lnTo>
                  <a:lnTo>
                    <a:pt x="370547" y="300977"/>
                  </a:lnTo>
                  <a:lnTo>
                    <a:pt x="370674" y="300786"/>
                  </a:lnTo>
                  <a:lnTo>
                    <a:pt x="370713" y="300621"/>
                  </a:lnTo>
                  <a:close/>
                </a:path>
                <a:path w="695325" h="309880">
                  <a:moveTo>
                    <a:pt x="370713" y="16052"/>
                  </a:moveTo>
                  <a:lnTo>
                    <a:pt x="370649" y="15887"/>
                  </a:lnTo>
                  <a:lnTo>
                    <a:pt x="370547" y="15760"/>
                  </a:lnTo>
                  <a:lnTo>
                    <a:pt x="370382" y="15671"/>
                  </a:lnTo>
                  <a:lnTo>
                    <a:pt x="370230" y="15608"/>
                  </a:lnTo>
                  <a:lnTo>
                    <a:pt x="370065" y="15544"/>
                  </a:lnTo>
                  <a:lnTo>
                    <a:pt x="369874" y="15532"/>
                  </a:lnTo>
                  <a:lnTo>
                    <a:pt x="369697" y="15519"/>
                  </a:lnTo>
                  <a:lnTo>
                    <a:pt x="369506" y="15532"/>
                  </a:lnTo>
                  <a:lnTo>
                    <a:pt x="369366" y="15557"/>
                  </a:lnTo>
                  <a:lnTo>
                    <a:pt x="369201" y="15621"/>
                  </a:lnTo>
                  <a:lnTo>
                    <a:pt x="369062" y="15684"/>
                  </a:lnTo>
                  <a:lnTo>
                    <a:pt x="370420" y="16471"/>
                  </a:lnTo>
                  <a:lnTo>
                    <a:pt x="370573" y="16357"/>
                  </a:lnTo>
                  <a:lnTo>
                    <a:pt x="370674" y="16205"/>
                  </a:lnTo>
                  <a:lnTo>
                    <a:pt x="370713" y="16052"/>
                  </a:lnTo>
                  <a:close/>
                </a:path>
                <a:path w="695325" h="309880">
                  <a:moveTo>
                    <a:pt x="377101" y="304304"/>
                  </a:moveTo>
                  <a:lnTo>
                    <a:pt x="377037" y="304152"/>
                  </a:lnTo>
                  <a:lnTo>
                    <a:pt x="376923" y="304025"/>
                  </a:lnTo>
                  <a:lnTo>
                    <a:pt x="376770" y="303923"/>
                  </a:lnTo>
                  <a:lnTo>
                    <a:pt x="376618" y="303860"/>
                  </a:lnTo>
                  <a:lnTo>
                    <a:pt x="376453" y="303809"/>
                  </a:lnTo>
                  <a:lnTo>
                    <a:pt x="376313" y="303784"/>
                  </a:lnTo>
                  <a:lnTo>
                    <a:pt x="375945" y="303784"/>
                  </a:lnTo>
                  <a:lnTo>
                    <a:pt x="375805" y="303809"/>
                  </a:lnTo>
                  <a:lnTo>
                    <a:pt x="375640" y="303860"/>
                  </a:lnTo>
                  <a:lnTo>
                    <a:pt x="375450" y="303936"/>
                  </a:lnTo>
                  <a:lnTo>
                    <a:pt x="367690" y="308406"/>
                  </a:lnTo>
                  <a:lnTo>
                    <a:pt x="367550" y="308508"/>
                  </a:lnTo>
                  <a:lnTo>
                    <a:pt x="367436" y="308686"/>
                  </a:lnTo>
                  <a:lnTo>
                    <a:pt x="367411" y="308838"/>
                  </a:lnTo>
                  <a:lnTo>
                    <a:pt x="367474" y="308991"/>
                  </a:lnTo>
                  <a:lnTo>
                    <a:pt x="367576" y="309118"/>
                  </a:lnTo>
                  <a:lnTo>
                    <a:pt x="367741" y="309219"/>
                  </a:lnTo>
                  <a:lnTo>
                    <a:pt x="367893" y="309283"/>
                  </a:lnTo>
                  <a:lnTo>
                    <a:pt x="368058" y="309333"/>
                  </a:lnTo>
                  <a:lnTo>
                    <a:pt x="368198" y="309359"/>
                  </a:lnTo>
                  <a:lnTo>
                    <a:pt x="368338" y="309359"/>
                  </a:lnTo>
                  <a:lnTo>
                    <a:pt x="368566" y="309359"/>
                  </a:lnTo>
                  <a:lnTo>
                    <a:pt x="368706" y="309333"/>
                  </a:lnTo>
                  <a:lnTo>
                    <a:pt x="368871" y="309283"/>
                  </a:lnTo>
                  <a:lnTo>
                    <a:pt x="369062" y="309206"/>
                  </a:lnTo>
                  <a:lnTo>
                    <a:pt x="376809" y="304736"/>
                  </a:lnTo>
                  <a:lnTo>
                    <a:pt x="376961" y="304634"/>
                  </a:lnTo>
                  <a:lnTo>
                    <a:pt x="377063" y="304482"/>
                  </a:lnTo>
                  <a:lnTo>
                    <a:pt x="377101" y="304355"/>
                  </a:lnTo>
                  <a:close/>
                </a:path>
                <a:path w="695325" h="309880">
                  <a:moveTo>
                    <a:pt x="377101" y="19735"/>
                  </a:moveTo>
                  <a:lnTo>
                    <a:pt x="377024" y="19558"/>
                  </a:lnTo>
                  <a:lnTo>
                    <a:pt x="376897" y="19431"/>
                  </a:lnTo>
                  <a:lnTo>
                    <a:pt x="376770" y="19354"/>
                  </a:lnTo>
                  <a:lnTo>
                    <a:pt x="376618" y="19291"/>
                  </a:lnTo>
                  <a:lnTo>
                    <a:pt x="376453" y="19240"/>
                  </a:lnTo>
                  <a:lnTo>
                    <a:pt x="376313" y="19215"/>
                  </a:lnTo>
                  <a:lnTo>
                    <a:pt x="376174" y="19215"/>
                  </a:lnTo>
                  <a:lnTo>
                    <a:pt x="375945" y="19215"/>
                  </a:lnTo>
                  <a:lnTo>
                    <a:pt x="375805" y="19240"/>
                  </a:lnTo>
                  <a:lnTo>
                    <a:pt x="375640" y="19291"/>
                  </a:lnTo>
                  <a:lnTo>
                    <a:pt x="375450" y="19367"/>
                  </a:lnTo>
                  <a:lnTo>
                    <a:pt x="367690" y="23837"/>
                  </a:lnTo>
                  <a:lnTo>
                    <a:pt x="369062" y="24625"/>
                  </a:lnTo>
                  <a:lnTo>
                    <a:pt x="376809" y="20154"/>
                  </a:lnTo>
                  <a:lnTo>
                    <a:pt x="376961" y="20040"/>
                  </a:lnTo>
                  <a:lnTo>
                    <a:pt x="377063" y="19913"/>
                  </a:lnTo>
                  <a:lnTo>
                    <a:pt x="377101" y="19786"/>
                  </a:lnTo>
                  <a:close/>
                </a:path>
                <a:path w="695325" h="309880">
                  <a:moveTo>
                    <a:pt x="473481" y="67818"/>
                  </a:moveTo>
                  <a:lnTo>
                    <a:pt x="465747" y="63347"/>
                  </a:lnTo>
                  <a:lnTo>
                    <a:pt x="465594" y="63271"/>
                  </a:lnTo>
                  <a:lnTo>
                    <a:pt x="465467" y="63246"/>
                  </a:lnTo>
                  <a:lnTo>
                    <a:pt x="465315" y="63195"/>
                  </a:lnTo>
                  <a:lnTo>
                    <a:pt x="464908" y="63182"/>
                  </a:lnTo>
                  <a:lnTo>
                    <a:pt x="464705" y="63220"/>
                  </a:lnTo>
                  <a:lnTo>
                    <a:pt x="464566" y="63258"/>
                  </a:lnTo>
                  <a:lnTo>
                    <a:pt x="464400" y="63334"/>
                  </a:lnTo>
                  <a:lnTo>
                    <a:pt x="464248" y="63423"/>
                  </a:lnTo>
                  <a:lnTo>
                    <a:pt x="464146" y="63550"/>
                  </a:lnTo>
                  <a:lnTo>
                    <a:pt x="464096" y="63817"/>
                  </a:lnTo>
                  <a:lnTo>
                    <a:pt x="464159" y="63944"/>
                  </a:lnTo>
                  <a:lnTo>
                    <a:pt x="464286" y="64071"/>
                  </a:lnTo>
                  <a:lnTo>
                    <a:pt x="472109" y="68605"/>
                  </a:lnTo>
                  <a:lnTo>
                    <a:pt x="473481" y="67818"/>
                  </a:lnTo>
                  <a:close/>
                </a:path>
                <a:path w="695325" h="309880">
                  <a:moveTo>
                    <a:pt x="473786" y="68122"/>
                  </a:moveTo>
                  <a:lnTo>
                    <a:pt x="473697" y="67970"/>
                  </a:lnTo>
                  <a:lnTo>
                    <a:pt x="473519" y="67830"/>
                  </a:lnTo>
                  <a:lnTo>
                    <a:pt x="472122" y="68605"/>
                  </a:lnTo>
                  <a:lnTo>
                    <a:pt x="472274" y="68681"/>
                  </a:lnTo>
                  <a:lnTo>
                    <a:pt x="472414" y="68707"/>
                  </a:lnTo>
                  <a:lnTo>
                    <a:pt x="472567" y="68757"/>
                  </a:lnTo>
                  <a:lnTo>
                    <a:pt x="472960" y="68770"/>
                  </a:lnTo>
                  <a:lnTo>
                    <a:pt x="473189" y="68732"/>
                  </a:lnTo>
                  <a:lnTo>
                    <a:pt x="473379" y="68668"/>
                  </a:lnTo>
                  <a:lnTo>
                    <a:pt x="473621" y="68516"/>
                  </a:lnTo>
                  <a:lnTo>
                    <a:pt x="473760" y="68338"/>
                  </a:lnTo>
                  <a:lnTo>
                    <a:pt x="473786" y="68122"/>
                  </a:lnTo>
                  <a:close/>
                </a:path>
                <a:path w="695325" h="309880">
                  <a:moveTo>
                    <a:pt x="480161" y="64490"/>
                  </a:moveTo>
                  <a:lnTo>
                    <a:pt x="480098" y="64338"/>
                  </a:lnTo>
                  <a:lnTo>
                    <a:pt x="479996" y="64211"/>
                  </a:lnTo>
                  <a:lnTo>
                    <a:pt x="479869" y="64135"/>
                  </a:lnTo>
                  <a:lnTo>
                    <a:pt x="472135" y="59664"/>
                  </a:lnTo>
                  <a:lnTo>
                    <a:pt x="471932" y="59588"/>
                  </a:lnTo>
                  <a:lnTo>
                    <a:pt x="471766" y="59524"/>
                  </a:lnTo>
                  <a:lnTo>
                    <a:pt x="471576" y="59512"/>
                  </a:lnTo>
                  <a:lnTo>
                    <a:pt x="471398" y="59499"/>
                  </a:lnTo>
                  <a:lnTo>
                    <a:pt x="471208" y="59512"/>
                  </a:lnTo>
                  <a:lnTo>
                    <a:pt x="471081" y="59537"/>
                  </a:lnTo>
                  <a:lnTo>
                    <a:pt x="470954" y="59588"/>
                  </a:lnTo>
                  <a:lnTo>
                    <a:pt x="470738" y="59677"/>
                  </a:lnTo>
                  <a:lnTo>
                    <a:pt x="470573" y="59817"/>
                  </a:lnTo>
                  <a:lnTo>
                    <a:pt x="470496" y="59956"/>
                  </a:lnTo>
                  <a:lnTo>
                    <a:pt x="470484" y="60147"/>
                  </a:lnTo>
                  <a:lnTo>
                    <a:pt x="470611" y="60350"/>
                  </a:lnTo>
                  <a:lnTo>
                    <a:pt x="470738" y="60439"/>
                  </a:lnTo>
                  <a:lnTo>
                    <a:pt x="478497" y="64922"/>
                  </a:lnTo>
                  <a:lnTo>
                    <a:pt x="478650" y="64998"/>
                  </a:lnTo>
                  <a:lnTo>
                    <a:pt x="478790" y="65024"/>
                  </a:lnTo>
                  <a:lnTo>
                    <a:pt x="478942" y="65074"/>
                  </a:lnTo>
                  <a:lnTo>
                    <a:pt x="479132" y="65087"/>
                  </a:lnTo>
                  <a:lnTo>
                    <a:pt x="479336" y="65074"/>
                  </a:lnTo>
                  <a:lnTo>
                    <a:pt x="479526" y="65062"/>
                  </a:lnTo>
                  <a:lnTo>
                    <a:pt x="479679" y="65011"/>
                  </a:lnTo>
                  <a:lnTo>
                    <a:pt x="479844" y="64935"/>
                  </a:lnTo>
                  <a:lnTo>
                    <a:pt x="479996" y="64833"/>
                  </a:lnTo>
                  <a:lnTo>
                    <a:pt x="480148" y="64630"/>
                  </a:lnTo>
                  <a:lnTo>
                    <a:pt x="480161" y="64490"/>
                  </a:lnTo>
                  <a:close/>
                </a:path>
                <a:path w="695325" h="309880">
                  <a:moveTo>
                    <a:pt x="487222" y="60426"/>
                  </a:moveTo>
                  <a:lnTo>
                    <a:pt x="487172" y="60261"/>
                  </a:lnTo>
                  <a:lnTo>
                    <a:pt x="487057" y="60134"/>
                  </a:lnTo>
                  <a:lnTo>
                    <a:pt x="486930" y="60058"/>
                  </a:lnTo>
                  <a:lnTo>
                    <a:pt x="479196" y="55587"/>
                  </a:lnTo>
                  <a:lnTo>
                    <a:pt x="479044" y="55511"/>
                  </a:lnTo>
                  <a:lnTo>
                    <a:pt x="478917" y="55486"/>
                  </a:lnTo>
                  <a:lnTo>
                    <a:pt x="478739" y="55435"/>
                  </a:lnTo>
                  <a:lnTo>
                    <a:pt x="478358" y="55422"/>
                  </a:lnTo>
                  <a:lnTo>
                    <a:pt x="478180" y="55448"/>
                  </a:lnTo>
                  <a:lnTo>
                    <a:pt x="478015" y="55499"/>
                  </a:lnTo>
                  <a:lnTo>
                    <a:pt x="477850" y="55575"/>
                  </a:lnTo>
                  <a:lnTo>
                    <a:pt x="477697" y="55664"/>
                  </a:lnTo>
                  <a:lnTo>
                    <a:pt x="477596" y="55791"/>
                  </a:lnTo>
                  <a:lnTo>
                    <a:pt x="477545" y="56070"/>
                  </a:lnTo>
                  <a:lnTo>
                    <a:pt x="477672" y="56273"/>
                  </a:lnTo>
                  <a:lnTo>
                    <a:pt x="477799" y="56362"/>
                  </a:lnTo>
                  <a:lnTo>
                    <a:pt x="485559" y="60845"/>
                  </a:lnTo>
                  <a:lnTo>
                    <a:pt x="485711" y="60921"/>
                  </a:lnTo>
                  <a:lnTo>
                    <a:pt x="485838" y="60947"/>
                  </a:lnTo>
                  <a:lnTo>
                    <a:pt x="486003" y="60998"/>
                  </a:lnTo>
                  <a:lnTo>
                    <a:pt x="486397" y="61010"/>
                  </a:lnTo>
                  <a:lnTo>
                    <a:pt x="486587" y="60985"/>
                  </a:lnTo>
                  <a:lnTo>
                    <a:pt x="486740" y="60934"/>
                  </a:lnTo>
                  <a:lnTo>
                    <a:pt x="486930" y="60845"/>
                  </a:lnTo>
                  <a:lnTo>
                    <a:pt x="487057" y="60756"/>
                  </a:lnTo>
                  <a:lnTo>
                    <a:pt x="487197" y="60579"/>
                  </a:lnTo>
                  <a:lnTo>
                    <a:pt x="487222" y="60426"/>
                  </a:lnTo>
                  <a:close/>
                </a:path>
                <a:path w="695325" h="309880">
                  <a:moveTo>
                    <a:pt x="493610" y="56730"/>
                  </a:moveTo>
                  <a:lnTo>
                    <a:pt x="493522" y="56565"/>
                  </a:lnTo>
                  <a:lnTo>
                    <a:pt x="493407" y="56438"/>
                  </a:lnTo>
                  <a:lnTo>
                    <a:pt x="485559" y="51917"/>
                  </a:lnTo>
                  <a:lnTo>
                    <a:pt x="485432" y="51828"/>
                  </a:lnTo>
                  <a:lnTo>
                    <a:pt x="485305" y="51777"/>
                  </a:lnTo>
                  <a:lnTo>
                    <a:pt x="485127" y="51752"/>
                  </a:lnTo>
                  <a:lnTo>
                    <a:pt x="484746" y="51739"/>
                  </a:lnTo>
                  <a:lnTo>
                    <a:pt x="484568" y="51765"/>
                  </a:lnTo>
                  <a:lnTo>
                    <a:pt x="484403" y="51816"/>
                  </a:lnTo>
                  <a:lnTo>
                    <a:pt x="484238" y="51879"/>
                  </a:lnTo>
                  <a:lnTo>
                    <a:pt x="484085" y="51981"/>
                  </a:lnTo>
                  <a:lnTo>
                    <a:pt x="483984" y="52108"/>
                  </a:lnTo>
                  <a:lnTo>
                    <a:pt x="483933" y="52273"/>
                  </a:lnTo>
                  <a:lnTo>
                    <a:pt x="483946" y="52400"/>
                  </a:lnTo>
                  <a:lnTo>
                    <a:pt x="484009" y="52539"/>
                  </a:lnTo>
                  <a:lnTo>
                    <a:pt x="484174" y="52679"/>
                  </a:lnTo>
                  <a:lnTo>
                    <a:pt x="491947" y="57162"/>
                  </a:lnTo>
                  <a:lnTo>
                    <a:pt x="492137" y="57251"/>
                  </a:lnTo>
                  <a:lnTo>
                    <a:pt x="492391" y="57315"/>
                  </a:lnTo>
                  <a:lnTo>
                    <a:pt x="492582" y="57327"/>
                  </a:lnTo>
                  <a:lnTo>
                    <a:pt x="492785" y="57315"/>
                  </a:lnTo>
                  <a:lnTo>
                    <a:pt x="492988" y="57289"/>
                  </a:lnTo>
                  <a:lnTo>
                    <a:pt x="493128" y="57251"/>
                  </a:lnTo>
                  <a:lnTo>
                    <a:pt x="493268" y="57175"/>
                  </a:lnTo>
                  <a:lnTo>
                    <a:pt x="493407" y="57099"/>
                  </a:lnTo>
                  <a:lnTo>
                    <a:pt x="493522" y="56972"/>
                  </a:lnTo>
                  <a:lnTo>
                    <a:pt x="493610" y="56794"/>
                  </a:lnTo>
                  <a:close/>
                </a:path>
                <a:path w="695325" h="309880">
                  <a:moveTo>
                    <a:pt x="563397" y="78524"/>
                  </a:moveTo>
                  <a:lnTo>
                    <a:pt x="563333" y="78371"/>
                  </a:lnTo>
                  <a:lnTo>
                    <a:pt x="563232" y="78244"/>
                  </a:lnTo>
                  <a:lnTo>
                    <a:pt x="563105" y="78168"/>
                  </a:lnTo>
                  <a:lnTo>
                    <a:pt x="555371" y="73698"/>
                  </a:lnTo>
                  <a:lnTo>
                    <a:pt x="555218" y="73621"/>
                  </a:lnTo>
                  <a:lnTo>
                    <a:pt x="555091" y="73596"/>
                  </a:lnTo>
                  <a:lnTo>
                    <a:pt x="554926" y="73545"/>
                  </a:lnTo>
                  <a:lnTo>
                    <a:pt x="554736" y="73533"/>
                  </a:lnTo>
                  <a:lnTo>
                    <a:pt x="554532" y="73545"/>
                  </a:lnTo>
                  <a:lnTo>
                    <a:pt x="554355" y="73558"/>
                  </a:lnTo>
                  <a:lnTo>
                    <a:pt x="554202" y="73609"/>
                  </a:lnTo>
                  <a:lnTo>
                    <a:pt x="554012" y="73698"/>
                  </a:lnTo>
                  <a:lnTo>
                    <a:pt x="553872" y="73787"/>
                  </a:lnTo>
                  <a:lnTo>
                    <a:pt x="553720" y="73990"/>
                  </a:lnTo>
                  <a:lnTo>
                    <a:pt x="553707" y="74129"/>
                  </a:lnTo>
                  <a:lnTo>
                    <a:pt x="553770" y="74282"/>
                  </a:lnTo>
                  <a:lnTo>
                    <a:pt x="553872" y="74409"/>
                  </a:lnTo>
                  <a:lnTo>
                    <a:pt x="554012" y="74485"/>
                  </a:lnTo>
                  <a:lnTo>
                    <a:pt x="561746" y="78955"/>
                  </a:lnTo>
                  <a:lnTo>
                    <a:pt x="561936" y="79044"/>
                  </a:lnTo>
                  <a:lnTo>
                    <a:pt x="562102" y="79095"/>
                  </a:lnTo>
                  <a:lnTo>
                    <a:pt x="562267" y="79108"/>
                  </a:lnTo>
                  <a:lnTo>
                    <a:pt x="562470" y="79121"/>
                  </a:lnTo>
                  <a:lnTo>
                    <a:pt x="562660" y="79108"/>
                  </a:lnTo>
                  <a:lnTo>
                    <a:pt x="562825" y="79057"/>
                  </a:lnTo>
                  <a:lnTo>
                    <a:pt x="562965" y="79019"/>
                  </a:lnTo>
                  <a:lnTo>
                    <a:pt x="563105" y="78955"/>
                  </a:lnTo>
                  <a:lnTo>
                    <a:pt x="563257" y="78841"/>
                  </a:lnTo>
                  <a:lnTo>
                    <a:pt x="563384" y="78663"/>
                  </a:lnTo>
                  <a:lnTo>
                    <a:pt x="563397" y="78524"/>
                  </a:lnTo>
                  <a:close/>
                </a:path>
                <a:path w="695325" h="309880">
                  <a:moveTo>
                    <a:pt x="569785" y="74853"/>
                  </a:moveTo>
                  <a:lnTo>
                    <a:pt x="569722" y="74701"/>
                  </a:lnTo>
                  <a:lnTo>
                    <a:pt x="569620" y="74561"/>
                  </a:lnTo>
                  <a:lnTo>
                    <a:pt x="569493" y="74485"/>
                  </a:lnTo>
                  <a:lnTo>
                    <a:pt x="561746" y="70015"/>
                  </a:lnTo>
                  <a:lnTo>
                    <a:pt x="561594" y="69938"/>
                  </a:lnTo>
                  <a:lnTo>
                    <a:pt x="561467" y="69913"/>
                  </a:lnTo>
                  <a:lnTo>
                    <a:pt x="561251" y="69862"/>
                  </a:lnTo>
                  <a:lnTo>
                    <a:pt x="560908" y="69850"/>
                  </a:lnTo>
                  <a:lnTo>
                    <a:pt x="560705" y="69888"/>
                  </a:lnTo>
                  <a:lnTo>
                    <a:pt x="560578" y="69926"/>
                  </a:lnTo>
                  <a:lnTo>
                    <a:pt x="560425" y="70002"/>
                  </a:lnTo>
                  <a:lnTo>
                    <a:pt x="560222" y="70129"/>
                  </a:lnTo>
                  <a:lnTo>
                    <a:pt x="560108" y="70281"/>
                  </a:lnTo>
                  <a:lnTo>
                    <a:pt x="560082" y="70434"/>
                  </a:lnTo>
                  <a:lnTo>
                    <a:pt x="560146" y="70599"/>
                  </a:lnTo>
                  <a:lnTo>
                    <a:pt x="560247" y="70726"/>
                  </a:lnTo>
                  <a:lnTo>
                    <a:pt x="560374" y="70802"/>
                  </a:lnTo>
                  <a:lnTo>
                    <a:pt x="568134" y="75272"/>
                  </a:lnTo>
                  <a:lnTo>
                    <a:pt x="568274" y="75349"/>
                  </a:lnTo>
                  <a:lnTo>
                    <a:pt x="568401" y="75399"/>
                  </a:lnTo>
                  <a:lnTo>
                    <a:pt x="568617" y="75425"/>
                  </a:lnTo>
                  <a:lnTo>
                    <a:pt x="568960" y="75438"/>
                  </a:lnTo>
                  <a:lnTo>
                    <a:pt x="569163" y="75399"/>
                  </a:lnTo>
                  <a:lnTo>
                    <a:pt x="569290" y="75361"/>
                  </a:lnTo>
                  <a:lnTo>
                    <a:pt x="569468" y="75285"/>
                  </a:lnTo>
                  <a:lnTo>
                    <a:pt x="569620" y="75196"/>
                  </a:lnTo>
                  <a:lnTo>
                    <a:pt x="569722" y="75069"/>
                  </a:lnTo>
                  <a:lnTo>
                    <a:pt x="569785" y="74904"/>
                  </a:lnTo>
                  <a:close/>
                </a:path>
                <a:path w="695325" h="309880">
                  <a:moveTo>
                    <a:pt x="570128" y="136740"/>
                  </a:moveTo>
                  <a:lnTo>
                    <a:pt x="570064" y="136588"/>
                  </a:lnTo>
                  <a:lnTo>
                    <a:pt x="569950" y="136461"/>
                  </a:lnTo>
                  <a:lnTo>
                    <a:pt x="569823" y="136372"/>
                  </a:lnTo>
                  <a:lnTo>
                    <a:pt x="562076" y="131914"/>
                  </a:lnTo>
                  <a:lnTo>
                    <a:pt x="560717" y="132702"/>
                  </a:lnTo>
                  <a:lnTo>
                    <a:pt x="568464" y="137172"/>
                  </a:lnTo>
                  <a:lnTo>
                    <a:pt x="568604" y="137236"/>
                  </a:lnTo>
                  <a:lnTo>
                    <a:pt x="568744" y="137287"/>
                  </a:lnTo>
                  <a:lnTo>
                    <a:pt x="568909" y="137312"/>
                  </a:lnTo>
                  <a:lnTo>
                    <a:pt x="569328" y="137325"/>
                  </a:lnTo>
                  <a:lnTo>
                    <a:pt x="569480" y="137299"/>
                  </a:lnTo>
                  <a:lnTo>
                    <a:pt x="569633" y="137248"/>
                  </a:lnTo>
                  <a:lnTo>
                    <a:pt x="569798" y="137185"/>
                  </a:lnTo>
                  <a:lnTo>
                    <a:pt x="569950" y="137083"/>
                  </a:lnTo>
                  <a:lnTo>
                    <a:pt x="570064" y="136956"/>
                  </a:lnTo>
                  <a:lnTo>
                    <a:pt x="570128" y="136804"/>
                  </a:lnTo>
                  <a:close/>
                </a:path>
                <a:path w="695325" h="309880">
                  <a:moveTo>
                    <a:pt x="688848" y="204863"/>
                  </a:moveTo>
                  <a:lnTo>
                    <a:pt x="688784" y="204724"/>
                  </a:lnTo>
                  <a:lnTo>
                    <a:pt x="688594" y="204558"/>
                  </a:lnTo>
                  <a:lnTo>
                    <a:pt x="688467" y="204482"/>
                  </a:lnTo>
                  <a:lnTo>
                    <a:pt x="688301" y="204431"/>
                  </a:lnTo>
                  <a:lnTo>
                    <a:pt x="688124" y="204393"/>
                  </a:lnTo>
                  <a:lnTo>
                    <a:pt x="687933" y="204381"/>
                  </a:lnTo>
                  <a:lnTo>
                    <a:pt x="687692" y="204381"/>
                  </a:lnTo>
                  <a:lnTo>
                    <a:pt x="687565" y="204406"/>
                  </a:lnTo>
                  <a:lnTo>
                    <a:pt x="687387" y="204457"/>
                  </a:lnTo>
                  <a:lnTo>
                    <a:pt x="687247" y="204520"/>
                  </a:lnTo>
                  <a:lnTo>
                    <a:pt x="679462" y="209003"/>
                  </a:lnTo>
                  <a:lnTo>
                    <a:pt x="679335" y="209092"/>
                  </a:lnTo>
                  <a:lnTo>
                    <a:pt x="679234" y="209219"/>
                  </a:lnTo>
                  <a:lnTo>
                    <a:pt x="679183" y="209486"/>
                  </a:lnTo>
                  <a:lnTo>
                    <a:pt x="679259" y="209613"/>
                  </a:lnTo>
                  <a:lnTo>
                    <a:pt x="679437" y="209778"/>
                  </a:lnTo>
                  <a:lnTo>
                    <a:pt x="679564" y="209854"/>
                  </a:lnTo>
                  <a:lnTo>
                    <a:pt x="679780" y="209931"/>
                  </a:lnTo>
                  <a:lnTo>
                    <a:pt x="679907" y="209943"/>
                  </a:lnTo>
                  <a:lnTo>
                    <a:pt x="680097" y="209956"/>
                  </a:lnTo>
                  <a:lnTo>
                    <a:pt x="680339" y="209956"/>
                  </a:lnTo>
                  <a:lnTo>
                    <a:pt x="680478" y="209931"/>
                  </a:lnTo>
                  <a:lnTo>
                    <a:pt x="680643" y="209880"/>
                  </a:lnTo>
                  <a:lnTo>
                    <a:pt x="680834" y="209804"/>
                  </a:lnTo>
                  <a:lnTo>
                    <a:pt x="688568" y="205333"/>
                  </a:lnTo>
                  <a:lnTo>
                    <a:pt x="688695" y="205244"/>
                  </a:lnTo>
                  <a:lnTo>
                    <a:pt x="688797" y="205117"/>
                  </a:lnTo>
                  <a:lnTo>
                    <a:pt x="688848" y="204863"/>
                  </a:lnTo>
                  <a:close/>
                </a:path>
                <a:path w="695325" h="309880">
                  <a:moveTo>
                    <a:pt x="695223" y="208546"/>
                  </a:moveTo>
                  <a:lnTo>
                    <a:pt x="695159" y="208419"/>
                  </a:lnTo>
                  <a:lnTo>
                    <a:pt x="695045" y="208292"/>
                  </a:lnTo>
                  <a:lnTo>
                    <a:pt x="694842" y="208165"/>
                  </a:lnTo>
                  <a:lnTo>
                    <a:pt x="694677" y="208127"/>
                  </a:lnTo>
                  <a:lnTo>
                    <a:pt x="694512" y="208076"/>
                  </a:lnTo>
                  <a:lnTo>
                    <a:pt x="694321" y="208064"/>
                  </a:lnTo>
                  <a:lnTo>
                    <a:pt x="694118" y="208076"/>
                  </a:lnTo>
                  <a:lnTo>
                    <a:pt x="693928" y="208089"/>
                  </a:lnTo>
                  <a:lnTo>
                    <a:pt x="693775" y="208140"/>
                  </a:lnTo>
                  <a:lnTo>
                    <a:pt x="693610" y="208216"/>
                  </a:lnTo>
                  <a:lnTo>
                    <a:pt x="685850" y="212699"/>
                  </a:lnTo>
                  <a:lnTo>
                    <a:pt x="685711" y="212775"/>
                  </a:lnTo>
                  <a:lnTo>
                    <a:pt x="685609" y="212902"/>
                  </a:lnTo>
                  <a:lnTo>
                    <a:pt x="685558" y="213169"/>
                  </a:lnTo>
                  <a:lnTo>
                    <a:pt x="685698" y="213372"/>
                  </a:lnTo>
                  <a:lnTo>
                    <a:pt x="685838" y="213474"/>
                  </a:lnTo>
                  <a:lnTo>
                    <a:pt x="686028" y="213563"/>
                  </a:lnTo>
                  <a:lnTo>
                    <a:pt x="686193" y="213614"/>
                  </a:lnTo>
                  <a:lnTo>
                    <a:pt x="686333" y="213626"/>
                  </a:lnTo>
                  <a:lnTo>
                    <a:pt x="686676" y="213639"/>
                  </a:lnTo>
                  <a:lnTo>
                    <a:pt x="686854" y="213614"/>
                  </a:lnTo>
                  <a:lnTo>
                    <a:pt x="687019" y="213563"/>
                  </a:lnTo>
                  <a:lnTo>
                    <a:pt x="687184" y="213499"/>
                  </a:lnTo>
                  <a:lnTo>
                    <a:pt x="694969" y="209016"/>
                  </a:lnTo>
                  <a:lnTo>
                    <a:pt x="695096" y="208902"/>
                  </a:lnTo>
                  <a:lnTo>
                    <a:pt x="695185" y="208749"/>
                  </a:lnTo>
                  <a:lnTo>
                    <a:pt x="695223" y="20854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204064" y="1394701"/>
              <a:ext cx="564515" cy="251460"/>
            </a:xfrm>
            <a:custGeom>
              <a:avLst/>
              <a:gdLst/>
              <a:ahLst/>
              <a:cxnLst/>
              <a:rect l="l" t="t" r="r" b="b"/>
              <a:pathLst>
                <a:path w="564515" h="251460">
                  <a:moveTo>
                    <a:pt x="8775" y="124409"/>
                  </a:moveTo>
                  <a:lnTo>
                    <a:pt x="8712" y="124256"/>
                  </a:lnTo>
                  <a:lnTo>
                    <a:pt x="8610" y="124129"/>
                  </a:lnTo>
                  <a:lnTo>
                    <a:pt x="8483" y="124053"/>
                  </a:lnTo>
                  <a:lnTo>
                    <a:pt x="1651" y="120103"/>
                  </a:lnTo>
                  <a:lnTo>
                    <a:pt x="1511" y="120027"/>
                  </a:lnTo>
                  <a:lnTo>
                    <a:pt x="1384" y="119976"/>
                  </a:lnTo>
                  <a:lnTo>
                    <a:pt x="1206" y="119951"/>
                  </a:lnTo>
                  <a:lnTo>
                    <a:pt x="825" y="119938"/>
                  </a:lnTo>
                  <a:lnTo>
                    <a:pt x="647" y="119964"/>
                  </a:lnTo>
                  <a:lnTo>
                    <a:pt x="482" y="120015"/>
                  </a:lnTo>
                  <a:lnTo>
                    <a:pt x="317" y="120078"/>
                  </a:lnTo>
                  <a:lnTo>
                    <a:pt x="165" y="120180"/>
                  </a:lnTo>
                  <a:lnTo>
                    <a:pt x="63" y="120307"/>
                  </a:lnTo>
                  <a:lnTo>
                    <a:pt x="0" y="120472"/>
                  </a:lnTo>
                  <a:lnTo>
                    <a:pt x="25" y="120599"/>
                  </a:lnTo>
                  <a:lnTo>
                    <a:pt x="88" y="120738"/>
                  </a:lnTo>
                  <a:lnTo>
                    <a:pt x="266" y="120878"/>
                  </a:lnTo>
                  <a:lnTo>
                    <a:pt x="7124" y="124841"/>
                  </a:lnTo>
                  <a:lnTo>
                    <a:pt x="7264" y="124917"/>
                  </a:lnTo>
                  <a:lnTo>
                    <a:pt x="7391" y="124942"/>
                  </a:lnTo>
                  <a:lnTo>
                    <a:pt x="7569" y="124993"/>
                  </a:lnTo>
                  <a:lnTo>
                    <a:pt x="7950" y="125006"/>
                  </a:lnTo>
                  <a:lnTo>
                    <a:pt x="8128" y="124980"/>
                  </a:lnTo>
                  <a:lnTo>
                    <a:pt x="8293" y="124929"/>
                  </a:lnTo>
                  <a:lnTo>
                    <a:pt x="8458" y="124853"/>
                  </a:lnTo>
                  <a:lnTo>
                    <a:pt x="8610" y="124752"/>
                  </a:lnTo>
                  <a:lnTo>
                    <a:pt x="8712" y="124625"/>
                  </a:lnTo>
                  <a:lnTo>
                    <a:pt x="8775" y="124472"/>
                  </a:lnTo>
                  <a:close/>
                </a:path>
                <a:path w="564515" h="251460">
                  <a:moveTo>
                    <a:pt x="17589" y="129298"/>
                  </a:moveTo>
                  <a:lnTo>
                    <a:pt x="17437" y="129222"/>
                  </a:lnTo>
                  <a:lnTo>
                    <a:pt x="17310" y="129171"/>
                  </a:lnTo>
                  <a:lnTo>
                    <a:pt x="17145" y="129146"/>
                  </a:lnTo>
                  <a:lnTo>
                    <a:pt x="16751" y="129133"/>
                  </a:lnTo>
                  <a:lnTo>
                    <a:pt x="16573" y="129159"/>
                  </a:lnTo>
                  <a:lnTo>
                    <a:pt x="16408" y="129209"/>
                  </a:lnTo>
                  <a:lnTo>
                    <a:pt x="16243" y="129273"/>
                  </a:lnTo>
                  <a:lnTo>
                    <a:pt x="16090" y="129374"/>
                  </a:lnTo>
                  <a:lnTo>
                    <a:pt x="15989" y="129501"/>
                  </a:lnTo>
                  <a:lnTo>
                    <a:pt x="15938" y="129628"/>
                  </a:lnTo>
                  <a:lnTo>
                    <a:pt x="15938" y="129768"/>
                  </a:lnTo>
                  <a:lnTo>
                    <a:pt x="16014" y="129895"/>
                  </a:lnTo>
                  <a:lnTo>
                    <a:pt x="16129" y="130022"/>
                  </a:lnTo>
                  <a:lnTo>
                    <a:pt x="17589" y="129298"/>
                  </a:lnTo>
                  <a:close/>
                </a:path>
                <a:path w="564515" h="251460">
                  <a:moveTo>
                    <a:pt x="24701" y="133604"/>
                  </a:moveTo>
                  <a:lnTo>
                    <a:pt x="24638" y="133451"/>
                  </a:lnTo>
                  <a:lnTo>
                    <a:pt x="24523" y="133324"/>
                  </a:lnTo>
                  <a:lnTo>
                    <a:pt x="17602" y="129311"/>
                  </a:lnTo>
                  <a:lnTo>
                    <a:pt x="16230" y="130098"/>
                  </a:lnTo>
                  <a:lnTo>
                    <a:pt x="23063" y="134048"/>
                  </a:lnTo>
                  <a:lnTo>
                    <a:pt x="23202" y="134112"/>
                  </a:lnTo>
                  <a:lnTo>
                    <a:pt x="23329" y="134137"/>
                  </a:lnTo>
                  <a:lnTo>
                    <a:pt x="23495" y="134188"/>
                  </a:lnTo>
                  <a:lnTo>
                    <a:pt x="23685" y="134200"/>
                  </a:lnTo>
                  <a:lnTo>
                    <a:pt x="23876" y="134188"/>
                  </a:lnTo>
                  <a:lnTo>
                    <a:pt x="24066" y="134175"/>
                  </a:lnTo>
                  <a:lnTo>
                    <a:pt x="24231" y="134124"/>
                  </a:lnTo>
                  <a:lnTo>
                    <a:pt x="24396" y="134048"/>
                  </a:lnTo>
                  <a:lnTo>
                    <a:pt x="24523" y="133946"/>
                  </a:lnTo>
                  <a:lnTo>
                    <a:pt x="24663" y="133769"/>
                  </a:lnTo>
                  <a:lnTo>
                    <a:pt x="24701" y="133604"/>
                  </a:lnTo>
                  <a:close/>
                </a:path>
                <a:path w="564515" h="251460">
                  <a:moveTo>
                    <a:pt x="25844" y="96151"/>
                  </a:moveTo>
                  <a:lnTo>
                    <a:pt x="25781" y="96012"/>
                  </a:lnTo>
                  <a:lnTo>
                    <a:pt x="25654" y="95859"/>
                  </a:lnTo>
                  <a:lnTo>
                    <a:pt x="25514" y="95783"/>
                  </a:lnTo>
                  <a:lnTo>
                    <a:pt x="25361" y="95707"/>
                  </a:lnTo>
                  <a:lnTo>
                    <a:pt x="25196" y="95656"/>
                  </a:lnTo>
                  <a:lnTo>
                    <a:pt x="25006" y="95643"/>
                  </a:lnTo>
                  <a:lnTo>
                    <a:pt x="24828" y="95631"/>
                  </a:lnTo>
                  <a:lnTo>
                    <a:pt x="24638" y="95643"/>
                  </a:lnTo>
                  <a:lnTo>
                    <a:pt x="24498" y="95669"/>
                  </a:lnTo>
                  <a:lnTo>
                    <a:pt x="24333" y="95719"/>
                  </a:lnTo>
                  <a:lnTo>
                    <a:pt x="24193" y="95796"/>
                  </a:lnTo>
                  <a:lnTo>
                    <a:pt x="1435" y="108940"/>
                  </a:lnTo>
                  <a:lnTo>
                    <a:pt x="1308" y="109004"/>
                  </a:lnTo>
                  <a:lnTo>
                    <a:pt x="1206" y="109143"/>
                  </a:lnTo>
                  <a:lnTo>
                    <a:pt x="1143" y="109296"/>
                  </a:lnTo>
                  <a:lnTo>
                    <a:pt x="1155" y="109423"/>
                  </a:lnTo>
                  <a:lnTo>
                    <a:pt x="1231" y="109562"/>
                  </a:lnTo>
                  <a:lnTo>
                    <a:pt x="1384" y="109702"/>
                  </a:lnTo>
                  <a:lnTo>
                    <a:pt x="1524" y="109778"/>
                  </a:lnTo>
                  <a:lnTo>
                    <a:pt x="1701" y="109842"/>
                  </a:lnTo>
                  <a:lnTo>
                    <a:pt x="1879" y="109867"/>
                  </a:lnTo>
                  <a:lnTo>
                    <a:pt x="2247" y="109880"/>
                  </a:lnTo>
                  <a:lnTo>
                    <a:pt x="2438" y="109855"/>
                  </a:lnTo>
                  <a:lnTo>
                    <a:pt x="2603" y="109804"/>
                  </a:lnTo>
                  <a:lnTo>
                    <a:pt x="2781" y="109728"/>
                  </a:lnTo>
                  <a:lnTo>
                    <a:pt x="25552" y="96583"/>
                  </a:lnTo>
                  <a:lnTo>
                    <a:pt x="25679" y="96507"/>
                  </a:lnTo>
                  <a:lnTo>
                    <a:pt x="25781" y="96380"/>
                  </a:lnTo>
                  <a:lnTo>
                    <a:pt x="25844" y="96215"/>
                  </a:lnTo>
                  <a:close/>
                </a:path>
                <a:path w="564515" h="251460">
                  <a:moveTo>
                    <a:pt x="49999" y="150012"/>
                  </a:moveTo>
                  <a:lnTo>
                    <a:pt x="49860" y="149948"/>
                  </a:lnTo>
                  <a:lnTo>
                    <a:pt x="49733" y="149898"/>
                  </a:lnTo>
                  <a:lnTo>
                    <a:pt x="49555" y="149872"/>
                  </a:lnTo>
                  <a:lnTo>
                    <a:pt x="49136" y="149860"/>
                  </a:lnTo>
                  <a:lnTo>
                    <a:pt x="48996" y="149885"/>
                  </a:lnTo>
                  <a:lnTo>
                    <a:pt x="48831" y="149936"/>
                  </a:lnTo>
                  <a:lnTo>
                    <a:pt x="48590" y="150037"/>
                  </a:lnTo>
                  <a:lnTo>
                    <a:pt x="48425" y="150190"/>
                  </a:lnTo>
                  <a:lnTo>
                    <a:pt x="48361" y="150329"/>
                  </a:lnTo>
                  <a:lnTo>
                    <a:pt x="48361" y="150495"/>
                  </a:lnTo>
                  <a:lnTo>
                    <a:pt x="48437" y="150647"/>
                  </a:lnTo>
                  <a:lnTo>
                    <a:pt x="48590" y="150787"/>
                  </a:lnTo>
                  <a:lnTo>
                    <a:pt x="49999" y="150012"/>
                  </a:lnTo>
                  <a:close/>
                </a:path>
                <a:path w="564515" h="251460">
                  <a:moveTo>
                    <a:pt x="57073" y="114630"/>
                  </a:moveTo>
                  <a:lnTo>
                    <a:pt x="57023" y="114490"/>
                  </a:lnTo>
                  <a:lnTo>
                    <a:pt x="56261" y="114046"/>
                  </a:lnTo>
                  <a:lnTo>
                    <a:pt x="56261" y="114579"/>
                  </a:lnTo>
                  <a:lnTo>
                    <a:pt x="33972" y="127469"/>
                  </a:lnTo>
                  <a:lnTo>
                    <a:pt x="11684" y="114592"/>
                  </a:lnTo>
                  <a:lnTo>
                    <a:pt x="33972" y="101701"/>
                  </a:lnTo>
                  <a:lnTo>
                    <a:pt x="56261" y="114579"/>
                  </a:lnTo>
                  <a:lnTo>
                    <a:pt x="56261" y="114046"/>
                  </a:lnTo>
                  <a:lnTo>
                    <a:pt x="34226" y="101320"/>
                  </a:lnTo>
                  <a:lnTo>
                    <a:pt x="34099" y="101295"/>
                  </a:lnTo>
                  <a:lnTo>
                    <a:pt x="33909" y="101257"/>
                  </a:lnTo>
                  <a:lnTo>
                    <a:pt x="33782" y="101282"/>
                  </a:lnTo>
                  <a:lnTo>
                    <a:pt x="11023" y="114427"/>
                  </a:lnTo>
                  <a:lnTo>
                    <a:pt x="10909" y="114579"/>
                  </a:lnTo>
                  <a:lnTo>
                    <a:pt x="10985" y="114719"/>
                  </a:lnTo>
                  <a:lnTo>
                    <a:pt x="33705" y="127825"/>
                  </a:lnTo>
                  <a:lnTo>
                    <a:pt x="33870" y="127914"/>
                  </a:lnTo>
                  <a:lnTo>
                    <a:pt x="34086" y="127914"/>
                  </a:lnTo>
                  <a:lnTo>
                    <a:pt x="34213" y="127876"/>
                  </a:lnTo>
                  <a:lnTo>
                    <a:pt x="56946" y="114731"/>
                  </a:lnTo>
                  <a:lnTo>
                    <a:pt x="57073" y="114630"/>
                  </a:lnTo>
                  <a:close/>
                </a:path>
                <a:path w="564515" h="251460">
                  <a:moveTo>
                    <a:pt x="58039" y="154851"/>
                  </a:moveTo>
                  <a:lnTo>
                    <a:pt x="57975" y="154698"/>
                  </a:lnTo>
                  <a:lnTo>
                    <a:pt x="57873" y="154571"/>
                  </a:lnTo>
                  <a:lnTo>
                    <a:pt x="57746" y="154482"/>
                  </a:lnTo>
                  <a:lnTo>
                    <a:pt x="50012" y="150012"/>
                  </a:lnTo>
                  <a:lnTo>
                    <a:pt x="48653" y="150812"/>
                  </a:lnTo>
                  <a:lnTo>
                    <a:pt x="56388" y="155282"/>
                  </a:lnTo>
                  <a:lnTo>
                    <a:pt x="56527" y="155346"/>
                  </a:lnTo>
                  <a:lnTo>
                    <a:pt x="56654" y="155397"/>
                  </a:lnTo>
                  <a:lnTo>
                    <a:pt x="56832" y="155422"/>
                  </a:lnTo>
                  <a:lnTo>
                    <a:pt x="57251" y="155435"/>
                  </a:lnTo>
                  <a:lnTo>
                    <a:pt x="57391" y="155409"/>
                  </a:lnTo>
                  <a:lnTo>
                    <a:pt x="57556" y="155359"/>
                  </a:lnTo>
                  <a:lnTo>
                    <a:pt x="57721" y="155295"/>
                  </a:lnTo>
                  <a:lnTo>
                    <a:pt x="57873" y="155194"/>
                  </a:lnTo>
                  <a:lnTo>
                    <a:pt x="57975" y="155067"/>
                  </a:lnTo>
                  <a:lnTo>
                    <a:pt x="58039" y="154901"/>
                  </a:lnTo>
                  <a:close/>
                </a:path>
                <a:path w="564515" h="251460">
                  <a:moveTo>
                    <a:pt x="64122" y="150799"/>
                  </a:moveTo>
                  <a:lnTo>
                    <a:pt x="56375" y="146342"/>
                  </a:lnTo>
                  <a:lnTo>
                    <a:pt x="56248" y="146253"/>
                  </a:lnTo>
                  <a:lnTo>
                    <a:pt x="56121" y="146202"/>
                  </a:lnTo>
                  <a:lnTo>
                    <a:pt x="55943" y="146177"/>
                  </a:lnTo>
                  <a:lnTo>
                    <a:pt x="55575" y="146164"/>
                  </a:lnTo>
                  <a:lnTo>
                    <a:pt x="55384" y="146189"/>
                  </a:lnTo>
                  <a:lnTo>
                    <a:pt x="55206" y="146240"/>
                  </a:lnTo>
                  <a:lnTo>
                    <a:pt x="55067" y="146304"/>
                  </a:lnTo>
                  <a:lnTo>
                    <a:pt x="54927" y="146392"/>
                  </a:lnTo>
                  <a:lnTo>
                    <a:pt x="54813" y="146519"/>
                  </a:lnTo>
                  <a:lnTo>
                    <a:pt x="54737" y="146697"/>
                  </a:lnTo>
                  <a:lnTo>
                    <a:pt x="54749" y="146824"/>
                  </a:lnTo>
                  <a:lnTo>
                    <a:pt x="54825" y="146964"/>
                  </a:lnTo>
                  <a:lnTo>
                    <a:pt x="54991" y="147104"/>
                  </a:lnTo>
                  <a:lnTo>
                    <a:pt x="62763" y="151587"/>
                  </a:lnTo>
                  <a:lnTo>
                    <a:pt x="64122" y="150799"/>
                  </a:lnTo>
                  <a:close/>
                </a:path>
                <a:path w="564515" h="251460">
                  <a:moveTo>
                    <a:pt x="64414" y="151168"/>
                  </a:moveTo>
                  <a:lnTo>
                    <a:pt x="64350" y="151015"/>
                  </a:lnTo>
                  <a:lnTo>
                    <a:pt x="64249" y="150888"/>
                  </a:lnTo>
                  <a:lnTo>
                    <a:pt x="64122" y="150812"/>
                  </a:lnTo>
                  <a:lnTo>
                    <a:pt x="62763" y="151599"/>
                  </a:lnTo>
                  <a:lnTo>
                    <a:pt x="62903" y="151676"/>
                  </a:lnTo>
                  <a:lnTo>
                    <a:pt x="63030" y="151701"/>
                  </a:lnTo>
                  <a:lnTo>
                    <a:pt x="63207" y="151752"/>
                  </a:lnTo>
                  <a:lnTo>
                    <a:pt x="63398" y="151765"/>
                  </a:lnTo>
                  <a:lnTo>
                    <a:pt x="63588" y="151752"/>
                  </a:lnTo>
                  <a:lnTo>
                    <a:pt x="63766" y="151739"/>
                  </a:lnTo>
                  <a:lnTo>
                    <a:pt x="63931" y="151688"/>
                  </a:lnTo>
                  <a:lnTo>
                    <a:pt x="64096" y="151612"/>
                  </a:lnTo>
                  <a:lnTo>
                    <a:pt x="64249" y="151511"/>
                  </a:lnTo>
                  <a:lnTo>
                    <a:pt x="64350" y="151384"/>
                  </a:lnTo>
                  <a:lnTo>
                    <a:pt x="64414" y="151231"/>
                  </a:lnTo>
                  <a:close/>
                </a:path>
                <a:path w="564515" h="251460">
                  <a:moveTo>
                    <a:pt x="65684" y="119151"/>
                  </a:moveTo>
                  <a:lnTo>
                    <a:pt x="65620" y="118999"/>
                  </a:lnTo>
                  <a:lnTo>
                    <a:pt x="65519" y="118872"/>
                  </a:lnTo>
                  <a:lnTo>
                    <a:pt x="65392" y="118783"/>
                  </a:lnTo>
                  <a:lnTo>
                    <a:pt x="65252" y="118719"/>
                  </a:lnTo>
                  <a:lnTo>
                    <a:pt x="65125" y="118681"/>
                  </a:lnTo>
                  <a:lnTo>
                    <a:pt x="64947" y="118643"/>
                  </a:lnTo>
                  <a:lnTo>
                    <a:pt x="64528" y="118630"/>
                  </a:lnTo>
                  <a:lnTo>
                    <a:pt x="64389" y="118656"/>
                  </a:lnTo>
                  <a:lnTo>
                    <a:pt x="64223" y="118706"/>
                  </a:lnTo>
                  <a:lnTo>
                    <a:pt x="64033" y="118783"/>
                  </a:lnTo>
                  <a:lnTo>
                    <a:pt x="41262" y="131927"/>
                  </a:lnTo>
                  <a:lnTo>
                    <a:pt x="41135" y="132016"/>
                  </a:lnTo>
                  <a:lnTo>
                    <a:pt x="41033" y="132143"/>
                  </a:lnTo>
                  <a:lnTo>
                    <a:pt x="40982" y="132308"/>
                  </a:lnTo>
                  <a:lnTo>
                    <a:pt x="40995" y="132435"/>
                  </a:lnTo>
                  <a:lnTo>
                    <a:pt x="41071" y="132562"/>
                  </a:lnTo>
                  <a:lnTo>
                    <a:pt x="41236" y="132702"/>
                  </a:lnTo>
                  <a:lnTo>
                    <a:pt x="41363" y="132778"/>
                  </a:lnTo>
                  <a:lnTo>
                    <a:pt x="41579" y="132854"/>
                  </a:lnTo>
                  <a:lnTo>
                    <a:pt x="41706" y="132867"/>
                  </a:lnTo>
                  <a:lnTo>
                    <a:pt x="41897" y="132880"/>
                  </a:lnTo>
                  <a:lnTo>
                    <a:pt x="42138" y="132880"/>
                  </a:lnTo>
                  <a:lnTo>
                    <a:pt x="42278" y="132854"/>
                  </a:lnTo>
                  <a:lnTo>
                    <a:pt x="42443" y="132803"/>
                  </a:lnTo>
                  <a:lnTo>
                    <a:pt x="42633" y="132727"/>
                  </a:lnTo>
                  <a:lnTo>
                    <a:pt x="65392" y="119583"/>
                  </a:lnTo>
                  <a:lnTo>
                    <a:pt x="65519" y="119494"/>
                  </a:lnTo>
                  <a:lnTo>
                    <a:pt x="65620" y="119367"/>
                  </a:lnTo>
                  <a:lnTo>
                    <a:pt x="65684" y="119214"/>
                  </a:lnTo>
                  <a:close/>
                </a:path>
                <a:path w="564515" h="251460">
                  <a:moveTo>
                    <a:pt x="72402" y="68808"/>
                  </a:moveTo>
                  <a:lnTo>
                    <a:pt x="71043" y="68021"/>
                  </a:lnTo>
                  <a:lnTo>
                    <a:pt x="70916" y="68110"/>
                  </a:lnTo>
                  <a:lnTo>
                    <a:pt x="70777" y="68287"/>
                  </a:lnTo>
                  <a:lnTo>
                    <a:pt x="70751" y="68453"/>
                  </a:lnTo>
                  <a:lnTo>
                    <a:pt x="70815" y="68605"/>
                  </a:lnTo>
                  <a:lnTo>
                    <a:pt x="70916" y="68732"/>
                  </a:lnTo>
                  <a:lnTo>
                    <a:pt x="71043" y="68808"/>
                  </a:lnTo>
                  <a:lnTo>
                    <a:pt x="71183" y="68884"/>
                  </a:lnTo>
                  <a:lnTo>
                    <a:pt x="71348" y="68935"/>
                  </a:lnTo>
                  <a:lnTo>
                    <a:pt x="71488" y="68961"/>
                  </a:lnTo>
                  <a:lnTo>
                    <a:pt x="71678" y="68973"/>
                  </a:lnTo>
                  <a:lnTo>
                    <a:pt x="71869" y="68961"/>
                  </a:lnTo>
                  <a:lnTo>
                    <a:pt x="72047" y="68948"/>
                  </a:lnTo>
                  <a:lnTo>
                    <a:pt x="72212" y="68897"/>
                  </a:lnTo>
                  <a:lnTo>
                    <a:pt x="72377" y="68821"/>
                  </a:lnTo>
                  <a:close/>
                </a:path>
                <a:path w="564515" h="251460">
                  <a:moveTo>
                    <a:pt x="80441" y="63906"/>
                  </a:moveTo>
                  <a:lnTo>
                    <a:pt x="80378" y="63754"/>
                  </a:lnTo>
                  <a:lnTo>
                    <a:pt x="80276" y="63627"/>
                  </a:lnTo>
                  <a:lnTo>
                    <a:pt x="80111" y="63538"/>
                  </a:lnTo>
                  <a:lnTo>
                    <a:pt x="79883" y="63449"/>
                  </a:lnTo>
                  <a:lnTo>
                    <a:pt x="79705" y="63398"/>
                  </a:lnTo>
                  <a:lnTo>
                    <a:pt x="79514" y="63385"/>
                  </a:lnTo>
                  <a:lnTo>
                    <a:pt x="79324" y="63398"/>
                  </a:lnTo>
                  <a:lnTo>
                    <a:pt x="79146" y="63411"/>
                  </a:lnTo>
                  <a:lnTo>
                    <a:pt x="78981" y="63474"/>
                  </a:lnTo>
                  <a:lnTo>
                    <a:pt x="78790" y="63550"/>
                  </a:lnTo>
                  <a:lnTo>
                    <a:pt x="71056" y="68021"/>
                  </a:lnTo>
                  <a:lnTo>
                    <a:pt x="72402" y="68808"/>
                  </a:lnTo>
                  <a:lnTo>
                    <a:pt x="80162" y="64338"/>
                  </a:lnTo>
                  <a:lnTo>
                    <a:pt x="80302" y="64223"/>
                  </a:lnTo>
                  <a:lnTo>
                    <a:pt x="80403" y="64071"/>
                  </a:lnTo>
                  <a:lnTo>
                    <a:pt x="80441" y="63906"/>
                  </a:lnTo>
                  <a:close/>
                </a:path>
                <a:path w="564515" h="251460">
                  <a:moveTo>
                    <a:pt x="86817" y="67602"/>
                  </a:moveTo>
                  <a:lnTo>
                    <a:pt x="86741" y="67424"/>
                  </a:lnTo>
                  <a:lnTo>
                    <a:pt x="86614" y="67297"/>
                  </a:lnTo>
                  <a:lnTo>
                    <a:pt x="86385" y="67170"/>
                  </a:lnTo>
                  <a:lnTo>
                    <a:pt x="86258" y="67132"/>
                  </a:lnTo>
                  <a:lnTo>
                    <a:pt x="86029" y="67081"/>
                  </a:lnTo>
                  <a:lnTo>
                    <a:pt x="85890" y="67068"/>
                  </a:lnTo>
                  <a:lnTo>
                    <a:pt x="85699" y="67081"/>
                  </a:lnTo>
                  <a:lnTo>
                    <a:pt x="85521" y="67106"/>
                  </a:lnTo>
                  <a:lnTo>
                    <a:pt x="85356" y="67157"/>
                  </a:lnTo>
                  <a:lnTo>
                    <a:pt x="85166" y="67233"/>
                  </a:lnTo>
                  <a:lnTo>
                    <a:pt x="77431" y="71704"/>
                  </a:lnTo>
                  <a:lnTo>
                    <a:pt x="77304" y="71780"/>
                  </a:lnTo>
                  <a:lnTo>
                    <a:pt x="77203" y="71907"/>
                  </a:lnTo>
                  <a:lnTo>
                    <a:pt x="77139" y="72072"/>
                  </a:lnTo>
                  <a:lnTo>
                    <a:pt x="77152" y="72199"/>
                  </a:lnTo>
                  <a:lnTo>
                    <a:pt x="77228" y="72339"/>
                  </a:lnTo>
                  <a:lnTo>
                    <a:pt x="77393" y="72478"/>
                  </a:lnTo>
                  <a:lnTo>
                    <a:pt x="77571" y="72555"/>
                  </a:lnTo>
                  <a:lnTo>
                    <a:pt x="77698" y="72605"/>
                  </a:lnTo>
                  <a:lnTo>
                    <a:pt x="77927" y="72644"/>
                  </a:lnTo>
                  <a:lnTo>
                    <a:pt x="78295" y="72644"/>
                  </a:lnTo>
                  <a:lnTo>
                    <a:pt x="78486" y="72618"/>
                  </a:lnTo>
                  <a:lnTo>
                    <a:pt x="78651" y="72555"/>
                  </a:lnTo>
                  <a:lnTo>
                    <a:pt x="78790" y="72491"/>
                  </a:lnTo>
                  <a:lnTo>
                    <a:pt x="86525" y="68021"/>
                  </a:lnTo>
                  <a:lnTo>
                    <a:pt x="86652" y="67945"/>
                  </a:lnTo>
                  <a:lnTo>
                    <a:pt x="86753" y="67818"/>
                  </a:lnTo>
                  <a:lnTo>
                    <a:pt x="86817" y="67652"/>
                  </a:lnTo>
                  <a:close/>
                </a:path>
                <a:path w="564515" h="251460">
                  <a:moveTo>
                    <a:pt x="92227" y="188899"/>
                  </a:moveTo>
                  <a:lnTo>
                    <a:pt x="90855" y="188112"/>
                  </a:lnTo>
                  <a:lnTo>
                    <a:pt x="90716" y="188226"/>
                  </a:lnTo>
                  <a:lnTo>
                    <a:pt x="90614" y="188379"/>
                  </a:lnTo>
                  <a:lnTo>
                    <a:pt x="90576" y="188544"/>
                  </a:lnTo>
                  <a:lnTo>
                    <a:pt x="90639" y="188696"/>
                  </a:lnTo>
                  <a:lnTo>
                    <a:pt x="90741" y="188823"/>
                  </a:lnTo>
                  <a:lnTo>
                    <a:pt x="90906" y="188925"/>
                  </a:lnTo>
                  <a:lnTo>
                    <a:pt x="91059" y="188988"/>
                  </a:lnTo>
                  <a:lnTo>
                    <a:pt x="91224" y="189039"/>
                  </a:lnTo>
                  <a:lnTo>
                    <a:pt x="91363" y="189052"/>
                  </a:lnTo>
                  <a:lnTo>
                    <a:pt x="91694" y="189064"/>
                  </a:lnTo>
                  <a:lnTo>
                    <a:pt x="91871" y="189039"/>
                  </a:lnTo>
                  <a:lnTo>
                    <a:pt x="92036" y="188988"/>
                  </a:lnTo>
                  <a:lnTo>
                    <a:pt x="92202" y="188925"/>
                  </a:lnTo>
                  <a:close/>
                </a:path>
                <a:path w="564515" h="251460">
                  <a:moveTo>
                    <a:pt x="93878" y="180327"/>
                  </a:moveTo>
                  <a:lnTo>
                    <a:pt x="93548" y="179946"/>
                  </a:lnTo>
                  <a:lnTo>
                    <a:pt x="93395" y="179882"/>
                  </a:lnTo>
                  <a:lnTo>
                    <a:pt x="93230" y="179832"/>
                  </a:lnTo>
                  <a:lnTo>
                    <a:pt x="93091" y="179806"/>
                  </a:lnTo>
                  <a:lnTo>
                    <a:pt x="92722" y="179806"/>
                  </a:lnTo>
                  <a:lnTo>
                    <a:pt x="92583" y="179832"/>
                  </a:lnTo>
                  <a:lnTo>
                    <a:pt x="92417" y="179882"/>
                  </a:lnTo>
                  <a:lnTo>
                    <a:pt x="92227" y="179959"/>
                  </a:lnTo>
                  <a:lnTo>
                    <a:pt x="84493" y="184429"/>
                  </a:lnTo>
                  <a:lnTo>
                    <a:pt x="84366" y="184518"/>
                  </a:lnTo>
                  <a:lnTo>
                    <a:pt x="84264" y="184645"/>
                  </a:lnTo>
                  <a:lnTo>
                    <a:pt x="84201" y="184810"/>
                  </a:lnTo>
                  <a:lnTo>
                    <a:pt x="84213" y="184937"/>
                  </a:lnTo>
                  <a:lnTo>
                    <a:pt x="84366" y="185140"/>
                  </a:lnTo>
                  <a:lnTo>
                    <a:pt x="84493" y="185229"/>
                  </a:lnTo>
                  <a:lnTo>
                    <a:pt x="84632" y="185293"/>
                  </a:lnTo>
                  <a:lnTo>
                    <a:pt x="84759" y="185331"/>
                  </a:lnTo>
                  <a:lnTo>
                    <a:pt x="84937" y="185369"/>
                  </a:lnTo>
                  <a:lnTo>
                    <a:pt x="85128" y="185381"/>
                  </a:lnTo>
                  <a:lnTo>
                    <a:pt x="85356" y="185381"/>
                  </a:lnTo>
                  <a:lnTo>
                    <a:pt x="85496" y="185356"/>
                  </a:lnTo>
                  <a:lnTo>
                    <a:pt x="85661" y="185305"/>
                  </a:lnTo>
                  <a:lnTo>
                    <a:pt x="85852" y="185229"/>
                  </a:lnTo>
                  <a:lnTo>
                    <a:pt x="93586" y="180759"/>
                  </a:lnTo>
                  <a:lnTo>
                    <a:pt x="93713" y="180670"/>
                  </a:lnTo>
                  <a:lnTo>
                    <a:pt x="93814" y="180543"/>
                  </a:lnTo>
                  <a:lnTo>
                    <a:pt x="93878" y="180378"/>
                  </a:lnTo>
                  <a:close/>
                </a:path>
                <a:path w="564515" h="251460">
                  <a:moveTo>
                    <a:pt x="100266" y="183997"/>
                  </a:moveTo>
                  <a:lnTo>
                    <a:pt x="100190" y="183832"/>
                  </a:lnTo>
                  <a:lnTo>
                    <a:pt x="100063" y="183705"/>
                  </a:lnTo>
                  <a:lnTo>
                    <a:pt x="99936" y="183629"/>
                  </a:lnTo>
                  <a:lnTo>
                    <a:pt x="99783" y="183553"/>
                  </a:lnTo>
                  <a:lnTo>
                    <a:pt x="99618" y="183502"/>
                  </a:lnTo>
                  <a:lnTo>
                    <a:pt x="99428" y="183489"/>
                  </a:lnTo>
                  <a:lnTo>
                    <a:pt x="99250" y="183476"/>
                  </a:lnTo>
                  <a:lnTo>
                    <a:pt x="99060" y="183489"/>
                  </a:lnTo>
                  <a:lnTo>
                    <a:pt x="98920" y="183515"/>
                  </a:lnTo>
                  <a:lnTo>
                    <a:pt x="98755" y="183565"/>
                  </a:lnTo>
                  <a:lnTo>
                    <a:pt x="98628" y="183642"/>
                  </a:lnTo>
                  <a:lnTo>
                    <a:pt x="90868" y="188112"/>
                  </a:lnTo>
                  <a:lnTo>
                    <a:pt x="92227" y="188899"/>
                  </a:lnTo>
                  <a:lnTo>
                    <a:pt x="99974" y="184429"/>
                  </a:lnTo>
                  <a:lnTo>
                    <a:pt x="100101" y="184353"/>
                  </a:lnTo>
                  <a:lnTo>
                    <a:pt x="100203" y="184226"/>
                  </a:lnTo>
                  <a:lnTo>
                    <a:pt x="100266" y="184061"/>
                  </a:lnTo>
                  <a:close/>
                </a:path>
                <a:path w="564515" h="251460">
                  <a:moveTo>
                    <a:pt x="202361" y="247307"/>
                  </a:moveTo>
                  <a:lnTo>
                    <a:pt x="200990" y="246519"/>
                  </a:lnTo>
                  <a:lnTo>
                    <a:pt x="200863" y="246608"/>
                  </a:lnTo>
                  <a:lnTo>
                    <a:pt x="200761" y="246735"/>
                  </a:lnTo>
                  <a:lnTo>
                    <a:pt x="200710" y="247002"/>
                  </a:lnTo>
                  <a:lnTo>
                    <a:pt x="200837" y="247205"/>
                  </a:lnTo>
                  <a:lnTo>
                    <a:pt x="200964" y="247294"/>
                  </a:lnTo>
                  <a:lnTo>
                    <a:pt x="201091" y="247370"/>
                  </a:lnTo>
                  <a:lnTo>
                    <a:pt x="201256" y="247434"/>
                  </a:lnTo>
                  <a:lnTo>
                    <a:pt x="201434" y="247459"/>
                  </a:lnTo>
                  <a:lnTo>
                    <a:pt x="201803" y="247472"/>
                  </a:lnTo>
                  <a:lnTo>
                    <a:pt x="201993" y="247446"/>
                  </a:lnTo>
                  <a:lnTo>
                    <a:pt x="202171" y="247396"/>
                  </a:lnTo>
                  <a:lnTo>
                    <a:pt x="202311" y="247332"/>
                  </a:lnTo>
                  <a:close/>
                </a:path>
                <a:path w="564515" h="251460">
                  <a:moveTo>
                    <a:pt x="210388" y="242404"/>
                  </a:moveTo>
                  <a:lnTo>
                    <a:pt x="210337" y="242265"/>
                  </a:lnTo>
                  <a:lnTo>
                    <a:pt x="210235" y="242138"/>
                  </a:lnTo>
                  <a:lnTo>
                    <a:pt x="210083" y="242036"/>
                  </a:lnTo>
                  <a:lnTo>
                    <a:pt x="209956" y="241973"/>
                  </a:lnTo>
                  <a:lnTo>
                    <a:pt x="209829" y="241947"/>
                  </a:lnTo>
                  <a:lnTo>
                    <a:pt x="209664" y="241896"/>
                  </a:lnTo>
                  <a:lnTo>
                    <a:pt x="209473" y="241884"/>
                  </a:lnTo>
                  <a:lnTo>
                    <a:pt x="209270" y="241896"/>
                  </a:lnTo>
                  <a:lnTo>
                    <a:pt x="209092" y="241909"/>
                  </a:lnTo>
                  <a:lnTo>
                    <a:pt x="208927" y="241960"/>
                  </a:lnTo>
                  <a:lnTo>
                    <a:pt x="208762" y="242036"/>
                  </a:lnTo>
                  <a:lnTo>
                    <a:pt x="201002" y="246519"/>
                  </a:lnTo>
                  <a:lnTo>
                    <a:pt x="202361" y="247307"/>
                  </a:lnTo>
                  <a:lnTo>
                    <a:pt x="210108" y="242836"/>
                  </a:lnTo>
                  <a:lnTo>
                    <a:pt x="210235" y="242760"/>
                  </a:lnTo>
                  <a:lnTo>
                    <a:pt x="210337" y="242633"/>
                  </a:lnTo>
                  <a:lnTo>
                    <a:pt x="210388" y="242468"/>
                  </a:lnTo>
                  <a:close/>
                </a:path>
                <a:path w="564515" h="251460">
                  <a:moveTo>
                    <a:pt x="216471" y="246532"/>
                  </a:moveTo>
                  <a:lnTo>
                    <a:pt x="215099" y="245745"/>
                  </a:lnTo>
                  <a:lnTo>
                    <a:pt x="207378" y="250202"/>
                  </a:lnTo>
                  <a:lnTo>
                    <a:pt x="207251" y="250278"/>
                  </a:lnTo>
                  <a:lnTo>
                    <a:pt x="207149" y="250405"/>
                  </a:lnTo>
                  <a:lnTo>
                    <a:pt x="207086" y="250571"/>
                  </a:lnTo>
                  <a:lnTo>
                    <a:pt x="207111" y="250698"/>
                  </a:lnTo>
                  <a:lnTo>
                    <a:pt x="207175" y="250837"/>
                  </a:lnTo>
                  <a:lnTo>
                    <a:pt x="207352" y="250977"/>
                  </a:lnTo>
                  <a:lnTo>
                    <a:pt x="207492" y="251053"/>
                  </a:lnTo>
                  <a:lnTo>
                    <a:pt x="207645" y="251091"/>
                  </a:lnTo>
                  <a:lnTo>
                    <a:pt x="207822" y="251142"/>
                  </a:lnTo>
                  <a:lnTo>
                    <a:pt x="208013" y="251155"/>
                  </a:lnTo>
                  <a:lnTo>
                    <a:pt x="208191" y="251142"/>
                  </a:lnTo>
                  <a:lnTo>
                    <a:pt x="208381" y="251129"/>
                  </a:lnTo>
                  <a:lnTo>
                    <a:pt x="208546" y="251079"/>
                  </a:lnTo>
                  <a:lnTo>
                    <a:pt x="208711" y="251002"/>
                  </a:lnTo>
                  <a:lnTo>
                    <a:pt x="216471" y="246532"/>
                  </a:lnTo>
                  <a:close/>
                </a:path>
                <a:path w="564515" h="251460">
                  <a:moveTo>
                    <a:pt x="216763" y="246087"/>
                  </a:moveTo>
                  <a:lnTo>
                    <a:pt x="216700" y="245935"/>
                  </a:lnTo>
                  <a:lnTo>
                    <a:pt x="216598" y="245808"/>
                  </a:lnTo>
                  <a:lnTo>
                    <a:pt x="216433" y="245706"/>
                  </a:lnTo>
                  <a:lnTo>
                    <a:pt x="216293" y="245643"/>
                  </a:lnTo>
                  <a:lnTo>
                    <a:pt x="216166" y="245605"/>
                  </a:lnTo>
                  <a:lnTo>
                    <a:pt x="216039" y="245579"/>
                  </a:lnTo>
                  <a:lnTo>
                    <a:pt x="215646" y="245567"/>
                  </a:lnTo>
                  <a:lnTo>
                    <a:pt x="215468" y="245592"/>
                  </a:lnTo>
                  <a:lnTo>
                    <a:pt x="215303" y="245643"/>
                  </a:lnTo>
                  <a:lnTo>
                    <a:pt x="215138" y="245706"/>
                  </a:lnTo>
                  <a:lnTo>
                    <a:pt x="216484" y="246519"/>
                  </a:lnTo>
                  <a:lnTo>
                    <a:pt x="216623" y="246405"/>
                  </a:lnTo>
                  <a:lnTo>
                    <a:pt x="216725" y="246253"/>
                  </a:lnTo>
                  <a:lnTo>
                    <a:pt x="216763" y="246087"/>
                  </a:lnTo>
                  <a:close/>
                </a:path>
                <a:path w="564515" h="251460">
                  <a:moveTo>
                    <a:pt x="350215" y="229209"/>
                  </a:moveTo>
                  <a:lnTo>
                    <a:pt x="348856" y="228409"/>
                  </a:lnTo>
                  <a:lnTo>
                    <a:pt x="348729" y="228498"/>
                  </a:lnTo>
                  <a:lnTo>
                    <a:pt x="348627" y="228625"/>
                  </a:lnTo>
                  <a:lnTo>
                    <a:pt x="348564" y="228790"/>
                  </a:lnTo>
                  <a:lnTo>
                    <a:pt x="348589" y="228917"/>
                  </a:lnTo>
                  <a:lnTo>
                    <a:pt x="348653" y="229044"/>
                  </a:lnTo>
                  <a:lnTo>
                    <a:pt x="348830" y="229184"/>
                  </a:lnTo>
                  <a:lnTo>
                    <a:pt x="348996" y="229273"/>
                  </a:lnTo>
                  <a:lnTo>
                    <a:pt x="349123" y="229311"/>
                  </a:lnTo>
                  <a:lnTo>
                    <a:pt x="349300" y="229349"/>
                  </a:lnTo>
                  <a:lnTo>
                    <a:pt x="349719" y="229362"/>
                  </a:lnTo>
                  <a:lnTo>
                    <a:pt x="349859" y="229336"/>
                  </a:lnTo>
                  <a:lnTo>
                    <a:pt x="350024" y="229285"/>
                  </a:lnTo>
                  <a:lnTo>
                    <a:pt x="350215" y="229209"/>
                  </a:lnTo>
                  <a:close/>
                </a:path>
                <a:path w="564515" h="251460">
                  <a:moveTo>
                    <a:pt x="358254" y="224307"/>
                  </a:moveTo>
                  <a:lnTo>
                    <a:pt x="357924" y="223926"/>
                  </a:lnTo>
                  <a:lnTo>
                    <a:pt x="357771" y="223862"/>
                  </a:lnTo>
                  <a:lnTo>
                    <a:pt x="357606" y="223812"/>
                  </a:lnTo>
                  <a:lnTo>
                    <a:pt x="357466" y="223786"/>
                  </a:lnTo>
                  <a:lnTo>
                    <a:pt x="357327" y="223774"/>
                  </a:lnTo>
                  <a:lnTo>
                    <a:pt x="357136" y="223786"/>
                  </a:lnTo>
                  <a:lnTo>
                    <a:pt x="356958" y="223812"/>
                  </a:lnTo>
                  <a:lnTo>
                    <a:pt x="356793" y="223862"/>
                  </a:lnTo>
                  <a:lnTo>
                    <a:pt x="356603" y="223939"/>
                  </a:lnTo>
                  <a:lnTo>
                    <a:pt x="348869" y="228409"/>
                  </a:lnTo>
                  <a:lnTo>
                    <a:pt x="350215" y="229209"/>
                  </a:lnTo>
                  <a:lnTo>
                    <a:pt x="357962" y="224739"/>
                  </a:lnTo>
                  <a:lnTo>
                    <a:pt x="358089" y="224650"/>
                  </a:lnTo>
                  <a:lnTo>
                    <a:pt x="358216" y="224459"/>
                  </a:lnTo>
                  <a:lnTo>
                    <a:pt x="358254" y="224307"/>
                  </a:lnTo>
                  <a:close/>
                </a:path>
                <a:path w="564515" h="251460">
                  <a:moveTo>
                    <a:pt x="364337" y="228409"/>
                  </a:moveTo>
                  <a:lnTo>
                    <a:pt x="362978" y="227622"/>
                  </a:lnTo>
                  <a:lnTo>
                    <a:pt x="355244" y="232092"/>
                  </a:lnTo>
                  <a:lnTo>
                    <a:pt x="355092" y="232206"/>
                  </a:lnTo>
                  <a:lnTo>
                    <a:pt x="354977" y="232359"/>
                  </a:lnTo>
                  <a:lnTo>
                    <a:pt x="354952" y="232524"/>
                  </a:lnTo>
                  <a:lnTo>
                    <a:pt x="355015" y="232676"/>
                  </a:lnTo>
                  <a:lnTo>
                    <a:pt x="355117" y="232803"/>
                  </a:lnTo>
                  <a:lnTo>
                    <a:pt x="355244" y="232879"/>
                  </a:lnTo>
                  <a:lnTo>
                    <a:pt x="355434" y="232968"/>
                  </a:lnTo>
                  <a:lnTo>
                    <a:pt x="355600" y="233019"/>
                  </a:lnTo>
                  <a:lnTo>
                    <a:pt x="355739" y="233032"/>
                  </a:lnTo>
                  <a:lnTo>
                    <a:pt x="356069" y="233045"/>
                  </a:lnTo>
                  <a:lnTo>
                    <a:pt x="356247" y="233019"/>
                  </a:lnTo>
                  <a:lnTo>
                    <a:pt x="356412" y="232968"/>
                  </a:lnTo>
                  <a:lnTo>
                    <a:pt x="356577" y="232905"/>
                  </a:lnTo>
                  <a:lnTo>
                    <a:pt x="364337" y="228409"/>
                  </a:lnTo>
                  <a:close/>
                </a:path>
                <a:path w="564515" h="251460">
                  <a:moveTo>
                    <a:pt x="364642" y="227977"/>
                  </a:moveTo>
                  <a:lnTo>
                    <a:pt x="364578" y="227838"/>
                  </a:lnTo>
                  <a:lnTo>
                    <a:pt x="364477" y="227711"/>
                  </a:lnTo>
                  <a:lnTo>
                    <a:pt x="364210" y="227545"/>
                  </a:lnTo>
                  <a:lnTo>
                    <a:pt x="364083" y="227520"/>
                  </a:lnTo>
                  <a:lnTo>
                    <a:pt x="363905" y="227469"/>
                  </a:lnTo>
                  <a:lnTo>
                    <a:pt x="363715" y="227457"/>
                  </a:lnTo>
                  <a:lnTo>
                    <a:pt x="363524" y="227469"/>
                  </a:lnTo>
                  <a:lnTo>
                    <a:pt x="363347" y="227482"/>
                  </a:lnTo>
                  <a:lnTo>
                    <a:pt x="363181" y="227533"/>
                  </a:lnTo>
                  <a:lnTo>
                    <a:pt x="362991" y="227622"/>
                  </a:lnTo>
                  <a:lnTo>
                    <a:pt x="364337" y="228409"/>
                  </a:lnTo>
                  <a:lnTo>
                    <a:pt x="364477" y="228333"/>
                  </a:lnTo>
                  <a:lnTo>
                    <a:pt x="364578" y="228206"/>
                  </a:lnTo>
                  <a:lnTo>
                    <a:pt x="364642" y="228041"/>
                  </a:lnTo>
                  <a:close/>
                </a:path>
                <a:path w="564515" h="251460">
                  <a:moveTo>
                    <a:pt x="513778" y="34886"/>
                  </a:moveTo>
                  <a:lnTo>
                    <a:pt x="513638" y="34810"/>
                  </a:lnTo>
                  <a:lnTo>
                    <a:pt x="513511" y="34785"/>
                  </a:lnTo>
                  <a:lnTo>
                    <a:pt x="513334" y="34734"/>
                  </a:lnTo>
                  <a:lnTo>
                    <a:pt x="513143" y="34721"/>
                  </a:lnTo>
                  <a:lnTo>
                    <a:pt x="512953" y="34734"/>
                  </a:lnTo>
                  <a:lnTo>
                    <a:pt x="512775" y="34747"/>
                  </a:lnTo>
                  <a:lnTo>
                    <a:pt x="512610" y="34798"/>
                  </a:lnTo>
                  <a:lnTo>
                    <a:pt x="512445" y="34874"/>
                  </a:lnTo>
                  <a:lnTo>
                    <a:pt x="512267" y="35001"/>
                  </a:lnTo>
                  <a:lnTo>
                    <a:pt x="512140" y="35179"/>
                  </a:lnTo>
                  <a:lnTo>
                    <a:pt x="512127" y="35318"/>
                  </a:lnTo>
                  <a:lnTo>
                    <a:pt x="512191" y="35471"/>
                  </a:lnTo>
                  <a:lnTo>
                    <a:pt x="512292" y="35598"/>
                  </a:lnTo>
                  <a:lnTo>
                    <a:pt x="512419" y="35674"/>
                  </a:lnTo>
                  <a:lnTo>
                    <a:pt x="513778" y="34886"/>
                  </a:lnTo>
                  <a:close/>
                </a:path>
                <a:path w="564515" h="251460">
                  <a:moveTo>
                    <a:pt x="520153" y="31203"/>
                  </a:moveTo>
                  <a:lnTo>
                    <a:pt x="519963" y="31115"/>
                  </a:lnTo>
                  <a:lnTo>
                    <a:pt x="519798" y="31064"/>
                  </a:lnTo>
                  <a:lnTo>
                    <a:pt x="519658" y="31051"/>
                  </a:lnTo>
                  <a:lnTo>
                    <a:pt x="519315" y="31038"/>
                  </a:lnTo>
                  <a:lnTo>
                    <a:pt x="519150" y="31064"/>
                  </a:lnTo>
                  <a:lnTo>
                    <a:pt x="518972" y="31115"/>
                  </a:lnTo>
                  <a:lnTo>
                    <a:pt x="518833" y="31191"/>
                  </a:lnTo>
                  <a:lnTo>
                    <a:pt x="518693" y="31267"/>
                  </a:lnTo>
                  <a:lnTo>
                    <a:pt x="518541" y="31470"/>
                  </a:lnTo>
                  <a:lnTo>
                    <a:pt x="518502" y="31623"/>
                  </a:lnTo>
                  <a:lnTo>
                    <a:pt x="518566" y="31788"/>
                  </a:lnTo>
                  <a:lnTo>
                    <a:pt x="518668" y="31915"/>
                  </a:lnTo>
                  <a:lnTo>
                    <a:pt x="520153" y="31203"/>
                  </a:lnTo>
                  <a:close/>
                </a:path>
                <a:path w="564515" h="251460">
                  <a:moveTo>
                    <a:pt x="521817" y="39725"/>
                  </a:moveTo>
                  <a:lnTo>
                    <a:pt x="521754" y="39573"/>
                  </a:lnTo>
                  <a:lnTo>
                    <a:pt x="521639" y="39446"/>
                  </a:lnTo>
                  <a:lnTo>
                    <a:pt x="521512" y="39357"/>
                  </a:lnTo>
                  <a:lnTo>
                    <a:pt x="520153" y="40144"/>
                  </a:lnTo>
                  <a:lnTo>
                    <a:pt x="520293" y="40220"/>
                  </a:lnTo>
                  <a:lnTo>
                    <a:pt x="520433" y="40271"/>
                  </a:lnTo>
                  <a:lnTo>
                    <a:pt x="520598" y="40297"/>
                  </a:lnTo>
                  <a:lnTo>
                    <a:pt x="521017" y="40309"/>
                  </a:lnTo>
                  <a:lnTo>
                    <a:pt x="521169" y="40284"/>
                  </a:lnTo>
                  <a:lnTo>
                    <a:pt x="521322" y="40233"/>
                  </a:lnTo>
                  <a:lnTo>
                    <a:pt x="521487" y="40170"/>
                  </a:lnTo>
                  <a:lnTo>
                    <a:pt x="521639" y="40068"/>
                  </a:lnTo>
                  <a:lnTo>
                    <a:pt x="521754" y="39941"/>
                  </a:lnTo>
                  <a:lnTo>
                    <a:pt x="521817" y="39789"/>
                  </a:lnTo>
                  <a:close/>
                </a:path>
                <a:path w="564515" h="251460">
                  <a:moveTo>
                    <a:pt x="528193" y="36042"/>
                  </a:moveTo>
                  <a:lnTo>
                    <a:pt x="528129" y="35877"/>
                  </a:lnTo>
                  <a:lnTo>
                    <a:pt x="528015" y="35750"/>
                  </a:lnTo>
                  <a:lnTo>
                    <a:pt x="527888" y="35674"/>
                  </a:lnTo>
                  <a:lnTo>
                    <a:pt x="520153" y="31216"/>
                  </a:lnTo>
                  <a:lnTo>
                    <a:pt x="518782" y="32004"/>
                  </a:lnTo>
                  <a:lnTo>
                    <a:pt x="526542" y="36474"/>
                  </a:lnTo>
                  <a:lnTo>
                    <a:pt x="526669" y="36537"/>
                  </a:lnTo>
                  <a:lnTo>
                    <a:pt x="526796" y="36588"/>
                  </a:lnTo>
                  <a:lnTo>
                    <a:pt x="527024" y="36614"/>
                  </a:lnTo>
                  <a:lnTo>
                    <a:pt x="527342" y="36626"/>
                  </a:lnTo>
                  <a:lnTo>
                    <a:pt x="527545" y="36601"/>
                  </a:lnTo>
                  <a:lnTo>
                    <a:pt x="527697" y="36550"/>
                  </a:lnTo>
                  <a:lnTo>
                    <a:pt x="527913" y="36449"/>
                  </a:lnTo>
                  <a:lnTo>
                    <a:pt x="528040" y="36347"/>
                  </a:lnTo>
                  <a:lnTo>
                    <a:pt x="528167" y="36195"/>
                  </a:lnTo>
                  <a:lnTo>
                    <a:pt x="528193" y="36042"/>
                  </a:lnTo>
                  <a:close/>
                </a:path>
                <a:path w="564515" h="251460">
                  <a:moveTo>
                    <a:pt x="535254" y="31965"/>
                  </a:moveTo>
                  <a:lnTo>
                    <a:pt x="535190" y="31813"/>
                  </a:lnTo>
                  <a:lnTo>
                    <a:pt x="527075" y="27063"/>
                  </a:lnTo>
                  <a:lnTo>
                    <a:pt x="526948" y="27025"/>
                  </a:lnTo>
                  <a:lnTo>
                    <a:pt x="526770" y="26974"/>
                  </a:lnTo>
                  <a:lnTo>
                    <a:pt x="526580" y="26962"/>
                  </a:lnTo>
                  <a:lnTo>
                    <a:pt x="526402" y="26974"/>
                  </a:lnTo>
                  <a:lnTo>
                    <a:pt x="526211" y="26987"/>
                  </a:lnTo>
                  <a:lnTo>
                    <a:pt x="526034" y="27038"/>
                  </a:lnTo>
                  <a:lnTo>
                    <a:pt x="525894" y="27114"/>
                  </a:lnTo>
                  <a:lnTo>
                    <a:pt x="525754" y="27190"/>
                  </a:lnTo>
                  <a:lnTo>
                    <a:pt x="525640" y="27317"/>
                  </a:lnTo>
                  <a:lnTo>
                    <a:pt x="525564" y="27495"/>
                  </a:lnTo>
                  <a:lnTo>
                    <a:pt x="525576" y="27635"/>
                  </a:lnTo>
                  <a:lnTo>
                    <a:pt x="525653" y="27762"/>
                  </a:lnTo>
                  <a:lnTo>
                    <a:pt x="525818" y="27901"/>
                  </a:lnTo>
                  <a:lnTo>
                    <a:pt x="533590" y="32385"/>
                  </a:lnTo>
                  <a:lnTo>
                    <a:pt x="533730" y="32461"/>
                  </a:lnTo>
                  <a:lnTo>
                    <a:pt x="533857" y="32512"/>
                  </a:lnTo>
                  <a:lnTo>
                    <a:pt x="534035" y="32537"/>
                  </a:lnTo>
                  <a:lnTo>
                    <a:pt x="534454" y="32550"/>
                  </a:lnTo>
                  <a:lnTo>
                    <a:pt x="534606" y="32524"/>
                  </a:lnTo>
                  <a:lnTo>
                    <a:pt x="534758" y="32473"/>
                  </a:lnTo>
                  <a:lnTo>
                    <a:pt x="534924" y="32410"/>
                  </a:lnTo>
                  <a:lnTo>
                    <a:pt x="535076" y="32308"/>
                  </a:lnTo>
                  <a:lnTo>
                    <a:pt x="535190" y="32181"/>
                  </a:lnTo>
                  <a:lnTo>
                    <a:pt x="535254" y="32029"/>
                  </a:lnTo>
                  <a:close/>
                </a:path>
                <a:path w="564515" h="251460">
                  <a:moveTo>
                    <a:pt x="541629" y="28232"/>
                  </a:moveTo>
                  <a:lnTo>
                    <a:pt x="541553" y="28105"/>
                  </a:lnTo>
                  <a:lnTo>
                    <a:pt x="541426" y="27978"/>
                  </a:lnTo>
                  <a:lnTo>
                    <a:pt x="533590" y="23456"/>
                  </a:lnTo>
                  <a:lnTo>
                    <a:pt x="533412" y="23355"/>
                  </a:lnTo>
                  <a:lnTo>
                    <a:pt x="533158" y="23291"/>
                  </a:lnTo>
                  <a:lnTo>
                    <a:pt x="532765" y="23279"/>
                  </a:lnTo>
                  <a:lnTo>
                    <a:pt x="532574" y="23304"/>
                  </a:lnTo>
                  <a:lnTo>
                    <a:pt x="532422" y="23355"/>
                  </a:lnTo>
                  <a:lnTo>
                    <a:pt x="532257" y="23431"/>
                  </a:lnTo>
                  <a:lnTo>
                    <a:pt x="532091" y="23558"/>
                  </a:lnTo>
                  <a:lnTo>
                    <a:pt x="531990" y="23710"/>
                  </a:lnTo>
                  <a:lnTo>
                    <a:pt x="531939" y="23863"/>
                  </a:lnTo>
                  <a:lnTo>
                    <a:pt x="532015" y="24028"/>
                  </a:lnTo>
                  <a:lnTo>
                    <a:pt x="532117" y="24155"/>
                  </a:lnTo>
                  <a:lnTo>
                    <a:pt x="539978" y="28702"/>
                  </a:lnTo>
                  <a:lnTo>
                    <a:pt x="540169" y="28790"/>
                  </a:lnTo>
                  <a:lnTo>
                    <a:pt x="540423" y="28854"/>
                  </a:lnTo>
                  <a:lnTo>
                    <a:pt x="540791" y="28867"/>
                  </a:lnTo>
                  <a:lnTo>
                    <a:pt x="540994" y="28841"/>
                  </a:lnTo>
                  <a:lnTo>
                    <a:pt x="541147" y="28790"/>
                  </a:lnTo>
                  <a:lnTo>
                    <a:pt x="541312" y="28727"/>
                  </a:lnTo>
                  <a:lnTo>
                    <a:pt x="541464" y="28625"/>
                  </a:lnTo>
                  <a:lnTo>
                    <a:pt x="541566" y="28498"/>
                  </a:lnTo>
                  <a:lnTo>
                    <a:pt x="541629" y="28232"/>
                  </a:lnTo>
                  <a:close/>
                </a:path>
                <a:path w="564515" h="251460">
                  <a:moveTo>
                    <a:pt x="557644" y="8686"/>
                  </a:moveTo>
                  <a:lnTo>
                    <a:pt x="557580" y="8521"/>
                  </a:lnTo>
                  <a:lnTo>
                    <a:pt x="557479" y="8394"/>
                  </a:lnTo>
                  <a:lnTo>
                    <a:pt x="557352" y="8318"/>
                  </a:lnTo>
                  <a:lnTo>
                    <a:pt x="549617" y="3848"/>
                  </a:lnTo>
                  <a:lnTo>
                    <a:pt x="549478" y="3771"/>
                  </a:lnTo>
                  <a:lnTo>
                    <a:pt x="549351" y="3721"/>
                  </a:lnTo>
                  <a:lnTo>
                    <a:pt x="549173" y="3695"/>
                  </a:lnTo>
                  <a:lnTo>
                    <a:pt x="548792" y="3683"/>
                  </a:lnTo>
                  <a:lnTo>
                    <a:pt x="548601" y="3708"/>
                  </a:lnTo>
                  <a:lnTo>
                    <a:pt x="548449" y="3759"/>
                  </a:lnTo>
                  <a:lnTo>
                    <a:pt x="548284" y="3822"/>
                  </a:lnTo>
                  <a:lnTo>
                    <a:pt x="548132" y="3924"/>
                  </a:lnTo>
                  <a:lnTo>
                    <a:pt x="548030" y="4051"/>
                  </a:lnTo>
                  <a:lnTo>
                    <a:pt x="547954" y="4216"/>
                  </a:lnTo>
                  <a:lnTo>
                    <a:pt x="547966" y="4343"/>
                  </a:lnTo>
                  <a:lnTo>
                    <a:pt x="548055" y="4483"/>
                  </a:lnTo>
                  <a:lnTo>
                    <a:pt x="548208" y="4622"/>
                  </a:lnTo>
                  <a:lnTo>
                    <a:pt x="555993" y="9105"/>
                  </a:lnTo>
                  <a:lnTo>
                    <a:pt x="556133" y="9182"/>
                  </a:lnTo>
                  <a:lnTo>
                    <a:pt x="556260" y="9207"/>
                  </a:lnTo>
                  <a:lnTo>
                    <a:pt x="556437" y="9258"/>
                  </a:lnTo>
                  <a:lnTo>
                    <a:pt x="556806" y="9271"/>
                  </a:lnTo>
                  <a:lnTo>
                    <a:pt x="556996" y="9245"/>
                  </a:lnTo>
                  <a:lnTo>
                    <a:pt x="557161" y="9194"/>
                  </a:lnTo>
                  <a:lnTo>
                    <a:pt x="557326" y="9118"/>
                  </a:lnTo>
                  <a:lnTo>
                    <a:pt x="557479" y="9017"/>
                  </a:lnTo>
                  <a:lnTo>
                    <a:pt x="557618" y="8839"/>
                  </a:lnTo>
                  <a:lnTo>
                    <a:pt x="557644" y="8686"/>
                  </a:lnTo>
                  <a:close/>
                </a:path>
                <a:path w="564515" h="251460">
                  <a:moveTo>
                    <a:pt x="564032" y="4991"/>
                  </a:moveTo>
                  <a:lnTo>
                    <a:pt x="563968" y="4838"/>
                  </a:lnTo>
                  <a:lnTo>
                    <a:pt x="563867" y="4711"/>
                  </a:lnTo>
                  <a:lnTo>
                    <a:pt x="563740" y="4635"/>
                  </a:lnTo>
                  <a:lnTo>
                    <a:pt x="555993" y="177"/>
                  </a:lnTo>
                  <a:lnTo>
                    <a:pt x="555828" y="76"/>
                  </a:lnTo>
                  <a:lnTo>
                    <a:pt x="555688" y="38"/>
                  </a:lnTo>
                  <a:lnTo>
                    <a:pt x="555510" y="12"/>
                  </a:lnTo>
                  <a:lnTo>
                    <a:pt x="555371" y="0"/>
                  </a:lnTo>
                  <a:lnTo>
                    <a:pt x="555193" y="12"/>
                  </a:lnTo>
                  <a:lnTo>
                    <a:pt x="554964" y="38"/>
                  </a:lnTo>
                  <a:lnTo>
                    <a:pt x="554824" y="76"/>
                  </a:lnTo>
                  <a:lnTo>
                    <a:pt x="554685" y="152"/>
                  </a:lnTo>
                  <a:lnTo>
                    <a:pt x="554545" y="228"/>
                  </a:lnTo>
                  <a:lnTo>
                    <a:pt x="554418" y="355"/>
                  </a:lnTo>
                  <a:lnTo>
                    <a:pt x="554342" y="533"/>
                  </a:lnTo>
                  <a:lnTo>
                    <a:pt x="554355" y="673"/>
                  </a:lnTo>
                  <a:lnTo>
                    <a:pt x="554431" y="800"/>
                  </a:lnTo>
                  <a:lnTo>
                    <a:pt x="554609" y="939"/>
                  </a:lnTo>
                  <a:lnTo>
                    <a:pt x="562381" y="5422"/>
                  </a:lnTo>
                  <a:lnTo>
                    <a:pt x="562521" y="5486"/>
                  </a:lnTo>
                  <a:lnTo>
                    <a:pt x="562648" y="5524"/>
                  </a:lnTo>
                  <a:lnTo>
                    <a:pt x="562825" y="5575"/>
                  </a:lnTo>
                  <a:lnTo>
                    <a:pt x="563016" y="5588"/>
                  </a:lnTo>
                  <a:lnTo>
                    <a:pt x="563206" y="5575"/>
                  </a:lnTo>
                  <a:lnTo>
                    <a:pt x="563384" y="5562"/>
                  </a:lnTo>
                  <a:lnTo>
                    <a:pt x="563549" y="5499"/>
                  </a:lnTo>
                  <a:lnTo>
                    <a:pt x="563714" y="5435"/>
                  </a:lnTo>
                  <a:lnTo>
                    <a:pt x="563867" y="5334"/>
                  </a:lnTo>
                  <a:lnTo>
                    <a:pt x="564007" y="5156"/>
                  </a:lnTo>
                  <a:lnTo>
                    <a:pt x="564032" y="499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183262" y="1477644"/>
              <a:ext cx="205740" cy="63500"/>
            </a:xfrm>
            <a:custGeom>
              <a:avLst/>
              <a:gdLst/>
              <a:ahLst/>
              <a:cxnLst/>
              <a:rect l="l" t="t" r="r" b="b"/>
              <a:pathLst>
                <a:path w="205739" h="63500">
                  <a:moveTo>
                    <a:pt x="23482" y="31432"/>
                  </a:moveTo>
                  <a:lnTo>
                    <a:pt x="21577" y="28765"/>
                  </a:lnTo>
                  <a:lnTo>
                    <a:pt x="21564" y="31496"/>
                  </a:lnTo>
                  <a:lnTo>
                    <a:pt x="21564" y="31788"/>
                  </a:lnTo>
                  <a:lnTo>
                    <a:pt x="16344" y="34810"/>
                  </a:lnTo>
                  <a:lnTo>
                    <a:pt x="15811" y="34810"/>
                  </a:lnTo>
                  <a:lnTo>
                    <a:pt x="10604" y="31788"/>
                  </a:lnTo>
                  <a:lnTo>
                    <a:pt x="10604" y="31496"/>
                  </a:lnTo>
                  <a:lnTo>
                    <a:pt x="13042" y="29032"/>
                  </a:lnTo>
                  <a:lnTo>
                    <a:pt x="13258" y="28930"/>
                  </a:lnTo>
                  <a:lnTo>
                    <a:pt x="13741" y="28778"/>
                  </a:lnTo>
                  <a:lnTo>
                    <a:pt x="14757" y="28562"/>
                  </a:lnTo>
                  <a:lnTo>
                    <a:pt x="15278" y="28498"/>
                  </a:lnTo>
                  <a:lnTo>
                    <a:pt x="15798" y="28473"/>
                  </a:lnTo>
                  <a:lnTo>
                    <a:pt x="16878" y="28498"/>
                  </a:lnTo>
                  <a:lnTo>
                    <a:pt x="17411" y="28562"/>
                  </a:lnTo>
                  <a:lnTo>
                    <a:pt x="18173" y="28714"/>
                  </a:lnTo>
                  <a:lnTo>
                    <a:pt x="18897" y="28930"/>
                  </a:lnTo>
                  <a:lnTo>
                    <a:pt x="19113" y="29032"/>
                  </a:lnTo>
                  <a:lnTo>
                    <a:pt x="19354" y="29095"/>
                  </a:lnTo>
                  <a:lnTo>
                    <a:pt x="19761" y="29286"/>
                  </a:lnTo>
                  <a:lnTo>
                    <a:pt x="19951" y="29413"/>
                  </a:lnTo>
                  <a:lnTo>
                    <a:pt x="20142" y="29514"/>
                  </a:lnTo>
                  <a:lnTo>
                    <a:pt x="21564" y="31496"/>
                  </a:lnTo>
                  <a:lnTo>
                    <a:pt x="21564" y="28765"/>
                  </a:lnTo>
                  <a:lnTo>
                    <a:pt x="16446" y="27368"/>
                  </a:lnTo>
                  <a:lnTo>
                    <a:pt x="15709" y="27368"/>
                  </a:lnTo>
                  <a:lnTo>
                    <a:pt x="14986" y="27406"/>
                  </a:lnTo>
                  <a:lnTo>
                    <a:pt x="14630" y="27457"/>
                  </a:lnTo>
                  <a:lnTo>
                    <a:pt x="14274" y="27482"/>
                  </a:lnTo>
                  <a:lnTo>
                    <a:pt x="8686" y="31432"/>
                  </a:lnTo>
                  <a:lnTo>
                    <a:pt x="8686" y="31851"/>
                  </a:lnTo>
                  <a:lnTo>
                    <a:pt x="15722" y="35915"/>
                  </a:lnTo>
                  <a:lnTo>
                    <a:pt x="16459" y="35915"/>
                  </a:lnTo>
                  <a:lnTo>
                    <a:pt x="23482" y="31851"/>
                  </a:lnTo>
                  <a:lnTo>
                    <a:pt x="23482" y="31432"/>
                  </a:lnTo>
                  <a:close/>
                </a:path>
                <a:path w="205739" h="63500">
                  <a:moveTo>
                    <a:pt x="38392" y="46355"/>
                  </a:moveTo>
                  <a:lnTo>
                    <a:pt x="38239" y="46278"/>
                  </a:lnTo>
                  <a:lnTo>
                    <a:pt x="38112" y="46228"/>
                  </a:lnTo>
                  <a:lnTo>
                    <a:pt x="37947" y="46202"/>
                  </a:lnTo>
                  <a:lnTo>
                    <a:pt x="37553" y="46189"/>
                  </a:lnTo>
                  <a:lnTo>
                    <a:pt x="37376" y="46215"/>
                  </a:lnTo>
                  <a:lnTo>
                    <a:pt x="37211" y="46266"/>
                  </a:lnTo>
                  <a:lnTo>
                    <a:pt x="37045" y="46329"/>
                  </a:lnTo>
                  <a:lnTo>
                    <a:pt x="36893" y="46431"/>
                  </a:lnTo>
                  <a:lnTo>
                    <a:pt x="36791" y="46558"/>
                  </a:lnTo>
                  <a:lnTo>
                    <a:pt x="36741" y="46685"/>
                  </a:lnTo>
                  <a:lnTo>
                    <a:pt x="36741" y="46824"/>
                  </a:lnTo>
                  <a:lnTo>
                    <a:pt x="36817" y="46951"/>
                  </a:lnTo>
                  <a:lnTo>
                    <a:pt x="36931" y="47078"/>
                  </a:lnTo>
                  <a:lnTo>
                    <a:pt x="38392" y="46355"/>
                  </a:lnTo>
                  <a:close/>
                </a:path>
                <a:path w="205739" h="63500">
                  <a:moveTo>
                    <a:pt x="39814" y="44704"/>
                  </a:moveTo>
                  <a:lnTo>
                    <a:pt x="39725" y="44564"/>
                  </a:lnTo>
                  <a:lnTo>
                    <a:pt x="39598" y="44437"/>
                  </a:lnTo>
                  <a:lnTo>
                    <a:pt x="39471" y="44361"/>
                  </a:lnTo>
                  <a:lnTo>
                    <a:pt x="39319" y="44310"/>
                  </a:lnTo>
                  <a:lnTo>
                    <a:pt x="29070" y="41021"/>
                  </a:lnTo>
                  <a:lnTo>
                    <a:pt x="28943" y="40982"/>
                  </a:lnTo>
                  <a:lnTo>
                    <a:pt x="28765" y="40957"/>
                  </a:lnTo>
                  <a:lnTo>
                    <a:pt x="28486" y="40957"/>
                  </a:lnTo>
                  <a:lnTo>
                    <a:pt x="28346" y="40970"/>
                  </a:lnTo>
                  <a:lnTo>
                    <a:pt x="28206" y="40995"/>
                  </a:lnTo>
                  <a:lnTo>
                    <a:pt x="28041" y="41046"/>
                  </a:lnTo>
                  <a:lnTo>
                    <a:pt x="27901" y="41122"/>
                  </a:lnTo>
                  <a:lnTo>
                    <a:pt x="27736" y="41249"/>
                  </a:lnTo>
                  <a:lnTo>
                    <a:pt x="27647" y="41414"/>
                  </a:lnTo>
                  <a:lnTo>
                    <a:pt x="27647" y="41554"/>
                  </a:lnTo>
                  <a:lnTo>
                    <a:pt x="27698" y="41681"/>
                  </a:lnTo>
                  <a:lnTo>
                    <a:pt x="27813" y="41821"/>
                  </a:lnTo>
                  <a:lnTo>
                    <a:pt x="27940" y="41910"/>
                  </a:lnTo>
                  <a:lnTo>
                    <a:pt x="28092" y="41973"/>
                  </a:lnTo>
                  <a:lnTo>
                    <a:pt x="38379" y="45262"/>
                  </a:lnTo>
                  <a:lnTo>
                    <a:pt x="38506" y="45300"/>
                  </a:lnTo>
                  <a:lnTo>
                    <a:pt x="38684" y="45326"/>
                  </a:lnTo>
                  <a:lnTo>
                    <a:pt x="38976" y="45326"/>
                  </a:lnTo>
                  <a:lnTo>
                    <a:pt x="39116" y="45313"/>
                  </a:lnTo>
                  <a:lnTo>
                    <a:pt x="39243" y="45288"/>
                  </a:lnTo>
                  <a:lnTo>
                    <a:pt x="39408" y="45237"/>
                  </a:lnTo>
                  <a:lnTo>
                    <a:pt x="39547" y="45161"/>
                  </a:lnTo>
                  <a:lnTo>
                    <a:pt x="39674" y="45085"/>
                  </a:lnTo>
                  <a:lnTo>
                    <a:pt x="39763" y="44945"/>
                  </a:lnTo>
                  <a:lnTo>
                    <a:pt x="39814" y="44704"/>
                  </a:lnTo>
                  <a:close/>
                </a:path>
                <a:path w="205739" h="63500">
                  <a:moveTo>
                    <a:pt x="57746" y="29933"/>
                  </a:moveTo>
                  <a:lnTo>
                    <a:pt x="57594" y="29845"/>
                  </a:lnTo>
                  <a:lnTo>
                    <a:pt x="57289" y="29705"/>
                  </a:lnTo>
                  <a:lnTo>
                    <a:pt x="57111" y="29641"/>
                  </a:lnTo>
                  <a:lnTo>
                    <a:pt x="56946" y="29565"/>
                  </a:lnTo>
                  <a:lnTo>
                    <a:pt x="56578" y="29451"/>
                  </a:lnTo>
                  <a:lnTo>
                    <a:pt x="55803" y="29286"/>
                  </a:lnTo>
                  <a:lnTo>
                    <a:pt x="55600" y="29273"/>
                  </a:lnTo>
                  <a:lnTo>
                    <a:pt x="55410" y="29235"/>
                  </a:lnTo>
                  <a:lnTo>
                    <a:pt x="54991" y="29222"/>
                  </a:lnTo>
                  <a:lnTo>
                    <a:pt x="54165" y="29235"/>
                  </a:lnTo>
                  <a:lnTo>
                    <a:pt x="53975" y="29273"/>
                  </a:lnTo>
                  <a:lnTo>
                    <a:pt x="53771" y="29286"/>
                  </a:lnTo>
                  <a:lnTo>
                    <a:pt x="53365" y="29362"/>
                  </a:lnTo>
                  <a:lnTo>
                    <a:pt x="53187" y="29413"/>
                  </a:lnTo>
                  <a:lnTo>
                    <a:pt x="52997" y="29451"/>
                  </a:lnTo>
                  <a:lnTo>
                    <a:pt x="52628" y="29565"/>
                  </a:lnTo>
                  <a:lnTo>
                    <a:pt x="52463" y="29641"/>
                  </a:lnTo>
                  <a:lnTo>
                    <a:pt x="52285" y="29705"/>
                  </a:lnTo>
                  <a:lnTo>
                    <a:pt x="51968" y="29845"/>
                  </a:lnTo>
                  <a:lnTo>
                    <a:pt x="51828" y="29933"/>
                  </a:lnTo>
                  <a:lnTo>
                    <a:pt x="51676" y="30010"/>
                  </a:lnTo>
                  <a:lnTo>
                    <a:pt x="50685" y="31165"/>
                  </a:lnTo>
                  <a:lnTo>
                    <a:pt x="50634" y="31292"/>
                  </a:lnTo>
                  <a:lnTo>
                    <a:pt x="50596" y="31521"/>
                  </a:lnTo>
                  <a:lnTo>
                    <a:pt x="50596" y="31750"/>
                  </a:lnTo>
                  <a:lnTo>
                    <a:pt x="50634" y="32004"/>
                  </a:lnTo>
                  <a:lnTo>
                    <a:pt x="50711" y="32232"/>
                  </a:lnTo>
                  <a:lnTo>
                    <a:pt x="50838" y="32448"/>
                  </a:lnTo>
                  <a:lnTo>
                    <a:pt x="50990" y="32677"/>
                  </a:lnTo>
                  <a:lnTo>
                    <a:pt x="51193" y="32893"/>
                  </a:lnTo>
                  <a:lnTo>
                    <a:pt x="51422" y="33083"/>
                  </a:lnTo>
                  <a:lnTo>
                    <a:pt x="51828" y="33362"/>
                  </a:lnTo>
                  <a:lnTo>
                    <a:pt x="53187" y="32550"/>
                  </a:lnTo>
                  <a:lnTo>
                    <a:pt x="52971" y="32423"/>
                  </a:lnTo>
                  <a:lnTo>
                    <a:pt x="52844" y="32321"/>
                  </a:lnTo>
                  <a:lnTo>
                    <a:pt x="52654" y="32080"/>
                  </a:lnTo>
                  <a:lnTo>
                    <a:pt x="52603" y="31953"/>
                  </a:lnTo>
                  <a:lnTo>
                    <a:pt x="52539" y="31686"/>
                  </a:lnTo>
                  <a:lnTo>
                    <a:pt x="52565" y="31381"/>
                  </a:lnTo>
                  <a:lnTo>
                    <a:pt x="52654" y="31203"/>
                  </a:lnTo>
                  <a:lnTo>
                    <a:pt x="54673" y="30353"/>
                  </a:lnTo>
                  <a:lnTo>
                    <a:pt x="55219" y="30365"/>
                  </a:lnTo>
                  <a:lnTo>
                    <a:pt x="55651" y="30429"/>
                  </a:lnTo>
                  <a:lnTo>
                    <a:pt x="56032" y="30556"/>
                  </a:lnTo>
                  <a:lnTo>
                    <a:pt x="56299" y="30670"/>
                  </a:lnTo>
                  <a:lnTo>
                    <a:pt x="57746" y="29933"/>
                  </a:lnTo>
                  <a:close/>
                </a:path>
                <a:path w="205739" h="63500">
                  <a:moveTo>
                    <a:pt x="58966" y="31534"/>
                  </a:moveTo>
                  <a:lnTo>
                    <a:pt x="58940" y="31292"/>
                  </a:lnTo>
                  <a:lnTo>
                    <a:pt x="58851" y="31051"/>
                  </a:lnTo>
                  <a:lnTo>
                    <a:pt x="58737" y="30835"/>
                  </a:lnTo>
                  <a:lnTo>
                    <a:pt x="58572" y="30607"/>
                  </a:lnTo>
                  <a:lnTo>
                    <a:pt x="58381" y="30403"/>
                  </a:lnTo>
                  <a:lnTo>
                    <a:pt x="58254" y="30314"/>
                  </a:lnTo>
                  <a:lnTo>
                    <a:pt x="57886" y="30022"/>
                  </a:lnTo>
                  <a:lnTo>
                    <a:pt x="57746" y="29946"/>
                  </a:lnTo>
                  <a:lnTo>
                    <a:pt x="56375" y="30734"/>
                  </a:lnTo>
                  <a:lnTo>
                    <a:pt x="56591" y="30886"/>
                  </a:lnTo>
                  <a:lnTo>
                    <a:pt x="57048" y="31597"/>
                  </a:lnTo>
                  <a:lnTo>
                    <a:pt x="56654" y="32359"/>
                  </a:lnTo>
                  <a:lnTo>
                    <a:pt x="56134" y="32702"/>
                  </a:lnTo>
                  <a:lnTo>
                    <a:pt x="55549" y="32893"/>
                  </a:lnTo>
                  <a:lnTo>
                    <a:pt x="54902" y="32943"/>
                  </a:lnTo>
                  <a:lnTo>
                    <a:pt x="54025" y="32893"/>
                  </a:lnTo>
                  <a:lnTo>
                    <a:pt x="53822" y="32829"/>
                  </a:lnTo>
                  <a:lnTo>
                    <a:pt x="53454" y="32702"/>
                  </a:lnTo>
                  <a:lnTo>
                    <a:pt x="53263" y="32613"/>
                  </a:lnTo>
                  <a:lnTo>
                    <a:pt x="51828" y="33362"/>
                  </a:lnTo>
                  <a:lnTo>
                    <a:pt x="54571" y="34074"/>
                  </a:lnTo>
                  <a:lnTo>
                    <a:pt x="54991" y="34074"/>
                  </a:lnTo>
                  <a:lnTo>
                    <a:pt x="58254" y="32981"/>
                  </a:lnTo>
                  <a:lnTo>
                    <a:pt x="58381" y="32893"/>
                  </a:lnTo>
                  <a:lnTo>
                    <a:pt x="58966" y="31762"/>
                  </a:lnTo>
                  <a:lnTo>
                    <a:pt x="58966" y="31534"/>
                  </a:lnTo>
                  <a:close/>
                </a:path>
                <a:path w="205739" h="63500">
                  <a:moveTo>
                    <a:pt x="60706" y="28206"/>
                  </a:moveTo>
                  <a:lnTo>
                    <a:pt x="55194" y="26809"/>
                  </a:lnTo>
                  <a:lnTo>
                    <a:pt x="54368" y="26809"/>
                  </a:lnTo>
                  <a:lnTo>
                    <a:pt x="46418" y="31381"/>
                  </a:lnTo>
                  <a:lnTo>
                    <a:pt x="46418" y="31877"/>
                  </a:lnTo>
                  <a:lnTo>
                    <a:pt x="48869" y="35052"/>
                  </a:lnTo>
                  <a:lnTo>
                    <a:pt x="49314" y="34798"/>
                  </a:lnTo>
                  <a:lnTo>
                    <a:pt x="48577" y="34302"/>
                  </a:lnTo>
                  <a:lnTo>
                    <a:pt x="48145" y="33947"/>
                  </a:lnTo>
                  <a:lnTo>
                    <a:pt x="47066" y="31864"/>
                  </a:lnTo>
                  <a:lnTo>
                    <a:pt x="47066" y="31419"/>
                  </a:lnTo>
                  <a:lnTo>
                    <a:pt x="54406" y="27178"/>
                  </a:lnTo>
                  <a:lnTo>
                    <a:pt x="55918" y="27216"/>
                  </a:lnTo>
                  <a:lnTo>
                    <a:pt x="60248" y="28486"/>
                  </a:lnTo>
                  <a:lnTo>
                    <a:pt x="60706" y="28206"/>
                  </a:lnTo>
                  <a:close/>
                </a:path>
                <a:path w="205739" h="63500">
                  <a:moveTo>
                    <a:pt x="62179" y="53771"/>
                  </a:moveTo>
                  <a:lnTo>
                    <a:pt x="60274" y="51104"/>
                  </a:lnTo>
                  <a:lnTo>
                    <a:pt x="60261" y="53835"/>
                  </a:lnTo>
                  <a:lnTo>
                    <a:pt x="60261" y="54127"/>
                  </a:lnTo>
                  <a:lnTo>
                    <a:pt x="57823" y="56591"/>
                  </a:lnTo>
                  <a:lnTo>
                    <a:pt x="57607" y="56692"/>
                  </a:lnTo>
                  <a:lnTo>
                    <a:pt x="57124" y="56845"/>
                  </a:lnTo>
                  <a:lnTo>
                    <a:pt x="56108" y="57061"/>
                  </a:lnTo>
                  <a:lnTo>
                    <a:pt x="55587" y="57124"/>
                  </a:lnTo>
                  <a:lnTo>
                    <a:pt x="55041" y="57150"/>
                  </a:lnTo>
                  <a:lnTo>
                    <a:pt x="53987" y="57124"/>
                  </a:lnTo>
                  <a:lnTo>
                    <a:pt x="53441" y="57061"/>
                  </a:lnTo>
                  <a:lnTo>
                    <a:pt x="52692" y="56908"/>
                  </a:lnTo>
                  <a:lnTo>
                    <a:pt x="51968" y="56692"/>
                  </a:lnTo>
                  <a:lnTo>
                    <a:pt x="51752" y="56591"/>
                  </a:lnTo>
                  <a:lnTo>
                    <a:pt x="51511" y="56540"/>
                  </a:lnTo>
                  <a:lnTo>
                    <a:pt x="51104" y="56337"/>
                  </a:lnTo>
                  <a:lnTo>
                    <a:pt x="50914" y="56222"/>
                  </a:lnTo>
                  <a:lnTo>
                    <a:pt x="49314" y="54127"/>
                  </a:lnTo>
                  <a:lnTo>
                    <a:pt x="49314" y="53835"/>
                  </a:lnTo>
                  <a:lnTo>
                    <a:pt x="51752" y="51371"/>
                  </a:lnTo>
                  <a:lnTo>
                    <a:pt x="51968" y="51269"/>
                  </a:lnTo>
                  <a:lnTo>
                    <a:pt x="52451" y="51117"/>
                  </a:lnTo>
                  <a:lnTo>
                    <a:pt x="53454" y="50901"/>
                  </a:lnTo>
                  <a:lnTo>
                    <a:pt x="53987" y="50838"/>
                  </a:lnTo>
                  <a:lnTo>
                    <a:pt x="54508" y="50812"/>
                  </a:lnTo>
                  <a:lnTo>
                    <a:pt x="55587" y="50838"/>
                  </a:lnTo>
                  <a:lnTo>
                    <a:pt x="56121" y="50901"/>
                  </a:lnTo>
                  <a:lnTo>
                    <a:pt x="56883" y="51054"/>
                  </a:lnTo>
                  <a:lnTo>
                    <a:pt x="57607" y="51269"/>
                  </a:lnTo>
                  <a:lnTo>
                    <a:pt x="57823" y="51371"/>
                  </a:lnTo>
                  <a:lnTo>
                    <a:pt x="58039" y="51435"/>
                  </a:lnTo>
                  <a:lnTo>
                    <a:pt x="58458" y="51625"/>
                  </a:lnTo>
                  <a:lnTo>
                    <a:pt x="58648" y="51752"/>
                  </a:lnTo>
                  <a:lnTo>
                    <a:pt x="59182" y="52095"/>
                  </a:lnTo>
                  <a:lnTo>
                    <a:pt x="59486" y="52349"/>
                  </a:lnTo>
                  <a:lnTo>
                    <a:pt x="59842" y="52768"/>
                  </a:lnTo>
                  <a:lnTo>
                    <a:pt x="60109" y="53213"/>
                  </a:lnTo>
                  <a:lnTo>
                    <a:pt x="60261" y="53835"/>
                  </a:lnTo>
                  <a:lnTo>
                    <a:pt x="60261" y="51104"/>
                  </a:lnTo>
                  <a:lnTo>
                    <a:pt x="60007" y="50965"/>
                  </a:lnTo>
                  <a:lnTo>
                    <a:pt x="56222" y="49796"/>
                  </a:lnTo>
                  <a:lnTo>
                    <a:pt x="55867" y="49745"/>
                  </a:lnTo>
                  <a:lnTo>
                    <a:pt x="55143" y="49707"/>
                  </a:lnTo>
                  <a:lnTo>
                    <a:pt x="54419" y="49707"/>
                  </a:lnTo>
                  <a:lnTo>
                    <a:pt x="53695" y="49745"/>
                  </a:lnTo>
                  <a:lnTo>
                    <a:pt x="53340" y="49796"/>
                  </a:lnTo>
                  <a:lnTo>
                    <a:pt x="52984" y="49822"/>
                  </a:lnTo>
                  <a:lnTo>
                    <a:pt x="47396" y="53771"/>
                  </a:lnTo>
                  <a:lnTo>
                    <a:pt x="47396" y="54190"/>
                  </a:lnTo>
                  <a:lnTo>
                    <a:pt x="54419" y="58254"/>
                  </a:lnTo>
                  <a:lnTo>
                    <a:pt x="55867" y="58216"/>
                  </a:lnTo>
                  <a:lnTo>
                    <a:pt x="62179" y="54190"/>
                  </a:lnTo>
                  <a:lnTo>
                    <a:pt x="62179" y="53771"/>
                  </a:lnTo>
                  <a:close/>
                </a:path>
                <a:path w="205739" h="63500">
                  <a:moveTo>
                    <a:pt x="62179" y="9093"/>
                  </a:moveTo>
                  <a:lnTo>
                    <a:pt x="60274" y="6426"/>
                  </a:lnTo>
                  <a:lnTo>
                    <a:pt x="60261" y="9156"/>
                  </a:lnTo>
                  <a:lnTo>
                    <a:pt x="60261" y="9461"/>
                  </a:lnTo>
                  <a:lnTo>
                    <a:pt x="55041" y="12471"/>
                  </a:lnTo>
                  <a:lnTo>
                    <a:pt x="54508" y="12471"/>
                  </a:lnTo>
                  <a:lnTo>
                    <a:pt x="53441" y="12382"/>
                  </a:lnTo>
                  <a:lnTo>
                    <a:pt x="52438" y="12166"/>
                  </a:lnTo>
                  <a:lnTo>
                    <a:pt x="51968" y="12026"/>
                  </a:lnTo>
                  <a:lnTo>
                    <a:pt x="51752" y="11925"/>
                  </a:lnTo>
                  <a:lnTo>
                    <a:pt x="51511" y="11849"/>
                  </a:lnTo>
                  <a:lnTo>
                    <a:pt x="50914" y="11544"/>
                  </a:lnTo>
                  <a:lnTo>
                    <a:pt x="50380" y="11176"/>
                  </a:lnTo>
                  <a:lnTo>
                    <a:pt x="49314" y="9448"/>
                  </a:lnTo>
                  <a:lnTo>
                    <a:pt x="49314" y="9144"/>
                  </a:lnTo>
                  <a:lnTo>
                    <a:pt x="50241" y="7543"/>
                  </a:lnTo>
                  <a:lnTo>
                    <a:pt x="50380" y="7404"/>
                  </a:lnTo>
                  <a:lnTo>
                    <a:pt x="50723" y="7175"/>
                  </a:lnTo>
                  <a:lnTo>
                    <a:pt x="51523" y="6756"/>
                  </a:lnTo>
                  <a:lnTo>
                    <a:pt x="51752" y="6680"/>
                  </a:lnTo>
                  <a:lnTo>
                    <a:pt x="51968" y="6578"/>
                  </a:lnTo>
                  <a:lnTo>
                    <a:pt x="52692" y="6362"/>
                  </a:lnTo>
                  <a:lnTo>
                    <a:pt x="53454" y="6223"/>
                  </a:lnTo>
                  <a:lnTo>
                    <a:pt x="54508" y="6134"/>
                  </a:lnTo>
                  <a:lnTo>
                    <a:pt x="55054" y="6134"/>
                  </a:lnTo>
                  <a:lnTo>
                    <a:pt x="58661" y="7061"/>
                  </a:lnTo>
                  <a:lnTo>
                    <a:pt x="58839" y="7175"/>
                  </a:lnTo>
                  <a:lnTo>
                    <a:pt x="60261" y="9156"/>
                  </a:lnTo>
                  <a:lnTo>
                    <a:pt x="60261" y="6426"/>
                  </a:lnTo>
                  <a:lnTo>
                    <a:pt x="60007" y="6286"/>
                  </a:lnTo>
                  <a:lnTo>
                    <a:pt x="59766" y="6121"/>
                  </a:lnTo>
                  <a:lnTo>
                    <a:pt x="55143" y="5016"/>
                  </a:lnTo>
                  <a:lnTo>
                    <a:pt x="54419" y="5016"/>
                  </a:lnTo>
                  <a:lnTo>
                    <a:pt x="47396" y="9080"/>
                  </a:lnTo>
                  <a:lnTo>
                    <a:pt x="47396" y="9499"/>
                  </a:lnTo>
                  <a:lnTo>
                    <a:pt x="49555" y="12319"/>
                  </a:lnTo>
                  <a:lnTo>
                    <a:pt x="49809" y="12484"/>
                  </a:lnTo>
                  <a:lnTo>
                    <a:pt x="50355" y="12750"/>
                  </a:lnTo>
                  <a:lnTo>
                    <a:pt x="50673" y="12852"/>
                  </a:lnTo>
                  <a:lnTo>
                    <a:pt x="50977" y="12979"/>
                  </a:lnTo>
                  <a:lnTo>
                    <a:pt x="51943" y="13258"/>
                  </a:lnTo>
                  <a:lnTo>
                    <a:pt x="52984" y="13462"/>
                  </a:lnTo>
                  <a:lnTo>
                    <a:pt x="53695" y="13550"/>
                  </a:lnTo>
                  <a:lnTo>
                    <a:pt x="54419" y="13576"/>
                  </a:lnTo>
                  <a:lnTo>
                    <a:pt x="55867" y="13550"/>
                  </a:lnTo>
                  <a:lnTo>
                    <a:pt x="62179" y="9512"/>
                  </a:lnTo>
                  <a:lnTo>
                    <a:pt x="62179" y="9093"/>
                  </a:lnTo>
                  <a:close/>
                </a:path>
                <a:path w="205739" h="63500">
                  <a:moveTo>
                    <a:pt x="63157" y="31394"/>
                  </a:moveTo>
                  <a:lnTo>
                    <a:pt x="60706" y="28219"/>
                  </a:lnTo>
                  <a:lnTo>
                    <a:pt x="60248" y="28486"/>
                  </a:lnTo>
                  <a:lnTo>
                    <a:pt x="60998" y="28968"/>
                  </a:lnTo>
                  <a:lnTo>
                    <a:pt x="61201" y="29171"/>
                  </a:lnTo>
                  <a:lnTo>
                    <a:pt x="62509" y="31419"/>
                  </a:lnTo>
                  <a:lnTo>
                    <a:pt x="62509" y="31864"/>
                  </a:lnTo>
                  <a:lnTo>
                    <a:pt x="55156" y="36093"/>
                  </a:lnTo>
                  <a:lnTo>
                    <a:pt x="53644" y="36068"/>
                  </a:lnTo>
                  <a:lnTo>
                    <a:pt x="49314" y="34798"/>
                  </a:lnTo>
                  <a:lnTo>
                    <a:pt x="48869" y="35064"/>
                  </a:lnTo>
                  <a:lnTo>
                    <a:pt x="54368" y="36461"/>
                  </a:lnTo>
                  <a:lnTo>
                    <a:pt x="55194" y="36461"/>
                  </a:lnTo>
                  <a:lnTo>
                    <a:pt x="63157" y="31889"/>
                  </a:lnTo>
                  <a:lnTo>
                    <a:pt x="63157" y="31394"/>
                  </a:lnTo>
                  <a:close/>
                </a:path>
                <a:path w="205739" h="63500">
                  <a:moveTo>
                    <a:pt x="78282" y="30988"/>
                  </a:moveTo>
                  <a:lnTo>
                    <a:pt x="78054" y="29654"/>
                  </a:lnTo>
                  <a:lnTo>
                    <a:pt x="77597" y="28346"/>
                  </a:lnTo>
                  <a:lnTo>
                    <a:pt x="76936" y="27063"/>
                  </a:lnTo>
                  <a:lnTo>
                    <a:pt x="76352" y="26263"/>
                  </a:lnTo>
                  <a:lnTo>
                    <a:pt x="76352" y="31038"/>
                  </a:lnTo>
                  <a:lnTo>
                    <a:pt x="76352" y="32258"/>
                  </a:lnTo>
                  <a:lnTo>
                    <a:pt x="55841" y="44081"/>
                  </a:lnTo>
                  <a:lnTo>
                    <a:pt x="51612" y="43980"/>
                  </a:lnTo>
                  <a:lnTo>
                    <a:pt x="39535" y="40462"/>
                  </a:lnTo>
                  <a:lnTo>
                    <a:pt x="33210" y="32258"/>
                  </a:lnTo>
                  <a:lnTo>
                    <a:pt x="33210" y="31038"/>
                  </a:lnTo>
                  <a:lnTo>
                    <a:pt x="53721" y="19202"/>
                  </a:lnTo>
                  <a:lnTo>
                    <a:pt x="57937" y="19304"/>
                  </a:lnTo>
                  <a:lnTo>
                    <a:pt x="76352" y="31038"/>
                  </a:lnTo>
                  <a:lnTo>
                    <a:pt x="76352" y="26263"/>
                  </a:lnTo>
                  <a:lnTo>
                    <a:pt x="71399" y="22059"/>
                  </a:lnTo>
                  <a:lnTo>
                    <a:pt x="70713" y="22440"/>
                  </a:lnTo>
                  <a:lnTo>
                    <a:pt x="71399" y="22047"/>
                  </a:lnTo>
                  <a:lnTo>
                    <a:pt x="55930" y="18072"/>
                  </a:lnTo>
                  <a:lnTo>
                    <a:pt x="53619" y="18072"/>
                  </a:lnTo>
                  <a:lnTo>
                    <a:pt x="31280" y="30975"/>
                  </a:lnTo>
                  <a:lnTo>
                    <a:pt x="31280" y="32296"/>
                  </a:lnTo>
                  <a:lnTo>
                    <a:pt x="38163" y="41224"/>
                  </a:lnTo>
                  <a:lnTo>
                    <a:pt x="38849" y="40843"/>
                  </a:lnTo>
                  <a:lnTo>
                    <a:pt x="38163" y="41236"/>
                  </a:lnTo>
                  <a:lnTo>
                    <a:pt x="53632" y="45212"/>
                  </a:lnTo>
                  <a:lnTo>
                    <a:pt x="55943" y="45212"/>
                  </a:lnTo>
                  <a:lnTo>
                    <a:pt x="78282" y="32308"/>
                  </a:lnTo>
                  <a:lnTo>
                    <a:pt x="78282" y="30988"/>
                  </a:lnTo>
                  <a:close/>
                </a:path>
                <a:path w="205739" h="63500">
                  <a:moveTo>
                    <a:pt x="99745" y="30784"/>
                  </a:moveTo>
                  <a:lnTo>
                    <a:pt x="97840" y="28117"/>
                  </a:lnTo>
                  <a:lnTo>
                    <a:pt x="97828" y="30835"/>
                  </a:lnTo>
                  <a:lnTo>
                    <a:pt x="97828" y="31140"/>
                  </a:lnTo>
                  <a:lnTo>
                    <a:pt x="95389" y="33604"/>
                  </a:lnTo>
                  <a:lnTo>
                    <a:pt x="95173" y="33705"/>
                  </a:lnTo>
                  <a:lnTo>
                    <a:pt x="94691" y="33845"/>
                  </a:lnTo>
                  <a:lnTo>
                    <a:pt x="93675" y="34061"/>
                  </a:lnTo>
                  <a:lnTo>
                    <a:pt x="92608" y="34150"/>
                  </a:lnTo>
                  <a:lnTo>
                    <a:pt x="92075" y="34150"/>
                  </a:lnTo>
                  <a:lnTo>
                    <a:pt x="91020" y="34061"/>
                  </a:lnTo>
                  <a:lnTo>
                    <a:pt x="90004" y="33845"/>
                  </a:lnTo>
                  <a:lnTo>
                    <a:pt x="89535" y="33705"/>
                  </a:lnTo>
                  <a:lnTo>
                    <a:pt x="89319" y="33604"/>
                  </a:lnTo>
                  <a:lnTo>
                    <a:pt x="89077" y="33528"/>
                  </a:lnTo>
                  <a:lnTo>
                    <a:pt x="88671" y="33337"/>
                  </a:lnTo>
                  <a:lnTo>
                    <a:pt x="88480" y="33223"/>
                  </a:lnTo>
                  <a:lnTo>
                    <a:pt x="88290" y="33121"/>
                  </a:lnTo>
                  <a:lnTo>
                    <a:pt x="87934" y="32880"/>
                  </a:lnTo>
                  <a:lnTo>
                    <a:pt x="87795" y="32740"/>
                  </a:lnTo>
                  <a:lnTo>
                    <a:pt x="87642" y="32626"/>
                  </a:lnTo>
                  <a:lnTo>
                    <a:pt x="87287" y="32207"/>
                  </a:lnTo>
                  <a:lnTo>
                    <a:pt x="87020" y="31762"/>
                  </a:lnTo>
                  <a:lnTo>
                    <a:pt x="86918" y="31445"/>
                  </a:lnTo>
                  <a:lnTo>
                    <a:pt x="86868" y="31140"/>
                  </a:lnTo>
                  <a:lnTo>
                    <a:pt x="86868" y="30835"/>
                  </a:lnTo>
                  <a:lnTo>
                    <a:pt x="86918" y="30530"/>
                  </a:lnTo>
                  <a:lnTo>
                    <a:pt x="86982" y="30378"/>
                  </a:lnTo>
                  <a:lnTo>
                    <a:pt x="87020" y="30213"/>
                  </a:lnTo>
                  <a:lnTo>
                    <a:pt x="87287" y="29768"/>
                  </a:lnTo>
                  <a:lnTo>
                    <a:pt x="87642" y="29349"/>
                  </a:lnTo>
                  <a:lnTo>
                    <a:pt x="87795" y="29235"/>
                  </a:lnTo>
                  <a:lnTo>
                    <a:pt x="87934" y="29095"/>
                  </a:lnTo>
                  <a:lnTo>
                    <a:pt x="88290" y="28867"/>
                  </a:lnTo>
                  <a:lnTo>
                    <a:pt x="89077" y="28448"/>
                  </a:lnTo>
                  <a:lnTo>
                    <a:pt x="89306" y="28371"/>
                  </a:lnTo>
                  <a:lnTo>
                    <a:pt x="89522" y="28270"/>
                  </a:lnTo>
                  <a:lnTo>
                    <a:pt x="90004" y="28130"/>
                  </a:lnTo>
                  <a:lnTo>
                    <a:pt x="91020" y="27914"/>
                  </a:lnTo>
                  <a:lnTo>
                    <a:pt x="92062" y="27825"/>
                  </a:lnTo>
                  <a:lnTo>
                    <a:pt x="92608" y="27825"/>
                  </a:lnTo>
                  <a:lnTo>
                    <a:pt x="93675" y="27914"/>
                  </a:lnTo>
                  <a:lnTo>
                    <a:pt x="94691" y="28130"/>
                  </a:lnTo>
                  <a:lnTo>
                    <a:pt x="95161" y="28270"/>
                  </a:lnTo>
                  <a:lnTo>
                    <a:pt x="95377" y="28371"/>
                  </a:lnTo>
                  <a:lnTo>
                    <a:pt x="95618" y="28448"/>
                  </a:lnTo>
                  <a:lnTo>
                    <a:pt x="97828" y="30835"/>
                  </a:lnTo>
                  <a:lnTo>
                    <a:pt x="97828" y="28117"/>
                  </a:lnTo>
                  <a:lnTo>
                    <a:pt x="97574" y="27965"/>
                  </a:lnTo>
                  <a:lnTo>
                    <a:pt x="97320" y="27813"/>
                  </a:lnTo>
                  <a:lnTo>
                    <a:pt x="96748" y="27546"/>
                  </a:lnTo>
                  <a:lnTo>
                    <a:pt x="92697" y="26720"/>
                  </a:lnTo>
                  <a:lnTo>
                    <a:pt x="91249" y="26746"/>
                  </a:lnTo>
                  <a:lnTo>
                    <a:pt x="84950" y="30784"/>
                  </a:lnTo>
                  <a:lnTo>
                    <a:pt x="84950" y="31203"/>
                  </a:lnTo>
                  <a:lnTo>
                    <a:pt x="86194" y="33362"/>
                  </a:lnTo>
                  <a:lnTo>
                    <a:pt x="86398" y="33553"/>
                  </a:lnTo>
                  <a:lnTo>
                    <a:pt x="91986" y="35255"/>
                  </a:lnTo>
                  <a:lnTo>
                    <a:pt x="93433" y="35229"/>
                  </a:lnTo>
                  <a:lnTo>
                    <a:pt x="99745" y="31203"/>
                  </a:lnTo>
                  <a:lnTo>
                    <a:pt x="99745" y="30784"/>
                  </a:lnTo>
                  <a:close/>
                </a:path>
                <a:path w="205739" h="63500">
                  <a:moveTo>
                    <a:pt x="109575" y="31508"/>
                  </a:moveTo>
                  <a:lnTo>
                    <a:pt x="109524" y="31254"/>
                  </a:lnTo>
                  <a:lnTo>
                    <a:pt x="109474" y="31127"/>
                  </a:lnTo>
                  <a:lnTo>
                    <a:pt x="109435" y="30988"/>
                  </a:lnTo>
                  <a:lnTo>
                    <a:pt x="109220" y="30619"/>
                  </a:lnTo>
                  <a:lnTo>
                    <a:pt x="108902" y="30264"/>
                  </a:lnTo>
                  <a:lnTo>
                    <a:pt x="108661" y="30048"/>
                  </a:lnTo>
                  <a:lnTo>
                    <a:pt x="108381" y="29845"/>
                  </a:lnTo>
                  <a:lnTo>
                    <a:pt x="108254" y="29768"/>
                  </a:lnTo>
                  <a:lnTo>
                    <a:pt x="108089" y="29692"/>
                  </a:lnTo>
                  <a:lnTo>
                    <a:pt x="107950" y="29616"/>
                  </a:lnTo>
                  <a:lnTo>
                    <a:pt x="107950" y="31559"/>
                  </a:lnTo>
                  <a:lnTo>
                    <a:pt x="107950" y="31724"/>
                  </a:lnTo>
                  <a:lnTo>
                    <a:pt x="107924" y="31902"/>
                  </a:lnTo>
                  <a:lnTo>
                    <a:pt x="107873" y="32054"/>
                  </a:lnTo>
                  <a:lnTo>
                    <a:pt x="107784" y="32219"/>
                  </a:lnTo>
                  <a:lnTo>
                    <a:pt x="107670" y="32372"/>
                  </a:lnTo>
                  <a:lnTo>
                    <a:pt x="107530" y="32524"/>
                  </a:lnTo>
                  <a:lnTo>
                    <a:pt x="107365" y="32664"/>
                  </a:lnTo>
                  <a:lnTo>
                    <a:pt x="107162" y="32804"/>
                  </a:lnTo>
                  <a:lnTo>
                    <a:pt x="57048" y="61760"/>
                  </a:lnTo>
                  <a:lnTo>
                    <a:pt x="56921" y="61823"/>
                  </a:lnTo>
                  <a:lnTo>
                    <a:pt x="54914" y="62344"/>
                  </a:lnTo>
                  <a:lnTo>
                    <a:pt x="54622" y="62344"/>
                  </a:lnTo>
                  <a:lnTo>
                    <a:pt x="54330" y="62318"/>
                  </a:lnTo>
                  <a:lnTo>
                    <a:pt x="54190" y="62293"/>
                  </a:lnTo>
                  <a:lnTo>
                    <a:pt x="53759" y="62242"/>
                  </a:lnTo>
                  <a:lnTo>
                    <a:pt x="53238" y="62103"/>
                  </a:lnTo>
                  <a:lnTo>
                    <a:pt x="52781" y="61925"/>
                  </a:lnTo>
                  <a:lnTo>
                    <a:pt x="52654" y="61836"/>
                  </a:lnTo>
                  <a:lnTo>
                    <a:pt x="52527" y="61772"/>
                  </a:lnTo>
                  <a:lnTo>
                    <a:pt x="39027" y="53975"/>
                  </a:lnTo>
                  <a:lnTo>
                    <a:pt x="38798" y="53848"/>
                  </a:lnTo>
                  <a:lnTo>
                    <a:pt x="16192" y="40779"/>
                  </a:lnTo>
                  <a:lnTo>
                    <a:pt x="16065" y="40716"/>
                  </a:lnTo>
                  <a:lnTo>
                    <a:pt x="2476" y="32854"/>
                  </a:lnTo>
                  <a:lnTo>
                    <a:pt x="2184" y="32664"/>
                  </a:lnTo>
                  <a:lnTo>
                    <a:pt x="1892" y="32372"/>
                  </a:lnTo>
                  <a:lnTo>
                    <a:pt x="1765" y="32219"/>
                  </a:lnTo>
                  <a:lnTo>
                    <a:pt x="1625" y="31902"/>
                  </a:lnTo>
                  <a:lnTo>
                    <a:pt x="1600" y="31724"/>
                  </a:lnTo>
                  <a:lnTo>
                    <a:pt x="1600" y="31559"/>
                  </a:lnTo>
                  <a:lnTo>
                    <a:pt x="1625" y="31369"/>
                  </a:lnTo>
                  <a:lnTo>
                    <a:pt x="1689" y="31216"/>
                  </a:lnTo>
                  <a:lnTo>
                    <a:pt x="2476" y="30416"/>
                  </a:lnTo>
                  <a:lnTo>
                    <a:pt x="52552" y="1498"/>
                  </a:lnTo>
                  <a:lnTo>
                    <a:pt x="52679" y="1422"/>
                  </a:lnTo>
                  <a:lnTo>
                    <a:pt x="52997" y="1270"/>
                  </a:lnTo>
                  <a:lnTo>
                    <a:pt x="53238" y="1168"/>
                  </a:lnTo>
                  <a:lnTo>
                    <a:pt x="53505" y="1117"/>
                  </a:lnTo>
                  <a:lnTo>
                    <a:pt x="53771" y="1028"/>
                  </a:lnTo>
                  <a:lnTo>
                    <a:pt x="54038" y="990"/>
                  </a:lnTo>
                  <a:lnTo>
                    <a:pt x="54203" y="977"/>
                  </a:lnTo>
                  <a:lnTo>
                    <a:pt x="54330" y="952"/>
                  </a:lnTo>
                  <a:lnTo>
                    <a:pt x="54635" y="939"/>
                  </a:lnTo>
                  <a:lnTo>
                    <a:pt x="55219" y="952"/>
                  </a:lnTo>
                  <a:lnTo>
                    <a:pt x="55791" y="1028"/>
                  </a:lnTo>
                  <a:lnTo>
                    <a:pt x="56057" y="1117"/>
                  </a:lnTo>
                  <a:lnTo>
                    <a:pt x="56324" y="1168"/>
                  </a:lnTo>
                  <a:lnTo>
                    <a:pt x="56451" y="1219"/>
                  </a:lnTo>
                  <a:lnTo>
                    <a:pt x="56896" y="1435"/>
                  </a:lnTo>
                  <a:lnTo>
                    <a:pt x="70497" y="9296"/>
                  </a:lnTo>
                  <a:lnTo>
                    <a:pt x="70637" y="9372"/>
                  </a:lnTo>
                  <a:lnTo>
                    <a:pt x="93345" y="22491"/>
                  </a:lnTo>
                  <a:lnTo>
                    <a:pt x="107073" y="30416"/>
                  </a:lnTo>
                  <a:lnTo>
                    <a:pt x="107365" y="30607"/>
                  </a:lnTo>
                  <a:lnTo>
                    <a:pt x="107530" y="30746"/>
                  </a:lnTo>
                  <a:lnTo>
                    <a:pt x="107670" y="30899"/>
                  </a:lnTo>
                  <a:lnTo>
                    <a:pt x="107784" y="31051"/>
                  </a:lnTo>
                  <a:lnTo>
                    <a:pt x="107873" y="31216"/>
                  </a:lnTo>
                  <a:lnTo>
                    <a:pt x="107924" y="31369"/>
                  </a:lnTo>
                  <a:lnTo>
                    <a:pt x="107950" y="31559"/>
                  </a:lnTo>
                  <a:lnTo>
                    <a:pt x="107950" y="29616"/>
                  </a:lnTo>
                  <a:lnTo>
                    <a:pt x="94640" y="21920"/>
                  </a:lnTo>
                  <a:lnTo>
                    <a:pt x="94513" y="21831"/>
                  </a:lnTo>
                  <a:lnTo>
                    <a:pt x="94373" y="21780"/>
                  </a:lnTo>
                  <a:lnTo>
                    <a:pt x="71843" y="8775"/>
                  </a:lnTo>
                  <a:lnTo>
                    <a:pt x="71678" y="8661"/>
                  </a:lnTo>
                  <a:lnTo>
                    <a:pt x="58166" y="876"/>
                  </a:lnTo>
                  <a:lnTo>
                    <a:pt x="58039" y="787"/>
                  </a:lnTo>
                  <a:lnTo>
                    <a:pt x="57912" y="723"/>
                  </a:lnTo>
                  <a:lnTo>
                    <a:pt x="57531" y="520"/>
                  </a:lnTo>
                  <a:lnTo>
                    <a:pt x="57340" y="469"/>
                  </a:lnTo>
                  <a:lnTo>
                    <a:pt x="57162" y="381"/>
                  </a:lnTo>
                  <a:lnTo>
                    <a:pt x="56540" y="215"/>
                  </a:lnTo>
                  <a:lnTo>
                    <a:pt x="56337" y="152"/>
                  </a:lnTo>
                  <a:lnTo>
                    <a:pt x="55905" y="76"/>
                  </a:lnTo>
                  <a:lnTo>
                    <a:pt x="55676" y="63"/>
                  </a:lnTo>
                  <a:lnTo>
                    <a:pt x="55003" y="0"/>
                  </a:lnTo>
                  <a:lnTo>
                    <a:pt x="54546" y="0"/>
                  </a:lnTo>
                  <a:lnTo>
                    <a:pt x="53657" y="76"/>
                  </a:lnTo>
                  <a:lnTo>
                    <a:pt x="53225" y="152"/>
                  </a:lnTo>
                  <a:lnTo>
                    <a:pt x="52412" y="381"/>
                  </a:lnTo>
                  <a:lnTo>
                    <a:pt x="52222" y="469"/>
                  </a:lnTo>
                  <a:lnTo>
                    <a:pt x="52044" y="520"/>
                  </a:lnTo>
                  <a:lnTo>
                    <a:pt x="51689" y="698"/>
                  </a:lnTo>
                  <a:lnTo>
                    <a:pt x="51536" y="774"/>
                  </a:lnTo>
                  <a:lnTo>
                    <a:pt x="51409" y="863"/>
                  </a:lnTo>
                  <a:lnTo>
                    <a:pt x="1460" y="29692"/>
                  </a:lnTo>
                  <a:lnTo>
                    <a:pt x="1333" y="29756"/>
                  </a:lnTo>
                  <a:lnTo>
                    <a:pt x="342" y="30632"/>
                  </a:lnTo>
                  <a:lnTo>
                    <a:pt x="127" y="30988"/>
                  </a:lnTo>
                  <a:lnTo>
                    <a:pt x="88" y="31127"/>
                  </a:lnTo>
                  <a:lnTo>
                    <a:pt x="38" y="31254"/>
                  </a:lnTo>
                  <a:lnTo>
                    <a:pt x="0" y="31508"/>
                  </a:lnTo>
                  <a:lnTo>
                    <a:pt x="0" y="31775"/>
                  </a:lnTo>
                  <a:lnTo>
                    <a:pt x="38" y="32016"/>
                  </a:lnTo>
                  <a:lnTo>
                    <a:pt x="88" y="32156"/>
                  </a:lnTo>
                  <a:lnTo>
                    <a:pt x="127" y="32283"/>
                  </a:lnTo>
                  <a:lnTo>
                    <a:pt x="254" y="32550"/>
                  </a:lnTo>
                  <a:lnTo>
                    <a:pt x="431" y="32778"/>
                  </a:lnTo>
                  <a:lnTo>
                    <a:pt x="647" y="33007"/>
                  </a:lnTo>
                  <a:lnTo>
                    <a:pt x="889" y="33235"/>
                  </a:lnTo>
                  <a:lnTo>
                    <a:pt x="1181" y="33426"/>
                  </a:lnTo>
                  <a:lnTo>
                    <a:pt x="1333" y="33515"/>
                  </a:lnTo>
                  <a:lnTo>
                    <a:pt x="14998" y="41414"/>
                  </a:lnTo>
                  <a:lnTo>
                    <a:pt x="37807" y="54597"/>
                  </a:lnTo>
                  <a:lnTo>
                    <a:pt x="51396" y="62420"/>
                  </a:lnTo>
                  <a:lnTo>
                    <a:pt x="51523" y="62484"/>
                  </a:lnTo>
                  <a:lnTo>
                    <a:pt x="51676" y="62598"/>
                  </a:lnTo>
                  <a:lnTo>
                    <a:pt x="52031" y="62763"/>
                  </a:lnTo>
                  <a:lnTo>
                    <a:pt x="52222" y="62814"/>
                  </a:lnTo>
                  <a:lnTo>
                    <a:pt x="52412" y="62890"/>
                  </a:lnTo>
                  <a:lnTo>
                    <a:pt x="53009" y="63068"/>
                  </a:lnTo>
                  <a:lnTo>
                    <a:pt x="53225" y="63119"/>
                  </a:lnTo>
                  <a:lnTo>
                    <a:pt x="53657" y="63195"/>
                  </a:lnTo>
                  <a:lnTo>
                    <a:pt x="53886" y="63220"/>
                  </a:lnTo>
                  <a:lnTo>
                    <a:pt x="54102" y="63258"/>
                  </a:lnTo>
                  <a:lnTo>
                    <a:pt x="54546" y="63271"/>
                  </a:lnTo>
                  <a:lnTo>
                    <a:pt x="55460" y="63258"/>
                  </a:lnTo>
                  <a:lnTo>
                    <a:pt x="55676" y="63220"/>
                  </a:lnTo>
                  <a:lnTo>
                    <a:pt x="55905" y="63195"/>
                  </a:lnTo>
                  <a:lnTo>
                    <a:pt x="56337" y="63119"/>
                  </a:lnTo>
                  <a:lnTo>
                    <a:pt x="57150" y="62890"/>
                  </a:lnTo>
                  <a:lnTo>
                    <a:pt x="57340" y="62814"/>
                  </a:lnTo>
                  <a:lnTo>
                    <a:pt x="57531" y="62763"/>
                  </a:lnTo>
                  <a:lnTo>
                    <a:pt x="57873" y="62598"/>
                  </a:lnTo>
                  <a:lnTo>
                    <a:pt x="58013" y="62509"/>
                  </a:lnTo>
                  <a:lnTo>
                    <a:pt x="58140" y="62420"/>
                  </a:lnTo>
                  <a:lnTo>
                    <a:pt x="108077" y="33591"/>
                  </a:lnTo>
                  <a:lnTo>
                    <a:pt x="108229" y="33515"/>
                  </a:lnTo>
                  <a:lnTo>
                    <a:pt x="109474" y="32156"/>
                  </a:lnTo>
                  <a:lnTo>
                    <a:pt x="109524" y="32016"/>
                  </a:lnTo>
                  <a:lnTo>
                    <a:pt x="109575" y="31775"/>
                  </a:lnTo>
                  <a:lnTo>
                    <a:pt x="109575" y="31508"/>
                  </a:lnTo>
                  <a:close/>
                </a:path>
                <a:path w="205739" h="63500">
                  <a:moveTo>
                    <a:pt x="165100" y="14922"/>
                  </a:moveTo>
                  <a:lnTo>
                    <a:pt x="163741" y="14135"/>
                  </a:lnTo>
                  <a:lnTo>
                    <a:pt x="140970" y="27292"/>
                  </a:lnTo>
                  <a:lnTo>
                    <a:pt x="140843" y="27355"/>
                  </a:lnTo>
                  <a:lnTo>
                    <a:pt x="140741" y="27482"/>
                  </a:lnTo>
                  <a:lnTo>
                    <a:pt x="140690" y="27609"/>
                  </a:lnTo>
                  <a:lnTo>
                    <a:pt x="140690" y="27736"/>
                  </a:lnTo>
                  <a:lnTo>
                    <a:pt x="140766" y="27876"/>
                  </a:lnTo>
                  <a:lnTo>
                    <a:pt x="140881" y="28003"/>
                  </a:lnTo>
                  <a:lnTo>
                    <a:pt x="141071" y="28130"/>
                  </a:lnTo>
                  <a:lnTo>
                    <a:pt x="141249" y="28168"/>
                  </a:lnTo>
                  <a:lnTo>
                    <a:pt x="141414" y="28219"/>
                  </a:lnTo>
                  <a:lnTo>
                    <a:pt x="141795" y="28232"/>
                  </a:lnTo>
                  <a:lnTo>
                    <a:pt x="141986" y="28206"/>
                  </a:lnTo>
                  <a:lnTo>
                    <a:pt x="142151" y="28155"/>
                  </a:lnTo>
                  <a:lnTo>
                    <a:pt x="142328" y="28079"/>
                  </a:lnTo>
                  <a:lnTo>
                    <a:pt x="165100" y="14922"/>
                  </a:lnTo>
                  <a:close/>
                </a:path>
                <a:path w="205739" h="63500">
                  <a:moveTo>
                    <a:pt x="196583" y="33007"/>
                  </a:moveTo>
                  <a:lnTo>
                    <a:pt x="196519" y="32791"/>
                  </a:lnTo>
                  <a:lnTo>
                    <a:pt x="195808" y="32397"/>
                  </a:lnTo>
                  <a:lnTo>
                    <a:pt x="195808" y="32943"/>
                  </a:lnTo>
                  <a:lnTo>
                    <a:pt x="173520" y="45834"/>
                  </a:lnTo>
                  <a:lnTo>
                    <a:pt x="151231" y="32943"/>
                  </a:lnTo>
                  <a:lnTo>
                    <a:pt x="173507" y="20053"/>
                  </a:lnTo>
                  <a:lnTo>
                    <a:pt x="195808" y="32943"/>
                  </a:lnTo>
                  <a:lnTo>
                    <a:pt x="195808" y="32397"/>
                  </a:lnTo>
                  <a:lnTo>
                    <a:pt x="173748" y="19659"/>
                  </a:lnTo>
                  <a:lnTo>
                    <a:pt x="173596" y="19608"/>
                  </a:lnTo>
                  <a:lnTo>
                    <a:pt x="173443" y="19596"/>
                  </a:lnTo>
                  <a:lnTo>
                    <a:pt x="173316" y="19646"/>
                  </a:lnTo>
                  <a:lnTo>
                    <a:pt x="150533" y="32791"/>
                  </a:lnTo>
                  <a:lnTo>
                    <a:pt x="150431" y="32969"/>
                  </a:lnTo>
                  <a:lnTo>
                    <a:pt x="173278" y="46189"/>
                  </a:lnTo>
                  <a:lnTo>
                    <a:pt x="173405" y="46266"/>
                  </a:lnTo>
                  <a:lnTo>
                    <a:pt x="173621" y="46266"/>
                  </a:lnTo>
                  <a:lnTo>
                    <a:pt x="173748" y="46228"/>
                  </a:lnTo>
                  <a:lnTo>
                    <a:pt x="196519" y="33070"/>
                  </a:lnTo>
                  <a:close/>
                </a:path>
                <a:path w="205739" h="63500">
                  <a:moveTo>
                    <a:pt x="205219" y="37452"/>
                  </a:moveTo>
                  <a:lnTo>
                    <a:pt x="205143" y="37325"/>
                  </a:lnTo>
                  <a:lnTo>
                    <a:pt x="204965" y="37160"/>
                  </a:lnTo>
                  <a:lnTo>
                    <a:pt x="204838" y="37084"/>
                  </a:lnTo>
                  <a:lnTo>
                    <a:pt x="204660" y="37033"/>
                  </a:lnTo>
                  <a:lnTo>
                    <a:pt x="204495" y="36995"/>
                  </a:lnTo>
                  <a:lnTo>
                    <a:pt x="204063" y="36982"/>
                  </a:lnTo>
                  <a:lnTo>
                    <a:pt x="203923" y="37007"/>
                  </a:lnTo>
                  <a:lnTo>
                    <a:pt x="203720" y="37071"/>
                  </a:lnTo>
                  <a:lnTo>
                    <a:pt x="203568" y="37134"/>
                  </a:lnTo>
                  <a:lnTo>
                    <a:pt x="180809" y="50279"/>
                  </a:lnTo>
                  <a:lnTo>
                    <a:pt x="180682" y="50368"/>
                  </a:lnTo>
                  <a:lnTo>
                    <a:pt x="180581" y="50495"/>
                  </a:lnTo>
                  <a:lnTo>
                    <a:pt x="180530" y="50761"/>
                  </a:lnTo>
                  <a:lnTo>
                    <a:pt x="180606" y="50914"/>
                  </a:lnTo>
                  <a:lnTo>
                    <a:pt x="180784" y="51054"/>
                  </a:lnTo>
                  <a:lnTo>
                    <a:pt x="180949" y="51142"/>
                  </a:lnTo>
                  <a:lnTo>
                    <a:pt x="181076" y="51193"/>
                  </a:lnTo>
                  <a:lnTo>
                    <a:pt x="181254" y="51219"/>
                  </a:lnTo>
                  <a:lnTo>
                    <a:pt x="181444" y="51231"/>
                  </a:lnTo>
                  <a:lnTo>
                    <a:pt x="181673" y="51231"/>
                  </a:lnTo>
                  <a:lnTo>
                    <a:pt x="181813" y="51206"/>
                  </a:lnTo>
                  <a:lnTo>
                    <a:pt x="181978" y="51155"/>
                  </a:lnTo>
                  <a:lnTo>
                    <a:pt x="182168" y="51079"/>
                  </a:lnTo>
                  <a:lnTo>
                    <a:pt x="204939" y="37934"/>
                  </a:lnTo>
                  <a:lnTo>
                    <a:pt x="205066" y="37846"/>
                  </a:lnTo>
                  <a:lnTo>
                    <a:pt x="205168" y="37719"/>
                  </a:lnTo>
                  <a:lnTo>
                    <a:pt x="205219" y="3745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302006" y="1478940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09">
                  <a:moveTo>
                    <a:pt x="22453" y="37160"/>
                  </a:moveTo>
                  <a:lnTo>
                    <a:pt x="22301" y="37084"/>
                  </a:lnTo>
                  <a:lnTo>
                    <a:pt x="22174" y="37033"/>
                  </a:lnTo>
                  <a:lnTo>
                    <a:pt x="22009" y="37007"/>
                  </a:lnTo>
                  <a:lnTo>
                    <a:pt x="21615" y="36995"/>
                  </a:lnTo>
                  <a:lnTo>
                    <a:pt x="21450" y="37020"/>
                  </a:lnTo>
                  <a:lnTo>
                    <a:pt x="21272" y="37071"/>
                  </a:lnTo>
                  <a:lnTo>
                    <a:pt x="21132" y="37134"/>
                  </a:lnTo>
                  <a:lnTo>
                    <a:pt x="20993" y="37223"/>
                  </a:lnTo>
                  <a:lnTo>
                    <a:pt x="20878" y="37350"/>
                  </a:lnTo>
                  <a:lnTo>
                    <a:pt x="20802" y="37528"/>
                  </a:lnTo>
                  <a:lnTo>
                    <a:pt x="20815" y="37655"/>
                  </a:lnTo>
                  <a:lnTo>
                    <a:pt x="20891" y="37795"/>
                  </a:lnTo>
                  <a:lnTo>
                    <a:pt x="21056" y="37934"/>
                  </a:lnTo>
                  <a:lnTo>
                    <a:pt x="22453" y="37160"/>
                  </a:lnTo>
                  <a:close/>
                </a:path>
                <a:path w="138429" h="80009">
                  <a:moveTo>
                    <a:pt x="23482" y="31432"/>
                  </a:moveTo>
                  <a:lnTo>
                    <a:pt x="21539" y="28752"/>
                  </a:lnTo>
                  <a:lnTo>
                    <a:pt x="21539" y="31496"/>
                  </a:lnTo>
                  <a:lnTo>
                    <a:pt x="21501" y="32118"/>
                  </a:lnTo>
                  <a:lnTo>
                    <a:pt x="16344" y="34810"/>
                  </a:lnTo>
                  <a:lnTo>
                    <a:pt x="15265" y="34785"/>
                  </a:lnTo>
                  <a:lnTo>
                    <a:pt x="12217" y="33883"/>
                  </a:lnTo>
                  <a:lnTo>
                    <a:pt x="10617" y="31788"/>
                  </a:lnTo>
                  <a:lnTo>
                    <a:pt x="10617" y="31496"/>
                  </a:lnTo>
                  <a:lnTo>
                    <a:pt x="13042" y="29032"/>
                  </a:lnTo>
                  <a:lnTo>
                    <a:pt x="13271" y="28930"/>
                  </a:lnTo>
                  <a:lnTo>
                    <a:pt x="13754" y="28778"/>
                  </a:lnTo>
                  <a:lnTo>
                    <a:pt x="14757" y="28562"/>
                  </a:lnTo>
                  <a:lnTo>
                    <a:pt x="15278" y="28498"/>
                  </a:lnTo>
                  <a:lnTo>
                    <a:pt x="15811" y="28473"/>
                  </a:lnTo>
                  <a:lnTo>
                    <a:pt x="16891" y="28498"/>
                  </a:lnTo>
                  <a:lnTo>
                    <a:pt x="17424" y="28562"/>
                  </a:lnTo>
                  <a:lnTo>
                    <a:pt x="18440" y="28778"/>
                  </a:lnTo>
                  <a:lnTo>
                    <a:pt x="18897" y="28930"/>
                  </a:lnTo>
                  <a:lnTo>
                    <a:pt x="19126" y="29032"/>
                  </a:lnTo>
                  <a:lnTo>
                    <a:pt x="19342" y="29095"/>
                  </a:lnTo>
                  <a:lnTo>
                    <a:pt x="19761" y="29286"/>
                  </a:lnTo>
                  <a:lnTo>
                    <a:pt x="19951" y="29413"/>
                  </a:lnTo>
                  <a:lnTo>
                    <a:pt x="20485" y="29756"/>
                  </a:lnTo>
                  <a:lnTo>
                    <a:pt x="21539" y="31496"/>
                  </a:lnTo>
                  <a:lnTo>
                    <a:pt x="21539" y="28752"/>
                  </a:lnTo>
                  <a:lnTo>
                    <a:pt x="21310" y="28625"/>
                  </a:lnTo>
                  <a:lnTo>
                    <a:pt x="16446" y="27368"/>
                  </a:lnTo>
                  <a:lnTo>
                    <a:pt x="15722" y="27368"/>
                  </a:lnTo>
                  <a:lnTo>
                    <a:pt x="8839" y="30810"/>
                  </a:lnTo>
                  <a:lnTo>
                    <a:pt x="8750" y="31013"/>
                  </a:lnTo>
                  <a:lnTo>
                    <a:pt x="8674" y="31432"/>
                  </a:lnTo>
                  <a:lnTo>
                    <a:pt x="8674" y="31851"/>
                  </a:lnTo>
                  <a:lnTo>
                    <a:pt x="8750" y="32283"/>
                  </a:lnTo>
                  <a:lnTo>
                    <a:pt x="8839" y="32461"/>
                  </a:lnTo>
                  <a:lnTo>
                    <a:pt x="8890" y="32677"/>
                  </a:lnTo>
                  <a:lnTo>
                    <a:pt x="15722" y="35915"/>
                  </a:lnTo>
                  <a:lnTo>
                    <a:pt x="17170" y="35877"/>
                  </a:lnTo>
                  <a:lnTo>
                    <a:pt x="23482" y="31851"/>
                  </a:lnTo>
                  <a:lnTo>
                    <a:pt x="23482" y="31432"/>
                  </a:lnTo>
                  <a:close/>
                </a:path>
                <a:path w="138429" h="80009">
                  <a:moveTo>
                    <a:pt x="23596" y="26771"/>
                  </a:moveTo>
                  <a:lnTo>
                    <a:pt x="22225" y="25984"/>
                  </a:lnTo>
                  <a:lnTo>
                    <a:pt x="22098" y="26060"/>
                  </a:lnTo>
                  <a:lnTo>
                    <a:pt x="21996" y="26187"/>
                  </a:lnTo>
                  <a:lnTo>
                    <a:pt x="21945" y="26314"/>
                  </a:lnTo>
                  <a:lnTo>
                    <a:pt x="21945" y="26441"/>
                  </a:lnTo>
                  <a:lnTo>
                    <a:pt x="22021" y="26581"/>
                  </a:lnTo>
                  <a:lnTo>
                    <a:pt x="22136" y="26708"/>
                  </a:lnTo>
                  <a:lnTo>
                    <a:pt x="22326" y="26835"/>
                  </a:lnTo>
                  <a:lnTo>
                    <a:pt x="22504" y="26873"/>
                  </a:lnTo>
                  <a:lnTo>
                    <a:pt x="22669" y="26924"/>
                  </a:lnTo>
                  <a:lnTo>
                    <a:pt x="23050" y="26936"/>
                  </a:lnTo>
                  <a:lnTo>
                    <a:pt x="23241" y="26911"/>
                  </a:lnTo>
                  <a:lnTo>
                    <a:pt x="23406" y="26860"/>
                  </a:lnTo>
                  <a:lnTo>
                    <a:pt x="23596" y="26771"/>
                  </a:lnTo>
                  <a:close/>
                </a:path>
                <a:path w="138429" h="80009">
                  <a:moveTo>
                    <a:pt x="39814" y="44754"/>
                  </a:moveTo>
                  <a:lnTo>
                    <a:pt x="39763" y="44627"/>
                  </a:lnTo>
                  <a:lnTo>
                    <a:pt x="39674" y="44500"/>
                  </a:lnTo>
                  <a:lnTo>
                    <a:pt x="39509" y="44373"/>
                  </a:lnTo>
                  <a:lnTo>
                    <a:pt x="39357" y="44297"/>
                  </a:lnTo>
                  <a:lnTo>
                    <a:pt x="29159" y="41046"/>
                  </a:lnTo>
                  <a:lnTo>
                    <a:pt x="22466" y="37160"/>
                  </a:lnTo>
                  <a:lnTo>
                    <a:pt x="21094" y="37947"/>
                  </a:lnTo>
                  <a:lnTo>
                    <a:pt x="27914" y="41897"/>
                  </a:lnTo>
                  <a:lnTo>
                    <a:pt x="28067" y="41960"/>
                  </a:lnTo>
                  <a:lnTo>
                    <a:pt x="28194" y="41998"/>
                  </a:lnTo>
                  <a:lnTo>
                    <a:pt x="28359" y="42049"/>
                  </a:lnTo>
                  <a:lnTo>
                    <a:pt x="38366" y="45262"/>
                  </a:lnTo>
                  <a:lnTo>
                    <a:pt x="38506" y="45300"/>
                  </a:lnTo>
                  <a:lnTo>
                    <a:pt x="38684" y="45326"/>
                  </a:lnTo>
                  <a:lnTo>
                    <a:pt x="38963" y="45326"/>
                  </a:lnTo>
                  <a:lnTo>
                    <a:pt x="39103" y="45313"/>
                  </a:lnTo>
                  <a:lnTo>
                    <a:pt x="39243" y="45288"/>
                  </a:lnTo>
                  <a:lnTo>
                    <a:pt x="39408" y="45237"/>
                  </a:lnTo>
                  <a:lnTo>
                    <a:pt x="39547" y="45161"/>
                  </a:lnTo>
                  <a:lnTo>
                    <a:pt x="39687" y="45059"/>
                  </a:lnTo>
                  <a:lnTo>
                    <a:pt x="39789" y="44932"/>
                  </a:lnTo>
                  <a:lnTo>
                    <a:pt x="39814" y="44805"/>
                  </a:lnTo>
                  <a:close/>
                </a:path>
                <a:path w="138429" h="80009">
                  <a:moveTo>
                    <a:pt x="45516" y="50660"/>
                  </a:moveTo>
                  <a:lnTo>
                    <a:pt x="45453" y="50507"/>
                  </a:lnTo>
                  <a:lnTo>
                    <a:pt x="45351" y="50380"/>
                  </a:lnTo>
                  <a:lnTo>
                    <a:pt x="45224" y="50304"/>
                  </a:lnTo>
                  <a:lnTo>
                    <a:pt x="38379" y="46367"/>
                  </a:lnTo>
                  <a:lnTo>
                    <a:pt x="38201" y="46266"/>
                  </a:lnTo>
                  <a:lnTo>
                    <a:pt x="38036" y="46215"/>
                  </a:lnTo>
                  <a:lnTo>
                    <a:pt x="37896" y="46189"/>
                  </a:lnTo>
                  <a:lnTo>
                    <a:pt x="37528" y="46189"/>
                  </a:lnTo>
                  <a:lnTo>
                    <a:pt x="37388" y="46215"/>
                  </a:lnTo>
                  <a:lnTo>
                    <a:pt x="37223" y="46266"/>
                  </a:lnTo>
                  <a:lnTo>
                    <a:pt x="37058" y="46329"/>
                  </a:lnTo>
                  <a:lnTo>
                    <a:pt x="36906" y="46431"/>
                  </a:lnTo>
                  <a:lnTo>
                    <a:pt x="36804" y="46558"/>
                  </a:lnTo>
                  <a:lnTo>
                    <a:pt x="36753" y="46723"/>
                  </a:lnTo>
                  <a:lnTo>
                    <a:pt x="36766" y="46850"/>
                  </a:lnTo>
                  <a:lnTo>
                    <a:pt x="36830" y="46990"/>
                  </a:lnTo>
                  <a:lnTo>
                    <a:pt x="37007" y="47129"/>
                  </a:lnTo>
                  <a:lnTo>
                    <a:pt x="43853" y="51104"/>
                  </a:lnTo>
                  <a:lnTo>
                    <a:pt x="43980" y="51142"/>
                  </a:lnTo>
                  <a:lnTo>
                    <a:pt x="44132" y="51193"/>
                  </a:lnTo>
                  <a:lnTo>
                    <a:pt x="44310" y="51244"/>
                  </a:lnTo>
                  <a:lnTo>
                    <a:pt x="44500" y="51257"/>
                  </a:lnTo>
                  <a:lnTo>
                    <a:pt x="44678" y="51244"/>
                  </a:lnTo>
                  <a:lnTo>
                    <a:pt x="44869" y="51231"/>
                  </a:lnTo>
                  <a:lnTo>
                    <a:pt x="45034" y="51181"/>
                  </a:lnTo>
                  <a:lnTo>
                    <a:pt x="45199" y="51104"/>
                  </a:lnTo>
                  <a:lnTo>
                    <a:pt x="45351" y="51003"/>
                  </a:lnTo>
                  <a:lnTo>
                    <a:pt x="45453" y="50876"/>
                  </a:lnTo>
                  <a:lnTo>
                    <a:pt x="45516" y="50723"/>
                  </a:lnTo>
                  <a:close/>
                </a:path>
                <a:path w="138429" h="80009">
                  <a:moveTo>
                    <a:pt x="46647" y="13233"/>
                  </a:moveTo>
                  <a:lnTo>
                    <a:pt x="46583" y="13068"/>
                  </a:lnTo>
                  <a:lnTo>
                    <a:pt x="46482" y="12928"/>
                  </a:lnTo>
                  <a:lnTo>
                    <a:pt x="46355" y="12852"/>
                  </a:lnTo>
                  <a:lnTo>
                    <a:pt x="46215" y="12776"/>
                  </a:lnTo>
                  <a:lnTo>
                    <a:pt x="46088" y="12750"/>
                  </a:lnTo>
                  <a:lnTo>
                    <a:pt x="45910" y="12700"/>
                  </a:lnTo>
                  <a:lnTo>
                    <a:pt x="45529" y="12687"/>
                  </a:lnTo>
                  <a:lnTo>
                    <a:pt x="45351" y="12712"/>
                  </a:lnTo>
                  <a:lnTo>
                    <a:pt x="45186" y="12763"/>
                  </a:lnTo>
                  <a:lnTo>
                    <a:pt x="45021" y="12839"/>
                  </a:lnTo>
                  <a:lnTo>
                    <a:pt x="46355" y="13639"/>
                  </a:lnTo>
                  <a:lnTo>
                    <a:pt x="46482" y="13563"/>
                  </a:lnTo>
                  <a:lnTo>
                    <a:pt x="46583" y="13436"/>
                  </a:lnTo>
                  <a:lnTo>
                    <a:pt x="46634" y="13271"/>
                  </a:lnTo>
                  <a:close/>
                </a:path>
                <a:path w="138429" h="80009">
                  <a:moveTo>
                    <a:pt x="57734" y="29933"/>
                  </a:moveTo>
                  <a:lnTo>
                    <a:pt x="57594" y="29845"/>
                  </a:lnTo>
                  <a:lnTo>
                    <a:pt x="56934" y="29565"/>
                  </a:lnTo>
                  <a:lnTo>
                    <a:pt x="56578" y="29451"/>
                  </a:lnTo>
                  <a:lnTo>
                    <a:pt x="56375" y="29413"/>
                  </a:lnTo>
                  <a:lnTo>
                    <a:pt x="56184" y="29362"/>
                  </a:lnTo>
                  <a:lnTo>
                    <a:pt x="55791" y="29286"/>
                  </a:lnTo>
                  <a:lnTo>
                    <a:pt x="55587" y="29273"/>
                  </a:lnTo>
                  <a:lnTo>
                    <a:pt x="55384" y="29235"/>
                  </a:lnTo>
                  <a:lnTo>
                    <a:pt x="54991" y="29222"/>
                  </a:lnTo>
                  <a:lnTo>
                    <a:pt x="54165" y="29235"/>
                  </a:lnTo>
                  <a:lnTo>
                    <a:pt x="53949" y="29273"/>
                  </a:lnTo>
                  <a:lnTo>
                    <a:pt x="53759" y="29286"/>
                  </a:lnTo>
                  <a:lnTo>
                    <a:pt x="53365" y="29362"/>
                  </a:lnTo>
                  <a:lnTo>
                    <a:pt x="53187" y="29413"/>
                  </a:lnTo>
                  <a:lnTo>
                    <a:pt x="52984" y="29451"/>
                  </a:lnTo>
                  <a:lnTo>
                    <a:pt x="52628" y="29565"/>
                  </a:lnTo>
                  <a:lnTo>
                    <a:pt x="52463" y="29641"/>
                  </a:lnTo>
                  <a:lnTo>
                    <a:pt x="52285" y="29705"/>
                  </a:lnTo>
                  <a:lnTo>
                    <a:pt x="51968" y="29845"/>
                  </a:lnTo>
                  <a:lnTo>
                    <a:pt x="51676" y="30010"/>
                  </a:lnTo>
                  <a:lnTo>
                    <a:pt x="51409" y="30200"/>
                  </a:lnTo>
                  <a:lnTo>
                    <a:pt x="51181" y="30391"/>
                  </a:lnTo>
                  <a:lnTo>
                    <a:pt x="50596" y="31521"/>
                  </a:lnTo>
                  <a:lnTo>
                    <a:pt x="50596" y="31750"/>
                  </a:lnTo>
                  <a:lnTo>
                    <a:pt x="51308" y="32969"/>
                  </a:lnTo>
                  <a:lnTo>
                    <a:pt x="51816" y="33362"/>
                  </a:lnTo>
                  <a:lnTo>
                    <a:pt x="53187" y="32550"/>
                  </a:lnTo>
                  <a:lnTo>
                    <a:pt x="52971" y="32423"/>
                  </a:lnTo>
                  <a:lnTo>
                    <a:pt x="52844" y="32321"/>
                  </a:lnTo>
                  <a:lnTo>
                    <a:pt x="52692" y="32143"/>
                  </a:lnTo>
                  <a:lnTo>
                    <a:pt x="52578" y="31953"/>
                  </a:lnTo>
                  <a:lnTo>
                    <a:pt x="52527" y="31686"/>
                  </a:lnTo>
                  <a:lnTo>
                    <a:pt x="54660" y="30353"/>
                  </a:lnTo>
                  <a:lnTo>
                    <a:pt x="55219" y="30365"/>
                  </a:lnTo>
                  <a:lnTo>
                    <a:pt x="55638" y="30429"/>
                  </a:lnTo>
                  <a:lnTo>
                    <a:pt x="55943" y="30518"/>
                  </a:lnTo>
                  <a:lnTo>
                    <a:pt x="56299" y="30670"/>
                  </a:lnTo>
                  <a:lnTo>
                    <a:pt x="57734" y="29933"/>
                  </a:lnTo>
                  <a:close/>
                </a:path>
                <a:path w="138429" h="80009">
                  <a:moveTo>
                    <a:pt x="58966" y="31534"/>
                  </a:moveTo>
                  <a:lnTo>
                    <a:pt x="58254" y="30314"/>
                  </a:lnTo>
                  <a:lnTo>
                    <a:pt x="57886" y="30022"/>
                  </a:lnTo>
                  <a:lnTo>
                    <a:pt x="57734" y="29946"/>
                  </a:lnTo>
                  <a:lnTo>
                    <a:pt x="56375" y="30734"/>
                  </a:lnTo>
                  <a:lnTo>
                    <a:pt x="56591" y="30886"/>
                  </a:lnTo>
                  <a:lnTo>
                    <a:pt x="56819" y="31076"/>
                  </a:lnTo>
                  <a:lnTo>
                    <a:pt x="56908" y="31203"/>
                  </a:lnTo>
                  <a:lnTo>
                    <a:pt x="56959" y="31330"/>
                  </a:lnTo>
                  <a:lnTo>
                    <a:pt x="57035" y="31597"/>
                  </a:lnTo>
                  <a:lnTo>
                    <a:pt x="56654" y="32359"/>
                  </a:lnTo>
                  <a:lnTo>
                    <a:pt x="56134" y="32702"/>
                  </a:lnTo>
                  <a:lnTo>
                    <a:pt x="55638" y="32854"/>
                  </a:lnTo>
                  <a:lnTo>
                    <a:pt x="55118" y="32931"/>
                  </a:lnTo>
                  <a:lnTo>
                    <a:pt x="54457" y="32931"/>
                  </a:lnTo>
                  <a:lnTo>
                    <a:pt x="54025" y="32893"/>
                  </a:lnTo>
                  <a:lnTo>
                    <a:pt x="53428" y="32702"/>
                  </a:lnTo>
                  <a:lnTo>
                    <a:pt x="53187" y="32562"/>
                  </a:lnTo>
                  <a:lnTo>
                    <a:pt x="51816" y="33362"/>
                  </a:lnTo>
                  <a:lnTo>
                    <a:pt x="52463" y="33655"/>
                  </a:lnTo>
                  <a:lnTo>
                    <a:pt x="52984" y="33832"/>
                  </a:lnTo>
                  <a:lnTo>
                    <a:pt x="53187" y="33870"/>
                  </a:lnTo>
                  <a:lnTo>
                    <a:pt x="53378" y="33921"/>
                  </a:lnTo>
                  <a:lnTo>
                    <a:pt x="53759" y="33997"/>
                  </a:lnTo>
                  <a:lnTo>
                    <a:pt x="54178" y="34048"/>
                  </a:lnTo>
                  <a:lnTo>
                    <a:pt x="54571" y="34074"/>
                  </a:lnTo>
                  <a:lnTo>
                    <a:pt x="54991" y="34074"/>
                  </a:lnTo>
                  <a:lnTo>
                    <a:pt x="55397" y="34048"/>
                  </a:lnTo>
                  <a:lnTo>
                    <a:pt x="55791" y="33997"/>
                  </a:lnTo>
                  <a:lnTo>
                    <a:pt x="56197" y="33921"/>
                  </a:lnTo>
                  <a:lnTo>
                    <a:pt x="56375" y="33870"/>
                  </a:lnTo>
                  <a:lnTo>
                    <a:pt x="56578" y="33832"/>
                  </a:lnTo>
                  <a:lnTo>
                    <a:pt x="58254" y="32981"/>
                  </a:lnTo>
                  <a:lnTo>
                    <a:pt x="58381" y="32893"/>
                  </a:lnTo>
                  <a:lnTo>
                    <a:pt x="58966" y="31762"/>
                  </a:lnTo>
                  <a:lnTo>
                    <a:pt x="58966" y="31534"/>
                  </a:lnTo>
                  <a:close/>
                </a:path>
                <a:path w="138429" h="80009">
                  <a:moveTo>
                    <a:pt x="60693" y="28206"/>
                  </a:moveTo>
                  <a:lnTo>
                    <a:pt x="55194" y="26809"/>
                  </a:lnTo>
                  <a:lnTo>
                    <a:pt x="53555" y="26847"/>
                  </a:lnTo>
                  <a:lnTo>
                    <a:pt x="46418" y="31381"/>
                  </a:lnTo>
                  <a:lnTo>
                    <a:pt x="46418" y="31877"/>
                  </a:lnTo>
                  <a:lnTo>
                    <a:pt x="48869" y="35052"/>
                  </a:lnTo>
                  <a:lnTo>
                    <a:pt x="49314" y="34798"/>
                  </a:lnTo>
                  <a:lnTo>
                    <a:pt x="48564" y="34302"/>
                  </a:lnTo>
                  <a:lnTo>
                    <a:pt x="48145" y="33947"/>
                  </a:lnTo>
                  <a:lnTo>
                    <a:pt x="47053" y="31864"/>
                  </a:lnTo>
                  <a:lnTo>
                    <a:pt x="47053" y="31419"/>
                  </a:lnTo>
                  <a:lnTo>
                    <a:pt x="54406" y="27178"/>
                  </a:lnTo>
                  <a:lnTo>
                    <a:pt x="55918" y="27216"/>
                  </a:lnTo>
                  <a:lnTo>
                    <a:pt x="60248" y="28486"/>
                  </a:lnTo>
                  <a:lnTo>
                    <a:pt x="60693" y="28206"/>
                  </a:lnTo>
                  <a:close/>
                </a:path>
                <a:path w="138429" h="80009">
                  <a:moveTo>
                    <a:pt x="62191" y="53771"/>
                  </a:moveTo>
                  <a:lnTo>
                    <a:pt x="60248" y="51092"/>
                  </a:lnTo>
                  <a:lnTo>
                    <a:pt x="60248" y="53835"/>
                  </a:lnTo>
                  <a:lnTo>
                    <a:pt x="60248" y="54127"/>
                  </a:lnTo>
                  <a:lnTo>
                    <a:pt x="58635" y="56210"/>
                  </a:lnTo>
                  <a:lnTo>
                    <a:pt x="58458" y="56337"/>
                  </a:lnTo>
                  <a:lnTo>
                    <a:pt x="58039" y="56540"/>
                  </a:lnTo>
                  <a:lnTo>
                    <a:pt x="57823" y="56591"/>
                  </a:lnTo>
                  <a:lnTo>
                    <a:pt x="57594" y="56692"/>
                  </a:lnTo>
                  <a:lnTo>
                    <a:pt x="57111" y="56845"/>
                  </a:lnTo>
                  <a:lnTo>
                    <a:pt x="56108" y="57061"/>
                  </a:lnTo>
                  <a:lnTo>
                    <a:pt x="55587" y="57124"/>
                  </a:lnTo>
                  <a:lnTo>
                    <a:pt x="55054" y="57150"/>
                  </a:lnTo>
                  <a:lnTo>
                    <a:pt x="53975" y="57124"/>
                  </a:lnTo>
                  <a:lnTo>
                    <a:pt x="51739" y="56591"/>
                  </a:lnTo>
                  <a:lnTo>
                    <a:pt x="51523" y="56540"/>
                  </a:lnTo>
                  <a:lnTo>
                    <a:pt x="49314" y="54127"/>
                  </a:lnTo>
                  <a:lnTo>
                    <a:pt x="49352" y="53505"/>
                  </a:lnTo>
                  <a:lnTo>
                    <a:pt x="51727" y="51371"/>
                  </a:lnTo>
                  <a:lnTo>
                    <a:pt x="51955" y="51269"/>
                  </a:lnTo>
                  <a:lnTo>
                    <a:pt x="52425" y="51117"/>
                  </a:lnTo>
                  <a:lnTo>
                    <a:pt x="53441" y="50901"/>
                  </a:lnTo>
                  <a:lnTo>
                    <a:pt x="53962" y="50838"/>
                  </a:lnTo>
                  <a:lnTo>
                    <a:pt x="54508" y="50812"/>
                  </a:lnTo>
                  <a:lnTo>
                    <a:pt x="55587" y="50838"/>
                  </a:lnTo>
                  <a:lnTo>
                    <a:pt x="56108" y="50901"/>
                  </a:lnTo>
                  <a:lnTo>
                    <a:pt x="56857" y="51054"/>
                  </a:lnTo>
                  <a:lnTo>
                    <a:pt x="57581" y="51269"/>
                  </a:lnTo>
                  <a:lnTo>
                    <a:pt x="57823" y="51371"/>
                  </a:lnTo>
                  <a:lnTo>
                    <a:pt x="58039" y="51435"/>
                  </a:lnTo>
                  <a:lnTo>
                    <a:pt x="58445" y="51625"/>
                  </a:lnTo>
                  <a:lnTo>
                    <a:pt x="58635" y="51752"/>
                  </a:lnTo>
                  <a:lnTo>
                    <a:pt x="59182" y="52095"/>
                  </a:lnTo>
                  <a:lnTo>
                    <a:pt x="60248" y="53835"/>
                  </a:lnTo>
                  <a:lnTo>
                    <a:pt x="60248" y="51092"/>
                  </a:lnTo>
                  <a:lnTo>
                    <a:pt x="55130" y="49707"/>
                  </a:lnTo>
                  <a:lnTo>
                    <a:pt x="53682" y="49745"/>
                  </a:lnTo>
                  <a:lnTo>
                    <a:pt x="47371" y="53771"/>
                  </a:lnTo>
                  <a:lnTo>
                    <a:pt x="47371" y="54190"/>
                  </a:lnTo>
                  <a:lnTo>
                    <a:pt x="49542" y="57010"/>
                  </a:lnTo>
                  <a:lnTo>
                    <a:pt x="49809" y="57162"/>
                  </a:lnTo>
                  <a:lnTo>
                    <a:pt x="54419" y="58254"/>
                  </a:lnTo>
                  <a:lnTo>
                    <a:pt x="55143" y="58254"/>
                  </a:lnTo>
                  <a:lnTo>
                    <a:pt x="62191" y="54190"/>
                  </a:lnTo>
                  <a:lnTo>
                    <a:pt x="62191" y="53771"/>
                  </a:lnTo>
                  <a:close/>
                </a:path>
                <a:path w="138429" h="80009">
                  <a:moveTo>
                    <a:pt x="62191" y="9080"/>
                  </a:moveTo>
                  <a:lnTo>
                    <a:pt x="60934" y="6921"/>
                  </a:lnTo>
                  <a:lnTo>
                    <a:pt x="60744" y="6731"/>
                  </a:lnTo>
                  <a:lnTo>
                    <a:pt x="60274" y="6413"/>
                  </a:lnTo>
                  <a:lnTo>
                    <a:pt x="60248" y="9144"/>
                  </a:lnTo>
                  <a:lnTo>
                    <a:pt x="60248" y="9448"/>
                  </a:lnTo>
                  <a:lnTo>
                    <a:pt x="55054" y="12458"/>
                  </a:lnTo>
                  <a:lnTo>
                    <a:pt x="54508" y="12458"/>
                  </a:lnTo>
                  <a:lnTo>
                    <a:pt x="49314" y="9448"/>
                  </a:lnTo>
                  <a:lnTo>
                    <a:pt x="49352" y="8813"/>
                  </a:lnTo>
                  <a:lnTo>
                    <a:pt x="51727" y="6680"/>
                  </a:lnTo>
                  <a:lnTo>
                    <a:pt x="51955" y="6578"/>
                  </a:lnTo>
                  <a:lnTo>
                    <a:pt x="52425" y="6426"/>
                  </a:lnTo>
                  <a:lnTo>
                    <a:pt x="53441" y="6210"/>
                  </a:lnTo>
                  <a:lnTo>
                    <a:pt x="53962" y="6146"/>
                  </a:lnTo>
                  <a:lnTo>
                    <a:pt x="54508" y="6121"/>
                  </a:lnTo>
                  <a:lnTo>
                    <a:pt x="55587" y="6146"/>
                  </a:lnTo>
                  <a:lnTo>
                    <a:pt x="56108" y="6210"/>
                  </a:lnTo>
                  <a:lnTo>
                    <a:pt x="56857" y="6362"/>
                  </a:lnTo>
                  <a:lnTo>
                    <a:pt x="57581" y="6578"/>
                  </a:lnTo>
                  <a:lnTo>
                    <a:pt x="57823" y="6680"/>
                  </a:lnTo>
                  <a:lnTo>
                    <a:pt x="58039" y="6743"/>
                  </a:lnTo>
                  <a:lnTo>
                    <a:pt x="58635" y="7061"/>
                  </a:lnTo>
                  <a:lnTo>
                    <a:pt x="58839" y="7162"/>
                  </a:lnTo>
                  <a:lnTo>
                    <a:pt x="59182" y="7404"/>
                  </a:lnTo>
                  <a:lnTo>
                    <a:pt x="60248" y="9144"/>
                  </a:lnTo>
                  <a:lnTo>
                    <a:pt x="60248" y="6400"/>
                  </a:lnTo>
                  <a:lnTo>
                    <a:pt x="55130" y="5016"/>
                  </a:lnTo>
                  <a:lnTo>
                    <a:pt x="53682" y="5054"/>
                  </a:lnTo>
                  <a:lnTo>
                    <a:pt x="47371" y="9080"/>
                  </a:lnTo>
                  <a:lnTo>
                    <a:pt x="47371" y="9499"/>
                  </a:lnTo>
                  <a:lnTo>
                    <a:pt x="49542" y="12319"/>
                  </a:lnTo>
                  <a:lnTo>
                    <a:pt x="49809" y="12471"/>
                  </a:lnTo>
                  <a:lnTo>
                    <a:pt x="50368" y="12738"/>
                  </a:lnTo>
                  <a:lnTo>
                    <a:pt x="50673" y="12839"/>
                  </a:lnTo>
                  <a:lnTo>
                    <a:pt x="50965" y="12966"/>
                  </a:lnTo>
                  <a:lnTo>
                    <a:pt x="52273" y="13322"/>
                  </a:lnTo>
                  <a:lnTo>
                    <a:pt x="52984" y="13449"/>
                  </a:lnTo>
                  <a:lnTo>
                    <a:pt x="53695" y="13525"/>
                  </a:lnTo>
                  <a:lnTo>
                    <a:pt x="54419" y="13563"/>
                  </a:lnTo>
                  <a:lnTo>
                    <a:pt x="55143" y="13563"/>
                  </a:lnTo>
                  <a:lnTo>
                    <a:pt x="58889" y="12839"/>
                  </a:lnTo>
                  <a:lnTo>
                    <a:pt x="59194" y="12738"/>
                  </a:lnTo>
                  <a:lnTo>
                    <a:pt x="62191" y="9499"/>
                  </a:lnTo>
                  <a:lnTo>
                    <a:pt x="62191" y="9080"/>
                  </a:lnTo>
                  <a:close/>
                </a:path>
                <a:path w="138429" h="80009">
                  <a:moveTo>
                    <a:pt x="63144" y="31394"/>
                  </a:moveTo>
                  <a:lnTo>
                    <a:pt x="60693" y="28219"/>
                  </a:lnTo>
                  <a:lnTo>
                    <a:pt x="60248" y="28486"/>
                  </a:lnTo>
                  <a:lnTo>
                    <a:pt x="60985" y="28968"/>
                  </a:lnTo>
                  <a:lnTo>
                    <a:pt x="61417" y="29337"/>
                  </a:lnTo>
                  <a:lnTo>
                    <a:pt x="61772" y="29730"/>
                  </a:lnTo>
                  <a:lnTo>
                    <a:pt x="61912" y="29946"/>
                  </a:lnTo>
                  <a:lnTo>
                    <a:pt x="62064" y="30124"/>
                  </a:lnTo>
                  <a:lnTo>
                    <a:pt x="62280" y="30556"/>
                  </a:lnTo>
                  <a:lnTo>
                    <a:pt x="62433" y="30988"/>
                  </a:lnTo>
                  <a:lnTo>
                    <a:pt x="62509" y="31419"/>
                  </a:lnTo>
                  <a:lnTo>
                    <a:pt x="62509" y="31864"/>
                  </a:lnTo>
                  <a:lnTo>
                    <a:pt x="55156" y="36093"/>
                  </a:lnTo>
                  <a:lnTo>
                    <a:pt x="54406" y="36093"/>
                  </a:lnTo>
                  <a:lnTo>
                    <a:pt x="49314" y="34798"/>
                  </a:lnTo>
                  <a:lnTo>
                    <a:pt x="48869" y="35064"/>
                  </a:lnTo>
                  <a:lnTo>
                    <a:pt x="54368" y="36461"/>
                  </a:lnTo>
                  <a:lnTo>
                    <a:pt x="55194" y="36461"/>
                  </a:lnTo>
                  <a:lnTo>
                    <a:pt x="63144" y="31889"/>
                  </a:lnTo>
                  <a:lnTo>
                    <a:pt x="63144" y="31394"/>
                  </a:lnTo>
                  <a:close/>
                </a:path>
                <a:path w="138429" h="80009">
                  <a:moveTo>
                    <a:pt x="78282" y="30988"/>
                  </a:moveTo>
                  <a:lnTo>
                    <a:pt x="78054" y="29654"/>
                  </a:lnTo>
                  <a:lnTo>
                    <a:pt x="77609" y="28346"/>
                  </a:lnTo>
                  <a:lnTo>
                    <a:pt x="76923" y="27063"/>
                  </a:lnTo>
                  <a:lnTo>
                    <a:pt x="76339" y="26250"/>
                  </a:lnTo>
                  <a:lnTo>
                    <a:pt x="76339" y="31026"/>
                  </a:lnTo>
                  <a:lnTo>
                    <a:pt x="76339" y="32258"/>
                  </a:lnTo>
                  <a:lnTo>
                    <a:pt x="55829" y="44081"/>
                  </a:lnTo>
                  <a:lnTo>
                    <a:pt x="51612" y="43980"/>
                  </a:lnTo>
                  <a:lnTo>
                    <a:pt x="39522" y="40462"/>
                  </a:lnTo>
                  <a:lnTo>
                    <a:pt x="33223" y="32258"/>
                  </a:lnTo>
                  <a:lnTo>
                    <a:pt x="33223" y="31026"/>
                  </a:lnTo>
                  <a:lnTo>
                    <a:pt x="53733" y="19202"/>
                  </a:lnTo>
                  <a:lnTo>
                    <a:pt x="57950" y="19304"/>
                  </a:lnTo>
                  <a:lnTo>
                    <a:pt x="76339" y="31026"/>
                  </a:lnTo>
                  <a:lnTo>
                    <a:pt x="76339" y="26250"/>
                  </a:lnTo>
                  <a:lnTo>
                    <a:pt x="71386" y="22059"/>
                  </a:lnTo>
                  <a:lnTo>
                    <a:pt x="55930" y="18072"/>
                  </a:lnTo>
                  <a:lnTo>
                    <a:pt x="53632" y="18072"/>
                  </a:lnTo>
                  <a:lnTo>
                    <a:pt x="31280" y="30975"/>
                  </a:lnTo>
                  <a:lnTo>
                    <a:pt x="31280" y="32296"/>
                  </a:lnTo>
                  <a:lnTo>
                    <a:pt x="38176" y="41224"/>
                  </a:lnTo>
                  <a:lnTo>
                    <a:pt x="53632" y="45212"/>
                  </a:lnTo>
                  <a:lnTo>
                    <a:pt x="55930" y="45212"/>
                  </a:lnTo>
                  <a:lnTo>
                    <a:pt x="78282" y="32308"/>
                  </a:lnTo>
                  <a:lnTo>
                    <a:pt x="78282" y="30988"/>
                  </a:lnTo>
                  <a:close/>
                </a:path>
                <a:path w="138429" h="80009">
                  <a:moveTo>
                    <a:pt x="99758" y="30772"/>
                  </a:moveTo>
                  <a:lnTo>
                    <a:pt x="99682" y="30353"/>
                  </a:lnTo>
                  <a:lnTo>
                    <a:pt x="99593" y="30149"/>
                  </a:lnTo>
                  <a:lnTo>
                    <a:pt x="99542" y="29933"/>
                  </a:lnTo>
                  <a:lnTo>
                    <a:pt x="99326" y="29552"/>
                  </a:lnTo>
                  <a:lnTo>
                    <a:pt x="99047" y="29159"/>
                  </a:lnTo>
                  <a:lnTo>
                    <a:pt x="98704" y="28778"/>
                  </a:lnTo>
                  <a:lnTo>
                    <a:pt x="98501" y="28613"/>
                  </a:lnTo>
                  <a:lnTo>
                    <a:pt x="98310" y="28422"/>
                  </a:lnTo>
                  <a:lnTo>
                    <a:pt x="97815" y="28117"/>
                  </a:lnTo>
                  <a:lnTo>
                    <a:pt x="97815" y="30835"/>
                  </a:lnTo>
                  <a:lnTo>
                    <a:pt x="97815" y="31140"/>
                  </a:lnTo>
                  <a:lnTo>
                    <a:pt x="92621" y="34150"/>
                  </a:lnTo>
                  <a:lnTo>
                    <a:pt x="92075" y="34150"/>
                  </a:lnTo>
                  <a:lnTo>
                    <a:pt x="88468" y="33223"/>
                  </a:lnTo>
                  <a:lnTo>
                    <a:pt x="88277" y="33121"/>
                  </a:lnTo>
                  <a:lnTo>
                    <a:pt x="86880" y="31140"/>
                  </a:lnTo>
                  <a:lnTo>
                    <a:pt x="86880" y="30835"/>
                  </a:lnTo>
                  <a:lnTo>
                    <a:pt x="92075" y="27825"/>
                  </a:lnTo>
                  <a:lnTo>
                    <a:pt x="92608" y="27825"/>
                  </a:lnTo>
                  <a:lnTo>
                    <a:pt x="96202" y="28752"/>
                  </a:lnTo>
                  <a:lnTo>
                    <a:pt x="96405" y="28854"/>
                  </a:lnTo>
                  <a:lnTo>
                    <a:pt x="97815" y="30835"/>
                  </a:lnTo>
                  <a:lnTo>
                    <a:pt x="97815" y="28117"/>
                  </a:lnTo>
                  <a:lnTo>
                    <a:pt x="92697" y="26720"/>
                  </a:lnTo>
                  <a:lnTo>
                    <a:pt x="91249" y="26746"/>
                  </a:lnTo>
                  <a:lnTo>
                    <a:pt x="84937" y="30772"/>
                  </a:lnTo>
                  <a:lnTo>
                    <a:pt x="84937" y="31191"/>
                  </a:lnTo>
                  <a:lnTo>
                    <a:pt x="87109" y="34010"/>
                  </a:lnTo>
                  <a:lnTo>
                    <a:pt x="87376" y="34163"/>
                  </a:lnTo>
                  <a:lnTo>
                    <a:pt x="91986" y="35255"/>
                  </a:lnTo>
                  <a:lnTo>
                    <a:pt x="93433" y="35229"/>
                  </a:lnTo>
                  <a:lnTo>
                    <a:pt x="98501" y="33362"/>
                  </a:lnTo>
                  <a:lnTo>
                    <a:pt x="98704" y="33197"/>
                  </a:lnTo>
                  <a:lnTo>
                    <a:pt x="99047" y="32816"/>
                  </a:lnTo>
                  <a:lnTo>
                    <a:pt x="99326" y="32423"/>
                  </a:lnTo>
                  <a:lnTo>
                    <a:pt x="99542" y="32042"/>
                  </a:lnTo>
                  <a:lnTo>
                    <a:pt x="99593" y="31826"/>
                  </a:lnTo>
                  <a:lnTo>
                    <a:pt x="99682" y="31623"/>
                  </a:lnTo>
                  <a:lnTo>
                    <a:pt x="99758" y="31191"/>
                  </a:lnTo>
                  <a:lnTo>
                    <a:pt x="99758" y="30772"/>
                  </a:lnTo>
                  <a:close/>
                </a:path>
                <a:path w="138429" h="80009">
                  <a:moveTo>
                    <a:pt x="109562" y="31496"/>
                  </a:moveTo>
                  <a:lnTo>
                    <a:pt x="109524" y="31254"/>
                  </a:lnTo>
                  <a:lnTo>
                    <a:pt x="109474" y="31127"/>
                  </a:lnTo>
                  <a:lnTo>
                    <a:pt x="109448" y="30988"/>
                  </a:lnTo>
                  <a:lnTo>
                    <a:pt x="108381" y="29845"/>
                  </a:lnTo>
                  <a:lnTo>
                    <a:pt x="108254" y="29781"/>
                  </a:lnTo>
                  <a:lnTo>
                    <a:pt x="108102" y="29692"/>
                  </a:lnTo>
                  <a:lnTo>
                    <a:pt x="107962" y="29616"/>
                  </a:lnTo>
                  <a:lnTo>
                    <a:pt x="107962" y="31546"/>
                  </a:lnTo>
                  <a:lnTo>
                    <a:pt x="107962" y="31724"/>
                  </a:lnTo>
                  <a:lnTo>
                    <a:pt x="107937" y="31902"/>
                  </a:lnTo>
                  <a:lnTo>
                    <a:pt x="107873" y="32054"/>
                  </a:lnTo>
                  <a:lnTo>
                    <a:pt x="107797" y="32219"/>
                  </a:lnTo>
                  <a:lnTo>
                    <a:pt x="107530" y="32524"/>
                  </a:lnTo>
                  <a:lnTo>
                    <a:pt x="107378" y="32664"/>
                  </a:lnTo>
                  <a:lnTo>
                    <a:pt x="107175" y="32804"/>
                  </a:lnTo>
                  <a:lnTo>
                    <a:pt x="107022" y="32905"/>
                  </a:lnTo>
                  <a:lnTo>
                    <a:pt x="57061" y="61760"/>
                  </a:lnTo>
                  <a:lnTo>
                    <a:pt x="56908" y="61836"/>
                  </a:lnTo>
                  <a:lnTo>
                    <a:pt x="55359" y="62293"/>
                  </a:lnTo>
                  <a:lnTo>
                    <a:pt x="55219" y="62318"/>
                  </a:lnTo>
                  <a:lnTo>
                    <a:pt x="54927" y="62331"/>
                  </a:lnTo>
                  <a:lnTo>
                    <a:pt x="54343" y="62318"/>
                  </a:lnTo>
                  <a:lnTo>
                    <a:pt x="54203" y="62293"/>
                  </a:lnTo>
                  <a:lnTo>
                    <a:pt x="53771" y="62242"/>
                  </a:lnTo>
                  <a:lnTo>
                    <a:pt x="53238" y="62103"/>
                  </a:lnTo>
                  <a:lnTo>
                    <a:pt x="52793" y="61925"/>
                  </a:lnTo>
                  <a:lnTo>
                    <a:pt x="52666" y="61836"/>
                  </a:lnTo>
                  <a:lnTo>
                    <a:pt x="52539" y="61772"/>
                  </a:lnTo>
                  <a:lnTo>
                    <a:pt x="38963" y="53911"/>
                  </a:lnTo>
                  <a:lnTo>
                    <a:pt x="38798" y="53848"/>
                  </a:lnTo>
                  <a:lnTo>
                    <a:pt x="16306" y="40868"/>
                  </a:lnTo>
                  <a:lnTo>
                    <a:pt x="16179" y="40792"/>
                  </a:lnTo>
                  <a:lnTo>
                    <a:pt x="2603" y="32943"/>
                  </a:lnTo>
                  <a:lnTo>
                    <a:pt x="2476" y="32854"/>
                  </a:lnTo>
                  <a:lnTo>
                    <a:pt x="2184" y="32664"/>
                  </a:lnTo>
                  <a:lnTo>
                    <a:pt x="2019" y="32524"/>
                  </a:lnTo>
                  <a:lnTo>
                    <a:pt x="1879" y="32372"/>
                  </a:lnTo>
                  <a:lnTo>
                    <a:pt x="1765" y="32219"/>
                  </a:lnTo>
                  <a:lnTo>
                    <a:pt x="1689" y="32054"/>
                  </a:lnTo>
                  <a:lnTo>
                    <a:pt x="1625" y="31902"/>
                  </a:lnTo>
                  <a:lnTo>
                    <a:pt x="1600" y="31724"/>
                  </a:lnTo>
                  <a:lnTo>
                    <a:pt x="1600" y="31546"/>
                  </a:lnTo>
                  <a:lnTo>
                    <a:pt x="1625" y="31369"/>
                  </a:lnTo>
                  <a:lnTo>
                    <a:pt x="1689" y="31216"/>
                  </a:lnTo>
                  <a:lnTo>
                    <a:pt x="1765" y="31051"/>
                  </a:lnTo>
                  <a:lnTo>
                    <a:pt x="1879" y="30899"/>
                  </a:lnTo>
                  <a:lnTo>
                    <a:pt x="2019" y="30746"/>
                  </a:lnTo>
                  <a:lnTo>
                    <a:pt x="2362" y="30480"/>
                  </a:lnTo>
                  <a:lnTo>
                    <a:pt x="2501" y="30403"/>
                  </a:lnTo>
                  <a:lnTo>
                    <a:pt x="52578" y="1485"/>
                  </a:lnTo>
                  <a:lnTo>
                    <a:pt x="52781" y="1371"/>
                  </a:lnTo>
                  <a:lnTo>
                    <a:pt x="53238" y="1168"/>
                  </a:lnTo>
                  <a:lnTo>
                    <a:pt x="53505" y="1117"/>
                  </a:lnTo>
                  <a:lnTo>
                    <a:pt x="53784" y="1028"/>
                  </a:lnTo>
                  <a:lnTo>
                    <a:pt x="54051" y="990"/>
                  </a:lnTo>
                  <a:lnTo>
                    <a:pt x="54216" y="977"/>
                  </a:lnTo>
                  <a:lnTo>
                    <a:pt x="54343" y="952"/>
                  </a:lnTo>
                  <a:lnTo>
                    <a:pt x="54648" y="939"/>
                  </a:lnTo>
                  <a:lnTo>
                    <a:pt x="55232" y="952"/>
                  </a:lnTo>
                  <a:lnTo>
                    <a:pt x="55372" y="977"/>
                  </a:lnTo>
                  <a:lnTo>
                    <a:pt x="55803" y="1028"/>
                  </a:lnTo>
                  <a:lnTo>
                    <a:pt x="56070" y="1117"/>
                  </a:lnTo>
                  <a:lnTo>
                    <a:pt x="56337" y="1168"/>
                  </a:lnTo>
                  <a:lnTo>
                    <a:pt x="56794" y="1371"/>
                  </a:lnTo>
                  <a:lnTo>
                    <a:pt x="70599" y="9359"/>
                  </a:lnTo>
                  <a:lnTo>
                    <a:pt x="93345" y="22479"/>
                  </a:lnTo>
                  <a:lnTo>
                    <a:pt x="93484" y="22555"/>
                  </a:lnTo>
                  <a:lnTo>
                    <a:pt x="107048" y="30403"/>
                  </a:lnTo>
                  <a:lnTo>
                    <a:pt x="107899" y="31292"/>
                  </a:lnTo>
                  <a:lnTo>
                    <a:pt x="107962" y="31546"/>
                  </a:lnTo>
                  <a:lnTo>
                    <a:pt x="107962" y="29616"/>
                  </a:lnTo>
                  <a:lnTo>
                    <a:pt x="94538" y="21869"/>
                  </a:lnTo>
                  <a:lnTo>
                    <a:pt x="94411" y="21780"/>
                  </a:lnTo>
                  <a:lnTo>
                    <a:pt x="71882" y="8788"/>
                  </a:lnTo>
                  <a:lnTo>
                    <a:pt x="71755" y="8712"/>
                  </a:lnTo>
                  <a:lnTo>
                    <a:pt x="71628" y="8661"/>
                  </a:lnTo>
                  <a:lnTo>
                    <a:pt x="58166" y="876"/>
                  </a:lnTo>
                  <a:lnTo>
                    <a:pt x="58039" y="800"/>
                  </a:lnTo>
                  <a:lnTo>
                    <a:pt x="57899" y="711"/>
                  </a:lnTo>
                  <a:lnTo>
                    <a:pt x="57543" y="520"/>
                  </a:lnTo>
                  <a:lnTo>
                    <a:pt x="57340" y="469"/>
                  </a:lnTo>
                  <a:lnTo>
                    <a:pt x="55016" y="0"/>
                  </a:lnTo>
                  <a:lnTo>
                    <a:pt x="54559" y="0"/>
                  </a:lnTo>
                  <a:lnTo>
                    <a:pt x="52222" y="469"/>
                  </a:lnTo>
                  <a:lnTo>
                    <a:pt x="52031" y="520"/>
                  </a:lnTo>
                  <a:lnTo>
                    <a:pt x="51676" y="711"/>
                  </a:lnTo>
                  <a:lnTo>
                    <a:pt x="51549" y="774"/>
                  </a:lnTo>
                  <a:lnTo>
                    <a:pt x="1485" y="29679"/>
                  </a:lnTo>
                  <a:lnTo>
                    <a:pt x="1346" y="29756"/>
                  </a:lnTo>
                  <a:lnTo>
                    <a:pt x="1181" y="29845"/>
                  </a:lnTo>
                  <a:lnTo>
                    <a:pt x="762" y="30149"/>
                  </a:lnTo>
                  <a:lnTo>
                    <a:pt x="431" y="30492"/>
                  </a:lnTo>
                  <a:lnTo>
                    <a:pt x="254" y="30746"/>
                  </a:lnTo>
                  <a:lnTo>
                    <a:pt x="114" y="30988"/>
                  </a:lnTo>
                  <a:lnTo>
                    <a:pt x="76" y="31127"/>
                  </a:lnTo>
                  <a:lnTo>
                    <a:pt x="25" y="31254"/>
                  </a:lnTo>
                  <a:lnTo>
                    <a:pt x="0" y="31496"/>
                  </a:lnTo>
                  <a:lnTo>
                    <a:pt x="0" y="31775"/>
                  </a:lnTo>
                  <a:lnTo>
                    <a:pt x="25" y="32016"/>
                  </a:lnTo>
                  <a:lnTo>
                    <a:pt x="76" y="32156"/>
                  </a:lnTo>
                  <a:lnTo>
                    <a:pt x="114" y="32283"/>
                  </a:lnTo>
                  <a:lnTo>
                    <a:pt x="1295" y="33502"/>
                  </a:lnTo>
                  <a:lnTo>
                    <a:pt x="15036" y="41440"/>
                  </a:lnTo>
                  <a:lnTo>
                    <a:pt x="37807" y="54597"/>
                  </a:lnTo>
                  <a:lnTo>
                    <a:pt x="51485" y="62471"/>
                  </a:lnTo>
                  <a:lnTo>
                    <a:pt x="51612" y="62534"/>
                  </a:lnTo>
                  <a:lnTo>
                    <a:pt x="52031" y="62763"/>
                  </a:lnTo>
                  <a:lnTo>
                    <a:pt x="52222" y="62814"/>
                  </a:lnTo>
                  <a:lnTo>
                    <a:pt x="52425" y="62890"/>
                  </a:lnTo>
                  <a:lnTo>
                    <a:pt x="54559" y="63271"/>
                  </a:lnTo>
                  <a:lnTo>
                    <a:pt x="55016" y="63271"/>
                  </a:lnTo>
                  <a:lnTo>
                    <a:pt x="57340" y="62814"/>
                  </a:lnTo>
                  <a:lnTo>
                    <a:pt x="57543" y="62763"/>
                  </a:lnTo>
                  <a:lnTo>
                    <a:pt x="57873" y="62572"/>
                  </a:lnTo>
                  <a:lnTo>
                    <a:pt x="58051" y="62484"/>
                  </a:lnTo>
                  <a:lnTo>
                    <a:pt x="108140" y="33566"/>
                  </a:lnTo>
                  <a:lnTo>
                    <a:pt x="108267" y="33502"/>
                  </a:lnTo>
                  <a:lnTo>
                    <a:pt x="108800" y="33121"/>
                  </a:lnTo>
                  <a:lnTo>
                    <a:pt x="109562" y="31775"/>
                  </a:lnTo>
                  <a:lnTo>
                    <a:pt x="109562" y="31496"/>
                  </a:lnTo>
                  <a:close/>
                </a:path>
                <a:path w="138429" h="80009">
                  <a:moveTo>
                    <a:pt x="138353" y="66522"/>
                  </a:moveTo>
                  <a:lnTo>
                    <a:pt x="138226" y="66408"/>
                  </a:lnTo>
                  <a:lnTo>
                    <a:pt x="137579" y="66040"/>
                  </a:lnTo>
                  <a:lnTo>
                    <a:pt x="137579" y="66560"/>
                  </a:lnTo>
                  <a:lnTo>
                    <a:pt x="115252" y="79463"/>
                  </a:lnTo>
                  <a:lnTo>
                    <a:pt x="92964" y="66573"/>
                  </a:lnTo>
                  <a:lnTo>
                    <a:pt x="115277" y="53695"/>
                  </a:lnTo>
                  <a:lnTo>
                    <a:pt x="137579" y="66560"/>
                  </a:lnTo>
                  <a:lnTo>
                    <a:pt x="137579" y="66040"/>
                  </a:lnTo>
                  <a:lnTo>
                    <a:pt x="115506" y="53289"/>
                  </a:lnTo>
                  <a:lnTo>
                    <a:pt x="115277" y="53428"/>
                  </a:lnTo>
                  <a:lnTo>
                    <a:pt x="115493" y="53276"/>
                  </a:lnTo>
                  <a:lnTo>
                    <a:pt x="115150" y="53238"/>
                  </a:lnTo>
                  <a:lnTo>
                    <a:pt x="92341" y="66408"/>
                  </a:lnTo>
                  <a:lnTo>
                    <a:pt x="92240" y="66675"/>
                  </a:lnTo>
                  <a:lnTo>
                    <a:pt x="92494" y="66560"/>
                  </a:lnTo>
                  <a:lnTo>
                    <a:pt x="92290" y="66700"/>
                  </a:lnTo>
                  <a:lnTo>
                    <a:pt x="115023" y="79832"/>
                  </a:lnTo>
                  <a:lnTo>
                    <a:pt x="115201" y="79908"/>
                  </a:lnTo>
                  <a:lnTo>
                    <a:pt x="115354" y="79908"/>
                  </a:lnTo>
                  <a:lnTo>
                    <a:pt x="115481" y="79844"/>
                  </a:lnTo>
                  <a:lnTo>
                    <a:pt x="138176" y="66738"/>
                  </a:lnTo>
                  <a:lnTo>
                    <a:pt x="138303" y="66675"/>
                  </a:lnTo>
                  <a:lnTo>
                    <a:pt x="138353" y="6652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62497" y="1513865"/>
              <a:ext cx="116205" cy="80010"/>
            </a:xfrm>
            <a:custGeom>
              <a:avLst/>
              <a:gdLst/>
              <a:ahLst/>
              <a:cxnLst/>
              <a:rect l="l" t="t" r="r" b="b"/>
              <a:pathLst>
                <a:path w="116204" h="80009">
                  <a:moveTo>
                    <a:pt x="23482" y="31432"/>
                  </a:moveTo>
                  <a:lnTo>
                    <a:pt x="21564" y="28778"/>
                  </a:lnTo>
                  <a:lnTo>
                    <a:pt x="21564" y="31483"/>
                  </a:lnTo>
                  <a:lnTo>
                    <a:pt x="21564" y="31788"/>
                  </a:lnTo>
                  <a:lnTo>
                    <a:pt x="19126" y="34251"/>
                  </a:lnTo>
                  <a:lnTo>
                    <a:pt x="18910" y="34353"/>
                  </a:lnTo>
                  <a:lnTo>
                    <a:pt x="18186" y="34569"/>
                  </a:lnTo>
                  <a:lnTo>
                    <a:pt x="17145" y="34747"/>
                  </a:lnTo>
                  <a:lnTo>
                    <a:pt x="16344" y="34810"/>
                  </a:lnTo>
                  <a:lnTo>
                    <a:pt x="15824" y="34810"/>
                  </a:lnTo>
                  <a:lnTo>
                    <a:pt x="15024" y="34747"/>
                  </a:lnTo>
                  <a:lnTo>
                    <a:pt x="13995" y="34569"/>
                  </a:lnTo>
                  <a:lnTo>
                    <a:pt x="13271" y="34353"/>
                  </a:lnTo>
                  <a:lnTo>
                    <a:pt x="13055" y="34251"/>
                  </a:lnTo>
                  <a:lnTo>
                    <a:pt x="12814" y="34175"/>
                  </a:lnTo>
                  <a:lnTo>
                    <a:pt x="10604" y="31788"/>
                  </a:lnTo>
                  <a:lnTo>
                    <a:pt x="10604" y="31483"/>
                  </a:lnTo>
                  <a:lnTo>
                    <a:pt x="13042" y="29019"/>
                  </a:lnTo>
                  <a:lnTo>
                    <a:pt x="13258" y="28917"/>
                  </a:lnTo>
                  <a:lnTo>
                    <a:pt x="13741" y="28778"/>
                  </a:lnTo>
                  <a:lnTo>
                    <a:pt x="14757" y="28562"/>
                  </a:lnTo>
                  <a:lnTo>
                    <a:pt x="15824" y="28473"/>
                  </a:lnTo>
                  <a:lnTo>
                    <a:pt x="16344" y="28473"/>
                  </a:lnTo>
                  <a:lnTo>
                    <a:pt x="17411" y="28562"/>
                  </a:lnTo>
                  <a:lnTo>
                    <a:pt x="18427" y="28778"/>
                  </a:lnTo>
                  <a:lnTo>
                    <a:pt x="18897" y="28917"/>
                  </a:lnTo>
                  <a:lnTo>
                    <a:pt x="19113" y="29019"/>
                  </a:lnTo>
                  <a:lnTo>
                    <a:pt x="19354" y="29095"/>
                  </a:lnTo>
                  <a:lnTo>
                    <a:pt x="21564" y="31483"/>
                  </a:lnTo>
                  <a:lnTo>
                    <a:pt x="21564" y="28778"/>
                  </a:lnTo>
                  <a:lnTo>
                    <a:pt x="16446" y="27368"/>
                  </a:lnTo>
                  <a:lnTo>
                    <a:pt x="14986" y="27393"/>
                  </a:lnTo>
                  <a:lnTo>
                    <a:pt x="8686" y="31432"/>
                  </a:lnTo>
                  <a:lnTo>
                    <a:pt x="8686" y="31851"/>
                  </a:lnTo>
                  <a:lnTo>
                    <a:pt x="10845" y="34658"/>
                  </a:lnTo>
                  <a:lnTo>
                    <a:pt x="11112" y="34810"/>
                  </a:lnTo>
                  <a:lnTo>
                    <a:pt x="15722" y="35915"/>
                  </a:lnTo>
                  <a:lnTo>
                    <a:pt x="16459" y="35915"/>
                  </a:lnTo>
                  <a:lnTo>
                    <a:pt x="23482" y="31851"/>
                  </a:lnTo>
                  <a:lnTo>
                    <a:pt x="23482" y="31432"/>
                  </a:lnTo>
                  <a:close/>
                </a:path>
                <a:path w="116204" h="80009">
                  <a:moveTo>
                    <a:pt x="39814" y="44704"/>
                  </a:moveTo>
                  <a:lnTo>
                    <a:pt x="39738" y="44551"/>
                  </a:lnTo>
                  <a:lnTo>
                    <a:pt x="39598" y="44437"/>
                  </a:lnTo>
                  <a:lnTo>
                    <a:pt x="39471" y="44348"/>
                  </a:lnTo>
                  <a:lnTo>
                    <a:pt x="39319" y="44297"/>
                  </a:lnTo>
                  <a:lnTo>
                    <a:pt x="29184" y="41046"/>
                  </a:lnTo>
                  <a:lnTo>
                    <a:pt x="22453" y="37147"/>
                  </a:lnTo>
                  <a:lnTo>
                    <a:pt x="22263" y="37071"/>
                  </a:lnTo>
                  <a:lnTo>
                    <a:pt x="22098" y="37020"/>
                  </a:lnTo>
                  <a:lnTo>
                    <a:pt x="21958" y="36995"/>
                  </a:lnTo>
                  <a:lnTo>
                    <a:pt x="21590" y="36995"/>
                  </a:lnTo>
                  <a:lnTo>
                    <a:pt x="21450" y="37020"/>
                  </a:lnTo>
                  <a:lnTo>
                    <a:pt x="21285" y="37071"/>
                  </a:lnTo>
                  <a:lnTo>
                    <a:pt x="21094" y="37147"/>
                  </a:lnTo>
                  <a:lnTo>
                    <a:pt x="20967" y="37236"/>
                  </a:lnTo>
                  <a:lnTo>
                    <a:pt x="20866" y="37363"/>
                  </a:lnTo>
                  <a:lnTo>
                    <a:pt x="20815" y="37528"/>
                  </a:lnTo>
                  <a:lnTo>
                    <a:pt x="20828" y="37655"/>
                  </a:lnTo>
                  <a:lnTo>
                    <a:pt x="20891" y="37782"/>
                  </a:lnTo>
                  <a:lnTo>
                    <a:pt x="21069" y="37922"/>
                  </a:lnTo>
                  <a:lnTo>
                    <a:pt x="27863" y="41859"/>
                  </a:lnTo>
                  <a:lnTo>
                    <a:pt x="28067" y="41960"/>
                  </a:lnTo>
                  <a:lnTo>
                    <a:pt x="28194" y="42011"/>
                  </a:lnTo>
                  <a:lnTo>
                    <a:pt x="38379" y="45262"/>
                  </a:lnTo>
                  <a:lnTo>
                    <a:pt x="38506" y="45288"/>
                  </a:lnTo>
                  <a:lnTo>
                    <a:pt x="38684" y="45313"/>
                  </a:lnTo>
                  <a:lnTo>
                    <a:pt x="38887" y="45339"/>
                  </a:lnTo>
                  <a:lnTo>
                    <a:pt x="39077" y="45313"/>
                  </a:lnTo>
                  <a:lnTo>
                    <a:pt x="39243" y="45275"/>
                  </a:lnTo>
                  <a:lnTo>
                    <a:pt x="39408" y="45237"/>
                  </a:lnTo>
                  <a:lnTo>
                    <a:pt x="39585" y="45135"/>
                  </a:lnTo>
                  <a:lnTo>
                    <a:pt x="39725" y="45021"/>
                  </a:lnTo>
                  <a:lnTo>
                    <a:pt x="39801" y="44856"/>
                  </a:lnTo>
                  <a:lnTo>
                    <a:pt x="39814" y="44704"/>
                  </a:lnTo>
                  <a:close/>
                </a:path>
                <a:path w="116204" h="80009">
                  <a:moveTo>
                    <a:pt x="45504" y="50634"/>
                  </a:moveTo>
                  <a:lnTo>
                    <a:pt x="45427" y="50495"/>
                  </a:lnTo>
                  <a:lnTo>
                    <a:pt x="45313" y="50368"/>
                  </a:lnTo>
                  <a:lnTo>
                    <a:pt x="38392" y="46355"/>
                  </a:lnTo>
                  <a:lnTo>
                    <a:pt x="38239" y="46291"/>
                  </a:lnTo>
                  <a:lnTo>
                    <a:pt x="38087" y="46228"/>
                  </a:lnTo>
                  <a:lnTo>
                    <a:pt x="37947" y="46202"/>
                  </a:lnTo>
                  <a:lnTo>
                    <a:pt x="37465" y="46202"/>
                  </a:lnTo>
                  <a:lnTo>
                    <a:pt x="37299" y="46240"/>
                  </a:lnTo>
                  <a:lnTo>
                    <a:pt x="37172" y="46291"/>
                  </a:lnTo>
                  <a:lnTo>
                    <a:pt x="37020" y="46355"/>
                  </a:lnTo>
                  <a:lnTo>
                    <a:pt x="36880" y="46456"/>
                  </a:lnTo>
                  <a:lnTo>
                    <a:pt x="36779" y="46621"/>
                  </a:lnTo>
                  <a:lnTo>
                    <a:pt x="36741" y="46786"/>
                  </a:lnTo>
                  <a:lnTo>
                    <a:pt x="36804" y="46939"/>
                  </a:lnTo>
                  <a:lnTo>
                    <a:pt x="36906" y="47066"/>
                  </a:lnTo>
                  <a:lnTo>
                    <a:pt x="43853" y="51092"/>
                  </a:lnTo>
                  <a:lnTo>
                    <a:pt x="44005" y="51168"/>
                  </a:lnTo>
                  <a:lnTo>
                    <a:pt x="44132" y="51219"/>
                  </a:lnTo>
                  <a:lnTo>
                    <a:pt x="44297" y="51244"/>
                  </a:lnTo>
                  <a:lnTo>
                    <a:pt x="44729" y="51257"/>
                  </a:lnTo>
                  <a:lnTo>
                    <a:pt x="44869" y="51231"/>
                  </a:lnTo>
                  <a:lnTo>
                    <a:pt x="45034" y="51181"/>
                  </a:lnTo>
                  <a:lnTo>
                    <a:pt x="45199" y="51117"/>
                  </a:lnTo>
                  <a:lnTo>
                    <a:pt x="45351" y="51015"/>
                  </a:lnTo>
                  <a:lnTo>
                    <a:pt x="45453" y="50888"/>
                  </a:lnTo>
                  <a:lnTo>
                    <a:pt x="45504" y="50634"/>
                  </a:lnTo>
                  <a:close/>
                </a:path>
                <a:path w="116204" h="80009">
                  <a:moveTo>
                    <a:pt x="46647" y="13208"/>
                  </a:moveTo>
                  <a:lnTo>
                    <a:pt x="46583" y="13055"/>
                  </a:lnTo>
                  <a:lnTo>
                    <a:pt x="46482" y="12928"/>
                  </a:lnTo>
                  <a:lnTo>
                    <a:pt x="46316" y="12827"/>
                  </a:lnTo>
                  <a:lnTo>
                    <a:pt x="46177" y="12763"/>
                  </a:lnTo>
                  <a:lnTo>
                    <a:pt x="46050" y="12712"/>
                  </a:lnTo>
                  <a:lnTo>
                    <a:pt x="45923" y="12700"/>
                  </a:lnTo>
                  <a:lnTo>
                    <a:pt x="45491" y="12687"/>
                  </a:lnTo>
                  <a:lnTo>
                    <a:pt x="45351" y="12712"/>
                  </a:lnTo>
                  <a:lnTo>
                    <a:pt x="45186" y="12763"/>
                  </a:lnTo>
                  <a:lnTo>
                    <a:pt x="45021" y="12827"/>
                  </a:lnTo>
                  <a:lnTo>
                    <a:pt x="22237" y="25984"/>
                  </a:lnTo>
                  <a:lnTo>
                    <a:pt x="22110" y="26073"/>
                  </a:lnTo>
                  <a:lnTo>
                    <a:pt x="22009" y="26200"/>
                  </a:lnTo>
                  <a:lnTo>
                    <a:pt x="21945" y="26365"/>
                  </a:lnTo>
                  <a:lnTo>
                    <a:pt x="21983" y="26492"/>
                  </a:lnTo>
                  <a:lnTo>
                    <a:pt x="22034" y="26619"/>
                  </a:lnTo>
                  <a:lnTo>
                    <a:pt x="22212" y="26758"/>
                  </a:lnTo>
                  <a:lnTo>
                    <a:pt x="22377" y="26847"/>
                  </a:lnTo>
                  <a:lnTo>
                    <a:pt x="22504" y="26898"/>
                  </a:lnTo>
                  <a:lnTo>
                    <a:pt x="22682" y="26924"/>
                  </a:lnTo>
                  <a:lnTo>
                    <a:pt x="22872" y="26949"/>
                  </a:lnTo>
                  <a:lnTo>
                    <a:pt x="23063" y="26936"/>
                  </a:lnTo>
                  <a:lnTo>
                    <a:pt x="23241" y="26911"/>
                  </a:lnTo>
                  <a:lnTo>
                    <a:pt x="23406" y="26860"/>
                  </a:lnTo>
                  <a:lnTo>
                    <a:pt x="23583" y="26797"/>
                  </a:lnTo>
                  <a:lnTo>
                    <a:pt x="46367" y="13639"/>
                  </a:lnTo>
                  <a:lnTo>
                    <a:pt x="46507" y="13525"/>
                  </a:lnTo>
                  <a:lnTo>
                    <a:pt x="46609" y="13373"/>
                  </a:lnTo>
                  <a:lnTo>
                    <a:pt x="46647" y="13208"/>
                  </a:lnTo>
                  <a:close/>
                </a:path>
                <a:path w="116204" h="80009">
                  <a:moveTo>
                    <a:pt x="57746" y="29921"/>
                  </a:moveTo>
                  <a:lnTo>
                    <a:pt x="57111" y="29629"/>
                  </a:lnTo>
                  <a:lnTo>
                    <a:pt x="56578" y="29438"/>
                  </a:lnTo>
                  <a:lnTo>
                    <a:pt x="56388" y="29400"/>
                  </a:lnTo>
                  <a:lnTo>
                    <a:pt x="56210" y="29349"/>
                  </a:lnTo>
                  <a:lnTo>
                    <a:pt x="55410" y="29235"/>
                  </a:lnTo>
                  <a:lnTo>
                    <a:pt x="54991" y="29210"/>
                  </a:lnTo>
                  <a:lnTo>
                    <a:pt x="54584" y="29210"/>
                  </a:lnTo>
                  <a:lnTo>
                    <a:pt x="54165" y="29235"/>
                  </a:lnTo>
                  <a:lnTo>
                    <a:pt x="53365" y="29349"/>
                  </a:lnTo>
                  <a:lnTo>
                    <a:pt x="53187" y="29400"/>
                  </a:lnTo>
                  <a:lnTo>
                    <a:pt x="52997" y="29438"/>
                  </a:lnTo>
                  <a:lnTo>
                    <a:pt x="50685" y="31153"/>
                  </a:lnTo>
                  <a:lnTo>
                    <a:pt x="50634" y="31280"/>
                  </a:lnTo>
                  <a:lnTo>
                    <a:pt x="50596" y="31521"/>
                  </a:lnTo>
                  <a:lnTo>
                    <a:pt x="50596" y="31750"/>
                  </a:lnTo>
                  <a:lnTo>
                    <a:pt x="50634" y="31991"/>
                  </a:lnTo>
                  <a:lnTo>
                    <a:pt x="50711" y="32232"/>
                  </a:lnTo>
                  <a:lnTo>
                    <a:pt x="51828" y="33337"/>
                  </a:lnTo>
                  <a:lnTo>
                    <a:pt x="53200" y="32550"/>
                  </a:lnTo>
                  <a:lnTo>
                    <a:pt x="52844" y="32308"/>
                  </a:lnTo>
                  <a:lnTo>
                    <a:pt x="52654" y="32080"/>
                  </a:lnTo>
                  <a:lnTo>
                    <a:pt x="52552" y="31813"/>
                  </a:lnTo>
                  <a:lnTo>
                    <a:pt x="52539" y="31686"/>
                  </a:lnTo>
                  <a:lnTo>
                    <a:pt x="52552" y="31445"/>
                  </a:lnTo>
                  <a:lnTo>
                    <a:pt x="52654" y="31203"/>
                  </a:lnTo>
                  <a:lnTo>
                    <a:pt x="52844" y="30962"/>
                  </a:lnTo>
                  <a:lnTo>
                    <a:pt x="52971" y="30861"/>
                  </a:lnTo>
                  <a:lnTo>
                    <a:pt x="53441" y="30581"/>
                  </a:lnTo>
                  <a:lnTo>
                    <a:pt x="53632" y="30505"/>
                  </a:lnTo>
                  <a:lnTo>
                    <a:pt x="53809" y="30441"/>
                  </a:lnTo>
                  <a:lnTo>
                    <a:pt x="54025" y="30403"/>
                  </a:lnTo>
                  <a:lnTo>
                    <a:pt x="54673" y="30340"/>
                  </a:lnTo>
                  <a:lnTo>
                    <a:pt x="55105" y="30353"/>
                  </a:lnTo>
                  <a:lnTo>
                    <a:pt x="55537" y="30403"/>
                  </a:lnTo>
                  <a:lnTo>
                    <a:pt x="55740" y="30441"/>
                  </a:lnTo>
                  <a:lnTo>
                    <a:pt x="55943" y="30505"/>
                  </a:lnTo>
                  <a:lnTo>
                    <a:pt x="56134" y="30581"/>
                  </a:lnTo>
                  <a:lnTo>
                    <a:pt x="56375" y="30721"/>
                  </a:lnTo>
                  <a:lnTo>
                    <a:pt x="57746" y="29921"/>
                  </a:lnTo>
                  <a:close/>
                </a:path>
                <a:path w="116204" h="80009">
                  <a:moveTo>
                    <a:pt x="58966" y="31534"/>
                  </a:moveTo>
                  <a:lnTo>
                    <a:pt x="58940" y="31280"/>
                  </a:lnTo>
                  <a:lnTo>
                    <a:pt x="58864" y="31051"/>
                  </a:lnTo>
                  <a:lnTo>
                    <a:pt x="57746" y="29921"/>
                  </a:lnTo>
                  <a:lnTo>
                    <a:pt x="56375" y="30734"/>
                  </a:lnTo>
                  <a:lnTo>
                    <a:pt x="56591" y="30861"/>
                  </a:lnTo>
                  <a:lnTo>
                    <a:pt x="56718" y="30962"/>
                  </a:lnTo>
                  <a:lnTo>
                    <a:pt x="56921" y="31203"/>
                  </a:lnTo>
                  <a:lnTo>
                    <a:pt x="57023" y="31457"/>
                  </a:lnTo>
                  <a:lnTo>
                    <a:pt x="57023" y="31826"/>
                  </a:lnTo>
                  <a:lnTo>
                    <a:pt x="54902" y="32931"/>
                  </a:lnTo>
                  <a:lnTo>
                    <a:pt x="54229" y="32905"/>
                  </a:lnTo>
                  <a:lnTo>
                    <a:pt x="53822" y="32829"/>
                  </a:lnTo>
                  <a:lnTo>
                    <a:pt x="53632" y="32766"/>
                  </a:lnTo>
                  <a:lnTo>
                    <a:pt x="53276" y="32613"/>
                  </a:lnTo>
                  <a:lnTo>
                    <a:pt x="51828" y="33350"/>
                  </a:lnTo>
                  <a:lnTo>
                    <a:pt x="51968" y="33439"/>
                  </a:lnTo>
                  <a:lnTo>
                    <a:pt x="52285" y="33578"/>
                  </a:lnTo>
                  <a:lnTo>
                    <a:pt x="52463" y="33642"/>
                  </a:lnTo>
                  <a:lnTo>
                    <a:pt x="52628" y="33718"/>
                  </a:lnTo>
                  <a:lnTo>
                    <a:pt x="52997" y="33832"/>
                  </a:lnTo>
                  <a:lnTo>
                    <a:pt x="53187" y="33870"/>
                  </a:lnTo>
                  <a:lnTo>
                    <a:pt x="53365" y="33921"/>
                  </a:lnTo>
                  <a:lnTo>
                    <a:pt x="53771" y="33997"/>
                  </a:lnTo>
                  <a:lnTo>
                    <a:pt x="53975" y="34010"/>
                  </a:lnTo>
                  <a:lnTo>
                    <a:pt x="54165" y="34048"/>
                  </a:lnTo>
                  <a:lnTo>
                    <a:pt x="54584" y="34061"/>
                  </a:lnTo>
                  <a:lnTo>
                    <a:pt x="55410" y="34048"/>
                  </a:lnTo>
                  <a:lnTo>
                    <a:pt x="55600" y="34010"/>
                  </a:lnTo>
                  <a:lnTo>
                    <a:pt x="55803" y="33997"/>
                  </a:lnTo>
                  <a:lnTo>
                    <a:pt x="56210" y="33921"/>
                  </a:lnTo>
                  <a:lnTo>
                    <a:pt x="56388" y="33870"/>
                  </a:lnTo>
                  <a:lnTo>
                    <a:pt x="56578" y="33832"/>
                  </a:lnTo>
                  <a:lnTo>
                    <a:pt x="56946" y="33718"/>
                  </a:lnTo>
                  <a:lnTo>
                    <a:pt x="57111" y="33642"/>
                  </a:lnTo>
                  <a:lnTo>
                    <a:pt x="57289" y="33578"/>
                  </a:lnTo>
                  <a:lnTo>
                    <a:pt x="58889" y="32118"/>
                  </a:lnTo>
                  <a:lnTo>
                    <a:pt x="58940" y="31991"/>
                  </a:lnTo>
                  <a:lnTo>
                    <a:pt x="58966" y="31762"/>
                  </a:lnTo>
                  <a:lnTo>
                    <a:pt x="58966" y="31534"/>
                  </a:lnTo>
                  <a:close/>
                </a:path>
                <a:path w="116204" h="80009">
                  <a:moveTo>
                    <a:pt x="62179" y="53784"/>
                  </a:moveTo>
                  <a:lnTo>
                    <a:pt x="60274" y="51117"/>
                  </a:lnTo>
                  <a:lnTo>
                    <a:pt x="60261" y="53835"/>
                  </a:lnTo>
                  <a:lnTo>
                    <a:pt x="60261" y="54140"/>
                  </a:lnTo>
                  <a:lnTo>
                    <a:pt x="57823" y="56603"/>
                  </a:lnTo>
                  <a:lnTo>
                    <a:pt x="57607" y="56705"/>
                  </a:lnTo>
                  <a:lnTo>
                    <a:pt x="57124" y="56845"/>
                  </a:lnTo>
                  <a:lnTo>
                    <a:pt x="56108" y="57061"/>
                  </a:lnTo>
                  <a:lnTo>
                    <a:pt x="55041" y="57150"/>
                  </a:lnTo>
                  <a:lnTo>
                    <a:pt x="54508" y="57150"/>
                  </a:lnTo>
                  <a:lnTo>
                    <a:pt x="53454" y="57061"/>
                  </a:lnTo>
                  <a:lnTo>
                    <a:pt x="52438" y="56845"/>
                  </a:lnTo>
                  <a:lnTo>
                    <a:pt x="51968" y="56705"/>
                  </a:lnTo>
                  <a:lnTo>
                    <a:pt x="51752" y="56603"/>
                  </a:lnTo>
                  <a:lnTo>
                    <a:pt x="51511" y="56527"/>
                  </a:lnTo>
                  <a:lnTo>
                    <a:pt x="50914" y="56222"/>
                  </a:lnTo>
                  <a:lnTo>
                    <a:pt x="50736" y="56108"/>
                  </a:lnTo>
                  <a:lnTo>
                    <a:pt x="49314" y="54127"/>
                  </a:lnTo>
                  <a:lnTo>
                    <a:pt x="49314" y="53822"/>
                  </a:lnTo>
                  <a:lnTo>
                    <a:pt x="51752" y="51358"/>
                  </a:lnTo>
                  <a:lnTo>
                    <a:pt x="51968" y="51257"/>
                  </a:lnTo>
                  <a:lnTo>
                    <a:pt x="52451" y="51117"/>
                  </a:lnTo>
                  <a:lnTo>
                    <a:pt x="53467" y="50901"/>
                  </a:lnTo>
                  <a:lnTo>
                    <a:pt x="54508" y="50812"/>
                  </a:lnTo>
                  <a:lnTo>
                    <a:pt x="55054" y="50812"/>
                  </a:lnTo>
                  <a:lnTo>
                    <a:pt x="56121" y="50901"/>
                  </a:lnTo>
                  <a:lnTo>
                    <a:pt x="57137" y="51117"/>
                  </a:lnTo>
                  <a:lnTo>
                    <a:pt x="57607" y="51257"/>
                  </a:lnTo>
                  <a:lnTo>
                    <a:pt x="57823" y="51358"/>
                  </a:lnTo>
                  <a:lnTo>
                    <a:pt x="58064" y="51435"/>
                  </a:lnTo>
                  <a:lnTo>
                    <a:pt x="58661" y="51739"/>
                  </a:lnTo>
                  <a:lnTo>
                    <a:pt x="58839" y="51854"/>
                  </a:lnTo>
                  <a:lnTo>
                    <a:pt x="60261" y="53835"/>
                  </a:lnTo>
                  <a:lnTo>
                    <a:pt x="60261" y="51117"/>
                  </a:lnTo>
                  <a:lnTo>
                    <a:pt x="60007" y="50965"/>
                  </a:lnTo>
                  <a:lnTo>
                    <a:pt x="59766" y="50800"/>
                  </a:lnTo>
                  <a:lnTo>
                    <a:pt x="55143" y="49707"/>
                  </a:lnTo>
                  <a:lnTo>
                    <a:pt x="53695" y="49733"/>
                  </a:lnTo>
                  <a:lnTo>
                    <a:pt x="48641" y="51600"/>
                  </a:lnTo>
                  <a:lnTo>
                    <a:pt x="48425" y="51765"/>
                  </a:lnTo>
                  <a:lnTo>
                    <a:pt x="47396" y="53771"/>
                  </a:lnTo>
                  <a:lnTo>
                    <a:pt x="47396" y="54178"/>
                  </a:lnTo>
                  <a:lnTo>
                    <a:pt x="48641" y="56349"/>
                  </a:lnTo>
                  <a:lnTo>
                    <a:pt x="48844" y="56540"/>
                  </a:lnTo>
                  <a:lnTo>
                    <a:pt x="49555" y="56997"/>
                  </a:lnTo>
                  <a:lnTo>
                    <a:pt x="49809" y="57162"/>
                  </a:lnTo>
                  <a:lnTo>
                    <a:pt x="54419" y="58254"/>
                  </a:lnTo>
                  <a:lnTo>
                    <a:pt x="55867" y="58229"/>
                  </a:lnTo>
                  <a:lnTo>
                    <a:pt x="62179" y="54190"/>
                  </a:lnTo>
                  <a:lnTo>
                    <a:pt x="62179" y="53784"/>
                  </a:lnTo>
                  <a:close/>
                </a:path>
                <a:path w="116204" h="80009">
                  <a:moveTo>
                    <a:pt x="62179" y="9093"/>
                  </a:moveTo>
                  <a:lnTo>
                    <a:pt x="60274" y="6426"/>
                  </a:lnTo>
                  <a:lnTo>
                    <a:pt x="60261" y="9144"/>
                  </a:lnTo>
                  <a:lnTo>
                    <a:pt x="60261" y="9448"/>
                  </a:lnTo>
                  <a:lnTo>
                    <a:pt x="57823" y="11912"/>
                  </a:lnTo>
                  <a:lnTo>
                    <a:pt x="57607" y="12014"/>
                  </a:lnTo>
                  <a:lnTo>
                    <a:pt x="57124" y="12166"/>
                  </a:lnTo>
                  <a:lnTo>
                    <a:pt x="56629" y="12293"/>
                  </a:lnTo>
                  <a:lnTo>
                    <a:pt x="55587" y="12446"/>
                  </a:lnTo>
                  <a:lnTo>
                    <a:pt x="55041" y="12471"/>
                  </a:lnTo>
                  <a:lnTo>
                    <a:pt x="53987" y="12446"/>
                  </a:lnTo>
                  <a:lnTo>
                    <a:pt x="53454" y="12382"/>
                  </a:lnTo>
                  <a:lnTo>
                    <a:pt x="52933" y="12293"/>
                  </a:lnTo>
                  <a:lnTo>
                    <a:pt x="51968" y="12014"/>
                  </a:lnTo>
                  <a:lnTo>
                    <a:pt x="51752" y="11912"/>
                  </a:lnTo>
                  <a:lnTo>
                    <a:pt x="51511" y="11861"/>
                  </a:lnTo>
                  <a:lnTo>
                    <a:pt x="50914" y="11544"/>
                  </a:lnTo>
                  <a:lnTo>
                    <a:pt x="49314" y="9448"/>
                  </a:lnTo>
                  <a:lnTo>
                    <a:pt x="49314" y="9144"/>
                  </a:lnTo>
                  <a:lnTo>
                    <a:pt x="54508" y="6134"/>
                  </a:lnTo>
                  <a:lnTo>
                    <a:pt x="55054" y="6134"/>
                  </a:lnTo>
                  <a:lnTo>
                    <a:pt x="60261" y="9144"/>
                  </a:lnTo>
                  <a:lnTo>
                    <a:pt x="60261" y="6426"/>
                  </a:lnTo>
                  <a:lnTo>
                    <a:pt x="60007" y="6286"/>
                  </a:lnTo>
                  <a:lnTo>
                    <a:pt x="55143" y="5029"/>
                  </a:lnTo>
                  <a:lnTo>
                    <a:pt x="54419" y="5029"/>
                  </a:lnTo>
                  <a:lnTo>
                    <a:pt x="47396" y="9093"/>
                  </a:lnTo>
                  <a:lnTo>
                    <a:pt x="47396" y="9512"/>
                  </a:lnTo>
                  <a:lnTo>
                    <a:pt x="54419" y="13576"/>
                  </a:lnTo>
                  <a:lnTo>
                    <a:pt x="55867" y="13538"/>
                  </a:lnTo>
                  <a:lnTo>
                    <a:pt x="62179" y="9512"/>
                  </a:lnTo>
                  <a:lnTo>
                    <a:pt x="62179" y="9093"/>
                  </a:lnTo>
                  <a:close/>
                </a:path>
                <a:path w="116204" h="80009">
                  <a:moveTo>
                    <a:pt x="63157" y="31394"/>
                  </a:moveTo>
                  <a:lnTo>
                    <a:pt x="63080" y="30911"/>
                  </a:lnTo>
                  <a:lnTo>
                    <a:pt x="62915" y="30467"/>
                  </a:lnTo>
                  <a:lnTo>
                    <a:pt x="62674" y="29984"/>
                  </a:lnTo>
                  <a:lnTo>
                    <a:pt x="62509" y="29794"/>
                  </a:lnTo>
                  <a:lnTo>
                    <a:pt x="62509" y="31407"/>
                  </a:lnTo>
                  <a:lnTo>
                    <a:pt x="62509" y="31851"/>
                  </a:lnTo>
                  <a:lnTo>
                    <a:pt x="57746" y="35737"/>
                  </a:lnTo>
                  <a:lnTo>
                    <a:pt x="57391" y="35839"/>
                  </a:lnTo>
                  <a:lnTo>
                    <a:pt x="55905" y="36055"/>
                  </a:lnTo>
                  <a:lnTo>
                    <a:pt x="55156" y="36093"/>
                  </a:lnTo>
                  <a:lnTo>
                    <a:pt x="53644" y="36055"/>
                  </a:lnTo>
                  <a:lnTo>
                    <a:pt x="52184" y="35839"/>
                  </a:lnTo>
                  <a:lnTo>
                    <a:pt x="51828" y="35737"/>
                  </a:lnTo>
                  <a:lnTo>
                    <a:pt x="51473" y="35674"/>
                  </a:lnTo>
                  <a:lnTo>
                    <a:pt x="50482" y="35344"/>
                  </a:lnTo>
                  <a:lnTo>
                    <a:pt x="49593" y="34937"/>
                  </a:lnTo>
                  <a:lnTo>
                    <a:pt x="49326" y="34798"/>
                  </a:lnTo>
                  <a:lnTo>
                    <a:pt x="47066" y="31864"/>
                  </a:lnTo>
                  <a:lnTo>
                    <a:pt x="47066" y="31419"/>
                  </a:lnTo>
                  <a:lnTo>
                    <a:pt x="51828" y="27533"/>
                  </a:lnTo>
                  <a:lnTo>
                    <a:pt x="52184" y="27432"/>
                  </a:lnTo>
                  <a:lnTo>
                    <a:pt x="53644" y="27216"/>
                  </a:lnTo>
                  <a:lnTo>
                    <a:pt x="54406" y="27178"/>
                  </a:lnTo>
                  <a:lnTo>
                    <a:pt x="55918" y="27216"/>
                  </a:lnTo>
                  <a:lnTo>
                    <a:pt x="57391" y="27432"/>
                  </a:lnTo>
                  <a:lnTo>
                    <a:pt x="57746" y="27533"/>
                  </a:lnTo>
                  <a:lnTo>
                    <a:pt x="58089" y="27597"/>
                  </a:lnTo>
                  <a:lnTo>
                    <a:pt x="62509" y="31407"/>
                  </a:lnTo>
                  <a:lnTo>
                    <a:pt x="62509" y="29794"/>
                  </a:lnTo>
                  <a:lnTo>
                    <a:pt x="55206" y="26822"/>
                  </a:lnTo>
                  <a:lnTo>
                    <a:pt x="54368" y="26822"/>
                  </a:lnTo>
                  <a:lnTo>
                    <a:pt x="46418" y="31394"/>
                  </a:lnTo>
                  <a:lnTo>
                    <a:pt x="46418" y="31877"/>
                  </a:lnTo>
                  <a:lnTo>
                    <a:pt x="54368" y="36461"/>
                  </a:lnTo>
                  <a:lnTo>
                    <a:pt x="56019" y="36423"/>
                  </a:lnTo>
                  <a:lnTo>
                    <a:pt x="63157" y="31877"/>
                  </a:lnTo>
                  <a:lnTo>
                    <a:pt x="63157" y="31394"/>
                  </a:lnTo>
                  <a:close/>
                </a:path>
                <a:path w="116204" h="80009">
                  <a:moveTo>
                    <a:pt x="71399" y="22034"/>
                  </a:moveTo>
                  <a:lnTo>
                    <a:pt x="55930" y="18072"/>
                  </a:lnTo>
                  <a:lnTo>
                    <a:pt x="53619" y="18072"/>
                  </a:lnTo>
                  <a:lnTo>
                    <a:pt x="52997" y="18110"/>
                  </a:lnTo>
                  <a:lnTo>
                    <a:pt x="52997" y="19253"/>
                  </a:lnTo>
                  <a:lnTo>
                    <a:pt x="33261" y="30670"/>
                  </a:lnTo>
                  <a:lnTo>
                    <a:pt x="52997" y="19253"/>
                  </a:lnTo>
                  <a:lnTo>
                    <a:pt x="52997" y="18110"/>
                  </a:lnTo>
                  <a:lnTo>
                    <a:pt x="31280" y="30962"/>
                  </a:lnTo>
                  <a:lnTo>
                    <a:pt x="31280" y="32296"/>
                  </a:lnTo>
                  <a:lnTo>
                    <a:pt x="38163" y="41224"/>
                  </a:lnTo>
                  <a:lnTo>
                    <a:pt x="39535" y="40436"/>
                  </a:lnTo>
                  <a:lnTo>
                    <a:pt x="38773" y="40005"/>
                  </a:lnTo>
                  <a:lnTo>
                    <a:pt x="37439" y="39065"/>
                  </a:lnTo>
                  <a:lnTo>
                    <a:pt x="33210" y="32245"/>
                  </a:lnTo>
                  <a:lnTo>
                    <a:pt x="33210" y="31229"/>
                  </a:lnTo>
                  <a:lnTo>
                    <a:pt x="54025" y="19202"/>
                  </a:lnTo>
                  <a:lnTo>
                    <a:pt x="55841" y="19202"/>
                  </a:lnTo>
                  <a:lnTo>
                    <a:pt x="70027" y="22834"/>
                  </a:lnTo>
                  <a:lnTo>
                    <a:pt x="71399" y="22034"/>
                  </a:lnTo>
                  <a:close/>
                </a:path>
                <a:path w="116204" h="80009">
                  <a:moveTo>
                    <a:pt x="78282" y="30975"/>
                  </a:moveTo>
                  <a:lnTo>
                    <a:pt x="71399" y="22047"/>
                  </a:lnTo>
                  <a:lnTo>
                    <a:pt x="70027" y="22834"/>
                  </a:lnTo>
                  <a:lnTo>
                    <a:pt x="70789" y="23279"/>
                  </a:lnTo>
                  <a:lnTo>
                    <a:pt x="72123" y="24206"/>
                  </a:lnTo>
                  <a:lnTo>
                    <a:pt x="76352" y="31026"/>
                  </a:lnTo>
                  <a:lnTo>
                    <a:pt x="76352" y="32245"/>
                  </a:lnTo>
                  <a:lnTo>
                    <a:pt x="55841" y="44094"/>
                  </a:lnTo>
                  <a:lnTo>
                    <a:pt x="53721" y="44094"/>
                  </a:lnTo>
                  <a:lnTo>
                    <a:pt x="39535" y="40436"/>
                  </a:lnTo>
                  <a:lnTo>
                    <a:pt x="38163" y="41236"/>
                  </a:lnTo>
                  <a:lnTo>
                    <a:pt x="53632" y="45212"/>
                  </a:lnTo>
                  <a:lnTo>
                    <a:pt x="55943" y="45212"/>
                  </a:lnTo>
                  <a:lnTo>
                    <a:pt x="78282" y="32308"/>
                  </a:lnTo>
                  <a:lnTo>
                    <a:pt x="78282" y="30975"/>
                  </a:lnTo>
                  <a:close/>
                </a:path>
                <a:path w="116204" h="80009">
                  <a:moveTo>
                    <a:pt x="86487" y="36195"/>
                  </a:moveTo>
                  <a:lnTo>
                    <a:pt x="86410" y="36029"/>
                  </a:lnTo>
                  <a:lnTo>
                    <a:pt x="86283" y="35902"/>
                  </a:lnTo>
                  <a:lnTo>
                    <a:pt x="86156" y="35826"/>
                  </a:lnTo>
                  <a:lnTo>
                    <a:pt x="86004" y="35750"/>
                  </a:lnTo>
                  <a:lnTo>
                    <a:pt x="85839" y="35699"/>
                  </a:lnTo>
                  <a:lnTo>
                    <a:pt x="85699" y="35687"/>
                  </a:lnTo>
                  <a:lnTo>
                    <a:pt x="85369" y="35674"/>
                  </a:lnTo>
                  <a:lnTo>
                    <a:pt x="85191" y="35699"/>
                  </a:lnTo>
                  <a:lnTo>
                    <a:pt x="85026" y="35750"/>
                  </a:lnTo>
                  <a:lnTo>
                    <a:pt x="84836" y="35839"/>
                  </a:lnTo>
                  <a:lnTo>
                    <a:pt x="62064" y="48983"/>
                  </a:lnTo>
                  <a:lnTo>
                    <a:pt x="61925" y="49098"/>
                  </a:lnTo>
                  <a:lnTo>
                    <a:pt x="61823" y="49250"/>
                  </a:lnTo>
                  <a:lnTo>
                    <a:pt x="61785" y="49415"/>
                  </a:lnTo>
                  <a:lnTo>
                    <a:pt x="61861" y="49580"/>
                  </a:lnTo>
                  <a:lnTo>
                    <a:pt x="61976" y="49707"/>
                  </a:lnTo>
                  <a:lnTo>
                    <a:pt x="62166" y="49834"/>
                  </a:lnTo>
                  <a:lnTo>
                    <a:pt x="62344" y="49872"/>
                  </a:lnTo>
                  <a:lnTo>
                    <a:pt x="62509" y="49923"/>
                  </a:lnTo>
                  <a:lnTo>
                    <a:pt x="62903" y="49936"/>
                  </a:lnTo>
                  <a:lnTo>
                    <a:pt x="63080" y="49911"/>
                  </a:lnTo>
                  <a:lnTo>
                    <a:pt x="63246" y="49860"/>
                  </a:lnTo>
                  <a:lnTo>
                    <a:pt x="63411" y="49784"/>
                  </a:lnTo>
                  <a:lnTo>
                    <a:pt x="86182" y="36626"/>
                  </a:lnTo>
                  <a:lnTo>
                    <a:pt x="86321" y="36550"/>
                  </a:lnTo>
                  <a:lnTo>
                    <a:pt x="86423" y="36423"/>
                  </a:lnTo>
                  <a:lnTo>
                    <a:pt x="86487" y="36258"/>
                  </a:lnTo>
                  <a:close/>
                </a:path>
                <a:path w="116204" h="80009">
                  <a:moveTo>
                    <a:pt x="92735" y="66433"/>
                  </a:moveTo>
                  <a:lnTo>
                    <a:pt x="92430" y="66382"/>
                  </a:lnTo>
                  <a:lnTo>
                    <a:pt x="92303" y="66408"/>
                  </a:lnTo>
                  <a:lnTo>
                    <a:pt x="92202" y="66535"/>
                  </a:lnTo>
                  <a:lnTo>
                    <a:pt x="92227" y="66675"/>
                  </a:lnTo>
                  <a:lnTo>
                    <a:pt x="92735" y="66433"/>
                  </a:lnTo>
                  <a:close/>
                </a:path>
                <a:path w="116204" h="80009">
                  <a:moveTo>
                    <a:pt x="99745" y="30772"/>
                  </a:moveTo>
                  <a:lnTo>
                    <a:pt x="99695" y="30340"/>
                  </a:lnTo>
                  <a:lnTo>
                    <a:pt x="99606" y="30162"/>
                  </a:lnTo>
                  <a:lnTo>
                    <a:pt x="99529" y="29946"/>
                  </a:lnTo>
                  <a:lnTo>
                    <a:pt x="99339" y="29540"/>
                  </a:lnTo>
                  <a:lnTo>
                    <a:pt x="99060" y="29159"/>
                  </a:lnTo>
                  <a:lnTo>
                    <a:pt x="98501" y="28600"/>
                  </a:lnTo>
                  <a:lnTo>
                    <a:pt x="97840" y="28105"/>
                  </a:lnTo>
                  <a:lnTo>
                    <a:pt x="97828" y="30835"/>
                  </a:lnTo>
                  <a:lnTo>
                    <a:pt x="97828" y="31127"/>
                  </a:lnTo>
                  <a:lnTo>
                    <a:pt x="96215" y="33210"/>
                  </a:lnTo>
                  <a:lnTo>
                    <a:pt x="96037" y="33337"/>
                  </a:lnTo>
                  <a:lnTo>
                    <a:pt x="95618" y="33528"/>
                  </a:lnTo>
                  <a:lnTo>
                    <a:pt x="95389" y="33591"/>
                  </a:lnTo>
                  <a:lnTo>
                    <a:pt x="95173" y="33693"/>
                  </a:lnTo>
                  <a:lnTo>
                    <a:pt x="94691" y="33845"/>
                  </a:lnTo>
                  <a:lnTo>
                    <a:pt x="93675" y="34061"/>
                  </a:lnTo>
                  <a:lnTo>
                    <a:pt x="93154" y="34124"/>
                  </a:lnTo>
                  <a:lnTo>
                    <a:pt x="92608" y="34150"/>
                  </a:lnTo>
                  <a:lnTo>
                    <a:pt x="91554" y="34124"/>
                  </a:lnTo>
                  <a:lnTo>
                    <a:pt x="91020" y="34061"/>
                  </a:lnTo>
                  <a:lnTo>
                    <a:pt x="90258" y="33909"/>
                  </a:lnTo>
                  <a:lnTo>
                    <a:pt x="89535" y="33693"/>
                  </a:lnTo>
                  <a:lnTo>
                    <a:pt x="89319" y="33591"/>
                  </a:lnTo>
                  <a:lnTo>
                    <a:pt x="89077" y="33528"/>
                  </a:lnTo>
                  <a:lnTo>
                    <a:pt x="88671" y="33337"/>
                  </a:lnTo>
                  <a:lnTo>
                    <a:pt x="88480" y="33210"/>
                  </a:lnTo>
                  <a:lnTo>
                    <a:pt x="87947" y="32867"/>
                  </a:lnTo>
                  <a:lnTo>
                    <a:pt x="86868" y="31127"/>
                  </a:lnTo>
                  <a:lnTo>
                    <a:pt x="86868" y="30835"/>
                  </a:lnTo>
                  <a:lnTo>
                    <a:pt x="89306" y="28371"/>
                  </a:lnTo>
                  <a:lnTo>
                    <a:pt x="89522" y="28270"/>
                  </a:lnTo>
                  <a:lnTo>
                    <a:pt x="90004" y="28117"/>
                  </a:lnTo>
                  <a:lnTo>
                    <a:pt x="91020" y="27901"/>
                  </a:lnTo>
                  <a:lnTo>
                    <a:pt x="91541" y="27838"/>
                  </a:lnTo>
                  <a:lnTo>
                    <a:pt x="92087" y="27813"/>
                  </a:lnTo>
                  <a:lnTo>
                    <a:pt x="93141" y="27838"/>
                  </a:lnTo>
                  <a:lnTo>
                    <a:pt x="93675" y="27901"/>
                  </a:lnTo>
                  <a:lnTo>
                    <a:pt x="94437" y="28054"/>
                  </a:lnTo>
                  <a:lnTo>
                    <a:pt x="95161" y="28270"/>
                  </a:lnTo>
                  <a:lnTo>
                    <a:pt x="95377" y="28371"/>
                  </a:lnTo>
                  <a:lnTo>
                    <a:pt x="95618" y="28435"/>
                  </a:lnTo>
                  <a:lnTo>
                    <a:pt x="96024" y="28625"/>
                  </a:lnTo>
                  <a:lnTo>
                    <a:pt x="96215" y="28752"/>
                  </a:lnTo>
                  <a:lnTo>
                    <a:pt x="96748" y="29095"/>
                  </a:lnTo>
                  <a:lnTo>
                    <a:pt x="97053" y="29349"/>
                  </a:lnTo>
                  <a:lnTo>
                    <a:pt x="97510" y="29908"/>
                  </a:lnTo>
                  <a:lnTo>
                    <a:pt x="97675" y="30213"/>
                  </a:lnTo>
                  <a:lnTo>
                    <a:pt x="97828" y="30835"/>
                  </a:lnTo>
                  <a:lnTo>
                    <a:pt x="97828" y="28105"/>
                  </a:lnTo>
                  <a:lnTo>
                    <a:pt x="92710" y="26708"/>
                  </a:lnTo>
                  <a:lnTo>
                    <a:pt x="91973" y="26708"/>
                  </a:lnTo>
                  <a:lnTo>
                    <a:pt x="84950" y="30772"/>
                  </a:lnTo>
                  <a:lnTo>
                    <a:pt x="84950" y="31191"/>
                  </a:lnTo>
                  <a:lnTo>
                    <a:pt x="91986" y="35255"/>
                  </a:lnTo>
                  <a:lnTo>
                    <a:pt x="92722" y="35255"/>
                  </a:lnTo>
                  <a:lnTo>
                    <a:pt x="99745" y="31191"/>
                  </a:lnTo>
                  <a:lnTo>
                    <a:pt x="99745" y="30772"/>
                  </a:lnTo>
                  <a:close/>
                </a:path>
                <a:path w="116204" h="80009">
                  <a:moveTo>
                    <a:pt x="109575" y="31508"/>
                  </a:moveTo>
                  <a:lnTo>
                    <a:pt x="109524" y="31267"/>
                  </a:lnTo>
                  <a:lnTo>
                    <a:pt x="109474" y="31127"/>
                  </a:lnTo>
                  <a:lnTo>
                    <a:pt x="109435" y="31000"/>
                  </a:lnTo>
                  <a:lnTo>
                    <a:pt x="108318" y="29832"/>
                  </a:lnTo>
                  <a:lnTo>
                    <a:pt x="108064" y="29679"/>
                  </a:lnTo>
                  <a:lnTo>
                    <a:pt x="94589" y="21894"/>
                  </a:lnTo>
                  <a:lnTo>
                    <a:pt x="94373" y="21767"/>
                  </a:lnTo>
                  <a:lnTo>
                    <a:pt x="71767" y="8712"/>
                  </a:lnTo>
                  <a:lnTo>
                    <a:pt x="71640" y="8636"/>
                  </a:lnTo>
                  <a:lnTo>
                    <a:pt x="58039" y="774"/>
                  </a:lnTo>
                  <a:lnTo>
                    <a:pt x="57912" y="711"/>
                  </a:lnTo>
                  <a:lnTo>
                    <a:pt x="55676" y="50"/>
                  </a:lnTo>
                  <a:lnTo>
                    <a:pt x="55460" y="12"/>
                  </a:lnTo>
                  <a:lnTo>
                    <a:pt x="55016" y="0"/>
                  </a:lnTo>
                  <a:lnTo>
                    <a:pt x="54102" y="12"/>
                  </a:lnTo>
                  <a:lnTo>
                    <a:pt x="53886" y="50"/>
                  </a:lnTo>
                  <a:lnTo>
                    <a:pt x="53657" y="76"/>
                  </a:lnTo>
                  <a:lnTo>
                    <a:pt x="51536" y="774"/>
                  </a:lnTo>
                  <a:lnTo>
                    <a:pt x="52654" y="1435"/>
                  </a:lnTo>
                  <a:lnTo>
                    <a:pt x="53238" y="1168"/>
                  </a:lnTo>
                  <a:lnTo>
                    <a:pt x="53771" y="1028"/>
                  </a:lnTo>
                  <a:lnTo>
                    <a:pt x="54203" y="977"/>
                  </a:lnTo>
                  <a:lnTo>
                    <a:pt x="54330" y="939"/>
                  </a:lnTo>
                  <a:lnTo>
                    <a:pt x="54635" y="927"/>
                  </a:lnTo>
                  <a:lnTo>
                    <a:pt x="55219" y="939"/>
                  </a:lnTo>
                  <a:lnTo>
                    <a:pt x="55372" y="977"/>
                  </a:lnTo>
                  <a:lnTo>
                    <a:pt x="55791" y="1028"/>
                  </a:lnTo>
                  <a:lnTo>
                    <a:pt x="56057" y="1092"/>
                  </a:lnTo>
                  <a:lnTo>
                    <a:pt x="56324" y="1168"/>
                  </a:lnTo>
                  <a:lnTo>
                    <a:pt x="56807" y="1371"/>
                  </a:lnTo>
                  <a:lnTo>
                    <a:pt x="70612" y="9359"/>
                  </a:lnTo>
                  <a:lnTo>
                    <a:pt x="93370" y="22504"/>
                  </a:lnTo>
                  <a:lnTo>
                    <a:pt x="107073" y="30403"/>
                  </a:lnTo>
                  <a:lnTo>
                    <a:pt x="107530" y="30734"/>
                  </a:lnTo>
                  <a:lnTo>
                    <a:pt x="107734" y="30988"/>
                  </a:lnTo>
                  <a:lnTo>
                    <a:pt x="107911" y="31292"/>
                  </a:lnTo>
                  <a:lnTo>
                    <a:pt x="107950" y="31559"/>
                  </a:lnTo>
                  <a:lnTo>
                    <a:pt x="107937" y="31915"/>
                  </a:lnTo>
                  <a:lnTo>
                    <a:pt x="107175" y="32804"/>
                  </a:lnTo>
                  <a:lnTo>
                    <a:pt x="106997" y="32905"/>
                  </a:lnTo>
                  <a:lnTo>
                    <a:pt x="56984" y="61785"/>
                  </a:lnTo>
                  <a:lnTo>
                    <a:pt x="56819" y="61899"/>
                  </a:lnTo>
                  <a:lnTo>
                    <a:pt x="56565" y="62001"/>
                  </a:lnTo>
                  <a:lnTo>
                    <a:pt x="56324" y="62115"/>
                  </a:lnTo>
                  <a:lnTo>
                    <a:pt x="55918" y="62204"/>
                  </a:lnTo>
                  <a:lnTo>
                    <a:pt x="55372" y="62318"/>
                  </a:lnTo>
                  <a:lnTo>
                    <a:pt x="55219" y="62331"/>
                  </a:lnTo>
                  <a:lnTo>
                    <a:pt x="54622" y="62344"/>
                  </a:lnTo>
                  <a:lnTo>
                    <a:pt x="54190" y="62318"/>
                  </a:lnTo>
                  <a:lnTo>
                    <a:pt x="53759" y="62242"/>
                  </a:lnTo>
                  <a:lnTo>
                    <a:pt x="53238" y="62115"/>
                  </a:lnTo>
                  <a:lnTo>
                    <a:pt x="53111" y="62064"/>
                  </a:lnTo>
                  <a:lnTo>
                    <a:pt x="52755" y="61899"/>
                  </a:lnTo>
                  <a:lnTo>
                    <a:pt x="52628" y="61823"/>
                  </a:lnTo>
                  <a:lnTo>
                    <a:pt x="39077" y="54013"/>
                  </a:lnTo>
                  <a:lnTo>
                    <a:pt x="38950" y="53936"/>
                  </a:lnTo>
                  <a:lnTo>
                    <a:pt x="38823" y="53860"/>
                  </a:lnTo>
                  <a:lnTo>
                    <a:pt x="38658" y="53797"/>
                  </a:lnTo>
                  <a:lnTo>
                    <a:pt x="16319" y="40868"/>
                  </a:lnTo>
                  <a:lnTo>
                    <a:pt x="16192" y="40792"/>
                  </a:lnTo>
                  <a:lnTo>
                    <a:pt x="16040" y="40703"/>
                  </a:lnTo>
                  <a:lnTo>
                    <a:pt x="2603" y="32956"/>
                  </a:lnTo>
                  <a:lnTo>
                    <a:pt x="2476" y="32867"/>
                  </a:lnTo>
                  <a:lnTo>
                    <a:pt x="2197" y="32651"/>
                  </a:lnTo>
                  <a:lnTo>
                    <a:pt x="2032" y="32537"/>
                  </a:lnTo>
                  <a:lnTo>
                    <a:pt x="1828" y="32296"/>
                  </a:lnTo>
                  <a:lnTo>
                    <a:pt x="1689" y="32054"/>
                  </a:lnTo>
                  <a:lnTo>
                    <a:pt x="1625" y="31902"/>
                  </a:lnTo>
                  <a:lnTo>
                    <a:pt x="1600" y="31711"/>
                  </a:lnTo>
                  <a:lnTo>
                    <a:pt x="1600" y="31546"/>
                  </a:lnTo>
                  <a:lnTo>
                    <a:pt x="2108" y="30683"/>
                  </a:lnTo>
                  <a:lnTo>
                    <a:pt x="2400" y="30454"/>
                  </a:lnTo>
                  <a:lnTo>
                    <a:pt x="2552" y="30353"/>
                  </a:lnTo>
                  <a:lnTo>
                    <a:pt x="52527" y="1511"/>
                  </a:lnTo>
                  <a:lnTo>
                    <a:pt x="52654" y="1435"/>
                  </a:lnTo>
                  <a:lnTo>
                    <a:pt x="51523" y="774"/>
                  </a:lnTo>
                  <a:lnTo>
                    <a:pt x="1498" y="29679"/>
                  </a:lnTo>
                  <a:lnTo>
                    <a:pt x="1358" y="29743"/>
                  </a:lnTo>
                  <a:lnTo>
                    <a:pt x="1181" y="29845"/>
                  </a:lnTo>
                  <a:lnTo>
                    <a:pt x="901" y="30048"/>
                  </a:lnTo>
                  <a:lnTo>
                    <a:pt x="762" y="30137"/>
                  </a:lnTo>
                  <a:lnTo>
                    <a:pt x="431" y="30492"/>
                  </a:lnTo>
                  <a:lnTo>
                    <a:pt x="342" y="30619"/>
                  </a:lnTo>
                  <a:lnTo>
                    <a:pt x="127" y="30988"/>
                  </a:lnTo>
                  <a:lnTo>
                    <a:pt x="88" y="31115"/>
                  </a:lnTo>
                  <a:lnTo>
                    <a:pt x="38" y="31254"/>
                  </a:lnTo>
                  <a:lnTo>
                    <a:pt x="0" y="31496"/>
                  </a:lnTo>
                  <a:lnTo>
                    <a:pt x="0" y="31762"/>
                  </a:lnTo>
                  <a:lnTo>
                    <a:pt x="38" y="32016"/>
                  </a:lnTo>
                  <a:lnTo>
                    <a:pt x="88" y="32143"/>
                  </a:lnTo>
                  <a:lnTo>
                    <a:pt x="127" y="32283"/>
                  </a:lnTo>
                  <a:lnTo>
                    <a:pt x="1181" y="33413"/>
                  </a:lnTo>
                  <a:lnTo>
                    <a:pt x="1346" y="33528"/>
                  </a:lnTo>
                  <a:lnTo>
                    <a:pt x="15062" y="41440"/>
                  </a:lnTo>
                  <a:lnTo>
                    <a:pt x="37807" y="54584"/>
                  </a:lnTo>
                  <a:lnTo>
                    <a:pt x="51498" y="62484"/>
                  </a:lnTo>
                  <a:lnTo>
                    <a:pt x="51689" y="62598"/>
                  </a:lnTo>
                  <a:lnTo>
                    <a:pt x="52031" y="62763"/>
                  </a:lnTo>
                  <a:lnTo>
                    <a:pt x="52412" y="62903"/>
                  </a:lnTo>
                  <a:lnTo>
                    <a:pt x="52806" y="63030"/>
                  </a:lnTo>
                  <a:lnTo>
                    <a:pt x="53022" y="63068"/>
                  </a:lnTo>
                  <a:lnTo>
                    <a:pt x="53225" y="63131"/>
                  </a:lnTo>
                  <a:lnTo>
                    <a:pt x="53657" y="63207"/>
                  </a:lnTo>
                  <a:lnTo>
                    <a:pt x="53886" y="63220"/>
                  </a:lnTo>
                  <a:lnTo>
                    <a:pt x="54102" y="63258"/>
                  </a:lnTo>
                  <a:lnTo>
                    <a:pt x="54546" y="63284"/>
                  </a:lnTo>
                  <a:lnTo>
                    <a:pt x="55016" y="63284"/>
                  </a:lnTo>
                  <a:lnTo>
                    <a:pt x="55460" y="63258"/>
                  </a:lnTo>
                  <a:lnTo>
                    <a:pt x="55676" y="63220"/>
                  </a:lnTo>
                  <a:lnTo>
                    <a:pt x="55905" y="63207"/>
                  </a:lnTo>
                  <a:lnTo>
                    <a:pt x="56337" y="63131"/>
                  </a:lnTo>
                  <a:lnTo>
                    <a:pt x="56540" y="63068"/>
                  </a:lnTo>
                  <a:lnTo>
                    <a:pt x="56756" y="63030"/>
                  </a:lnTo>
                  <a:lnTo>
                    <a:pt x="57150" y="62903"/>
                  </a:lnTo>
                  <a:lnTo>
                    <a:pt x="57531" y="62763"/>
                  </a:lnTo>
                  <a:lnTo>
                    <a:pt x="57886" y="62598"/>
                  </a:lnTo>
                  <a:lnTo>
                    <a:pt x="58013" y="62509"/>
                  </a:lnTo>
                  <a:lnTo>
                    <a:pt x="108216" y="33528"/>
                  </a:lnTo>
                  <a:lnTo>
                    <a:pt x="109474" y="32156"/>
                  </a:lnTo>
                  <a:lnTo>
                    <a:pt x="109524" y="32029"/>
                  </a:lnTo>
                  <a:lnTo>
                    <a:pt x="109575" y="31775"/>
                  </a:lnTo>
                  <a:lnTo>
                    <a:pt x="109575" y="31508"/>
                  </a:lnTo>
                  <a:close/>
                </a:path>
                <a:path w="116204" h="80009">
                  <a:moveTo>
                    <a:pt x="115506" y="79565"/>
                  </a:moveTo>
                  <a:lnTo>
                    <a:pt x="92748" y="66433"/>
                  </a:lnTo>
                  <a:lnTo>
                    <a:pt x="92290" y="66700"/>
                  </a:lnTo>
                  <a:lnTo>
                    <a:pt x="115062" y="79832"/>
                  </a:lnTo>
                  <a:lnTo>
                    <a:pt x="115506" y="79565"/>
                  </a:lnTo>
                  <a:close/>
                </a:path>
                <a:path w="116204" h="80009">
                  <a:moveTo>
                    <a:pt x="115595" y="79654"/>
                  </a:moveTo>
                  <a:lnTo>
                    <a:pt x="115062" y="79844"/>
                  </a:lnTo>
                  <a:lnTo>
                    <a:pt x="115379" y="79895"/>
                  </a:lnTo>
                  <a:lnTo>
                    <a:pt x="115506" y="79844"/>
                  </a:lnTo>
                  <a:lnTo>
                    <a:pt x="115595" y="7965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422987" y="1548790"/>
              <a:ext cx="109855" cy="63500"/>
            </a:xfrm>
            <a:custGeom>
              <a:avLst/>
              <a:gdLst/>
              <a:ahLst/>
              <a:cxnLst/>
              <a:rect l="l" t="t" r="r" b="b"/>
              <a:pathLst>
                <a:path w="109854" h="63500">
                  <a:moveTo>
                    <a:pt x="23482" y="31432"/>
                  </a:moveTo>
                  <a:lnTo>
                    <a:pt x="21539" y="28752"/>
                  </a:lnTo>
                  <a:lnTo>
                    <a:pt x="21539" y="31496"/>
                  </a:lnTo>
                  <a:lnTo>
                    <a:pt x="21539" y="31800"/>
                  </a:lnTo>
                  <a:lnTo>
                    <a:pt x="16344" y="34810"/>
                  </a:lnTo>
                  <a:lnTo>
                    <a:pt x="15811" y="34810"/>
                  </a:lnTo>
                  <a:lnTo>
                    <a:pt x="12217" y="33883"/>
                  </a:lnTo>
                  <a:lnTo>
                    <a:pt x="11684" y="33515"/>
                  </a:lnTo>
                  <a:lnTo>
                    <a:pt x="10617" y="31788"/>
                  </a:lnTo>
                  <a:lnTo>
                    <a:pt x="10617" y="31483"/>
                  </a:lnTo>
                  <a:lnTo>
                    <a:pt x="13042" y="29019"/>
                  </a:lnTo>
                  <a:lnTo>
                    <a:pt x="13271" y="28917"/>
                  </a:lnTo>
                  <a:lnTo>
                    <a:pt x="13754" y="28765"/>
                  </a:lnTo>
                  <a:lnTo>
                    <a:pt x="14757" y="28549"/>
                  </a:lnTo>
                  <a:lnTo>
                    <a:pt x="15278" y="28486"/>
                  </a:lnTo>
                  <a:lnTo>
                    <a:pt x="15811" y="28460"/>
                  </a:lnTo>
                  <a:lnTo>
                    <a:pt x="16891" y="28486"/>
                  </a:lnTo>
                  <a:lnTo>
                    <a:pt x="17424" y="28549"/>
                  </a:lnTo>
                  <a:lnTo>
                    <a:pt x="18173" y="28702"/>
                  </a:lnTo>
                  <a:lnTo>
                    <a:pt x="18897" y="28917"/>
                  </a:lnTo>
                  <a:lnTo>
                    <a:pt x="19126" y="29019"/>
                  </a:lnTo>
                  <a:lnTo>
                    <a:pt x="19342" y="29083"/>
                  </a:lnTo>
                  <a:lnTo>
                    <a:pt x="19964" y="29400"/>
                  </a:lnTo>
                  <a:lnTo>
                    <a:pt x="20142" y="29514"/>
                  </a:lnTo>
                  <a:lnTo>
                    <a:pt x="21539" y="31496"/>
                  </a:lnTo>
                  <a:lnTo>
                    <a:pt x="21539" y="28752"/>
                  </a:lnTo>
                  <a:lnTo>
                    <a:pt x="21310" y="28613"/>
                  </a:lnTo>
                  <a:lnTo>
                    <a:pt x="20497" y="28194"/>
                  </a:lnTo>
                  <a:lnTo>
                    <a:pt x="16446" y="27355"/>
                  </a:lnTo>
                  <a:lnTo>
                    <a:pt x="15722" y="27355"/>
                  </a:lnTo>
                  <a:lnTo>
                    <a:pt x="8839" y="30797"/>
                  </a:lnTo>
                  <a:lnTo>
                    <a:pt x="8750" y="31000"/>
                  </a:lnTo>
                  <a:lnTo>
                    <a:pt x="8674" y="31419"/>
                  </a:lnTo>
                  <a:lnTo>
                    <a:pt x="8674" y="31838"/>
                  </a:lnTo>
                  <a:lnTo>
                    <a:pt x="8750" y="32270"/>
                  </a:lnTo>
                  <a:lnTo>
                    <a:pt x="8839" y="32473"/>
                  </a:lnTo>
                  <a:lnTo>
                    <a:pt x="8890" y="32664"/>
                  </a:lnTo>
                  <a:lnTo>
                    <a:pt x="9105" y="33070"/>
                  </a:lnTo>
                  <a:lnTo>
                    <a:pt x="9385" y="33464"/>
                  </a:lnTo>
                  <a:lnTo>
                    <a:pt x="10121" y="34201"/>
                  </a:lnTo>
                  <a:lnTo>
                    <a:pt x="10858" y="34658"/>
                  </a:lnTo>
                  <a:lnTo>
                    <a:pt x="11112" y="34823"/>
                  </a:lnTo>
                  <a:lnTo>
                    <a:pt x="11658" y="35090"/>
                  </a:lnTo>
                  <a:lnTo>
                    <a:pt x="11976" y="35191"/>
                  </a:lnTo>
                  <a:lnTo>
                    <a:pt x="12268" y="35318"/>
                  </a:lnTo>
                  <a:lnTo>
                    <a:pt x="13246" y="35598"/>
                  </a:lnTo>
                  <a:lnTo>
                    <a:pt x="14287" y="35801"/>
                  </a:lnTo>
                  <a:lnTo>
                    <a:pt x="14998" y="35877"/>
                  </a:lnTo>
                  <a:lnTo>
                    <a:pt x="15722" y="35915"/>
                  </a:lnTo>
                  <a:lnTo>
                    <a:pt x="17170" y="35877"/>
                  </a:lnTo>
                  <a:lnTo>
                    <a:pt x="17881" y="35801"/>
                  </a:lnTo>
                  <a:lnTo>
                    <a:pt x="18910" y="35598"/>
                  </a:lnTo>
                  <a:lnTo>
                    <a:pt x="19900" y="35318"/>
                  </a:lnTo>
                  <a:lnTo>
                    <a:pt x="20193" y="35191"/>
                  </a:lnTo>
                  <a:lnTo>
                    <a:pt x="20497" y="35090"/>
                  </a:lnTo>
                  <a:lnTo>
                    <a:pt x="23482" y="31851"/>
                  </a:lnTo>
                  <a:lnTo>
                    <a:pt x="23482" y="31432"/>
                  </a:lnTo>
                  <a:close/>
                </a:path>
                <a:path w="109854" h="63500">
                  <a:moveTo>
                    <a:pt x="39827" y="44754"/>
                  </a:moveTo>
                  <a:lnTo>
                    <a:pt x="39776" y="44627"/>
                  </a:lnTo>
                  <a:lnTo>
                    <a:pt x="39687" y="44500"/>
                  </a:lnTo>
                  <a:lnTo>
                    <a:pt x="39522" y="44373"/>
                  </a:lnTo>
                  <a:lnTo>
                    <a:pt x="39370" y="44310"/>
                  </a:lnTo>
                  <a:lnTo>
                    <a:pt x="29222" y="41071"/>
                  </a:lnTo>
                  <a:lnTo>
                    <a:pt x="22466" y="37160"/>
                  </a:lnTo>
                  <a:lnTo>
                    <a:pt x="22313" y="37084"/>
                  </a:lnTo>
                  <a:lnTo>
                    <a:pt x="22186" y="37058"/>
                  </a:lnTo>
                  <a:lnTo>
                    <a:pt x="22021" y="37007"/>
                  </a:lnTo>
                  <a:lnTo>
                    <a:pt x="21628" y="36995"/>
                  </a:lnTo>
                  <a:lnTo>
                    <a:pt x="21450" y="37020"/>
                  </a:lnTo>
                  <a:lnTo>
                    <a:pt x="21285" y="37071"/>
                  </a:lnTo>
                  <a:lnTo>
                    <a:pt x="21120" y="37147"/>
                  </a:lnTo>
                  <a:lnTo>
                    <a:pt x="20980" y="37236"/>
                  </a:lnTo>
                  <a:lnTo>
                    <a:pt x="20853" y="37426"/>
                  </a:lnTo>
                  <a:lnTo>
                    <a:pt x="20815" y="37592"/>
                  </a:lnTo>
                  <a:lnTo>
                    <a:pt x="20878" y="37744"/>
                  </a:lnTo>
                  <a:lnTo>
                    <a:pt x="20980" y="37871"/>
                  </a:lnTo>
                  <a:lnTo>
                    <a:pt x="27927" y="41897"/>
                  </a:lnTo>
                  <a:lnTo>
                    <a:pt x="28079" y="41973"/>
                  </a:lnTo>
                  <a:lnTo>
                    <a:pt x="28206" y="41998"/>
                  </a:lnTo>
                  <a:lnTo>
                    <a:pt x="28371" y="42049"/>
                  </a:lnTo>
                  <a:lnTo>
                    <a:pt x="38379" y="45262"/>
                  </a:lnTo>
                  <a:lnTo>
                    <a:pt x="38519" y="45300"/>
                  </a:lnTo>
                  <a:lnTo>
                    <a:pt x="38696" y="45326"/>
                  </a:lnTo>
                  <a:lnTo>
                    <a:pt x="38976" y="45326"/>
                  </a:lnTo>
                  <a:lnTo>
                    <a:pt x="39116" y="45313"/>
                  </a:lnTo>
                  <a:lnTo>
                    <a:pt x="39255" y="45288"/>
                  </a:lnTo>
                  <a:lnTo>
                    <a:pt x="39420" y="45237"/>
                  </a:lnTo>
                  <a:lnTo>
                    <a:pt x="39560" y="45161"/>
                  </a:lnTo>
                  <a:lnTo>
                    <a:pt x="39700" y="45059"/>
                  </a:lnTo>
                  <a:lnTo>
                    <a:pt x="39776" y="44932"/>
                  </a:lnTo>
                  <a:lnTo>
                    <a:pt x="39827" y="44805"/>
                  </a:lnTo>
                  <a:close/>
                </a:path>
                <a:path w="109854" h="63500">
                  <a:moveTo>
                    <a:pt x="45516" y="50660"/>
                  </a:moveTo>
                  <a:lnTo>
                    <a:pt x="45453" y="50507"/>
                  </a:lnTo>
                  <a:lnTo>
                    <a:pt x="45351" y="50380"/>
                  </a:lnTo>
                  <a:lnTo>
                    <a:pt x="45224" y="50304"/>
                  </a:lnTo>
                  <a:lnTo>
                    <a:pt x="38392" y="46355"/>
                  </a:lnTo>
                  <a:lnTo>
                    <a:pt x="38252" y="46278"/>
                  </a:lnTo>
                  <a:lnTo>
                    <a:pt x="38125" y="46228"/>
                  </a:lnTo>
                  <a:lnTo>
                    <a:pt x="37947" y="46202"/>
                  </a:lnTo>
                  <a:lnTo>
                    <a:pt x="37566" y="46189"/>
                  </a:lnTo>
                  <a:lnTo>
                    <a:pt x="37388" y="46215"/>
                  </a:lnTo>
                  <a:lnTo>
                    <a:pt x="37223" y="46266"/>
                  </a:lnTo>
                  <a:lnTo>
                    <a:pt x="37058" y="46342"/>
                  </a:lnTo>
                  <a:lnTo>
                    <a:pt x="36906" y="46431"/>
                  </a:lnTo>
                  <a:lnTo>
                    <a:pt x="36804" y="46558"/>
                  </a:lnTo>
                  <a:lnTo>
                    <a:pt x="36741" y="46723"/>
                  </a:lnTo>
                  <a:lnTo>
                    <a:pt x="36766" y="46850"/>
                  </a:lnTo>
                  <a:lnTo>
                    <a:pt x="36830" y="46990"/>
                  </a:lnTo>
                  <a:lnTo>
                    <a:pt x="37007" y="47129"/>
                  </a:lnTo>
                  <a:lnTo>
                    <a:pt x="43865" y="51092"/>
                  </a:lnTo>
                  <a:lnTo>
                    <a:pt x="44005" y="51168"/>
                  </a:lnTo>
                  <a:lnTo>
                    <a:pt x="44132" y="51193"/>
                  </a:lnTo>
                  <a:lnTo>
                    <a:pt x="44310" y="51244"/>
                  </a:lnTo>
                  <a:lnTo>
                    <a:pt x="44678" y="51257"/>
                  </a:lnTo>
                  <a:lnTo>
                    <a:pt x="44869" y="51231"/>
                  </a:lnTo>
                  <a:lnTo>
                    <a:pt x="45034" y="51181"/>
                  </a:lnTo>
                  <a:lnTo>
                    <a:pt x="45199" y="51104"/>
                  </a:lnTo>
                  <a:lnTo>
                    <a:pt x="45351" y="51003"/>
                  </a:lnTo>
                  <a:lnTo>
                    <a:pt x="45453" y="50876"/>
                  </a:lnTo>
                  <a:lnTo>
                    <a:pt x="45516" y="50723"/>
                  </a:lnTo>
                  <a:close/>
                </a:path>
                <a:path w="109854" h="63500">
                  <a:moveTo>
                    <a:pt x="46647" y="13169"/>
                  </a:moveTo>
                  <a:lnTo>
                    <a:pt x="46583" y="13030"/>
                  </a:lnTo>
                  <a:lnTo>
                    <a:pt x="46456" y="12903"/>
                  </a:lnTo>
                  <a:lnTo>
                    <a:pt x="46329" y="12827"/>
                  </a:lnTo>
                  <a:lnTo>
                    <a:pt x="46177" y="12750"/>
                  </a:lnTo>
                  <a:lnTo>
                    <a:pt x="46012" y="12700"/>
                  </a:lnTo>
                  <a:lnTo>
                    <a:pt x="45821" y="12687"/>
                  </a:lnTo>
                  <a:lnTo>
                    <a:pt x="45643" y="12674"/>
                  </a:lnTo>
                  <a:lnTo>
                    <a:pt x="45453" y="12687"/>
                  </a:lnTo>
                  <a:lnTo>
                    <a:pt x="45313" y="12712"/>
                  </a:lnTo>
                  <a:lnTo>
                    <a:pt x="45148" y="12763"/>
                  </a:lnTo>
                  <a:lnTo>
                    <a:pt x="45008" y="12839"/>
                  </a:lnTo>
                  <a:lnTo>
                    <a:pt x="22237" y="25996"/>
                  </a:lnTo>
                  <a:lnTo>
                    <a:pt x="22110" y="26073"/>
                  </a:lnTo>
                  <a:lnTo>
                    <a:pt x="22009" y="26200"/>
                  </a:lnTo>
                  <a:lnTo>
                    <a:pt x="21958" y="26466"/>
                  </a:lnTo>
                  <a:lnTo>
                    <a:pt x="22047" y="26619"/>
                  </a:lnTo>
                  <a:lnTo>
                    <a:pt x="22212" y="26758"/>
                  </a:lnTo>
                  <a:lnTo>
                    <a:pt x="22339" y="26835"/>
                  </a:lnTo>
                  <a:lnTo>
                    <a:pt x="22517" y="26898"/>
                  </a:lnTo>
                  <a:lnTo>
                    <a:pt x="22682" y="26924"/>
                  </a:lnTo>
                  <a:lnTo>
                    <a:pt x="23075" y="26936"/>
                  </a:lnTo>
                  <a:lnTo>
                    <a:pt x="23253" y="26911"/>
                  </a:lnTo>
                  <a:lnTo>
                    <a:pt x="23418" y="26860"/>
                  </a:lnTo>
                  <a:lnTo>
                    <a:pt x="23583" y="26797"/>
                  </a:lnTo>
                  <a:lnTo>
                    <a:pt x="46367" y="13627"/>
                  </a:lnTo>
                  <a:lnTo>
                    <a:pt x="46494" y="13550"/>
                  </a:lnTo>
                  <a:lnTo>
                    <a:pt x="46596" y="13423"/>
                  </a:lnTo>
                  <a:lnTo>
                    <a:pt x="46647" y="13169"/>
                  </a:lnTo>
                  <a:close/>
                </a:path>
                <a:path w="109854" h="63500">
                  <a:moveTo>
                    <a:pt x="62204" y="53771"/>
                  </a:moveTo>
                  <a:lnTo>
                    <a:pt x="62128" y="53340"/>
                  </a:lnTo>
                  <a:lnTo>
                    <a:pt x="62039" y="53149"/>
                  </a:lnTo>
                  <a:lnTo>
                    <a:pt x="61988" y="52933"/>
                  </a:lnTo>
                  <a:lnTo>
                    <a:pt x="60261" y="51092"/>
                  </a:lnTo>
                  <a:lnTo>
                    <a:pt x="60261" y="53835"/>
                  </a:lnTo>
                  <a:lnTo>
                    <a:pt x="60261" y="54127"/>
                  </a:lnTo>
                  <a:lnTo>
                    <a:pt x="55067" y="57150"/>
                  </a:lnTo>
                  <a:lnTo>
                    <a:pt x="54521" y="57150"/>
                  </a:lnTo>
                  <a:lnTo>
                    <a:pt x="49301" y="54127"/>
                  </a:lnTo>
                  <a:lnTo>
                    <a:pt x="49301" y="53835"/>
                  </a:lnTo>
                  <a:lnTo>
                    <a:pt x="51739" y="51371"/>
                  </a:lnTo>
                  <a:lnTo>
                    <a:pt x="51968" y="51269"/>
                  </a:lnTo>
                  <a:lnTo>
                    <a:pt x="52438" y="51117"/>
                  </a:lnTo>
                  <a:lnTo>
                    <a:pt x="53454" y="50901"/>
                  </a:lnTo>
                  <a:lnTo>
                    <a:pt x="53975" y="50838"/>
                  </a:lnTo>
                  <a:lnTo>
                    <a:pt x="54521" y="50812"/>
                  </a:lnTo>
                  <a:lnTo>
                    <a:pt x="55600" y="50838"/>
                  </a:lnTo>
                  <a:lnTo>
                    <a:pt x="56121" y="50901"/>
                  </a:lnTo>
                  <a:lnTo>
                    <a:pt x="56870" y="51054"/>
                  </a:lnTo>
                  <a:lnTo>
                    <a:pt x="57594" y="51269"/>
                  </a:lnTo>
                  <a:lnTo>
                    <a:pt x="57835" y="51371"/>
                  </a:lnTo>
                  <a:lnTo>
                    <a:pt x="58051" y="51435"/>
                  </a:lnTo>
                  <a:lnTo>
                    <a:pt x="58458" y="51625"/>
                  </a:lnTo>
                  <a:lnTo>
                    <a:pt x="58648" y="51752"/>
                  </a:lnTo>
                  <a:lnTo>
                    <a:pt x="58851" y="51854"/>
                  </a:lnTo>
                  <a:lnTo>
                    <a:pt x="60261" y="53835"/>
                  </a:lnTo>
                  <a:lnTo>
                    <a:pt x="60261" y="51092"/>
                  </a:lnTo>
                  <a:lnTo>
                    <a:pt x="55143" y="49707"/>
                  </a:lnTo>
                  <a:lnTo>
                    <a:pt x="53695" y="49745"/>
                  </a:lnTo>
                  <a:lnTo>
                    <a:pt x="47383" y="53771"/>
                  </a:lnTo>
                  <a:lnTo>
                    <a:pt x="47383" y="54190"/>
                  </a:lnTo>
                  <a:lnTo>
                    <a:pt x="49555" y="57010"/>
                  </a:lnTo>
                  <a:lnTo>
                    <a:pt x="49809" y="57162"/>
                  </a:lnTo>
                  <a:lnTo>
                    <a:pt x="54432" y="58254"/>
                  </a:lnTo>
                  <a:lnTo>
                    <a:pt x="55156" y="58254"/>
                  </a:lnTo>
                  <a:lnTo>
                    <a:pt x="62039" y="54800"/>
                  </a:lnTo>
                  <a:lnTo>
                    <a:pt x="62128" y="54622"/>
                  </a:lnTo>
                  <a:lnTo>
                    <a:pt x="62204" y="54190"/>
                  </a:lnTo>
                  <a:lnTo>
                    <a:pt x="62204" y="53771"/>
                  </a:lnTo>
                  <a:close/>
                </a:path>
                <a:path w="109854" h="63500">
                  <a:moveTo>
                    <a:pt x="62204" y="9080"/>
                  </a:moveTo>
                  <a:lnTo>
                    <a:pt x="62128" y="8661"/>
                  </a:lnTo>
                  <a:lnTo>
                    <a:pt x="62039" y="8458"/>
                  </a:lnTo>
                  <a:lnTo>
                    <a:pt x="61988" y="8242"/>
                  </a:lnTo>
                  <a:lnTo>
                    <a:pt x="61772" y="7861"/>
                  </a:lnTo>
                  <a:lnTo>
                    <a:pt x="61493" y="7467"/>
                  </a:lnTo>
                  <a:lnTo>
                    <a:pt x="61150" y="7086"/>
                  </a:lnTo>
                  <a:lnTo>
                    <a:pt x="60947" y="6921"/>
                  </a:lnTo>
                  <a:lnTo>
                    <a:pt x="60756" y="6731"/>
                  </a:lnTo>
                  <a:lnTo>
                    <a:pt x="60286" y="6413"/>
                  </a:lnTo>
                  <a:lnTo>
                    <a:pt x="60261" y="9144"/>
                  </a:lnTo>
                  <a:lnTo>
                    <a:pt x="60261" y="9448"/>
                  </a:lnTo>
                  <a:lnTo>
                    <a:pt x="55067" y="12458"/>
                  </a:lnTo>
                  <a:lnTo>
                    <a:pt x="54521" y="12458"/>
                  </a:lnTo>
                  <a:lnTo>
                    <a:pt x="49301" y="9448"/>
                  </a:lnTo>
                  <a:lnTo>
                    <a:pt x="49301" y="9144"/>
                  </a:lnTo>
                  <a:lnTo>
                    <a:pt x="54521" y="6134"/>
                  </a:lnTo>
                  <a:lnTo>
                    <a:pt x="55054" y="6134"/>
                  </a:lnTo>
                  <a:lnTo>
                    <a:pt x="58648" y="7061"/>
                  </a:lnTo>
                  <a:lnTo>
                    <a:pt x="58851" y="7162"/>
                  </a:lnTo>
                  <a:lnTo>
                    <a:pt x="59194" y="7404"/>
                  </a:lnTo>
                  <a:lnTo>
                    <a:pt x="59334" y="7543"/>
                  </a:lnTo>
                  <a:lnTo>
                    <a:pt x="59486" y="7658"/>
                  </a:lnTo>
                  <a:lnTo>
                    <a:pt x="59753" y="7950"/>
                  </a:lnTo>
                  <a:lnTo>
                    <a:pt x="60109" y="8521"/>
                  </a:lnTo>
                  <a:lnTo>
                    <a:pt x="60210" y="8839"/>
                  </a:lnTo>
                  <a:lnTo>
                    <a:pt x="60261" y="9144"/>
                  </a:lnTo>
                  <a:lnTo>
                    <a:pt x="60261" y="6400"/>
                  </a:lnTo>
                  <a:lnTo>
                    <a:pt x="60020" y="6273"/>
                  </a:lnTo>
                  <a:lnTo>
                    <a:pt x="59753" y="6121"/>
                  </a:lnTo>
                  <a:lnTo>
                    <a:pt x="59207" y="5854"/>
                  </a:lnTo>
                  <a:lnTo>
                    <a:pt x="55143" y="5029"/>
                  </a:lnTo>
                  <a:lnTo>
                    <a:pt x="53695" y="5054"/>
                  </a:lnTo>
                  <a:lnTo>
                    <a:pt x="47383" y="9080"/>
                  </a:lnTo>
                  <a:lnTo>
                    <a:pt x="47383" y="9499"/>
                  </a:lnTo>
                  <a:lnTo>
                    <a:pt x="49555" y="12319"/>
                  </a:lnTo>
                  <a:lnTo>
                    <a:pt x="49809" y="12471"/>
                  </a:lnTo>
                  <a:lnTo>
                    <a:pt x="54432" y="13563"/>
                  </a:lnTo>
                  <a:lnTo>
                    <a:pt x="55880" y="13538"/>
                  </a:lnTo>
                  <a:lnTo>
                    <a:pt x="60947" y="11671"/>
                  </a:lnTo>
                  <a:lnTo>
                    <a:pt x="61150" y="11506"/>
                  </a:lnTo>
                  <a:lnTo>
                    <a:pt x="61493" y="11125"/>
                  </a:lnTo>
                  <a:lnTo>
                    <a:pt x="61772" y="10731"/>
                  </a:lnTo>
                  <a:lnTo>
                    <a:pt x="61988" y="10325"/>
                  </a:lnTo>
                  <a:lnTo>
                    <a:pt x="62039" y="10134"/>
                  </a:lnTo>
                  <a:lnTo>
                    <a:pt x="62128" y="9931"/>
                  </a:lnTo>
                  <a:lnTo>
                    <a:pt x="62204" y="9499"/>
                  </a:lnTo>
                  <a:lnTo>
                    <a:pt x="62204" y="9080"/>
                  </a:lnTo>
                  <a:close/>
                </a:path>
                <a:path w="109854" h="63500">
                  <a:moveTo>
                    <a:pt x="78282" y="30975"/>
                  </a:moveTo>
                  <a:lnTo>
                    <a:pt x="78054" y="29641"/>
                  </a:lnTo>
                  <a:lnTo>
                    <a:pt x="77609" y="28333"/>
                  </a:lnTo>
                  <a:lnTo>
                    <a:pt x="76923" y="27051"/>
                  </a:lnTo>
                  <a:lnTo>
                    <a:pt x="76339" y="26238"/>
                  </a:lnTo>
                  <a:lnTo>
                    <a:pt x="76339" y="31216"/>
                  </a:lnTo>
                  <a:lnTo>
                    <a:pt x="76339" y="32092"/>
                  </a:lnTo>
                  <a:lnTo>
                    <a:pt x="76263" y="32651"/>
                  </a:lnTo>
                  <a:lnTo>
                    <a:pt x="76136" y="33464"/>
                  </a:lnTo>
                  <a:lnTo>
                    <a:pt x="56553" y="44043"/>
                  </a:lnTo>
                  <a:lnTo>
                    <a:pt x="76263" y="32651"/>
                  </a:lnTo>
                  <a:lnTo>
                    <a:pt x="76263" y="32143"/>
                  </a:lnTo>
                  <a:lnTo>
                    <a:pt x="55562" y="44081"/>
                  </a:lnTo>
                  <a:lnTo>
                    <a:pt x="51612" y="43967"/>
                  </a:lnTo>
                  <a:lnTo>
                    <a:pt x="49530" y="43726"/>
                  </a:lnTo>
                  <a:lnTo>
                    <a:pt x="39522" y="40449"/>
                  </a:lnTo>
                  <a:lnTo>
                    <a:pt x="33210" y="32245"/>
                  </a:lnTo>
                  <a:lnTo>
                    <a:pt x="33210" y="31229"/>
                  </a:lnTo>
                  <a:lnTo>
                    <a:pt x="54000" y="19202"/>
                  </a:lnTo>
                  <a:lnTo>
                    <a:pt x="55575" y="19240"/>
                  </a:lnTo>
                  <a:lnTo>
                    <a:pt x="76339" y="31216"/>
                  </a:lnTo>
                  <a:lnTo>
                    <a:pt x="76339" y="26238"/>
                  </a:lnTo>
                  <a:lnTo>
                    <a:pt x="76276" y="30670"/>
                  </a:lnTo>
                  <a:lnTo>
                    <a:pt x="56515" y="19265"/>
                  </a:lnTo>
                  <a:lnTo>
                    <a:pt x="76276" y="30670"/>
                  </a:lnTo>
                  <a:lnTo>
                    <a:pt x="76276" y="26162"/>
                  </a:lnTo>
                  <a:lnTo>
                    <a:pt x="71386" y="22047"/>
                  </a:lnTo>
                  <a:lnTo>
                    <a:pt x="55930" y="18059"/>
                  </a:lnTo>
                  <a:lnTo>
                    <a:pt x="53632" y="18059"/>
                  </a:lnTo>
                  <a:lnTo>
                    <a:pt x="53047" y="18097"/>
                  </a:lnTo>
                  <a:lnTo>
                    <a:pt x="53047" y="19227"/>
                  </a:lnTo>
                  <a:lnTo>
                    <a:pt x="33274" y="30657"/>
                  </a:lnTo>
                  <a:lnTo>
                    <a:pt x="53047" y="19227"/>
                  </a:lnTo>
                  <a:lnTo>
                    <a:pt x="53047" y="18097"/>
                  </a:lnTo>
                  <a:lnTo>
                    <a:pt x="31280" y="30962"/>
                  </a:lnTo>
                  <a:lnTo>
                    <a:pt x="31280" y="32283"/>
                  </a:lnTo>
                  <a:lnTo>
                    <a:pt x="38176" y="41211"/>
                  </a:lnTo>
                  <a:lnTo>
                    <a:pt x="53632" y="45199"/>
                  </a:lnTo>
                  <a:lnTo>
                    <a:pt x="55930" y="45199"/>
                  </a:lnTo>
                  <a:lnTo>
                    <a:pt x="78282" y="32296"/>
                  </a:lnTo>
                  <a:lnTo>
                    <a:pt x="78282" y="30975"/>
                  </a:lnTo>
                  <a:close/>
                </a:path>
                <a:path w="109854" h="63500">
                  <a:moveTo>
                    <a:pt x="86474" y="36156"/>
                  </a:moveTo>
                  <a:lnTo>
                    <a:pt x="86385" y="36004"/>
                  </a:lnTo>
                  <a:lnTo>
                    <a:pt x="86220" y="35864"/>
                  </a:lnTo>
                  <a:lnTo>
                    <a:pt x="86080" y="35788"/>
                  </a:lnTo>
                  <a:lnTo>
                    <a:pt x="85915" y="35725"/>
                  </a:lnTo>
                  <a:lnTo>
                    <a:pt x="85750" y="35699"/>
                  </a:lnTo>
                  <a:lnTo>
                    <a:pt x="85318" y="35687"/>
                  </a:lnTo>
                  <a:lnTo>
                    <a:pt x="85178" y="35712"/>
                  </a:lnTo>
                  <a:lnTo>
                    <a:pt x="85013" y="35763"/>
                  </a:lnTo>
                  <a:lnTo>
                    <a:pt x="84848" y="35826"/>
                  </a:lnTo>
                  <a:lnTo>
                    <a:pt x="62077" y="48983"/>
                  </a:lnTo>
                  <a:lnTo>
                    <a:pt x="61937" y="49060"/>
                  </a:lnTo>
                  <a:lnTo>
                    <a:pt x="61810" y="49250"/>
                  </a:lnTo>
                  <a:lnTo>
                    <a:pt x="61772" y="49390"/>
                  </a:lnTo>
                  <a:lnTo>
                    <a:pt x="61861" y="49606"/>
                  </a:lnTo>
                  <a:lnTo>
                    <a:pt x="62039" y="49758"/>
                  </a:lnTo>
                  <a:lnTo>
                    <a:pt x="62204" y="49834"/>
                  </a:lnTo>
                  <a:lnTo>
                    <a:pt x="62331" y="49885"/>
                  </a:lnTo>
                  <a:lnTo>
                    <a:pt x="62509" y="49923"/>
                  </a:lnTo>
                  <a:lnTo>
                    <a:pt x="62699" y="49936"/>
                  </a:lnTo>
                  <a:lnTo>
                    <a:pt x="62890" y="49923"/>
                  </a:lnTo>
                  <a:lnTo>
                    <a:pt x="63068" y="49898"/>
                  </a:lnTo>
                  <a:lnTo>
                    <a:pt x="63233" y="49847"/>
                  </a:lnTo>
                  <a:lnTo>
                    <a:pt x="63411" y="49784"/>
                  </a:lnTo>
                  <a:lnTo>
                    <a:pt x="86207" y="36639"/>
                  </a:lnTo>
                  <a:lnTo>
                    <a:pt x="86334" y="36525"/>
                  </a:lnTo>
                  <a:lnTo>
                    <a:pt x="86436" y="36372"/>
                  </a:lnTo>
                  <a:lnTo>
                    <a:pt x="86474" y="36156"/>
                  </a:lnTo>
                  <a:close/>
                </a:path>
                <a:path w="109854" h="63500">
                  <a:moveTo>
                    <a:pt x="99758" y="30772"/>
                  </a:moveTo>
                  <a:lnTo>
                    <a:pt x="99682" y="30340"/>
                  </a:lnTo>
                  <a:lnTo>
                    <a:pt x="99593" y="30137"/>
                  </a:lnTo>
                  <a:lnTo>
                    <a:pt x="99542" y="29946"/>
                  </a:lnTo>
                  <a:lnTo>
                    <a:pt x="99326" y="29540"/>
                  </a:lnTo>
                  <a:lnTo>
                    <a:pt x="99047" y="29146"/>
                  </a:lnTo>
                  <a:lnTo>
                    <a:pt x="98310" y="28409"/>
                  </a:lnTo>
                  <a:lnTo>
                    <a:pt x="97815" y="28105"/>
                  </a:lnTo>
                  <a:lnTo>
                    <a:pt x="97815" y="30822"/>
                  </a:lnTo>
                  <a:lnTo>
                    <a:pt x="97815" y="31127"/>
                  </a:lnTo>
                  <a:lnTo>
                    <a:pt x="92621" y="34137"/>
                  </a:lnTo>
                  <a:lnTo>
                    <a:pt x="92075" y="34137"/>
                  </a:lnTo>
                  <a:lnTo>
                    <a:pt x="86880" y="31127"/>
                  </a:lnTo>
                  <a:lnTo>
                    <a:pt x="86880" y="30822"/>
                  </a:lnTo>
                  <a:lnTo>
                    <a:pt x="92075" y="27813"/>
                  </a:lnTo>
                  <a:lnTo>
                    <a:pt x="92608" y="27813"/>
                  </a:lnTo>
                  <a:lnTo>
                    <a:pt x="97815" y="30822"/>
                  </a:lnTo>
                  <a:lnTo>
                    <a:pt x="97815" y="28105"/>
                  </a:lnTo>
                  <a:lnTo>
                    <a:pt x="92697" y="26708"/>
                  </a:lnTo>
                  <a:lnTo>
                    <a:pt x="91249" y="26733"/>
                  </a:lnTo>
                  <a:lnTo>
                    <a:pt x="84937" y="30772"/>
                  </a:lnTo>
                  <a:lnTo>
                    <a:pt x="84937" y="31191"/>
                  </a:lnTo>
                  <a:lnTo>
                    <a:pt x="87109" y="33997"/>
                  </a:lnTo>
                  <a:lnTo>
                    <a:pt x="87376" y="34150"/>
                  </a:lnTo>
                  <a:lnTo>
                    <a:pt x="91986" y="35242"/>
                  </a:lnTo>
                  <a:lnTo>
                    <a:pt x="93433" y="35217"/>
                  </a:lnTo>
                  <a:lnTo>
                    <a:pt x="98501" y="33350"/>
                  </a:lnTo>
                  <a:lnTo>
                    <a:pt x="98704" y="33185"/>
                  </a:lnTo>
                  <a:lnTo>
                    <a:pt x="99047" y="32804"/>
                  </a:lnTo>
                  <a:lnTo>
                    <a:pt x="99326" y="32410"/>
                  </a:lnTo>
                  <a:lnTo>
                    <a:pt x="99542" y="32029"/>
                  </a:lnTo>
                  <a:lnTo>
                    <a:pt x="99593" y="31813"/>
                  </a:lnTo>
                  <a:lnTo>
                    <a:pt x="99682" y="31610"/>
                  </a:lnTo>
                  <a:lnTo>
                    <a:pt x="99758" y="31191"/>
                  </a:lnTo>
                  <a:lnTo>
                    <a:pt x="99758" y="30772"/>
                  </a:lnTo>
                  <a:close/>
                </a:path>
                <a:path w="109854" h="63500">
                  <a:moveTo>
                    <a:pt x="109562" y="31508"/>
                  </a:moveTo>
                  <a:lnTo>
                    <a:pt x="109524" y="31254"/>
                  </a:lnTo>
                  <a:lnTo>
                    <a:pt x="109474" y="31127"/>
                  </a:lnTo>
                  <a:lnTo>
                    <a:pt x="109448" y="30988"/>
                  </a:lnTo>
                  <a:lnTo>
                    <a:pt x="109308" y="30734"/>
                  </a:lnTo>
                  <a:lnTo>
                    <a:pt x="109131" y="30505"/>
                  </a:lnTo>
                  <a:lnTo>
                    <a:pt x="108915" y="30264"/>
                  </a:lnTo>
                  <a:lnTo>
                    <a:pt x="108673" y="30048"/>
                  </a:lnTo>
                  <a:lnTo>
                    <a:pt x="108381" y="29845"/>
                  </a:lnTo>
                  <a:lnTo>
                    <a:pt x="108254" y="29781"/>
                  </a:lnTo>
                  <a:lnTo>
                    <a:pt x="94640" y="21932"/>
                  </a:lnTo>
                  <a:lnTo>
                    <a:pt x="94513" y="21844"/>
                  </a:lnTo>
                  <a:lnTo>
                    <a:pt x="94386" y="21793"/>
                  </a:lnTo>
                  <a:lnTo>
                    <a:pt x="71882" y="8788"/>
                  </a:lnTo>
                  <a:lnTo>
                    <a:pt x="71755" y="8712"/>
                  </a:lnTo>
                  <a:lnTo>
                    <a:pt x="71628" y="8636"/>
                  </a:lnTo>
                  <a:lnTo>
                    <a:pt x="58178" y="876"/>
                  </a:lnTo>
                  <a:lnTo>
                    <a:pt x="58051" y="787"/>
                  </a:lnTo>
                  <a:lnTo>
                    <a:pt x="57899" y="711"/>
                  </a:lnTo>
                  <a:lnTo>
                    <a:pt x="57543" y="520"/>
                  </a:lnTo>
                  <a:lnTo>
                    <a:pt x="57340" y="457"/>
                  </a:lnTo>
                  <a:lnTo>
                    <a:pt x="57150" y="381"/>
                  </a:lnTo>
                  <a:lnTo>
                    <a:pt x="56337" y="152"/>
                  </a:lnTo>
                  <a:lnTo>
                    <a:pt x="55905" y="76"/>
                  </a:lnTo>
                  <a:lnTo>
                    <a:pt x="55689" y="63"/>
                  </a:lnTo>
                  <a:lnTo>
                    <a:pt x="55460" y="25"/>
                  </a:lnTo>
                  <a:lnTo>
                    <a:pt x="55016" y="0"/>
                  </a:lnTo>
                  <a:lnTo>
                    <a:pt x="54559" y="0"/>
                  </a:lnTo>
                  <a:lnTo>
                    <a:pt x="54102" y="25"/>
                  </a:lnTo>
                  <a:lnTo>
                    <a:pt x="53886" y="63"/>
                  </a:lnTo>
                  <a:lnTo>
                    <a:pt x="53670" y="76"/>
                  </a:lnTo>
                  <a:lnTo>
                    <a:pt x="51523" y="787"/>
                  </a:lnTo>
                  <a:lnTo>
                    <a:pt x="1435" y="29705"/>
                  </a:lnTo>
                  <a:lnTo>
                    <a:pt x="2476" y="30416"/>
                  </a:lnTo>
                  <a:lnTo>
                    <a:pt x="52578" y="1498"/>
                  </a:lnTo>
                  <a:lnTo>
                    <a:pt x="54940" y="939"/>
                  </a:lnTo>
                  <a:lnTo>
                    <a:pt x="55372" y="965"/>
                  </a:lnTo>
                  <a:lnTo>
                    <a:pt x="55803" y="1041"/>
                  </a:lnTo>
                  <a:lnTo>
                    <a:pt x="56324" y="1168"/>
                  </a:lnTo>
                  <a:lnTo>
                    <a:pt x="56565" y="1257"/>
                  </a:lnTo>
                  <a:lnTo>
                    <a:pt x="56870" y="1435"/>
                  </a:lnTo>
                  <a:lnTo>
                    <a:pt x="70612" y="9359"/>
                  </a:lnTo>
                  <a:lnTo>
                    <a:pt x="93345" y="22479"/>
                  </a:lnTo>
                  <a:lnTo>
                    <a:pt x="93484" y="22555"/>
                  </a:lnTo>
                  <a:lnTo>
                    <a:pt x="107022" y="30391"/>
                  </a:lnTo>
                  <a:lnTo>
                    <a:pt x="107188" y="30480"/>
                  </a:lnTo>
                  <a:lnTo>
                    <a:pt x="107378" y="30619"/>
                  </a:lnTo>
                  <a:lnTo>
                    <a:pt x="107530" y="30734"/>
                  </a:lnTo>
                  <a:lnTo>
                    <a:pt x="107797" y="31051"/>
                  </a:lnTo>
                  <a:lnTo>
                    <a:pt x="107873" y="31216"/>
                  </a:lnTo>
                  <a:lnTo>
                    <a:pt x="107937" y="31369"/>
                  </a:lnTo>
                  <a:lnTo>
                    <a:pt x="107962" y="31559"/>
                  </a:lnTo>
                  <a:lnTo>
                    <a:pt x="107962" y="31724"/>
                  </a:lnTo>
                  <a:lnTo>
                    <a:pt x="107937" y="31902"/>
                  </a:lnTo>
                  <a:lnTo>
                    <a:pt x="107873" y="32054"/>
                  </a:lnTo>
                  <a:lnTo>
                    <a:pt x="107797" y="32219"/>
                  </a:lnTo>
                  <a:lnTo>
                    <a:pt x="107530" y="32524"/>
                  </a:lnTo>
                  <a:lnTo>
                    <a:pt x="107378" y="32664"/>
                  </a:lnTo>
                  <a:lnTo>
                    <a:pt x="107188" y="32804"/>
                  </a:lnTo>
                  <a:lnTo>
                    <a:pt x="107061" y="32880"/>
                  </a:lnTo>
                  <a:lnTo>
                    <a:pt x="57061" y="61760"/>
                  </a:lnTo>
                  <a:lnTo>
                    <a:pt x="56908" y="61836"/>
                  </a:lnTo>
                  <a:lnTo>
                    <a:pt x="55359" y="62293"/>
                  </a:lnTo>
                  <a:lnTo>
                    <a:pt x="55232" y="62318"/>
                  </a:lnTo>
                  <a:lnTo>
                    <a:pt x="54927" y="62344"/>
                  </a:lnTo>
                  <a:lnTo>
                    <a:pt x="54343" y="62331"/>
                  </a:lnTo>
                  <a:lnTo>
                    <a:pt x="54190" y="62293"/>
                  </a:lnTo>
                  <a:lnTo>
                    <a:pt x="53771" y="62242"/>
                  </a:lnTo>
                  <a:lnTo>
                    <a:pt x="53505" y="62179"/>
                  </a:lnTo>
                  <a:lnTo>
                    <a:pt x="53238" y="62103"/>
                  </a:lnTo>
                  <a:lnTo>
                    <a:pt x="52793" y="61925"/>
                  </a:lnTo>
                  <a:lnTo>
                    <a:pt x="52666" y="61836"/>
                  </a:lnTo>
                  <a:lnTo>
                    <a:pt x="52514" y="61760"/>
                  </a:lnTo>
                  <a:lnTo>
                    <a:pt x="38976" y="53936"/>
                  </a:lnTo>
                  <a:lnTo>
                    <a:pt x="16243" y="40817"/>
                  </a:lnTo>
                  <a:lnTo>
                    <a:pt x="16103" y="40728"/>
                  </a:lnTo>
                  <a:lnTo>
                    <a:pt x="2603" y="32943"/>
                  </a:lnTo>
                  <a:lnTo>
                    <a:pt x="2476" y="32867"/>
                  </a:lnTo>
                  <a:lnTo>
                    <a:pt x="2184" y="32664"/>
                  </a:lnTo>
                  <a:lnTo>
                    <a:pt x="2019" y="32524"/>
                  </a:lnTo>
                  <a:lnTo>
                    <a:pt x="1879" y="32372"/>
                  </a:lnTo>
                  <a:lnTo>
                    <a:pt x="1765" y="32219"/>
                  </a:lnTo>
                  <a:lnTo>
                    <a:pt x="1625" y="31902"/>
                  </a:lnTo>
                  <a:lnTo>
                    <a:pt x="1600" y="31724"/>
                  </a:lnTo>
                  <a:lnTo>
                    <a:pt x="1600" y="31559"/>
                  </a:lnTo>
                  <a:lnTo>
                    <a:pt x="1625" y="31369"/>
                  </a:lnTo>
                  <a:lnTo>
                    <a:pt x="1689" y="31216"/>
                  </a:lnTo>
                  <a:lnTo>
                    <a:pt x="1765" y="31051"/>
                  </a:lnTo>
                  <a:lnTo>
                    <a:pt x="1879" y="30899"/>
                  </a:lnTo>
                  <a:lnTo>
                    <a:pt x="2019" y="30746"/>
                  </a:lnTo>
                  <a:lnTo>
                    <a:pt x="2362" y="30480"/>
                  </a:lnTo>
                  <a:lnTo>
                    <a:pt x="1333" y="29756"/>
                  </a:lnTo>
                  <a:lnTo>
                    <a:pt x="1181" y="29845"/>
                  </a:lnTo>
                  <a:lnTo>
                    <a:pt x="76" y="31127"/>
                  </a:lnTo>
                  <a:lnTo>
                    <a:pt x="25" y="31254"/>
                  </a:lnTo>
                  <a:lnTo>
                    <a:pt x="0" y="31508"/>
                  </a:lnTo>
                  <a:lnTo>
                    <a:pt x="0" y="31775"/>
                  </a:lnTo>
                  <a:lnTo>
                    <a:pt x="25" y="32016"/>
                  </a:lnTo>
                  <a:lnTo>
                    <a:pt x="76" y="32156"/>
                  </a:lnTo>
                  <a:lnTo>
                    <a:pt x="114" y="32283"/>
                  </a:lnTo>
                  <a:lnTo>
                    <a:pt x="254" y="32550"/>
                  </a:lnTo>
                  <a:lnTo>
                    <a:pt x="647" y="33007"/>
                  </a:lnTo>
                  <a:lnTo>
                    <a:pt x="889" y="33235"/>
                  </a:lnTo>
                  <a:lnTo>
                    <a:pt x="1181" y="33426"/>
                  </a:lnTo>
                  <a:lnTo>
                    <a:pt x="1333" y="33515"/>
                  </a:lnTo>
                  <a:lnTo>
                    <a:pt x="15036" y="41440"/>
                  </a:lnTo>
                  <a:lnTo>
                    <a:pt x="37820" y="54584"/>
                  </a:lnTo>
                  <a:lnTo>
                    <a:pt x="37947" y="54648"/>
                  </a:lnTo>
                  <a:lnTo>
                    <a:pt x="51523" y="62496"/>
                  </a:lnTo>
                  <a:lnTo>
                    <a:pt x="51676" y="62598"/>
                  </a:lnTo>
                  <a:lnTo>
                    <a:pt x="52031" y="62763"/>
                  </a:lnTo>
                  <a:lnTo>
                    <a:pt x="52222" y="62814"/>
                  </a:lnTo>
                  <a:lnTo>
                    <a:pt x="52425" y="62890"/>
                  </a:lnTo>
                  <a:lnTo>
                    <a:pt x="52806" y="63004"/>
                  </a:lnTo>
                  <a:lnTo>
                    <a:pt x="53238" y="63119"/>
                  </a:lnTo>
                  <a:lnTo>
                    <a:pt x="54102" y="63258"/>
                  </a:lnTo>
                  <a:lnTo>
                    <a:pt x="54559" y="63271"/>
                  </a:lnTo>
                  <a:lnTo>
                    <a:pt x="55460" y="63258"/>
                  </a:lnTo>
                  <a:lnTo>
                    <a:pt x="57340" y="62814"/>
                  </a:lnTo>
                  <a:lnTo>
                    <a:pt x="57543" y="62763"/>
                  </a:lnTo>
                  <a:lnTo>
                    <a:pt x="57873" y="62598"/>
                  </a:lnTo>
                  <a:lnTo>
                    <a:pt x="58026" y="62509"/>
                  </a:lnTo>
                  <a:lnTo>
                    <a:pt x="108229" y="33515"/>
                  </a:lnTo>
                  <a:lnTo>
                    <a:pt x="108381" y="33426"/>
                  </a:lnTo>
                  <a:lnTo>
                    <a:pt x="108673" y="33223"/>
                  </a:lnTo>
                  <a:lnTo>
                    <a:pt x="108915" y="33007"/>
                  </a:lnTo>
                  <a:lnTo>
                    <a:pt x="109131" y="32778"/>
                  </a:lnTo>
                  <a:lnTo>
                    <a:pt x="109207" y="32651"/>
                  </a:lnTo>
                  <a:lnTo>
                    <a:pt x="109448" y="32283"/>
                  </a:lnTo>
                  <a:lnTo>
                    <a:pt x="109474" y="32156"/>
                  </a:lnTo>
                  <a:lnTo>
                    <a:pt x="109524" y="32016"/>
                  </a:lnTo>
                  <a:lnTo>
                    <a:pt x="109562" y="31775"/>
                  </a:lnTo>
                  <a:lnTo>
                    <a:pt x="109562" y="3150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425222" y="1575599"/>
              <a:ext cx="109855" cy="105410"/>
            </a:xfrm>
            <a:custGeom>
              <a:avLst/>
              <a:gdLst/>
              <a:ahLst/>
              <a:cxnLst/>
              <a:rect l="l" t="t" r="r" b="b"/>
              <a:pathLst>
                <a:path w="109854" h="105410">
                  <a:moveTo>
                    <a:pt x="19088" y="1790"/>
                  </a:moveTo>
                  <a:lnTo>
                    <a:pt x="14211" y="546"/>
                  </a:lnTo>
                  <a:lnTo>
                    <a:pt x="13487" y="546"/>
                  </a:lnTo>
                  <a:lnTo>
                    <a:pt x="6604" y="3987"/>
                  </a:lnTo>
                  <a:lnTo>
                    <a:pt x="6515" y="4191"/>
                  </a:lnTo>
                  <a:lnTo>
                    <a:pt x="6438" y="4610"/>
                  </a:lnTo>
                  <a:lnTo>
                    <a:pt x="6438" y="5029"/>
                  </a:lnTo>
                  <a:lnTo>
                    <a:pt x="6515" y="5461"/>
                  </a:lnTo>
                  <a:lnTo>
                    <a:pt x="6604" y="5664"/>
                  </a:lnTo>
                  <a:lnTo>
                    <a:pt x="6654" y="5854"/>
                  </a:lnTo>
                  <a:lnTo>
                    <a:pt x="6870" y="6261"/>
                  </a:lnTo>
                  <a:lnTo>
                    <a:pt x="7150" y="6654"/>
                  </a:lnTo>
                  <a:lnTo>
                    <a:pt x="7886" y="7391"/>
                  </a:lnTo>
                  <a:lnTo>
                    <a:pt x="8623" y="7848"/>
                  </a:lnTo>
                  <a:lnTo>
                    <a:pt x="9994" y="7061"/>
                  </a:lnTo>
                  <a:lnTo>
                    <a:pt x="9448" y="6705"/>
                  </a:lnTo>
                  <a:lnTo>
                    <a:pt x="9296" y="6578"/>
                  </a:lnTo>
                  <a:lnTo>
                    <a:pt x="8890" y="6172"/>
                  </a:lnTo>
                  <a:lnTo>
                    <a:pt x="8534" y="5588"/>
                  </a:lnTo>
                  <a:lnTo>
                    <a:pt x="8432" y="5283"/>
                  </a:lnTo>
                  <a:lnTo>
                    <a:pt x="8382" y="4978"/>
                  </a:lnTo>
                  <a:lnTo>
                    <a:pt x="8382" y="4673"/>
                  </a:lnTo>
                  <a:lnTo>
                    <a:pt x="10807" y="2209"/>
                  </a:lnTo>
                  <a:lnTo>
                    <a:pt x="11036" y="2108"/>
                  </a:lnTo>
                  <a:lnTo>
                    <a:pt x="11518" y="1955"/>
                  </a:lnTo>
                  <a:lnTo>
                    <a:pt x="12522" y="1739"/>
                  </a:lnTo>
                  <a:lnTo>
                    <a:pt x="13042" y="1676"/>
                  </a:lnTo>
                  <a:lnTo>
                    <a:pt x="13576" y="1651"/>
                  </a:lnTo>
                  <a:lnTo>
                    <a:pt x="14655" y="1676"/>
                  </a:lnTo>
                  <a:lnTo>
                    <a:pt x="15189" y="1739"/>
                  </a:lnTo>
                  <a:lnTo>
                    <a:pt x="15938" y="1892"/>
                  </a:lnTo>
                  <a:lnTo>
                    <a:pt x="16662" y="2108"/>
                  </a:lnTo>
                  <a:lnTo>
                    <a:pt x="16891" y="2209"/>
                  </a:lnTo>
                  <a:lnTo>
                    <a:pt x="17106" y="2273"/>
                  </a:lnTo>
                  <a:lnTo>
                    <a:pt x="17729" y="2590"/>
                  </a:lnTo>
                  <a:lnTo>
                    <a:pt x="19088" y="1790"/>
                  </a:lnTo>
                  <a:close/>
                </a:path>
                <a:path w="109854" h="105410">
                  <a:moveTo>
                    <a:pt x="47790" y="55600"/>
                  </a:moveTo>
                  <a:lnTo>
                    <a:pt x="47713" y="55435"/>
                  </a:lnTo>
                  <a:lnTo>
                    <a:pt x="47586" y="55308"/>
                  </a:lnTo>
                  <a:lnTo>
                    <a:pt x="47459" y="55232"/>
                  </a:lnTo>
                  <a:lnTo>
                    <a:pt x="47307" y="55156"/>
                  </a:lnTo>
                  <a:lnTo>
                    <a:pt x="47142" y="55105"/>
                  </a:lnTo>
                  <a:lnTo>
                    <a:pt x="47002" y="55092"/>
                  </a:lnTo>
                  <a:lnTo>
                    <a:pt x="46672" y="55079"/>
                  </a:lnTo>
                  <a:lnTo>
                    <a:pt x="46494" y="55105"/>
                  </a:lnTo>
                  <a:lnTo>
                    <a:pt x="46329" y="55156"/>
                  </a:lnTo>
                  <a:lnTo>
                    <a:pt x="46164" y="55232"/>
                  </a:lnTo>
                  <a:lnTo>
                    <a:pt x="23368" y="68402"/>
                  </a:lnTo>
                  <a:lnTo>
                    <a:pt x="23241" y="68465"/>
                  </a:lnTo>
                  <a:lnTo>
                    <a:pt x="23126" y="68656"/>
                  </a:lnTo>
                  <a:lnTo>
                    <a:pt x="23088" y="68821"/>
                  </a:lnTo>
                  <a:lnTo>
                    <a:pt x="23164" y="68986"/>
                  </a:lnTo>
                  <a:lnTo>
                    <a:pt x="23279" y="69113"/>
                  </a:lnTo>
                  <a:lnTo>
                    <a:pt x="23469" y="69240"/>
                  </a:lnTo>
                  <a:lnTo>
                    <a:pt x="23647" y="69291"/>
                  </a:lnTo>
                  <a:lnTo>
                    <a:pt x="23812" y="69329"/>
                  </a:lnTo>
                  <a:lnTo>
                    <a:pt x="24193" y="69342"/>
                  </a:lnTo>
                  <a:lnTo>
                    <a:pt x="24384" y="69316"/>
                  </a:lnTo>
                  <a:lnTo>
                    <a:pt x="24549" y="69265"/>
                  </a:lnTo>
                  <a:lnTo>
                    <a:pt x="24726" y="69189"/>
                  </a:lnTo>
                  <a:lnTo>
                    <a:pt x="47498" y="56032"/>
                  </a:lnTo>
                  <a:lnTo>
                    <a:pt x="47625" y="55956"/>
                  </a:lnTo>
                  <a:lnTo>
                    <a:pt x="47726" y="55829"/>
                  </a:lnTo>
                  <a:lnTo>
                    <a:pt x="47790" y="55664"/>
                  </a:lnTo>
                  <a:close/>
                </a:path>
                <a:path w="109854" h="105410">
                  <a:moveTo>
                    <a:pt x="56730" y="4711"/>
                  </a:moveTo>
                  <a:lnTo>
                    <a:pt x="56019" y="3492"/>
                  </a:lnTo>
                  <a:lnTo>
                    <a:pt x="55651" y="3200"/>
                  </a:lnTo>
                  <a:lnTo>
                    <a:pt x="55499" y="3136"/>
                  </a:lnTo>
                  <a:lnTo>
                    <a:pt x="55372" y="3035"/>
                  </a:lnTo>
                  <a:lnTo>
                    <a:pt x="54800" y="2794"/>
                  </a:lnTo>
                  <a:lnTo>
                    <a:pt x="54800" y="4775"/>
                  </a:lnTo>
                  <a:lnTo>
                    <a:pt x="54762" y="5080"/>
                  </a:lnTo>
                  <a:lnTo>
                    <a:pt x="54673" y="5257"/>
                  </a:lnTo>
                  <a:lnTo>
                    <a:pt x="54584" y="5384"/>
                  </a:lnTo>
                  <a:lnTo>
                    <a:pt x="54419" y="5537"/>
                  </a:lnTo>
                  <a:lnTo>
                    <a:pt x="53898" y="5880"/>
                  </a:lnTo>
                  <a:lnTo>
                    <a:pt x="53517" y="6007"/>
                  </a:lnTo>
                  <a:lnTo>
                    <a:pt x="53314" y="6057"/>
                  </a:lnTo>
                  <a:lnTo>
                    <a:pt x="52666" y="6121"/>
                  </a:lnTo>
                  <a:lnTo>
                    <a:pt x="52222" y="6108"/>
                  </a:lnTo>
                  <a:lnTo>
                    <a:pt x="51790" y="6057"/>
                  </a:lnTo>
                  <a:lnTo>
                    <a:pt x="51295" y="5905"/>
                  </a:lnTo>
                  <a:lnTo>
                    <a:pt x="50952" y="5753"/>
                  </a:lnTo>
                  <a:lnTo>
                    <a:pt x="50749" y="5613"/>
                  </a:lnTo>
                  <a:lnTo>
                    <a:pt x="50622" y="5511"/>
                  </a:lnTo>
                  <a:lnTo>
                    <a:pt x="50469" y="5334"/>
                  </a:lnTo>
                  <a:lnTo>
                    <a:pt x="50355" y="5143"/>
                  </a:lnTo>
                  <a:lnTo>
                    <a:pt x="50304" y="4902"/>
                  </a:lnTo>
                  <a:lnTo>
                    <a:pt x="50304" y="4775"/>
                  </a:lnTo>
                  <a:lnTo>
                    <a:pt x="52438" y="3543"/>
                  </a:lnTo>
                  <a:lnTo>
                    <a:pt x="52997" y="3556"/>
                  </a:lnTo>
                  <a:lnTo>
                    <a:pt x="53416" y="3619"/>
                  </a:lnTo>
                  <a:lnTo>
                    <a:pt x="53721" y="3708"/>
                  </a:lnTo>
                  <a:lnTo>
                    <a:pt x="54076" y="3860"/>
                  </a:lnTo>
                  <a:lnTo>
                    <a:pt x="54216" y="3949"/>
                  </a:lnTo>
                  <a:lnTo>
                    <a:pt x="54356" y="4064"/>
                  </a:lnTo>
                  <a:lnTo>
                    <a:pt x="54584" y="4254"/>
                  </a:lnTo>
                  <a:lnTo>
                    <a:pt x="54673" y="4381"/>
                  </a:lnTo>
                  <a:lnTo>
                    <a:pt x="54724" y="4508"/>
                  </a:lnTo>
                  <a:lnTo>
                    <a:pt x="54800" y="4775"/>
                  </a:lnTo>
                  <a:lnTo>
                    <a:pt x="54800" y="2794"/>
                  </a:lnTo>
                  <a:lnTo>
                    <a:pt x="54356" y="2641"/>
                  </a:lnTo>
                  <a:lnTo>
                    <a:pt x="54152" y="2603"/>
                  </a:lnTo>
                  <a:lnTo>
                    <a:pt x="53962" y="2552"/>
                  </a:lnTo>
                  <a:lnTo>
                    <a:pt x="53568" y="2476"/>
                  </a:lnTo>
                  <a:lnTo>
                    <a:pt x="53365" y="2463"/>
                  </a:lnTo>
                  <a:lnTo>
                    <a:pt x="53162" y="2425"/>
                  </a:lnTo>
                  <a:lnTo>
                    <a:pt x="52768" y="2413"/>
                  </a:lnTo>
                  <a:lnTo>
                    <a:pt x="51943" y="2425"/>
                  </a:lnTo>
                  <a:lnTo>
                    <a:pt x="51727" y="2463"/>
                  </a:lnTo>
                  <a:lnTo>
                    <a:pt x="51536" y="2476"/>
                  </a:lnTo>
                  <a:lnTo>
                    <a:pt x="51142" y="2552"/>
                  </a:lnTo>
                  <a:lnTo>
                    <a:pt x="50965" y="2603"/>
                  </a:lnTo>
                  <a:lnTo>
                    <a:pt x="50761" y="2641"/>
                  </a:lnTo>
                  <a:lnTo>
                    <a:pt x="50406" y="2755"/>
                  </a:lnTo>
                  <a:lnTo>
                    <a:pt x="50241" y="2832"/>
                  </a:lnTo>
                  <a:lnTo>
                    <a:pt x="50050" y="2895"/>
                  </a:lnTo>
                  <a:lnTo>
                    <a:pt x="49745" y="3035"/>
                  </a:lnTo>
                  <a:lnTo>
                    <a:pt x="49453" y="3200"/>
                  </a:lnTo>
                  <a:lnTo>
                    <a:pt x="49085" y="3492"/>
                  </a:lnTo>
                  <a:lnTo>
                    <a:pt x="48958" y="3581"/>
                  </a:lnTo>
                  <a:lnTo>
                    <a:pt x="48615" y="4013"/>
                  </a:lnTo>
                  <a:lnTo>
                    <a:pt x="48488" y="4241"/>
                  </a:lnTo>
                  <a:lnTo>
                    <a:pt x="48412" y="4483"/>
                  </a:lnTo>
                  <a:lnTo>
                    <a:pt x="48374" y="4711"/>
                  </a:lnTo>
                  <a:lnTo>
                    <a:pt x="48374" y="4940"/>
                  </a:lnTo>
                  <a:lnTo>
                    <a:pt x="49085" y="6159"/>
                  </a:lnTo>
                  <a:lnTo>
                    <a:pt x="52336" y="7251"/>
                  </a:lnTo>
                  <a:lnTo>
                    <a:pt x="52755" y="7251"/>
                  </a:lnTo>
                  <a:lnTo>
                    <a:pt x="56730" y="4940"/>
                  </a:lnTo>
                  <a:lnTo>
                    <a:pt x="56730" y="4711"/>
                  </a:lnTo>
                  <a:close/>
                </a:path>
                <a:path w="109854" h="105410">
                  <a:moveTo>
                    <a:pt x="58458" y="1397"/>
                  </a:moveTo>
                  <a:lnTo>
                    <a:pt x="52959" y="0"/>
                  </a:lnTo>
                  <a:lnTo>
                    <a:pt x="52133" y="0"/>
                  </a:lnTo>
                  <a:lnTo>
                    <a:pt x="44183" y="4572"/>
                  </a:lnTo>
                  <a:lnTo>
                    <a:pt x="44183" y="5067"/>
                  </a:lnTo>
                  <a:lnTo>
                    <a:pt x="46634" y="8242"/>
                  </a:lnTo>
                  <a:lnTo>
                    <a:pt x="47078" y="7988"/>
                  </a:lnTo>
                  <a:lnTo>
                    <a:pt x="46329" y="7493"/>
                  </a:lnTo>
                  <a:lnTo>
                    <a:pt x="45910" y="7137"/>
                  </a:lnTo>
                  <a:lnTo>
                    <a:pt x="44818" y="5054"/>
                  </a:lnTo>
                  <a:lnTo>
                    <a:pt x="44818" y="4610"/>
                  </a:lnTo>
                  <a:lnTo>
                    <a:pt x="49593" y="723"/>
                  </a:lnTo>
                  <a:lnTo>
                    <a:pt x="49936" y="622"/>
                  </a:lnTo>
                  <a:lnTo>
                    <a:pt x="51409" y="406"/>
                  </a:lnTo>
                  <a:lnTo>
                    <a:pt x="52171" y="368"/>
                  </a:lnTo>
                  <a:lnTo>
                    <a:pt x="53682" y="406"/>
                  </a:lnTo>
                  <a:lnTo>
                    <a:pt x="55143" y="622"/>
                  </a:lnTo>
                  <a:lnTo>
                    <a:pt x="55499" y="723"/>
                  </a:lnTo>
                  <a:lnTo>
                    <a:pt x="55854" y="787"/>
                  </a:lnTo>
                  <a:lnTo>
                    <a:pt x="56845" y="1117"/>
                  </a:lnTo>
                  <a:lnTo>
                    <a:pt x="57734" y="1511"/>
                  </a:lnTo>
                  <a:lnTo>
                    <a:pt x="58013" y="1676"/>
                  </a:lnTo>
                  <a:lnTo>
                    <a:pt x="58458" y="1397"/>
                  </a:lnTo>
                  <a:close/>
                </a:path>
                <a:path w="109854" h="105410">
                  <a:moveTo>
                    <a:pt x="60921" y="4584"/>
                  </a:moveTo>
                  <a:lnTo>
                    <a:pt x="58470" y="1409"/>
                  </a:lnTo>
                  <a:lnTo>
                    <a:pt x="58026" y="1676"/>
                  </a:lnTo>
                  <a:lnTo>
                    <a:pt x="58762" y="2171"/>
                  </a:lnTo>
                  <a:lnTo>
                    <a:pt x="59194" y="2527"/>
                  </a:lnTo>
                  <a:lnTo>
                    <a:pt x="59550" y="2921"/>
                  </a:lnTo>
                  <a:lnTo>
                    <a:pt x="59690" y="3136"/>
                  </a:lnTo>
                  <a:lnTo>
                    <a:pt x="59842" y="3314"/>
                  </a:lnTo>
                  <a:lnTo>
                    <a:pt x="60058" y="3746"/>
                  </a:lnTo>
                  <a:lnTo>
                    <a:pt x="60210" y="4178"/>
                  </a:lnTo>
                  <a:lnTo>
                    <a:pt x="60286" y="4826"/>
                  </a:lnTo>
                  <a:lnTo>
                    <a:pt x="60210" y="5486"/>
                  </a:lnTo>
                  <a:lnTo>
                    <a:pt x="52933" y="9283"/>
                  </a:lnTo>
                  <a:lnTo>
                    <a:pt x="51422" y="9258"/>
                  </a:lnTo>
                  <a:lnTo>
                    <a:pt x="47091" y="7988"/>
                  </a:lnTo>
                  <a:lnTo>
                    <a:pt x="46647" y="8255"/>
                  </a:lnTo>
                  <a:lnTo>
                    <a:pt x="52146" y="9652"/>
                  </a:lnTo>
                  <a:lnTo>
                    <a:pt x="52971" y="9652"/>
                  </a:lnTo>
                  <a:lnTo>
                    <a:pt x="60921" y="5080"/>
                  </a:lnTo>
                  <a:lnTo>
                    <a:pt x="60921" y="4584"/>
                  </a:lnTo>
                  <a:close/>
                </a:path>
                <a:path w="109854" h="105410">
                  <a:moveTo>
                    <a:pt x="62191" y="50838"/>
                  </a:moveTo>
                  <a:lnTo>
                    <a:pt x="60020" y="48018"/>
                  </a:lnTo>
                  <a:lnTo>
                    <a:pt x="58661" y="48806"/>
                  </a:lnTo>
                  <a:lnTo>
                    <a:pt x="59194" y="49161"/>
                  </a:lnTo>
                  <a:lnTo>
                    <a:pt x="59347" y="49288"/>
                  </a:lnTo>
                  <a:lnTo>
                    <a:pt x="59855" y="49822"/>
                  </a:lnTo>
                  <a:lnTo>
                    <a:pt x="60159" y="50419"/>
                  </a:lnTo>
                  <a:lnTo>
                    <a:pt x="60274" y="50888"/>
                  </a:lnTo>
                  <a:lnTo>
                    <a:pt x="60274" y="51193"/>
                  </a:lnTo>
                  <a:lnTo>
                    <a:pt x="55054" y="54216"/>
                  </a:lnTo>
                  <a:lnTo>
                    <a:pt x="54521" y="54216"/>
                  </a:lnTo>
                  <a:lnTo>
                    <a:pt x="50927" y="53276"/>
                  </a:lnTo>
                  <a:lnTo>
                    <a:pt x="49555" y="54063"/>
                  </a:lnTo>
                  <a:lnTo>
                    <a:pt x="54432" y="55321"/>
                  </a:lnTo>
                  <a:lnTo>
                    <a:pt x="55880" y="55283"/>
                  </a:lnTo>
                  <a:lnTo>
                    <a:pt x="62191" y="51257"/>
                  </a:lnTo>
                  <a:lnTo>
                    <a:pt x="62191" y="50838"/>
                  </a:lnTo>
                  <a:close/>
                </a:path>
                <a:path w="109854" h="105410">
                  <a:moveTo>
                    <a:pt x="72542" y="57873"/>
                  </a:moveTo>
                  <a:lnTo>
                    <a:pt x="65709" y="53936"/>
                  </a:lnTo>
                  <a:lnTo>
                    <a:pt x="65570" y="53860"/>
                  </a:lnTo>
                  <a:lnTo>
                    <a:pt x="65443" y="53809"/>
                  </a:lnTo>
                  <a:lnTo>
                    <a:pt x="65265" y="53784"/>
                  </a:lnTo>
                  <a:lnTo>
                    <a:pt x="64884" y="53771"/>
                  </a:lnTo>
                  <a:lnTo>
                    <a:pt x="64706" y="53797"/>
                  </a:lnTo>
                  <a:lnTo>
                    <a:pt x="64541" y="53848"/>
                  </a:lnTo>
                  <a:lnTo>
                    <a:pt x="64376" y="53911"/>
                  </a:lnTo>
                  <a:lnTo>
                    <a:pt x="64223" y="54013"/>
                  </a:lnTo>
                  <a:lnTo>
                    <a:pt x="64122" y="54140"/>
                  </a:lnTo>
                  <a:lnTo>
                    <a:pt x="64058" y="54305"/>
                  </a:lnTo>
                  <a:lnTo>
                    <a:pt x="64084" y="54432"/>
                  </a:lnTo>
                  <a:lnTo>
                    <a:pt x="64147" y="54571"/>
                  </a:lnTo>
                  <a:lnTo>
                    <a:pt x="64325" y="54711"/>
                  </a:lnTo>
                  <a:lnTo>
                    <a:pt x="71183" y="58661"/>
                  </a:lnTo>
                  <a:lnTo>
                    <a:pt x="72542" y="57873"/>
                  </a:lnTo>
                  <a:close/>
                </a:path>
                <a:path w="109854" h="105410">
                  <a:moveTo>
                    <a:pt x="72834" y="58242"/>
                  </a:moveTo>
                  <a:lnTo>
                    <a:pt x="72771" y="58089"/>
                  </a:lnTo>
                  <a:lnTo>
                    <a:pt x="72669" y="57962"/>
                  </a:lnTo>
                  <a:lnTo>
                    <a:pt x="72542" y="57886"/>
                  </a:lnTo>
                  <a:lnTo>
                    <a:pt x="71183" y="58674"/>
                  </a:lnTo>
                  <a:lnTo>
                    <a:pt x="71323" y="58750"/>
                  </a:lnTo>
                  <a:lnTo>
                    <a:pt x="71450" y="58775"/>
                  </a:lnTo>
                  <a:lnTo>
                    <a:pt x="71628" y="58826"/>
                  </a:lnTo>
                  <a:lnTo>
                    <a:pt x="71818" y="58839"/>
                  </a:lnTo>
                  <a:lnTo>
                    <a:pt x="71996" y="58826"/>
                  </a:lnTo>
                  <a:lnTo>
                    <a:pt x="72186" y="58813"/>
                  </a:lnTo>
                  <a:lnTo>
                    <a:pt x="72351" y="58750"/>
                  </a:lnTo>
                  <a:lnTo>
                    <a:pt x="72517" y="58686"/>
                  </a:lnTo>
                  <a:lnTo>
                    <a:pt x="72669" y="58585"/>
                  </a:lnTo>
                  <a:lnTo>
                    <a:pt x="72771" y="58458"/>
                  </a:lnTo>
                  <a:lnTo>
                    <a:pt x="72834" y="58305"/>
                  </a:lnTo>
                  <a:close/>
                </a:path>
                <a:path w="109854" h="105410">
                  <a:moveTo>
                    <a:pt x="78295" y="72720"/>
                  </a:moveTo>
                  <a:lnTo>
                    <a:pt x="78066" y="71386"/>
                  </a:lnTo>
                  <a:lnTo>
                    <a:pt x="77609" y="70078"/>
                  </a:lnTo>
                  <a:lnTo>
                    <a:pt x="76936" y="68808"/>
                  </a:lnTo>
                  <a:lnTo>
                    <a:pt x="76365" y="68008"/>
                  </a:lnTo>
                  <a:lnTo>
                    <a:pt x="76365" y="72974"/>
                  </a:lnTo>
                  <a:lnTo>
                    <a:pt x="76365" y="73799"/>
                  </a:lnTo>
                  <a:lnTo>
                    <a:pt x="76288" y="74383"/>
                  </a:lnTo>
                  <a:lnTo>
                    <a:pt x="76149" y="75209"/>
                  </a:lnTo>
                  <a:lnTo>
                    <a:pt x="56540" y="85788"/>
                  </a:lnTo>
                  <a:lnTo>
                    <a:pt x="76288" y="74383"/>
                  </a:lnTo>
                  <a:lnTo>
                    <a:pt x="76288" y="73850"/>
                  </a:lnTo>
                  <a:lnTo>
                    <a:pt x="55537" y="85839"/>
                  </a:lnTo>
                  <a:lnTo>
                    <a:pt x="54000" y="85839"/>
                  </a:lnTo>
                  <a:lnTo>
                    <a:pt x="33223" y="73837"/>
                  </a:lnTo>
                  <a:lnTo>
                    <a:pt x="33223" y="72961"/>
                  </a:lnTo>
                  <a:lnTo>
                    <a:pt x="54038" y="60921"/>
                  </a:lnTo>
                  <a:lnTo>
                    <a:pt x="55499" y="60921"/>
                  </a:lnTo>
                  <a:lnTo>
                    <a:pt x="76365" y="72974"/>
                  </a:lnTo>
                  <a:lnTo>
                    <a:pt x="76365" y="68008"/>
                  </a:lnTo>
                  <a:lnTo>
                    <a:pt x="71399" y="63792"/>
                  </a:lnTo>
                  <a:lnTo>
                    <a:pt x="70040" y="64579"/>
                  </a:lnTo>
                  <a:lnTo>
                    <a:pt x="70789" y="65011"/>
                  </a:lnTo>
                  <a:lnTo>
                    <a:pt x="72136" y="65951"/>
                  </a:lnTo>
                  <a:lnTo>
                    <a:pt x="76288" y="72390"/>
                  </a:lnTo>
                  <a:lnTo>
                    <a:pt x="56476" y="60972"/>
                  </a:lnTo>
                  <a:lnTo>
                    <a:pt x="70040" y="64579"/>
                  </a:lnTo>
                  <a:lnTo>
                    <a:pt x="71399" y="63779"/>
                  </a:lnTo>
                  <a:lnTo>
                    <a:pt x="55943" y="59804"/>
                  </a:lnTo>
                  <a:lnTo>
                    <a:pt x="53632" y="59804"/>
                  </a:lnTo>
                  <a:lnTo>
                    <a:pt x="53022" y="59842"/>
                  </a:lnTo>
                  <a:lnTo>
                    <a:pt x="53022" y="60985"/>
                  </a:lnTo>
                  <a:lnTo>
                    <a:pt x="33274" y="72402"/>
                  </a:lnTo>
                  <a:lnTo>
                    <a:pt x="53022" y="60985"/>
                  </a:lnTo>
                  <a:lnTo>
                    <a:pt x="53022" y="59842"/>
                  </a:lnTo>
                  <a:lnTo>
                    <a:pt x="31292" y="72707"/>
                  </a:lnTo>
                  <a:lnTo>
                    <a:pt x="31292" y="74041"/>
                  </a:lnTo>
                  <a:lnTo>
                    <a:pt x="38176" y="82969"/>
                  </a:lnTo>
                  <a:lnTo>
                    <a:pt x="39547" y="82181"/>
                  </a:lnTo>
                  <a:lnTo>
                    <a:pt x="38785" y="81749"/>
                  </a:lnTo>
                  <a:lnTo>
                    <a:pt x="37452" y="80810"/>
                  </a:lnTo>
                  <a:lnTo>
                    <a:pt x="33286" y="74371"/>
                  </a:lnTo>
                  <a:lnTo>
                    <a:pt x="53086" y="85801"/>
                  </a:lnTo>
                  <a:lnTo>
                    <a:pt x="39547" y="82181"/>
                  </a:lnTo>
                  <a:lnTo>
                    <a:pt x="38176" y="82981"/>
                  </a:lnTo>
                  <a:lnTo>
                    <a:pt x="53644" y="86956"/>
                  </a:lnTo>
                  <a:lnTo>
                    <a:pt x="55956" y="86956"/>
                  </a:lnTo>
                  <a:lnTo>
                    <a:pt x="78295" y="74053"/>
                  </a:lnTo>
                  <a:lnTo>
                    <a:pt x="78295" y="72720"/>
                  </a:lnTo>
                  <a:close/>
                </a:path>
                <a:path w="109854" h="105410">
                  <a:moveTo>
                    <a:pt x="87617" y="78574"/>
                  </a:moveTo>
                  <a:lnTo>
                    <a:pt x="87553" y="78447"/>
                  </a:lnTo>
                  <a:lnTo>
                    <a:pt x="87426" y="78320"/>
                  </a:lnTo>
                  <a:lnTo>
                    <a:pt x="87223" y="78193"/>
                  </a:lnTo>
                  <a:lnTo>
                    <a:pt x="87058" y="78143"/>
                  </a:lnTo>
                  <a:lnTo>
                    <a:pt x="86893" y="78105"/>
                  </a:lnTo>
                  <a:lnTo>
                    <a:pt x="86461" y="78092"/>
                  </a:lnTo>
                  <a:lnTo>
                    <a:pt x="86321" y="78117"/>
                  </a:lnTo>
                  <a:lnTo>
                    <a:pt x="86118" y="78181"/>
                  </a:lnTo>
                  <a:lnTo>
                    <a:pt x="85966" y="78244"/>
                  </a:lnTo>
                  <a:lnTo>
                    <a:pt x="63207" y="91389"/>
                  </a:lnTo>
                  <a:lnTo>
                    <a:pt x="63080" y="91478"/>
                  </a:lnTo>
                  <a:lnTo>
                    <a:pt x="62979" y="91605"/>
                  </a:lnTo>
                  <a:lnTo>
                    <a:pt x="62928" y="91859"/>
                  </a:lnTo>
                  <a:lnTo>
                    <a:pt x="62992" y="91998"/>
                  </a:lnTo>
                  <a:lnTo>
                    <a:pt x="63182" y="92163"/>
                  </a:lnTo>
                  <a:lnTo>
                    <a:pt x="63309" y="92240"/>
                  </a:lnTo>
                  <a:lnTo>
                    <a:pt x="63474" y="92290"/>
                  </a:lnTo>
                  <a:lnTo>
                    <a:pt x="63652" y="92329"/>
                  </a:lnTo>
                  <a:lnTo>
                    <a:pt x="63842" y="92341"/>
                  </a:lnTo>
                  <a:lnTo>
                    <a:pt x="64084" y="92341"/>
                  </a:lnTo>
                  <a:lnTo>
                    <a:pt x="64211" y="92316"/>
                  </a:lnTo>
                  <a:lnTo>
                    <a:pt x="64427" y="92252"/>
                  </a:lnTo>
                  <a:lnTo>
                    <a:pt x="64579" y="92189"/>
                  </a:lnTo>
                  <a:lnTo>
                    <a:pt x="87337" y="79044"/>
                  </a:lnTo>
                  <a:lnTo>
                    <a:pt x="87464" y="78955"/>
                  </a:lnTo>
                  <a:lnTo>
                    <a:pt x="87566" y="78828"/>
                  </a:lnTo>
                  <a:lnTo>
                    <a:pt x="87617" y="78574"/>
                  </a:lnTo>
                  <a:close/>
                </a:path>
                <a:path w="109854" h="105410">
                  <a:moveTo>
                    <a:pt x="88760" y="67437"/>
                  </a:moveTo>
                  <a:lnTo>
                    <a:pt x="88709" y="67284"/>
                  </a:lnTo>
                  <a:lnTo>
                    <a:pt x="88607" y="67157"/>
                  </a:lnTo>
                  <a:lnTo>
                    <a:pt x="88480" y="67081"/>
                  </a:lnTo>
                  <a:lnTo>
                    <a:pt x="81737" y="63195"/>
                  </a:lnTo>
                  <a:lnTo>
                    <a:pt x="81559" y="63080"/>
                  </a:lnTo>
                  <a:lnTo>
                    <a:pt x="81432" y="63042"/>
                  </a:lnTo>
                  <a:lnTo>
                    <a:pt x="81292" y="62992"/>
                  </a:lnTo>
                  <a:lnTo>
                    <a:pt x="71196" y="59766"/>
                  </a:lnTo>
                  <a:lnTo>
                    <a:pt x="71056" y="59728"/>
                  </a:lnTo>
                  <a:lnTo>
                    <a:pt x="70878" y="59702"/>
                  </a:lnTo>
                  <a:lnTo>
                    <a:pt x="70599" y="59702"/>
                  </a:lnTo>
                  <a:lnTo>
                    <a:pt x="70459" y="59715"/>
                  </a:lnTo>
                  <a:lnTo>
                    <a:pt x="70319" y="59740"/>
                  </a:lnTo>
                  <a:lnTo>
                    <a:pt x="70167" y="59791"/>
                  </a:lnTo>
                  <a:lnTo>
                    <a:pt x="70015" y="59855"/>
                  </a:lnTo>
                  <a:lnTo>
                    <a:pt x="69875" y="59982"/>
                  </a:lnTo>
                  <a:lnTo>
                    <a:pt x="69761" y="60159"/>
                  </a:lnTo>
                  <a:lnTo>
                    <a:pt x="69761" y="60325"/>
                  </a:lnTo>
                  <a:lnTo>
                    <a:pt x="69837" y="60464"/>
                  </a:lnTo>
                  <a:lnTo>
                    <a:pt x="69964" y="60591"/>
                  </a:lnTo>
                  <a:lnTo>
                    <a:pt x="70104" y="60667"/>
                  </a:lnTo>
                  <a:lnTo>
                    <a:pt x="70256" y="60731"/>
                  </a:lnTo>
                  <a:lnTo>
                    <a:pt x="80340" y="63969"/>
                  </a:lnTo>
                  <a:lnTo>
                    <a:pt x="87109" y="67868"/>
                  </a:lnTo>
                  <a:lnTo>
                    <a:pt x="87261" y="67932"/>
                  </a:lnTo>
                  <a:lnTo>
                    <a:pt x="87388" y="67970"/>
                  </a:lnTo>
                  <a:lnTo>
                    <a:pt x="87553" y="68021"/>
                  </a:lnTo>
                  <a:lnTo>
                    <a:pt x="87744" y="68033"/>
                  </a:lnTo>
                  <a:lnTo>
                    <a:pt x="87947" y="68021"/>
                  </a:lnTo>
                  <a:lnTo>
                    <a:pt x="88125" y="68008"/>
                  </a:lnTo>
                  <a:lnTo>
                    <a:pt x="88290" y="67957"/>
                  </a:lnTo>
                  <a:lnTo>
                    <a:pt x="88455" y="67881"/>
                  </a:lnTo>
                  <a:lnTo>
                    <a:pt x="88607" y="67779"/>
                  </a:lnTo>
                  <a:lnTo>
                    <a:pt x="88709" y="67652"/>
                  </a:lnTo>
                  <a:lnTo>
                    <a:pt x="88760" y="67500"/>
                  </a:lnTo>
                  <a:close/>
                </a:path>
                <a:path w="109854" h="105410">
                  <a:moveTo>
                    <a:pt x="109601" y="73253"/>
                  </a:moveTo>
                  <a:lnTo>
                    <a:pt x="109550" y="73012"/>
                  </a:lnTo>
                  <a:lnTo>
                    <a:pt x="109499" y="72872"/>
                  </a:lnTo>
                  <a:lnTo>
                    <a:pt x="109461" y="72745"/>
                  </a:lnTo>
                  <a:lnTo>
                    <a:pt x="108356" y="71589"/>
                  </a:lnTo>
                  <a:lnTo>
                    <a:pt x="108229" y="71513"/>
                  </a:lnTo>
                  <a:lnTo>
                    <a:pt x="108089" y="71437"/>
                  </a:lnTo>
                  <a:lnTo>
                    <a:pt x="94602" y="63639"/>
                  </a:lnTo>
                  <a:lnTo>
                    <a:pt x="94437" y="63538"/>
                  </a:lnTo>
                  <a:lnTo>
                    <a:pt x="71831" y="50495"/>
                  </a:lnTo>
                  <a:lnTo>
                    <a:pt x="71678" y="50419"/>
                  </a:lnTo>
                  <a:lnTo>
                    <a:pt x="71539" y="50342"/>
                  </a:lnTo>
                  <a:lnTo>
                    <a:pt x="58178" y="42621"/>
                  </a:lnTo>
                  <a:lnTo>
                    <a:pt x="58051" y="42532"/>
                  </a:lnTo>
                  <a:lnTo>
                    <a:pt x="57924" y="42468"/>
                  </a:lnTo>
                  <a:lnTo>
                    <a:pt x="57543" y="42265"/>
                  </a:lnTo>
                  <a:lnTo>
                    <a:pt x="55016" y="41744"/>
                  </a:lnTo>
                  <a:lnTo>
                    <a:pt x="54800" y="41757"/>
                  </a:lnTo>
                  <a:lnTo>
                    <a:pt x="54559" y="41744"/>
                  </a:lnTo>
                  <a:lnTo>
                    <a:pt x="52235" y="42202"/>
                  </a:lnTo>
                  <a:lnTo>
                    <a:pt x="52031" y="42265"/>
                  </a:lnTo>
                  <a:lnTo>
                    <a:pt x="51650" y="42468"/>
                  </a:lnTo>
                  <a:lnTo>
                    <a:pt x="51523" y="42532"/>
                  </a:lnTo>
                  <a:lnTo>
                    <a:pt x="1498" y="71437"/>
                  </a:lnTo>
                  <a:lnTo>
                    <a:pt x="1346" y="71513"/>
                  </a:lnTo>
                  <a:lnTo>
                    <a:pt x="2476" y="72161"/>
                  </a:lnTo>
                  <a:lnTo>
                    <a:pt x="52666" y="43192"/>
                  </a:lnTo>
                  <a:lnTo>
                    <a:pt x="53136" y="42976"/>
                  </a:lnTo>
                  <a:lnTo>
                    <a:pt x="53784" y="42786"/>
                  </a:lnTo>
                  <a:lnTo>
                    <a:pt x="54216" y="42710"/>
                  </a:lnTo>
                  <a:lnTo>
                    <a:pt x="54648" y="42684"/>
                  </a:lnTo>
                  <a:lnTo>
                    <a:pt x="55384" y="42710"/>
                  </a:lnTo>
                  <a:lnTo>
                    <a:pt x="55803" y="42786"/>
                  </a:lnTo>
                  <a:lnTo>
                    <a:pt x="56337" y="42913"/>
                  </a:lnTo>
                  <a:lnTo>
                    <a:pt x="56908" y="43192"/>
                  </a:lnTo>
                  <a:lnTo>
                    <a:pt x="70612" y="51117"/>
                  </a:lnTo>
                  <a:lnTo>
                    <a:pt x="93345" y="64223"/>
                  </a:lnTo>
                  <a:lnTo>
                    <a:pt x="93472" y="64287"/>
                  </a:lnTo>
                  <a:lnTo>
                    <a:pt x="107061" y="72148"/>
                  </a:lnTo>
                  <a:lnTo>
                    <a:pt x="107200" y="72224"/>
                  </a:lnTo>
                  <a:lnTo>
                    <a:pt x="107391" y="72364"/>
                  </a:lnTo>
                  <a:lnTo>
                    <a:pt x="107556" y="72478"/>
                  </a:lnTo>
                  <a:lnTo>
                    <a:pt x="107696" y="72644"/>
                  </a:lnTo>
                  <a:lnTo>
                    <a:pt x="107810" y="72809"/>
                  </a:lnTo>
                  <a:lnTo>
                    <a:pt x="107899" y="72974"/>
                  </a:lnTo>
                  <a:lnTo>
                    <a:pt x="107950" y="73126"/>
                  </a:lnTo>
                  <a:lnTo>
                    <a:pt x="107975" y="73304"/>
                  </a:lnTo>
                  <a:lnTo>
                    <a:pt x="107975" y="73469"/>
                  </a:lnTo>
                  <a:lnTo>
                    <a:pt x="107950" y="73647"/>
                  </a:lnTo>
                  <a:lnTo>
                    <a:pt x="107899" y="73812"/>
                  </a:lnTo>
                  <a:lnTo>
                    <a:pt x="107810" y="73964"/>
                  </a:lnTo>
                  <a:lnTo>
                    <a:pt x="107696" y="74129"/>
                  </a:lnTo>
                  <a:lnTo>
                    <a:pt x="107556" y="74295"/>
                  </a:lnTo>
                  <a:lnTo>
                    <a:pt x="107391" y="74409"/>
                  </a:lnTo>
                  <a:lnTo>
                    <a:pt x="107200" y="74549"/>
                  </a:lnTo>
                  <a:lnTo>
                    <a:pt x="107061" y="74625"/>
                  </a:lnTo>
                  <a:lnTo>
                    <a:pt x="57035" y="103517"/>
                  </a:lnTo>
                  <a:lnTo>
                    <a:pt x="56908" y="103581"/>
                  </a:lnTo>
                  <a:lnTo>
                    <a:pt x="55524" y="104025"/>
                  </a:lnTo>
                  <a:lnTo>
                    <a:pt x="55384" y="104063"/>
                  </a:lnTo>
                  <a:lnTo>
                    <a:pt x="55232" y="104076"/>
                  </a:lnTo>
                  <a:lnTo>
                    <a:pt x="54635" y="104089"/>
                  </a:lnTo>
                  <a:lnTo>
                    <a:pt x="54203" y="104063"/>
                  </a:lnTo>
                  <a:lnTo>
                    <a:pt x="54051" y="104025"/>
                  </a:lnTo>
                  <a:lnTo>
                    <a:pt x="53771" y="103987"/>
                  </a:lnTo>
                  <a:lnTo>
                    <a:pt x="53251" y="103860"/>
                  </a:lnTo>
                  <a:lnTo>
                    <a:pt x="53124" y="103809"/>
                  </a:lnTo>
                  <a:lnTo>
                    <a:pt x="52768" y="103657"/>
                  </a:lnTo>
                  <a:lnTo>
                    <a:pt x="52514" y="103505"/>
                  </a:lnTo>
                  <a:lnTo>
                    <a:pt x="39090" y="95745"/>
                  </a:lnTo>
                  <a:lnTo>
                    <a:pt x="38963" y="95669"/>
                  </a:lnTo>
                  <a:lnTo>
                    <a:pt x="38836" y="95605"/>
                  </a:lnTo>
                  <a:lnTo>
                    <a:pt x="16256" y="82575"/>
                  </a:lnTo>
                  <a:lnTo>
                    <a:pt x="16116" y="82486"/>
                  </a:lnTo>
                  <a:lnTo>
                    <a:pt x="15976" y="82423"/>
                  </a:lnTo>
                  <a:lnTo>
                    <a:pt x="2578" y="74676"/>
                  </a:lnTo>
                  <a:lnTo>
                    <a:pt x="2362" y="74549"/>
                  </a:lnTo>
                  <a:lnTo>
                    <a:pt x="2108" y="74345"/>
                  </a:lnTo>
                  <a:lnTo>
                    <a:pt x="1892" y="74129"/>
                  </a:lnTo>
                  <a:lnTo>
                    <a:pt x="1765" y="73964"/>
                  </a:lnTo>
                  <a:lnTo>
                    <a:pt x="1689" y="73812"/>
                  </a:lnTo>
                  <a:lnTo>
                    <a:pt x="1625" y="73647"/>
                  </a:lnTo>
                  <a:lnTo>
                    <a:pt x="1600" y="73469"/>
                  </a:lnTo>
                  <a:lnTo>
                    <a:pt x="1600" y="73304"/>
                  </a:lnTo>
                  <a:lnTo>
                    <a:pt x="1625" y="73126"/>
                  </a:lnTo>
                  <a:lnTo>
                    <a:pt x="1689" y="72974"/>
                  </a:lnTo>
                  <a:lnTo>
                    <a:pt x="1765" y="72809"/>
                  </a:lnTo>
                  <a:lnTo>
                    <a:pt x="1892" y="72644"/>
                  </a:lnTo>
                  <a:lnTo>
                    <a:pt x="2032" y="72491"/>
                  </a:lnTo>
                  <a:lnTo>
                    <a:pt x="2184" y="72364"/>
                  </a:lnTo>
                  <a:lnTo>
                    <a:pt x="2362" y="72224"/>
                  </a:lnTo>
                  <a:lnTo>
                    <a:pt x="1333" y="71513"/>
                  </a:lnTo>
                  <a:lnTo>
                    <a:pt x="1181" y="71602"/>
                  </a:lnTo>
                  <a:lnTo>
                    <a:pt x="762" y="71894"/>
                  </a:lnTo>
                  <a:lnTo>
                    <a:pt x="431" y="72250"/>
                  </a:lnTo>
                  <a:lnTo>
                    <a:pt x="342" y="72377"/>
                  </a:lnTo>
                  <a:lnTo>
                    <a:pt x="114" y="72745"/>
                  </a:lnTo>
                  <a:lnTo>
                    <a:pt x="88" y="72872"/>
                  </a:lnTo>
                  <a:lnTo>
                    <a:pt x="38" y="73012"/>
                  </a:lnTo>
                  <a:lnTo>
                    <a:pt x="0" y="73253"/>
                  </a:lnTo>
                  <a:lnTo>
                    <a:pt x="0" y="73520"/>
                  </a:lnTo>
                  <a:lnTo>
                    <a:pt x="38" y="73761"/>
                  </a:lnTo>
                  <a:lnTo>
                    <a:pt x="88" y="73901"/>
                  </a:lnTo>
                  <a:lnTo>
                    <a:pt x="114" y="74028"/>
                  </a:lnTo>
                  <a:lnTo>
                    <a:pt x="14935" y="83121"/>
                  </a:lnTo>
                  <a:lnTo>
                    <a:pt x="15062" y="83185"/>
                  </a:lnTo>
                  <a:lnTo>
                    <a:pt x="37820" y="96342"/>
                  </a:lnTo>
                  <a:lnTo>
                    <a:pt x="51523" y="104241"/>
                  </a:lnTo>
                  <a:lnTo>
                    <a:pt x="52031" y="104508"/>
                  </a:lnTo>
                  <a:lnTo>
                    <a:pt x="52235" y="104571"/>
                  </a:lnTo>
                  <a:lnTo>
                    <a:pt x="52425" y="104648"/>
                  </a:lnTo>
                  <a:lnTo>
                    <a:pt x="54559" y="105029"/>
                  </a:lnTo>
                  <a:lnTo>
                    <a:pt x="55016" y="105029"/>
                  </a:lnTo>
                  <a:lnTo>
                    <a:pt x="58051" y="104241"/>
                  </a:lnTo>
                  <a:lnTo>
                    <a:pt x="108140" y="75311"/>
                  </a:lnTo>
                  <a:lnTo>
                    <a:pt x="108267" y="75247"/>
                  </a:lnTo>
                  <a:lnTo>
                    <a:pt x="108394" y="75171"/>
                  </a:lnTo>
                  <a:lnTo>
                    <a:pt x="109499" y="73901"/>
                  </a:lnTo>
                  <a:lnTo>
                    <a:pt x="109550" y="73761"/>
                  </a:lnTo>
                  <a:lnTo>
                    <a:pt x="109601" y="73520"/>
                  </a:lnTo>
                  <a:lnTo>
                    <a:pt x="109575" y="73380"/>
                  </a:lnTo>
                  <a:lnTo>
                    <a:pt x="109601" y="7325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370447" y="1305445"/>
              <a:ext cx="156210" cy="375920"/>
            </a:xfrm>
            <a:custGeom>
              <a:avLst/>
              <a:gdLst/>
              <a:ahLst/>
              <a:cxnLst/>
              <a:rect l="l" t="t" r="r" b="b"/>
              <a:pathLst>
                <a:path w="156209" h="375919">
                  <a:moveTo>
                    <a:pt x="34734" y="359460"/>
                  </a:moveTo>
                  <a:lnTo>
                    <a:pt x="34696" y="359244"/>
                  </a:lnTo>
                  <a:lnTo>
                    <a:pt x="34620" y="359003"/>
                  </a:lnTo>
                  <a:lnTo>
                    <a:pt x="34505" y="358787"/>
                  </a:lnTo>
                  <a:lnTo>
                    <a:pt x="34366" y="358571"/>
                  </a:lnTo>
                  <a:lnTo>
                    <a:pt x="34048" y="358279"/>
                  </a:lnTo>
                  <a:lnTo>
                    <a:pt x="33693" y="358025"/>
                  </a:lnTo>
                  <a:lnTo>
                    <a:pt x="33566" y="357924"/>
                  </a:lnTo>
                  <a:lnTo>
                    <a:pt x="33426" y="357847"/>
                  </a:lnTo>
                  <a:lnTo>
                    <a:pt x="33134" y="357708"/>
                  </a:lnTo>
                  <a:lnTo>
                    <a:pt x="33134" y="359498"/>
                  </a:lnTo>
                  <a:lnTo>
                    <a:pt x="33134" y="359638"/>
                  </a:lnTo>
                  <a:lnTo>
                    <a:pt x="33108" y="359778"/>
                  </a:lnTo>
                  <a:lnTo>
                    <a:pt x="33070" y="359918"/>
                  </a:lnTo>
                  <a:lnTo>
                    <a:pt x="32994" y="360045"/>
                  </a:lnTo>
                  <a:lnTo>
                    <a:pt x="32893" y="360184"/>
                  </a:lnTo>
                  <a:lnTo>
                    <a:pt x="13995" y="371144"/>
                  </a:lnTo>
                  <a:lnTo>
                    <a:pt x="13423" y="371424"/>
                  </a:lnTo>
                  <a:lnTo>
                    <a:pt x="13017" y="371513"/>
                  </a:lnTo>
                  <a:lnTo>
                    <a:pt x="12890" y="371551"/>
                  </a:lnTo>
                  <a:lnTo>
                    <a:pt x="12319" y="371640"/>
                  </a:lnTo>
                  <a:lnTo>
                    <a:pt x="11722" y="371652"/>
                  </a:lnTo>
                  <a:lnTo>
                    <a:pt x="11290" y="371627"/>
                  </a:lnTo>
                  <a:lnTo>
                    <a:pt x="10858" y="371551"/>
                  </a:lnTo>
                  <a:lnTo>
                    <a:pt x="10731" y="371513"/>
                  </a:lnTo>
                  <a:lnTo>
                    <a:pt x="10337" y="371424"/>
                  </a:lnTo>
                  <a:lnTo>
                    <a:pt x="10083" y="371335"/>
                  </a:lnTo>
                  <a:lnTo>
                    <a:pt x="9855" y="371208"/>
                  </a:lnTo>
                  <a:lnTo>
                    <a:pt x="9690" y="371106"/>
                  </a:lnTo>
                  <a:lnTo>
                    <a:pt x="8064" y="370179"/>
                  </a:lnTo>
                  <a:lnTo>
                    <a:pt x="7899" y="370065"/>
                  </a:lnTo>
                  <a:lnTo>
                    <a:pt x="7670" y="369912"/>
                  </a:lnTo>
                  <a:lnTo>
                    <a:pt x="7518" y="369798"/>
                  </a:lnTo>
                  <a:lnTo>
                    <a:pt x="7251" y="369468"/>
                  </a:lnTo>
                  <a:lnTo>
                    <a:pt x="7112" y="369150"/>
                  </a:lnTo>
                  <a:lnTo>
                    <a:pt x="7086" y="368973"/>
                  </a:lnTo>
                  <a:lnTo>
                    <a:pt x="7086" y="368808"/>
                  </a:lnTo>
                  <a:lnTo>
                    <a:pt x="7112" y="368617"/>
                  </a:lnTo>
                  <a:lnTo>
                    <a:pt x="7175" y="368465"/>
                  </a:lnTo>
                  <a:lnTo>
                    <a:pt x="7315" y="368223"/>
                  </a:lnTo>
                  <a:lnTo>
                    <a:pt x="7518" y="367995"/>
                  </a:lnTo>
                  <a:lnTo>
                    <a:pt x="7670" y="367868"/>
                  </a:lnTo>
                  <a:lnTo>
                    <a:pt x="7886" y="367715"/>
                  </a:lnTo>
                  <a:lnTo>
                    <a:pt x="8039" y="367626"/>
                  </a:lnTo>
                  <a:lnTo>
                    <a:pt x="25781" y="357390"/>
                  </a:lnTo>
                  <a:lnTo>
                    <a:pt x="25933" y="357314"/>
                  </a:lnTo>
                  <a:lnTo>
                    <a:pt x="26047" y="357187"/>
                  </a:lnTo>
                  <a:lnTo>
                    <a:pt x="26200" y="357085"/>
                  </a:lnTo>
                  <a:lnTo>
                    <a:pt x="26365" y="356997"/>
                  </a:lnTo>
                  <a:lnTo>
                    <a:pt x="27876" y="356628"/>
                  </a:lnTo>
                  <a:lnTo>
                    <a:pt x="28486" y="356641"/>
                  </a:lnTo>
                  <a:lnTo>
                    <a:pt x="29032" y="356755"/>
                  </a:lnTo>
                  <a:lnTo>
                    <a:pt x="29248" y="356831"/>
                  </a:lnTo>
                  <a:lnTo>
                    <a:pt x="31927" y="358368"/>
                  </a:lnTo>
                  <a:lnTo>
                    <a:pt x="32054" y="358406"/>
                  </a:lnTo>
                  <a:lnTo>
                    <a:pt x="32499" y="358635"/>
                  </a:lnTo>
                  <a:lnTo>
                    <a:pt x="32651" y="358749"/>
                  </a:lnTo>
                  <a:lnTo>
                    <a:pt x="32791" y="358851"/>
                  </a:lnTo>
                  <a:lnTo>
                    <a:pt x="32994" y="359105"/>
                  </a:lnTo>
                  <a:lnTo>
                    <a:pt x="33045" y="359244"/>
                  </a:lnTo>
                  <a:lnTo>
                    <a:pt x="33108" y="359384"/>
                  </a:lnTo>
                  <a:lnTo>
                    <a:pt x="33134" y="357708"/>
                  </a:lnTo>
                  <a:lnTo>
                    <a:pt x="32943" y="357632"/>
                  </a:lnTo>
                  <a:lnTo>
                    <a:pt x="30467" y="356222"/>
                  </a:lnTo>
                  <a:lnTo>
                    <a:pt x="30340" y="356133"/>
                  </a:lnTo>
                  <a:lnTo>
                    <a:pt x="30200" y="356069"/>
                  </a:lnTo>
                  <a:lnTo>
                    <a:pt x="29730" y="355917"/>
                  </a:lnTo>
                  <a:lnTo>
                    <a:pt x="29552" y="355892"/>
                  </a:lnTo>
                  <a:lnTo>
                    <a:pt x="29362" y="355841"/>
                  </a:lnTo>
                  <a:lnTo>
                    <a:pt x="28994" y="355765"/>
                  </a:lnTo>
                  <a:lnTo>
                    <a:pt x="28790" y="355752"/>
                  </a:lnTo>
                  <a:lnTo>
                    <a:pt x="28587" y="355714"/>
                  </a:lnTo>
                  <a:lnTo>
                    <a:pt x="28206" y="355701"/>
                  </a:lnTo>
                  <a:lnTo>
                    <a:pt x="27419" y="355714"/>
                  </a:lnTo>
                  <a:lnTo>
                    <a:pt x="27216" y="355752"/>
                  </a:lnTo>
                  <a:lnTo>
                    <a:pt x="27012" y="355765"/>
                  </a:lnTo>
                  <a:lnTo>
                    <a:pt x="26644" y="355841"/>
                  </a:lnTo>
                  <a:lnTo>
                    <a:pt x="26466" y="355892"/>
                  </a:lnTo>
                  <a:lnTo>
                    <a:pt x="26276" y="355917"/>
                  </a:lnTo>
                  <a:lnTo>
                    <a:pt x="24752" y="356654"/>
                  </a:lnTo>
                  <a:lnTo>
                    <a:pt x="6908" y="366953"/>
                  </a:lnTo>
                  <a:lnTo>
                    <a:pt x="6743" y="367068"/>
                  </a:lnTo>
                  <a:lnTo>
                    <a:pt x="6248" y="367398"/>
                  </a:lnTo>
                  <a:lnTo>
                    <a:pt x="6121" y="367512"/>
                  </a:lnTo>
                  <a:lnTo>
                    <a:pt x="5918" y="367753"/>
                  </a:lnTo>
                  <a:lnTo>
                    <a:pt x="5829" y="367880"/>
                  </a:lnTo>
                  <a:lnTo>
                    <a:pt x="5613" y="368236"/>
                  </a:lnTo>
                  <a:lnTo>
                    <a:pt x="5575" y="368376"/>
                  </a:lnTo>
                  <a:lnTo>
                    <a:pt x="5524" y="368503"/>
                  </a:lnTo>
                  <a:lnTo>
                    <a:pt x="5486" y="368757"/>
                  </a:lnTo>
                  <a:lnTo>
                    <a:pt x="5486" y="369023"/>
                  </a:lnTo>
                  <a:lnTo>
                    <a:pt x="5524" y="369265"/>
                  </a:lnTo>
                  <a:lnTo>
                    <a:pt x="5575" y="369404"/>
                  </a:lnTo>
                  <a:lnTo>
                    <a:pt x="5613" y="369531"/>
                  </a:lnTo>
                  <a:lnTo>
                    <a:pt x="6819" y="370763"/>
                  </a:lnTo>
                  <a:lnTo>
                    <a:pt x="8597" y="371792"/>
                  </a:lnTo>
                  <a:lnTo>
                    <a:pt x="8775" y="371906"/>
                  </a:lnTo>
                  <a:lnTo>
                    <a:pt x="9131" y="372071"/>
                  </a:lnTo>
                  <a:lnTo>
                    <a:pt x="9321" y="372135"/>
                  </a:lnTo>
                  <a:lnTo>
                    <a:pt x="9499" y="372211"/>
                  </a:lnTo>
                  <a:lnTo>
                    <a:pt x="9906" y="372338"/>
                  </a:lnTo>
                  <a:lnTo>
                    <a:pt x="10121" y="372376"/>
                  </a:lnTo>
                  <a:lnTo>
                    <a:pt x="10325" y="372440"/>
                  </a:lnTo>
                  <a:lnTo>
                    <a:pt x="10756" y="372516"/>
                  </a:lnTo>
                  <a:lnTo>
                    <a:pt x="10985" y="372529"/>
                  </a:lnTo>
                  <a:lnTo>
                    <a:pt x="11201" y="372567"/>
                  </a:lnTo>
                  <a:lnTo>
                    <a:pt x="11645" y="372592"/>
                  </a:lnTo>
                  <a:lnTo>
                    <a:pt x="12115" y="372592"/>
                  </a:lnTo>
                  <a:lnTo>
                    <a:pt x="12560" y="372567"/>
                  </a:lnTo>
                  <a:lnTo>
                    <a:pt x="12776" y="372529"/>
                  </a:lnTo>
                  <a:lnTo>
                    <a:pt x="13004" y="372516"/>
                  </a:lnTo>
                  <a:lnTo>
                    <a:pt x="13436" y="372440"/>
                  </a:lnTo>
                  <a:lnTo>
                    <a:pt x="13652" y="372376"/>
                  </a:lnTo>
                  <a:lnTo>
                    <a:pt x="13855" y="372338"/>
                  </a:lnTo>
                  <a:lnTo>
                    <a:pt x="14249" y="372211"/>
                  </a:lnTo>
                  <a:lnTo>
                    <a:pt x="14617" y="372071"/>
                  </a:lnTo>
                  <a:lnTo>
                    <a:pt x="14973" y="371906"/>
                  </a:lnTo>
                  <a:lnTo>
                    <a:pt x="15125" y="371817"/>
                  </a:lnTo>
                  <a:lnTo>
                    <a:pt x="33959" y="360934"/>
                  </a:lnTo>
                  <a:lnTo>
                    <a:pt x="34086" y="360845"/>
                  </a:lnTo>
                  <a:lnTo>
                    <a:pt x="34734" y="359689"/>
                  </a:lnTo>
                  <a:lnTo>
                    <a:pt x="34734" y="359460"/>
                  </a:lnTo>
                  <a:close/>
                </a:path>
                <a:path w="156209" h="375919">
                  <a:moveTo>
                    <a:pt x="40195" y="359473"/>
                  </a:moveTo>
                  <a:lnTo>
                    <a:pt x="39573" y="358406"/>
                  </a:lnTo>
                  <a:lnTo>
                    <a:pt x="39255" y="358178"/>
                  </a:lnTo>
                  <a:lnTo>
                    <a:pt x="39128" y="358101"/>
                  </a:lnTo>
                  <a:lnTo>
                    <a:pt x="39001" y="358025"/>
                  </a:lnTo>
                  <a:lnTo>
                    <a:pt x="31203" y="353529"/>
                  </a:lnTo>
                  <a:lnTo>
                    <a:pt x="30975" y="353377"/>
                  </a:lnTo>
                  <a:lnTo>
                    <a:pt x="30632" y="353212"/>
                  </a:lnTo>
                  <a:lnTo>
                    <a:pt x="30441" y="353161"/>
                  </a:lnTo>
                  <a:lnTo>
                    <a:pt x="29895" y="352971"/>
                  </a:lnTo>
                  <a:lnTo>
                    <a:pt x="29489" y="352856"/>
                  </a:lnTo>
                  <a:lnTo>
                    <a:pt x="29070" y="352806"/>
                  </a:lnTo>
                  <a:lnTo>
                    <a:pt x="28879" y="352767"/>
                  </a:lnTo>
                  <a:lnTo>
                    <a:pt x="28663" y="352742"/>
                  </a:lnTo>
                  <a:lnTo>
                    <a:pt x="28232" y="352729"/>
                  </a:lnTo>
                  <a:lnTo>
                    <a:pt x="27368" y="352742"/>
                  </a:lnTo>
                  <a:lnTo>
                    <a:pt x="26949" y="352806"/>
                  </a:lnTo>
                  <a:lnTo>
                    <a:pt x="26530" y="352856"/>
                  </a:lnTo>
                  <a:lnTo>
                    <a:pt x="26136" y="352971"/>
                  </a:lnTo>
                  <a:lnTo>
                    <a:pt x="25577" y="353161"/>
                  </a:lnTo>
                  <a:lnTo>
                    <a:pt x="25387" y="353212"/>
                  </a:lnTo>
                  <a:lnTo>
                    <a:pt x="25057" y="353390"/>
                  </a:lnTo>
                  <a:lnTo>
                    <a:pt x="24930" y="353453"/>
                  </a:lnTo>
                  <a:lnTo>
                    <a:pt x="24777" y="353555"/>
                  </a:lnTo>
                  <a:lnTo>
                    <a:pt x="1308" y="367093"/>
                  </a:lnTo>
                  <a:lnTo>
                    <a:pt x="2438" y="367753"/>
                  </a:lnTo>
                  <a:lnTo>
                    <a:pt x="26047" y="354126"/>
                  </a:lnTo>
                  <a:lnTo>
                    <a:pt x="26466" y="353910"/>
                  </a:lnTo>
                  <a:lnTo>
                    <a:pt x="26822" y="353796"/>
                  </a:lnTo>
                  <a:lnTo>
                    <a:pt x="26949" y="353783"/>
                  </a:lnTo>
                  <a:lnTo>
                    <a:pt x="27330" y="353707"/>
                  </a:lnTo>
                  <a:lnTo>
                    <a:pt x="27876" y="353669"/>
                  </a:lnTo>
                  <a:lnTo>
                    <a:pt x="28016" y="353644"/>
                  </a:lnTo>
                  <a:lnTo>
                    <a:pt x="28155" y="353644"/>
                  </a:lnTo>
                  <a:lnTo>
                    <a:pt x="28422" y="353682"/>
                  </a:lnTo>
                  <a:lnTo>
                    <a:pt x="28689" y="353707"/>
                  </a:lnTo>
                  <a:lnTo>
                    <a:pt x="29070" y="353783"/>
                  </a:lnTo>
                  <a:lnTo>
                    <a:pt x="29197" y="353796"/>
                  </a:lnTo>
                  <a:lnTo>
                    <a:pt x="29438" y="353885"/>
                  </a:lnTo>
                  <a:lnTo>
                    <a:pt x="29679" y="353961"/>
                  </a:lnTo>
                  <a:lnTo>
                    <a:pt x="29984" y="354126"/>
                  </a:lnTo>
                  <a:lnTo>
                    <a:pt x="37947" y="358736"/>
                  </a:lnTo>
                  <a:lnTo>
                    <a:pt x="38188" y="358876"/>
                  </a:lnTo>
                  <a:lnTo>
                    <a:pt x="38392" y="359067"/>
                  </a:lnTo>
                  <a:lnTo>
                    <a:pt x="38468" y="359194"/>
                  </a:lnTo>
                  <a:lnTo>
                    <a:pt x="38544" y="359359"/>
                  </a:lnTo>
                  <a:lnTo>
                    <a:pt x="38582" y="359524"/>
                  </a:lnTo>
                  <a:lnTo>
                    <a:pt x="38227" y="360222"/>
                  </a:lnTo>
                  <a:lnTo>
                    <a:pt x="37985" y="360413"/>
                  </a:lnTo>
                  <a:lnTo>
                    <a:pt x="14300" y="374091"/>
                  </a:lnTo>
                  <a:lnTo>
                    <a:pt x="14147" y="374167"/>
                  </a:lnTo>
                  <a:lnTo>
                    <a:pt x="13792" y="374357"/>
                  </a:lnTo>
                  <a:lnTo>
                    <a:pt x="13652" y="374396"/>
                  </a:lnTo>
                  <a:lnTo>
                    <a:pt x="13525" y="374459"/>
                  </a:lnTo>
                  <a:lnTo>
                    <a:pt x="13246" y="374523"/>
                  </a:lnTo>
                  <a:lnTo>
                    <a:pt x="13119" y="374573"/>
                  </a:lnTo>
                  <a:lnTo>
                    <a:pt x="12509" y="374675"/>
                  </a:lnTo>
                  <a:lnTo>
                    <a:pt x="12039" y="374713"/>
                  </a:lnTo>
                  <a:lnTo>
                    <a:pt x="11722" y="374713"/>
                  </a:lnTo>
                  <a:lnTo>
                    <a:pt x="11252" y="374675"/>
                  </a:lnTo>
                  <a:lnTo>
                    <a:pt x="10642" y="374573"/>
                  </a:lnTo>
                  <a:lnTo>
                    <a:pt x="10502" y="374523"/>
                  </a:lnTo>
                  <a:lnTo>
                    <a:pt x="10236" y="374459"/>
                  </a:lnTo>
                  <a:lnTo>
                    <a:pt x="10109" y="374396"/>
                  </a:lnTo>
                  <a:lnTo>
                    <a:pt x="9969" y="374357"/>
                  </a:lnTo>
                  <a:lnTo>
                    <a:pt x="9740" y="374256"/>
                  </a:lnTo>
                  <a:lnTo>
                    <a:pt x="9613" y="374180"/>
                  </a:lnTo>
                  <a:lnTo>
                    <a:pt x="9486" y="374116"/>
                  </a:lnTo>
                  <a:lnTo>
                    <a:pt x="2527" y="370090"/>
                  </a:lnTo>
                  <a:lnTo>
                    <a:pt x="2387" y="370001"/>
                  </a:lnTo>
                  <a:lnTo>
                    <a:pt x="1625" y="368973"/>
                  </a:lnTo>
                  <a:lnTo>
                    <a:pt x="1625" y="368808"/>
                  </a:lnTo>
                  <a:lnTo>
                    <a:pt x="2438" y="367753"/>
                  </a:lnTo>
                  <a:lnTo>
                    <a:pt x="1295" y="367093"/>
                  </a:lnTo>
                  <a:lnTo>
                    <a:pt x="1143" y="367182"/>
                  </a:lnTo>
                  <a:lnTo>
                    <a:pt x="736" y="367474"/>
                  </a:lnTo>
                  <a:lnTo>
                    <a:pt x="419" y="367804"/>
                  </a:lnTo>
                  <a:lnTo>
                    <a:pt x="0" y="368757"/>
                  </a:lnTo>
                  <a:lnTo>
                    <a:pt x="0" y="369023"/>
                  </a:lnTo>
                  <a:lnTo>
                    <a:pt x="1282" y="370662"/>
                  </a:lnTo>
                  <a:lnTo>
                    <a:pt x="8432" y="374827"/>
                  </a:lnTo>
                  <a:lnTo>
                    <a:pt x="11645" y="375653"/>
                  </a:lnTo>
                  <a:lnTo>
                    <a:pt x="12115" y="375653"/>
                  </a:lnTo>
                  <a:lnTo>
                    <a:pt x="15176" y="374891"/>
                  </a:lnTo>
                  <a:lnTo>
                    <a:pt x="39039" y="361111"/>
                  </a:lnTo>
                  <a:lnTo>
                    <a:pt x="39255" y="360997"/>
                  </a:lnTo>
                  <a:lnTo>
                    <a:pt x="39484" y="360832"/>
                  </a:lnTo>
                  <a:lnTo>
                    <a:pt x="39687" y="360680"/>
                  </a:lnTo>
                  <a:lnTo>
                    <a:pt x="39852" y="360489"/>
                  </a:lnTo>
                  <a:lnTo>
                    <a:pt x="39992" y="360286"/>
                  </a:lnTo>
                  <a:lnTo>
                    <a:pt x="40132" y="359994"/>
                  </a:lnTo>
                  <a:lnTo>
                    <a:pt x="40195" y="359689"/>
                  </a:lnTo>
                  <a:lnTo>
                    <a:pt x="40195" y="359473"/>
                  </a:lnTo>
                  <a:close/>
                </a:path>
                <a:path w="156209" h="375919">
                  <a:moveTo>
                    <a:pt x="77241" y="341160"/>
                  </a:moveTo>
                  <a:lnTo>
                    <a:pt x="72364" y="339915"/>
                  </a:lnTo>
                  <a:lnTo>
                    <a:pt x="71640" y="339915"/>
                  </a:lnTo>
                  <a:lnTo>
                    <a:pt x="64592" y="343979"/>
                  </a:lnTo>
                  <a:lnTo>
                    <a:pt x="64592" y="344398"/>
                  </a:lnTo>
                  <a:lnTo>
                    <a:pt x="66776" y="347218"/>
                  </a:lnTo>
                  <a:lnTo>
                    <a:pt x="68148" y="346430"/>
                  </a:lnTo>
                  <a:lnTo>
                    <a:pt x="67602" y="346075"/>
                  </a:lnTo>
                  <a:lnTo>
                    <a:pt x="67043" y="345541"/>
                  </a:lnTo>
                  <a:lnTo>
                    <a:pt x="66852" y="345262"/>
                  </a:lnTo>
                  <a:lnTo>
                    <a:pt x="66687" y="344957"/>
                  </a:lnTo>
                  <a:lnTo>
                    <a:pt x="66586" y="344652"/>
                  </a:lnTo>
                  <a:lnTo>
                    <a:pt x="66535" y="344335"/>
                  </a:lnTo>
                  <a:lnTo>
                    <a:pt x="66535" y="344043"/>
                  </a:lnTo>
                  <a:lnTo>
                    <a:pt x="67462" y="342442"/>
                  </a:lnTo>
                  <a:lnTo>
                    <a:pt x="67602" y="342303"/>
                  </a:lnTo>
                  <a:lnTo>
                    <a:pt x="68326" y="341833"/>
                  </a:lnTo>
                  <a:lnTo>
                    <a:pt x="68745" y="341642"/>
                  </a:lnTo>
                  <a:lnTo>
                    <a:pt x="68961" y="341579"/>
                  </a:lnTo>
                  <a:lnTo>
                    <a:pt x="69189" y="341477"/>
                  </a:lnTo>
                  <a:lnTo>
                    <a:pt x="69672" y="341325"/>
                  </a:lnTo>
                  <a:lnTo>
                    <a:pt x="70675" y="341109"/>
                  </a:lnTo>
                  <a:lnTo>
                    <a:pt x="71208" y="341045"/>
                  </a:lnTo>
                  <a:lnTo>
                    <a:pt x="71729" y="341020"/>
                  </a:lnTo>
                  <a:lnTo>
                    <a:pt x="72809" y="341045"/>
                  </a:lnTo>
                  <a:lnTo>
                    <a:pt x="73342" y="341109"/>
                  </a:lnTo>
                  <a:lnTo>
                    <a:pt x="74358" y="341325"/>
                  </a:lnTo>
                  <a:lnTo>
                    <a:pt x="74815" y="341477"/>
                  </a:lnTo>
                  <a:lnTo>
                    <a:pt x="75044" y="341579"/>
                  </a:lnTo>
                  <a:lnTo>
                    <a:pt x="75260" y="341642"/>
                  </a:lnTo>
                  <a:lnTo>
                    <a:pt x="75679" y="341833"/>
                  </a:lnTo>
                  <a:lnTo>
                    <a:pt x="75882" y="341960"/>
                  </a:lnTo>
                  <a:lnTo>
                    <a:pt x="77241" y="341160"/>
                  </a:lnTo>
                  <a:close/>
                </a:path>
                <a:path w="156209" h="375919">
                  <a:moveTo>
                    <a:pt x="79413" y="343992"/>
                  </a:moveTo>
                  <a:lnTo>
                    <a:pt x="77241" y="341172"/>
                  </a:lnTo>
                  <a:lnTo>
                    <a:pt x="75882" y="341972"/>
                  </a:lnTo>
                  <a:lnTo>
                    <a:pt x="76073" y="342074"/>
                  </a:lnTo>
                  <a:lnTo>
                    <a:pt x="76415" y="342315"/>
                  </a:lnTo>
                  <a:lnTo>
                    <a:pt x="77495" y="344055"/>
                  </a:lnTo>
                  <a:lnTo>
                    <a:pt x="77495" y="344347"/>
                  </a:lnTo>
                  <a:lnTo>
                    <a:pt x="72275" y="347370"/>
                  </a:lnTo>
                  <a:lnTo>
                    <a:pt x="71742" y="347370"/>
                  </a:lnTo>
                  <a:lnTo>
                    <a:pt x="70675" y="347281"/>
                  </a:lnTo>
                  <a:lnTo>
                    <a:pt x="69672" y="347065"/>
                  </a:lnTo>
                  <a:lnTo>
                    <a:pt x="68745" y="346748"/>
                  </a:lnTo>
                  <a:lnTo>
                    <a:pt x="68148" y="346443"/>
                  </a:lnTo>
                  <a:lnTo>
                    <a:pt x="66776" y="347230"/>
                  </a:lnTo>
                  <a:lnTo>
                    <a:pt x="71653" y="348475"/>
                  </a:lnTo>
                  <a:lnTo>
                    <a:pt x="73101" y="348437"/>
                  </a:lnTo>
                  <a:lnTo>
                    <a:pt x="79413" y="344411"/>
                  </a:lnTo>
                  <a:lnTo>
                    <a:pt x="79413" y="343992"/>
                  </a:lnTo>
                  <a:close/>
                </a:path>
                <a:path w="156209" h="375919">
                  <a:moveTo>
                    <a:pt x="113741" y="343433"/>
                  </a:moveTo>
                  <a:lnTo>
                    <a:pt x="113030" y="342201"/>
                  </a:lnTo>
                  <a:lnTo>
                    <a:pt x="112522" y="341833"/>
                  </a:lnTo>
                  <a:lnTo>
                    <a:pt x="112382" y="341731"/>
                  </a:lnTo>
                  <a:lnTo>
                    <a:pt x="112077" y="341591"/>
                  </a:lnTo>
                  <a:lnTo>
                    <a:pt x="111810" y="341503"/>
                  </a:lnTo>
                  <a:lnTo>
                    <a:pt x="111810" y="343471"/>
                  </a:lnTo>
                  <a:lnTo>
                    <a:pt x="111810" y="343598"/>
                  </a:lnTo>
                  <a:lnTo>
                    <a:pt x="110820" y="344614"/>
                  </a:lnTo>
                  <a:lnTo>
                    <a:pt x="110528" y="344728"/>
                  </a:lnTo>
                  <a:lnTo>
                    <a:pt x="110324" y="344766"/>
                  </a:lnTo>
                  <a:lnTo>
                    <a:pt x="109677" y="344830"/>
                  </a:lnTo>
                  <a:lnTo>
                    <a:pt x="109232" y="344817"/>
                  </a:lnTo>
                  <a:lnTo>
                    <a:pt x="108800" y="344766"/>
                  </a:lnTo>
                  <a:lnTo>
                    <a:pt x="108597" y="344728"/>
                  </a:lnTo>
                  <a:lnTo>
                    <a:pt x="108394" y="344665"/>
                  </a:lnTo>
                  <a:lnTo>
                    <a:pt x="108038" y="344512"/>
                  </a:lnTo>
                  <a:lnTo>
                    <a:pt x="107759" y="344309"/>
                  </a:lnTo>
                  <a:lnTo>
                    <a:pt x="107632" y="344208"/>
                  </a:lnTo>
                  <a:lnTo>
                    <a:pt x="107442" y="343979"/>
                  </a:lnTo>
                  <a:lnTo>
                    <a:pt x="107353" y="343776"/>
                  </a:lnTo>
                  <a:lnTo>
                    <a:pt x="107327" y="343598"/>
                  </a:lnTo>
                  <a:lnTo>
                    <a:pt x="107353" y="343281"/>
                  </a:lnTo>
                  <a:lnTo>
                    <a:pt x="107442" y="343090"/>
                  </a:lnTo>
                  <a:lnTo>
                    <a:pt x="107518" y="342963"/>
                  </a:lnTo>
                  <a:lnTo>
                    <a:pt x="108712" y="342328"/>
                  </a:lnTo>
                  <a:lnTo>
                    <a:pt x="109016" y="342290"/>
                  </a:lnTo>
                  <a:lnTo>
                    <a:pt x="109448" y="342239"/>
                  </a:lnTo>
                  <a:lnTo>
                    <a:pt x="110007" y="342265"/>
                  </a:lnTo>
                  <a:lnTo>
                    <a:pt x="110324" y="342303"/>
                  </a:lnTo>
                  <a:lnTo>
                    <a:pt x="110528" y="342341"/>
                  </a:lnTo>
                  <a:lnTo>
                    <a:pt x="110731" y="342404"/>
                  </a:lnTo>
                  <a:lnTo>
                    <a:pt x="110921" y="342480"/>
                  </a:lnTo>
                  <a:lnTo>
                    <a:pt x="111086" y="342557"/>
                  </a:lnTo>
                  <a:lnTo>
                    <a:pt x="111366" y="342760"/>
                  </a:lnTo>
                  <a:lnTo>
                    <a:pt x="111493" y="342861"/>
                  </a:lnTo>
                  <a:lnTo>
                    <a:pt x="111645" y="343027"/>
                  </a:lnTo>
                  <a:lnTo>
                    <a:pt x="111760" y="343217"/>
                  </a:lnTo>
                  <a:lnTo>
                    <a:pt x="111810" y="343471"/>
                  </a:lnTo>
                  <a:lnTo>
                    <a:pt x="111810" y="341503"/>
                  </a:lnTo>
                  <a:lnTo>
                    <a:pt x="111366" y="341337"/>
                  </a:lnTo>
                  <a:lnTo>
                    <a:pt x="110972" y="341249"/>
                  </a:lnTo>
                  <a:lnTo>
                    <a:pt x="110591" y="341185"/>
                  </a:lnTo>
                  <a:lnTo>
                    <a:pt x="109778" y="341109"/>
                  </a:lnTo>
                  <a:lnTo>
                    <a:pt x="109359" y="341109"/>
                  </a:lnTo>
                  <a:lnTo>
                    <a:pt x="108762" y="341160"/>
                  </a:lnTo>
                  <a:lnTo>
                    <a:pt x="108153" y="341249"/>
                  </a:lnTo>
                  <a:lnTo>
                    <a:pt x="107975" y="341299"/>
                  </a:lnTo>
                  <a:lnTo>
                    <a:pt x="107772" y="341337"/>
                  </a:lnTo>
                  <a:lnTo>
                    <a:pt x="105384" y="343420"/>
                  </a:lnTo>
                  <a:lnTo>
                    <a:pt x="105384" y="343636"/>
                  </a:lnTo>
                  <a:lnTo>
                    <a:pt x="106095" y="344868"/>
                  </a:lnTo>
                  <a:lnTo>
                    <a:pt x="107962" y="345770"/>
                  </a:lnTo>
                  <a:lnTo>
                    <a:pt x="108153" y="345821"/>
                  </a:lnTo>
                  <a:lnTo>
                    <a:pt x="108546" y="345884"/>
                  </a:lnTo>
                  <a:lnTo>
                    <a:pt x="109347" y="345960"/>
                  </a:lnTo>
                  <a:lnTo>
                    <a:pt x="109766" y="345960"/>
                  </a:lnTo>
                  <a:lnTo>
                    <a:pt x="113030" y="344881"/>
                  </a:lnTo>
                  <a:lnTo>
                    <a:pt x="113157" y="344792"/>
                  </a:lnTo>
                  <a:lnTo>
                    <a:pt x="113512" y="344360"/>
                  </a:lnTo>
                  <a:lnTo>
                    <a:pt x="113626" y="344131"/>
                  </a:lnTo>
                  <a:lnTo>
                    <a:pt x="113703" y="343890"/>
                  </a:lnTo>
                  <a:lnTo>
                    <a:pt x="113741" y="343649"/>
                  </a:lnTo>
                  <a:lnTo>
                    <a:pt x="113741" y="343433"/>
                  </a:lnTo>
                  <a:close/>
                </a:path>
                <a:path w="156209" h="375919">
                  <a:moveTo>
                    <a:pt x="115481" y="340118"/>
                  </a:moveTo>
                  <a:lnTo>
                    <a:pt x="109969" y="338721"/>
                  </a:lnTo>
                  <a:lnTo>
                    <a:pt x="109143" y="338721"/>
                  </a:lnTo>
                  <a:lnTo>
                    <a:pt x="101193" y="343293"/>
                  </a:lnTo>
                  <a:lnTo>
                    <a:pt x="101193" y="343776"/>
                  </a:lnTo>
                  <a:lnTo>
                    <a:pt x="101269" y="344258"/>
                  </a:lnTo>
                  <a:lnTo>
                    <a:pt x="101422" y="344716"/>
                  </a:lnTo>
                  <a:lnTo>
                    <a:pt x="101676" y="345186"/>
                  </a:lnTo>
                  <a:lnTo>
                    <a:pt x="101828" y="345376"/>
                  </a:lnTo>
                  <a:lnTo>
                    <a:pt x="101981" y="345617"/>
                  </a:lnTo>
                  <a:lnTo>
                    <a:pt x="102362" y="346024"/>
                  </a:lnTo>
                  <a:lnTo>
                    <a:pt x="102831" y="346430"/>
                  </a:lnTo>
                  <a:lnTo>
                    <a:pt x="103352" y="346786"/>
                  </a:lnTo>
                  <a:lnTo>
                    <a:pt x="103644" y="346951"/>
                  </a:lnTo>
                  <a:lnTo>
                    <a:pt x="104089" y="346697"/>
                  </a:lnTo>
                  <a:lnTo>
                    <a:pt x="103352" y="346202"/>
                  </a:lnTo>
                  <a:lnTo>
                    <a:pt x="102920" y="345846"/>
                  </a:lnTo>
                  <a:lnTo>
                    <a:pt x="101841" y="343763"/>
                  </a:lnTo>
                  <a:lnTo>
                    <a:pt x="101841" y="343319"/>
                  </a:lnTo>
                  <a:lnTo>
                    <a:pt x="106603" y="339432"/>
                  </a:lnTo>
                  <a:lnTo>
                    <a:pt x="106959" y="339331"/>
                  </a:lnTo>
                  <a:lnTo>
                    <a:pt x="108419" y="339115"/>
                  </a:lnTo>
                  <a:lnTo>
                    <a:pt x="109181" y="339077"/>
                  </a:lnTo>
                  <a:lnTo>
                    <a:pt x="110693" y="339115"/>
                  </a:lnTo>
                  <a:lnTo>
                    <a:pt x="112166" y="339331"/>
                  </a:lnTo>
                  <a:lnTo>
                    <a:pt x="112509" y="339432"/>
                  </a:lnTo>
                  <a:lnTo>
                    <a:pt x="112864" y="339496"/>
                  </a:lnTo>
                  <a:lnTo>
                    <a:pt x="113538" y="339712"/>
                  </a:lnTo>
                  <a:lnTo>
                    <a:pt x="114173" y="339953"/>
                  </a:lnTo>
                  <a:lnTo>
                    <a:pt x="114757" y="340233"/>
                  </a:lnTo>
                  <a:lnTo>
                    <a:pt x="115023" y="340385"/>
                  </a:lnTo>
                  <a:lnTo>
                    <a:pt x="115481" y="340118"/>
                  </a:lnTo>
                  <a:close/>
                </a:path>
                <a:path w="156209" h="375919">
                  <a:moveTo>
                    <a:pt x="116967" y="365671"/>
                  </a:moveTo>
                  <a:lnTo>
                    <a:pt x="115062" y="363004"/>
                  </a:lnTo>
                  <a:lnTo>
                    <a:pt x="115049" y="365734"/>
                  </a:lnTo>
                  <a:lnTo>
                    <a:pt x="115049" y="366039"/>
                  </a:lnTo>
                  <a:lnTo>
                    <a:pt x="109829" y="369049"/>
                  </a:lnTo>
                  <a:lnTo>
                    <a:pt x="109296" y="369049"/>
                  </a:lnTo>
                  <a:lnTo>
                    <a:pt x="104089" y="366039"/>
                  </a:lnTo>
                  <a:lnTo>
                    <a:pt x="104089" y="365734"/>
                  </a:lnTo>
                  <a:lnTo>
                    <a:pt x="105016" y="364134"/>
                  </a:lnTo>
                  <a:lnTo>
                    <a:pt x="105156" y="363994"/>
                  </a:lnTo>
                  <a:lnTo>
                    <a:pt x="109283" y="362724"/>
                  </a:lnTo>
                  <a:lnTo>
                    <a:pt x="109829" y="362724"/>
                  </a:lnTo>
                  <a:lnTo>
                    <a:pt x="115049" y="365734"/>
                  </a:lnTo>
                  <a:lnTo>
                    <a:pt x="115049" y="363004"/>
                  </a:lnTo>
                  <a:lnTo>
                    <a:pt x="114795" y="362864"/>
                  </a:lnTo>
                  <a:lnTo>
                    <a:pt x="114541" y="362712"/>
                  </a:lnTo>
                  <a:lnTo>
                    <a:pt x="113969" y="362445"/>
                  </a:lnTo>
                  <a:lnTo>
                    <a:pt x="109918" y="361607"/>
                  </a:lnTo>
                  <a:lnTo>
                    <a:pt x="109194" y="361607"/>
                  </a:lnTo>
                  <a:lnTo>
                    <a:pt x="102311" y="365061"/>
                  </a:lnTo>
                  <a:lnTo>
                    <a:pt x="102222" y="365252"/>
                  </a:lnTo>
                  <a:lnTo>
                    <a:pt x="102146" y="365671"/>
                  </a:lnTo>
                  <a:lnTo>
                    <a:pt x="102146" y="366090"/>
                  </a:lnTo>
                  <a:lnTo>
                    <a:pt x="102222" y="366522"/>
                  </a:lnTo>
                  <a:lnTo>
                    <a:pt x="102311" y="366725"/>
                  </a:lnTo>
                  <a:lnTo>
                    <a:pt x="102362" y="366915"/>
                  </a:lnTo>
                  <a:lnTo>
                    <a:pt x="104330" y="368909"/>
                  </a:lnTo>
                  <a:lnTo>
                    <a:pt x="104597" y="369062"/>
                  </a:lnTo>
                  <a:lnTo>
                    <a:pt x="105143" y="369328"/>
                  </a:lnTo>
                  <a:lnTo>
                    <a:pt x="105460" y="369430"/>
                  </a:lnTo>
                  <a:lnTo>
                    <a:pt x="105752" y="369557"/>
                  </a:lnTo>
                  <a:lnTo>
                    <a:pt x="106730" y="369836"/>
                  </a:lnTo>
                  <a:lnTo>
                    <a:pt x="107772" y="370039"/>
                  </a:lnTo>
                  <a:lnTo>
                    <a:pt x="108483" y="370128"/>
                  </a:lnTo>
                  <a:lnTo>
                    <a:pt x="109207" y="370154"/>
                  </a:lnTo>
                  <a:lnTo>
                    <a:pt x="110655" y="370128"/>
                  </a:lnTo>
                  <a:lnTo>
                    <a:pt x="111379" y="370039"/>
                  </a:lnTo>
                  <a:lnTo>
                    <a:pt x="112064" y="369912"/>
                  </a:lnTo>
                  <a:lnTo>
                    <a:pt x="113385" y="369557"/>
                  </a:lnTo>
                  <a:lnTo>
                    <a:pt x="113677" y="369430"/>
                  </a:lnTo>
                  <a:lnTo>
                    <a:pt x="113982" y="369328"/>
                  </a:lnTo>
                  <a:lnTo>
                    <a:pt x="116967" y="366090"/>
                  </a:lnTo>
                  <a:lnTo>
                    <a:pt x="116967" y="365671"/>
                  </a:lnTo>
                  <a:close/>
                </a:path>
                <a:path w="156209" h="375919">
                  <a:moveTo>
                    <a:pt x="116967" y="320992"/>
                  </a:moveTo>
                  <a:lnTo>
                    <a:pt x="115062" y="318325"/>
                  </a:lnTo>
                  <a:lnTo>
                    <a:pt x="115049" y="321043"/>
                  </a:lnTo>
                  <a:lnTo>
                    <a:pt x="115049" y="321348"/>
                  </a:lnTo>
                  <a:lnTo>
                    <a:pt x="109829" y="324370"/>
                  </a:lnTo>
                  <a:lnTo>
                    <a:pt x="109296" y="324370"/>
                  </a:lnTo>
                  <a:lnTo>
                    <a:pt x="105702" y="323430"/>
                  </a:lnTo>
                  <a:lnTo>
                    <a:pt x="105498" y="323329"/>
                  </a:lnTo>
                  <a:lnTo>
                    <a:pt x="105156" y="323088"/>
                  </a:lnTo>
                  <a:lnTo>
                    <a:pt x="105016" y="322948"/>
                  </a:lnTo>
                  <a:lnTo>
                    <a:pt x="104863" y="322834"/>
                  </a:lnTo>
                  <a:lnTo>
                    <a:pt x="104597" y="322541"/>
                  </a:lnTo>
                  <a:lnTo>
                    <a:pt x="104241" y="321970"/>
                  </a:lnTo>
                  <a:lnTo>
                    <a:pt x="104140" y="321678"/>
                  </a:lnTo>
                  <a:lnTo>
                    <a:pt x="104089" y="321348"/>
                  </a:lnTo>
                  <a:lnTo>
                    <a:pt x="104089" y="321043"/>
                  </a:lnTo>
                  <a:lnTo>
                    <a:pt x="109283" y="318033"/>
                  </a:lnTo>
                  <a:lnTo>
                    <a:pt x="109829" y="318033"/>
                  </a:lnTo>
                  <a:lnTo>
                    <a:pt x="115049" y="321043"/>
                  </a:lnTo>
                  <a:lnTo>
                    <a:pt x="115049" y="318325"/>
                  </a:lnTo>
                  <a:lnTo>
                    <a:pt x="114795" y="318173"/>
                  </a:lnTo>
                  <a:lnTo>
                    <a:pt x="114541" y="318020"/>
                  </a:lnTo>
                  <a:lnTo>
                    <a:pt x="113969" y="317754"/>
                  </a:lnTo>
                  <a:lnTo>
                    <a:pt x="113665" y="317652"/>
                  </a:lnTo>
                  <a:lnTo>
                    <a:pt x="113372" y="317525"/>
                  </a:lnTo>
                  <a:lnTo>
                    <a:pt x="112382" y="317246"/>
                  </a:lnTo>
                  <a:lnTo>
                    <a:pt x="111366" y="317042"/>
                  </a:lnTo>
                  <a:lnTo>
                    <a:pt x="110642" y="316953"/>
                  </a:lnTo>
                  <a:lnTo>
                    <a:pt x="109918" y="316928"/>
                  </a:lnTo>
                  <a:lnTo>
                    <a:pt x="108470" y="316953"/>
                  </a:lnTo>
                  <a:lnTo>
                    <a:pt x="107759" y="317042"/>
                  </a:lnTo>
                  <a:lnTo>
                    <a:pt x="106730" y="317246"/>
                  </a:lnTo>
                  <a:lnTo>
                    <a:pt x="105740" y="317525"/>
                  </a:lnTo>
                  <a:lnTo>
                    <a:pt x="105448" y="317652"/>
                  </a:lnTo>
                  <a:lnTo>
                    <a:pt x="105143" y="317754"/>
                  </a:lnTo>
                  <a:lnTo>
                    <a:pt x="102311" y="320357"/>
                  </a:lnTo>
                  <a:lnTo>
                    <a:pt x="102222" y="320560"/>
                  </a:lnTo>
                  <a:lnTo>
                    <a:pt x="102146" y="320992"/>
                  </a:lnTo>
                  <a:lnTo>
                    <a:pt x="102146" y="321411"/>
                  </a:lnTo>
                  <a:lnTo>
                    <a:pt x="102222" y="321830"/>
                  </a:lnTo>
                  <a:lnTo>
                    <a:pt x="102311" y="322033"/>
                  </a:lnTo>
                  <a:lnTo>
                    <a:pt x="102362" y="322249"/>
                  </a:lnTo>
                  <a:lnTo>
                    <a:pt x="104330" y="324218"/>
                  </a:lnTo>
                  <a:lnTo>
                    <a:pt x="104597" y="324370"/>
                  </a:lnTo>
                  <a:lnTo>
                    <a:pt x="109207" y="325475"/>
                  </a:lnTo>
                  <a:lnTo>
                    <a:pt x="110655" y="325437"/>
                  </a:lnTo>
                  <a:lnTo>
                    <a:pt x="116967" y="321411"/>
                  </a:lnTo>
                  <a:lnTo>
                    <a:pt x="116967" y="320992"/>
                  </a:lnTo>
                  <a:close/>
                </a:path>
                <a:path w="156209" h="375919">
                  <a:moveTo>
                    <a:pt x="117944" y="343306"/>
                  </a:moveTo>
                  <a:lnTo>
                    <a:pt x="117856" y="342823"/>
                  </a:lnTo>
                  <a:lnTo>
                    <a:pt x="117703" y="342366"/>
                  </a:lnTo>
                  <a:lnTo>
                    <a:pt x="117449" y="341896"/>
                  </a:lnTo>
                  <a:lnTo>
                    <a:pt x="117297" y="341706"/>
                  </a:lnTo>
                  <a:lnTo>
                    <a:pt x="117144" y="341464"/>
                  </a:lnTo>
                  <a:lnTo>
                    <a:pt x="116763" y="341058"/>
                  </a:lnTo>
                  <a:lnTo>
                    <a:pt x="116293" y="340652"/>
                  </a:lnTo>
                  <a:lnTo>
                    <a:pt x="115493" y="340131"/>
                  </a:lnTo>
                  <a:lnTo>
                    <a:pt x="115036" y="340385"/>
                  </a:lnTo>
                  <a:lnTo>
                    <a:pt x="115785" y="340880"/>
                  </a:lnTo>
                  <a:lnTo>
                    <a:pt x="116205" y="341236"/>
                  </a:lnTo>
                  <a:lnTo>
                    <a:pt x="117297" y="343319"/>
                  </a:lnTo>
                  <a:lnTo>
                    <a:pt x="117297" y="343763"/>
                  </a:lnTo>
                  <a:lnTo>
                    <a:pt x="112522" y="347649"/>
                  </a:lnTo>
                  <a:lnTo>
                    <a:pt x="112179" y="347751"/>
                  </a:lnTo>
                  <a:lnTo>
                    <a:pt x="110705" y="347967"/>
                  </a:lnTo>
                  <a:lnTo>
                    <a:pt x="109943" y="348005"/>
                  </a:lnTo>
                  <a:lnTo>
                    <a:pt x="108432" y="347967"/>
                  </a:lnTo>
                  <a:lnTo>
                    <a:pt x="106972" y="347751"/>
                  </a:lnTo>
                  <a:lnTo>
                    <a:pt x="106616" y="347649"/>
                  </a:lnTo>
                  <a:lnTo>
                    <a:pt x="106260" y="347586"/>
                  </a:lnTo>
                  <a:lnTo>
                    <a:pt x="105600" y="347370"/>
                  </a:lnTo>
                  <a:lnTo>
                    <a:pt x="104965" y="347129"/>
                  </a:lnTo>
                  <a:lnTo>
                    <a:pt x="104101" y="346697"/>
                  </a:lnTo>
                  <a:lnTo>
                    <a:pt x="103657" y="346964"/>
                  </a:lnTo>
                  <a:lnTo>
                    <a:pt x="109156" y="348361"/>
                  </a:lnTo>
                  <a:lnTo>
                    <a:pt x="109982" y="348361"/>
                  </a:lnTo>
                  <a:lnTo>
                    <a:pt x="117944" y="343789"/>
                  </a:lnTo>
                  <a:lnTo>
                    <a:pt x="117944" y="343306"/>
                  </a:lnTo>
                  <a:close/>
                </a:path>
                <a:path w="156209" h="375919">
                  <a:moveTo>
                    <a:pt x="134543" y="5422"/>
                  </a:moveTo>
                  <a:lnTo>
                    <a:pt x="133184" y="4635"/>
                  </a:lnTo>
                  <a:lnTo>
                    <a:pt x="133057" y="4724"/>
                  </a:lnTo>
                  <a:lnTo>
                    <a:pt x="132918" y="4902"/>
                  </a:lnTo>
                  <a:lnTo>
                    <a:pt x="132892" y="5067"/>
                  </a:lnTo>
                  <a:lnTo>
                    <a:pt x="132956" y="5219"/>
                  </a:lnTo>
                  <a:lnTo>
                    <a:pt x="133057" y="5346"/>
                  </a:lnTo>
                  <a:lnTo>
                    <a:pt x="133184" y="5422"/>
                  </a:lnTo>
                  <a:lnTo>
                    <a:pt x="133324" y="5499"/>
                  </a:lnTo>
                  <a:lnTo>
                    <a:pt x="133451" y="5524"/>
                  </a:lnTo>
                  <a:lnTo>
                    <a:pt x="133629" y="5575"/>
                  </a:lnTo>
                  <a:lnTo>
                    <a:pt x="133819" y="5588"/>
                  </a:lnTo>
                  <a:lnTo>
                    <a:pt x="134010" y="5575"/>
                  </a:lnTo>
                  <a:lnTo>
                    <a:pt x="134188" y="5562"/>
                  </a:lnTo>
                  <a:lnTo>
                    <a:pt x="134353" y="5511"/>
                  </a:lnTo>
                  <a:lnTo>
                    <a:pt x="134543" y="5422"/>
                  </a:lnTo>
                  <a:close/>
                </a:path>
                <a:path w="156209" h="375919">
                  <a:moveTo>
                    <a:pt x="142582" y="533"/>
                  </a:moveTo>
                  <a:lnTo>
                    <a:pt x="142519" y="368"/>
                  </a:lnTo>
                  <a:lnTo>
                    <a:pt x="142417" y="241"/>
                  </a:lnTo>
                  <a:lnTo>
                    <a:pt x="142252" y="152"/>
                  </a:lnTo>
                  <a:lnTo>
                    <a:pt x="142125" y="88"/>
                  </a:lnTo>
                  <a:lnTo>
                    <a:pt x="141986" y="38"/>
                  </a:lnTo>
                  <a:lnTo>
                    <a:pt x="141846" y="12"/>
                  </a:lnTo>
                  <a:lnTo>
                    <a:pt x="141655" y="0"/>
                  </a:lnTo>
                  <a:lnTo>
                    <a:pt x="141465" y="12"/>
                  </a:lnTo>
                  <a:lnTo>
                    <a:pt x="141287" y="38"/>
                  </a:lnTo>
                  <a:lnTo>
                    <a:pt x="141122" y="88"/>
                  </a:lnTo>
                  <a:lnTo>
                    <a:pt x="140931" y="165"/>
                  </a:lnTo>
                  <a:lnTo>
                    <a:pt x="133197" y="4635"/>
                  </a:lnTo>
                  <a:lnTo>
                    <a:pt x="134543" y="5422"/>
                  </a:lnTo>
                  <a:lnTo>
                    <a:pt x="142303" y="952"/>
                  </a:lnTo>
                  <a:lnTo>
                    <a:pt x="142443" y="838"/>
                  </a:lnTo>
                  <a:lnTo>
                    <a:pt x="142557" y="685"/>
                  </a:lnTo>
                  <a:lnTo>
                    <a:pt x="142582" y="533"/>
                  </a:lnTo>
                  <a:close/>
                </a:path>
                <a:path w="156209" h="375919">
                  <a:moveTo>
                    <a:pt x="148958" y="4216"/>
                  </a:moveTo>
                  <a:lnTo>
                    <a:pt x="148894" y="4064"/>
                  </a:lnTo>
                  <a:lnTo>
                    <a:pt x="148793" y="3937"/>
                  </a:lnTo>
                  <a:lnTo>
                    <a:pt x="148628" y="3835"/>
                  </a:lnTo>
                  <a:lnTo>
                    <a:pt x="148475" y="3771"/>
                  </a:lnTo>
                  <a:lnTo>
                    <a:pt x="148310" y="3721"/>
                  </a:lnTo>
                  <a:lnTo>
                    <a:pt x="148170" y="3695"/>
                  </a:lnTo>
                  <a:lnTo>
                    <a:pt x="148031" y="3695"/>
                  </a:lnTo>
                  <a:lnTo>
                    <a:pt x="147802" y="3695"/>
                  </a:lnTo>
                  <a:lnTo>
                    <a:pt x="147662" y="3721"/>
                  </a:lnTo>
                  <a:lnTo>
                    <a:pt x="147497" y="3771"/>
                  </a:lnTo>
                  <a:lnTo>
                    <a:pt x="147307" y="3848"/>
                  </a:lnTo>
                  <a:lnTo>
                    <a:pt x="139573" y="8318"/>
                  </a:lnTo>
                  <a:lnTo>
                    <a:pt x="139446" y="8394"/>
                  </a:lnTo>
                  <a:lnTo>
                    <a:pt x="139319" y="8585"/>
                  </a:lnTo>
                  <a:lnTo>
                    <a:pt x="139280" y="8737"/>
                  </a:lnTo>
                  <a:lnTo>
                    <a:pt x="139344" y="8902"/>
                  </a:lnTo>
                  <a:lnTo>
                    <a:pt x="139484" y="9042"/>
                  </a:lnTo>
                  <a:lnTo>
                    <a:pt x="139611" y="9118"/>
                  </a:lnTo>
                  <a:lnTo>
                    <a:pt x="139763" y="9182"/>
                  </a:lnTo>
                  <a:lnTo>
                    <a:pt x="139928" y="9232"/>
                  </a:lnTo>
                  <a:lnTo>
                    <a:pt x="140068" y="9258"/>
                  </a:lnTo>
                  <a:lnTo>
                    <a:pt x="140436" y="9258"/>
                  </a:lnTo>
                  <a:lnTo>
                    <a:pt x="140576" y="9232"/>
                  </a:lnTo>
                  <a:lnTo>
                    <a:pt x="140741" y="9182"/>
                  </a:lnTo>
                  <a:lnTo>
                    <a:pt x="140931" y="9105"/>
                  </a:lnTo>
                  <a:lnTo>
                    <a:pt x="148666" y="4635"/>
                  </a:lnTo>
                  <a:lnTo>
                    <a:pt x="148793" y="4559"/>
                  </a:lnTo>
                  <a:lnTo>
                    <a:pt x="148894" y="4432"/>
                  </a:lnTo>
                  <a:lnTo>
                    <a:pt x="148958" y="4267"/>
                  </a:lnTo>
                  <a:close/>
                </a:path>
                <a:path w="156209" h="375919">
                  <a:moveTo>
                    <a:pt x="155663" y="343331"/>
                  </a:moveTo>
                  <a:lnTo>
                    <a:pt x="153720" y="340652"/>
                  </a:lnTo>
                  <a:lnTo>
                    <a:pt x="153720" y="343382"/>
                  </a:lnTo>
                  <a:lnTo>
                    <a:pt x="153720" y="343687"/>
                  </a:lnTo>
                  <a:lnTo>
                    <a:pt x="148526" y="346697"/>
                  </a:lnTo>
                  <a:lnTo>
                    <a:pt x="147993" y="346697"/>
                  </a:lnTo>
                  <a:lnTo>
                    <a:pt x="144399" y="345770"/>
                  </a:lnTo>
                  <a:lnTo>
                    <a:pt x="144195" y="345668"/>
                  </a:lnTo>
                  <a:lnTo>
                    <a:pt x="142786" y="343687"/>
                  </a:lnTo>
                  <a:lnTo>
                    <a:pt x="142786" y="343382"/>
                  </a:lnTo>
                  <a:lnTo>
                    <a:pt x="147980" y="340372"/>
                  </a:lnTo>
                  <a:lnTo>
                    <a:pt x="148526" y="340372"/>
                  </a:lnTo>
                  <a:lnTo>
                    <a:pt x="153720" y="343382"/>
                  </a:lnTo>
                  <a:lnTo>
                    <a:pt x="153720" y="340652"/>
                  </a:lnTo>
                  <a:lnTo>
                    <a:pt x="148615" y="339267"/>
                  </a:lnTo>
                  <a:lnTo>
                    <a:pt x="147167" y="339293"/>
                  </a:lnTo>
                  <a:lnTo>
                    <a:pt x="141008" y="342696"/>
                  </a:lnTo>
                  <a:lnTo>
                    <a:pt x="140919" y="342900"/>
                  </a:lnTo>
                  <a:lnTo>
                    <a:pt x="140843" y="343331"/>
                  </a:lnTo>
                  <a:lnTo>
                    <a:pt x="140843" y="343738"/>
                  </a:lnTo>
                  <a:lnTo>
                    <a:pt x="140919" y="344170"/>
                  </a:lnTo>
                  <a:lnTo>
                    <a:pt x="141008" y="344373"/>
                  </a:lnTo>
                  <a:lnTo>
                    <a:pt x="141058" y="344589"/>
                  </a:lnTo>
                  <a:lnTo>
                    <a:pt x="141274" y="344970"/>
                  </a:lnTo>
                  <a:lnTo>
                    <a:pt x="141554" y="345376"/>
                  </a:lnTo>
                  <a:lnTo>
                    <a:pt x="141897" y="345744"/>
                  </a:lnTo>
                  <a:lnTo>
                    <a:pt x="142100" y="345909"/>
                  </a:lnTo>
                  <a:lnTo>
                    <a:pt x="142290" y="346100"/>
                  </a:lnTo>
                  <a:lnTo>
                    <a:pt x="147904" y="347802"/>
                  </a:lnTo>
                  <a:lnTo>
                    <a:pt x="149352" y="347776"/>
                  </a:lnTo>
                  <a:lnTo>
                    <a:pt x="155663" y="343738"/>
                  </a:lnTo>
                  <a:lnTo>
                    <a:pt x="155663" y="34333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193714" y="1362773"/>
              <a:ext cx="621665" cy="334645"/>
            </a:xfrm>
            <a:custGeom>
              <a:avLst/>
              <a:gdLst/>
              <a:ahLst/>
              <a:cxnLst/>
              <a:rect l="l" t="t" r="r" b="b"/>
              <a:pathLst>
                <a:path w="621665" h="334644">
                  <a:moveTo>
                    <a:pt x="13284" y="260997"/>
                  </a:moveTo>
                  <a:lnTo>
                    <a:pt x="1638" y="259194"/>
                  </a:lnTo>
                  <a:lnTo>
                    <a:pt x="0" y="262724"/>
                  </a:lnTo>
                  <a:lnTo>
                    <a:pt x="11633" y="264541"/>
                  </a:lnTo>
                  <a:lnTo>
                    <a:pt x="13284" y="260997"/>
                  </a:lnTo>
                  <a:close/>
                </a:path>
                <a:path w="621665" h="334644">
                  <a:moveTo>
                    <a:pt x="17106" y="252730"/>
                  </a:moveTo>
                  <a:lnTo>
                    <a:pt x="5486" y="250939"/>
                  </a:lnTo>
                  <a:lnTo>
                    <a:pt x="3848" y="254469"/>
                  </a:lnTo>
                  <a:lnTo>
                    <a:pt x="15481" y="256273"/>
                  </a:lnTo>
                  <a:lnTo>
                    <a:pt x="17106" y="252730"/>
                  </a:lnTo>
                  <a:close/>
                </a:path>
                <a:path w="621665" h="334644">
                  <a:moveTo>
                    <a:pt x="20129" y="210578"/>
                  </a:moveTo>
                  <a:lnTo>
                    <a:pt x="10934" y="209169"/>
                  </a:lnTo>
                  <a:lnTo>
                    <a:pt x="6172" y="219417"/>
                  </a:lnTo>
                  <a:lnTo>
                    <a:pt x="15367" y="220840"/>
                  </a:lnTo>
                  <a:lnTo>
                    <a:pt x="20129" y="210578"/>
                  </a:lnTo>
                  <a:close/>
                </a:path>
                <a:path w="621665" h="334644">
                  <a:moveTo>
                    <a:pt x="37833" y="213334"/>
                  </a:moveTo>
                  <a:lnTo>
                    <a:pt x="28663" y="211899"/>
                  </a:lnTo>
                  <a:lnTo>
                    <a:pt x="23901" y="222148"/>
                  </a:lnTo>
                  <a:lnTo>
                    <a:pt x="33096" y="223570"/>
                  </a:lnTo>
                  <a:lnTo>
                    <a:pt x="37833" y="213334"/>
                  </a:lnTo>
                  <a:close/>
                </a:path>
                <a:path w="621665" h="334644">
                  <a:moveTo>
                    <a:pt x="43040" y="272605"/>
                  </a:moveTo>
                  <a:lnTo>
                    <a:pt x="35534" y="268249"/>
                  </a:lnTo>
                  <a:lnTo>
                    <a:pt x="33718" y="269303"/>
                  </a:lnTo>
                  <a:lnTo>
                    <a:pt x="41224" y="273634"/>
                  </a:lnTo>
                  <a:lnTo>
                    <a:pt x="43040" y="272605"/>
                  </a:lnTo>
                  <a:close/>
                </a:path>
                <a:path w="621665" h="334644">
                  <a:moveTo>
                    <a:pt x="48729" y="269290"/>
                  </a:moveTo>
                  <a:lnTo>
                    <a:pt x="41224" y="264947"/>
                  </a:lnTo>
                  <a:lnTo>
                    <a:pt x="39408" y="266014"/>
                  </a:lnTo>
                  <a:lnTo>
                    <a:pt x="46913" y="270344"/>
                  </a:lnTo>
                  <a:lnTo>
                    <a:pt x="48729" y="269290"/>
                  </a:lnTo>
                  <a:close/>
                </a:path>
                <a:path w="621665" h="334644">
                  <a:moveTo>
                    <a:pt x="54406" y="266014"/>
                  </a:moveTo>
                  <a:lnTo>
                    <a:pt x="46901" y="261670"/>
                  </a:lnTo>
                  <a:lnTo>
                    <a:pt x="45085" y="262737"/>
                  </a:lnTo>
                  <a:lnTo>
                    <a:pt x="52590" y="267068"/>
                  </a:lnTo>
                  <a:lnTo>
                    <a:pt x="54406" y="266014"/>
                  </a:lnTo>
                  <a:close/>
                </a:path>
                <a:path w="621665" h="334644">
                  <a:moveTo>
                    <a:pt x="60096" y="262724"/>
                  </a:moveTo>
                  <a:lnTo>
                    <a:pt x="52590" y="258381"/>
                  </a:lnTo>
                  <a:lnTo>
                    <a:pt x="50774" y="259448"/>
                  </a:lnTo>
                  <a:lnTo>
                    <a:pt x="58280" y="263779"/>
                  </a:lnTo>
                  <a:lnTo>
                    <a:pt x="60096" y="262724"/>
                  </a:lnTo>
                  <a:close/>
                </a:path>
                <a:path w="621665" h="334644">
                  <a:moveTo>
                    <a:pt x="65798" y="259448"/>
                  </a:moveTo>
                  <a:lnTo>
                    <a:pt x="58293" y="255104"/>
                  </a:lnTo>
                  <a:lnTo>
                    <a:pt x="56476" y="256159"/>
                  </a:lnTo>
                  <a:lnTo>
                    <a:pt x="63982" y="260502"/>
                  </a:lnTo>
                  <a:lnTo>
                    <a:pt x="65798" y="259448"/>
                  </a:lnTo>
                  <a:close/>
                </a:path>
                <a:path w="621665" h="334644">
                  <a:moveTo>
                    <a:pt x="71475" y="256146"/>
                  </a:moveTo>
                  <a:lnTo>
                    <a:pt x="63969" y="251802"/>
                  </a:lnTo>
                  <a:lnTo>
                    <a:pt x="62153" y="252869"/>
                  </a:lnTo>
                  <a:lnTo>
                    <a:pt x="69659" y="257200"/>
                  </a:lnTo>
                  <a:lnTo>
                    <a:pt x="71475" y="256146"/>
                  </a:lnTo>
                  <a:close/>
                </a:path>
                <a:path w="621665" h="334644">
                  <a:moveTo>
                    <a:pt x="77177" y="252869"/>
                  </a:moveTo>
                  <a:lnTo>
                    <a:pt x="69659" y="248526"/>
                  </a:lnTo>
                  <a:lnTo>
                    <a:pt x="67843" y="249593"/>
                  </a:lnTo>
                  <a:lnTo>
                    <a:pt x="75349" y="253923"/>
                  </a:lnTo>
                  <a:lnTo>
                    <a:pt x="77177" y="252869"/>
                  </a:lnTo>
                  <a:close/>
                </a:path>
                <a:path w="621665" h="334644">
                  <a:moveTo>
                    <a:pt x="82511" y="329120"/>
                  </a:moveTo>
                  <a:lnTo>
                    <a:pt x="79400" y="322414"/>
                  </a:lnTo>
                  <a:lnTo>
                    <a:pt x="73279" y="323354"/>
                  </a:lnTo>
                  <a:lnTo>
                    <a:pt x="76390" y="330073"/>
                  </a:lnTo>
                  <a:lnTo>
                    <a:pt x="82511" y="329120"/>
                  </a:lnTo>
                  <a:close/>
                </a:path>
                <a:path w="621665" h="334644">
                  <a:moveTo>
                    <a:pt x="82880" y="249580"/>
                  </a:moveTo>
                  <a:lnTo>
                    <a:pt x="75361" y="245237"/>
                  </a:lnTo>
                  <a:lnTo>
                    <a:pt x="73545" y="246303"/>
                  </a:lnTo>
                  <a:lnTo>
                    <a:pt x="81064" y="250634"/>
                  </a:lnTo>
                  <a:lnTo>
                    <a:pt x="82880" y="249580"/>
                  </a:lnTo>
                  <a:close/>
                </a:path>
                <a:path w="621665" h="334644">
                  <a:moveTo>
                    <a:pt x="88569" y="246303"/>
                  </a:moveTo>
                  <a:lnTo>
                    <a:pt x="81064" y="241960"/>
                  </a:lnTo>
                  <a:lnTo>
                    <a:pt x="79235" y="243027"/>
                  </a:lnTo>
                  <a:lnTo>
                    <a:pt x="86753" y="247357"/>
                  </a:lnTo>
                  <a:lnTo>
                    <a:pt x="88569" y="246303"/>
                  </a:lnTo>
                  <a:close/>
                </a:path>
                <a:path w="621665" h="334644">
                  <a:moveTo>
                    <a:pt x="94246" y="243027"/>
                  </a:moveTo>
                  <a:lnTo>
                    <a:pt x="86741" y="238671"/>
                  </a:lnTo>
                  <a:lnTo>
                    <a:pt x="84924" y="239725"/>
                  </a:lnTo>
                  <a:lnTo>
                    <a:pt x="92430" y="244055"/>
                  </a:lnTo>
                  <a:lnTo>
                    <a:pt x="94246" y="243027"/>
                  </a:lnTo>
                  <a:close/>
                </a:path>
                <a:path w="621665" h="334644">
                  <a:moveTo>
                    <a:pt x="96812" y="326910"/>
                  </a:moveTo>
                  <a:lnTo>
                    <a:pt x="93700" y="320205"/>
                  </a:lnTo>
                  <a:lnTo>
                    <a:pt x="87579" y="321144"/>
                  </a:lnTo>
                  <a:lnTo>
                    <a:pt x="90690" y="327863"/>
                  </a:lnTo>
                  <a:lnTo>
                    <a:pt x="96812" y="326910"/>
                  </a:lnTo>
                  <a:close/>
                </a:path>
                <a:path w="621665" h="334644">
                  <a:moveTo>
                    <a:pt x="102311" y="306819"/>
                  </a:moveTo>
                  <a:lnTo>
                    <a:pt x="94805" y="302475"/>
                  </a:lnTo>
                  <a:lnTo>
                    <a:pt x="92989" y="303542"/>
                  </a:lnTo>
                  <a:lnTo>
                    <a:pt x="100495" y="307873"/>
                  </a:lnTo>
                  <a:lnTo>
                    <a:pt x="102311" y="306819"/>
                  </a:lnTo>
                  <a:close/>
                </a:path>
                <a:path w="621665" h="334644">
                  <a:moveTo>
                    <a:pt x="108013" y="303530"/>
                  </a:moveTo>
                  <a:lnTo>
                    <a:pt x="100495" y="299186"/>
                  </a:lnTo>
                  <a:lnTo>
                    <a:pt x="98679" y="300253"/>
                  </a:lnTo>
                  <a:lnTo>
                    <a:pt x="106184" y="304584"/>
                  </a:lnTo>
                  <a:lnTo>
                    <a:pt x="108013" y="303530"/>
                  </a:lnTo>
                  <a:close/>
                </a:path>
                <a:path w="621665" h="334644">
                  <a:moveTo>
                    <a:pt x="113715" y="300266"/>
                  </a:moveTo>
                  <a:lnTo>
                    <a:pt x="106197" y="295910"/>
                  </a:lnTo>
                  <a:lnTo>
                    <a:pt x="104381" y="296964"/>
                  </a:lnTo>
                  <a:lnTo>
                    <a:pt x="111899" y="301294"/>
                  </a:lnTo>
                  <a:lnTo>
                    <a:pt x="113715" y="300266"/>
                  </a:lnTo>
                  <a:close/>
                </a:path>
                <a:path w="621665" h="334644">
                  <a:moveTo>
                    <a:pt x="119405" y="296951"/>
                  </a:moveTo>
                  <a:lnTo>
                    <a:pt x="111899" y="292608"/>
                  </a:lnTo>
                  <a:lnTo>
                    <a:pt x="110070" y="293674"/>
                  </a:lnTo>
                  <a:lnTo>
                    <a:pt x="117589" y="298005"/>
                  </a:lnTo>
                  <a:lnTo>
                    <a:pt x="119405" y="296951"/>
                  </a:lnTo>
                  <a:close/>
                </a:path>
                <a:path w="621665" h="334644">
                  <a:moveTo>
                    <a:pt x="125082" y="293674"/>
                  </a:moveTo>
                  <a:lnTo>
                    <a:pt x="117576" y="289331"/>
                  </a:lnTo>
                  <a:lnTo>
                    <a:pt x="115760" y="290398"/>
                  </a:lnTo>
                  <a:lnTo>
                    <a:pt x="123266" y="294728"/>
                  </a:lnTo>
                  <a:lnTo>
                    <a:pt x="125082" y="293674"/>
                  </a:lnTo>
                  <a:close/>
                </a:path>
                <a:path w="621665" h="334644">
                  <a:moveTo>
                    <a:pt x="130771" y="290385"/>
                  </a:moveTo>
                  <a:lnTo>
                    <a:pt x="123266" y="286042"/>
                  </a:lnTo>
                  <a:lnTo>
                    <a:pt x="121450" y="287108"/>
                  </a:lnTo>
                  <a:lnTo>
                    <a:pt x="128955" y="291439"/>
                  </a:lnTo>
                  <a:lnTo>
                    <a:pt x="130771" y="290385"/>
                  </a:lnTo>
                  <a:close/>
                </a:path>
                <a:path w="621665" h="334644">
                  <a:moveTo>
                    <a:pt x="136474" y="287108"/>
                  </a:moveTo>
                  <a:lnTo>
                    <a:pt x="128968" y="282765"/>
                  </a:lnTo>
                  <a:lnTo>
                    <a:pt x="127152" y="283832"/>
                  </a:lnTo>
                  <a:lnTo>
                    <a:pt x="134658" y="288163"/>
                  </a:lnTo>
                  <a:lnTo>
                    <a:pt x="136474" y="287108"/>
                  </a:lnTo>
                  <a:close/>
                </a:path>
                <a:path w="621665" h="334644">
                  <a:moveTo>
                    <a:pt x="142163" y="283832"/>
                  </a:moveTo>
                  <a:lnTo>
                    <a:pt x="134658" y="279463"/>
                  </a:lnTo>
                  <a:lnTo>
                    <a:pt x="132842" y="280530"/>
                  </a:lnTo>
                  <a:lnTo>
                    <a:pt x="140347" y="284861"/>
                  </a:lnTo>
                  <a:lnTo>
                    <a:pt x="142163" y="283832"/>
                  </a:lnTo>
                  <a:close/>
                </a:path>
                <a:path w="621665" h="334644">
                  <a:moveTo>
                    <a:pt x="147840" y="280530"/>
                  </a:moveTo>
                  <a:lnTo>
                    <a:pt x="140335" y="276186"/>
                  </a:lnTo>
                  <a:lnTo>
                    <a:pt x="138518" y="277253"/>
                  </a:lnTo>
                  <a:lnTo>
                    <a:pt x="146024" y="281584"/>
                  </a:lnTo>
                  <a:lnTo>
                    <a:pt x="147840" y="280530"/>
                  </a:lnTo>
                  <a:close/>
                </a:path>
                <a:path w="621665" h="334644">
                  <a:moveTo>
                    <a:pt x="153530" y="277241"/>
                  </a:moveTo>
                  <a:lnTo>
                    <a:pt x="146024" y="272897"/>
                  </a:lnTo>
                  <a:lnTo>
                    <a:pt x="144208" y="273964"/>
                  </a:lnTo>
                  <a:lnTo>
                    <a:pt x="151714" y="278295"/>
                  </a:lnTo>
                  <a:lnTo>
                    <a:pt x="153530" y="277241"/>
                  </a:lnTo>
                  <a:close/>
                </a:path>
                <a:path w="621665" h="334644">
                  <a:moveTo>
                    <a:pt x="179857" y="60020"/>
                  </a:moveTo>
                  <a:lnTo>
                    <a:pt x="179120" y="59423"/>
                  </a:lnTo>
                  <a:lnTo>
                    <a:pt x="178079" y="59842"/>
                  </a:lnTo>
                  <a:lnTo>
                    <a:pt x="178803" y="60439"/>
                  </a:lnTo>
                  <a:lnTo>
                    <a:pt x="179857" y="60020"/>
                  </a:lnTo>
                  <a:close/>
                </a:path>
                <a:path w="621665" h="334644">
                  <a:moveTo>
                    <a:pt x="181419" y="54914"/>
                  </a:moveTo>
                  <a:lnTo>
                    <a:pt x="177774" y="51930"/>
                  </a:lnTo>
                  <a:lnTo>
                    <a:pt x="170522" y="54864"/>
                  </a:lnTo>
                  <a:lnTo>
                    <a:pt x="174142" y="57861"/>
                  </a:lnTo>
                  <a:lnTo>
                    <a:pt x="181419" y="54914"/>
                  </a:lnTo>
                  <a:close/>
                </a:path>
                <a:path w="621665" h="334644">
                  <a:moveTo>
                    <a:pt x="181927" y="59182"/>
                  </a:moveTo>
                  <a:lnTo>
                    <a:pt x="181203" y="58585"/>
                  </a:lnTo>
                  <a:lnTo>
                    <a:pt x="180174" y="59004"/>
                  </a:lnTo>
                  <a:lnTo>
                    <a:pt x="180898" y="59601"/>
                  </a:lnTo>
                  <a:lnTo>
                    <a:pt x="181927" y="59182"/>
                  </a:lnTo>
                  <a:close/>
                </a:path>
                <a:path w="621665" h="334644">
                  <a:moveTo>
                    <a:pt x="183997" y="58343"/>
                  </a:moveTo>
                  <a:lnTo>
                    <a:pt x="183273" y="57746"/>
                  </a:lnTo>
                  <a:lnTo>
                    <a:pt x="182245" y="58166"/>
                  </a:lnTo>
                  <a:lnTo>
                    <a:pt x="182968" y="58762"/>
                  </a:lnTo>
                  <a:lnTo>
                    <a:pt x="183997" y="58343"/>
                  </a:lnTo>
                  <a:close/>
                </a:path>
                <a:path w="621665" h="334644">
                  <a:moveTo>
                    <a:pt x="215861" y="323380"/>
                  </a:moveTo>
                  <a:lnTo>
                    <a:pt x="211391" y="320789"/>
                  </a:lnTo>
                  <a:lnTo>
                    <a:pt x="202869" y="325691"/>
                  </a:lnTo>
                  <a:lnTo>
                    <a:pt x="207352" y="328282"/>
                  </a:lnTo>
                  <a:lnTo>
                    <a:pt x="215861" y="323380"/>
                  </a:lnTo>
                  <a:close/>
                </a:path>
                <a:path w="621665" h="334644">
                  <a:moveTo>
                    <a:pt x="226339" y="329425"/>
                  </a:moveTo>
                  <a:lnTo>
                    <a:pt x="221869" y="326834"/>
                  </a:lnTo>
                  <a:lnTo>
                    <a:pt x="213360" y="331749"/>
                  </a:lnTo>
                  <a:lnTo>
                    <a:pt x="217830" y="334327"/>
                  </a:lnTo>
                  <a:lnTo>
                    <a:pt x="226339" y="329425"/>
                  </a:lnTo>
                  <a:close/>
                </a:path>
                <a:path w="621665" h="334644">
                  <a:moveTo>
                    <a:pt x="233794" y="313029"/>
                  </a:moveTo>
                  <a:lnTo>
                    <a:pt x="229311" y="310438"/>
                  </a:lnTo>
                  <a:lnTo>
                    <a:pt x="220802" y="315353"/>
                  </a:lnTo>
                  <a:lnTo>
                    <a:pt x="225285" y="317944"/>
                  </a:lnTo>
                  <a:lnTo>
                    <a:pt x="233794" y="313029"/>
                  </a:lnTo>
                  <a:close/>
                </a:path>
                <a:path w="621665" h="334644">
                  <a:moveTo>
                    <a:pt x="237502" y="44208"/>
                  </a:moveTo>
                  <a:lnTo>
                    <a:pt x="237172" y="43510"/>
                  </a:lnTo>
                  <a:lnTo>
                    <a:pt x="235953" y="43700"/>
                  </a:lnTo>
                  <a:lnTo>
                    <a:pt x="236283" y="44399"/>
                  </a:lnTo>
                  <a:lnTo>
                    <a:pt x="237502" y="44208"/>
                  </a:lnTo>
                  <a:close/>
                </a:path>
                <a:path w="621665" h="334644">
                  <a:moveTo>
                    <a:pt x="239953" y="43840"/>
                  </a:moveTo>
                  <a:lnTo>
                    <a:pt x="239623" y="43141"/>
                  </a:lnTo>
                  <a:lnTo>
                    <a:pt x="238391" y="43319"/>
                  </a:lnTo>
                  <a:lnTo>
                    <a:pt x="238734" y="44030"/>
                  </a:lnTo>
                  <a:lnTo>
                    <a:pt x="239953" y="43840"/>
                  </a:lnTo>
                  <a:close/>
                </a:path>
                <a:path w="621665" h="334644">
                  <a:moveTo>
                    <a:pt x="241985" y="39738"/>
                  </a:moveTo>
                  <a:lnTo>
                    <a:pt x="240347" y="36207"/>
                  </a:lnTo>
                  <a:lnTo>
                    <a:pt x="231775" y="37528"/>
                  </a:lnTo>
                  <a:lnTo>
                    <a:pt x="233413" y="41059"/>
                  </a:lnTo>
                  <a:lnTo>
                    <a:pt x="241985" y="39738"/>
                  </a:lnTo>
                  <a:close/>
                </a:path>
                <a:path w="621665" h="334644">
                  <a:moveTo>
                    <a:pt x="242404" y="43459"/>
                  </a:moveTo>
                  <a:lnTo>
                    <a:pt x="242074" y="42760"/>
                  </a:lnTo>
                  <a:lnTo>
                    <a:pt x="240842" y="42938"/>
                  </a:lnTo>
                  <a:lnTo>
                    <a:pt x="241185" y="43649"/>
                  </a:lnTo>
                  <a:lnTo>
                    <a:pt x="242404" y="43459"/>
                  </a:lnTo>
                  <a:close/>
                </a:path>
                <a:path w="621665" h="334644">
                  <a:moveTo>
                    <a:pt x="244271" y="319074"/>
                  </a:moveTo>
                  <a:lnTo>
                    <a:pt x="239788" y="316484"/>
                  </a:lnTo>
                  <a:lnTo>
                    <a:pt x="231279" y="321386"/>
                  </a:lnTo>
                  <a:lnTo>
                    <a:pt x="235762" y="323977"/>
                  </a:lnTo>
                  <a:lnTo>
                    <a:pt x="244271" y="319074"/>
                  </a:lnTo>
                  <a:close/>
                </a:path>
                <a:path w="621665" h="334644">
                  <a:moveTo>
                    <a:pt x="301167" y="40030"/>
                  </a:moveTo>
                  <a:lnTo>
                    <a:pt x="299897" y="39966"/>
                  </a:lnTo>
                  <a:lnTo>
                    <a:pt x="299796" y="40690"/>
                  </a:lnTo>
                  <a:lnTo>
                    <a:pt x="301066" y="40754"/>
                  </a:lnTo>
                  <a:lnTo>
                    <a:pt x="301167" y="40030"/>
                  </a:lnTo>
                  <a:close/>
                </a:path>
                <a:path w="621665" h="334644">
                  <a:moveTo>
                    <a:pt x="303695" y="40157"/>
                  </a:moveTo>
                  <a:lnTo>
                    <a:pt x="302425" y="40093"/>
                  </a:lnTo>
                  <a:lnTo>
                    <a:pt x="302323" y="40817"/>
                  </a:lnTo>
                  <a:lnTo>
                    <a:pt x="303568" y="40881"/>
                  </a:lnTo>
                  <a:lnTo>
                    <a:pt x="303695" y="40157"/>
                  </a:lnTo>
                  <a:close/>
                </a:path>
                <a:path w="621665" h="334644">
                  <a:moveTo>
                    <a:pt x="306209" y="40284"/>
                  </a:moveTo>
                  <a:lnTo>
                    <a:pt x="304965" y="40220"/>
                  </a:lnTo>
                  <a:lnTo>
                    <a:pt x="304838" y="40944"/>
                  </a:lnTo>
                  <a:lnTo>
                    <a:pt x="306108" y="41008"/>
                  </a:lnTo>
                  <a:lnTo>
                    <a:pt x="306209" y="40284"/>
                  </a:lnTo>
                  <a:close/>
                </a:path>
                <a:path w="621665" h="334644">
                  <a:moveTo>
                    <a:pt x="308470" y="33769"/>
                  </a:moveTo>
                  <a:lnTo>
                    <a:pt x="299618" y="33350"/>
                  </a:lnTo>
                  <a:lnTo>
                    <a:pt x="299085" y="36982"/>
                  </a:lnTo>
                  <a:lnTo>
                    <a:pt x="307924" y="37426"/>
                  </a:lnTo>
                  <a:lnTo>
                    <a:pt x="308470" y="33769"/>
                  </a:lnTo>
                  <a:close/>
                </a:path>
                <a:path w="621665" h="334644">
                  <a:moveTo>
                    <a:pt x="363347" y="49377"/>
                  </a:moveTo>
                  <a:lnTo>
                    <a:pt x="362204" y="49072"/>
                  </a:lnTo>
                  <a:lnTo>
                    <a:pt x="361670" y="49733"/>
                  </a:lnTo>
                  <a:lnTo>
                    <a:pt x="362826" y="50038"/>
                  </a:lnTo>
                  <a:lnTo>
                    <a:pt x="363347" y="49377"/>
                  </a:lnTo>
                  <a:close/>
                </a:path>
                <a:path w="621665" h="334644">
                  <a:moveTo>
                    <a:pt x="365645" y="49999"/>
                  </a:moveTo>
                  <a:lnTo>
                    <a:pt x="364502" y="49695"/>
                  </a:lnTo>
                  <a:lnTo>
                    <a:pt x="363969" y="50355"/>
                  </a:lnTo>
                  <a:lnTo>
                    <a:pt x="365112" y="50660"/>
                  </a:lnTo>
                  <a:lnTo>
                    <a:pt x="365645" y="49999"/>
                  </a:lnTo>
                  <a:close/>
                </a:path>
                <a:path w="621665" h="334644">
                  <a:moveTo>
                    <a:pt x="367931" y="50609"/>
                  </a:moveTo>
                  <a:lnTo>
                    <a:pt x="366788" y="50304"/>
                  </a:lnTo>
                  <a:lnTo>
                    <a:pt x="366255" y="50965"/>
                  </a:lnTo>
                  <a:lnTo>
                    <a:pt x="367398" y="51295"/>
                  </a:lnTo>
                  <a:lnTo>
                    <a:pt x="367931" y="50609"/>
                  </a:lnTo>
                  <a:close/>
                </a:path>
                <a:path w="621665" h="334644">
                  <a:moveTo>
                    <a:pt x="373913" y="44958"/>
                  </a:moveTo>
                  <a:lnTo>
                    <a:pt x="365874" y="42799"/>
                  </a:lnTo>
                  <a:lnTo>
                    <a:pt x="363194" y="46113"/>
                  </a:lnTo>
                  <a:lnTo>
                    <a:pt x="371246" y="48272"/>
                  </a:lnTo>
                  <a:lnTo>
                    <a:pt x="373913" y="44958"/>
                  </a:lnTo>
                  <a:close/>
                </a:path>
                <a:path w="621665" h="334644">
                  <a:moveTo>
                    <a:pt x="416242" y="70446"/>
                  </a:moveTo>
                  <a:lnTo>
                    <a:pt x="415366" y="69938"/>
                  </a:lnTo>
                  <a:lnTo>
                    <a:pt x="414451" y="70446"/>
                  </a:lnTo>
                  <a:lnTo>
                    <a:pt x="415366" y="70967"/>
                  </a:lnTo>
                  <a:lnTo>
                    <a:pt x="416242" y="70446"/>
                  </a:lnTo>
                  <a:close/>
                </a:path>
                <a:path w="621665" h="334644">
                  <a:moveTo>
                    <a:pt x="418033" y="71488"/>
                  </a:moveTo>
                  <a:lnTo>
                    <a:pt x="417156" y="70967"/>
                  </a:lnTo>
                  <a:lnTo>
                    <a:pt x="416242" y="71488"/>
                  </a:lnTo>
                  <a:lnTo>
                    <a:pt x="417156" y="71996"/>
                  </a:lnTo>
                  <a:lnTo>
                    <a:pt x="418033" y="71488"/>
                  </a:lnTo>
                  <a:close/>
                </a:path>
                <a:path w="621665" h="334644">
                  <a:moveTo>
                    <a:pt x="419823" y="72517"/>
                  </a:moveTo>
                  <a:lnTo>
                    <a:pt x="418922" y="71996"/>
                  </a:lnTo>
                  <a:lnTo>
                    <a:pt x="418033" y="72517"/>
                  </a:lnTo>
                  <a:lnTo>
                    <a:pt x="418922" y="73037"/>
                  </a:lnTo>
                  <a:lnTo>
                    <a:pt x="419823" y="72517"/>
                  </a:lnTo>
                  <a:close/>
                </a:path>
                <a:path w="621665" h="334644">
                  <a:moveTo>
                    <a:pt x="421995" y="2590"/>
                  </a:moveTo>
                  <a:lnTo>
                    <a:pt x="417512" y="0"/>
                  </a:lnTo>
                  <a:lnTo>
                    <a:pt x="409003" y="4914"/>
                  </a:lnTo>
                  <a:lnTo>
                    <a:pt x="413486" y="7493"/>
                  </a:lnTo>
                  <a:lnTo>
                    <a:pt x="421995" y="2590"/>
                  </a:lnTo>
                  <a:close/>
                </a:path>
                <a:path w="621665" h="334644">
                  <a:moveTo>
                    <a:pt x="428790" y="68376"/>
                  </a:moveTo>
                  <a:lnTo>
                    <a:pt x="422516" y="64757"/>
                  </a:lnTo>
                  <a:lnTo>
                    <a:pt x="418033" y="67348"/>
                  </a:lnTo>
                  <a:lnTo>
                    <a:pt x="424307" y="70967"/>
                  </a:lnTo>
                  <a:lnTo>
                    <a:pt x="428790" y="68376"/>
                  </a:lnTo>
                  <a:close/>
                </a:path>
                <a:path w="621665" h="334644">
                  <a:moveTo>
                    <a:pt x="432447" y="8636"/>
                  </a:moveTo>
                  <a:lnTo>
                    <a:pt x="427977" y="6045"/>
                  </a:lnTo>
                  <a:lnTo>
                    <a:pt x="419455" y="10960"/>
                  </a:lnTo>
                  <a:lnTo>
                    <a:pt x="423938" y="13538"/>
                  </a:lnTo>
                  <a:lnTo>
                    <a:pt x="432447" y="8636"/>
                  </a:lnTo>
                  <a:close/>
                </a:path>
                <a:path w="621665" h="334644">
                  <a:moveTo>
                    <a:pt x="453453" y="100698"/>
                  </a:moveTo>
                  <a:lnTo>
                    <a:pt x="452920" y="100037"/>
                  </a:lnTo>
                  <a:lnTo>
                    <a:pt x="451789" y="100342"/>
                  </a:lnTo>
                  <a:lnTo>
                    <a:pt x="452297" y="101003"/>
                  </a:lnTo>
                  <a:lnTo>
                    <a:pt x="453453" y="100698"/>
                  </a:lnTo>
                  <a:close/>
                </a:path>
                <a:path w="621665" h="334644">
                  <a:moveTo>
                    <a:pt x="454520" y="102031"/>
                  </a:moveTo>
                  <a:lnTo>
                    <a:pt x="453999" y="101371"/>
                  </a:lnTo>
                  <a:lnTo>
                    <a:pt x="452843" y="101676"/>
                  </a:lnTo>
                  <a:lnTo>
                    <a:pt x="453377" y="102336"/>
                  </a:lnTo>
                  <a:lnTo>
                    <a:pt x="454520" y="102031"/>
                  </a:lnTo>
                  <a:close/>
                </a:path>
                <a:path w="621665" h="334644">
                  <a:moveTo>
                    <a:pt x="455599" y="103352"/>
                  </a:moveTo>
                  <a:lnTo>
                    <a:pt x="455066" y="102692"/>
                  </a:lnTo>
                  <a:lnTo>
                    <a:pt x="453923" y="102997"/>
                  </a:lnTo>
                  <a:lnTo>
                    <a:pt x="454444" y="103657"/>
                  </a:lnTo>
                  <a:lnTo>
                    <a:pt x="455599" y="103352"/>
                  </a:lnTo>
                  <a:close/>
                </a:path>
                <a:path w="621665" h="334644">
                  <a:moveTo>
                    <a:pt x="460324" y="26835"/>
                  </a:moveTo>
                  <a:lnTo>
                    <a:pt x="451218" y="21602"/>
                  </a:lnTo>
                  <a:lnTo>
                    <a:pt x="448043" y="23431"/>
                  </a:lnTo>
                  <a:lnTo>
                    <a:pt x="457136" y="28689"/>
                  </a:lnTo>
                  <a:lnTo>
                    <a:pt x="460324" y="26835"/>
                  </a:lnTo>
                  <a:close/>
                </a:path>
                <a:path w="621665" h="334644">
                  <a:moveTo>
                    <a:pt x="466458" y="101231"/>
                  </a:moveTo>
                  <a:lnTo>
                    <a:pt x="462737" y="96596"/>
                  </a:lnTo>
                  <a:lnTo>
                    <a:pt x="456996" y="98132"/>
                  </a:lnTo>
                  <a:lnTo>
                    <a:pt x="460743" y="102768"/>
                  </a:lnTo>
                  <a:lnTo>
                    <a:pt x="466458" y="101231"/>
                  </a:lnTo>
                  <a:close/>
                </a:path>
                <a:path w="621665" h="334644">
                  <a:moveTo>
                    <a:pt x="470522" y="136461"/>
                  </a:moveTo>
                  <a:lnTo>
                    <a:pt x="470420" y="135737"/>
                  </a:lnTo>
                  <a:lnTo>
                    <a:pt x="469150" y="135801"/>
                  </a:lnTo>
                  <a:lnTo>
                    <a:pt x="469277" y="136537"/>
                  </a:lnTo>
                  <a:lnTo>
                    <a:pt x="470522" y="136461"/>
                  </a:lnTo>
                  <a:close/>
                </a:path>
                <a:path w="621665" h="334644">
                  <a:moveTo>
                    <a:pt x="470750" y="137922"/>
                  </a:moveTo>
                  <a:lnTo>
                    <a:pt x="470623" y="137198"/>
                  </a:lnTo>
                  <a:lnTo>
                    <a:pt x="469379" y="137261"/>
                  </a:lnTo>
                  <a:lnTo>
                    <a:pt x="469493" y="137985"/>
                  </a:lnTo>
                  <a:lnTo>
                    <a:pt x="470750" y="137922"/>
                  </a:lnTo>
                  <a:close/>
                </a:path>
                <a:path w="621665" h="334644">
                  <a:moveTo>
                    <a:pt x="471703" y="20294"/>
                  </a:moveTo>
                  <a:lnTo>
                    <a:pt x="462584" y="15036"/>
                  </a:lnTo>
                  <a:lnTo>
                    <a:pt x="459409" y="16865"/>
                  </a:lnTo>
                  <a:lnTo>
                    <a:pt x="468515" y="22123"/>
                  </a:lnTo>
                  <a:lnTo>
                    <a:pt x="471703" y="20294"/>
                  </a:lnTo>
                  <a:close/>
                </a:path>
                <a:path w="621665" h="334644">
                  <a:moveTo>
                    <a:pt x="482422" y="139534"/>
                  </a:moveTo>
                  <a:lnTo>
                    <a:pt x="481660" y="134442"/>
                  </a:lnTo>
                  <a:lnTo>
                    <a:pt x="475348" y="134759"/>
                  </a:lnTo>
                  <a:lnTo>
                    <a:pt x="476123" y="139852"/>
                  </a:lnTo>
                  <a:lnTo>
                    <a:pt x="482422" y="139534"/>
                  </a:lnTo>
                  <a:close/>
                </a:path>
                <a:path w="621665" h="334644">
                  <a:moveTo>
                    <a:pt x="483069" y="13716"/>
                  </a:moveTo>
                  <a:lnTo>
                    <a:pt x="473976" y="8458"/>
                  </a:lnTo>
                  <a:lnTo>
                    <a:pt x="470776" y="10287"/>
                  </a:lnTo>
                  <a:lnTo>
                    <a:pt x="479894" y="15544"/>
                  </a:lnTo>
                  <a:lnTo>
                    <a:pt x="483069" y="13716"/>
                  </a:lnTo>
                  <a:close/>
                </a:path>
                <a:path w="621665" h="334644">
                  <a:moveTo>
                    <a:pt x="494461" y="7150"/>
                  </a:moveTo>
                  <a:lnTo>
                    <a:pt x="485368" y="1892"/>
                  </a:lnTo>
                  <a:lnTo>
                    <a:pt x="482180" y="3721"/>
                  </a:lnTo>
                  <a:lnTo>
                    <a:pt x="491286" y="8978"/>
                  </a:lnTo>
                  <a:lnTo>
                    <a:pt x="494461" y="7150"/>
                  </a:lnTo>
                  <a:close/>
                </a:path>
                <a:path w="621665" h="334644">
                  <a:moveTo>
                    <a:pt x="502653" y="51308"/>
                  </a:moveTo>
                  <a:lnTo>
                    <a:pt x="493547" y="46050"/>
                  </a:lnTo>
                  <a:lnTo>
                    <a:pt x="490372" y="47879"/>
                  </a:lnTo>
                  <a:lnTo>
                    <a:pt x="499465" y="53136"/>
                  </a:lnTo>
                  <a:lnTo>
                    <a:pt x="502653" y="51308"/>
                  </a:lnTo>
                  <a:close/>
                </a:path>
                <a:path w="621665" h="334644">
                  <a:moveTo>
                    <a:pt x="514032" y="44742"/>
                  </a:moveTo>
                  <a:lnTo>
                    <a:pt x="504939" y="39484"/>
                  </a:lnTo>
                  <a:lnTo>
                    <a:pt x="501738" y="41313"/>
                  </a:lnTo>
                  <a:lnTo>
                    <a:pt x="510857" y="46570"/>
                  </a:lnTo>
                  <a:lnTo>
                    <a:pt x="514032" y="44742"/>
                  </a:lnTo>
                  <a:close/>
                </a:path>
                <a:path w="621665" h="334644">
                  <a:moveTo>
                    <a:pt x="525411" y="38163"/>
                  </a:moveTo>
                  <a:lnTo>
                    <a:pt x="516318" y="32905"/>
                  </a:lnTo>
                  <a:lnTo>
                    <a:pt x="513130" y="34734"/>
                  </a:lnTo>
                  <a:lnTo>
                    <a:pt x="522236" y="39992"/>
                  </a:lnTo>
                  <a:lnTo>
                    <a:pt x="525411" y="38163"/>
                  </a:lnTo>
                  <a:close/>
                </a:path>
                <a:path w="621665" h="334644">
                  <a:moveTo>
                    <a:pt x="536803" y="31584"/>
                  </a:moveTo>
                  <a:lnTo>
                    <a:pt x="527697" y="26327"/>
                  </a:lnTo>
                  <a:lnTo>
                    <a:pt x="524497" y="28155"/>
                  </a:lnTo>
                  <a:lnTo>
                    <a:pt x="533615" y="33413"/>
                  </a:lnTo>
                  <a:lnTo>
                    <a:pt x="536803" y="31584"/>
                  </a:lnTo>
                  <a:close/>
                </a:path>
                <a:path w="621665" h="334644">
                  <a:moveTo>
                    <a:pt x="558647" y="47955"/>
                  </a:moveTo>
                  <a:lnTo>
                    <a:pt x="554164" y="45364"/>
                  </a:lnTo>
                  <a:lnTo>
                    <a:pt x="545655" y="50279"/>
                  </a:lnTo>
                  <a:lnTo>
                    <a:pt x="550138" y="52857"/>
                  </a:lnTo>
                  <a:lnTo>
                    <a:pt x="558647" y="47955"/>
                  </a:lnTo>
                  <a:close/>
                </a:path>
                <a:path w="621665" h="334644">
                  <a:moveTo>
                    <a:pt x="569112" y="54000"/>
                  </a:moveTo>
                  <a:lnTo>
                    <a:pt x="564629" y="51409"/>
                  </a:lnTo>
                  <a:lnTo>
                    <a:pt x="556120" y="56324"/>
                  </a:lnTo>
                  <a:lnTo>
                    <a:pt x="560603" y="58902"/>
                  </a:lnTo>
                  <a:lnTo>
                    <a:pt x="569112" y="54000"/>
                  </a:lnTo>
                  <a:close/>
                </a:path>
                <a:path w="621665" h="334644">
                  <a:moveTo>
                    <a:pt x="621372" y="116001"/>
                  </a:moveTo>
                  <a:lnTo>
                    <a:pt x="617956" y="114033"/>
                  </a:lnTo>
                  <a:lnTo>
                    <a:pt x="611124" y="117970"/>
                  </a:lnTo>
                  <a:lnTo>
                    <a:pt x="608838" y="116649"/>
                  </a:lnTo>
                  <a:lnTo>
                    <a:pt x="602005" y="120599"/>
                  </a:lnTo>
                  <a:lnTo>
                    <a:pt x="604291" y="121920"/>
                  </a:lnTo>
                  <a:lnTo>
                    <a:pt x="597471" y="125857"/>
                  </a:lnTo>
                  <a:lnTo>
                    <a:pt x="600900" y="127838"/>
                  </a:lnTo>
                  <a:lnTo>
                    <a:pt x="621372" y="116001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146000" y="1295755"/>
              <a:ext cx="708660" cy="352425"/>
            </a:xfrm>
            <a:custGeom>
              <a:avLst/>
              <a:gdLst/>
              <a:ahLst/>
              <a:cxnLst/>
              <a:rect l="l" t="t" r="r" b="b"/>
              <a:pathLst>
                <a:path w="708659" h="352425">
                  <a:moveTo>
                    <a:pt x="11379" y="243865"/>
                  </a:moveTo>
                  <a:lnTo>
                    <a:pt x="3657" y="239395"/>
                  </a:lnTo>
                  <a:lnTo>
                    <a:pt x="0" y="241503"/>
                  </a:lnTo>
                  <a:lnTo>
                    <a:pt x="7747" y="245973"/>
                  </a:lnTo>
                  <a:lnTo>
                    <a:pt x="11379" y="243865"/>
                  </a:lnTo>
                  <a:close/>
                </a:path>
                <a:path w="708659" h="352425">
                  <a:moveTo>
                    <a:pt x="22771" y="237299"/>
                  </a:moveTo>
                  <a:lnTo>
                    <a:pt x="15036" y="232829"/>
                  </a:lnTo>
                  <a:lnTo>
                    <a:pt x="11379" y="234937"/>
                  </a:lnTo>
                  <a:lnTo>
                    <a:pt x="19126" y="239395"/>
                  </a:lnTo>
                  <a:lnTo>
                    <a:pt x="22771" y="237299"/>
                  </a:lnTo>
                  <a:close/>
                </a:path>
                <a:path w="708659" h="352425">
                  <a:moveTo>
                    <a:pt x="31534" y="333438"/>
                  </a:moveTo>
                  <a:lnTo>
                    <a:pt x="10718" y="330225"/>
                  </a:lnTo>
                  <a:lnTo>
                    <a:pt x="8255" y="335534"/>
                  </a:lnTo>
                  <a:lnTo>
                    <a:pt x="29070" y="338747"/>
                  </a:lnTo>
                  <a:lnTo>
                    <a:pt x="31534" y="333438"/>
                  </a:lnTo>
                  <a:close/>
                </a:path>
                <a:path w="708659" h="352425">
                  <a:moveTo>
                    <a:pt x="33959" y="250063"/>
                  </a:moveTo>
                  <a:lnTo>
                    <a:pt x="28714" y="247040"/>
                  </a:lnTo>
                  <a:lnTo>
                    <a:pt x="24612" y="249415"/>
                  </a:lnTo>
                  <a:lnTo>
                    <a:pt x="29857" y="252425"/>
                  </a:lnTo>
                  <a:lnTo>
                    <a:pt x="33959" y="250063"/>
                  </a:lnTo>
                  <a:close/>
                </a:path>
                <a:path w="708659" h="352425">
                  <a:moveTo>
                    <a:pt x="40208" y="314680"/>
                  </a:moveTo>
                  <a:lnTo>
                    <a:pt x="19392" y="311480"/>
                  </a:lnTo>
                  <a:lnTo>
                    <a:pt x="16929" y="316776"/>
                  </a:lnTo>
                  <a:lnTo>
                    <a:pt x="37744" y="320001"/>
                  </a:lnTo>
                  <a:lnTo>
                    <a:pt x="40208" y="314680"/>
                  </a:lnTo>
                  <a:close/>
                </a:path>
                <a:path w="708659" h="352425">
                  <a:moveTo>
                    <a:pt x="43510" y="265303"/>
                  </a:moveTo>
                  <a:lnTo>
                    <a:pt x="38265" y="262267"/>
                  </a:lnTo>
                  <a:lnTo>
                    <a:pt x="34175" y="264642"/>
                  </a:lnTo>
                  <a:lnTo>
                    <a:pt x="39408" y="267665"/>
                  </a:lnTo>
                  <a:lnTo>
                    <a:pt x="43510" y="265303"/>
                  </a:lnTo>
                  <a:close/>
                </a:path>
                <a:path w="708659" h="352425">
                  <a:moveTo>
                    <a:pt x="60350" y="255587"/>
                  </a:moveTo>
                  <a:lnTo>
                    <a:pt x="55118" y="252552"/>
                  </a:lnTo>
                  <a:lnTo>
                    <a:pt x="51015" y="254927"/>
                  </a:lnTo>
                  <a:lnTo>
                    <a:pt x="56261" y="257949"/>
                  </a:lnTo>
                  <a:lnTo>
                    <a:pt x="60350" y="255587"/>
                  </a:lnTo>
                  <a:close/>
                </a:path>
                <a:path w="708659" h="352425">
                  <a:moveTo>
                    <a:pt x="87553" y="267157"/>
                  </a:moveTo>
                  <a:lnTo>
                    <a:pt x="79819" y="262686"/>
                  </a:lnTo>
                  <a:lnTo>
                    <a:pt x="76174" y="264782"/>
                  </a:lnTo>
                  <a:lnTo>
                    <a:pt x="83921" y="269252"/>
                  </a:lnTo>
                  <a:lnTo>
                    <a:pt x="87553" y="267157"/>
                  </a:lnTo>
                  <a:close/>
                </a:path>
                <a:path w="708659" h="352425">
                  <a:moveTo>
                    <a:pt x="98933" y="260578"/>
                  </a:moveTo>
                  <a:lnTo>
                    <a:pt x="91198" y="256108"/>
                  </a:lnTo>
                  <a:lnTo>
                    <a:pt x="87553" y="258216"/>
                  </a:lnTo>
                  <a:lnTo>
                    <a:pt x="95300" y="262686"/>
                  </a:lnTo>
                  <a:lnTo>
                    <a:pt x="98933" y="260578"/>
                  </a:lnTo>
                  <a:close/>
                </a:path>
                <a:path w="708659" h="352425">
                  <a:moveTo>
                    <a:pt x="114452" y="245287"/>
                  </a:moveTo>
                  <a:lnTo>
                    <a:pt x="110807" y="243179"/>
                  </a:lnTo>
                  <a:lnTo>
                    <a:pt x="103073" y="247650"/>
                  </a:lnTo>
                  <a:lnTo>
                    <a:pt x="106705" y="249758"/>
                  </a:lnTo>
                  <a:lnTo>
                    <a:pt x="114452" y="245287"/>
                  </a:lnTo>
                  <a:close/>
                </a:path>
                <a:path w="708659" h="352425">
                  <a:moveTo>
                    <a:pt x="125831" y="251853"/>
                  </a:moveTo>
                  <a:lnTo>
                    <a:pt x="122186" y="249758"/>
                  </a:lnTo>
                  <a:lnTo>
                    <a:pt x="114452" y="254215"/>
                  </a:lnTo>
                  <a:lnTo>
                    <a:pt x="118084" y="256324"/>
                  </a:lnTo>
                  <a:lnTo>
                    <a:pt x="125831" y="251853"/>
                  </a:lnTo>
                  <a:close/>
                </a:path>
                <a:path w="708659" h="352425">
                  <a:moveTo>
                    <a:pt x="136842" y="171437"/>
                  </a:moveTo>
                  <a:lnTo>
                    <a:pt x="129108" y="166966"/>
                  </a:lnTo>
                  <a:lnTo>
                    <a:pt x="125476" y="169062"/>
                  </a:lnTo>
                  <a:lnTo>
                    <a:pt x="133210" y="173532"/>
                  </a:lnTo>
                  <a:lnTo>
                    <a:pt x="136842" y="171437"/>
                  </a:lnTo>
                  <a:close/>
                </a:path>
                <a:path w="708659" h="352425">
                  <a:moveTo>
                    <a:pt x="148221" y="164858"/>
                  </a:moveTo>
                  <a:lnTo>
                    <a:pt x="140487" y="160388"/>
                  </a:lnTo>
                  <a:lnTo>
                    <a:pt x="136842" y="162483"/>
                  </a:lnTo>
                  <a:lnTo>
                    <a:pt x="144589" y="166954"/>
                  </a:lnTo>
                  <a:lnTo>
                    <a:pt x="148221" y="164858"/>
                  </a:lnTo>
                  <a:close/>
                </a:path>
                <a:path w="708659" h="352425">
                  <a:moveTo>
                    <a:pt x="150291" y="287845"/>
                  </a:moveTo>
                  <a:lnTo>
                    <a:pt x="142557" y="283375"/>
                  </a:lnTo>
                  <a:lnTo>
                    <a:pt x="138925" y="285483"/>
                  </a:lnTo>
                  <a:lnTo>
                    <a:pt x="146659" y="289953"/>
                  </a:lnTo>
                  <a:lnTo>
                    <a:pt x="150291" y="287845"/>
                  </a:lnTo>
                  <a:close/>
                </a:path>
                <a:path w="708659" h="352425">
                  <a:moveTo>
                    <a:pt x="161671" y="281279"/>
                  </a:moveTo>
                  <a:lnTo>
                    <a:pt x="153936" y="276809"/>
                  </a:lnTo>
                  <a:lnTo>
                    <a:pt x="150304" y="278917"/>
                  </a:lnTo>
                  <a:lnTo>
                    <a:pt x="158038" y="283375"/>
                  </a:lnTo>
                  <a:lnTo>
                    <a:pt x="161671" y="281279"/>
                  </a:lnTo>
                  <a:close/>
                </a:path>
                <a:path w="708659" h="352425">
                  <a:moveTo>
                    <a:pt x="168922" y="301485"/>
                  </a:moveTo>
                  <a:lnTo>
                    <a:pt x="163677" y="298462"/>
                  </a:lnTo>
                  <a:lnTo>
                    <a:pt x="159575" y="300824"/>
                  </a:lnTo>
                  <a:lnTo>
                    <a:pt x="164820" y="303860"/>
                  </a:lnTo>
                  <a:lnTo>
                    <a:pt x="168922" y="301485"/>
                  </a:lnTo>
                  <a:close/>
                </a:path>
                <a:path w="708659" h="352425">
                  <a:moveTo>
                    <a:pt x="181660" y="260807"/>
                  </a:moveTo>
                  <a:lnTo>
                    <a:pt x="178028" y="258699"/>
                  </a:lnTo>
                  <a:lnTo>
                    <a:pt x="170281" y="263169"/>
                  </a:lnTo>
                  <a:lnTo>
                    <a:pt x="173926" y="265277"/>
                  </a:lnTo>
                  <a:lnTo>
                    <a:pt x="181660" y="260807"/>
                  </a:lnTo>
                  <a:close/>
                </a:path>
                <a:path w="708659" h="352425">
                  <a:moveTo>
                    <a:pt x="185762" y="291757"/>
                  </a:moveTo>
                  <a:lnTo>
                    <a:pt x="180530" y="288734"/>
                  </a:lnTo>
                  <a:lnTo>
                    <a:pt x="176428" y="291109"/>
                  </a:lnTo>
                  <a:lnTo>
                    <a:pt x="181660" y="294132"/>
                  </a:lnTo>
                  <a:lnTo>
                    <a:pt x="185762" y="291757"/>
                  </a:lnTo>
                  <a:close/>
                </a:path>
                <a:path w="708659" h="352425">
                  <a:moveTo>
                    <a:pt x="193052" y="267373"/>
                  </a:moveTo>
                  <a:lnTo>
                    <a:pt x="189395" y="265277"/>
                  </a:lnTo>
                  <a:lnTo>
                    <a:pt x="181660" y="269735"/>
                  </a:lnTo>
                  <a:lnTo>
                    <a:pt x="185318" y="271843"/>
                  </a:lnTo>
                  <a:lnTo>
                    <a:pt x="193052" y="267373"/>
                  </a:lnTo>
                  <a:close/>
                </a:path>
                <a:path w="708659" h="352425">
                  <a:moveTo>
                    <a:pt x="195326" y="307009"/>
                  </a:moveTo>
                  <a:lnTo>
                    <a:pt x="190093" y="303987"/>
                  </a:lnTo>
                  <a:lnTo>
                    <a:pt x="185991" y="306349"/>
                  </a:lnTo>
                  <a:lnTo>
                    <a:pt x="191223" y="309384"/>
                  </a:lnTo>
                  <a:lnTo>
                    <a:pt x="195326" y="307009"/>
                  </a:lnTo>
                  <a:close/>
                </a:path>
                <a:path w="708659" h="352425">
                  <a:moveTo>
                    <a:pt x="209232" y="324764"/>
                  </a:moveTo>
                  <a:lnTo>
                    <a:pt x="204012" y="321754"/>
                  </a:lnTo>
                  <a:lnTo>
                    <a:pt x="199910" y="324116"/>
                  </a:lnTo>
                  <a:lnTo>
                    <a:pt x="205143" y="327152"/>
                  </a:lnTo>
                  <a:lnTo>
                    <a:pt x="209232" y="324764"/>
                  </a:lnTo>
                  <a:close/>
                </a:path>
                <a:path w="708659" h="352425">
                  <a:moveTo>
                    <a:pt x="213029" y="278917"/>
                  </a:moveTo>
                  <a:lnTo>
                    <a:pt x="209384" y="276809"/>
                  </a:lnTo>
                  <a:lnTo>
                    <a:pt x="201650" y="281279"/>
                  </a:lnTo>
                  <a:lnTo>
                    <a:pt x="205295" y="283375"/>
                  </a:lnTo>
                  <a:lnTo>
                    <a:pt x="213029" y="278917"/>
                  </a:lnTo>
                  <a:close/>
                </a:path>
                <a:path w="708659" h="352425">
                  <a:moveTo>
                    <a:pt x="224409" y="285483"/>
                  </a:moveTo>
                  <a:lnTo>
                    <a:pt x="220764" y="283375"/>
                  </a:lnTo>
                  <a:lnTo>
                    <a:pt x="213029" y="287845"/>
                  </a:lnTo>
                  <a:lnTo>
                    <a:pt x="216674" y="289953"/>
                  </a:lnTo>
                  <a:lnTo>
                    <a:pt x="224409" y="285483"/>
                  </a:lnTo>
                  <a:close/>
                </a:path>
                <a:path w="708659" h="352425">
                  <a:moveTo>
                    <a:pt x="226098" y="315048"/>
                  </a:moveTo>
                  <a:lnTo>
                    <a:pt x="220853" y="312026"/>
                  </a:lnTo>
                  <a:lnTo>
                    <a:pt x="216750" y="314388"/>
                  </a:lnTo>
                  <a:lnTo>
                    <a:pt x="221996" y="317423"/>
                  </a:lnTo>
                  <a:lnTo>
                    <a:pt x="226098" y="315048"/>
                  </a:lnTo>
                  <a:close/>
                </a:path>
                <a:path w="708659" h="352425">
                  <a:moveTo>
                    <a:pt x="235648" y="330288"/>
                  </a:moveTo>
                  <a:lnTo>
                    <a:pt x="230403" y="327266"/>
                  </a:lnTo>
                  <a:lnTo>
                    <a:pt x="226314" y="329628"/>
                  </a:lnTo>
                  <a:lnTo>
                    <a:pt x="231546" y="332663"/>
                  </a:lnTo>
                  <a:lnTo>
                    <a:pt x="235648" y="330288"/>
                  </a:lnTo>
                  <a:close/>
                </a:path>
                <a:path w="708659" h="352425">
                  <a:moveTo>
                    <a:pt x="244398" y="297014"/>
                  </a:moveTo>
                  <a:lnTo>
                    <a:pt x="240753" y="294919"/>
                  </a:lnTo>
                  <a:lnTo>
                    <a:pt x="233019" y="299377"/>
                  </a:lnTo>
                  <a:lnTo>
                    <a:pt x="236664" y="301485"/>
                  </a:lnTo>
                  <a:lnTo>
                    <a:pt x="244398" y="297014"/>
                  </a:lnTo>
                  <a:close/>
                </a:path>
                <a:path w="708659" h="352425">
                  <a:moveTo>
                    <a:pt x="255765" y="303593"/>
                  </a:moveTo>
                  <a:lnTo>
                    <a:pt x="252133" y="301485"/>
                  </a:lnTo>
                  <a:lnTo>
                    <a:pt x="244386" y="305955"/>
                  </a:lnTo>
                  <a:lnTo>
                    <a:pt x="248031" y="308063"/>
                  </a:lnTo>
                  <a:lnTo>
                    <a:pt x="255765" y="303593"/>
                  </a:lnTo>
                  <a:close/>
                </a:path>
                <a:path w="708659" h="352425">
                  <a:moveTo>
                    <a:pt x="266788" y="349935"/>
                  </a:moveTo>
                  <a:lnTo>
                    <a:pt x="259054" y="345465"/>
                  </a:lnTo>
                  <a:lnTo>
                    <a:pt x="255422" y="347573"/>
                  </a:lnTo>
                  <a:lnTo>
                    <a:pt x="263156" y="352044"/>
                  </a:lnTo>
                  <a:lnTo>
                    <a:pt x="266788" y="349935"/>
                  </a:lnTo>
                  <a:close/>
                </a:path>
                <a:path w="708659" h="352425">
                  <a:moveTo>
                    <a:pt x="278168" y="343357"/>
                  </a:moveTo>
                  <a:lnTo>
                    <a:pt x="270433" y="338899"/>
                  </a:lnTo>
                  <a:lnTo>
                    <a:pt x="266801" y="340995"/>
                  </a:lnTo>
                  <a:lnTo>
                    <a:pt x="274535" y="345465"/>
                  </a:lnTo>
                  <a:lnTo>
                    <a:pt x="278168" y="343357"/>
                  </a:lnTo>
                  <a:close/>
                </a:path>
                <a:path w="708659" h="352425">
                  <a:moveTo>
                    <a:pt x="351917" y="11049"/>
                  </a:moveTo>
                  <a:lnTo>
                    <a:pt x="344182" y="6578"/>
                  </a:lnTo>
                  <a:lnTo>
                    <a:pt x="340550" y="8674"/>
                  </a:lnTo>
                  <a:lnTo>
                    <a:pt x="348284" y="13144"/>
                  </a:lnTo>
                  <a:lnTo>
                    <a:pt x="351917" y="11049"/>
                  </a:lnTo>
                  <a:close/>
                </a:path>
                <a:path w="708659" h="352425">
                  <a:moveTo>
                    <a:pt x="363308" y="4470"/>
                  </a:moveTo>
                  <a:lnTo>
                    <a:pt x="355574" y="0"/>
                  </a:lnTo>
                  <a:lnTo>
                    <a:pt x="351942" y="2095"/>
                  </a:lnTo>
                  <a:lnTo>
                    <a:pt x="359676" y="6565"/>
                  </a:lnTo>
                  <a:lnTo>
                    <a:pt x="363308" y="4470"/>
                  </a:lnTo>
                  <a:close/>
                </a:path>
                <a:path w="708659" h="352425">
                  <a:moveTo>
                    <a:pt x="365366" y="18796"/>
                  </a:moveTo>
                  <a:lnTo>
                    <a:pt x="357632" y="14338"/>
                  </a:lnTo>
                  <a:lnTo>
                    <a:pt x="353999" y="16433"/>
                  </a:lnTo>
                  <a:lnTo>
                    <a:pt x="361734" y="20904"/>
                  </a:lnTo>
                  <a:lnTo>
                    <a:pt x="365366" y="18796"/>
                  </a:lnTo>
                  <a:close/>
                </a:path>
                <a:path w="708659" h="352425">
                  <a:moveTo>
                    <a:pt x="376745" y="12217"/>
                  </a:moveTo>
                  <a:lnTo>
                    <a:pt x="369011" y="7759"/>
                  </a:lnTo>
                  <a:lnTo>
                    <a:pt x="365379" y="9855"/>
                  </a:lnTo>
                  <a:lnTo>
                    <a:pt x="373113" y="14325"/>
                  </a:lnTo>
                  <a:lnTo>
                    <a:pt x="376745" y="12217"/>
                  </a:lnTo>
                  <a:close/>
                </a:path>
                <a:path w="708659" h="352425">
                  <a:moveTo>
                    <a:pt x="378815" y="311137"/>
                  </a:moveTo>
                  <a:lnTo>
                    <a:pt x="371081" y="306666"/>
                  </a:lnTo>
                  <a:lnTo>
                    <a:pt x="367449" y="308762"/>
                  </a:lnTo>
                  <a:lnTo>
                    <a:pt x="375183" y="313232"/>
                  </a:lnTo>
                  <a:lnTo>
                    <a:pt x="378815" y="311137"/>
                  </a:lnTo>
                  <a:close/>
                </a:path>
                <a:path w="708659" h="352425">
                  <a:moveTo>
                    <a:pt x="378815" y="26555"/>
                  </a:moveTo>
                  <a:lnTo>
                    <a:pt x="371081" y="22085"/>
                  </a:lnTo>
                  <a:lnTo>
                    <a:pt x="367449" y="24180"/>
                  </a:lnTo>
                  <a:lnTo>
                    <a:pt x="375183" y="28651"/>
                  </a:lnTo>
                  <a:lnTo>
                    <a:pt x="378815" y="26555"/>
                  </a:lnTo>
                  <a:close/>
                </a:path>
                <a:path w="708659" h="352425">
                  <a:moveTo>
                    <a:pt x="390194" y="304558"/>
                  </a:moveTo>
                  <a:lnTo>
                    <a:pt x="382460" y="300088"/>
                  </a:lnTo>
                  <a:lnTo>
                    <a:pt x="378828" y="302196"/>
                  </a:lnTo>
                  <a:lnTo>
                    <a:pt x="386562" y="306666"/>
                  </a:lnTo>
                  <a:lnTo>
                    <a:pt x="390194" y="304558"/>
                  </a:lnTo>
                  <a:close/>
                </a:path>
                <a:path w="708659" h="352425">
                  <a:moveTo>
                    <a:pt x="390194" y="19989"/>
                  </a:moveTo>
                  <a:lnTo>
                    <a:pt x="382460" y="15519"/>
                  </a:lnTo>
                  <a:lnTo>
                    <a:pt x="378815" y="17614"/>
                  </a:lnTo>
                  <a:lnTo>
                    <a:pt x="386562" y="22085"/>
                  </a:lnTo>
                  <a:lnTo>
                    <a:pt x="390194" y="19989"/>
                  </a:lnTo>
                  <a:close/>
                </a:path>
                <a:path w="708659" h="352425">
                  <a:moveTo>
                    <a:pt x="414667" y="331825"/>
                  </a:moveTo>
                  <a:lnTo>
                    <a:pt x="406933" y="327355"/>
                  </a:lnTo>
                  <a:lnTo>
                    <a:pt x="403301" y="329463"/>
                  </a:lnTo>
                  <a:lnTo>
                    <a:pt x="411035" y="333933"/>
                  </a:lnTo>
                  <a:lnTo>
                    <a:pt x="414667" y="331825"/>
                  </a:lnTo>
                  <a:close/>
                </a:path>
                <a:path w="708659" h="352425">
                  <a:moveTo>
                    <a:pt x="426034" y="325259"/>
                  </a:moveTo>
                  <a:lnTo>
                    <a:pt x="418299" y="320789"/>
                  </a:lnTo>
                  <a:lnTo>
                    <a:pt x="414680" y="322897"/>
                  </a:lnTo>
                  <a:lnTo>
                    <a:pt x="422414" y="327355"/>
                  </a:lnTo>
                  <a:lnTo>
                    <a:pt x="426034" y="325259"/>
                  </a:lnTo>
                  <a:close/>
                </a:path>
                <a:path w="708659" h="352425">
                  <a:moveTo>
                    <a:pt x="481876" y="61595"/>
                  </a:moveTo>
                  <a:lnTo>
                    <a:pt x="478231" y="59499"/>
                  </a:lnTo>
                  <a:lnTo>
                    <a:pt x="470496" y="63957"/>
                  </a:lnTo>
                  <a:lnTo>
                    <a:pt x="474141" y="66065"/>
                  </a:lnTo>
                  <a:lnTo>
                    <a:pt x="481876" y="61595"/>
                  </a:lnTo>
                  <a:close/>
                </a:path>
                <a:path w="708659" h="352425">
                  <a:moveTo>
                    <a:pt x="484124" y="276009"/>
                  </a:moveTo>
                  <a:lnTo>
                    <a:pt x="483095" y="275590"/>
                  </a:lnTo>
                  <a:lnTo>
                    <a:pt x="482371" y="276174"/>
                  </a:lnTo>
                  <a:lnTo>
                    <a:pt x="483412" y="276593"/>
                  </a:lnTo>
                  <a:lnTo>
                    <a:pt x="484124" y="276009"/>
                  </a:lnTo>
                  <a:close/>
                </a:path>
                <a:path w="708659" h="352425">
                  <a:moveTo>
                    <a:pt x="485597" y="274802"/>
                  </a:moveTo>
                  <a:lnTo>
                    <a:pt x="484543" y="274383"/>
                  </a:lnTo>
                  <a:lnTo>
                    <a:pt x="483819" y="274980"/>
                  </a:lnTo>
                  <a:lnTo>
                    <a:pt x="484873" y="275399"/>
                  </a:lnTo>
                  <a:lnTo>
                    <a:pt x="485597" y="274802"/>
                  </a:lnTo>
                  <a:close/>
                </a:path>
                <a:path w="708659" h="352425">
                  <a:moveTo>
                    <a:pt x="487032" y="273596"/>
                  </a:moveTo>
                  <a:lnTo>
                    <a:pt x="486016" y="273177"/>
                  </a:lnTo>
                  <a:lnTo>
                    <a:pt x="485279" y="273773"/>
                  </a:lnTo>
                  <a:lnTo>
                    <a:pt x="486321" y="274193"/>
                  </a:lnTo>
                  <a:lnTo>
                    <a:pt x="487032" y="273596"/>
                  </a:lnTo>
                  <a:close/>
                </a:path>
                <a:path w="708659" h="352425">
                  <a:moveTo>
                    <a:pt x="493268" y="68173"/>
                  </a:moveTo>
                  <a:lnTo>
                    <a:pt x="489610" y="66078"/>
                  </a:lnTo>
                  <a:lnTo>
                    <a:pt x="481876" y="70535"/>
                  </a:lnTo>
                  <a:lnTo>
                    <a:pt x="485533" y="72644"/>
                  </a:lnTo>
                  <a:lnTo>
                    <a:pt x="493268" y="68173"/>
                  </a:lnTo>
                  <a:close/>
                </a:path>
                <a:path w="708659" h="352425">
                  <a:moveTo>
                    <a:pt x="495312" y="53835"/>
                  </a:moveTo>
                  <a:lnTo>
                    <a:pt x="491667" y="51727"/>
                  </a:lnTo>
                  <a:lnTo>
                    <a:pt x="483933" y="56197"/>
                  </a:lnTo>
                  <a:lnTo>
                    <a:pt x="487565" y="58305"/>
                  </a:lnTo>
                  <a:lnTo>
                    <a:pt x="495312" y="53835"/>
                  </a:lnTo>
                  <a:close/>
                </a:path>
                <a:path w="708659" h="352425">
                  <a:moveTo>
                    <a:pt x="497116" y="276783"/>
                  </a:moveTo>
                  <a:lnTo>
                    <a:pt x="491934" y="274688"/>
                  </a:lnTo>
                  <a:lnTo>
                    <a:pt x="486829" y="278879"/>
                  </a:lnTo>
                  <a:lnTo>
                    <a:pt x="492023" y="280974"/>
                  </a:lnTo>
                  <a:lnTo>
                    <a:pt x="497116" y="276783"/>
                  </a:lnTo>
                  <a:close/>
                </a:path>
                <a:path w="708659" h="352425">
                  <a:moveTo>
                    <a:pt x="506691" y="60413"/>
                  </a:moveTo>
                  <a:lnTo>
                    <a:pt x="503047" y="58305"/>
                  </a:lnTo>
                  <a:lnTo>
                    <a:pt x="495312" y="62776"/>
                  </a:lnTo>
                  <a:lnTo>
                    <a:pt x="498970" y="64884"/>
                  </a:lnTo>
                  <a:lnTo>
                    <a:pt x="506691" y="60413"/>
                  </a:lnTo>
                  <a:close/>
                </a:path>
                <a:path w="708659" h="352425">
                  <a:moveTo>
                    <a:pt x="512089" y="242595"/>
                  </a:moveTo>
                  <a:lnTo>
                    <a:pt x="510857" y="242404"/>
                  </a:lnTo>
                  <a:lnTo>
                    <a:pt x="510527" y="243116"/>
                  </a:lnTo>
                  <a:lnTo>
                    <a:pt x="511771" y="243293"/>
                  </a:lnTo>
                  <a:lnTo>
                    <a:pt x="512089" y="242595"/>
                  </a:lnTo>
                  <a:close/>
                </a:path>
                <a:path w="708659" h="352425">
                  <a:moveTo>
                    <a:pt x="512737" y="241198"/>
                  </a:moveTo>
                  <a:lnTo>
                    <a:pt x="511517" y="240995"/>
                  </a:lnTo>
                  <a:lnTo>
                    <a:pt x="511187" y="241706"/>
                  </a:lnTo>
                  <a:lnTo>
                    <a:pt x="512432" y="241909"/>
                  </a:lnTo>
                  <a:lnTo>
                    <a:pt x="512737" y="241198"/>
                  </a:lnTo>
                  <a:close/>
                </a:path>
                <a:path w="708659" h="352425">
                  <a:moveTo>
                    <a:pt x="513397" y="239776"/>
                  </a:moveTo>
                  <a:lnTo>
                    <a:pt x="512165" y="239572"/>
                  </a:lnTo>
                  <a:lnTo>
                    <a:pt x="511835" y="240284"/>
                  </a:lnTo>
                  <a:lnTo>
                    <a:pt x="513092" y="240487"/>
                  </a:lnTo>
                  <a:lnTo>
                    <a:pt x="513397" y="239776"/>
                  </a:lnTo>
                  <a:close/>
                </a:path>
                <a:path w="708659" h="352425">
                  <a:moveTo>
                    <a:pt x="518464" y="204939"/>
                  </a:moveTo>
                  <a:lnTo>
                    <a:pt x="518337" y="204216"/>
                  </a:lnTo>
                  <a:lnTo>
                    <a:pt x="517093" y="204279"/>
                  </a:lnTo>
                  <a:lnTo>
                    <a:pt x="517207" y="205003"/>
                  </a:lnTo>
                  <a:lnTo>
                    <a:pt x="518464" y="204939"/>
                  </a:lnTo>
                  <a:close/>
                </a:path>
                <a:path w="708659" h="352425">
                  <a:moveTo>
                    <a:pt x="518668" y="206400"/>
                  </a:moveTo>
                  <a:lnTo>
                    <a:pt x="518566" y="205676"/>
                  </a:lnTo>
                  <a:lnTo>
                    <a:pt x="517296" y="205740"/>
                  </a:lnTo>
                  <a:lnTo>
                    <a:pt x="517398" y="206463"/>
                  </a:lnTo>
                  <a:lnTo>
                    <a:pt x="518668" y="206400"/>
                  </a:lnTo>
                  <a:close/>
                </a:path>
                <a:path w="708659" h="352425">
                  <a:moveTo>
                    <a:pt x="524751" y="240766"/>
                  </a:moveTo>
                  <a:lnTo>
                    <a:pt x="518629" y="239814"/>
                  </a:lnTo>
                  <a:lnTo>
                    <a:pt x="516343" y="244767"/>
                  </a:lnTo>
                  <a:lnTo>
                    <a:pt x="522452" y="245719"/>
                  </a:lnTo>
                  <a:lnTo>
                    <a:pt x="524751" y="240766"/>
                  </a:lnTo>
                  <a:close/>
                </a:path>
                <a:path w="708659" h="352425">
                  <a:moveTo>
                    <a:pt x="571500" y="71945"/>
                  </a:moveTo>
                  <a:lnTo>
                    <a:pt x="567867" y="69837"/>
                  </a:lnTo>
                  <a:lnTo>
                    <a:pt x="560120" y="74307"/>
                  </a:lnTo>
                  <a:lnTo>
                    <a:pt x="563765" y="76415"/>
                  </a:lnTo>
                  <a:lnTo>
                    <a:pt x="571500" y="71945"/>
                  </a:lnTo>
                  <a:close/>
                </a:path>
                <a:path w="708659" h="352425">
                  <a:moveTo>
                    <a:pt x="578218" y="130162"/>
                  </a:moveTo>
                  <a:lnTo>
                    <a:pt x="574573" y="128054"/>
                  </a:lnTo>
                  <a:lnTo>
                    <a:pt x="566839" y="132524"/>
                  </a:lnTo>
                  <a:lnTo>
                    <a:pt x="570471" y="134620"/>
                  </a:lnTo>
                  <a:lnTo>
                    <a:pt x="578218" y="130162"/>
                  </a:lnTo>
                  <a:close/>
                </a:path>
                <a:path w="708659" h="352425">
                  <a:moveTo>
                    <a:pt x="582866" y="78524"/>
                  </a:moveTo>
                  <a:lnTo>
                    <a:pt x="579247" y="76415"/>
                  </a:lnTo>
                  <a:lnTo>
                    <a:pt x="571500" y="80886"/>
                  </a:lnTo>
                  <a:lnTo>
                    <a:pt x="575132" y="82994"/>
                  </a:lnTo>
                  <a:lnTo>
                    <a:pt x="582866" y="78524"/>
                  </a:lnTo>
                  <a:close/>
                </a:path>
                <a:path w="708659" h="352425">
                  <a:moveTo>
                    <a:pt x="589597" y="136728"/>
                  </a:moveTo>
                  <a:lnTo>
                    <a:pt x="585952" y="134620"/>
                  </a:lnTo>
                  <a:lnTo>
                    <a:pt x="578218" y="139090"/>
                  </a:lnTo>
                  <a:lnTo>
                    <a:pt x="581850" y="141185"/>
                  </a:lnTo>
                  <a:lnTo>
                    <a:pt x="589597" y="136728"/>
                  </a:lnTo>
                  <a:close/>
                </a:path>
                <a:path w="708659" h="352425">
                  <a:moveTo>
                    <a:pt x="591654" y="122402"/>
                  </a:moveTo>
                  <a:lnTo>
                    <a:pt x="588010" y="120294"/>
                  </a:lnTo>
                  <a:lnTo>
                    <a:pt x="580275" y="124764"/>
                  </a:lnTo>
                  <a:lnTo>
                    <a:pt x="583907" y="126860"/>
                  </a:lnTo>
                  <a:lnTo>
                    <a:pt x="591654" y="122402"/>
                  </a:lnTo>
                  <a:close/>
                </a:path>
                <a:path w="708659" h="352425">
                  <a:moveTo>
                    <a:pt x="603046" y="128968"/>
                  </a:moveTo>
                  <a:lnTo>
                    <a:pt x="599401" y="126860"/>
                  </a:lnTo>
                  <a:lnTo>
                    <a:pt x="591667" y="131330"/>
                  </a:lnTo>
                  <a:lnTo>
                    <a:pt x="595299" y="133426"/>
                  </a:lnTo>
                  <a:lnTo>
                    <a:pt x="603046" y="128968"/>
                  </a:lnTo>
                  <a:close/>
                </a:path>
                <a:path w="708659" h="352425">
                  <a:moveTo>
                    <a:pt x="614070" y="99110"/>
                  </a:moveTo>
                  <a:lnTo>
                    <a:pt x="610425" y="97002"/>
                  </a:lnTo>
                  <a:lnTo>
                    <a:pt x="602691" y="101473"/>
                  </a:lnTo>
                  <a:lnTo>
                    <a:pt x="606323" y="103581"/>
                  </a:lnTo>
                  <a:lnTo>
                    <a:pt x="614070" y="99110"/>
                  </a:lnTo>
                  <a:close/>
                </a:path>
                <a:path w="708659" h="352425">
                  <a:moveTo>
                    <a:pt x="625449" y="105689"/>
                  </a:moveTo>
                  <a:lnTo>
                    <a:pt x="621804" y="103581"/>
                  </a:lnTo>
                  <a:lnTo>
                    <a:pt x="614070" y="108051"/>
                  </a:lnTo>
                  <a:lnTo>
                    <a:pt x="617702" y="110147"/>
                  </a:lnTo>
                  <a:lnTo>
                    <a:pt x="625449" y="105689"/>
                  </a:lnTo>
                  <a:close/>
                </a:path>
                <a:path w="708659" h="352425">
                  <a:moveTo>
                    <a:pt x="696963" y="215404"/>
                  </a:moveTo>
                  <a:lnTo>
                    <a:pt x="689216" y="210934"/>
                  </a:lnTo>
                  <a:lnTo>
                    <a:pt x="685571" y="213042"/>
                  </a:lnTo>
                  <a:lnTo>
                    <a:pt x="693305" y="217512"/>
                  </a:lnTo>
                  <a:lnTo>
                    <a:pt x="696963" y="215404"/>
                  </a:lnTo>
                  <a:close/>
                </a:path>
                <a:path w="708659" h="352425">
                  <a:moveTo>
                    <a:pt x="708342" y="208838"/>
                  </a:moveTo>
                  <a:lnTo>
                    <a:pt x="700608" y="204368"/>
                  </a:lnTo>
                  <a:lnTo>
                    <a:pt x="696976" y="206476"/>
                  </a:lnTo>
                  <a:lnTo>
                    <a:pt x="704710" y="210934"/>
                  </a:lnTo>
                  <a:lnTo>
                    <a:pt x="708342" y="208838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149416" y="1297711"/>
              <a:ext cx="701675" cy="373380"/>
            </a:xfrm>
            <a:custGeom>
              <a:avLst/>
              <a:gdLst/>
              <a:ahLst/>
              <a:cxnLst/>
              <a:rect l="l" t="t" r="r" b="b"/>
              <a:pathLst>
                <a:path w="701675" h="373380">
                  <a:moveTo>
                    <a:pt x="15900" y="237350"/>
                  </a:moveTo>
                  <a:lnTo>
                    <a:pt x="8242" y="232854"/>
                  </a:lnTo>
                  <a:lnTo>
                    <a:pt x="25" y="237578"/>
                  </a:lnTo>
                  <a:lnTo>
                    <a:pt x="165" y="237858"/>
                  </a:lnTo>
                  <a:lnTo>
                    <a:pt x="7366" y="242011"/>
                  </a:lnTo>
                  <a:lnTo>
                    <a:pt x="7734" y="242049"/>
                  </a:lnTo>
                  <a:lnTo>
                    <a:pt x="7912" y="241960"/>
                  </a:lnTo>
                  <a:lnTo>
                    <a:pt x="15900" y="237350"/>
                  </a:lnTo>
                  <a:close/>
                </a:path>
                <a:path w="701675" h="373380">
                  <a:moveTo>
                    <a:pt x="54483" y="249123"/>
                  </a:moveTo>
                  <a:lnTo>
                    <a:pt x="54432" y="248843"/>
                  </a:lnTo>
                  <a:lnTo>
                    <a:pt x="42062" y="241668"/>
                  </a:lnTo>
                  <a:lnTo>
                    <a:pt x="41008" y="241795"/>
                  </a:lnTo>
                  <a:lnTo>
                    <a:pt x="15316" y="256679"/>
                  </a:lnTo>
                  <a:lnTo>
                    <a:pt x="15316" y="257149"/>
                  </a:lnTo>
                  <a:lnTo>
                    <a:pt x="27533" y="264223"/>
                  </a:lnTo>
                  <a:lnTo>
                    <a:pt x="28181" y="264299"/>
                  </a:lnTo>
                  <a:lnTo>
                    <a:pt x="54203" y="249428"/>
                  </a:lnTo>
                  <a:lnTo>
                    <a:pt x="54483" y="249123"/>
                  </a:lnTo>
                  <a:close/>
                </a:path>
                <a:path w="701675" h="373380">
                  <a:moveTo>
                    <a:pt x="91998" y="260616"/>
                  </a:moveTo>
                  <a:lnTo>
                    <a:pt x="91922" y="260375"/>
                  </a:lnTo>
                  <a:lnTo>
                    <a:pt x="84670" y="256197"/>
                  </a:lnTo>
                  <a:lnTo>
                    <a:pt x="84289" y="256146"/>
                  </a:lnTo>
                  <a:lnTo>
                    <a:pt x="76098" y="260870"/>
                  </a:lnTo>
                  <a:lnTo>
                    <a:pt x="76301" y="261188"/>
                  </a:lnTo>
                  <a:lnTo>
                    <a:pt x="83273" y="265201"/>
                  </a:lnTo>
                  <a:lnTo>
                    <a:pt x="83502" y="265303"/>
                  </a:lnTo>
                  <a:lnTo>
                    <a:pt x="83769" y="265341"/>
                  </a:lnTo>
                  <a:lnTo>
                    <a:pt x="91998" y="260616"/>
                  </a:lnTo>
                  <a:close/>
                </a:path>
                <a:path w="701675" h="373380">
                  <a:moveTo>
                    <a:pt x="141351" y="164909"/>
                  </a:moveTo>
                  <a:lnTo>
                    <a:pt x="141274" y="164642"/>
                  </a:lnTo>
                  <a:lnTo>
                    <a:pt x="134035" y="160477"/>
                  </a:lnTo>
                  <a:lnTo>
                    <a:pt x="133680" y="160426"/>
                  </a:lnTo>
                  <a:lnTo>
                    <a:pt x="133553" y="160477"/>
                  </a:lnTo>
                  <a:lnTo>
                    <a:pt x="125463" y="165150"/>
                  </a:lnTo>
                  <a:lnTo>
                    <a:pt x="125590" y="165417"/>
                  </a:lnTo>
                  <a:lnTo>
                    <a:pt x="132613" y="169468"/>
                  </a:lnTo>
                  <a:lnTo>
                    <a:pt x="132867" y="169583"/>
                  </a:lnTo>
                  <a:lnTo>
                    <a:pt x="133184" y="169608"/>
                  </a:lnTo>
                  <a:lnTo>
                    <a:pt x="141351" y="164909"/>
                  </a:lnTo>
                  <a:close/>
                </a:path>
                <a:path w="701675" h="373380">
                  <a:moveTo>
                    <a:pt x="197408" y="334670"/>
                  </a:moveTo>
                  <a:lnTo>
                    <a:pt x="147193" y="305181"/>
                  </a:lnTo>
                  <a:lnTo>
                    <a:pt x="142671" y="304533"/>
                  </a:lnTo>
                  <a:lnTo>
                    <a:pt x="78778" y="341503"/>
                  </a:lnTo>
                  <a:lnTo>
                    <a:pt x="78778" y="342493"/>
                  </a:lnTo>
                  <a:lnTo>
                    <a:pt x="129006" y="371995"/>
                  </a:lnTo>
                  <a:lnTo>
                    <a:pt x="132511" y="372910"/>
                  </a:lnTo>
                  <a:lnTo>
                    <a:pt x="197396" y="335661"/>
                  </a:lnTo>
                  <a:lnTo>
                    <a:pt x="197408" y="334670"/>
                  </a:lnTo>
                  <a:close/>
                </a:path>
                <a:path w="701675" h="373380">
                  <a:moveTo>
                    <a:pt x="197866" y="295694"/>
                  </a:moveTo>
                  <a:lnTo>
                    <a:pt x="197789" y="295351"/>
                  </a:lnTo>
                  <a:lnTo>
                    <a:pt x="185762" y="288366"/>
                  </a:lnTo>
                  <a:lnTo>
                    <a:pt x="185445" y="288239"/>
                  </a:lnTo>
                  <a:lnTo>
                    <a:pt x="184391" y="288366"/>
                  </a:lnTo>
                  <a:lnTo>
                    <a:pt x="158864" y="303110"/>
                  </a:lnTo>
                  <a:lnTo>
                    <a:pt x="158673" y="303288"/>
                  </a:lnTo>
                  <a:lnTo>
                    <a:pt x="158699" y="303720"/>
                  </a:lnTo>
                  <a:lnTo>
                    <a:pt x="170916" y="310794"/>
                  </a:lnTo>
                  <a:lnTo>
                    <a:pt x="171780" y="310832"/>
                  </a:lnTo>
                  <a:lnTo>
                    <a:pt x="197586" y="295986"/>
                  </a:lnTo>
                  <a:lnTo>
                    <a:pt x="197866" y="295694"/>
                  </a:lnTo>
                  <a:close/>
                </a:path>
                <a:path w="701675" h="373380">
                  <a:moveTo>
                    <a:pt x="238404" y="318871"/>
                  </a:moveTo>
                  <a:lnTo>
                    <a:pt x="225983" y="311594"/>
                  </a:lnTo>
                  <a:lnTo>
                    <a:pt x="225132" y="311442"/>
                  </a:lnTo>
                  <a:lnTo>
                    <a:pt x="224637" y="311594"/>
                  </a:lnTo>
                  <a:lnTo>
                    <a:pt x="198945" y="326478"/>
                  </a:lnTo>
                  <a:lnTo>
                    <a:pt x="198920" y="326910"/>
                  </a:lnTo>
                  <a:lnTo>
                    <a:pt x="211467" y="334200"/>
                  </a:lnTo>
                  <a:lnTo>
                    <a:pt x="212115" y="334289"/>
                  </a:lnTo>
                  <a:lnTo>
                    <a:pt x="238201" y="319379"/>
                  </a:lnTo>
                  <a:lnTo>
                    <a:pt x="238391" y="319201"/>
                  </a:lnTo>
                  <a:lnTo>
                    <a:pt x="238404" y="318871"/>
                  </a:lnTo>
                  <a:close/>
                </a:path>
                <a:path w="701675" h="373380">
                  <a:moveTo>
                    <a:pt x="271449" y="343331"/>
                  </a:moveTo>
                  <a:lnTo>
                    <a:pt x="263740" y="338848"/>
                  </a:lnTo>
                  <a:lnTo>
                    <a:pt x="255574" y="343560"/>
                  </a:lnTo>
                  <a:lnTo>
                    <a:pt x="263309" y="348030"/>
                  </a:lnTo>
                  <a:lnTo>
                    <a:pt x="271449" y="343331"/>
                  </a:lnTo>
                  <a:close/>
                </a:path>
                <a:path w="701675" h="373380">
                  <a:moveTo>
                    <a:pt x="356501" y="4470"/>
                  </a:moveTo>
                  <a:lnTo>
                    <a:pt x="356425" y="4229"/>
                  </a:lnTo>
                  <a:lnTo>
                    <a:pt x="349211" y="50"/>
                  </a:lnTo>
                  <a:lnTo>
                    <a:pt x="348818" y="0"/>
                  </a:lnTo>
                  <a:lnTo>
                    <a:pt x="348678" y="50"/>
                  </a:lnTo>
                  <a:lnTo>
                    <a:pt x="340614" y="4711"/>
                  </a:lnTo>
                  <a:lnTo>
                    <a:pt x="340601" y="4838"/>
                  </a:lnTo>
                  <a:lnTo>
                    <a:pt x="347853" y="9093"/>
                  </a:lnTo>
                  <a:lnTo>
                    <a:pt x="348030" y="9156"/>
                  </a:lnTo>
                  <a:lnTo>
                    <a:pt x="348348" y="9182"/>
                  </a:lnTo>
                  <a:lnTo>
                    <a:pt x="356501" y="4470"/>
                  </a:lnTo>
                  <a:close/>
                </a:path>
                <a:path w="701675" h="373380">
                  <a:moveTo>
                    <a:pt x="369951" y="12230"/>
                  </a:moveTo>
                  <a:lnTo>
                    <a:pt x="369874" y="11988"/>
                  </a:lnTo>
                  <a:lnTo>
                    <a:pt x="362661" y="7810"/>
                  </a:lnTo>
                  <a:lnTo>
                    <a:pt x="362267" y="7759"/>
                  </a:lnTo>
                  <a:lnTo>
                    <a:pt x="362127" y="7810"/>
                  </a:lnTo>
                  <a:lnTo>
                    <a:pt x="354063" y="12471"/>
                  </a:lnTo>
                  <a:lnTo>
                    <a:pt x="354139" y="12700"/>
                  </a:lnTo>
                  <a:lnTo>
                    <a:pt x="361302" y="16852"/>
                  </a:lnTo>
                  <a:lnTo>
                    <a:pt x="361480" y="16916"/>
                  </a:lnTo>
                  <a:lnTo>
                    <a:pt x="361797" y="16941"/>
                  </a:lnTo>
                  <a:lnTo>
                    <a:pt x="369951" y="12230"/>
                  </a:lnTo>
                  <a:close/>
                </a:path>
                <a:path w="701675" h="373380">
                  <a:moveTo>
                    <a:pt x="383324" y="304609"/>
                  </a:moveTo>
                  <a:lnTo>
                    <a:pt x="383247" y="304355"/>
                  </a:lnTo>
                  <a:lnTo>
                    <a:pt x="383120" y="304266"/>
                  </a:lnTo>
                  <a:lnTo>
                    <a:pt x="375983" y="300177"/>
                  </a:lnTo>
                  <a:lnTo>
                    <a:pt x="375653" y="300126"/>
                  </a:lnTo>
                  <a:lnTo>
                    <a:pt x="375361" y="300266"/>
                  </a:lnTo>
                  <a:lnTo>
                    <a:pt x="367436" y="304850"/>
                  </a:lnTo>
                  <a:lnTo>
                    <a:pt x="367474" y="305003"/>
                  </a:lnTo>
                  <a:lnTo>
                    <a:pt x="367576" y="305130"/>
                  </a:lnTo>
                  <a:lnTo>
                    <a:pt x="374586" y="309181"/>
                  </a:lnTo>
                  <a:lnTo>
                    <a:pt x="374789" y="309283"/>
                  </a:lnTo>
                  <a:lnTo>
                    <a:pt x="375145" y="309321"/>
                  </a:lnTo>
                  <a:lnTo>
                    <a:pt x="383324" y="304609"/>
                  </a:lnTo>
                  <a:close/>
                </a:path>
                <a:path w="701675" h="373380">
                  <a:moveTo>
                    <a:pt x="383400" y="19913"/>
                  </a:moveTo>
                  <a:lnTo>
                    <a:pt x="383311" y="19748"/>
                  </a:lnTo>
                  <a:lnTo>
                    <a:pt x="376072" y="15570"/>
                  </a:lnTo>
                  <a:lnTo>
                    <a:pt x="375704" y="15519"/>
                  </a:lnTo>
                  <a:lnTo>
                    <a:pt x="375577" y="15570"/>
                  </a:lnTo>
                  <a:lnTo>
                    <a:pt x="367499" y="20231"/>
                  </a:lnTo>
                  <a:lnTo>
                    <a:pt x="367538" y="20434"/>
                  </a:lnTo>
                  <a:lnTo>
                    <a:pt x="374738" y="24612"/>
                  </a:lnTo>
                  <a:lnTo>
                    <a:pt x="374916" y="24676"/>
                  </a:lnTo>
                  <a:lnTo>
                    <a:pt x="375234" y="24701"/>
                  </a:lnTo>
                  <a:lnTo>
                    <a:pt x="383387" y="19989"/>
                  </a:lnTo>
                  <a:close/>
                </a:path>
                <a:path w="701675" h="373380">
                  <a:moveTo>
                    <a:pt x="419176" y="325297"/>
                  </a:moveTo>
                  <a:lnTo>
                    <a:pt x="419087" y="325056"/>
                  </a:lnTo>
                  <a:lnTo>
                    <a:pt x="412000" y="320954"/>
                  </a:lnTo>
                  <a:lnTo>
                    <a:pt x="411467" y="320827"/>
                  </a:lnTo>
                  <a:lnTo>
                    <a:pt x="403275" y="325551"/>
                  </a:lnTo>
                  <a:lnTo>
                    <a:pt x="403352" y="325767"/>
                  </a:lnTo>
                  <a:lnTo>
                    <a:pt x="410438" y="329869"/>
                  </a:lnTo>
                  <a:lnTo>
                    <a:pt x="410679" y="329984"/>
                  </a:lnTo>
                  <a:lnTo>
                    <a:pt x="410946" y="330022"/>
                  </a:lnTo>
                  <a:lnTo>
                    <a:pt x="411073" y="329984"/>
                  </a:lnTo>
                  <a:lnTo>
                    <a:pt x="419176" y="325297"/>
                  </a:lnTo>
                  <a:close/>
                </a:path>
                <a:path w="701675" h="373380">
                  <a:moveTo>
                    <a:pt x="473265" y="71666"/>
                  </a:moveTo>
                  <a:lnTo>
                    <a:pt x="465226" y="67017"/>
                  </a:lnTo>
                  <a:lnTo>
                    <a:pt x="465023" y="66992"/>
                  </a:lnTo>
                  <a:lnTo>
                    <a:pt x="464820" y="67030"/>
                  </a:lnTo>
                  <a:lnTo>
                    <a:pt x="456933" y="71551"/>
                  </a:lnTo>
                  <a:lnTo>
                    <a:pt x="456806" y="71666"/>
                  </a:lnTo>
                  <a:lnTo>
                    <a:pt x="456666" y="71907"/>
                  </a:lnTo>
                  <a:lnTo>
                    <a:pt x="464832" y="76619"/>
                  </a:lnTo>
                  <a:lnTo>
                    <a:pt x="465048" y="76619"/>
                  </a:lnTo>
                  <a:lnTo>
                    <a:pt x="465429" y="76492"/>
                  </a:lnTo>
                  <a:lnTo>
                    <a:pt x="473240" y="71970"/>
                  </a:lnTo>
                  <a:lnTo>
                    <a:pt x="473265" y="71666"/>
                  </a:lnTo>
                  <a:close/>
                </a:path>
                <a:path w="701675" h="373380">
                  <a:moveTo>
                    <a:pt x="486346" y="64211"/>
                  </a:moveTo>
                  <a:lnTo>
                    <a:pt x="478256" y="59512"/>
                  </a:lnTo>
                  <a:lnTo>
                    <a:pt x="478028" y="59486"/>
                  </a:lnTo>
                  <a:lnTo>
                    <a:pt x="477812" y="59524"/>
                  </a:lnTo>
                  <a:lnTo>
                    <a:pt x="477659" y="59626"/>
                  </a:lnTo>
                  <a:lnTo>
                    <a:pt x="470573" y="63703"/>
                  </a:lnTo>
                  <a:lnTo>
                    <a:pt x="470458" y="63919"/>
                  </a:lnTo>
                  <a:lnTo>
                    <a:pt x="478599" y="68656"/>
                  </a:lnTo>
                  <a:lnTo>
                    <a:pt x="478840" y="68681"/>
                  </a:lnTo>
                  <a:lnTo>
                    <a:pt x="478967" y="68656"/>
                  </a:lnTo>
                  <a:lnTo>
                    <a:pt x="486130" y="64541"/>
                  </a:lnTo>
                  <a:lnTo>
                    <a:pt x="486333" y="64389"/>
                  </a:lnTo>
                  <a:lnTo>
                    <a:pt x="486346" y="64211"/>
                  </a:lnTo>
                  <a:close/>
                </a:path>
                <a:path w="701675" h="373380">
                  <a:moveTo>
                    <a:pt x="499783" y="56451"/>
                  </a:moveTo>
                  <a:lnTo>
                    <a:pt x="491680" y="51752"/>
                  </a:lnTo>
                  <a:lnTo>
                    <a:pt x="491464" y="51727"/>
                  </a:lnTo>
                  <a:lnTo>
                    <a:pt x="491134" y="51816"/>
                  </a:lnTo>
                  <a:lnTo>
                    <a:pt x="484047" y="55918"/>
                  </a:lnTo>
                  <a:lnTo>
                    <a:pt x="483895" y="56159"/>
                  </a:lnTo>
                  <a:lnTo>
                    <a:pt x="491998" y="60871"/>
                  </a:lnTo>
                  <a:lnTo>
                    <a:pt x="492277" y="60934"/>
                  </a:lnTo>
                  <a:lnTo>
                    <a:pt x="492480" y="60871"/>
                  </a:lnTo>
                  <a:lnTo>
                    <a:pt x="499630" y="56756"/>
                  </a:lnTo>
                  <a:lnTo>
                    <a:pt x="499770" y="56629"/>
                  </a:lnTo>
                  <a:lnTo>
                    <a:pt x="499783" y="56451"/>
                  </a:lnTo>
                  <a:close/>
                </a:path>
                <a:path w="701675" h="373380">
                  <a:moveTo>
                    <a:pt x="574789" y="90068"/>
                  </a:moveTo>
                  <a:lnTo>
                    <a:pt x="574662" y="89496"/>
                  </a:lnTo>
                  <a:lnTo>
                    <a:pt x="543356" y="71183"/>
                  </a:lnTo>
                  <a:lnTo>
                    <a:pt x="541058" y="70650"/>
                  </a:lnTo>
                  <a:lnTo>
                    <a:pt x="498500" y="95097"/>
                  </a:lnTo>
                  <a:lnTo>
                    <a:pt x="498538" y="95859"/>
                  </a:lnTo>
                  <a:lnTo>
                    <a:pt x="529831" y="114173"/>
                  </a:lnTo>
                  <a:lnTo>
                    <a:pt x="532726" y="114541"/>
                  </a:lnTo>
                  <a:lnTo>
                    <a:pt x="574522" y="90411"/>
                  </a:lnTo>
                  <a:lnTo>
                    <a:pt x="574789" y="90068"/>
                  </a:lnTo>
                  <a:close/>
                </a:path>
                <a:path w="701675" h="373380">
                  <a:moveTo>
                    <a:pt x="576021" y="74587"/>
                  </a:moveTo>
                  <a:lnTo>
                    <a:pt x="567918" y="69900"/>
                  </a:lnTo>
                  <a:lnTo>
                    <a:pt x="567740" y="69862"/>
                  </a:lnTo>
                  <a:lnTo>
                    <a:pt x="567359" y="69964"/>
                  </a:lnTo>
                  <a:lnTo>
                    <a:pt x="560247" y="74066"/>
                  </a:lnTo>
                  <a:lnTo>
                    <a:pt x="560146" y="74345"/>
                  </a:lnTo>
                  <a:lnTo>
                    <a:pt x="568261" y="79032"/>
                  </a:lnTo>
                  <a:lnTo>
                    <a:pt x="568528" y="79070"/>
                  </a:lnTo>
                  <a:lnTo>
                    <a:pt x="575906" y="74866"/>
                  </a:lnTo>
                  <a:lnTo>
                    <a:pt x="576021" y="74714"/>
                  </a:lnTo>
                  <a:lnTo>
                    <a:pt x="576021" y="74587"/>
                  </a:lnTo>
                  <a:close/>
                </a:path>
                <a:path w="701675" h="373380">
                  <a:moveTo>
                    <a:pt x="582879" y="132867"/>
                  </a:moveTo>
                  <a:lnTo>
                    <a:pt x="574776" y="128181"/>
                  </a:lnTo>
                  <a:lnTo>
                    <a:pt x="574573" y="128155"/>
                  </a:lnTo>
                  <a:lnTo>
                    <a:pt x="574382" y="128181"/>
                  </a:lnTo>
                  <a:lnTo>
                    <a:pt x="574230" y="128244"/>
                  </a:lnTo>
                  <a:lnTo>
                    <a:pt x="567207" y="132295"/>
                  </a:lnTo>
                  <a:lnTo>
                    <a:pt x="567029" y="132448"/>
                  </a:lnTo>
                  <a:lnTo>
                    <a:pt x="567004" y="132638"/>
                  </a:lnTo>
                  <a:lnTo>
                    <a:pt x="575132" y="137325"/>
                  </a:lnTo>
                  <a:lnTo>
                    <a:pt x="575335" y="137350"/>
                  </a:lnTo>
                  <a:lnTo>
                    <a:pt x="575716" y="137236"/>
                  </a:lnTo>
                  <a:lnTo>
                    <a:pt x="582803" y="133121"/>
                  </a:lnTo>
                  <a:lnTo>
                    <a:pt x="582879" y="132867"/>
                  </a:lnTo>
                  <a:close/>
                </a:path>
                <a:path w="701675" h="373380">
                  <a:moveTo>
                    <a:pt x="596353" y="125234"/>
                  </a:moveTo>
                  <a:lnTo>
                    <a:pt x="596303" y="125095"/>
                  </a:lnTo>
                  <a:lnTo>
                    <a:pt x="588225" y="120421"/>
                  </a:lnTo>
                  <a:lnTo>
                    <a:pt x="588022" y="120396"/>
                  </a:lnTo>
                  <a:lnTo>
                    <a:pt x="587819" y="120421"/>
                  </a:lnTo>
                  <a:lnTo>
                    <a:pt x="587667" y="120484"/>
                  </a:lnTo>
                  <a:lnTo>
                    <a:pt x="580580" y="124587"/>
                  </a:lnTo>
                  <a:lnTo>
                    <a:pt x="580466" y="124714"/>
                  </a:lnTo>
                  <a:lnTo>
                    <a:pt x="580453" y="124879"/>
                  </a:lnTo>
                  <a:lnTo>
                    <a:pt x="588581" y="129565"/>
                  </a:lnTo>
                  <a:lnTo>
                    <a:pt x="588784" y="129590"/>
                  </a:lnTo>
                  <a:lnTo>
                    <a:pt x="589089" y="129501"/>
                  </a:lnTo>
                  <a:lnTo>
                    <a:pt x="596138" y="125437"/>
                  </a:lnTo>
                  <a:lnTo>
                    <a:pt x="596353" y="125234"/>
                  </a:lnTo>
                  <a:close/>
                </a:path>
                <a:path w="701675" h="373380">
                  <a:moveTo>
                    <a:pt x="610082" y="117132"/>
                  </a:moveTo>
                  <a:lnTo>
                    <a:pt x="602005" y="112458"/>
                  </a:lnTo>
                  <a:lnTo>
                    <a:pt x="601789" y="112433"/>
                  </a:lnTo>
                  <a:lnTo>
                    <a:pt x="601599" y="112471"/>
                  </a:lnTo>
                  <a:lnTo>
                    <a:pt x="593712" y="116992"/>
                  </a:lnTo>
                  <a:lnTo>
                    <a:pt x="593547" y="117132"/>
                  </a:lnTo>
                  <a:lnTo>
                    <a:pt x="593445" y="117348"/>
                  </a:lnTo>
                  <a:lnTo>
                    <a:pt x="601522" y="122008"/>
                  </a:lnTo>
                  <a:lnTo>
                    <a:pt x="601840" y="122072"/>
                  </a:lnTo>
                  <a:lnTo>
                    <a:pt x="602056" y="122008"/>
                  </a:lnTo>
                  <a:lnTo>
                    <a:pt x="610019" y="117411"/>
                  </a:lnTo>
                  <a:lnTo>
                    <a:pt x="610082" y="117132"/>
                  </a:lnTo>
                  <a:close/>
                </a:path>
                <a:path w="701675" h="373380">
                  <a:moveTo>
                    <a:pt x="618451" y="101701"/>
                  </a:moveTo>
                  <a:lnTo>
                    <a:pt x="610311" y="96964"/>
                  </a:lnTo>
                  <a:lnTo>
                    <a:pt x="610133" y="96939"/>
                  </a:lnTo>
                  <a:lnTo>
                    <a:pt x="609765" y="97040"/>
                  </a:lnTo>
                  <a:lnTo>
                    <a:pt x="602767" y="101079"/>
                  </a:lnTo>
                  <a:lnTo>
                    <a:pt x="602576" y="101231"/>
                  </a:lnTo>
                  <a:lnTo>
                    <a:pt x="602551" y="101422"/>
                  </a:lnTo>
                  <a:lnTo>
                    <a:pt x="610717" y="106133"/>
                  </a:lnTo>
                  <a:lnTo>
                    <a:pt x="610933" y="106133"/>
                  </a:lnTo>
                  <a:lnTo>
                    <a:pt x="611136" y="106083"/>
                  </a:lnTo>
                  <a:lnTo>
                    <a:pt x="618248" y="101981"/>
                  </a:lnTo>
                  <a:lnTo>
                    <a:pt x="618451" y="101777"/>
                  </a:lnTo>
                  <a:close/>
                </a:path>
                <a:path w="701675" h="373380">
                  <a:moveTo>
                    <a:pt x="701497" y="208864"/>
                  </a:moveTo>
                  <a:lnTo>
                    <a:pt x="701421" y="208622"/>
                  </a:lnTo>
                  <a:lnTo>
                    <a:pt x="694169" y="204444"/>
                  </a:lnTo>
                  <a:lnTo>
                    <a:pt x="693788" y="204393"/>
                  </a:lnTo>
                  <a:lnTo>
                    <a:pt x="685609" y="209118"/>
                  </a:lnTo>
                  <a:lnTo>
                    <a:pt x="693293" y="213588"/>
                  </a:lnTo>
                  <a:lnTo>
                    <a:pt x="701497" y="208864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368364" y="1657243"/>
              <a:ext cx="44450" cy="25400"/>
            </a:xfrm>
            <a:custGeom>
              <a:avLst/>
              <a:gdLst/>
              <a:ahLst/>
              <a:cxnLst/>
              <a:rect l="l" t="t" r="r" b="b"/>
              <a:pathLst>
                <a:path w="44450" h="25400">
                  <a:moveTo>
                    <a:pt x="30086" y="0"/>
                  </a:moveTo>
                  <a:lnTo>
                    <a:pt x="29095" y="190"/>
                  </a:lnTo>
                  <a:lnTo>
                    <a:pt x="266" y="16840"/>
                  </a:lnTo>
                  <a:lnTo>
                    <a:pt x="50" y="17056"/>
                  </a:lnTo>
                  <a:lnTo>
                    <a:pt x="0" y="17411"/>
                  </a:lnTo>
                  <a:lnTo>
                    <a:pt x="13385" y="25247"/>
                  </a:lnTo>
                  <a:lnTo>
                    <a:pt x="14135" y="25336"/>
                  </a:lnTo>
                  <a:lnTo>
                    <a:pt x="43573" y="8496"/>
                  </a:lnTo>
                  <a:lnTo>
                    <a:pt x="43840" y="8242"/>
                  </a:lnTo>
                  <a:lnTo>
                    <a:pt x="43853" y="7962"/>
                  </a:lnTo>
                  <a:lnTo>
                    <a:pt x="30594" y="165"/>
                  </a:lnTo>
                  <a:lnTo>
                    <a:pt x="30086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156680" y="1540865"/>
              <a:ext cx="278130" cy="154940"/>
            </a:xfrm>
            <a:custGeom>
              <a:avLst/>
              <a:gdLst/>
              <a:ahLst/>
              <a:cxnLst/>
              <a:rect l="l" t="t" r="r" b="b"/>
              <a:pathLst>
                <a:path w="278129" h="154939">
                  <a:moveTo>
                    <a:pt x="27317" y="74244"/>
                  </a:moveTo>
                  <a:lnTo>
                    <a:pt x="27089" y="74002"/>
                  </a:lnTo>
                  <a:lnTo>
                    <a:pt x="7785" y="70916"/>
                  </a:lnTo>
                  <a:lnTo>
                    <a:pt x="7162" y="70891"/>
                  </a:lnTo>
                  <a:lnTo>
                    <a:pt x="6604" y="71043"/>
                  </a:lnTo>
                  <a:lnTo>
                    <a:pt x="12" y="85204"/>
                  </a:lnTo>
                  <a:lnTo>
                    <a:pt x="190" y="85521"/>
                  </a:lnTo>
                  <a:lnTo>
                    <a:pt x="19532" y="88633"/>
                  </a:lnTo>
                  <a:lnTo>
                    <a:pt x="20281" y="88646"/>
                  </a:lnTo>
                  <a:lnTo>
                    <a:pt x="20777" y="88417"/>
                  </a:lnTo>
                  <a:lnTo>
                    <a:pt x="27317" y="74244"/>
                  </a:lnTo>
                  <a:close/>
                </a:path>
                <a:path w="278129" h="154939">
                  <a:moveTo>
                    <a:pt x="52781" y="77635"/>
                  </a:moveTo>
                  <a:lnTo>
                    <a:pt x="52552" y="77482"/>
                  </a:lnTo>
                  <a:lnTo>
                    <a:pt x="41744" y="75780"/>
                  </a:lnTo>
                  <a:lnTo>
                    <a:pt x="41313" y="75768"/>
                  </a:lnTo>
                  <a:lnTo>
                    <a:pt x="41097" y="75857"/>
                  </a:lnTo>
                  <a:lnTo>
                    <a:pt x="38138" y="82245"/>
                  </a:lnTo>
                  <a:lnTo>
                    <a:pt x="38239" y="82384"/>
                  </a:lnTo>
                  <a:lnTo>
                    <a:pt x="38455" y="82461"/>
                  </a:lnTo>
                  <a:lnTo>
                    <a:pt x="49136" y="84124"/>
                  </a:lnTo>
                  <a:lnTo>
                    <a:pt x="49606" y="84137"/>
                  </a:lnTo>
                  <a:lnTo>
                    <a:pt x="49796" y="84074"/>
                  </a:lnTo>
                  <a:lnTo>
                    <a:pt x="52781" y="77635"/>
                  </a:lnTo>
                  <a:close/>
                </a:path>
                <a:path w="278129" h="154939">
                  <a:moveTo>
                    <a:pt x="62572" y="49758"/>
                  </a:moveTo>
                  <a:lnTo>
                    <a:pt x="62560" y="49250"/>
                  </a:lnTo>
                  <a:lnTo>
                    <a:pt x="61988" y="48920"/>
                  </a:lnTo>
                  <a:lnTo>
                    <a:pt x="27774" y="43611"/>
                  </a:lnTo>
                  <a:lnTo>
                    <a:pt x="27051" y="43815"/>
                  </a:lnTo>
                  <a:lnTo>
                    <a:pt x="20777" y="56934"/>
                  </a:lnTo>
                  <a:lnTo>
                    <a:pt x="20878" y="57556"/>
                  </a:lnTo>
                  <a:lnTo>
                    <a:pt x="55664" y="63055"/>
                  </a:lnTo>
                  <a:lnTo>
                    <a:pt x="56375" y="62801"/>
                  </a:lnTo>
                  <a:lnTo>
                    <a:pt x="62572" y="49758"/>
                  </a:lnTo>
                  <a:close/>
                </a:path>
                <a:path w="278129" h="154939">
                  <a:moveTo>
                    <a:pt x="66878" y="34505"/>
                  </a:moveTo>
                  <a:lnTo>
                    <a:pt x="66827" y="33959"/>
                  </a:lnTo>
                  <a:lnTo>
                    <a:pt x="55803" y="32258"/>
                  </a:lnTo>
                  <a:lnTo>
                    <a:pt x="55600" y="32359"/>
                  </a:lnTo>
                  <a:lnTo>
                    <a:pt x="55384" y="32613"/>
                  </a:lnTo>
                  <a:lnTo>
                    <a:pt x="51003" y="42049"/>
                  </a:lnTo>
                  <a:lnTo>
                    <a:pt x="51054" y="42532"/>
                  </a:lnTo>
                  <a:lnTo>
                    <a:pt x="62090" y="44246"/>
                  </a:lnTo>
                  <a:lnTo>
                    <a:pt x="62484" y="43929"/>
                  </a:lnTo>
                  <a:lnTo>
                    <a:pt x="66878" y="34505"/>
                  </a:lnTo>
                  <a:close/>
                </a:path>
                <a:path w="278129" h="154939">
                  <a:moveTo>
                    <a:pt x="111671" y="4762"/>
                  </a:moveTo>
                  <a:lnTo>
                    <a:pt x="103530" y="25"/>
                  </a:lnTo>
                  <a:lnTo>
                    <a:pt x="103339" y="0"/>
                  </a:lnTo>
                  <a:lnTo>
                    <a:pt x="103149" y="25"/>
                  </a:lnTo>
                  <a:lnTo>
                    <a:pt x="102997" y="88"/>
                  </a:lnTo>
                  <a:lnTo>
                    <a:pt x="95986" y="4140"/>
                  </a:lnTo>
                  <a:lnTo>
                    <a:pt x="95796" y="4292"/>
                  </a:lnTo>
                  <a:lnTo>
                    <a:pt x="95783" y="4483"/>
                  </a:lnTo>
                  <a:lnTo>
                    <a:pt x="103987" y="9207"/>
                  </a:lnTo>
                  <a:lnTo>
                    <a:pt x="104317" y="9156"/>
                  </a:lnTo>
                  <a:lnTo>
                    <a:pt x="111467" y="5041"/>
                  </a:lnTo>
                  <a:lnTo>
                    <a:pt x="111671" y="4851"/>
                  </a:lnTo>
                  <a:close/>
                </a:path>
                <a:path w="278129" h="154939">
                  <a:moveTo>
                    <a:pt x="129298" y="149263"/>
                  </a:moveTo>
                  <a:lnTo>
                    <a:pt x="126415" y="143065"/>
                  </a:lnTo>
                  <a:lnTo>
                    <a:pt x="126187" y="142862"/>
                  </a:lnTo>
                  <a:lnTo>
                    <a:pt x="125996" y="142836"/>
                  </a:lnTo>
                  <a:lnTo>
                    <a:pt x="114896" y="144564"/>
                  </a:lnTo>
                  <a:lnTo>
                    <a:pt x="114782" y="144830"/>
                  </a:lnTo>
                  <a:lnTo>
                    <a:pt x="117665" y="151053"/>
                  </a:lnTo>
                  <a:lnTo>
                    <a:pt x="117779" y="151180"/>
                  </a:lnTo>
                  <a:lnTo>
                    <a:pt x="118021" y="151282"/>
                  </a:lnTo>
                  <a:lnTo>
                    <a:pt x="129184" y="149580"/>
                  </a:lnTo>
                  <a:lnTo>
                    <a:pt x="129298" y="149263"/>
                  </a:lnTo>
                  <a:close/>
                </a:path>
                <a:path w="278129" h="154939">
                  <a:moveTo>
                    <a:pt x="147574" y="38074"/>
                  </a:moveTo>
                  <a:lnTo>
                    <a:pt x="147485" y="37909"/>
                  </a:lnTo>
                  <a:lnTo>
                    <a:pt x="140411" y="33807"/>
                  </a:lnTo>
                  <a:lnTo>
                    <a:pt x="140233" y="33731"/>
                  </a:lnTo>
                  <a:lnTo>
                    <a:pt x="139852" y="33680"/>
                  </a:lnTo>
                  <a:lnTo>
                    <a:pt x="131660" y="38404"/>
                  </a:lnTo>
                  <a:lnTo>
                    <a:pt x="131749" y="38620"/>
                  </a:lnTo>
                  <a:lnTo>
                    <a:pt x="138836" y="42735"/>
                  </a:lnTo>
                  <a:lnTo>
                    <a:pt x="139065" y="42837"/>
                  </a:lnTo>
                  <a:lnTo>
                    <a:pt x="139357" y="42875"/>
                  </a:lnTo>
                  <a:lnTo>
                    <a:pt x="147561" y="38150"/>
                  </a:lnTo>
                  <a:close/>
                </a:path>
                <a:path w="278129" h="154939">
                  <a:moveTo>
                    <a:pt x="178930" y="20421"/>
                  </a:moveTo>
                  <a:lnTo>
                    <a:pt x="178904" y="20281"/>
                  </a:lnTo>
                  <a:lnTo>
                    <a:pt x="170802" y="15582"/>
                  </a:lnTo>
                  <a:lnTo>
                    <a:pt x="170599" y="15557"/>
                  </a:lnTo>
                  <a:lnTo>
                    <a:pt x="170243" y="15659"/>
                  </a:lnTo>
                  <a:lnTo>
                    <a:pt x="163245" y="19697"/>
                  </a:lnTo>
                  <a:lnTo>
                    <a:pt x="163055" y="19850"/>
                  </a:lnTo>
                  <a:lnTo>
                    <a:pt x="163029" y="20040"/>
                  </a:lnTo>
                  <a:lnTo>
                    <a:pt x="171157" y="24726"/>
                  </a:lnTo>
                  <a:lnTo>
                    <a:pt x="171361" y="24752"/>
                  </a:lnTo>
                  <a:lnTo>
                    <a:pt x="171615" y="24701"/>
                  </a:lnTo>
                  <a:lnTo>
                    <a:pt x="178689" y="20612"/>
                  </a:lnTo>
                  <a:lnTo>
                    <a:pt x="178879" y="20485"/>
                  </a:lnTo>
                  <a:close/>
                </a:path>
                <a:path w="278129" h="154939">
                  <a:moveTo>
                    <a:pt x="210312" y="38430"/>
                  </a:moveTo>
                  <a:lnTo>
                    <a:pt x="202120" y="33667"/>
                  </a:lnTo>
                  <a:lnTo>
                    <a:pt x="201739" y="33731"/>
                  </a:lnTo>
                  <a:lnTo>
                    <a:pt x="194627" y="37807"/>
                  </a:lnTo>
                  <a:lnTo>
                    <a:pt x="194437" y="37960"/>
                  </a:lnTo>
                  <a:lnTo>
                    <a:pt x="194411" y="38138"/>
                  </a:lnTo>
                  <a:lnTo>
                    <a:pt x="202526" y="42837"/>
                  </a:lnTo>
                  <a:lnTo>
                    <a:pt x="202717" y="42875"/>
                  </a:lnTo>
                  <a:lnTo>
                    <a:pt x="202971" y="42811"/>
                  </a:lnTo>
                  <a:lnTo>
                    <a:pt x="210172" y="38671"/>
                  </a:lnTo>
                  <a:lnTo>
                    <a:pt x="210312" y="38506"/>
                  </a:lnTo>
                  <a:close/>
                </a:path>
                <a:path w="278129" h="154939">
                  <a:moveTo>
                    <a:pt x="241642" y="56603"/>
                  </a:moveTo>
                  <a:lnTo>
                    <a:pt x="241592" y="56464"/>
                  </a:lnTo>
                  <a:lnTo>
                    <a:pt x="233514" y="51790"/>
                  </a:lnTo>
                  <a:lnTo>
                    <a:pt x="233248" y="51765"/>
                  </a:lnTo>
                  <a:lnTo>
                    <a:pt x="232905" y="51879"/>
                  </a:lnTo>
                  <a:lnTo>
                    <a:pt x="225831" y="55981"/>
                  </a:lnTo>
                  <a:lnTo>
                    <a:pt x="225742" y="56235"/>
                  </a:lnTo>
                  <a:lnTo>
                    <a:pt x="233857" y="60921"/>
                  </a:lnTo>
                  <a:lnTo>
                    <a:pt x="234124" y="60947"/>
                  </a:lnTo>
                  <a:lnTo>
                    <a:pt x="234454" y="60833"/>
                  </a:lnTo>
                  <a:lnTo>
                    <a:pt x="241401" y="56807"/>
                  </a:lnTo>
                  <a:lnTo>
                    <a:pt x="241642" y="56603"/>
                  </a:lnTo>
                  <a:close/>
                </a:path>
                <a:path w="278129" h="154939">
                  <a:moveTo>
                    <a:pt x="260057" y="149529"/>
                  </a:moveTo>
                  <a:lnTo>
                    <a:pt x="260007" y="149402"/>
                  </a:lnTo>
                  <a:lnTo>
                    <a:pt x="251917" y="144729"/>
                  </a:lnTo>
                  <a:lnTo>
                    <a:pt x="251739" y="144703"/>
                  </a:lnTo>
                  <a:lnTo>
                    <a:pt x="251523" y="144741"/>
                  </a:lnTo>
                  <a:lnTo>
                    <a:pt x="243535" y="149326"/>
                  </a:lnTo>
                  <a:lnTo>
                    <a:pt x="243408" y="149644"/>
                  </a:lnTo>
                  <a:lnTo>
                    <a:pt x="243573" y="149771"/>
                  </a:lnTo>
                  <a:lnTo>
                    <a:pt x="251498" y="154317"/>
                  </a:lnTo>
                  <a:lnTo>
                    <a:pt x="251802" y="154317"/>
                  </a:lnTo>
                  <a:lnTo>
                    <a:pt x="252145" y="154203"/>
                  </a:lnTo>
                  <a:lnTo>
                    <a:pt x="259778" y="149771"/>
                  </a:lnTo>
                  <a:lnTo>
                    <a:pt x="260057" y="149529"/>
                  </a:lnTo>
                  <a:close/>
                </a:path>
                <a:path w="278129" h="154939">
                  <a:moveTo>
                    <a:pt x="277926" y="139242"/>
                  </a:moveTo>
                  <a:lnTo>
                    <a:pt x="277863" y="138988"/>
                  </a:lnTo>
                  <a:lnTo>
                    <a:pt x="269811" y="134340"/>
                  </a:lnTo>
                  <a:lnTo>
                    <a:pt x="269659" y="134340"/>
                  </a:lnTo>
                  <a:lnTo>
                    <a:pt x="269265" y="134454"/>
                  </a:lnTo>
                  <a:lnTo>
                    <a:pt x="261442" y="138988"/>
                  </a:lnTo>
                  <a:lnTo>
                    <a:pt x="261302" y="139242"/>
                  </a:lnTo>
                  <a:lnTo>
                    <a:pt x="269468" y="143954"/>
                  </a:lnTo>
                  <a:lnTo>
                    <a:pt x="269659" y="143967"/>
                  </a:lnTo>
                  <a:lnTo>
                    <a:pt x="270078" y="143852"/>
                  </a:lnTo>
                  <a:lnTo>
                    <a:pt x="277787" y="139357"/>
                  </a:lnTo>
                  <a:lnTo>
                    <a:pt x="277926" y="139242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199644" y="1587945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6527" y="0"/>
                  </a:moveTo>
                  <a:lnTo>
                    <a:pt x="0" y="14046"/>
                  </a:lnTo>
                  <a:lnTo>
                    <a:pt x="4051" y="14668"/>
                  </a:lnTo>
                  <a:lnTo>
                    <a:pt x="10579" y="635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130715" y="1642069"/>
              <a:ext cx="120014" cy="69215"/>
            </a:xfrm>
            <a:custGeom>
              <a:avLst/>
              <a:gdLst/>
              <a:ahLst/>
              <a:cxnLst/>
              <a:rect l="l" t="t" r="r" b="b"/>
              <a:pathLst>
                <a:path w="120014" h="69214">
                  <a:moveTo>
                    <a:pt x="56451" y="0"/>
                  </a:moveTo>
                  <a:lnTo>
                    <a:pt x="9880" y="25641"/>
                  </a:lnTo>
                  <a:lnTo>
                    <a:pt x="1511" y="25641"/>
                  </a:lnTo>
                  <a:lnTo>
                    <a:pt x="0" y="26428"/>
                  </a:lnTo>
                  <a:lnTo>
                    <a:pt x="508" y="27266"/>
                  </a:lnTo>
                  <a:lnTo>
                    <a:pt x="9880" y="27508"/>
                  </a:lnTo>
                  <a:lnTo>
                    <a:pt x="12509" y="29019"/>
                  </a:lnTo>
                  <a:lnTo>
                    <a:pt x="8305" y="30721"/>
                  </a:lnTo>
                  <a:lnTo>
                    <a:pt x="8089" y="31457"/>
                  </a:lnTo>
                  <a:lnTo>
                    <a:pt x="64389" y="64109"/>
                  </a:lnTo>
                  <a:lnTo>
                    <a:pt x="66116" y="64096"/>
                  </a:lnTo>
                  <a:lnTo>
                    <a:pt x="69062" y="61658"/>
                  </a:lnTo>
                  <a:lnTo>
                    <a:pt x="71678" y="63169"/>
                  </a:lnTo>
                  <a:lnTo>
                    <a:pt x="71678" y="67995"/>
                  </a:lnTo>
                  <a:lnTo>
                    <a:pt x="72199" y="68643"/>
                  </a:lnTo>
                  <a:lnTo>
                    <a:pt x="74676" y="68440"/>
                  </a:lnTo>
                  <a:lnTo>
                    <a:pt x="74891" y="63169"/>
                  </a:lnTo>
                  <a:lnTo>
                    <a:pt x="119291" y="37541"/>
                  </a:lnTo>
                  <a:lnTo>
                    <a:pt x="119659" y="36702"/>
                  </a:lnTo>
                  <a:lnTo>
                    <a:pt x="5645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090146" y="1423877"/>
              <a:ext cx="537845" cy="310515"/>
            </a:xfrm>
            <a:custGeom>
              <a:avLst/>
              <a:gdLst/>
              <a:ahLst/>
              <a:cxnLst/>
              <a:rect l="l" t="t" r="r" b="b"/>
              <a:pathLst>
                <a:path w="537845" h="310514">
                  <a:moveTo>
                    <a:pt x="23243" y="42659"/>
                  </a:moveTo>
                  <a:lnTo>
                    <a:pt x="180" y="81330"/>
                  </a:lnTo>
                  <a:lnTo>
                    <a:pt x="0" y="82422"/>
                  </a:lnTo>
                  <a:lnTo>
                    <a:pt x="104" y="83057"/>
                  </a:lnTo>
                  <a:lnTo>
                    <a:pt x="42687" y="91516"/>
                  </a:lnTo>
                  <a:lnTo>
                    <a:pt x="48186" y="91655"/>
                  </a:lnTo>
                  <a:lnTo>
                    <a:pt x="53672" y="91376"/>
                  </a:lnTo>
                  <a:lnTo>
                    <a:pt x="76433" y="84023"/>
                  </a:lnTo>
                  <a:lnTo>
                    <a:pt x="46967" y="84023"/>
                  </a:lnTo>
                  <a:lnTo>
                    <a:pt x="45722" y="83972"/>
                  </a:lnTo>
                  <a:lnTo>
                    <a:pt x="22075" y="70561"/>
                  </a:lnTo>
                  <a:lnTo>
                    <a:pt x="22151" y="67690"/>
                  </a:lnTo>
                  <a:lnTo>
                    <a:pt x="47805" y="54711"/>
                  </a:lnTo>
                  <a:lnTo>
                    <a:pt x="76431" y="54711"/>
                  </a:lnTo>
                  <a:lnTo>
                    <a:pt x="76037" y="54419"/>
                  </a:lnTo>
                  <a:lnTo>
                    <a:pt x="24716" y="42786"/>
                  </a:lnTo>
                  <a:lnTo>
                    <a:pt x="23243" y="42659"/>
                  </a:lnTo>
                  <a:close/>
                </a:path>
                <a:path w="537845" h="310514">
                  <a:moveTo>
                    <a:pt x="76431" y="54711"/>
                  </a:moveTo>
                  <a:lnTo>
                    <a:pt x="47805" y="54711"/>
                  </a:lnTo>
                  <a:lnTo>
                    <a:pt x="50281" y="54813"/>
                  </a:lnTo>
                  <a:lnTo>
                    <a:pt x="52732" y="55041"/>
                  </a:lnTo>
                  <a:lnTo>
                    <a:pt x="72665" y="70561"/>
                  </a:lnTo>
                  <a:lnTo>
                    <a:pt x="72608" y="71056"/>
                  </a:lnTo>
                  <a:lnTo>
                    <a:pt x="46967" y="84023"/>
                  </a:lnTo>
                  <a:lnTo>
                    <a:pt x="76433" y="84023"/>
                  </a:lnTo>
                  <a:lnTo>
                    <a:pt x="85931" y="69621"/>
                  </a:lnTo>
                  <a:lnTo>
                    <a:pt x="85876" y="68173"/>
                  </a:lnTo>
                  <a:lnTo>
                    <a:pt x="85486" y="65735"/>
                  </a:lnTo>
                  <a:lnTo>
                    <a:pt x="84203" y="62649"/>
                  </a:lnTo>
                  <a:lnTo>
                    <a:pt x="82171" y="59677"/>
                  </a:lnTo>
                  <a:lnTo>
                    <a:pt x="79428" y="56934"/>
                  </a:lnTo>
                  <a:lnTo>
                    <a:pt x="76431" y="54711"/>
                  </a:lnTo>
                  <a:close/>
                </a:path>
                <a:path w="537845" h="310514">
                  <a:moveTo>
                    <a:pt x="142217" y="0"/>
                  </a:moveTo>
                  <a:lnTo>
                    <a:pt x="78640" y="9740"/>
                  </a:lnTo>
                  <a:lnTo>
                    <a:pt x="73980" y="12636"/>
                  </a:lnTo>
                  <a:lnTo>
                    <a:pt x="73983" y="13906"/>
                  </a:lnTo>
                  <a:lnTo>
                    <a:pt x="98402" y="45783"/>
                  </a:lnTo>
                  <a:lnTo>
                    <a:pt x="119103" y="49656"/>
                  </a:lnTo>
                  <a:lnTo>
                    <a:pt x="124614" y="49517"/>
                  </a:lnTo>
                  <a:lnTo>
                    <a:pt x="149193" y="42024"/>
                  </a:lnTo>
                  <a:lnTo>
                    <a:pt x="120563" y="42024"/>
                  </a:lnTo>
                  <a:lnTo>
                    <a:pt x="118061" y="41986"/>
                  </a:lnTo>
                  <a:lnTo>
                    <a:pt x="94777" y="27914"/>
                  </a:lnTo>
                  <a:lnTo>
                    <a:pt x="94820" y="26161"/>
                  </a:lnTo>
                  <a:lnTo>
                    <a:pt x="119725" y="12699"/>
                  </a:lnTo>
                  <a:lnTo>
                    <a:pt x="153327" y="12699"/>
                  </a:lnTo>
                  <a:lnTo>
                    <a:pt x="148706" y="2743"/>
                  </a:lnTo>
                  <a:lnTo>
                    <a:pt x="143690" y="63"/>
                  </a:lnTo>
                  <a:lnTo>
                    <a:pt x="142217" y="0"/>
                  </a:lnTo>
                  <a:close/>
                </a:path>
                <a:path w="537845" h="310514">
                  <a:moveTo>
                    <a:pt x="153327" y="12699"/>
                  </a:moveTo>
                  <a:lnTo>
                    <a:pt x="119725" y="12699"/>
                  </a:lnTo>
                  <a:lnTo>
                    <a:pt x="122227" y="12750"/>
                  </a:lnTo>
                  <a:lnTo>
                    <a:pt x="124691" y="12928"/>
                  </a:lnTo>
                  <a:lnTo>
                    <a:pt x="145455" y="28562"/>
                  </a:lnTo>
                  <a:lnTo>
                    <a:pt x="145138" y="29984"/>
                  </a:lnTo>
                  <a:lnTo>
                    <a:pt x="120563" y="42024"/>
                  </a:lnTo>
                  <a:lnTo>
                    <a:pt x="149193" y="42024"/>
                  </a:lnTo>
                  <a:lnTo>
                    <a:pt x="158658" y="28562"/>
                  </a:lnTo>
                  <a:lnTo>
                    <a:pt x="158622" y="26161"/>
                  </a:lnTo>
                  <a:lnTo>
                    <a:pt x="158494" y="24739"/>
                  </a:lnTo>
                  <a:lnTo>
                    <a:pt x="157482" y="21653"/>
                  </a:lnTo>
                  <a:lnTo>
                    <a:pt x="153327" y="12699"/>
                  </a:lnTo>
                  <a:close/>
                </a:path>
                <a:path w="537845" h="310514">
                  <a:moveTo>
                    <a:pt x="418658" y="260857"/>
                  </a:moveTo>
                  <a:lnTo>
                    <a:pt x="380875" y="276288"/>
                  </a:lnTo>
                  <a:lnTo>
                    <a:pt x="379047" y="282905"/>
                  </a:lnTo>
                  <a:lnTo>
                    <a:pt x="379287" y="285762"/>
                  </a:lnTo>
                  <a:lnTo>
                    <a:pt x="395569" y="310514"/>
                  </a:lnTo>
                  <a:lnTo>
                    <a:pt x="396877" y="310400"/>
                  </a:lnTo>
                  <a:lnTo>
                    <a:pt x="459145" y="300774"/>
                  </a:lnTo>
                  <a:lnTo>
                    <a:pt x="463813" y="297814"/>
                  </a:lnTo>
                  <a:lnTo>
                    <a:pt x="418048" y="297814"/>
                  </a:lnTo>
                  <a:lnTo>
                    <a:pt x="415559" y="297764"/>
                  </a:lnTo>
                  <a:lnTo>
                    <a:pt x="392318" y="284098"/>
                  </a:lnTo>
                  <a:lnTo>
                    <a:pt x="392318" y="281939"/>
                  </a:lnTo>
                  <a:lnTo>
                    <a:pt x="402198" y="271538"/>
                  </a:lnTo>
                  <a:lnTo>
                    <a:pt x="403189" y="271068"/>
                  </a:lnTo>
                  <a:lnTo>
                    <a:pt x="417210" y="268465"/>
                  </a:lnTo>
                  <a:lnTo>
                    <a:pt x="446623" y="268465"/>
                  </a:lnTo>
                  <a:lnTo>
                    <a:pt x="443638" y="266649"/>
                  </a:lnTo>
                  <a:lnTo>
                    <a:pt x="439384" y="264706"/>
                  </a:lnTo>
                  <a:lnTo>
                    <a:pt x="434558" y="263105"/>
                  </a:lnTo>
                  <a:lnTo>
                    <a:pt x="429503" y="261912"/>
                  </a:lnTo>
                  <a:lnTo>
                    <a:pt x="424157" y="261162"/>
                  </a:lnTo>
                  <a:lnTo>
                    <a:pt x="418658" y="260857"/>
                  </a:lnTo>
                  <a:close/>
                </a:path>
                <a:path w="537845" h="310514">
                  <a:moveTo>
                    <a:pt x="446623" y="268465"/>
                  </a:moveTo>
                  <a:lnTo>
                    <a:pt x="417210" y="268465"/>
                  </a:lnTo>
                  <a:lnTo>
                    <a:pt x="419712" y="268528"/>
                  </a:lnTo>
                  <a:lnTo>
                    <a:pt x="422175" y="268719"/>
                  </a:lnTo>
                  <a:lnTo>
                    <a:pt x="442940" y="284352"/>
                  </a:lnTo>
                  <a:lnTo>
                    <a:pt x="442622" y="285762"/>
                  </a:lnTo>
                  <a:lnTo>
                    <a:pt x="424195" y="297281"/>
                  </a:lnTo>
                  <a:lnTo>
                    <a:pt x="423001" y="297472"/>
                  </a:lnTo>
                  <a:lnTo>
                    <a:pt x="420550" y="297713"/>
                  </a:lnTo>
                  <a:lnTo>
                    <a:pt x="418048" y="297814"/>
                  </a:lnTo>
                  <a:lnTo>
                    <a:pt x="463813" y="297814"/>
                  </a:lnTo>
                  <a:lnTo>
                    <a:pt x="447499" y="268998"/>
                  </a:lnTo>
                  <a:lnTo>
                    <a:pt x="446623" y="268465"/>
                  </a:lnTo>
                  <a:close/>
                </a:path>
                <a:path w="537845" h="310514">
                  <a:moveTo>
                    <a:pt x="489600" y="218833"/>
                  </a:moveTo>
                  <a:lnTo>
                    <a:pt x="453112" y="235330"/>
                  </a:lnTo>
                  <a:lnTo>
                    <a:pt x="451895" y="242315"/>
                  </a:lnTo>
                  <a:lnTo>
                    <a:pt x="452287" y="244754"/>
                  </a:lnTo>
                  <a:lnTo>
                    <a:pt x="513057" y="267715"/>
                  </a:lnTo>
                  <a:lnTo>
                    <a:pt x="514543" y="267855"/>
                  </a:lnTo>
                  <a:lnTo>
                    <a:pt x="515774" y="267792"/>
                  </a:lnTo>
                  <a:lnTo>
                    <a:pt x="525295" y="255701"/>
                  </a:lnTo>
                  <a:lnTo>
                    <a:pt x="489981" y="255701"/>
                  </a:lnTo>
                  <a:lnTo>
                    <a:pt x="488749" y="255650"/>
                  </a:lnTo>
                  <a:lnTo>
                    <a:pt x="465254" y="242315"/>
                  </a:lnTo>
                  <a:lnTo>
                    <a:pt x="465330" y="239458"/>
                  </a:lnTo>
                  <a:lnTo>
                    <a:pt x="470410" y="232282"/>
                  </a:lnTo>
                  <a:lnTo>
                    <a:pt x="471159" y="231698"/>
                  </a:lnTo>
                  <a:lnTo>
                    <a:pt x="490819" y="226567"/>
                  </a:lnTo>
                  <a:lnTo>
                    <a:pt x="537110" y="226567"/>
                  </a:lnTo>
                  <a:lnTo>
                    <a:pt x="536514" y="225971"/>
                  </a:lnTo>
                  <a:lnTo>
                    <a:pt x="495099" y="218998"/>
                  </a:lnTo>
                  <a:lnTo>
                    <a:pt x="489600" y="218833"/>
                  </a:lnTo>
                  <a:close/>
                </a:path>
                <a:path w="537845" h="310514">
                  <a:moveTo>
                    <a:pt x="537110" y="226567"/>
                  </a:moveTo>
                  <a:lnTo>
                    <a:pt x="490819" y="226567"/>
                  </a:lnTo>
                  <a:lnTo>
                    <a:pt x="493283" y="226656"/>
                  </a:lnTo>
                  <a:lnTo>
                    <a:pt x="495734" y="226885"/>
                  </a:lnTo>
                  <a:lnTo>
                    <a:pt x="509348" y="231546"/>
                  </a:lnTo>
                  <a:lnTo>
                    <a:pt x="510174" y="232067"/>
                  </a:lnTo>
                  <a:lnTo>
                    <a:pt x="515517" y="242315"/>
                  </a:lnTo>
                  <a:lnTo>
                    <a:pt x="515457" y="242798"/>
                  </a:lnTo>
                  <a:lnTo>
                    <a:pt x="489981" y="255701"/>
                  </a:lnTo>
                  <a:lnTo>
                    <a:pt x="525295" y="255701"/>
                  </a:lnTo>
                  <a:lnTo>
                    <a:pt x="537593" y="229184"/>
                  </a:lnTo>
                  <a:lnTo>
                    <a:pt x="537673" y="228892"/>
                  </a:lnTo>
                  <a:lnTo>
                    <a:pt x="537669" y="227456"/>
                  </a:lnTo>
                  <a:lnTo>
                    <a:pt x="537212" y="22666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782718" y="1471988"/>
              <a:ext cx="48895" cy="28575"/>
            </a:xfrm>
            <a:custGeom>
              <a:avLst/>
              <a:gdLst/>
              <a:ahLst/>
              <a:cxnLst/>
              <a:rect l="l" t="t" r="r" b="b"/>
              <a:pathLst>
                <a:path w="48895" h="28575">
                  <a:moveTo>
                    <a:pt x="22288" y="0"/>
                  </a:moveTo>
                  <a:lnTo>
                    <a:pt x="20739" y="101"/>
                  </a:lnTo>
                  <a:lnTo>
                    <a:pt x="634" y="11696"/>
                  </a:lnTo>
                  <a:lnTo>
                    <a:pt x="253" y="11988"/>
                  </a:lnTo>
                  <a:lnTo>
                    <a:pt x="0" y="12534"/>
                  </a:lnTo>
                  <a:lnTo>
                    <a:pt x="26517" y="27978"/>
                  </a:lnTo>
                  <a:lnTo>
                    <a:pt x="27012" y="28079"/>
                  </a:lnTo>
                  <a:lnTo>
                    <a:pt x="48171" y="16256"/>
                  </a:lnTo>
                  <a:lnTo>
                    <a:pt x="48793" y="15633"/>
                  </a:lnTo>
                  <a:lnTo>
                    <a:pt x="48602" y="15201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909" y="1475111"/>
              <a:ext cx="360225" cy="207992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350813" y="1407667"/>
              <a:ext cx="335280" cy="176530"/>
            </a:xfrm>
            <a:custGeom>
              <a:avLst/>
              <a:gdLst/>
              <a:ahLst/>
              <a:cxnLst/>
              <a:rect l="l" t="t" r="r" b="b"/>
              <a:pathLst>
                <a:path w="335279" h="176530">
                  <a:moveTo>
                    <a:pt x="40627" y="13957"/>
                  </a:moveTo>
                  <a:lnTo>
                    <a:pt x="24549" y="203"/>
                  </a:lnTo>
                  <a:lnTo>
                    <a:pt x="24384" y="63"/>
                  </a:lnTo>
                  <a:lnTo>
                    <a:pt x="24104" y="0"/>
                  </a:lnTo>
                  <a:lnTo>
                    <a:pt x="25" y="9410"/>
                  </a:lnTo>
                  <a:lnTo>
                    <a:pt x="0" y="9563"/>
                  </a:lnTo>
                  <a:lnTo>
                    <a:pt x="16256" y="23456"/>
                  </a:lnTo>
                  <a:lnTo>
                    <a:pt x="16535" y="23520"/>
                  </a:lnTo>
                  <a:lnTo>
                    <a:pt x="40614" y="14109"/>
                  </a:lnTo>
                  <a:lnTo>
                    <a:pt x="40627" y="13957"/>
                  </a:lnTo>
                  <a:close/>
                </a:path>
                <a:path w="335279" h="176530">
                  <a:moveTo>
                    <a:pt x="284264" y="23914"/>
                  </a:moveTo>
                  <a:lnTo>
                    <a:pt x="263753" y="12077"/>
                  </a:lnTo>
                  <a:lnTo>
                    <a:pt x="263448" y="12090"/>
                  </a:lnTo>
                  <a:lnTo>
                    <a:pt x="242925" y="23926"/>
                  </a:lnTo>
                  <a:lnTo>
                    <a:pt x="242900" y="24117"/>
                  </a:lnTo>
                  <a:lnTo>
                    <a:pt x="263423" y="35953"/>
                  </a:lnTo>
                  <a:lnTo>
                    <a:pt x="263728" y="35941"/>
                  </a:lnTo>
                  <a:lnTo>
                    <a:pt x="284048" y="24206"/>
                  </a:lnTo>
                  <a:lnTo>
                    <a:pt x="284251" y="24104"/>
                  </a:lnTo>
                  <a:lnTo>
                    <a:pt x="284264" y="23914"/>
                  </a:lnTo>
                  <a:close/>
                </a:path>
                <a:path w="335279" h="176530">
                  <a:moveTo>
                    <a:pt x="305320" y="162572"/>
                  </a:moveTo>
                  <a:lnTo>
                    <a:pt x="305282" y="162394"/>
                  </a:lnTo>
                  <a:lnTo>
                    <a:pt x="281343" y="152869"/>
                  </a:lnTo>
                  <a:lnTo>
                    <a:pt x="281012" y="152920"/>
                  </a:lnTo>
                  <a:lnTo>
                    <a:pt x="264617" y="166687"/>
                  </a:lnTo>
                  <a:lnTo>
                    <a:pt x="264668" y="166865"/>
                  </a:lnTo>
                  <a:lnTo>
                    <a:pt x="288378" y="176288"/>
                  </a:lnTo>
                  <a:lnTo>
                    <a:pt x="288594" y="176377"/>
                  </a:lnTo>
                  <a:lnTo>
                    <a:pt x="288912" y="176339"/>
                  </a:lnTo>
                  <a:lnTo>
                    <a:pt x="305320" y="162572"/>
                  </a:lnTo>
                  <a:close/>
                </a:path>
                <a:path w="335279" h="176530">
                  <a:moveTo>
                    <a:pt x="321081" y="59194"/>
                  </a:moveTo>
                  <a:lnTo>
                    <a:pt x="308787" y="44069"/>
                  </a:lnTo>
                  <a:lnTo>
                    <a:pt x="308495" y="44005"/>
                  </a:lnTo>
                  <a:lnTo>
                    <a:pt x="282130" y="51142"/>
                  </a:lnTo>
                  <a:lnTo>
                    <a:pt x="282067" y="51308"/>
                  </a:lnTo>
                  <a:lnTo>
                    <a:pt x="294373" y="66433"/>
                  </a:lnTo>
                  <a:lnTo>
                    <a:pt x="294640" y="66497"/>
                  </a:lnTo>
                  <a:lnTo>
                    <a:pt x="320802" y="59423"/>
                  </a:lnTo>
                  <a:lnTo>
                    <a:pt x="321017" y="59359"/>
                  </a:lnTo>
                  <a:lnTo>
                    <a:pt x="321081" y="59194"/>
                  </a:lnTo>
                  <a:close/>
                </a:path>
                <a:path w="335279" h="176530">
                  <a:moveTo>
                    <a:pt x="330669" y="124028"/>
                  </a:moveTo>
                  <a:lnTo>
                    <a:pt x="330581" y="123888"/>
                  </a:lnTo>
                  <a:lnTo>
                    <a:pt x="302323" y="119646"/>
                  </a:lnTo>
                  <a:lnTo>
                    <a:pt x="302133" y="119761"/>
                  </a:lnTo>
                  <a:lnTo>
                    <a:pt x="294855" y="135953"/>
                  </a:lnTo>
                  <a:lnTo>
                    <a:pt x="294944" y="136105"/>
                  </a:lnTo>
                  <a:lnTo>
                    <a:pt x="323024" y="140296"/>
                  </a:lnTo>
                  <a:lnTo>
                    <a:pt x="323189" y="140322"/>
                  </a:lnTo>
                  <a:lnTo>
                    <a:pt x="323392" y="140220"/>
                  </a:lnTo>
                  <a:lnTo>
                    <a:pt x="330669" y="124028"/>
                  </a:lnTo>
                  <a:close/>
                </a:path>
                <a:path w="335279" h="176530">
                  <a:moveTo>
                    <a:pt x="334949" y="99529"/>
                  </a:moveTo>
                  <a:lnTo>
                    <a:pt x="332270" y="82892"/>
                  </a:lnTo>
                  <a:lnTo>
                    <a:pt x="332105" y="82765"/>
                  </a:lnTo>
                  <a:lnTo>
                    <a:pt x="303022" y="84340"/>
                  </a:lnTo>
                  <a:lnTo>
                    <a:pt x="302882" y="84480"/>
                  </a:lnTo>
                  <a:lnTo>
                    <a:pt x="305587" y="101117"/>
                  </a:lnTo>
                  <a:lnTo>
                    <a:pt x="305739" y="101257"/>
                  </a:lnTo>
                  <a:lnTo>
                    <a:pt x="334670" y="99682"/>
                  </a:lnTo>
                  <a:lnTo>
                    <a:pt x="334835" y="99682"/>
                  </a:lnTo>
                  <a:lnTo>
                    <a:pt x="334949" y="9952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612" y="1281480"/>
              <a:ext cx="257794" cy="256671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541027" y="1398522"/>
              <a:ext cx="39370" cy="22860"/>
            </a:xfrm>
            <a:custGeom>
              <a:avLst/>
              <a:gdLst/>
              <a:ahLst/>
              <a:cxnLst/>
              <a:rect l="l" t="t" r="r" b="b"/>
              <a:pathLst>
                <a:path w="39370" h="22859">
                  <a:moveTo>
                    <a:pt x="12611" y="0"/>
                  </a:moveTo>
                  <a:lnTo>
                    <a:pt x="12357" y="76"/>
                  </a:lnTo>
                  <a:lnTo>
                    <a:pt x="0" y="15240"/>
                  </a:lnTo>
                  <a:lnTo>
                    <a:pt x="25" y="15405"/>
                  </a:lnTo>
                  <a:lnTo>
                    <a:pt x="26365" y="22567"/>
                  </a:lnTo>
                  <a:lnTo>
                    <a:pt x="26606" y="22479"/>
                  </a:lnTo>
                  <a:lnTo>
                    <a:pt x="38849" y="7467"/>
                  </a:lnTo>
                  <a:lnTo>
                    <a:pt x="38988" y="7315"/>
                  </a:lnTo>
                  <a:lnTo>
                    <a:pt x="38938" y="7162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412827" y="1390484"/>
              <a:ext cx="100330" cy="23495"/>
            </a:xfrm>
            <a:custGeom>
              <a:avLst/>
              <a:gdLst/>
              <a:ahLst/>
              <a:cxnLst/>
              <a:rect l="l" t="t" r="r" b="b"/>
              <a:pathLst>
                <a:path w="100329" h="23494">
                  <a:moveTo>
                    <a:pt x="35801" y="18694"/>
                  </a:moveTo>
                  <a:lnTo>
                    <a:pt x="28536" y="2641"/>
                  </a:lnTo>
                  <a:lnTo>
                    <a:pt x="28460" y="2476"/>
                  </a:lnTo>
                  <a:lnTo>
                    <a:pt x="28257" y="2362"/>
                  </a:lnTo>
                  <a:lnTo>
                    <a:pt x="76" y="6616"/>
                  </a:lnTo>
                  <a:lnTo>
                    <a:pt x="0" y="6769"/>
                  </a:lnTo>
                  <a:lnTo>
                    <a:pt x="7353" y="22999"/>
                  </a:lnTo>
                  <a:lnTo>
                    <a:pt x="7556" y="23101"/>
                  </a:lnTo>
                  <a:lnTo>
                    <a:pt x="35725" y="18846"/>
                  </a:lnTo>
                  <a:lnTo>
                    <a:pt x="35801" y="18694"/>
                  </a:lnTo>
                  <a:close/>
                </a:path>
                <a:path w="100329" h="23494">
                  <a:moveTo>
                    <a:pt x="99898" y="1714"/>
                  </a:moveTo>
                  <a:lnTo>
                    <a:pt x="99783" y="1574"/>
                  </a:lnTo>
                  <a:lnTo>
                    <a:pt x="70764" y="0"/>
                  </a:lnTo>
                  <a:lnTo>
                    <a:pt x="70612" y="127"/>
                  </a:lnTo>
                  <a:lnTo>
                    <a:pt x="67894" y="16802"/>
                  </a:lnTo>
                  <a:lnTo>
                    <a:pt x="68021" y="16954"/>
                  </a:lnTo>
                  <a:lnTo>
                    <a:pt x="97015" y="18529"/>
                  </a:lnTo>
                  <a:lnTo>
                    <a:pt x="97193" y="18389"/>
                  </a:lnTo>
                  <a:lnTo>
                    <a:pt x="99872" y="1879"/>
                  </a:lnTo>
                  <a:lnTo>
                    <a:pt x="99898" y="171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501712" y="1280576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604977" y="0"/>
                  </a:moveTo>
                  <a:lnTo>
                    <a:pt x="0" y="356844"/>
                  </a:lnTo>
                  <a:lnTo>
                    <a:pt x="0" y="593839"/>
                  </a:lnTo>
                  <a:lnTo>
                    <a:pt x="604977" y="237007"/>
                  </a:lnTo>
                  <a:lnTo>
                    <a:pt x="604977" y="0"/>
                  </a:lnTo>
                  <a:close/>
                </a:path>
              </a:pathLst>
            </a:custGeom>
            <a:solidFill>
              <a:srgbClr val="5A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501712" y="1280576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604977" y="0"/>
                  </a:moveTo>
                  <a:lnTo>
                    <a:pt x="0" y="356844"/>
                  </a:lnTo>
                  <a:lnTo>
                    <a:pt x="0" y="593839"/>
                  </a:lnTo>
                  <a:lnTo>
                    <a:pt x="604977" y="237007"/>
                  </a:lnTo>
                  <a:lnTo>
                    <a:pt x="604977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893380" y="924549"/>
              <a:ext cx="609600" cy="614680"/>
            </a:xfrm>
            <a:custGeom>
              <a:avLst/>
              <a:gdLst/>
              <a:ahLst/>
              <a:cxnLst/>
              <a:rect l="l" t="t" r="r" b="b"/>
              <a:pathLst>
                <a:path w="609600" h="614680">
                  <a:moveTo>
                    <a:pt x="609015" y="0"/>
                  </a:moveTo>
                  <a:lnTo>
                    <a:pt x="0" y="359232"/>
                  </a:lnTo>
                  <a:lnTo>
                    <a:pt x="0" y="614438"/>
                  </a:lnTo>
                  <a:lnTo>
                    <a:pt x="609015" y="255193"/>
                  </a:lnTo>
                  <a:lnTo>
                    <a:pt x="609015" y="0"/>
                  </a:lnTo>
                  <a:close/>
                </a:path>
              </a:pathLst>
            </a:custGeom>
            <a:solidFill>
              <a:srgbClr val="5A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893380" y="924549"/>
              <a:ext cx="609600" cy="614680"/>
            </a:xfrm>
            <a:custGeom>
              <a:avLst/>
              <a:gdLst/>
              <a:ahLst/>
              <a:cxnLst/>
              <a:rect l="l" t="t" r="r" b="b"/>
              <a:pathLst>
                <a:path w="609600" h="614680">
                  <a:moveTo>
                    <a:pt x="609015" y="0"/>
                  </a:moveTo>
                  <a:lnTo>
                    <a:pt x="0" y="359232"/>
                  </a:lnTo>
                  <a:lnTo>
                    <a:pt x="0" y="614438"/>
                  </a:lnTo>
                  <a:lnTo>
                    <a:pt x="609015" y="255193"/>
                  </a:lnTo>
                  <a:lnTo>
                    <a:pt x="609015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892610" y="922501"/>
              <a:ext cx="1217295" cy="715010"/>
            </a:xfrm>
            <a:custGeom>
              <a:avLst/>
              <a:gdLst/>
              <a:ahLst/>
              <a:cxnLst/>
              <a:rect l="l" t="t" r="r" b="b"/>
              <a:pathLst>
                <a:path w="1217295" h="715010">
                  <a:moveTo>
                    <a:pt x="615378" y="0"/>
                  </a:moveTo>
                  <a:lnTo>
                    <a:pt x="0" y="357365"/>
                  </a:lnTo>
                  <a:lnTo>
                    <a:pt x="296290" y="442087"/>
                  </a:lnTo>
                  <a:lnTo>
                    <a:pt x="606158" y="714908"/>
                  </a:lnTo>
                  <a:lnTo>
                    <a:pt x="1216786" y="354736"/>
                  </a:lnTo>
                  <a:lnTo>
                    <a:pt x="901191" y="78536"/>
                  </a:lnTo>
                  <a:lnTo>
                    <a:pt x="615378" y="0"/>
                  </a:lnTo>
                  <a:close/>
                </a:path>
              </a:pathLst>
            </a:custGeom>
            <a:solidFill>
              <a:srgbClr val="5A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892610" y="922501"/>
              <a:ext cx="1217295" cy="715010"/>
            </a:xfrm>
            <a:custGeom>
              <a:avLst/>
              <a:gdLst/>
              <a:ahLst/>
              <a:cxnLst/>
              <a:rect l="l" t="t" r="r" b="b"/>
              <a:pathLst>
                <a:path w="1217295" h="715010">
                  <a:moveTo>
                    <a:pt x="615378" y="0"/>
                  </a:moveTo>
                  <a:lnTo>
                    <a:pt x="0" y="357365"/>
                  </a:lnTo>
                  <a:lnTo>
                    <a:pt x="296290" y="442087"/>
                  </a:lnTo>
                  <a:lnTo>
                    <a:pt x="606158" y="714908"/>
                  </a:lnTo>
                  <a:lnTo>
                    <a:pt x="1216786" y="354736"/>
                  </a:lnTo>
                  <a:lnTo>
                    <a:pt x="901191" y="78536"/>
                  </a:lnTo>
                  <a:lnTo>
                    <a:pt x="615378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185216" y="1000664"/>
              <a:ext cx="607695" cy="358775"/>
            </a:xfrm>
            <a:custGeom>
              <a:avLst/>
              <a:gdLst/>
              <a:ahLst/>
              <a:cxnLst/>
              <a:rect l="l" t="t" r="r" b="b"/>
              <a:pathLst>
                <a:path w="607695" h="358775">
                  <a:moveTo>
                    <a:pt x="0" y="358190"/>
                  </a:moveTo>
                  <a:lnTo>
                    <a:pt x="607250" y="0"/>
                  </a:lnTo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4055" y="898774"/>
              <a:ext cx="2140639" cy="123590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6768" y="553911"/>
              <a:ext cx="2155197" cy="1588480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5472837" y="554312"/>
              <a:ext cx="2142490" cy="1580515"/>
            </a:xfrm>
            <a:custGeom>
              <a:avLst/>
              <a:gdLst/>
              <a:ahLst/>
              <a:cxnLst/>
              <a:rect l="l" t="t" r="r" b="b"/>
              <a:pathLst>
                <a:path w="2142490" h="1580514">
                  <a:moveTo>
                    <a:pt x="1244" y="958172"/>
                  </a:moveTo>
                  <a:lnTo>
                    <a:pt x="0" y="959569"/>
                  </a:lnTo>
                  <a:lnTo>
                    <a:pt x="1947" y="905646"/>
                  </a:lnTo>
                  <a:lnTo>
                    <a:pt x="7620" y="853663"/>
                  </a:lnTo>
                  <a:lnTo>
                    <a:pt x="16886" y="803544"/>
                  </a:lnTo>
                  <a:lnTo>
                    <a:pt x="29616" y="755215"/>
                  </a:lnTo>
                  <a:lnTo>
                    <a:pt x="45678" y="708599"/>
                  </a:lnTo>
                  <a:lnTo>
                    <a:pt x="64941" y="663623"/>
                  </a:lnTo>
                  <a:lnTo>
                    <a:pt x="87274" y="620209"/>
                  </a:lnTo>
                  <a:lnTo>
                    <a:pt x="112547" y="578284"/>
                  </a:lnTo>
                  <a:lnTo>
                    <a:pt x="140628" y="537772"/>
                  </a:lnTo>
                  <a:lnTo>
                    <a:pt x="171386" y="498597"/>
                  </a:lnTo>
                  <a:lnTo>
                    <a:pt x="204691" y="460685"/>
                  </a:lnTo>
                  <a:lnTo>
                    <a:pt x="240411" y="423959"/>
                  </a:lnTo>
                  <a:lnTo>
                    <a:pt x="276728" y="389850"/>
                  </a:lnTo>
                  <a:lnTo>
                    <a:pt x="315028" y="356693"/>
                  </a:lnTo>
                  <a:lnTo>
                    <a:pt x="355195" y="324422"/>
                  </a:lnTo>
                  <a:lnTo>
                    <a:pt x="397111" y="292971"/>
                  </a:lnTo>
                  <a:lnTo>
                    <a:pt x="440659" y="262274"/>
                  </a:lnTo>
                  <a:lnTo>
                    <a:pt x="485724" y="232266"/>
                  </a:lnTo>
                  <a:lnTo>
                    <a:pt x="577816" y="176981"/>
                  </a:lnTo>
                  <a:lnTo>
                    <a:pt x="683117" y="118418"/>
                  </a:lnTo>
                  <a:lnTo>
                    <a:pt x="769706" y="71983"/>
                  </a:lnTo>
                  <a:lnTo>
                    <a:pt x="805662" y="53081"/>
                  </a:lnTo>
                  <a:lnTo>
                    <a:pt x="849324" y="35475"/>
                  </a:lnTo>
                  <a:lnTo>
                    <a:pt x="895653" y="21372"/>
                  </a:lnTo>
                  <a:lnTo>
                    <a:pt x="944060" y="10772"/>
                  </a:lnTo>
                  <a:lnTo>
                    <a:pt x="993956" y="3677"/>
                  </a:lnTo>
                  <a:lnTo>
                    <a:pt x="1044749" y="86"/>
                  </a:lnTo>
                  <a:lnTo>
                    <a:pt x="1095851" y="0"/>
                  </a:lnTo>
                  <a:lnTo>
                    <a:pt x="1146672" y="3418"/>
                  </a:lnTo>
                  <a:lnTo>
                    <a:pt x="1196623" y="10341"/>
                  </a:lnTo>
                  <a:lnTo>
                    <a:pt x="1245113" y="20769"/>
                  </a:lnTo>
                  <a:lnTo>
                    <a:pt x="1291553" y="34702"/>
                  </a:lnTo>
                  <a:lnTo>
                    <a:pt x="1335354" y="52141"/>
                  </a:lnTo>
                  <a:lnTo>
                    <a:pt x="1579643" y="185738"/>
                  </a:lnTo>
                  <a:lnTo>
                    <a:pt x="1720041" y="269002"/>
                  </a:lnTo>
                  <a:lnTo>
                    <a:pt x="1809622" y="336790"/>
                  </a:lnTo>
                  <a:lnTo>
                    <a:pt x="1901456" y="423959"/>
                  </a:lnTo>
                  <a:lnTo>
                    <a:pt x="1937173" y="460685"/>
                  </a:lnTo>
                  <a:lnTo>
                    <a:pt x="1970475" y="498597"/>
                  </a:lnTo>
                  <a:lnTo>
                    <a:pt x="2001232" y="537772"/>
                  </a:lnTo>
                  <a:lnTo>
                    <a:pt x="2029311" y="578284"/>
                  </a:lnTo>
                  <a:lnTo>
                    <a:pt x="2054583" y="620209"/>
                  </a:lnTo>
                  <a:lnTo>
                    <a:pt x="2076916" y="663623"/>
                  </a:lnTo>
                  <a:lnTo>
                    <a:pt x="2096180" y="708599"/>
                  </a:lnTo>
                  <a:lnTo>
                    <a:pt x="2112242" y="755215"/>
                  </a:lnTo>
                  <a:lnTo>
                    <a:pt x="2124973" y="803544"/>
                  </a:lnTo>
                  <a:lnTo>
                    <a:pt x="2134242" y="853663"/>
                  </a:lnTo>
                  <a:lnTo>
                    <a:pt x="2139917" y="905646"/>
                  </a:lnTo>
                  <a:lnTo>
                    <a:pt x="2141867" y="959569"/>
                  </a:lnTo>
                  <a:lnTo>
                    <a:pt x="2139957" y="999334"/>
                  </a:lnTo>
                  <a:lnTo>
                    <a:pt x="2133666" y="1038987"/>
                  </a:lnTo>
                  <a:lnTo>
                    <a:pt x="2122971" y="1078383"/>
                  </a:lnTo>
                  <a:lnTo>
                    <a:pt x="2107871" y="1117389"/>
                  </a:lnTo>
                  <a:lnTo>
                    <a:pt x="2088366" y="1155872"/>
                  </a:lnTo>
                  <a:lnTo>
                    <a:pt x="2064456" y="1193700"/>
                  </a:lnTo>
                  <a:lnTo>
                    <a:pt x="2036142" y="1230739"/>
                  </a:lnTo>
                  <a:lnTo>
                    <a:pt x="2003423" y="1266857"/>
                  </a:lnTo>
                  <a:lnTo>
                    <a:pt x="1966300" y="1301921"/>
                  </a:lnTo>
                  <a:lnTo>
                    <a:pt x="1924773" y="1335797"/>
                  </a:lnTo>
                  <a:lnTo>
                    <a:pt x="1878842" y="1368355"/>
                  </a:lnTo>
                  <a:lnTo>
                    <a:pt x="1828507" y="1399459"/>
                  </a:lnTo>
                  <a:lnTo>
                    <a:pt x="1788593" y="1421366"/>
                  </a:lnTo>
                  <a:lnTo>
                    <a:pt x="1747247" y="1441859"/>
                  </a:lnTo>
                  <a:lnTo>
                    <a:pt x="1704565" y="1460940"/>
                  </a:lnTo>
                  <a:lnTo>
                    <a:pt x="1660642" y="1478606"/>
                  </a:lnTo>
                  <a:lnTo>
                    <a:pt x="1615574" y="1494860"/>
                  </a:lnTo>
                  <a:lnTo>
                    <a:pt x="1569457" y="1509700"/>
                  </a:lnTo>
                  <a:lnTo>
                    <a:pt x="1522385" y="1523127"/>
                  </a:lnTo>
                  <a:lnTo>
                    <a:pt x="1474453" y="1535140"/>
                  </a:lnTo>
                  <a:lnTo>
                    <a:pt x="1425759" y="1545740"/>
                  </a:lnTo>
                  <a:lnTo>
                    <a:pt x="1376396" y="1554927"/>
                  </a:lnTo>
                  <a:lnTo>
                    <a:pt x="1326461" y="1562701"/>
                  </a:lnTo>
                  <a:lnTo>
                    <a:pt x="1276048" y="1569061"/>
                  </a:lnTo>
                  <a:lnTo>
                    <a:pt x="1225254" y="1574007"/>
                  </a:lnTo>
                  <a:lnTo>
                    <a:pt x="1174174" y="1577541"/>
                  </a:lnTo>
                  <a:lnTo>
                    <a:pt x="1122902" y="1579661"/>
                  </a:lnTo>
                  <a:lnTo>
                    <a:pt x="1071535" y="1580367"/>
                  </a:lnTo>
                  <a:lnTo>
                    <a:pt x="1020168" y="1579661"/>
                  </a:lnTo>
                  <a:lnTo>
                    <a:pt x="968896" y="1577541"/>
                  </a:lnTo>
                  <a:lnTo>
                    <a:pt x="917816" y="1574007"/>
                  </a:lnTo>
                  <a:lnTo>
                    <a:pt x="867021" y="1569061"/>
                  </a:lnTo>
                  <a:lnTo>
                    <a:pt x="816608" y="1562701"/>
                  </a:lnTo>
                  <a:lnTo>
                    <a:pt x="766672" y="1554927"/>
                  </a:lnTo>
                  <a:lnTo>
                    <a:pt x="717309" y="1545740"/>
                  </a:lnTo>
                  <a:lnTo>
                    <a:pt x="668614" y="1535140"/>
                  </a:lnTo>
                  <a:lnTo>
                    <a:pt x="620683" y="1523127"/>
                  </a:lnTo>
                  <a:lnTo>
                    <a:pt x="573610" y="1509700"/>
                  </a:lnTo>
                  <a:lnTo>
                    <a:pt x="527491" y="1494860"/>
                  </a:lnTo>
                  <a:lnTo>
                    <a:pt x="482422" y="1478606"/>
                  </a:lnTo>
                  <a:lnTo>
                    <a:pt x="438499" y="1460940"/>
                  </a:lnTo>
                  <a:lnTo>
                    <a:pt x="395816" y="1441859"/>
                  </a:lnTo>
                  <a:lnTo>
                    <a:pt x="354469" y="1421366"/>
                  </a:lnTo>
                  <a:lnTo>
                    <a:pt x="314553" y="1399459"/>
                  </a:lnTo>
                  <a:lnTo>
                    <a:pt x="264076" y="1368261"/>
                  </a:lnTo>
                  <a:lnTo>
                    <a:pt x="218030" y="1335602"/>
                  </a:lnTo>
                  <a:lnTo>
                    <a:pt x="176414" y="1301617"/>
                  </a:lnTo>
                  <a:lnTo>
                    <a:pt x="139229" y="1266439"/>
                  </a:lnTo>
                  <a:lnTo>
                    <a:pt x="106475" y="1230202"/>
                  </a:lnTo>
                  <a:lnTo>
                    <a:pt x="78151" y="1193041"/>
                  </a:lnTo>
                  <a:lnTo>
                    <a:pt x="54257" y="1155090"/>
                  </a:lnTo>
                  <a:lnTo>
                    <a:pt x="34794" y="1116482"/>
                  </a:lnTo>
                  <a:lnTo>
                    <a:pt x="19761" y="1077353"/>
                  </a:lnTo>
                  <a:lnTo>
                    <a:pt x="9158" y="1037835"/>
                  </a:lnTo>
                  <a:lnTo>
                    <a:pt x="2986" y="998064"/>
                  </a:lnTo>
                  <a:lnTo>
                    <a:pt x="1244" y="958172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9637" y="552602"/>
              <a:ext cx="809482" cy="467347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6139642" y="552594"/>
              <a:ext cx="809625" cy="467359"/>
            </a:xfrm>
            <a:custGeom>
              <a:avLst/>
              <a:gdLst/>
              <a:ahLst/>
              <a:cxnLst/>
              <a:rect l="l" t="t" r="r" b="b"/>
              <a:pathLst>
                <a:path w="809625" h="467359">
                  <a:moveTo>
                    <a:pt x="116278" y="67129"/>
                  </a:moveTo>
                  <a:lnTo>
                    <a:pt x="157434" y="46412"/>
                  </a:lnTo>
                  <a:lnTo>
                    <a:pt x="202063" y="29511"/>
                  </a:lnTo>
                  <a:lnTo>
                    <a:pt x="249479" y="16423"/>
                  </a:lnTo>
                  <a:lnTo>
                    <a:pt x="298999" y="7143"/>
                  </a:lnTo>
                  <a:lnTo>
                    <a:pt x="349938" y="1670"/>
                  </a:lnTo>
                  <a:lnTo>
                    <a:pt x="401612" y="0"/>
                  </a:lnTo>
                  <a:lnTo>
                    <a:pt x="453335" y="2129"/>
                  </a:lnTo>
                  <a:lnTo>
                    <a:pt x="504425" y="8056"/>
                  </a:lnTo>
                  <a:lnTo>
                    <a:pt x="554197" y="17776"/>
                  </a:lnTo>
                  <a:lnTo>
                    <a:pt x="601965" y="31287"/>
                  </a:lnTo>
                  <a:lnTo>
                    <a:pt x="647046" y="48585"/>
                  </a:lnTo>
                  <a:lnTo>
                    <a:pt x="688755" y="69669"/>
                  </a:lnTo>
                  <a:lnTo>
                    <a:pt x="731799" y="98817"/>
                  </a:lnTo>
                  <a:lnTo>
                    <a:pt x="765399" y="130654"/>
                  </a:lnTo>
                  <a:lnTo>
                    <a:pt x="789548" y="164496"/>
                  </a:lnTo>
                  <a:lnTo>
                    <a:pt x="804235" y="199662"/>
                  </a:lnTo>
                  <a:lnTo>
                    <a:pt x="809453" y="235467"/>
                  </a:lnTo>
                  <a:lnTo>
                    <a:pt x="805192" y="271230"/>
                  </a:lnTo>
                  <a:lnTo>
                    <a:pt x="768200" y="339896"/>
                  </a:lnTo>
                  <a:lnTo>
                    <a:pt x="735451" y="371434"/>
                  </a:lnTo>
                  <a:lnTo>
                    <a:pt x="693188" y="400199"/>
                  </a:lnTo>
                  <a:lnTo>
                    <a:pt x="652031" y="420915"/>
                  </a:lnTo>
                  <a:lnTo>
                    <a:pt x="607403" y="437817"/>
                  </a:lnTo>
                  <a:lnTo>
                    <a:pt x="559986" y="450906"/>
                  </a:lnTo>
                  <a:lnTo>
                    <a:pt x="510465" y="460187"/>
                  </a:lnTo>
                  <a:lnTo>
                    <a:pt x="459525" y="465661"/>
                  </a:lnTo>
                  <a:lnTo>
                    <a:pt x="407850" y="467333"/>
                  </a:lnTo>
                  <a:lnTo>
                    <a:pt x="356125" y="465204"/>
                  </a:lnTo>
                  <a:lnTo>
                    <a:pt x="305032" y="459277"/>
                  </a:lnTo>
                  <a:lnTo>
                    <a:pt x="255258" y="449557"/>
                  </a:lnTo>
                  <a:lnTo>
                    <a:pt x="207486" y="436045"/>
                  </a:lnTo>
                  <a:lnTo>
                    <a:pt x="162400" y="418744"/>
                  </a:lnTo>
                  <a:lnTo>
                    <a:pt x="120684" y="397659"/>
                  </a:lnTo>
                  <a:lnTo>
                    <a:pt x="77647" y="368510"/>
                  </a:lnTo>
                  <a:lnTo>
                    <a:pt x="44050" y="336673"/>
                  </a:lnTo>
                  <a:lnTo>
                    <a:pt x="19904" y="302831"/>
                  </a:lnTo>
                  <a:lnTo>
                    <a:pt x="5217" y="267666"/>
                  </a:lnTo>
                  <a:lnTo>
                    <a:pt x="0" y="231860"/>
                  </a:lnTo>
                  <a:lnTo>
                    <a:pt x="4260" y="196098"/>
                  </a:lnTo>
                  <a:lnTo>
                    <a:pt x="18009" y="161060"/>
                  </a:lnTo>
                  <a:lnTo>
                    <a:pt x="41255" y="127431"/>
                  </a:lnTo>
                  <a:lnTo>
                    <a:pt x="74008" y="95893"/>
                  </a:lnTo>
                  <a:lnTo>
                    <a:pt x="116278" y="67129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7998" y="909015"/>
              <a:ext cx="616736" cy="855437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5568132" y="909006"/>
              <a:ext cx="617220" cy="855980"/>
            </a:xfrm>
            <a:custGeom>
              <a:avLst/>
              <a:gdLst/>
              <a:ahLst/>
              <a:cxnLst/>
              <a:rect l="l" t="t" r="r" b="b"/>
              <a:pathLst>
                <a:path w="617220" h="855980">
                  <a:moveTo>
                    <a:pt x="0" y="632205"/>
                  </a:moveTo>
                  <a:lnTo>
                    <a:pt x="3729" y="677119"/>
                  </a:lnTo>
                  <a:lnTo>
                    <a:pt x="17895" y="723847"/>
                  </a:lnTo>
                  <a:lnTo>
                    <a:pt x="41614" y="770443"/>
                  </a:lnTo>
                  <a:lnTo>
                    <a:pt x="74001" y="814958"/>
                  </a:lnTo>
                  <a:lnTo>
                    <a:pt x="114173" y="855446"/>
                  </a:lnTo>
                  <a:lnTo>
                    <a:pt x="130305" y="805135"/>
                  </a:lnTo>
                  <a:lnTo>
                    <a:pt x="147705" y="755221"/>
                  </a:lnTo>
                  <a:lnTo>
                    <a:pt x="166349" y="705824"/>
                  </a:lnTo>
                  <a:lnTo>
                    <a:pt x="186217" y="657067"/>
                  </a:lnTo>
                  <a:lnTo>
                    <a:pt x="207287" y="609069"/>
                  </a:lnTo>
                  <a:lnTo>
                    <a:pt x="229539" y="561953"/>
                  </a:lnTo>
                  <a:lnTo>
                    <a:pt x="252950" y="515840"/>
                  </a:lnTo>
                  <a:lnTo>
                    <a:pt x="277500" y="470852"/>
                  </a:lnTo>
                  <a:lnTo>
                    <a:pt x="303168" y="427109"/>
                  </a:lnTo>
                  <a:lnTo>
                    <a:pt x="329931" y="384733"/>
                  </a:lnTo>
                  <a:lnTo>
                    <a:pt x="357769" y="343845"/>
                  </a:lnTo>
                  <a:lnTo>
                    <a:pt x="386661" y="304566"/>
                  </a:lnTo>
                  <a:lnTo>
                    <a:pt x="416584" y="267019"/>
                  </a:lnTo>
                  <a:lnTo>
                    <a:pt x="447519" y="231323"/>
                  </a:lnTo>
                  <a:lnTo>
                    <a:pt x="479443" y="197601"/>
                  </a:lnTo>
                  <a:lnTo>
                    <a:pt x="512336" y="165974"/>
                  </a:lnTo>
                  <a:lnTo>
                    <a:pt x="546175" y="136562"/>
                  </a:lnTo>
                  <a:lnTo>
                    <a:pt x="580940" y="109489"/>
                  </a:lnTo>
                  <a:lnTo>
                    <a:pt x="616610" y="84874"/>
                  </a:lnTo>
                  <a:lnTo>
                    <a:pt x="584590" y="78675"/>
                  </a:lnTo>
                  <a:lnTo>
                    <a:pt x="554496" y="63492"/>
                  </a:lnTo>
                  <a:lnTo>
                    <a:pt x="530033" y="37780"/>
                  </a:lnTo>
                  <a:lnTo>
                    <a:pt x="514908" y="0"/>
                  </a:lnTo>
                  <a:lnTo>
                    <a:pt x="468057" y="24826"/>
                  </a:lnTo>
                  <a:lnTo>
                    <a:pt x="423449" y="50934"/>
                  </a:lnTo>
                  <a:lnTo>
                    <a:pt x="381048" y="78377"/>
                  </a:lnTo>
                  <a:lnTo>
                    <a:pt x="340821" y="107208"/>
                  </a:lnTo>
                  <a:lnTo>
                    <a:pt x="302733" y="137479"/>
                  </a:lnTo>
                  <a:lnTo>
                    <a:pt x="266750" y="169243"/>
                  </a:lnTo>
                  <a:lnTo>
                    <a:pt x="232837" y="202552"/>
                  </a:lnTo>
                  <a:lnTo>
                    <a:pt x="200959" y="237459"/>
                  </a:lnTo>
                  <a:lnTo>
                    <a:pt x="171084" y="274017"/>
                  </a:lnTo>
                  <a:lnTo>
                    <a:pt x="143175" y="312277"/>
                  </a:lnTo>
                  <a:lnTo>
                    <a:pt x="117199" y="352293"/>
                  </a:lnTo>
                  <a:lnTo>
                    <a:pt x="93121" y="394118"/>
                  </a:lnTo>
                  <a:lnTo>
                    <a:pt x="70907" y="437803"/>
                  </a:lnTo>
                  <a:lnTo>
                    <a:pt x="50522" y="483402"/>
                  </a:lnTo>
                  <a:lnTo>
                    <a:pt x="31932" y="530967"/>
                  </a:lnTo>
                  <a:lnTo>
                    <a:pt x="15103" y="580551"/>
                  </a:lnTo>
                  <a:lnTo>
                    <a:pt x="0" y="632205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1584" y="588519"/>
              <a:ext cx="262811" cy="261105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7982850" y="544885"/>
            <a:ext cx="2157730" cy="1597660"/>
            <a:chOff x="7982850" y="544885"/>
            <a:chExt cx="2157730" cy="1597660"/>
          </a:xfrm>
        </p:grpSpPr>
        <p:sp>
          <p:nvSpPr>
            <p:cNvPr id="92" name="object 92" descr=""/>
            <p:cNvSpPr/>
            <p:nvPr/>
          </p:nvSpPr>
          <p:spPr>
            <a:xfrm>
              <a:off x="8581629" y="1201780"/>
              <a:ext cx="949325" cy="548005"/>
            </a:xfrm>
            <a:custGeom>
              <a:avLst/>
              <a:gdLst/>
              <a:ahLst/>
              <a:cxnLst/>
              <a:rect l="l" t="t" r="r" b="b"/>
              <a:pathLst>
                <a:path w="949325" h="548005">
                  <a:moveTo>
                    <a:pt x="563133" y="489673"/>
                  </a:moveTo>
                  <a:lnTo>
                    <a:pt x="303606" y="489673"/>
                  </a:lnTo>
                  <a:lnTo>
                    <a:pt x="312966" y="491121"/>
                  </a:lnTo>
                  <a:lnTo>
                    <a:pt x="319407" y="494868"/>
                  </a:lnTo>
                  <a:lnTo>
                    <a:pt x="408533" y="546303"/>
                  </a:lnTo>
                  <a:lnTo>
                    <a:pt x="417880" y="547738"/>
                  </a:lnTo>
                  <a:lnTo>
                    <a:pt x="429463" y="545973"/>
                  </a:lnTo>
                  <a:lnTo>
                    <a:pt x="427164" y="541045"/>
                  </a:lnTo>
                  <a:lnTo>
                    <a:pt x="432307" y="535901"/>
                  </a:lnTo>
                  <a:lnTo>
                    <a:pt x="480466" y="528459"/>
                  </a:lnTo>
                  <a:lnTo>
                    <a:pt x="542609" y="528459"/>
                  </a:lnTo>
                  <a:lnTo>
                    <a:pt x="548436" y="527558"/>
                  </a:lnTo>
                  <a:lnTo>
                    <a:pt x="555269" y="523595"/>
                  </a:lnTo>
                  <a:lnTo>
                    <a:pt x="556408" y="521169"/>
                  </a:lnTo>
                  <a:lnTo>
                    <a:pt x="443587" y="521169"/>
                  </a:lnTo>
                  <a:lnTo>
                    <a:pt x="433540" y="520045"/>
                  </a:lnTo>
                  <a:lnTo>
                    <a:pt x="424713" y="516674"/>
                  </a:lnTo>
                  <a:lnTo>
                    <a:pt x="418848" y="511566"/>
                  </a:lnTo>
                  <a:lnTo>
                    <a:pt x="416893" y="505761"/>
                  </a:lnTo>
                  <a:lnTo>
                    <a:pt x="418848" y="499961"/>
                  </a:lnTo>
                  <a:lnTo>
                    <a:pt x="424713" y="494868"/>
                  </a:lnTo>
                  <a:lnTo>
                    <a:pt x="433540" y="491482"/>
                  </a:lnTo>
                  <a:lnTo>
                    <a:pt x="443587" y="490353"/>
                  </a:lnTo>
                  <a:lnTo>
                    <a:pt x="567559" y="490353"/>
                  </a:lnTo>
                  <a:lnTo>
                    <a:pt x="563133" y="489673"/>
                  </a:lnTo>
                  <a:close/>
                </a:path>
                <a:path w="949325" h="548005">
                  <a:moveTo>
                    <a:pt x="542609" y="528459"/>
                  </a:moveTo>
                  <a:lnTo>
                    <a:pt x="480466" y="528459"/>
                  </a:lnTo>
                  <a:lnTo>
                    <a:pt x="489356" y="531431"/>
                  </a:lnTo>
                  <a:lnTo>
                    <a:pt x="491642" y="536346"/>
                  </a:lnTo>
                  <a:lnTo>
                    <a:pt x="542609" y="528459"/>
                  </a:lnTo>
                  <a:close/>
                </a:path>
                <a:path w="949325" h="548005">
                  <a:moveTo>
                    <a:pt x="567559" y="490353"/>
                  </a:moveTo>
                  <a:lnTo>
                    <a:pt x="443587" y="490353"/>
                  </a:lnTo>
                  <a:lnTo>
                    <a:pt x="453636" y="491482"/>
                  </a:lnTo>
                  <a:lnTo>
                    <a:pt x="462470" y="494868"/>
                  </a:lnTo>
                  <a:lnTo>
                    <a:pt x="468335" y="499961"/>
                  </a:lnTo>
                  <a:lnTo>
                    <a:pt x="470290" y="505761"/>
                  </a:lnTo>
                  <a:lnTo>
                    <a:pt x="468335" y="511566"/>
                  </a:lnTo>
                  <a:lnTo>
                    <a:pt x="462470" y="516674"/>
                  </a:lnTo>
                  <a:lnTo>
                    <a:pt x="453636" y="520045"/>
                  </a:lnTo>
                  <a:lnTo>
                    <a:pt x="443587" y="521169"/>
                  </a:lnTo>
                  <a:lnTo>
                    <a:pt x="556408" y="521169"/>
                  </a:lnTo>
                  <a:lnTo>
                    <a:pt x="570496" y="490804"/>
                  </a:lnTo>
                  <a:lnTo>
                    <a:pt x="567559" y="490353"/>
                  </a:lnTo>
                  <a:close/>
                </a:path>
                <a:path w="949325" h="548005">
                  <a:moveTo>
                    <a:pt x="3111" y="299808"/>
                  </a:moveTo>
                  <a:lnTo>
                    <a:pt x="0" y="306501"/>
                  </a:lnTo>
                  <a:lnTo>
                    <a:pt x="2501" y="311873"/>
                  </a:lnTo>
                  <a:lnTo>
                    <a:pt x="98082" y="367080"/>
                  </a:lnTo>
                  <a:lnTo>
                    <a:pt x="100596" y="372465"/>
                  </a:lnTo>
                  <a:lnTo>
                    <a:pt x="69646" y="439127"/>
                  </a:lnTo>
                  <a:lnTo>
                    <a:pt x="68400" y="444664"/>
                  </a:lnTo>
                  <a:lnTo>
                    <a:pt x="69659" y="450114"/>
                  </a:lnTo>
                  <a:lnTo>
                    <a:pt x="152641" y="502043"/>
                  </a:lnTo>
                  <a:lnTo>
                    <a:pt x="178553" y="508267"/>
                  </a:lnTo>
                  <a:lnTo>
                    <a:pt x="188148" y="507541"/>
                  </a:lnTo>
                  <a:lnTo>
                    <a:pt x="303606" y="489673"/>
                  </a:lnTo>
                  <a:lnTo>
                    <a:pt x="563133" y="489673"/>
                  </a:lnTo>
                  <a:lnTo>
                    <a:pt x="561974" y="489496"/>
                  </a:lnTo>
                  <a:lnTo>
                    <a:pt x="556844" y="484365"/>
                  </a:lnTo>
                  <a:lnTo>
                    <a:pt x="559572" y="478431"/>
                  </a:lnTo>
                  <a:lnTo>
                    <a:pt x="516077" y="478431"/>
                  </a:lnTo>
                  <a:lnTo>
                    <a:pt x="506026" y="477304"/>
                  </a:lnTo>
                  <a:lnTo>
                    <a:pt x="497192" y="473925"/>
                  </a:lnTo>
                  <a:lnTo>
                    <a:pt x="491334" y="468823"/>
                  </a:lnTo>
                  <a:lnTo>
                    <a:pt x="489381" y="463018"/>
                  </a:lnTo>
                  <a:lnTo>
                    <a:pt x="491334" y="457214"/>
                  </a:lnTo>
                  <a:lnTo>
                    <a:pt x="497192" y="452120"/>
                  </a:lnTo>
                  <a:lnTo>
                    <a:pt x="506026" y="448726"/>
                  </a:lnTo>
                  <a:lnTo>
                    <a:pt x="516077" y="447595"/>
                  </a:lnTo>
                  <a:lnTo>
                    <a:pt x="591354" y="447595"/>
                  </a:lnTo>
                  <a:lnTo>
                    <a:pt x="597115" y="444271"/>
                  </a:lnTo>
                  <a:lnTo>
                    <a:pt x="727671" y="424078"/>
                  </a:lnTo>
                  <a:lnTo>
                    <a:pt x="734504" y="420128"/>
                  </a:lnTo>
                  <a:lnTo>
                    <a:pt x="736866" y="415086"/>
                  </a:lnTo>
                  <a:lnTo>
                    <a:pt x="769505" y="344728"/>
                  </a:lnTo>
                  <a:lnTo>
                    <a:pt x="776363" y="340791"/>
                  </a:lnTo>
                  <a:lnTo>
                    <a:pt x="906906" y="320586"/>
                  </a:lnTo>
                  <a:lnTo>
                    <a:pt x="913752" y="316636"/>
                  </a:lnTo>
                  <a:lnTo>
                    <a:pt x="917966" y="307562"/>
                  </a:lnTo>
                  <a:lnTo>
                    <a:pt x="73552" y="307562"/>
                  </a:lnTo>
                  <a:lnTo>
                    <a:pt x="63501" y="306433"/>
                  </a:lnTo>
                  <a:lnTo>
                    <a:pt x="54673" y="303047"/>
                  </a:lnTo>
                  <a:lnTo>
                    <a:pt x="52467" y="301129"/>
                  </a:lnTo>
                  <a:lnTo>
                    <a:pt x="11633" y="301129"/>
                  </a:lnTo>
                  <a:lnTo>
                    <a:pt x="3111" y="299808"/>
                  </a:lnTo>
                  <a:close/>
                </a:path>
                <a:path w="949325" h="548005">
                  <a:moveTo>
                    <a:pt x="591354" y="447595"/>
                  </a:moveTo>
                  <a:lnTo>
                    <a:pt x="516077" y="447595"/>
                  </a:lnTo>
                  <a:lnTo>
                    <a:pt x="526128" y="448726"/>
                  </a:lnTo>
                  <a:lnTo>
                    <a:pt x="534962" y="452120"/>
                  </a:lnTo>
                  <a:lnTo>
                    <a:pt x="540827" y="457214"/>
                  </a:lnTo>
                  <a:lnTo>
                    <a:pt x="542782" y="463018"/>
                  </a:lnTo>
                  <a:lnTo>
                    <a:pt x="540827" y="468823"/>
                  </a:lnTo>
                  <a:lnTo>
                    <a:pt x="534962" y="473925"/>
                  </a:lnTo>
                  <a:lnTo>
                    <a:pt x="526128" y="477304"/>
                  </a:lnTo>
                  <a:lnTo>
                    <a:pt x="516077" y="478431"/>
                  </a:lnTo>
                  <a:lnTo>
                    <a:pt x="559572" y="478431"/>
                  </a:lnTo>
                  <a:lnTo>
                    <a:pt x="569747" y="456539"/>
                  </a:lnTo>
                  <a:lnTo>
                    <a:pt x="578637" y="453580"/>
                  </a:lnTo>
                  <a:lnTo>
                    <a:pt x="587789" y="453580"/>
                  </a:lnTo>
                  <a:lnTo>
                    <a:pt x="590270" y="448221"/>
                  </a:lnTo>
                  <a:lnTo>
                    <a:pt x="591354" y="447595"/>
                  </a:lnTo>
                  <a:close/>
                </a:path>
                <a:path w="949325" h="548005">
                  <a:moveTo>
                    <a:pt x="587789" y="453580"/>
                  </a:moveTo>
                  <a:lnTo>
                    <a:pt x="578637" y="453580"/>
                  </a:lnTo>
                  <a:lnTo>
                    <a:pt x="587171" y="454914"/>
                  </a:lnTo>
                  <a:lnTo>
                    <a:pt x="587789" y="453580"/>
                  </a:lnTo>
                  <a:close/>
                </a:path>
                <a:path w="949325" h="548005">
                  <a:moveTo>
                    <a:pt x="932280" y="276736"/>
                  </a:moveTo>
                  <a:lnTo>
                    <a:pt x="73552" y="276736"/>
                  </a:lnTo>
                  <a:lnTo>
                    <a:pt x="83602" y="277862"/>
                  </a:lnTo>
                  <a:lnTo>
                    <a:pt x="92430" y="281241"/>
                  </a:lnTo>
                  <a:lnTo>
                    <a:pt x="98295" y="286348"/>
                  </a:lnTo>
                  <a:lnTo>
                    <a:pt x="100250" y="292153"/>
                  </a:lnTo>
                  <a:lnTo>
                    <a:pt x="98295" y="297954"/>
                  </a:lnTo>
                  <a:lnTo>
                    <a:pt x="92430" y="303047"/>
                  </a:lnTo>
                  <a:lnTo>
                    <a:pt x="83602" y="306433"/>
                  </a:lnTo>
                  <a:lnTo>
                    <a:pt x="73552" y="307562"/>
                  </a:lnTo>
                  <a:lnTo>
                    <a:pt x="917966" y="307562"/>
                  </a:lnTo>
                  <a:lnTo>
                    <a:pt x="932280" y="276736"/>
                  </a:lnTo>
                  <a:close/>
                </a:path>
                <a:path w="949325" h="548005">
                  <a:moveTo>
                    <a:pt x="98640" y="218363"/>
                  </a:moveTo>
                  <a:lnTo>
                    <a:pt x="41833" y="227152"/>
                  </a:lnTo>
                  <a:lnTo>
                    <a:pt x="34988" y="231114"/>
                  </a:lnTo>
                  <a:lnTo>
                    <a:pt x="19773" y="263918"/>
                  </a:lnTo>
                  <a:lnTo>
                    <a:pt x="28295" y="265226"/>
                  </a:lnTo>
                  <a:lnTo>
                    <a:pt x="33426" y="270357"/>
                  </a:lnTo>
                  <a:lnTo>
                    <a:pt x="20523" y="298170"/>
                  </a:lnTo>
                  <a:lnTo>
                    <a:pt x="11633" y="301129"/>
                  </a:lnTo>
                  <a:lnTo>
                    <a:pt x="52467" y="301129"/>
                  </a:lnTo>
                  <a:lnTo>
                    <a:pt x="48815" y="297954"/>
                  </a:lnTo>
                  <a:lnTo>
                    <a:pt x="46862" y="292153"/>
                  </a:lnTo>
                  <a:lnTo>
                    <a:pt x="48815" y="286348"/>
                  </a:lnTo>
                  <a:lnTo>
                    <a:pt x="54673" y="281241"/>
                  </a:lnTo>
                  <a:lnTo>
                    <a:pt x="63501" y="277862"/>
                  </a:lnTo>
                  <a:lnTo>
                    <a:pt x="73552" y="276736"/>
                  </a:lnTo>
                  <a:lnTo>
                    <a:pt x="932280" y="276736"/>
                  </a:lnTo>
                  <a:lnTo>
                    <a:pt x="937521" y="265449"/>
                  </a:lnTo>
                  <a:lnTo>
                    <a:pt x="145870" y="265449"/>
                  </a:lnTo>
                  <a:lnTo>
                    <a:pt x="135821" y="264320"/>
                  </a:lnTo>
                  <a:lnTo>
                    <a:pt x="126987" y="260934"/>
                  </a:lnTo>
                  <a:lnTo>
                    <a:pt x="121122" y="255839"/>
                  </a:lnTo>
                  <a:lnTo>
                    <a:pt x="119167" y="250037"/>
                  </a:lnTo>
                  <a:lnTo>
                    <a:pt x="121122" y="244235"/>
                  </a:lnTo>
                  <a:lnTo>
                    <a:pt x="126987" y="239141"/>
                  </a:lnTo>
                  <a:lnTo>
                    <a:pt x="135821" y="235754"/>
                  </a:lnTo>
                  <a:lnTo>
                    <a:pt x="145870" y="234626"/>
                  </a:lnTo>
                  <a:lnTo>
                    <a:pt x="944094" y="234626"/>
                  </a:lnTo>
                  <a:lnTo>
                    <a:pt x="929608" y="226263"/>
                  </a:lnTo>
                  <a:lnTo>
                    <a:pt x="109816" y="226263"/>
                  </a:lnTo>
                  <a:lnTo>
                    <a:pt x="100914" y="223304"/>
                  </a:lnTo>
                  <a:lnTo>
                    <a:pt x="98640" y="218363"/>
                  </a:lnTo>
                  <a:close/>
                </a:path>
                <a:path w="949325" h="548005">
                  <a:moveTo>
                    <a:pt x="944094" y="234626"/>
                  </a:moveTo>
                  <a:lnTo>
                    <a:pt x="145870" y="234626"/>
                  </a:lnTo>
                  <a:lnTo>
                    <a:pt x="155917" y="235754"/>
                  </a:lnTo>
                  <a:lnTo>
                    <a:pt x="164744" y="239141"/>
                  </a:lnTo>
                  <a:lnTo>
                    <a:pt x="170609" y="244235"/>
                  </a:lnTo>
                  <a:lnTo>
                    <a:pt x="172564" y="250037"/>
                  </a:lnTo>
                  <a:lnTo>
                    <a:pt x="170609" y="255839"/>
                  </a:lnTo>
                  <a:lnTo>
                    <a:pt x="164744" y="260934"/>
                  </a:lnTo>
                  <a:lnTo>
                    <a:pt x="155917" y="264320"/>
                  </a:lnTo>
                  <a:lnTo>
                    <a:pt x="145870" y="265449"/>
                  </a:lnTo>
                  <a:lnTo>
                    <a:pt x="937521" y="265449"/>
                  </a:lnTo>
                  <a:lnTo>
                    <a:pt x="948753" y="241261"/>
                  </a:lnTo>
                  <a:lnTo>
                    <a:pt x="946238" y="235864"/>
                  </a:lnTo>
                  <a:lnTo>
                    <a:pt x="944094" y="234626"/>
                  </a:lnTo>
                  <a:close/>
                </a:path>
                <a:path w="949325" h="548005">
                  <a:moveTo>
                    <a:pt x="530847" y="0"/>
                  </a:moveTo>
                  <a:lnTo>
                    <a:pt x="400303" y="20205"/>
                  </a:lnTo>
                  <a:lnTo>
                    <a:pt x="393458" y="24142"/>
                  </a:lnTo>
                  <a:lnTo>
                    <a:pt x="358470" y="99529"/>
                  </a:lnTo>
                  <a:lnTo>
                    <a:pt x="351624" y="103479"/>
                  </a:lnTo>
                  <a:lnTo>
                    <a:pt x="221068" y="123672"/>
                  </a:lnTo>
                  <a:lnTo>
                    <a:pt x="214223" y="127635"/>
                  </a:lnTo>
                  <a:lnTo>
                    <a:pt x="179235" y="203009"/>
                  </a:lnTo>
                  <a:lnTo>
                    <a:pt x="172389" y="206959"/>
                  </a:lnTo>
                  <a:lnTo>
                    <a:pt x="160832" y="208749"/>
                  </a:lnTo>
                  <a:lnTo>
                    <a:pt x="163118" y="213677"/>
                  </a:lnTo>
                  <a:lnTo>
                    <a:pt x="157975" y="218821"/>
                  </a:lnTo>
                  <a:lnTo>
                    <a:pt x="109816" y="226263"/>
                  </a:lnTo>
                  <a:lnTo>
                    <a:pt x="929608" y="226263"/>
                  </a:lnTo>
                  <a:lnTo>
                    <a:pt x="850658" y="180682"/>
                  </a:lnTo>
                  <a:lnTo>
                    <a:pt x="848144" y="175285"/>
                  </a:lnTo>
                  <a:lnTo>
                    <a:pt x="880808" y="104952"/>
                  </a:lnTo>
                  <a:lnTo>
                    <a:pt x="883132" y="99898"/>
                  </a:lnTo>
                  <a:lnTo>
                    <a:pt x="880630" y="94500"/>
                  </a:lnTo>
                  <a:lnTo>
                    <a:pt x="817527" y="58064"/>
                  </a:lnTo>
                  <a:lnTo>
                    <a:pt x="645147" y="58064"/>
                  </a:lnTo>
                  <a:lnTo>
                    <a:pt x="635800" y="56616"/>
                  </a:lnTo>
                  <a:lnTo>
                    <a:pt x="540219" y="1447"/>
                  </a:lnTo>
                  <a:lnTo>
                    <a:pt x="530847" y="0"/>
                  </a:lnTo>
                  <a:close/>
                </a:path>
                <a:path w="949325" h="548005">
                  <a:moveTo>
                    <a:pt x="775703" y="37871"/>
                  </a:moveTo>
                  <a:lnTo>
                    <a:pt x="645147" y="58064"/>
                  </a:lnTo>
                  <a:lnTo>
                    <a:pt x="817527" y="58064"/>
                  </a:lnTo>
                  <a:lnTo>
                    <a:pt x="785063" y="39319"/>
                  </a:lnTo>
                  <a:lnTo>
                    <a:pt x="775703" y="37871"/>
                  </a:lnTo>
                  <a:close/>
                </a:path>
              </a:pathLst>
            </a:custGeom>
            <a:solidFill>
              <a:srgbClr val="129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817864" y="1262849"/>
              <a:ext cx="434340" cy="350520"/>
            </a:xfrm>
            <a:custGeom>
              <a:avLst/>
              <a:gdLst/>
              <a:ahLst/>
              <a:cxnLst/>
              <a:rect l="l" t="t" r="r" b="b"/>
              <a:pathLst>
                <a:path w="434340" h="350519">
                  <a:moveTo>
                    <a:pt x="288188" y="22377"/>
                  </a:moveTo>
                  <a:lnTo>
                    <a:pt x="288175" y="22237"/>
                  </a:lnTo>
                  <a:lnTo>
                    <a:pt x="288124" y="22098"/>
                  </a:lnTo>
                  <a:lnTo>
                    <a:pt x="288061" y="21958"/>
                  </a:lnTo>
                  <a:lnTo>
                    <a:pt x="287972" y="21818"/>
                  </a:lnTo>
                  <a:lnTo>
                    <a:pt x="287858" y="21678"/>
                  </a:lnTo>
                  <a:lnTo>
                    <a:pt x="287743" y="21551"/>
                  </a:lnTo>
                  <a:lnTo>
                    <a:pt x="287439" y="21374"/>
                  </a:lnTo>
                  <a:lnTo>
                    <a:pt x="287312" y="21285"/>
                  </a:lnTo>
                  <a:lnTo>
                    <a:pt x="287020" y="21145"/>
                  </a:lnTo>
                  <a:lnTo>
                    <a:pt x="286893" y="21132"/>
                  </a:lnTo>
                  <a:lnTo>
                    <a:pt x="286689" y="21069"/>
                  </a:lnTo>
                  <a:lnTo>
                    <a:pt x="286550" y="21018"/>
                  </a:lnTo>
                  <a:lnTo>
                    <a:pt x="283425" y="19989"/>
                  </a:lnTo>
                  <a:lnTo>
                    <a:pt x="283184" y="19888"/>
                  </a:lnTo>
                  <a:lnTo>
                    <a:pt x="283032" y="19850"/>
                  </a:lnTo>
                  <a:lnTo>
                    <a:pt x="282841" y="19786"/>
                  </a:lnTo>
                  <a:lnTo>
                    <a:pt x="281813" y="19456"/>
                  </a:lnTo>
                  <a:lnTo>
                    <a:pt x="281813" y="23228"/>
                  </a:lnTo>
                  <a:lnTo>
                    <a:pt x="280314" y="22390"/>
                  </a:lnTo>
                  <a:lnTo>
                    <a:pt x="280454" y="22440"/>
                  </a:lnTo>
                  <a:lnTo>
                    <a:pt x="281813" y="23228"/>
                  </a:lnTo>
                  <a:lnTo>
                    <a:pt x="281813" y="19456"/>
                  </a:lnTo>
                  <a:lnTo>
                    <a:pt x="271106" y="15887"/>
                  </a:lnTo>
                  <a:lnTo>
                    <a:pt x="271106" y="21259"/>
                  </a:lnTo>
                  <a:lnTo>
                    <a:pt x="263093" y="16649"/>
                  </a:lnTo>
                  <a:lnTo>
                    <a:pt x="271106" y="21259"/>
                  </a:lnTo>
                  <a:lnTo>
                    <a:pt x="271106" y="15887"/>
                  </a:lnTo>
                  <a:lnTo>
                    <a:pt x="266357" y="14300"/>
                  </a:lnTo>
                  <a:lnTo>
                    <a:pt x="266166" y="14211"/>
                  </a:lnTo>
                  <a:lnTo>
                    <a:pt x="265950" y="14135"/>
                  </a:lnTo>
                  <a:lnTo>
                    <a:pt x="265607" y="14033"/>
                  </a:lnTo>
                  <a:lnTo>
                    <a:pt x="265468" y="14008"/>
                  </a:lnTo>
                  <a:lnTo>
                    <a:pt x="249110" y="8559"/>
                  </a:lnTo>
                  <a:lnTo>
                    <a:pt x="248958" y="8509"/>
                  </a:lnTo>
                  <a:lnTo>
                    <a:pt x="248716" y="8394"/>
                  </a:lnTo>
                  <a:lnTo>
                    <a:pt x="248475" y="8331"/>
                  </a:lnTo>
                  <a:lnTo>
                    <a:pt x="248297" y="8280"/>
                  </a:lnTo>
                  <a:lnTo>
                    <a:pt x="236651" y="4406"/>
                  </a:lnTo>
                  <a:lnTo>
                    <a:pt x="236651" y="9779"/>
                  </a:lnTo>
                  <a:lnTo>
                    <a:pt x="236524" y="9728"/>
                  </a:lnTo>
                  <a:lnTo>
                    <a:pt x="228561" y="5130"/>
                  </a:lnTo>
                  <a:lnTo>
                    <a:pt x="228688" y="5181"/>
                  </a:lnTo>
                  <a:lnTo>
                    <a:pt x="236651" y="9779"/>
                  </a:lnTo>
                  <a:lnTo>
                    <a:pt x="236651" y="4406"/>
                  </a:lnTo>
                  <a:lnTo>
                    <a:pt x="231571" y="2705"/>
                  </a:lnTo>
                  <a:lnTo>
                    <a:pt x="231355" y="2628"/>
                  </a:lnTo>
                  <a:lnTo>
                    <a:pt x="231140" y="2552"/>
                  </a:lnTo>
                  <a:lnTo>
                    <a:pt x="224485" y="330"/>
                  </a:lnTo>
                  <a:lnTo>
                    <a:pt x="224282" y="254"/>
                  </a:lnTo>
                  <a:lnTo>
                    <a:pt x="224053" y="177"/>
                  </a:lnTo>
                  <a:lnTo>
                    <a:pt x="223837" y="114"/>
                  </a:lnTo>
                  <a:lnTo>
                    <a:pt x="223710" y="101"/>
                  </a:lnTo>
                  <a:lnTo>
                    <a:pt x="223342" y="38"/>
                  </a:lnTo>
                  <a:lnTo>
                    <a:pt x="223100" y="0"/>
                  </a:lnTo>
                  <a:lnTo>
                    <a:pt x="222707" y="0"/>
                  </a:lnTo>
                  <a:lnTo>
                    <a:pt x="222338" y="38"/>
                  </a:lnTo>
                  <a:lnTo>
                    <a:pt x="221869" y="127"/>
                  </a:lnTo>
                  <a:lnTo>
                    <a:pt x="221411" y="266"/>
                  </a:lnTo>
                  <a:lnTo>
                    <a:pt x="220662" y="762"/>
                  </a:lnTo>
                  <a:lnTo>
                    <a:pt x="219189" y="2209"/>
                  </a:lnTo>
                  <a:lnTo>
                    <a:pt x="219011" y="2387"/>
                  </a:lnTo>
                  <a:lnTo>
                    <a:pt x="216623" y="4775"/>
                  </a:lnTo>
                  <a:lnTo>
                    <a:pt x="216471" y="4978"/>
                  </a:lnTo>
                  <a:lnTo>
                    <a:pt x="216369" y="5118"/>
                  </a:lnTo>
                  <a:lnTo>
                    <a:pt x="216293" y="5372"/>
                  </a:lnTo>
                  <a:lnTo>
                    <a:pt x="216281" y="5613"/>
                  </a:lnTo>
                  <a:lnTo>
                    <a:pt x="216344" y="5854"/>
                  </a:lnTo>
                  <a:lnTo>
                    <a:pt x="216408" y="5981"/>
                  </a:lnTo>
                  <a:lnTo>
                    <a:pt x="216496" y="6121"/>
                  </a:lnTo>
                  <a:lnTo>
                    <a:pt x="216598" y="6248"/>
                  </a:lnTo>
                  <a:lnTo>
                    <a:pt x="217563" y="6819"/>
                  </a:lnTo>
                  <a:lnTo>
                    <a:pt x="280289" y="27724"/>
                  </a:lnTo>
                  <a:lnTo>
                    <a:pt x="280644" y="27825"/>
                  </a:lnTo>
                  <a:lnTo>
                    <a:pt x="280873" y="27863"/>
                  </a:lnTo>
                  <a:lnTo>
                    <a:pt x="281127" y="27901"/>
                  </a:lnTo>
                  <a:lnTo>
                    <a:pt x="281254" y="27901"/>
                  </a:lnTo>
                  <a:lnTo>
                    <a:pt x="281762" y="27927"/>
                  </a:lnTo>
                  <a:lnTo>
                    <a:pt x="282143" y="27889"/>
                  </a:lnTo>
                  <a:lnTo>
                    <a:pt x="282371" y="27838"/>
                  </a:lnTo>
                  <a:lnTo>
                    <a:pt x="282613" y="27813"/>
                  </a:lnTo>
                  <a:lnTo>
                    <a:pt x="282740" y="27762"/>
                  </a:lnTo>
                  <a:lnTo>
                    <a:pt x="282943" y="27698"/>
                  </a:lnTo>
                  <a:lnTo>
                    <a:pt x="283248" y="27571"/>
                  </a:lnTo>
                  <a:lnTo>
                    <a:pt x="283451" y="27470"/>
                  </a:lnTo>
                  <a:lnTo>
                    <a:pt x="283603" y="27368"/>
                  </a:lnTo>
                  <a:lnTo>
                    <a:pt x="283819" y="27178"/>
                  </a:lnTo>
                  <a:lnTo>
                    <a:pt x="284441" y="26543"/>
                  </a:lnTo>
                  <a:lnTo>
                    <a:pt x="284683" y="26301"/>
                  </a:lnTo>
                  <a:lnTo>
                    <a:pt x="287108" y="23876"/>
                  </a:lnTo>
                  <a:lnTo>
                    <a:pt x="287350" y="23634"/>
                  </a:lnTo>
                  <a:lnTo>
                    <a:pt x="287642" y="23342"/>
                  </a:lnTo>
                  <a:lnTo>
                    <a:pt x="287782" y="23215"/>
                  </a:lnTo>
                  <a:lnTo>
                    <a:pt x="287896" y="23088"/>
                  </a:lnTo>
                  <a:lnTo>
                    <a:pt x="287997" y="22948"/>
                  </a:lnTo>
                  <a:lnTo>
                    <a:pt x="288086" y="22783"/>
                  </a:lnTo>
                  <a:lnTo>
                    <a:pt x="288137" y="22656"/>
                  </a:lnTo>
                  <a:lnTo>
                    <a:pt x="288175" y="22529"/>
                  </a:lnTo>
                  <a:lnTo>
                    <a:pt x="288188" y="22390"/>
                  </a:lnTo>
                  <a:close/>
                </a:path>
                <a:path w="434340" h="350519">
                  <a:moveTo>
                    <a:pt x="433997" y="246443"/>
                  </a:moveTo>
                  <a:lnTo>
                    <a:pt x="433578" y="239928"/>
                  </a:lnTo>
                  <a:lnTo>
                    <a:pt x="432714" y="233794"/>
                  </a:lnTo>
                  <a:lnTo>
                    <a:pt x="432714" y="246443"/>
                  </a:lnTo>
                  <a:lnTo>
                    <a:pt x="432295" y="252933"/>
                  </a:lnTo>
                  <a:lnTo>
                    <a:pt x="417385" y="296227"/>
                  </a:lnTo>
                  <a:lnTo>
                    <a:pt x="390118" y="327545"/>
                  </a:lnTo>
                  <a:lnTo>
                    <a:pt x="359092" y="349402"/>
                  </a:lnTo>
                  <a:lnTo>
                    <a:pt x="342061" y="339572"/>
                  </a:lnTo>
                  <a:lnTo>
                    <a:pt x="348564" y="335521"/>
                  </a:lnTo>
                  <a:lnTo>
                    <a:pt x="356501" y="330123"/>
                  </a:lnTo>
                  <a:lnTo>
                    <a:pt x="386994" y="302323"/>
                  </a:lnTo>
                  <a:lnTo>
                    <a:pt x="405866" y="266407"/>
                  </a:lnTo>
                  <a:lnTo>
                    <a:pt x="408647" y="246443"/>
                  </a:lnTo>
                  <a:lnTo>
                    <a:pt x="408279" y="240576"/>
                  </a:lnTo>
                  <a:lnTo>
                    <a:pt x="407365" y="234162"/>
                  </a:lnTo>
                  <a:lnTo>
                    <a:pt x="407365" y="246443"/>
                  </a:lnTo>
                  <a:lnTo>
                    <a:pt x="406996" y="252285"/>
                  </a:lnTo>
                  <a:lnTo>
                    <a:pt x="393585" y="291236"/>
                  </a:lnTo>
                  <a:lnTo>
                    <a:pt x="363118" y="324154"/>
                  </a:lnTo>
                  <a:lnTo>
                    <a:pt x="341134" y="339077"/>
                  </a:lnTo>
                  <a:lnTo>
                    <a:pt x="324142" y="329234"/>
                  </a:lnTo>
                  <a:lnTo>
                    <a:pt x="329882" y="325666"/>
                  </a:lnTo>
                  <a:lnTo>
                    <a:pt x="336943" y="320865"/>
                  </a:lnTo>
                  <a:lnTo>
                    <a:pt x="367792" y="291376"/>
                  </a:lnTo>
                  <a:lnTo>
                    <a:pt x="383273" y="252196"/>
                  </a:lnTo>
                  <a:lnTo>
                    <a:pt x="383273" y="240665"/>
                  </a:lnTo>
                  <a:lnTo>
                    <a:pt x="382016" y="233286"/>
                  </a:lnTo>
                  <a:lnTo>
                    <a:pt x="382016" y="240703"/>
                  </a:lnTo>
                  <a:lnTo>
                    <a:pt x="382016" y="252183"/>
                  </a:lnTo>
                  <a:lnTo>
                    <a:pt x="366636" y="291122"/>
                  </a:lnTo>
                  <a:lnTo>
                    <a:pt x="335953" y="320395"/>
                  </a:lnTo>
                  <a:lnTo>
                    <a:pt x="323240" y="328701"/>
                  </a:lnTo>
                  <a:lnTo>
                    <a:pt x="306222" y="318871"/>
                  </a:lnTo>
                  <a:lnTo>
                    <a:pt x="311188" y="315785"/>
                  </a:lnTo>
                  <a:lnTo>
                    <a:pt x="323291" y="307263"/>
                  </a:lnTo>
                  <a:lnTo>
                    <a:pt x="352818" y="271437"/>
                  </a:lnTo>
                  <a:lnTo>
                    <a:pt x="357936" y="251485"/>
                  </a:lnTo>
                  <a:lnTo>
                    <a:pt x="357936" y="241388"/>
                  </a:lnTo>
                  <a:lnTo>
                    <a:pt x="341058" y="202425"/>
                  </a:lnTo>
                  <a:lnTo>
                    <a:pt x="311188" y="177101"/>
                  </a:lnTo>
                  <a:lnTo>
                    <a:pt x="263728" y="155892"/>
                  </a:lnTo>
                  <a:lnTo>
                    <a:pt x="214630" y="145618"/>
                  </a:lnTo>
                  <a:lnTo>
                    <a:pt x="179895" y="143624"/>
                  </a:lnTo>
                  <a:lnTo>
                    <a:pt x="162445" y="144259"/>
                  </a:lnTo>
                  <a:lnTo>
                    <a:pt x="111747" y="151460"/>
                  </a:lnTo>
                  <a:lnTo>
                    <a:pt x="74536" y="163652"/>
                  </a:lnTo>
                  <a:lnTo>
                    <a:pt x="54419" y="173507"/>
                  </a:lnTo>
                  <a:lnTo>
                    <a:pt x="37388" y="163677"/>
                  </a:lnTo>
                  <a:lnTo>
                    <a:pt x="75222" y="146685"/>
                  </a:lnTo>
                  <a:lnTo>
                    <a:pt x="93929" y="140906"/>
                  </a:lnTo>
                  <a:lnTo>
                    <a:pt x="104025" y="153390"/>
                  </a:lnTo>
                  <a:lnTo>
                    <a:pt x="105181" y="153085"/>
                  </a:lnTo>
                  <a:lnTo>
                    <a:pt x="95072" y="140589"/>
                  </a:lnTo>
                  <a:lnTo>
                    <a:pt x="102514" y="138620"/>
                  </a:lnTo>
                  <a:lnTo>
                    <a:pt x="110947" y="136804"/>
                  </a:lnTo>
                  <a:lnTo>
                    <a:pt x="149313" y="131152"/>
                  </a:lnTo>
                  <a:lnTo>
                    <a:pt x="179870" y="129730"/>
                  </a:lnTo>
                  <a:lnTo>
                    <a:pt x="188861" y="129921"/>
                  </a:lnTo>
                  <a:lnTo>
                    <a:pt x="228053" y="133184"/>
                  </a:lnTo>
                  <a:lnTo>
                    <a:pt x="265404" y="140779"/>
                  </a:lnTo>
                  <a:lnTo>
                    <a:pt x="316230" y="160388"/>
                  </a:lnTo>
                  <a:lnTo>
                    <a:pt x="347954" y="181597"/>
                  </a:lnTo>
                  <a:lnTo>
                    <a:pt x="376199" y="218071"/>
                  </a:lnTo>
                  <a:lnTo>
                    <a:pt x="382016" y="240703"/>
                  </a:lnTo>
                  <a:lnTo>
                    <a:pt x="382016" y="233286"/>
                  </a:lnTo>
                  <a:lnTo>
                    <a:pt x="364032" y="196761"/>
                  </a:lnTo>
                  <a:lnTo>
                    <a:pt x="329882" y="167233"/>
                  </a:lnTo>
                  <a:lnTo>
                    <a:pt x="292900" y="148793"/>
                  </a:lnTo>
                  <a:lnTo>
                    <a:pt x="249237" y="136118"/>
                  </a:lnTo>
                  <a:lnTo>
                    <a:pt x="210629" y="130429"/>
                  </a:lnTo>
                  <a:lnTo>
                    <a:pt x="179870" y="129006"/>
                  </a:lnTo>
                  <a:lnTo>
                    <a:pt x="170840" y="129197"/>
                  </a:lnTo>
                  <a:lnTo>
                    <a:pt x="131394" y="132473"/>
                  </a:lnTo>
                  <a:lnTo>
                    <a:pt x="94538" y="139915"/>
                  </a:lnTo>
                  <a:lnTo>
                    <a:pt x="93395" y="138506"/>
                  </a:lnTo>
                  <a:lnTo>
                    <a:pt x="93395" y="140233"/>
                  </a:lnTo>
                  <a:lnTo>
                    <a:pt x="74561" y="146050"/>
                  </a:lnTo>
                  <a:lnTo>
                    <a:pt x="66852" y="148793"/>
                  </a:lnTo>
                  <a:lnTo>
                    <a:pt x="59524" y="151853"/>
                  </a:lnTo>
                  <a:lnTo>
                    <a:pt x="42659" y="159854"/>
                  </a:lnTo>
                  <a:lnTo>
                    <a:pt x="36487" y="163169"/>
                  </a:lnTo>
                  <a:lnTo>
                    <a:pt x="19456" y="153327"/>
                  </a:lnTo>
                  <a:lnTo>
                    <a:pt x="62090" y="134175"/>
                  </a:lnTo>
                  <a:lnTo>
                    <a:pt x="83235" y="127660"/>
                  </a:lnTo>
                  <a:lnTo>
                    <a:pt x="93395" y="140233"/>
                  </a:lnTo>
                  <a:lnTo>
                    <a:pt x="93395" y="138506"/>
                  </a:lnTo>
                  <a:lnTo>
                    <a:pt x="84366" y="127342"/>
                  </a:lnTo>
                  <a:lnTo>
                    <a:pt x="92798" y="125082"/>
                  </a:lnTo>
                  <a:lnTo>
                    <a:pt x="102298" y="123063"/>
                  </a:lnTo>
                  <a:lnTo>
                    <a:pt x="145478" y="116700"/>
                  </a:lnTo>
                  <a:lnTo>
                    <a:pt x="179870" y="115100"/>
                  </a:lnTo>
                  <a:lnTo>
                    <a:pt x="189979" y="115328"/>
                  </a:lnTo>
                  <a:lnTo>
                    <a:pt x="234099" y="118973"/>
                  </a:lnTo>
                  <a:lnTo>
                    <a:pt x="276136" y="127533"/>
                  </a:lnTo>
                  <a:lnTo>
                    <a:pt x="314464" y="140665"/>
                  </a:lnTo>
                  <a:lnTo>
                    <a:pt x="355536" y="163220"/>
                  </a:lnTo>
                  <a:lnTo>
                    <a:pt x="385838" y="190868"/>
                  </a:lnTo>
                  <a:lnTo>
                    <a:pt x="404609" y="226580"/>
                  </a:lnTo>
                  <a:lnTo>
                    <a:pt x="407365" y="246443"/>
                  </a:lnTo>
                  <a:lnTo>
                    <a:pt x="407365" y="234162"/>
                  </a:lnTo>
                  <a:lnTo>
                    <a:pt x="391223" y="195897"/>
                  </a:lnTo>
                  <a:lnTo>
                    <a:pt x="364121" y="168313"/>
                  </a:lnTo>
                  <a:lnTo>
                    <a:pt x="324827" y="144462"/>
                  </a:lnTo>
                  <a:lnTo>
                    <a:pt x="276669" y="126885"/>
                  </a:lnTo>
                  <a:lnTo>
                    <a:pt x="234416" y="118262"/>
                  </a:lnTo>
                  <a:lnTo>
                    <a:pt x="190042" y="114604"/>
                  </a:lnTo>
                  <a:lnTo>
                    <a:pt x="179870" y="114376"/>
                  </a:lnTo>
                  <a:lnTo>
                    <a:pt x="169710" y="114604"/>
                  </a:lnTo>
                  <a:lnTo>
                    <a:pt x="125336" y="118262"/>
                  </a:lnTo>
                  <a:lnTo>
                    <a:pt x="83845" y="126695"/>
                  </a:lnTo>
                  <a:lnTo>
                    <a:pt x="82702" y="125285"/>
                  </a:lnTo>
                  <a:lnTo>
                    <a:pt x="82702" y="127012"/>
                  </a:lnTo>
                  <a:lnTo>
                    <a:pt x="61455" y="133553"/>
                  </a:lnTo>
                  <a:lnTo>
                    <a:pt x="52781" y="136613"/>
                  </a:lnTo>
                  <a:lnTo>
                    <a:pt x="44538" y="140068"/>
                  </a:lnTo>
                  <a:lnTo>
                    <a:pt x="34925" y="144462"/>
                  </a:lnTo>
                  <a:lnTo>
                    <a:pt x="25577" y="149059"/>
                  </a:lnTo>
                  <a:lnTo>
                    <a:pt x="18542" y="152806"/>
                  </a:lnTo>
                  <a:lnTo>
                    <a:pt x="1549" y="142976"/>
                  </a:lnTo>
                  <a:lnTo>
                    <a:pt x="39395" y="125069"/>
                  </a:lnTo>
                  <a:lnTo>
                    <a:pt x="72517" y="114388"/>
                  </a:lnTo>
                  <a:lnTo>
                    <a:pt x="82702" y="127012"/>
                  </a:lnTo>
                  <a:lnTo>
                    <a:pt x="82702" y="125285"/>
                  </a:lnTo>
                  <a:lnTo>
                    <a:pt x="119621" y="104775"/>
                  </a:lnTo>
                  <a:lnTo>
                    <a:pt x="168643" y="100711"/>
                  </a:lnTo>
                  <a:lnTo>
                    <a:pt x="179870" y="100469"/>
                  </a:lnTo>
                  <a:lnTo>
                    <a:pt x="191109" y="100711"/>
                  </a:lnTo>
                  <a:lnTo>
                    <a:pt x="229196" y="103276"/>
                  </a:lnTo>
                  <a:lnTo>
                    <a:pt x="276631" y="111582"/>
                  </a:lnTo>
                  <a:lnTo>
                    <a:pt x="320344" y="125069"/>
                  </a:lnTo>
                  <a:lnTo>
                    <a:pt x="358660" y="143217"/>
                  </a:lnTo>
                  <a:lnTo>
                    <a:pt x="390118" y="165341"/>
                  </a:lnTo>
                  <a:lnTo>
                    <a:pt x="417385" y="196672"/>
                  </a:lnTo>
                  <a:lnTo>
                    <a:pt x="432295" y="239966"/>
                  </a:lnTo>
                  <a:lnTo>
                    <a:pt x="432714" y="246443"/>
                  </a:lnTo>
                  <a:lnTo>
                    <a:pt x="432714" y="233794"/>
                  </a:lnTo>
                  <a:lnTo>
                    <a:pt x="418579" y="196418"/>
                  </a:lnTo>
                  <a:lnTo>
                    <a:pt x="391160" y="164947"/>
                  </a:lnTo>
                  <a:lnTo>
                    <a:pt x="359575" y="142709"/>
                  </a:lnTo>
                  <a:lnTo>
                    <a:pt x="321068" y="124460"/>
                  </a:lnTo>
                  <a:lnTo>
                    <a:pt x="277114" y="110909"/>
                  </a:lnTo>
                  <a:lnTo>
                    <a:pt x="229438" y="102552"/>
                  </a:lnTo>
                  <a:lnTo>
                    <a:pt x="191173" y="99987"/>
                  </a:lnTo>
                  <a:lnTo>
                    <a:pt x="179870" y="99745"/>
                  </a:lnTo>
                  <a:lnTo>
                    <a:pt x="168579" y="99987"/>
                  </a:lnTo>
                  <a:lnTo>
                    <a:pt x="130302" y="102552"/>
                  </a:lnTo>
                  <a:lnTo>
                    <a:pt x="82638" y="110909"/>
                  </a:lnTo>
                  <a:lnTo>
                    <a:pt x="72936" y="113461"/>
                  </a:lnTo>
                  <a:lnTo>
                    <a:pt x="72694" y="113449"/>
                  </a:lnTo>
                  <a:lnTo>
                    <a:pt x="72567" y="113461"/>
                  </a:lnTo>
                  <a:lnTo>
                    <a:pt x="72402" y="113512"/>
                  </a:lnTo>
                  <a:lnTo>
                    <a:pt x="72237" y="113614"/>
                  </a:lnTo>
                  <a:lnTo>
                    <a:pt x="60236" y="117208"/>
                  </a:lnTo>
                  <a:lnTo>
                    <a:pt x="18859" y="133172"/>
                  </a:lnTo>
                  <a:lnTo>
                    <a:pt x="292" y="142659"/>
                  </a:lnTo>
                  <a:lnTo>
                    <a:pt x="165" y="142709"/>
                  </a:lnTo>
                  <a:lnTo>
                    <a:pt x="38" y="142836"/>
                  </a:lnTo>
                  <a:lnTo>
                    <a:pt x="0" y="143014"/>
                  </a:lnTo>
                  <a:lnTo>
                    <a:pt x="101" y="143154"/>
                  </a:lnTo>
                  <a:lnTo>
                    <a:pt x="18046" y="153543"/>
                  </a:lnTo>
                  <a:lnTo>
                    <a:pt x="35966" y="163880"/>
                  </a:lnTo>
                  <a:lnTo>
                    <a:pt x="36093" y="163957"/>
                  </a:lnTo>
                  <a:lnTo>
                    <a:pt x="53886" y="174231"/>
                  </a:lnTo>
                  <a:lnTo>
                    <a:pt x="71843" y="184607"/>
                  </a:lnTo>
                  <a:lnTo>
                    <a:pt x="89725" y="194919"/>
                  </a:lnTo>
                  <a:lnTo>
                    <a:pt x="89890" y="194995"/>
                  </a:lnTo>
                  <a:lnTo>
                    <a:pt x="90055" y="195059"/>
                  </a:lnTo>
                  <a:lnTo>
                    <a:pt x="90360" y="195072"/>
                  </a:lnTo>
                  <a:lnTo>
                    <a:pt x="90525" y="195033"/>
                  </a:lnTo>
                  <a:lnTo>
                    <a:pt x="90690" y="194970"/>
                  </a:lnTo>
                  <a:lnTo>
                    <a:pt x="95097" y="192430"/>
                  </a:lnTo>
                  <a:lnTo>
                    <a:pt x="104673" y="187896"/>
                  </a:lnTo>
                  <a:lnTo>
                    <a:pt x="149199" y="175729"/>
                  </a:lnTo>
                  <a:lnTo>
                    <a:pt x="173672" y="173634"/>
                  </a:lnTo>
                  <a:lnTo>
                    <a:pt x="186080" y="173634"/>
                  </a:lnTo>
                  <a:lnTo>
                    <a:pt x="233857" y="180543"/>
                  </a:lnTo>
                  <a:lnTo>
                    <a:pt x="273431" y="197485"/>
                  </a:lnTo>
                  <a:lnTo>
                    <a:pt x="302348" y="228739"/>
                  </a:lnTo>
                  <a:lnTo>
                    <a:pt x="305993" y="242874"/>
                  </a:lnTo>
                  <a:lnTo>
                    <a:pt x="305993" y="250024"/>
                  </a:lnTo>
                  <a:lnTo>
                    <a:pt x="288163" y="283908"/>
                  </a:lnTo>
                  <a:lnTo>
                    <a:pt x="269062" y="297929"/>
                  </a:lnTo>
                  <a:lnTo>
                    <a:pt x="268922" y="298348"/>
                  </a:lnTo>
                  <a:lnTo>
                    <a:pt x="269151" y="298500"/>
                  </a:lnTo>
                  <a:lnTo>
                    <a:pt x="269354" y="298538"/>
                  </a:lnTo>
                  <a:lnTo>
                    <a:pt x="269621" y="298564"/>
                  </a:lnTo>
                  <a:lnTo>
                    <a:pt x="269811" y="298500"/>
                  </a:lnTo>
                  <a:lnTo>
                    <a:pt x="269951" y="298437"/>
                  </a:lnTo>
                  <a:lnTo>
                    <a:pt x="299961" y="271259"/>
                  </a:lnTo>
                  <a:lnTo>
                    <a:pt x="307251" y="250050"/>
                  </a:lnTo>
                  <a:lnTo>
                    <a:pt x="307251" y="242824"/>
                  </a:lnTo>
                  <a:lnTo>
                    <a:pt x="289280" y="208584"/>
                  </a:lnTo>
                  <a:lnTo>
                    <a:pt x="255854" y="187299"/>
                  </a:lnTo>
                  <a:lnTo>
                    <a:pt x="210870" y="175018"/>
                  </a:lnTo>
                  <a:lnTo>
                    <a:pt x="186143" y="172910"/>
                  </a:lnTo>
                  <a:lnTo>
                    <a:pt x="173621" y="172910"/>
                  </a:lnTo>
                  <a:lnTo>
                    <a:pt x="125361" y="179895"/>
                  </a:lnTo>
                  <a:lnTo>
                    <a:pt x="90271" y="194183"/>
                  </a:lnTo>
                  <a:lnTo>
                    <a:pt x="73240" y="184378"/>
                  </a:lnTo>
                  <a:lnTo>
                    <a:pt x="108572" y="169418"/>
                  </a:lnTo>
                  <a:lnTo>
                    <a:pt x="150342" y="160680"/>
                  </a:lnTo>
                  <a:lnTo>
                    <a:pt x="179895" y="159004"/>
                  </a:lnTo>
                  <a:lnTo>
                    <a:pt x="194716" y="159524"/>
                  </a:lnTo>
                  <a:lnTo>
                    <a:pt x="237832" y="165658"/>
                  </a:lnTo>
                  <a:lnTo>
                    <a:pt x="281711" y="181571"/>
                  </a:lnTo>
                  <a:lnTo>
                    <a:pt x="316953" y="209016"/>
                  </a:lnTo>
                  <a:lnTo>
                    <a:pt x="331343" y="242150"/>
                  </a:lnTo>
                  <a:lnTo>
                    <a:pt x="331343" y="250761"/>
                  </a:lnTo>
                  <a:lnTo>
                    <a:pt x="309943" y="291465"/>
                  </a:lnTo>
                  <a:lnTo>
                    <a:pt x="286956" y="308292"/>
                  </a:lnTo>
                  <a:lnTo>
                    <a:pt x="286816" y="308419"/>
                  </a:lnTo>
                  <a:lnTo>
                    <a:pt x="286791" y="308584"/>
                  </a:lnTo>
                  <a:lnTo>
                    <a:pt x="286880" y="308724"/>
                  </a:lnTo>
                  <a:lnTo>
                    <a:pt x="287058" y="308838"/>
                  </a:lnTo>
                  <a:lnTo>
                    <a:pt x="287210" y="308876"/>
                  </a:lnTo>
                  <a:lnTo>
                    <a:pt x="287566" y="308889"/>
                  </a:lnTo>
                  <a:lnTo>
                    <a:pt x="287705" y="308864"/>
                  </a:lnTo>
                  <a:lnTo>
                    <a:pt x="287858" y="308800"/>
                  </a:lnTo>
                  <a:lnTo>
                    <a:pt x="293166" y="305739"/>
                  </a:lnTo>
                  <a:lnTo>
                    <a:pt x="302704" y="299034"/>
                  </a:lnTo>
                  <a:lnTo>
                    <a:pt x="328206" y="267906"/>
                  </a:lnTo>
                  <a:lnTo>
                    <a:pt x="332600" y="250786"/>
                  </a:lnTo>
                  <a:lnTo>
                    <a:pt x="332600" y="242125"/>
                  </a:lnTo>
                  <a:lnTo>
                    <a:pt x="311035" y="201066"/>
                  </a:lnTo>
                  <a:lnTo>
                    <a:pt x="276656" y="178371"/>
                  </a:lnTo>
                  <a:lnTo>
                    <a:pt x="238340" y="164985"/>
                  </a:lnTo>
                  <a:lnTo>
                    <a:pt x="194843" y="158800"/>
                  </a:lnTo>
                  <a:lnTo>
                    <a:pt x="179895" y="158280"/>
                  </a:lnTo>
                  <a:lnTo>
                    <a:pt x="164922" y="158800"/>
                  </a:lnTo>
                  <a:lnTo>
                    <a:pt x="121437" y="164985"/>
                  </a:lnTo>
                  <a:lnTo>
                    <a:pt x="83108" y="178371"/>
                  </a:lnTo>
                  <a:lnTo>
                    <a:pt x="72326" y="183870"/>
                  </a:lnTo>
                  <a:lnTo>
                    <a:pt x="55295" y="174028"/>
                  </a:lnTo>
                  <a:lnTo>
                    <a:pt x="96634" y="156527"/>
                  </a:lnTo>
                  <a:lnTo>
                    <a:pt x="145389" y="146316"/>
                  </a:lnTo>
                  <a:lnTo>
                    <a:pt x="179895" y="144360"/>
                  </a:lnTo>
                  <a:lnTo>
                    <a:pt x="197180" y="144983"/>
                  </a:lnTo>
                  <a:lnTo>
                    <a:pt x="247535" y="152133"/>
                  </a:lnTo>
                  <a:lnTo>
                    <a:pt x="284467" y="164236"/>
                  </a:lnTo>
                  <a:lnTo>
                    <a:pt x="322275" y="186055"/>
                  </a:lnTo>
                  <a:lnTo>
                    <a:pt x="351586" y="221602"/>
                  </a:lnTo>
                  <a:lnTo>
                    <a:pt x="356679" y="241414"/>
                  </a:lnTo>
                  <a:lnTo>
                    <a:pt x="356679" y="251460"/>
                  </a:lnTo>
                  <a:lnTo>
                    <a:pt x="339915" y="290131"/>
                  </a:lnTo>
                  <a:lnTo>
                    <a:pt x="310235" y="315302"/>
                  </a:lnTo>
                  <a:lnTo>
                    <a:pt x="304914" y="318617"/>
                  </a:lnTo>
                  <a:lnTo>
                    <a:pt x="304787" y="318706"/>
                  </a:lnTo>
                  <a:lnTo>
                    <a:pt x="304711" y="318858"/>
                  </a:lnTo>
                  <a:lnTo>
                    <a:pt x="304749" y="318998"/>
                  </a:lnTo>
                  <a:lnTo>
                    <a:pt x="304863" y="319138"/>
                  </a:lnTo>
                  <a:lnTo>
                    <a:pt x="305003" y="319201"/>
                  </a:lnTo>
                  <a:lnTo>
                    <a:pt x="322808" y="329488"/>
                  </a:lnTo>
                  <a:lnTo>
                    <a:pt x="340702" y="339826"/>
                  </a:lnTo>
                  <a:lnTo>
                    <a:pt x="340829" y="339890"/>
                  </a:lnTo>
                  <a:lnTo>
                    <a:pt x="358648" y="350177"/>
                  </a:lnTo>
                  <a:lnTo>
                    <a:pt x="358775" y="350240"/>
                  </a:lnTo>
                  <a:lnTo>
                    <a:pt x="358965" y="350291"/>
                  </a:lnTo>
                  <a:lnTo>
                    <a:pt x="359257" y="350291"/>
                  </a:lnTo>
                  <a:lnTo>
                    <a:pt x="359422" y="350240"/>
                  </a:lnTo>
                  <a:lnTo>
                    <a:pt x="359562" y="350177"/>
                  </a:lnTo>
                  <a:lnTo>
                    <a:pt x="391160" y="327964"/>
                  </a:lnTo>
                  <a:lnTo>
                    <a:pt x="418579" y="296468"/>
                  </a:lnTo>
                  <a:lnTo>
                    <a:pt x="432473" y="260807"/>
                  </a:lnTo>
                  <a:lnTo>
                    <a:pt x="433578" y="252958"/>
                  </a:lnTo>
                  <a:lnTo>
                    <a:pt x="433997" y="2464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889987" y="1209801"/>
              <a:ext cx="561340" cy="313055"/>
            </a:xfrm>
            <a:custGeom>
              <a:avLst/>
              <a:gdLst/>
              <a:ahLst/>
              <a:cxnLst/>
              <a:rect l="l" t="t" r="r" b="b"/>
              <a:pathLst>
                <a:path w="561340" h="313055">
                  <a:moveTo>
                    <a:pt x="1206" y="166712"/>
                  </a:moveTo>
                  <a:lnTo>
                    <a:pt x="1079" y="166598"/>
                  </a:lnTo>
                  <a:lnTo>
                    <a:pt x="952" y="166560"/>
                  </a:lnTo>
                  <a:lnTo>
                    <a:pt x="812" y="166509"/>
                  </a:lnTo>
                  <a:lnTo>
                    <a:pt x="571" y="166497"/>
                  </a:lnTo>
                  <a:lnTo>
                    <a:pt x="444" y="166509"/>
                  </a:lnTo>
                  <a:lnTo>
                    <a:pt x="279" y="166560"/>
                  </a:lnTo>
                  <a:lnTo>
                    <a:pt x="114" y="166662"/>
                  </a:lnTo>
                  <a:lnTo>
                    <a:pt x="12" y="166789"/>
                  </a:lnTo>
                  <a:lnTo>
                    <a:pt x="12" y="166941"/>
                  </a:lnTo>
                  <a:lnTo>
                    <a:pt x="1206" y="166712"/>
                  </a:lnTo>
                  <a:close/>
                </a:path>
                <a:path w="561340" h="313055">
                  <a:moveTo>
                    <a:pt x="33108" y="206209"/>
                  </a:moveTo>
                  <a:lnTo>
                    <a:pt x="31902" y="206438"/>
                  </a:lnTo>
                  <a:lnTo>
                    <a:pt x="32029" y="206552"/>
                  </a:lnTo>
                  <a:lnTo>
                    <a:pt x="32181" y="206616"/>
                  </a:lnTo>
                  <a:lnTo>
                    <a:pt x="32346" y="206641"/>
                  </a:lnTo>
                  <a:lnTo>
                    <a:pt x="32537" y="206654"/>
                  </a:lnTo>
                  <a:lnTo>
                    <a:pt x="32715" y="206629"/>
                  </a:lnTo>
                  <a:lnTo>
                    <a:pt x="32842" y="206578"/>
                  </a:lnTo>
                  <a:lnTo>
                    <a:pt x="32969" y="206514"/>
                  </a:lnTo>
                  <a:lnTo>
                    <a:pt x="33108" y="206362"/>
                  </a:lnTo>
                  <a:lnTo>
                    <a:pt x="33108" y="206209"/>
                  </a:lnTo>
                  <a:close/>
                </a:path>
                <a:path w="561340" h="313055">
                  <a:moveTo>
                    <a:pt x="155625" y="138366"/>
                  </a:moveTo>
                  <a:lnTo>
                    <a:pt x="76581" y="92760"/>
                  </a:lnTo>
                  <a:lnTo>
                    <a:pt x="76365" y="92621"/>
                  </a:lnTo>
                  <a:lnTo>
                    <a:pt x="74129" y="89446"/>
                  </a:lnTo>
                  <a:lnTo>
                    <a:pt x="74180" y="89014"/>
                  </a:lnTo>
                  <a:lnTo>
                    <a:pt x="74307" y="88582"/>
                  </a:lnTo>
                  <a:lnTo>
                    <a:pt x="74396" y="88379"/>
                  </a:lnTo>
                  <a:lnTo>
                    <a:pt x="74447" y="88226"/>
                  </a:lnTo>
                  <a:lnTo>
                    <a:pt x="103289" y="26073"/>
                  </a:lnTo>
                  <a:lnTo>
                    <a:pt x="103403" y="25857"/>
                  </a:lnTo>
                  <a:lnTo>
                    <a:pt x="103466" y="25730"/>
                  </a:lnTo>
                  <a:lnTo>
                    <a:pt x="108788" y="22758"/>
                  </a:lnTo>
                  <a:lnTo>
                    <a:pt x="106146" y="17094"/>
                  </a:lnTo>
                  <a:lnTo>
                    <a:pt x="93687" y="24206"/>
                  </a:lnTo>
                  <a:lnTo>
                    <a:pt x="93611" y="24333"/>
                  </a:lnTo>
                  <a:lnTo>
                    <a:pt x="64655" y="86715"/>
                  </a:lnTo>
                  <a:lnTo>
                    <a:pt x="64592" y="86855"/>
                  </a:lnTo>
                  <a:lnTo>
                    <a:pt x="64376" y="87350"/>
                  </a:lnTo>
                  <a:lnTo>
                    <a:pt x="64096" y="88353"/>
                  </a:lnTo>
                  <a:lnTo>
                    <a:pt x="63969" y="89331"/>
                  </a:lnTo>
                  <a:lnTo>
                    <a:pt x="64033" y="90347"/>
                  </a:lnTo>
                  <a:lnTo>
                    <a:pt x="68986" y="96647"/>
                  </a:lnTo>
                  <a:lnTo>
                    <a:pt x="69189" y="96761"/>
                  </a:lnTo>
                  <a:lnTo>
                    <a:pt x="148450" y="142519"/>
                  </a:lnTo>
                  <a:lnTo>
                    <a:pt x="155625" y="138366"/>
                  </a:lnTo>
                  <a:close/>
                </a:path>
                <a:path w="561340" h="313055">
                  <a:moveTo>
                    <a:pt x="173990" y="158064"/>
                  </a:moveTo>
                  <a:lnTo>
                    <a:pt x="173901" y="157937"/>
                  </a:lnTo>
                  <a:lnTo>
                    <a:pt x="173774" y="157848"/>
                  </a:lnTo>
                  <a:lnTo>
                    <a:pt x="173634" y="157810"/>
                  </a:lnTo>
                  <a:lnTo>
                    <a:pt x="173494" y="157772"/>
                  </a:lnTo>
                  <a:lnTo>
                    <a:pt x="173278" y="157759"/>
                  </a:lnTo>
                  <a:lnTo>
                    <a:pt x="173126" y="157797"/>
                  </a:lnTo>
                  <a:lnTo>
                    <a:pt x="172974" y="157835"/>
                  </a:lnTo>
                  <a:lnTo>
                    <a:pt x="172847" y="157911"/>
                  </a:lnTo>
                  <a:lnTo>
                    <a:pt x="172745" y="158038"/>
                  </a:lnTo>
                  <a:lnTo>
                    <a:pt x="153174" y="200202"/>
                  </a:lnTo>
                  <a:lnTo>
                    <a:pt x="153162" y="200367"/>
                  </a:lnTo>
                  <a:lnTo>
                    <a:pt x="153250" y="200507"/>
                  </a:lnTo>
                  <a:lnTo>
                    <a:pt x="153377" y="200583"/>
                  </a:lnTo>
                  <a:lnTo>
                    <a:pt x="153517" y="200621"/>
                  </a:lnTo>
                  <a:lnTo>
                    <a:pt x="153657" y="200660"/>
                  </a:lnTo>
                  <a:lnTo>
                    <a:pt x="153873" y="200672"/>
                  </a:lnTo>
                  <a:lnTo>
                    <a:pt x="154000" y="200660"/>
                  </a:lnTo>
                  <a:lnTo>
                    <a:pt x="154127" y="200609"/>
                  </a:lnTo>
                  <a:lnTo>
                    <a:pt x="154266" y="200533"/>
                  </a:lnTo>
                  <a:lnTo>
                    <a:pt x="154393" y="200406"/>
                  </a:lnTo>
                  <a:lnTo>
                    <a:pt x="173977" y="158229"/>
                  </a:lnTo>
                  <a:lnTo>
                    <a:pt x="173990" y="158064"/>
                  </a:lnTo>
                  <a:close/>
                </a:path>
                <a:path w="561340" h="313055">
                  <a:moveTo>
                    <a:pt x="231584" y="2984"/>
                  </a:moveTo>
                  <a:lnTo>
                    <a:pt x="219887" y="0"/>
                  </a:lnTo>
                  <a:lnTo>
                    <a:pt x="218173" y="0"/>
                  </a:lnTo>
                  <a:lnTo>
                    <a:pt x="216408" y="88"/>
                  </a:lnTo>
                  <a:lnTo>
                    <a:pt x="215176" y="266"/>
                  </a:lnTo>
                  <a:lnTo>
                    <a:pt x="214452" y="355"/>
                  </a:lnTo>
                  <a:lnTo>
                    <a:pt x="214198" y="393"/>
                  </a:lnTo>
                  <a:lnTo>
                    <a:pt x="213741" y="482"/>
                  </a:lnTo>
                  <a:lnTo>
                    <a:pt x="106159" y="17106"/>
                  </a:lnTo>
                  <a:lnTo>
                    <a:pt x="108788" y="22758"/>
                  </a:lnTo>
                  <a:lnTo>
                    <a:pt x="217055" y="6019"/>
                  </a:lnTo>
                  <a:lnTo>
                    <a:pt x="217246" y="5981"/>
                  </a:lnTo>
                  <a:lnTo>
                    <a:pt x="218643" y="5854"/>
                  </a:lnTo>
                  <a:lnTo>
                    <a:pt x="219417" y="5854"/>
                  </a:lnTo>
                  <a:lnTo>
                    <a:pt x="220510" y="5930"/>
                  </a:lnTo>
                  <a:lnTo>
                    <a:pt x="222288" y="6261"/>
                  </a:lnTo>
                  <a:lnTo>
                    <a:pt x="223266" y="6578"/>
                  </a:lnTo>
                  <a:lnTo>
                    <a:pt x="224396" y="7137"/>
                  </a:lnTo>
                  <a:lnTo>
                    <a:pt x="231584" y="2984"/>
                  </a:lnTo>
                  <a:close/>
                </a:path>
                <a:path w="561340" h="313055">
                  <a:moveTo>
                    <a:pt x="315455" y="58661"/>
                  </a:moveTo>
                  <a:lnTo>
                    <a:pt x="305650" y="57150"/>
                  </a:lnTo>
                  <a:lnTo>
                    <a:pt x="305587" y="57289"/>
                  </a:lnTo>
                  <a:lnTo>
                    <a:pt x="276631" y="119672"/>
                  </a:lnTo>
                  <a:lnTo>
                    <a:pt x="276567" y="119811"/>
                  </a:lnTo>
                  <a:lnTo>
                    <a:pt x="276479" y="119938"/>
                  </a:lnTo>
                  <a:lnTo>
                    <a:pt x="276364" y="120154"/>
                  </a:lnTo>
                  <a:lnTo>
                    <a:pt x="276072" y="120535"/>
                  </a:lnTo>
                  <a:lnTo>
                    <a:pt x="271259" y="122770"/>
                  </a:lnTo>
                  <a:lnTo>
                    <a:pt x="163004" y="139522"/>
                  </a:lnTo>
                  <a:lnTo>
                    <a:pt x="162826" y="139547"/>
                  </a:lnTo>
                  <a:lnTo>
                    <a:pt x="162610" y="139573"/>
                  </a:lnTo>
                  <a:lnTo>
                    <a:pt x="161378" y="139661"/>
                  </a:lnTo>
                  <a:lnTo>
                    <a:pt x="159880" y="139623"/>
                  </a:lnTo>
                  <a:lnTo>
                    <a:pt x="159156" y="139534"/>
                  </a:lnTo>
                  <a:lnTo>
                    <a:pt x="157746" y="139255"/>
                  </a:lnTo>
                  <a:lnTo>
                    <a:pt x="156476" y="138811"/>
                  </a:lnTo>
                  <a:lnTo>
                    <a:pt x="155625" y="138379"/>
                  </a:lnTo>
                  <a:lnTo>
                    <a:pt x="148450" y="142532"/>
                  </a:lnTo>
                  <a:lnTo>
                    <a:pt x="160121" y="145516"/>
                  </a:lnTo>
                  <a:lnTo>
                    <a:pt x="161874" y="145516"/>
                  </a:lnTo>
                  <a:lnTo>
                    <a:pt x="163614" y="145427"/>
                  </a:lnTo>
                  <a:lnTo>
                    <a:pt x="165138" y="145224"/>
                  </a:lnTo>
                  <a:lnTo>
                    <a:pt x="165595" y="145186"/>
                  </a:lnTo>
                  <a:lnTo>
                    <a:pt x="166116" y="145084"/>
                  </a:lnTo>
                  <a:lnTo>
                    <a:pt x="273697" y="128460"/>
                  </a:lnTo>
                  <a:lnTo>
                    <a:pt x="273862" y="128435"/>
                  </a:lnTo>
                  <a:lnTo>
                    <a:pt x="274739" y="128295"/>
                  </a:lnTo>
                  <a:lnTo>
                    <a:pt x="286499" y="121043"/>
                  </a:lnTo>
                  <a:lnTo>
                    <a:pt x="315455" y="58661"/>
                  </a:lnTo>
                  <a:close/>
                </a:path>
                <a:path w="561340" h="313055">
                  <a:moveTo>
                    <a:pt x="315760" y="215861"/>
                  </a:moveTo>
                  <a:lnTo>
                    <a:pt x="315023" y="215252"/>
                  </a:lnTo>
                  <a:lnTo>
                    <a:pt x="252857" y="240385"/>
                  </a:lnTo>
                  <a:lnTo>
                    <a:pt x="252666" y="240487"/>
                  </a:lnTo>
                  <a:lnTo>
                    <a:pt x="252590" y="240626"/>
                  </a:lnTo>
                  <a:lnTo>
                    <a:pt x="252590" y="240753"/>
                  </a:lnTo>
                  <a:lnTo>
                    <a:pt x="252704" y="240906"/>
                  </a:lnTo>
                  <a:lnTo>
                    <a:pt x="252857" y="240982"/>
                  </a:lnTo>
                  <a:lnTo>
                    <a:pt x="252996" y="241033"/>
                  </a:lnTo>
                  <a:lnTo>
                    <a:pt x="253352" y="241046"/>
                  </a:lnTo>
                  <a:lnTo>
                    <a:pt x="253479" y="241007"/>
                  </a:lnTo>
                  <a:lnTo>
                    <a:pt x="315760" y="215861"/>
                  </a:lnTo>
                  <a:close/>
                </a:path>
                <a:path w="561340" h="313055">
                  <a:moveTo>
                    <a:pt x="316014" y="215480"/>
                  </a:moveTo>
                  <a:lnTo>
                    <a:pt x="315899" y="215328"/>
                  </a:lnTo>
                  <a:lnTo>
                    <a:pt x="315760" y="215252"/>
                  </a:lnTo>
                  <a:lnTo>
                    <a:pt x="315607" y="215201"/>
                  </a:lnTo>
                  <a:lnTo>
                    <a:pt x="315252" y="215188"/>
                  </a:lnTo>
                  <a:lnTo>
                    <a:pt x="315112" y="215226"/>
                  </a:lnTo>
                  <a:lnTo>
                    <a:pt x="315760" y="215849"/>
                  </a:lnTo>
                  <a:lnTo>
                    <a:pt x="315912" y="215760"/>
                  </a:lnTo>
                  <a:lnTo>
                    <a:pt x="316001" y="215633"/>
                  </a:lnTo>
                  <a:lnTo>
                    <a:pt x="316014" y="215480"/>
                  </a:lnTo>
                  <a:close/>
                </a:path>
                <a:path w="561340" h="313055">
                  <a:moveTo>
                    <a:pt x="316077" y="56184"/>
                  </a:moveTo>
                  <a:lnTo>
                    <a:pt x="310857" y="48768"/>
                  </a:lnTo>
                  <a:lnTo>
                    <a:pt x="231863" y="3162"/>
                  </a:lnTo>
                  <a:lnTo>
                    <a:pt x="231584" y="2997"/>
                  </a:lnTo>
                  <a:lnTo>
                    <a:pt x="224396" y="7150"/>
                  </a:lnTo>
                  <a:lnTo>
                    <a:pt x="303453" y="52781"/>
                  </a:lnTo>
                  <a:lnTo>
                    <a:pt x="303695" y="52908"/>
                  </a:lnTo>
                  <a:lnTo>
                    <a:pt x="304279" y="53263"/>
                  </a:lnTo>
                  <a:lnTo>
                    <a:pt x="305930" y="56070"/>
                  </a:lnTo>
                  <a:lnTo>
                    <a:pt x="305866" y="56502"/>
                  </a:lnTo>
                  <a:lnTo>
                    <a:pt x="305752" y="56934"/>
                  </a:lnTo>
                  <a:lnTo>
                    <a:pt x="305650" y="57137"/>
                  </a:lnTo>
                  <a:lnTo>
                    <a:pt x="315455" y="58648"/>
                  </a:lnTo>
                  <a:lnTo>
                    <a:pt x="315518" y="58508"/>
                  </a:lnTo>
                  <a:lnTo>
                    <a:pt x="315658" y="58166"/>
                  </a:lnTo>
                  <a:lnTo>
                    <a:pt x="315963" y="57162"/>
                  </a:lnTo>
                  <a:lnTo>
                    <a:pt x="316077" y="56184"/>
                  </a:lnTo>
                  <a:close/>
                </a:path>
                <a:path w="561340" h="313055">
                  <a:moveTo>
                    <a:pt x="360883" y="312153"/>
                  </a:moveTo>
                  <a:lnTo>
                    <a:pt x="360680" y="311962"/>
                  </a:lnTo>
                  <a:lnTo>
                    <a:pt x="360553" y="311924"/>
                  </a:lnTo>
                  <a:lnTo>
                    <a:pt x="360311" y="311886"/>
                  </a:lnTo>
                  <a:lnTo>
                    <a:pt x="285089" y="308102"/>
                  </a:lnTo>
                  <a:lnTo>
                    <a:pt x="284848" y="308089"/>
                  </a:lnTo>
                  <a:lnTo>
                    <a:pt x="284708" y="308140"/>
                  </a:lnTo>
                  <a:lnTo>
                    <a:pt x="284556" y="308216"/>
                  </a:lnTo>
                  <a:lnTo>
                    <a:pt x="284416" y="308356"/>
                  </a:lnTo>
                  <a:lnTo>
                    <a:pt x="284403" y="308508"/>
                  </a:lnTo>
                  <a:lnTo>
                    <a:pt x="284568" y="308711"/>
                  </a:lnTo>
                  <a:lnTo>
                    <a:pt x="284695" y="308762"/>
                  </a:lnTo>
                  <a:lnTo>
                    <a:pt x="284835" y="308800"/>
                  </a:lnTo>
                  <a:lnTo>
                    <a:pt x="284962" y="308813"/>
                  </a:lnTo>
                  <a:lnTo>
                    <a:pt x="360210" y="312623"/>
                  </a:lnTo>
                  <a:lnTo>
                    <a:pt x="360578" y="312572"/>
                  </a:lnTo>
                  <a:lnTo>
                    <a:pt x="360743" y="312496"/>
                  </a:lnTo>
                  <a:lnTo>
                    <a:pt x="360870" y="312331"/>
                  </a:lnTo>
                  <a:lnTo>
                    <a:pt x="360883" y="312153"/>
                  </a:lnTo>
                  <a:close/>
                </a:path>
                <a:path w="561340" h="313055">
                  <a:moveTo>
                    <a:pt x="401955" y="178193"/>
                  </a:moveTo>
                  <a:lnTo>
                    <a:pt x="401904" y="177901"/>
                  </a:lnTo>
                  <a:lnTo>
                    <a:pt x="401815" y="177622"/>
                  </a:lnTo>
                  <a:lnTo>
                    <a:pt x="401662" y="177342"/>
                  </a:lnTo>
                  <a:lnTo>
                    <a:pt x="401548" y="177215"/>
                  </a:lnTo>
                  <a:lnTo>
                    <a:pt x="401459" y="177076"/>
                  </a:lnTo>
                  <a:lnTo>
                    <a:pt x="401243" y="176822"/>
                  </a:lnTo>
                  <a:lnTo>
                    <a:pt x="400659" y="176352"/>
                  </a:lnTo>
                  <a:lnTo>
                    <a:pt x="400469" y="176276"/>
                  </a:lnTo>
                  <a:lnTo>
                    <a:pt x="321195" y="130492"/>
                  </a:lnTo>
                  <a:lnTo>
                    <a:pt x="320611" y="130124"/>
                  </a:lnTo>
                  <a:lnTo>
                    <a:pt x="318960" y="127317"/>
                  </a:lnTo>
                  <a:lnTo>
                    <a:pt x="319011" y="126885"/>
                  </a:lnTo>
                  <a:lnTo>
                    <a:pt x="319138" y="126466"/>
                  </a:lnTo>
                  <a:lnTo>
                    <a:pt x="319227" y="126250"/>
                  </a:lnTo>
                  <a:lnTo>
                    <a:pt x="319290" y="126111"/>
                  </a:lnTo>
                  <a:lnTo>
                    <a:pt x="348132" y="63944"/>
                  </a:lnTo>
                  <a:lnTo>
                    <a:pt x="348246" y="63741"/>
                  </a:lnTo>
                  <a:lnTo>
                    <a:pt x="348513" y="63246"/>
                  </a:lnTo>
                  <a:lnTo>
                    <a:pt x="353631" y="60629"/>
                  </a:lnTo>
                  <a:lnTo>
                    <a:pt x="350989" y="54965"/>
                  </a:lnTo>
                  <a:lnTo>
                    <a:pt x="338569" y="61988"/>
                  </a:lnTo>
                  <a:lnTo>
                    <a:pt x="338455" y="62217"/>
                  </a:lnTo>
                  <a:lnTo>
                    <a:pt x="309499" y="124599"/>
                  </a:lnTo>
                  <a:lnTo>
                    <a:pt x="309435" y="124739"/>
                  </a:lnTo>
                  <a:lnTo>
                    <a:pt x="309372" y="124879"/>
                  </a:lnTo>
                  <a:lnTo>
                    <a:pt x="309206" y="125222"/>
                  </a:lnTo>
                  <a:lnTo>
                    <a:pt x="308927" y="126225"/>
                  </a:lnTo>
                  <a:lnTo>
                    <a:pt x="308800" y="127228"/>
                  </a:lnTo>
                  <a:lnTo>
                    <a:pt x="308864" y="128219"/>
                  </a:lnTo>
                  <a:lnTo>
                    <a:pt x="309092" y="129222"/>
                  </a:lnTo>
                  <a:lnTo>
                    <a:pt x="313715" y="134454"/>
                  </a:lnTo>
                  <a:lnTo>
                    <a:pt x="313842" y="134543"/>
                  </a:lnTo>
                  <a:lnTo>
                    <a:pt x="314032" y="134632"/>
                  </a:lnTo>
                  <a:lnTo>
                    <a:pt x="393293" y="180403"/>
                  </a:lnTo>
                  <a:lnTo>
                    <a:pt x="396633" y="181254"/>
                  </a:lnTo>
                  <a:lnTo>
                    <a:pt x="397624" y="181229"/>
                  </a:lnTo>
                  <a:lnTo>
                    <a:pt x="399681" y="180759"/>
                  </a:lnTo>
                  <a:lnTo>
                    <a:pt x="399910" y="180682"/>
                  </a:lnTo>
                  <a:lnTo>
                    <a:pt x="400291" y="180505"/>
                  </a:lnTo>
                  <a:lnTo>
                    <a:pt x="400456" y="180390"/>
                  </a:lnTo>
                  <a:lnTo>
                    <a:pt x="400659" y="180301"/>
                  </a:lnTo>
                  <a:lnTo>
                    <a:pt x="401955" y="178473"/>
                  </a:lnTo>
                  <a:lnTo>
                    <a:pt x="401955" y="178193"/>
                  </a:lnTo>
                  <a:close/>
                </a:path>
                <a:path w="561340" h="313055">
                  <a:moveTo>
                    <a:pt x="560895" y="94068"/>
                  </a:moveTo>
                  <a:lnTo>
                    <a:pt x="555688" y="86652"/>
                  </a:lnTo>
                  <a:lnTo>
                    <a:pt x="555498" y="86537"/>
                  </a:lnTo>
                  <a:lnTo>
                    <a:pt x="476605" y="40995"/>
                  </a:lnTo>
                  <a:lnTo>
                    <a:pt x="476440" y="40881"/>
                  </a:lnTo>
                  <a:lnTo>
                    <a:pt x="475818" y="40525"/>
                  </a:lnTo>
                  <a:lnTo>
                    <a:pt x="464743" y="37884"/>
                  </a:lnTo>
                  <a:lnTo>
                    <a:pt x="463003" y="37884"/>
                  </a:lnTo>
                  <a:lnTo>
                    <a:pt x="461264" y="37973"/>
                  </a:lnTo>
                  <a:lnTo>
                    <a:pt x="460006" y="38150"/>
                  </a:lnTo>
                  <a:lnTo>
                    <a:pt x="459752" y="38188"/>
                  </a:lnTo>
                  <a:lnTo>
                    <a:pt x="459282" y="38227"/>
                  </a:lnTo>
                  <a:lnTo>
                    <a:pt x="458673" y="38341"/>
                  </a:lnTo>
                  <a:lnTo>
                    <a:pt x="351002" y="54978"/>
                  </a:lnTo>
                  <a:lnTo>
                    <a:pt x="353631" y="60629"/>
                  </a:lnTo>
                  <a:lnTo>
                    <a:pt x="461886" y="43891"/>
                  </a:lnTo>
                  <a:lnTo>
                    <a:pt x="462013" y="43878"/>
                  </a:lnTo>
                  <a:lnTo>
                    <a:pt x="463499" y="43738"/>
                  </a:lnTo>
                  <a:lnTo>
                    <a:pt x="464997" y="43776"/>
                  </a:lnTo>
                  <a:lnTo>
                    <a:pt x="465734" y="43865"/>
                  </a:lnTo>
                  <a:lnTo>
                    <a:pt x="467118" y="44145"/>
                  </a:lnTo>
                  <a:lnTo>
                    <a:pt x="468109" y="44462"/>
                  </a:lnTo>
                  <a:lnTo>
                    <a:pt x="469265" y="45021"/>
                  </a:lnTo>
                  <a:lnTo>
                    <a:pt x="475437" y="41452"/>
                  </a:lnTo>
                  <a:lnTo>
                    <a:pt x="469265" y="45034"/>
                  </a:lnTo>
                  <a:lnTo>
                    <a:pt x="548322" y="90690"/>
                  </a:lnTo>
                  <a:lnTo>
                    <a:pt x="550760" y="93954"/>
                  </a:lnTo>
                  <a:lnTo>
                    <a:pt x="550722" y="94170"/>
                  </a:lnTo>
                  <a:lnTo>
                    <a:pt x="550710" y="94386"/>
                  </a:lnTo>
                  <a:lnTo>
                    <a:pt x="550583" y="94818"/>
                  </a:lnTo>
                  <a:lnTo>
                    <a:pt x="550494" y="95021"/>
                  </a:lnTo>
                  <a:lnTo>
                    <a:pt x="550418" y="95173"/>
                  </a:lnTo>
                  <a:lnTo>
                    <a:pt x="550341" y="95453"/>
                  </a:lnTo>
                  <a:lnTo>
                    <a:pt x="551586" y="97713"/>
                  </a:lnTo>
                  <a:lnTo>
                    <a:pt x="551738" y="97828"/>
                  </a:lnTo>
                  <a:lnTo>
                    <a:pt x="555307" y="98717"/>
                  </a:lnTo>
                  <a:lnTo>
                    <a:pt x="556298" y="98679"/>
                  </a:lnTo>
                  <a:lnTo>
                    <a:pt x="557022" y="98552"/>
                  </a:lnTo>
                  <a:lnTo>
                    <a:pt x="557707" y="98399"/>
                  </a:lnTo>
                  <a:lnTo>
                    <a:pt x="558558" y="98082"/>
                  </a:lnTo>
                  <a:lnTo>
                    <a:pt x="558723" y="97980"/>
                  </a:lnTo>
                  <a:lnTo>
                    <a:pt x="558914" y="97891"/>
                  </a:lnTo>
                  <a:lnTo>
                    <a:pt x="559269" y="97688"/>
                  </a:lnTo>
                  <a:lnTo>
                    <a:pt x="559409" y="97561"/>
                  </a:lnTo>
                  <a:lnTo>
                    <a:pt x="559562" y="97459"/>
                  </a:lnTo>
                  <a:lnTo>
                    <a:pt x="560793" y="95046"/>
                  </a:lnTo>
                  <a:lnTo>
                    <a:pt x="560895" y="9406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975014" y="1277949"/>
              <a:ext cx="541655" cy="294005"/>
            </a:xfrm>
            <a:custGeom>
              <a:avLst/>
              <a:gdLst/>
              <a:ahLst/>
              <a:cxnLst/>
              <a:rect l="l" t="t" r="r" b="b"/>
              <a:pathLst>
                <a:path w="541654" h="294005">
                  <a:moveTo>
                    <a:pt x="1257" y="85509"/>
                  </a:moveTo>
                  <a:lnTo>
                    <a:pt x="1206" y="85382"/>
                  </a:lnTo>
                  <a:lnTo>
                    <a:pt x="1066" y="85293"/>
                  </a:lnTo>
                  <a:lnTo>
                    <a:pt x="939" y="85242"/>
                  </a:lnTo>
                  <a:lnTo>
                    <a:pt x="812" y="85217"/>
                  </a:lnTo>
                  <a:lnTo>
                    <a:pt x="457" y="85204"/>
                  </a:lnTo>
                  <a:lnTo>
                    <a:pt x="304" y="85242"/>
                  </a:lnTo>
                  <a:lnTo>
                    <a:pt x="165" y="85305"/>
                  </a:lnTo>
                  <a:lnTo>
                    <a:pt x="50" y="85432"/>
                  </a:lnTo>
                  <a:lnTo>
                    <a:pt x="0" y="85585"/>
                  </a:lnTo>
                  <a:lnTo>
                    <a:pt x="1257" y="85521"/>
                  </a:lnTo>
                  <a:close/>
                </a:path>
                <a:path w="541654" h="294005">
                  <a:moveTo>
                    <a:pt x="12268" y="158026"/>
                  </a:moveTo>
                  <a:lnTo>
                    <a:pt x="1270" y="85521"/>
                  </a:lnTo>
                  <a:lnTo>
                    <a:pt x="0" y="85585"/>
                  </a:lnTo>
                  <a:lnTo>
                    <a:pt x="10998" y="158089"/>
                  </a:lnTo>
                  <a:lnTo>
                    <a:pt x="11036" y="158216"/>
                  </a:lnTo>
                  <a:lnTo>
                    <a:pt x="11188" y="158330"/>
                  </a:lnTo>
                  <a:lnTo>
                    <a:pt x="11315" y="158381"/>
                  </a:lnTo>
                  <a:lnTo>
                    <a:pt x="11455" y="158407"/>
                  </a:lnTo>
                  <a:lnTo>
                    <a:pt x="11696" y="158432"/>
                  </a:lnTo>
                  <a:lnTo>
                    <a:pt x="11823" y="158407"/>
                  </a:lnTo>
                  <a:lnTo>
                    <a:pt x="11988" y="158356"/>
                  </a:lnTo>
                  <a:lnTo>
                    <a:pt x="12115" y="158292"/>
                  </a:lnTo>
                  <a:lnTo>
                    <a:pt x="12230" y="158165"/>
                  </a:lnTo>
                  <a:lnTo>
                    <a:pt x="12255" y="158038"/>
                  </a:lnTo>
                  <a:close/>
                </a:path>
                <a:path w="541654" h="294005">
                  <a:moveTo>
                    <a:pt x="96405" y="171234"/>
                  </a:moveTo>
                  <a:lnTo>
                    <a:pt x="95351" y="170815"/>
                  </a:lnTo>
                  <a:lnTo>
                    <a:pt x="95262" y="170942"/>
                  </a:lnTo>
                  <a:lnTo>
                    <a:pt x="95250" y="171081"/>
                  </a:lnTo>
                  <a:lnTo>
                    <a:pt x="95326" y="171208"/>
                  </a:lnTo>
                  <a:lnTo>
                    <a:pt x="95453" y="171284"/>
                  </a:lnTo>
                  <a:lnTo>
                    <a:pt x="95605" y="171348"/>
                  </a:lnTo>
                  <a:lnTo>
                    <a:pt x="95745" y="171373"/>
                  </a:lnTo>
                  <a:lnTo>
                    <a:pt x="96024" y="171386"/>
                  </a:lnTo>
                  <a:lnTo>
                    <a:pt x="96189" y="171348"/>
                  </a:lnTo>
                  <a:lnTo>
                    <a:pt x="96316" y="171284"/>
                  </a:lnTo>
                  <a:close/>
                </a:path>
                <a:path w="541654" h="294005">
                  <a:moveTo>
                    <a:pt x="138518" y="262115"/>
                  </a:moveTo>
                  <a:lnTo>
                    <a:pt x="138391" y="262077"/>
                  </a:lnTo>
                  <a:lnTo>
                    <a:pt x="138125" y="262077"/>
                  </a:lnTo>
                  <a:lnTo>
                    <a:pt x="137960" y="262128"/>
                  </a:lnTo>
                  <a:lnTo>
                    <a:pt x="137833" y="262178"/>
                  </a:lnTo>
                  <a:lnTo>
                    <a:pt x="137680" y="262293"/>
                  </a:lnTo>
                  <a:lnTo>
                    <a:pt x="137642" y="262509"/>
                  </a:lnTo>
                  <a:lnTo>
                    <a:pt x="137782" y="262699"/>
                  </a:lnTo>
                  <a:lnTo>
                    <a:pt x="137909" y="262763"/>
                  </a:lnTo>
                  <a:lnTo>
                    <a:pt x="138518" y="262115"/>
                  </a:lnTo>
                  <a:close/>
                </a:path>
                <a:path w="541654" h="294005">
                  <a:moveTo>
                    <a:pt x="168744" y="111417"/>
                  </a:moveTo>
                  <a:lnTo>
                    <a:pt x="168668" y="111277"/>
                  </a:lnTo>
                  <a:lnTo>
                    <a:pt x="168541" y="111201"/>
                  </a:lnTo>
                  <a:lnTo>
                    <a:pt x="168402" y="111125"/>
                  </a:lnTo>
                  <a:lnTo>
                    <a:pt x="168249" y="111099"/>
                  </a:lnTo>
                  <a:lnTo>
                    <a:pt x="167970" y="111099"/>
                  </a:lnTo>
                  <a:lnTo>
                    <a:pt x="167805" y="111150"/>
                  </a:lnTo>
                  <a:lnTo>
                    <a:pt x="167665" y="111201"/>
                  </a:lnTo>
                  <a:lnTo>
                    <a:pt x="95364" y="170815"/>
                  </a:lnTo>
                  <a:lnTo>
                    <a:pt x="96405" y="171234"/>
                  </a:lnTo>
                  <a:lnTo>
                    <a:pt x="168643" y="111683"/>
                  </a:lnTo>
                  <a:lnTo>
                    <a:pt x="167894" y="111379"/>
                  </a:lnTo>
                  <a:lnTo>
                    <a:pt x="168643" y="111671"/>
                  </a:lnTo>
                  <a:lnTo>
                    <a:pt x="168732" y="111531"/>
                  </a:lnTo>
                  <a:close/>
                </a:path>
                <a:path w="541654" h="294005">
                  <a:moveTo>
                    <a:pt x="253072" y="293141"/>
                  </a:moveTo>
                  <a:lnTo>
                    <a:pt x="253009" y="293014"/>
                  </a:lnTo>
                  <a:lnTo>
                    <a:pt x="252857" y="292912"/>
                  </a:lnTo>
                  <a:lnTo>
                    <a:pt x="252717" y="292862"/>
                  </a:lnTo>
                  <a:lnTo>
                    <a:pt x="138531" y="262115"/>
                  </a:lnTo>
                  <a:lnTo>
                    <a:pt x="137998" y="262775"/>
                  </a:lnTo>
                  <a:lnTo>
                    <a:pt x="252196" y="293522"/>
                  </a:lnTo>
                  <a:lnTo>
                    <a:pt x="252577" y="293560"/>
                  </a:lnTo>
                  <a:lnTo>
                    <a:pt x="252704" y="293522"/>
                  </a:lnTo>
                  <a:lnTo>
                    <a:pt x="252857" y="293484"/>
                  </a:lnTo>
                  <a:lnTo>
                    <a:pt x="253022" y="293344"/>
                  </a:lnTo>
                  <a:lnTo>
                    <a:pt x="253072" y="293217"/>
                  </a:lnTo>
                  <a:close/>
                </a:path>
                <a:path w="541654" h="294005">
                  <a:moveTo>
                    <a:pt x="268185" y="193382"/>
                  </a:moveTo>
                  <a:lnTo>
                    <a:pt x="268008" y="193205"/>
                  </a:lnTo>
                  <a:lnTo>
                    <a:pt x="267868" y="193167"/>
                  </a:lnTo>
                  <a:lnTo>
                    <a:pt x="267487" y="193103"/>
                  </a:lnTo>
                  <a:lnTo>
                    <a:pt x="145732" y="211924"/>
                  </a:lnTo>
                  <a:lnTo>
                    <a:pt x="145605" y="211975"/>
                  </a:lnTo>
                  <a:lnTo>
                    <a:pt x="145440" y="212039"/>
                  </a:lnTo>
                  <a:lnTo>
                    <a:pt x="145300" y="212153"/>
                  </a:lnTo>
                  <a:lnTo>
                    <a:pt x="145262" y="212293"/>
                  </a:lnTo>
                  <a:lnTo>
                    <a:pt x="145338" y="212432"/>
                  </a:lnTo>
                  <a:lnTo>
                    <a:pt x="145465" y="212547"/>
                  </a:lnTo>
                  <a:lnTo>
                    <a:pt x="145618" y="212610"/>
                  </a:lnTo>
                  <a:lnTo>
                    <a:pt x="145770" y="212648"/>
                  </a:lnTo>
                  <a:lnTo>
                    <a:pt x="146037" y="212648"/>
                  </a:lnTo>
                  <a:lnTo>
                    <a:pt x="267728" y="193814"/>
                  </a:lnTo>
                  <a:lnTo>
                    <a:pt x="267550" y="193408"/>
                  </a:lnTo>
                  <a:lnTo>
                    <a:pt x="267741" y="193789"/>
                  </a:lnTo>
                  <a:lnTo>
                    <a:pt x="268033" y="193738"/>
                  </a:lnTo>
                  <a:lnTo>
                    <a:pt x="268173" y="193611"/>
                  </a:lnTo>
                  <a:lnTo>
                    <a:pt x="268185" y="193382"/>
                  </a:lnTo>
                  <a:close/>
                </a:path>
                <a:path w="541654" h="294005">
                  <a:moveTo>
                    <a:pt x="288429" y="317"/>
                  </a:moveTo>
                  <a:lnTo>
                    <a:pt x="288150" y="177"/>
                  </a:lnTo>
                  <a:lnTo>
                    <a:pt x="287921" y="101"/>
                  </a:lnTo>
                  <a:lnTo>
                    <a:pt x="287743" y="63"/>
                  </a:lnTo>
                  <a:lnTo>
                    <a:pt x="287553" y="25"/>
                  </a:lnTo>
                  <a:lnTo>
                    <a:pt x="287362" y="12"/>
                  </a:lnTo>
                  <a:lnTo>
                    <a:pt x="287185" y="0"/>
                  </a:lnTo>
                  <a:lnTo>
                    <a:pt x="286994" y="0"/>
                  </a:lnTo>
                  <a:lnTo>
                    <a:pt x="286816" y="12"/>
                  </a:lnTo>
                  <a:lnTo>
                    <a:pt x="286448" y="63"/>
                  </a:lnTo>
                  <a:lnTo>
                    <a:pt x="286270" y="101"/>
                  </a:lnTo>
                  <a:lnTo>
                    <a:pt x="286118" y="152"/>
                  </a:lnTo>
                  <a:lnTo>
                    <a:pt x="285813" y="279"/>
                  </a:lnTo>
                  <a:lnTo>
                    <a:pt x="285686" y="368"/>
                  </a:lnTo>
                  <a:lnTo>
                    <a:pt x="285559" y="444"/>
                  </a:lnTo>
                  <a:lnTo>
                    <a:pt x="285381" y="635"/>
                  </a:lnTo>
                  <a:lnTo>
                    <a:pt x="285242" y="825"/>
                  </a:lnTo>
                  <a:lnTo>
                    <a:pt x="285191" y="1041"/>
                  </a:lnTo>
                  <a:lnTo>
                    <a:pt x="285242" y="1371"/>
                  </a:lnTo>
                  <a:lnTo>
                    <a:pt x="285343" y="1524"/>
                  </a:lnTo>
                  <a:lnTo>
                    <a:pt x="285457" y="1663"/>
                  </a:lnTo>
                  <a:lnTo>
                    <a:pt x="285686" y="1828"/>
                  </a:lnTo>
                  <a:lnTo>
                    <a:pt x="288429" y="317"/>
                  </a:lnTo>
                  <a:close/>
                </a:path>
                <a:path w="541654" h="294005">
                  <a:moveTo>
                    <a:pt x="302437" y="8801"/>
                  </a:moveTo>
                  <a:lnTo>
                    <a:pt x="302387" y="8585"/>
                  </a:lnTo>
                  <a:lnTo>
                    <a:pt x="302298" y="8432"/>
                  </a:lnTo>
                  <a:lnTo>
                    <a:pt x="302183" y="8293"/>
                  </a:lnTo>
                  <a:lnTo>
                    <a:pt x="301942" y="8102"/>
                  </a:lnTo>
                  <a:lnTo>
                    <a:pt x="288442" y="317"/>
                  </a:lnTo>
                  <a:lnTo>
                    <a:pt x="285762" y="1879"/>
                  </a:lnTo>
                  <a:lnTo>
                    <a:pt x="299199" y="9626"/>
                  </a:lnTo>
                  <a:lnTo>
                    <a:pt x="300888" y="8648"/>
                  </a:lnTo>
                  <a:lnTo>
                    <a:pt x="299199" y="9639"/>
                  </a:lnTo>
                  <a:lnTo>
                    <a:pt x="299491" y="9779"/>
                  </a:lnTo>
                  <a:lnTo>
                    <a:pt x="299720" y="9855"/>
                  </a:lnTo>
                  <a:lnTo>
                    <a:pt x="299885" y="9893"/>
                  </a:lnTo>
                  <a:lnTo>
                    <a:pt x="300088" y="9931"/>
                  </a:lnTo>
                  <a:lnTo>
                    <a:pt x="300443" y="9956"/>
                  </a:lnTo>
                  <a:lnTo>
                    <a:pt x="300634" y="9956"/>
                  </a:lnTo>
                  <a:lnTo>
                    <a:pt x="300824" y="9944"/>
                  </a:lnTo>
                  <a:lnTo>
                    <a:pt x="301002" y="9931"/>
                  </a:lnTo>
                  <a:lnTo>
                    <a:pt x="301180" y="9893"/>
                  </a:lnTo>
                  <a:lnTo>
                    <a:pt x="301371" y="9855"/>
                  </a:lnTo>
                  <a:lnTo>
                    <a:pt x="301523" y="9804"/>
                  </a:lnTo>
                  <a:lnTo>
                    <a:pt x="301675" y="9740"/>
                  </a:lnTo>
                  <a:lnTo>
                    <a:pt x="301815" y="9664"/>
                  </a:lnTo>
                  <a:lnTo>
                    <a:pt x="301942" y="9588"/>
                  </a:lnTo>
                  <a:lnTo>
                    <a:pt x="302082" y="9512"/>
                  </a:lnTo>
                  <a:lnTo>
                    <a:pt x="302260" y="9321"/>
                  </a:lnTo>
                  <a:lnTo>
                    <a:pt x="302387" y="9131"/>
                  </a:lnTo>
                  <a:lnTo>
                    <a:pt x="302437" y="8915"/>
                  </a:lnTo>
                  <a:close/>
                </a:path>
                <a:path w="541654" h="294005">
                  <a:moveTo>
                    <a:pt x="324281" y="5486"/>
                  </a:moveTo>
                  <a:lnTo>
                    <a:pt x="324078" y="5397"/>
                  </a:lnTo>
                  <a:lnTo>
                    <a:pt x="323926" y="5334"/>
                  </a:lnTo>
                  <a:lnTo>
                    <a:pt x="323761" y="5270"/>
                  </a:lnTo>
                  <a:lnTo>
                    <a:pt x="323596" y="5232"/>
                  </a:lnTo>
                  <a:lnTo>
                    <a:pt x="323405" y="5194"/>
                  </a:lnTo>
                  <a:lnTo>
                    <a:pt x="323215" y="5181"/>
                  </a:lnTo>
                  <a:lnTo>
                    <a:pt x="323037" y="5168"/>
                  </a:lnTo>
                  <a:lnTo>
                    <a:pt x="322846" y="5168"/>
                  </a:lnTo>
                  <a:lnTo>
                    <a:pt x="322668" y="5181"/>
                  </a:lnTo>
                  <a:lnTo>
                    <a:pt x="322478" y="5194"/>
                  </a:lnTo>
                  <a:lnTo>
                    <a:pt x="322300" y="5232"/>
                  </a:lnTo>
                  <a:lnTo>
                    <a:pt x="322122" y="5270"/>
                  </a:lnTo>
                  <a:lnTo>
                    <a:pt x="321970" y="5334"/>
                  </a:lnTo>
                  <a:lnTo>
                    <a:pt x="321805" y="5397"/>
                  </a:lnTo>
                  <a:lnTo>
                    <a:pt x="321602" y="5486"/>
                  </a:lnTo>
                  <a:lnTo>
                    <a:pt x="321411" y="5613"/>
                  </a:lnTo>
                  <a:lnTo>
                    <a:pt x="321183" y="5842"/>
                  </a:lnTo>
                  <a:lnTo>
                    <a:pt x="321094" y="5994"/>
                  </a:lnTo>
                  <a:lnTo>
                    <a:pt x="321043" y="6210"/>
                  </a:lnTo>
                  <a:lnTo>
                    <a:pt x="321094" y="6540"/>
                  </a:lnTo>
                  <a:lnTo>
                    <a:pt x="321183" y="6692"/>
                  </a:lnTo>
                  <a:lnTo>
                    <a:pt x="321310" y="6832"/>
                  </a:lnTo>
                  <a:lnTo>
                    <a:pt x="321538" y="7023"/>
                  </a:lnTo>
                  <a:lnTo>
                    <a:pt x="324281" y="5486"/>
                  </a:lnTo>
                  <a:close/>
                </a:path>
                <a:path w="541654" h="294005">
                  <a:moveTo>
                    <a:pt x="333260" y="30327"/>
                  </a:moveTo>
                  <a:lnTo>
                    <a:pt x="330568" y="28765"/>
                  </a:lnTo>
                  <a:lnTo>
                    <a:pt x="317119" y="36525"/>
                  </a:lnTo>
                  <a:lnTo>
                    <a:pt x="319811" y="38087"/>
                  </a:lnTo>
                  <a:lnTo>
                    <a:pt x="333260" y="30327"/>
                  </a:lnTo>
                  <a:close/>
                </a:path>
                <a:path w="541654" h="294005">
                  <a:moveTo>
                    <a:pt x="338289" y="13982"/>
                  </a:moveTo>
                  <a:lnTo>
                    <a:pt x="338239" y="13766"/>
                  </a:lnTo>
                  <a:lnTo>
                    <a:pt x="338150" y="13614"/>
                  </a:lnTo>
                  <a:lnTo>
                    <a:pt x="337997" y="13423"/>
                  </a:lnTo>
                  <a:lnTo>
                    <a:pt x="337794" y="13284"/>
                  </a:lnTo>
                  <a:lnTo>
                    <a:pt x="335051" y="14820"/>
                  </a:lnTo>
                  <a:lnTo>
                    <a:pt x="335254" y="14909"/>
                  </a:lnTo>
                  <a:lnTo>
                    <a:pt x="335572" y="15036"/>
                  </a:lnTo>
                  <a:lnTo>
                    <a:pt x="335927" y="15087"/>
                  </a:lnTo>
                  <a:lnTo>
                    <a:pt x="336130" y="15125"/>
                  </a:lnTo>
                  <a:lnTo>
                    <a:pt x="336664" y="15125"/>
                  </a:lnTo>
                  <a:lnTo>
                    <a:pt x="336854" y="15087"/>
                  </a:lnTo>
                  <a:lnTo>
                    <a:pt x="337210" y="15036"/>
                  </a:lnTo>
                  <a:lnTo>
                    <a:pt x="337375" y="14973"/>
                  </a:lnTo>
                  <a:lnTo>
                    <a:pt x="337527" y="14909"/>
                  </a:lnTo>
                  <a:lnTo>
                    <a:pt x="337731" y="14820"/>
                  </a:lnTo>
                  <a:lnTo>
                    <a:pt x="337997" y="14643"/>
                  </a:lnTo>
                  <a:lnTo>
                    <a:pt x="338150" y="14452"/>
                  </a:lnTo>
                  <a:lnTo>
                    <a:pt x="338239" y="14287"/>
                  </a:lnTo>
                  <a:lnTo>
                    <a:pt x="338289" y="14097"/>
                  </a:lnTo>
                  <a:close/>
                </a:path>
                <a:path w="541654" h="294005">
                  <a:moveTo>
                    <a:pt x="338289" y="6223"/>
                  </a:moveTo>
                  <a:lnTo>
                    <a:pt x="338264" y="6057"/>
                  </a:lnTo>
                  <a:lnTo>
                    <a:pt x="338175" y="5905"/>
                  </a:lnTo>
                  <a:lnTo>
                    <a:pt x="338023" y="5715"/>
                  </a:lnTo>
                  <a:lnTo>
                    <a:pt x="337794" y="5524"/>
                  </a:lnTo>
                  <a:lnTo>
                    <a:pt x="337667" y="5473"/>
                  </a:lnTo>
                  <a:lnTo>
                    <a:pt x="337527" y="5397"/>
                  </a:lnTo>
                  <a:lnTo>
                    <a:pt x="337045" y="5232"/>
                  </a:lnTo>
                  <a:lnTo>
                    <a:pt x="336651" y="5181"/>
                  </a:lnTo>
                  <a:lnTo>
                    <a:pt x="336118" y="5181"/>
                  </a:lnTo>
                  <a:lnTo>
                    <a:pt x="335749" y="5232"/>
                  </a:lnTo>
                  <a:lnTo>
                    <a:pt x="335572" y="5283"/>
                  </a:lnTo>
                  <a:lnTo>
                    <a:pt x="335330" y="5359"/>
                  </a:lnTo>
                  <a:lnTo>
                    <a:pt x="335114" y="5473"/>
                  </a:lnTo>
                  <a:lnTo>
                    <a:pt x="329653" y="8610"/>
                  </a:lnTo>
                  <a:lnTo>
                    <a:pt x="324281" y="5499"/>
                  </a:lnTo>
                  <a:lnTo>
                    <a:pt x="321602" y="7061"/>
                  </a:lnTo>
                  <a:lnTo>
                    <a:pt x="326961" y="10160"/>
                  </a:lnTo>
                  <a:lnTo>
                    <a:pt x="321602" y="13258"/>
                  </a:lnTo>
                  <a:lnTo>
                    <a:pt x="321411" y="13373"/>
                  </a:lnTo>
                  <a:lnTo>
                    <a:pt x="321208" y="13563"/>
                  </a:lnTo>
                  <a:lnTo>
                    <a:pt x="321094" y="13754"/>
                  </a:lnTo>
                  <a:lnTo>
                    <a:pt x="321043" y="13970"/>
                  </a:lnTo>
                  <a:lnTo>
                    <a:pt x="321056" y="14185"/>
                  </a:lnTo>
                  <a:lnTo>
                    <a:pt x="321157" y="14401"/>
                  </a:lnTo>
                  <a:lnTo>
                    <a:pt x="321386" y="14643"/>
                  </a:lnTo>
                  <a:lnTo>
                    <a:pt x="321538" y="14782"/>
                  </a:lnTo>
                  <a:lnTo>
                    <a:pt x="321665" y="14833"/>
                  </a:lnTo>
                  <a:lnTo>
                    <a:pt x="321805" y="14922"/>
                  </a:lnTo>
                  <a:lnTo>
                    <a:pt x="322122" y="15024"/>
                  </a:lnTo>
                  <a:lnTo>
                    <a:pt x="322287" y="15074"/>
                  </a:lnTo>
                  <a:lnTo>
                    <a:pt x="322580" y="15113"/>
                  </a:lnTo>
                  <a:lnTo>
                    <a:pt x="322846" y="15138"/>
                  </a:lnTo>
                  <a:lnTo>
                    <a:pt x="323037" y="15138"/>
                  </a:lnTo>
                  <a:lnTo>
                    <a:pt x="323227" y="15113"/>
                  </a:lnTo>
                  <a:lnTo>
                    <a:pt x="323583" y="15074"/>
                  </a:lnTo>
                  <a:lnTo>
                    <a:pt x="323761" y="15024"/>
                  </a:lnTo>
                  <a:lnTo>
                    <a:pt x="323938" y="14973"/>
                  </a:lnTo>
                  <a:lnTo>
                    <a:pt x="324078" y="14922"/>
                  </a:lnTo>
                  <a:lnTo>
                    <a:pt x="324218" y="14833"/>
                  </a:lnTo>
                  <a:lnTo>
                    <a:pt x="329653" y="11709"/>
                  </a:lnTo>
                  <a:lnTo>
                    <a:pt x="335038" y="14808"/>
                  </a:lnTo>
                  <a:lnTo>
                    <a:pt x="337731" y="13258"/>
                  </a:lnTo>
                  <a:lnTo>
                    <a:pt x="332346" y="10160"/>
                  </a:lnTo>
                  <a:lnTo>
                    <a:pt x="337718" y="7061"/>
                  </a:lnTo>
                  <a:lnTo>
                    <a:pt x="338175" y="6642"/>
                  </a:lnTo>
                  <a:lnTo>
                    <a:pt x="338264" y="6489"/>
                  </a:lnTo>
                  <a:lnTo>
                    <a:pt x="338289" y="6337"/>
                  </a:lnTo>
                  <a:close/>
                </a:path>
                <a:path w="541654" h="294005">
                  <a:moveTo>
                    <a:pt x="470674" y="18478"/>
                  </a:moveTo>
                  <a:lnTo>
                    <a:pt x="467334" y="17640"/>
                  </a:lnTo>
                  <a:lnTo>
                    <a:pt x="466331" y="17665"/>
                  </a:lnTo>
                  <a:lnTo>
                    <a:pt x="465848" y="17729"/>
                  </a:lnTo>
                  <a:lnTo>
                    <a:pt x="465378" y="17805"/>
                  </a:lnTo>
                  <a:lnTo>
                    <a:pt x="464451" y="18046"/>
                  </a:lnTo>
                  <a:lnTo>
                    <a:pt x="464273" y="18135"/>
                  </a:lnTo>
                  <a:lnTo>
                    <a:pt x="464058" y="18211"/>
                  </a:lnTo>
                  <a:lnTo>
                    <a:pt x="462013" y="20408"/>
                  </a:lnTo>
                  <a:lnTo>
                    <a:pt x="462013" y="20701"/>
                  </a:lnTo>
                  <a:lnTo>
                    <a:pt x="462064" y="20993"/>
                  </a:lnTo>
                  <a:lnTo>
                    <a:pt x="462153" y="21272"/>
                  </a:lnTo>
                  <a:lnTo>
                    <a:pt x="462292" y="21551"/>
                  </a:lnTo>
                  <a:lnTo>
                    <a:pt x="462407" y="21678"/>
                  </a:lnTo>
                  <a:lnTo>
                    <a:pt x="462495" y="21818"/>
                  </a:lnTo>
                  <a:lnTo>
                    <a:pt x="462724" y="22059"/>
                  </a:lnTo>
                  <a:lnTo>
                    <a:pt x="463003" y="22313"/>
                  </a:lnTo>
                  <a:lnTo>
                    <a:pt x="463308" y="22542"/>
                  </a:lnTo>
                  <a:lnTo>
                    <a:pt x="463499" y="22631"/>
                  </a:lnTo>
                  <a:lnTo>
                    <a:pt x="470674" y="18478"/>
                  </a:lnTo>
                  <a:close/>
                </a:path>
                <a:path w="541654" h="294005">
                  <a:moveTo>
                    <a:pt x="475424" y="27686"/>
                  </a:moveTo>
                  <a:lnTo>
                    <a:pt x="470446" y="24701"/>
                  </a:lnTo>
                  <a:lnTo>
                    <a:pt x="469442" y="24739"/>
                  </a:lnTo>
                  <a:lnTo>
                    <a:pt x="466331" y="25857"/>
                  </a:lnTo>
                  <a:lnTo>
                    <a:pt x="466178" y="25958"/>
                  </a:lnTo>
                  <a:lnTo>
                    <a:pt x="465912" y="26212"/>
                  </a:lnTo>
                  <a:lnTo>
                    <a:pt x="465696" y="26466"/>
                  </a:lnTo>
                  <a:lnTo>
                    <a:pt x="465531" y="26733"/>
                  </a:lnTo>
                  <a:lnTo>
                    <a:pt x="465467" y="26873"/>
                  </a:lnTo>
                  <a:lnTo>
                    <a:pt x="436448" y="89395"/>
                  </a:lnTo>
                  <a:lnTo>
                    <a:pt x="436372" y="89535"/>
                  </a:lnTo>
                  <a:lnTo>
                    <a:pt x="436181" y="89877"/>
                  </a:lnTo>
                  <a:lnTo>
                    <a:pt x="431063" y="92494"/>
                  </a:lnTo>
                  <a:lnTo>
                    <a:pt x="322808" y="109245"/>
                  </a:lnTo>
                  <a:lnTo>
                    <a:pt x="322592" y="109283"/>
                  </a:lnTo>
                  <a:lnTo>
                    <a:pt x="321183" y="109397"/>
                  </a:lnTo>
                  <a:lnTo>
                    <a:pt x="320446" y="109397"/>
                  </a:lnTo>
                  <a:lnTo>
                    <a:pt x="315429" y="108115"/>
                  </a:lnTo>
                  <a:lnTo>
                    <a:pt x="315264" y="108013"/>
                  </a:lnTo>
                  <a:lnTo>
                    <a:pt x="314896" y="107835"/>
                  </a:lnTo>
                  <a:lnTo>
                    <a:pt x="314667" y="107759"/>
                  </a:lnTo>
                  <a:lnTo>
                    <a:pt x="314464" y="107670"/>
                  </a:lnTo>
                  <a:lnTo>
                    <a:pt x="313588" y="107429"/>
                  </a:lnTo>
                  <a:lnTo>
                    <a:pt x="312597" y="107289"/>
                  </a:lnTo>
                  <a:lnTo>
                    <a:pt x="312102" y="107264"/>
                  </a:lnTo>
                  <a:lnTo>
                    <a:pt x="311594" y="107264"/>
                  </a:lnTo>
                  <a:lnTo>
                    <a:pt x="309054" y="107759"/>
                  </a:lnTo>
                  <a:lnTo>
                    <a:pt x="308838" y="107835"/>
                  </a:lnTo>
                  <a:lnTo>
                    <a:pt x="306781" y="110032"/>
                  </a:lnTo>
                  <a:lnTo>
                    <a:pt x="306781" y="110324"/>
                  </a:lnTo>
                  <a:lnTo>
                    <a:pt x="306832" y="110617"/>
                  </a:lnTo>
                  <a:lnTo>
                    <a:pt x="306920" y="110896"/>
                  </a:lnTo>
                  <a:lnTo>
                    <a:pt x="307073" y="111175"/>
                  </a:lnTo>
                  <a:lnTo>
                    <a:pt x="307187" y="111302"/>
                  </a:lnTo>
                  <a:lnTo>
                    <a:pt x="307276" y="111442"/>
                  </a:lnTo>
                  <a:lnTo>
                    <a:pt x="307492" y="111696"/>
                  </a:lnTo>
                  <a:lnTo>
                    <a:pt x="307784" y="111937"/>
                  </a:lnTo>
                  <a:lnTo>
                    <a:pt x="308102" y="112166"/>
                  </a:lnTo>
                  <a:lnTo>
                    <a:pt x="308267" y="112255"/>
                  </a:lnTo>
                  <a:lnTo>
                    <a:pt x="308876" y="112610"/>
                  </a:lnTo>
                  <a:lnTo>
                    <a:pt x="319951" y="115252"/>
                  </a:lnTo>
                  <a:lnTo>
                    <a:pt x="321691" y="115252"/>
                  </a:lnTo>
                  <a:lnTo>
                    <a:pt x="323430" y="115163"/>
                  </a:lnTo>
                  <a:lnTo>
                    <a:pt x="324954" y="114960"/>
                  </a:lnTo>
                  <a:lnTo>
                    <a:pt x="325399" y="114922"/>
                  </a:lnTo>
                  <a:lnTo>
                    <a:pt x="325539" y="114896"/>
                  </a:lnTo>
                  <a:lnTo>
                    <a:pt x="433578" y="98171"/>
                  </a:lnTo>
                  <a:lnTo>
                    <a:pt x="433705" y="98158"/>
                  </a:lnTo>
                  <a:lnTo>
                    <a:pt x="434543" y="98018"/>
                  </a:lnTo>
                  <a:lnTo>
                    <a:pt x="446138" y="91109"/>
                  </a:lnTo>
                  <a:lnTo>
                    <a:pt x="446201" y="90970"/>
                  </a:lnTo>
                  <a:lnTo>
                    <a:pt x="446316" y="90766"/>
                  </a:lnTo>
                  <a:lnTo>
                    <a:pt x="475259" y="28397"/>
                  </a:lnTo>
                  <a:lnTo>
                    <a:pt x="475322" y="28244"/>
                  </a:lnTo>
                  <a:lnTo>
                    <a:pt x="475399" y="27965"/>
                  </a:lnTo>
                  <a:lnTo>
                    <a:pt x="475424" y="27686"/>
                  </a:lnTo>
                  <a:close/>
                </a:path>
                <a:path w="541654" h="294005">
                  <a:moveTo>
                    <a:pt x="536270" y="159842"/>
                  </a:moveTo>
                  <a:lnTo>
                    <a:pt x="457009" y="114084"/>
                  </a:lnTo>
                  <a:lnTo>
                    <a:pt x="456399" y="113728"/>
                  </a:lnTo>
                  <a:lnTo>
                    <a:pt x="445325" y="111086"/>
                  </a:lnTo>
                  <a:lnTo>
                    <a:pt x="443585" y="111086"/>
                  </a:lnTo>
                  <a:lnTo>
                    <a:pt x="441845" y="111175"/>
                  </a:lnTo>
                  <a:lnTo>
                    <a:pt x="440588" y="111353"/>
                  </a:lnTo>
                  <a:lnTo>
                    <a:pt x="440334" y="111391"/>
                  </a:lnTo>
                  <a:lnTo>
                    <a:pt x="439864" y="111429"/>
                  </a:lnTo>
                  <a:lnTo>
                    <a:pt x="439610" y="111480"/>
                  </a:lnTo>
                  <a:lnTo>
                    <a:pt x="331597" y="128181"/>
                  </a:lnTo>
                  <a:lnTo>
                    <a:pt x="331343" y="128231"/>
                  </a:lnTo>
                  <a:lnTo>
                    <a:pt x="330733" y="128320"/>
                  </a:lnTo>
                  <a:lnTo>
                    <a:pt x="329107" y="128676"/>
                  </a:lnTo>
                  <a:lnTo>
                    <a:pt x="319163" y="135178"/>
                  </a:lnTo>
                  <a:lnTo>
                    <a:pt x="319024" y="135420"/>
                  </a:lnTo>
                  <a:lnTo>
                    <a:pt x="290080" y="197802"/>
                  </a:lnTo>
                  <a:lnTo>
                    <a:pt x="290017" y="197942"/>
                  </a:lnTo>
                  <a:lnTo>
                    <a:pt x="289953" y="198094"/>
                  </a:lnTo>
                  <a:lnTo>
                    <a:pt x="289801" y="198450"/>
                  </a:lnTo>
                  <a:lnTo>
                    <a:pt x="289509" y="199440"/>
                  </a:lnTo>
                  <a:lnTo>
                    <a:pt x="289445" y="199923"/>
                  </a:lnTo>
                  <a:lnTo>
                    <a:pt x="289407" y="200418"/>
                  </a:lnTo>
                  <a:lnTo>
                    <a:pt x="289445" y="201434"/>
                  </a:lnTo>
                  <a:lnTo>
                    <a:pt x="289572" y="201930"/>
                  </a:lnTo>
                  <a:lnTo>
                    <a:pt x="289674" y="202425"/>
                  </a:lnTo>
                  <a:lnTo>
                    <a:pt x="294601" y="207848"/>
                  </a:lnTo>
                  <a:lnTo>
                    <a:pt x="373862" y="253606"/>
                  </a:lnTo>
                  <a:lnTo>
                    <a:pt x="381050" y="249453"/>
                  </a:lnTo>
                  <a:lnTo>
                    <a:pt x="302107" y="203923"/>
                  </a:lnTo>
                  <a:lnTo>
                    <a:pt x="301942" y="203796"/>
                  </a:lnTo>
                  <a:lnTo>
                    <a:pt x="301777" y="203708"/>
                  </a:lnTo>
                  <a:lnTo>
                    <a:pt x="301193" y="203339"/>
                  </a:lnTo>
                  <a:lnTo>
                    <a:pt x="300761" y="202996"/>
                  </a:lnTo>
                  <a:lnTo>
                    <a:pt x="300583" y="202793"/>
                  </a:lnTo>
                  <a:lnTo>
                    <a:pt x="300380" y="202615"/>
                  </a:lnTo>
                  <a:lnTo>
                    <a:pt x="299542" y="200533"/>
                  </a:lnTo>
                  <a:lnTo>
                    <a:pt x="299593" y="200101"/>
                  </a:lnTo>
                  <a:lnTo>
                    <a:pt x="299720" y="199682"/>
                  </a:lnTo>
                  <a:lnTo>
                    <a:pt x="299808" y="199466"/>
                  </a:lnTo>
                  <a:lnTo>
                    <a:pt x="299872" y="199326"/>
                  </a:lnTo>
                  <a:lnTo>
                    <a:pt x="328752" y="137083"/>
                  </a:lnTo>
                  <a:lnTo>
                    <a:pt x="328815" y="136956"/>
                  </a:lnTo>
                  <a:lnTo>
                    <a:pt x="329095" y="136461"/>
                  </a:lnTo>
                  <a:lnTo>
                    <a:pt x="334213" y="133845"/>
                  </a:lnTo>
                  <a:lnTo>
                    <a:pt x="442175" y="117132"/>
                  </a:lnTo>
                  <a:lnTo>
                    <a:pt x="442480" y="117094"/>
                  </a:lnTo>
                  <a:lnTo>
                    <a:pt x="444093" y="116941"/>
                  </a:lnTo>
                  <a:lnTo>
                    <a:pt x="444830" y="116941"/>
                  </a:lnTo>
                  <a:lnTo>
                    <a:pt x="445947" y="117017"/>
                  </a:lnTo>
                  <a:lnTo>
                    <a:pt x="447382" y="117271"/>
                  </a:lnTo>
                  <a:lnTo>
                    <a:pt x="448691" y="117665"/>
                  </a:lnTo>
                  <a:lnTo>
                    <a:pt x="449846" y="118224"/>
                  </a:lnTo>
                  <a:lnTo>
                    <a:pt x="528840" y="163855"/>
                  </a:lnTo>
                  <a:lnTo>
                    <a:pt x="529094" y="163995"/>
                  </a:lnTo>
                  <a:lnTo>
                    <a:pt x="536270" y="159842"/>
                  </a:lnTo>
                  <a:close/>
                </a:path>
                <a:path w="541654" h="294005">
                  <a:moveTo>
                    <a:pt x="540854" y="169748"/>
                  </a:moveTo>
                  <a:lnTo>
                    <a:pt x="531063" y="168236"/>
                  </a:lnTo>
                  <a:lnTo>
                    <a:pt x="530987" y="168376"/>
                  </a:lnTo>
                  <a:lnTo>
                    <a:pt x="502119" y="230606"/>
                  </a:lnTo>
                  <a:lnTo>
                    <a:pt x="502043" y="230759"/>
                  </a:lnTo>
                  <a:lnTo>
                    <a:pt x="501992" y="230886"/>
                  </a:lnTo>
                  <a:lnTo>
                    <a:pt x="496684" y="233857"/>
                  </a:lnTo>
                  <a:lnTo>
                    <a:pt x="388835" y="250545"/>
                  </a:lnTo>
                  <a:lnTo>
                    <a:pt x="388620" y="250558"/>
                  </a:lnTo>
                  <a:lnTo>
                    <a:pt x="388404" y="250609"/>
                  </a:lnTo>
                  <a:lnTo>
                    <a:pt x="386803" y="250761"/>
                  </a:lnTo>
                  <a:lnTo>
                    <a:pt x="386041" y="250761"/>
                  </a:lnTo>
                  <a:lnTo>
                    <a:pt x="385305" y="250710"/>
                  </a:lnTo>
                  <a:lnTo>
                    <a:pt x="381050" y="249466"/>
                  </a:lnTo>
                  <a:lnTo>
                    <a:pt x="373862" y="253619"/>
                  </a:lnTo>
                  <a:lnTo>
                    <a:pt x="385572" y="256603"/>
                  </a:lnTo>
                  <a:lnTo>
                    <a:pt x="387299" y="256603"/>
                  </a:lnTo>
                  <a:lnTo>
                    <a:pt x="389039" y="256514"/>
                  </a:lnTo>
                  <a:lnTo>
                    <a:pt x="390245" y="256362"/>
                  </a:lnTo>
                  <a:lnTo>
                    <a:pt x="390779" y="256311"/>
                  </a:lnTo>
                  <a:lnTo>
                    <a:pt x="391020" y="256260"/>
                  </a:lnTo>
                  <a:lnTo>
                    <a:pt x="391248" y="256222"/>
                  </a:lnTo>
                  <a:lnTo>
                    <a:pt x="499122" y="239547"/>
                  </a:lnTo>
                  <a:lnTo>
                    <a:pt x="499287" y="239522"/>
                  </a:lnTo>
                  <a:lnTo>
                    <a:pt x="500151" y="239382"/>
                  </a:lnTo>
                  <a:lnTo>
                    <a:pt x="511784" y="232422"/>
                  </a:lnTo>
                  <a:lnTo>
                    <a:pt x="511848" y="232270"/>
                  </a:lnTo>
                  <a:lnTo>
                    <a:pt x="511911" y="232117"/>
                  </a:lnTo>
                  <a:lnTo>
                    <a:pt x="540778" y="169900"/>
                  </a:lnTo>
                  <a:lnTo>
                    <a:pt x="540854" y="169748"/>
                  </a:lnTo>
                  <a:close/>
                </a:path>
                <a:path w="541654" h="294005">
                  <a:moveTo>
                    <a:pt x="541477" y="167271"/>
                  </a:moveTo>
                  <a:lnTo>
                    <a:pt x="536270" y="159854"/>
                  </a:lnTo>
                  <a:lnTo>
                    <a:pt x="529107" y="163995"/>
                  </a:lnTo>
                  <a:lnTo>
                    <a:pt x="529259" y="164096"/>
                  </a:lnTo>
                  <a:lnTo>
                    <a:pt x="529463" y="164198"/>
                  </a:lnTo>
                  <a:lnTo>
                    <a:pt x="530123" y="164706"/>
                  </a:lnTo>
                  <a:lnTo>
                    <a:pt x="530301" y="164909"/>
                  </a:lnTo>
                  <a:lnTo>
                    <a:pt x="530491" y="165087"/>
                  </a:lnTo>
                  <a:lnTo>
                    <a:pt x="530796" y="165481"/>
                  </a:lnTo>
                  <a:lnTo>
                    <a:pt x="531050" y="165887"/>
                  </a:lnTo>
                  <a:lnTo>
                    <a:pt x="531215" y="166306"/>
                  </a:lnTo>
                  <a:lnTo>
                    <a:pt x="531266" y="166522"/>
                  </a:lnTo>
                  <a:lnTo>
                    <a:pt x="531355" y="167170"/>
                  </a:lnTo>
                  <a:lnTo>
                    <a:pt x="531304" y="167386"/>
                  </a:lnTo>
                  <a:lnTo>
                    <a:pt x="531291" y="167589"/>
                  </a:lnTo>
                  <a:lnTo>
                    <a:pt x="531164" y="168021"/>
                  </a:lnTo>
                  <a:lnTo>
                    <a:pt x="531075" y="168236"/>
                  </a:lnTo>
                  <a:lnTo>
                    <a:pt x="540854" y="169748"/>
                  </a:lnTo>
                  <a:lnTo>
                    <a:pt x="540931" y="169608"/>
                  </a:lnTo>
                  <a:lnTo>
                    <a:pt x="541083" y="169252"/>
                  </a:lnTo>
                  <a:lnTo>
                    <a:pt x="541375" y="168262"/>
                  </a:lnTo>
                  <a:lnTo>
                    <a:pt x="541477" y="16727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989111" y="1261986"/>
              <a:ext cx="422909" cy="252729"/>
            </a:xfrm>
            <a:custGeom>
              <a:avLst/>
              <a:gdLst/>
              <a:ahLst/>
              <a:cxnLst/>
              <a:rect l="l" t="t" r="r" b="b"/>
              <a:pathLst>
                <a:path w="422909" h="252730">
                  <a:moveTo>
                    <a:pt x="3238" y="221932"/>
                  </a:moveTo>
                  <a:lnTo>
                    <a:pt x="3035" y="221843"/>
                  </a:lnTo>
                  <a:lnTo>
                    <a:pt x="2882" y="221780"/>
                  </a:lnTo>
                  <a:lnTo>
                    <a:pt x="2717" y="221729"/>
                  </a:lnTo>
                  <a:lnTo>
                    <a:pt x="2552" y="221691"/>
                  </a:lnTo>
                  <a:lnTo>
                    <a:pt x="2362" y="221653"/>
                  </a:lnTo>
                  <a:lnTo>
                    <a:pt x="2171" y="221640"/>
                  </a:lnTo>
                  <a:lnTo>
                    <a:pt x="1993" y="221627"/>
                  </a:lnTo>
                  <a:lnTo>
                    <a:pt x="1803" y="221627"/>
                  </a:lnTo>
                  <a:lnTo>
                    <a:pt x="1625" y="221640"/>
                  </a:lnTo>
                  <a:lnTo>
                    <a:pt x="1435" y="221653"/>
                  </a:lnTo>
                  <a:lnTo>
                    <a:pt x="1257" y="221691"/>
                  </a:lnTo>
                  <a:lnTo>
                    <a:pt x="1079" y="221729"/>
                  </a:lnTo>
                  <a:lnTo>
                    <a:pt x="927" y="221780"/>
                  </a:lnTo>
                  <a:lnTo>
                    <a:pt x="762" y="221843"/>
                  </a:lnTo>
                  <a:lnTo>
                    <a:pt x="558" y="221932"/>
                  </a:lnTo>
                  <a:lnTo>
                    <a:pt x="368" y="222072"/>
                  </a:lnTo>
                  <a:lnTo>
                    <a:pt x="177" y="222262"/>
                  </a:lnTo>
                  <a:lnTo>
                    <a:pt x="50" y="222453"/>
                  </a:lnTo>
                  <a:lnTo>
                    <a:pt x="0" y="222656"/>
                  </a:lnTo>
                  <a:lnTo>
                    <a:pt x="0" y="222783"/>
                  </a:lnTo>
                  <a:lnTo>
                    <a:pt x="38" y="222935"/>
                  </a:lnTo>
                  <a:lnTo>
                    <a:pt x="114" y="223100"/>
                  </a:lnTo>
                  <a:lnTo>
                    <a:pt x="266" y="223291"/>
                  </a:lnTo>
                  <a:lnTo>
                    <a:pt x="495" y="223456"/>
                  </a:lnTo>
                  <a:lnTo>
                    <a:pt x="3238" y="221932"/>
                  </a:lnTo>
                  <a:close/>
                </a:path>
                <a:path w="422909" h="252730">
                  <a:moveTo>
                    <a:pt x="16700" y="229717"/>
                  </a:moveTo>
                  <a:lnTo>
                    <a:pt x="3251" y="221945"/>
                  </a:lnTo>
                  <a:lnTo>
                    <a:pt x="571" y="223520"/>
                  </a:lnTo>
                  <a:lnTo>
                    <a:pt x="14008" y="231254"/>
                  </a:lnTo>
                  <a:lnTo>
                    <a:pt x="16700" y="229717"/>
                  </a:lnTo>
                  <a:close/>
                </a:path>
                <a:path w="422909" h="252730">
                  <a:moveTo>
                    <a:pt x="17259" y="230441"/>
                  </a:moveTo>
                  <a:lnTo>
                    <a:pt x="17208" y="230225"/>
                  </a:lnTo>
                  <a:lnTo>
                    <a:pt x="17119" y="230073"/>
                  </a:lnTo>
                  <a:lnTo>
                    <a:pt x="16941" y="229882"/>
                  </a:lnTo>
                  <a:lnTo>
                    <a:pt x="16764" y="229743"/>
                  </a:lnTo>
                  <a:lnTo>
                    <a:pt x="14020" y="231279"/>
                  </a:lnTo>
                  <a:lnTo>
                    <a:pt x="14300" y="231394"/>
                  </a:lnTo>
                  <a:lnTo>
                    <a:pt x="14541" y="231470"/>
                  </a:lnTo>
                  <a:lnTo>
                    <a:pt x="14897" y="231546"/>
                  </a:lnTo>
                  <a:lnTo>
                    <a:pt x="15087" y="231584"/>
                  </a:lnTo>
                  <a:lnTo>
                    <a:pt x="15633" y="231584"/>
                  </a:lnTo>
                  <a:lnTo>
                    <a:pt x="15824" y="231546"/>
                  </a:lnTo>
                  <a:lnTo>
                    <a:pt x="16078" y="231508"/>
                  </a:lnTo>
                  <a:lnTo>
                    <a:pt x="16332" y="231432"/>
                  </a:lnTo>
                  <a:lnTo>
                    <a:pt x="16497" y="231368"/>
                  </a:lnTo>
                  <a:lnTo>
                    <a:pt x="16637" y="231317"/>
                  </a:lnTo>
                  <a:lnTo>
                    <a:pt x="16764" y="231228"/>
                  </a:lnTo>
                  <a:lnTo>
                    <a:pt x="16891" y="231152"/>
                  </a:lnTo>
                  <a:lnTo>
                    <a:pt x="17081" y="230962"/>
                  </a:lnTo>
                  <a:lnTo>
                    <a:pt x="17208" y="230746"/>
                  </a:lnTo>
                  <a:lnTo>
                    <a:pt x="17259" y="230555"/>
                  </a:lnTo>
                  <a:close/>
                </a:path>
                <a:path w="422909" h="252730">
                  <a:moveTo>
                    <a:pt x="39090" y="242633"/>
                  </a:moveTo>
                  <a:lnTo>
                    <a:pt x="38887" y="242544"/>
                  </a:lnTo>
                  <a:lnTo>
                    <a:pt x="38735" y="242481"/>
                  </a:lnTo>
                  <a:lnTo>
                    <a:pt x="38569" y="242443"/>
                  </a:lnTo>
                  <a:lnTo>
                    <a:pt x="38214" y="242366"/>
                  </a:lnTo>
                  <a:lnTo>
                    <a:pt x="38036" y="242328"/>
                  </a:lnTo>
                  <a:lnTo>
                    <a:pt x="37477" y="242328"/>
                  </a:lnTo>
                  <a:lnTo>
                    <a:pt x="37287" y="242366"/>
                  </a:lnTo>
                  <a:lnTo>
                    <a:pt x="37033" y="242404"/>
                  </a:lnTo>
                  <a:lnTo>
                    <a:pt x="36779" y="242481"/>
                  </a:lnTo>
                  <a:lnTo>
                    <a:pt x="36626" y="242544"/>
                  </a:lnTo>
                  <a:lnTo>
                    <a:pt x="36410" y="242633"/>
                  </a:lnTo>
                  <a:lnTo>
                    <a:pt x="36220" y="242760"/>
                  </a:lnTo>
                  <a:lnTo>
                    <a:pt x="35991" y="243014"/>
                  </a:lnTo>
                  <a:lnTo>
                    <a:pt x="35902" y="243166"/>
                  </a:lnTo>
                  <a:lnTo>
                    <a:pt x="35852" y="243357"/>
                  </a:lnTo>
                  <a:lnTo>
                    <a:pt x="35902" y="243687"/>
                  </a:lnTo>
                  <a:lnTo>
                    <a:pt x="35991" y="243852"/>
                  </a:lnTo>
                  <a:lnTo>
                    <a:pt x="36118" y="243979"/>
                  </a:lnTo>
                  <a:lnTo>
                    <a:pt x="36347" y="244170"/>
                  </a:lnTo>
                  <a:lnTo>
                    <a:pt x="39090" y="242633"/>
                  </a:lnTo>
                  <a:close/>
                </a:path>
                <a:path w="422909" h="252730">
                  <a:moveTo>
                    <a:pt x="53098" y="251129"/>
                  </a:moveTo>
                  <a:lnTo>
                    <a:pt x="53047" y="250913"/>
                  </a:lnTo>
                  <a:lnTo>
                    <a:pt x="52959" y="250761"/>
                  </a:lnTo>
                  <a:lnTo>
                    <a:pt x="52832" y="250621"/>
                  </a:lnTo>
                  <a:lnTo>
                    <a:pt x="52603" y="250456"/>
                  </a:lnTo>
                  <a:lnTo>
                    <a:pt x="49860" y="251980"/>
                  </a:lnTo>
                  <a:lnTo>
                    <a:pt x="50152" y="252107"/>
                  </a:lnTo>
                  <a:lnTo>
                    <a:pt x="50380" y="252183"/>
                  </a:lnTo>
                  <a:lnTo>
                    <a:pt x="50546" y="252222"/>
                  </a:lnTo>
                  <a:lnTo>
                    <a:pt x="50736" y="252260"/>
                  </a:lnTo>
                  <a:lnTo>
                    <a:pt x="50914" y="252272"/>
                  </a:lnTo>
                  <a:lnTo>
                    <a:pt x="51104" y="252285"/>
                  </a:lnTo>
                  <a:lnTo>
                    <a:pt x="51295" y="252285"/>
                  </a:lnTo>
                  <a:lnTo>
                    <a:pt x="51473" y="252272"/>
                  </a:lnTo>
                  <a:lnTo>
                    <a:pt x="51663" y="252260"/>
                  </a:lnTo>
                  <a:lnTo>
                    <a:pt x="51841" y="252222"/>
                  </a:lnTo>
                  <a:lnTo>
                    <a:pt x="52019" y="252183"/>
                  </a:lnTo>
                  <a:lnTo>
                    <a:pt x="52247" y="252107"/>
                  </a:lnTo>
                  <a:lnTo>
                    <a:pt x="52539" y="251980"/>
                  </a:lnTo>
                  <a:lnTo>
                    <a:pt x="52730" y="251853"/>
                  </a:lnTo>
                  <a:lnTo>
                    <a:pt x="52920" y="251650"/>
                  </a:lnTo>
                  <a:lnTo>
                    <a:pt x="53047" y="251460"/>
                  </a:lnTo>
                  <a:lnTo>
                    <a:pt x="53098" y="251256"/>
                  </a:lnTo>
                  <a:lnTo>
                    <a:pt x="53098" y="251129"/>
                  </a:lnTo>
                  <a:close/>
                </a:path>
                <a:path w="422909" h="252730">
                  <a:moveTo>
                    <a:pt x="53098" y="243370"/>
                  </a:moveTo>
                  <a:lnTo>
                    <a:pt x="53073" y="243205"/>
                  </a:lnTo>
                  <a:lnTo>
                    <a:pt x="52984" y="243052"/>
                  </a:lnTo>
                  <a:lnTo>
                    <a:pt x="52832" y="242862"/>
                  </a:lnTo>
                  <a:lnTo>
                    <a:pt x="52603" y="242697"/>
                  </a:lnTo>
                  <a:lnTo>
                    <a:pt x="52476" y="242620"/>
                  </a:lnTo>
                  <a:lnTo>
                    <a:pt x="52336" y="242544"/>
                  </a:lnTo>
                  <a:lnTo>
                    <a:pt x="51854" y="242379"/>
                  </a:lnTo>
                  <a:lnTo>
                    <a:pt x="51473" y="242328"/>
                  </a:lnTo>
                  <a:lnTo>
                    <a:pt x="50927" y="242328"/>
                  </a:lnTo>
                  <a:lnTo>
                    <a:pt x="50558" y="242379"/>
                  </a:lnTo>
                  <a:lnTo>
                    <a:pt x="50380" y="242430"/>
                  </a:lnTo>
                  <a:lnTo>
                    <a:pt x="50152" y="242506"/>
                  </a:lnTo>
                  <a:lnTo>
                    <a:pt x="49923" y="242620"/>
                  </a:lnTo>
                  <a:lnTo>
                    <a:pt x="44462" y="245757"/>
                  </a:lnTo>
                  <a:lnTo>
                    <a:pt x="39090" y="242646"/>
                  </a:lnTo>
                  <a:lnTo>
                    <a:pt x="36410" y="244208"/>
                  </a:lnTo>
                  <a:lnTo>
                    <a:pt x="41770" y="247307"/>
                  </a:lnTo>
                  <a:lnTo>
                    <a:pt x="36410" y="250393"/>
                  </a:lnTo>
                  <a:lnTo>
                    <a:pt x="36220" y="250532"/>
                  </a:lnTo>
                  <a:lnTo>
                    <a:pt x="36042" y="250723"/>
                  </a:lnTo>
                  <a:lnTo>
                    <a:pt x="35902" y="250913"/>
                  </a:lnTo>
                  <a:lnTo>
                    <a:pt x="35852" y="251117"/>
                  </a:lnTo>
                  <a:lnTo>
                    <a:pt x="35852" y="251244"/>
                  </a:lnTo>
                  <a:lnTo>
                    <a:pt x="35877" y="251396"/>
                  </a:lnTo>
                  <a:lnTo>
                    <a:pt x="35966" y="251561"/>
                  </a:lnTo>
                  <a:lnTo>
                    <a:pt x="36118" y="251752"/>
                  </a:lnTo>
                  <a:lnTo>
                    <a:pt x="36347" y="251917"/>
                  </a:lnTo>
                  <a:lnTo>
                    <a:pt x="36474" y="251993"/>
                  </a:lnTo>
                  <a:lnTo>
                    <a:pt x="36626" y="252082"/>
                  </a:lnTo>
                  <a:lnTo>
                    <a:pt x="36931" y="252183"/>
                  </a:lnTo>
                  <a:lnTo>
                    <a:pt x="37096" y="252234"/>
                  </a:lnTo>
                  <a:lnTo>
                    <a:pt x="37376" y="252272"/>
                  </a:lnTo>
                  <a:lnTo>
                    <a:pt x="37655" y="252298"/>
                  </a:lnTo>
                  <a:lnTo>
                    <a:pt x="37846" y="252298"/>
                  </a:lnTo>
                  <a:lnTo>
                    <a:pt x="38023" y="252272"/>
                  </a:lnTo>
                  <a:lnTo>
                    <a:pt x="38392" y="252234"/>
                  </a:lnTo>
                  <a:lnTo>
                    <a:pt x="38569" y="252183"/>
                  </a:lnTo>
                  <a:lnTo>
                    <a:pt x="38887" y="252082"/>
                  </a:lnTo>
                  <a:lnTo>
                    <a:pt x="39027" y="251993"/>
                  </a:lnTo>
                  <a:lnTo>
                    <a:pt x="44462" y="248869"/>
                  </a:lnTo>
                  <a:lnTo>
                    <a:pt x="49847" y="251955"/>
                  </a:lnTo>
                  <a:lnTo>
                    <a:pt x="52539" y="250405"/>
                  </a:lnTo>
                  <a:lnTo>
                    <a:pt x="47155" y="247307"/>
                  </a:lnTo>
                  <a:lnTo>
                    <a:pt x="52527" y="244208"/>
                  </a:lnTo>
                  <a:lnTo>
                    <a:pt x="52984" y="243789"/>
                  </a:lnTo>
                  <a:lnTo>
                    <a:pt x="53073" y="243636"/>
                  </a:lnTo>
                  <a:lnTo>
                    <a:pt x="53098" y="243484"/>
                  </a:lnTo>
                  <a:close/>
                </a:path>
                <a:path w="422909" h="252730">
                  <a:moveTo>
                    <a:pt x="63195" y="88"/>
                  </a:moveTo>
                  <a:lnTo>
                    <a:pt x="63030" y="50"/>
                  </a:lnTo>
                  <a:lnTo>
                    <a:pt x="62814" y="12"/>
                  </a:lnTo>
                  <a:lnTo>
                    <a:pt x="62547" y="0"/>
                  </a:lnTo>
                  <a:lnTo>
                    <a:pt x="62395" y="12"/>
                  </a:lnTo>
                  <a:lnTo>
                    <a:pt x="62166" y="63"/>
                  </a:lnTo>
                  <a:lnTo>
                    <a:pt x="61988" y="127"/>
                  </a:lnTo>
                  <a:lnTo>
                    <a:pt x="61823" y="203"/>
                  </a:lnTo>
                  <a:lnTo>
                    <a:pt x="61544" y="482"/>
                  </a:lnTo>
                  <a:lnTo>
                    <a:pt x="61493" y="723"/>
                  </a:lnTo>
                  <a:lnTo>
                    <a:pt x="61582" y="914"/>
                  </a:lnTo>
                  <a:lnTo>
                    <a:pt x="61722" y="1054"/>
                  </a:lnTo>
                  <a:lnTo>
                    <a:pt x="61874" y="1143"/>
                  </a:lnTo>
                  <a:lnTo>
                    <a:pt x="62014" y="1206"/>
                  </a:lnTo>
                  <a:lnTo>
                    <a:pt x="63195" y="88"/>
                  </a:lnTo>
                  <a:close/>
                </a:path>
                <a:path w="422909" h="252730">
                  <a:moveTo>
                    <a:pt x="145211" y="43522"/>
                  </a:moveTo>
                  <a:lnTo>
                    <a:pt x="51130" y="12166"/>
                  </a:lnTo>
                  <a:lnTo>
                    <a:pt x="50965" y="12128"/>
                  </a:lnTo>
                  <a:lnTo>
                    <a:pt x="50749" y="12090"/>
                  </a:lnTo>
                  <a:lnTo>
                    <a:pt x="50431" y="12077"/>
                  </a:lnTo>
                  <a:lnTo>
                    <a:pt x="50266" y="12115"/>
                  </a:lnTo>
                  <a:lnTo>
                    <a:pt x="50101" y="12141"/>
                  </a:lnTo>
                  <a:lnTo>
                    <a:pt x="49923" y="12204"/>
                  </a:lnTo>
                  <a:lnTo>
                    <a:pt x="49758" y="12280"/>
                  </a:lnTo>
                  <a:lnTo>
                    <a:pt x="49618" y="12369"/>
                  </a:lnTo>
                  <a:lnTo>
                    <a:pt x="49504" y="12496"/>
                  </a:lnTo>
                  <a:lnTo>
                    <a:pt x="49441" y="12623"/>
                  </a:lnTo>
                  <a:lnTo>
                    <a:pt x="49428" y="12776"/>
                  </a:lnTo>
                  <a:lnTo>
                    <a:pt x="49491" y="12941"/>
                  </a:lnTo>
                  <a:lnTo>
                    <a:pt x="49631" y="13093"/>
                  </a:lnTo>
                  <a:lnTo>
                    <a:pt x="49771" y="13208"/>
                  </a:lnTo>
                  <a:lnTo>
                    <a:pt x="49949" y="13284"/>
                  </a:lnTo>
                  <a:lnTo>
                    <a:pt x="143891" y="44602"/>
                  </a:lnTo>
                  <a:lnTo>
                    <a:pt x="144030" y="44653"/>
                  </a:lnTo>
                  <a:lnTo>
                    <a:pt x="144627" y="44107"/>
                  </a:lnTo>
                  <a:lnTo>
                    <a:pt x="145199" y="43535"/>
                  </a:lnTo>
                  <a:close/>
                </a:path>
                <a:path w="422909" h="252730">
                  <a:moveTo>
                    <a:pt x="163893" y="37934"/>
                  </a:moveTo>
                  <a:lnTo>
                    <a:pt x="157276" y="31470"/>
                  </a:lnTo>
                  <a:lnTo>
                    <a:pt x="156705" y="32029"/>
                  </a:lnTo>
                  <a:lnTo>
                    <a:pt x="157276" y="31457"/>
                  </a:lnTo>
                  <a:lnTo>
                    <a:pt x="157137" y="31419"/>
                  </a:lnTo>
                  <a:lnTo>
                    <a:pt x="63207" y="101"/>
                  </a:lnTo>
                  <a:lnTo>
                    <a:pt x="62064" y="1231"/>
                  </a:lnTo>
                  <a:lnTo>
                    <a:pt x="156057" y="32562"/>
                  </a:lnTo>
                  <a:lnTo>
                    <a:pt x="156629" y="32740"/>
                  </a:lnTo>
                  <a:lnTo>
                    <a:pt x="161239" y="36423"/>
                  </a:lnTo>
                  <a:lnTo>
                    <a:pt x="161391" y="36728"/>
                  </a:lnTo>
                  <a:lnTo>
                    <a:pt x="161556" y="37338"/>
                  </a:lnTo>
                  <a:lnTo>
                    <a:pt x="161645" y="37960"/>
                  </a:lnTo>
                  <a:lnTo>
                    <a:pt x="161607" y="38582"/>
                  </a:lnTo>
                  <a:lnTo>
                    <a:pt x="160185" y="41198"/>
                  </a:lnTo>
                  <a:lnTo>
                    <a:pt x="160070" y="41325"/>
                  </a:lnTo>
                  <a:lnTo>
                    <a:pt x="159893" y="41503"/>
                  </a:lnTo>
                  <a:lnTo>
                    <a:pt x="151396" y="44373"/>
                  </a:lnTo>
                  <a:lnTo>
                    <a:pt x="149796" y="44373"/>
                  </a:lnTo>
                  <a:lnTo>
                    <a:pt x="147662" y="44157"/>
                  </a:lnTo>
                  <a:lnTo>
                    <a:pt x="146659" y="43954"/>
                  </a:lnTo>
                  <a:lnTo>
                    <a:pt x="145351" y="43586"/>
                  </a:lnTo>
                  <a:lnTo>
                    <a:pt x="145199" y="43535"/>
                  </a:lnTo>
                  <a:lnTo>
                    <a:pt x="144094" y="44665"/>
                  </a:lnTo>
                  <a:lnTo>
                    <a:pt x="144259" y="44716"/>
                  </a:lnTo>
                  <a:lnTo>
                    <a:pt x="145821" y="45148"/>
                  </a:lnTo>
                  <a:lnTo>
                    <a:pt x="147053" y="45402"/>
                  </a:lnTo>
                  <a:lnTo>
                    <a:pt x="148310" y="45567"/>
                  </a:lnTo>
                  <a:lnTo>
                    <a:pt x="149593" y="45669"/>
                  </a:lnTo>
                  <a:lnTo>
                    <a:pt x="150888" y="45694"/>
                  </a:lnTo>
                  <a:lnTo>
                    <a:pt x="152184" y="45643"/>
                  </a:lnTo>
                  <a:lnTo>
                    <a:pt x="162090" y="41897"/>
                  </a:lnTo>
                  <a:lnTo>
                    <a:pt x="162420" y="41554"/>
                  </a:lnTo>
                  <a:lnTo>
                    <a:pt x="162979" y="40868"/>
                  </a:lnTo>
                  <a:lnTo>
                    <a:pt x="163169" y="40513"/>
                  </a:lnTo>
                  <a:lnTo>
                    <a:pt x="163385" y="40157"/>
                  </a:lnTo>
                  <a:lnTo>
                    <a:pt x="163690" y="39433"/>
                  </a:lnTo>
                  <a:lnTo>
                    <a:pt x="163753" y="39052"/>
                  </a:lnTo>
                  <a:lnTo>
                    <a:pt x="163842" y="38684"/>
                  </a:lnTo>
                  <a:lnTo>
                    <a:pt x="163893" y="37934"/>
                  </a:lnTo>
                  <a:close/>
                </a:path>
                <a:path w="422909" h="252730">
                  <a:moveTo>
                    <a:pt x="269862" y="43713"/>
                  </a:moveTo>
                  <a:lnTo>
                    <a:pt x="267169" y="42151"/>
                  </a:lnTo>
                  <a:lnTo>
                    <a:pt x="266979" y="42278"/>
                  </a:lnTo>
                  <a:lnTo>
                    <a:pt x="266776" y="42506"/>
                  </a:lnTo>
                  <a:lnTo>
                    <a:pt x="266623" y="42773"/>
                  </a:lnTo>
                  <a:lnTo>
                    <a:pt x="266611" y="42989"/>
                  </a:lnTo>
                  <a:lnTo>
                    <a:pt x="266954" y="43548"/>
                  </a:lnTo>
                  <a:lnTo>
                    <a:pt x="267106" y="43688"/>
                  </a:lnTo>
                  <a:lnTo>
                    <a:pt x="267246" y="43738"/>
                  </a:lnTo>
                  <a:lnTo>
                    <a:pt x="267398" y="43827"/>
                  </a:lnTo>
                  <a:lnTo>
                    <a:pt x="267703" y="43929"/>
                  </a:lnTo>
                  <a:lnTo>
                    <a:pt x="267868" y="43980"/>
                  </a:lnTo>
                  <a:lnTo>
                    <a:pt x="268147" y="44018"/>
                  </a:lnTo>
                  <a:lnTo>
                    <a:pt x="268414" y="44043"/>
                  </a:lnTo>
                  <a:lnTo>
                    <a:pt x="268592" y="44043"/>
                  </a:lnTo>
                  <a:lnTo>
                    <a:pt x="268808" y="44018"/>
                  </a:lnTo>
                  <a:lnTo>
                    <a:pt x="269151" y="43980"/>
                  </a:lnTo>
                  <a:lnTo>
                    <a:pt x="269341" y="43929"/>
                  </a:lnTo>
                  <a:lnTo>
                    <a:pt x="269506" y="43878"/>
                  </a:lnTo>
                  <a:lnTo>
                    <a:pt x="269646" y="43827"/>
                  </a:lnTo>
                  <a:lnTo>
                    <a:pt x="269786" y="43738"/>
                  </a:lnTo>
                  <a:close/>
                </a:path>
                <a:path w="422909" h="252730">
                  <a:moveTo>
                    <a:pt x="269862" y="34378"/>
                  </a:moveTo>
                  <a:lnTo>
                    <a:pt x="269646" y="34290"/>
                  </a:lnTo>
                  <a:lnTo>
                    <a:pt x="269494" y="34226"/>
                  </a:lnTo>
                  <a:lnTo>
                    <a:pt x="269341" y="34163"/>
                  </a:lnTo>
                  <a:lnTo>
                    <a:pt x="269163" y="34137"/>
                  </a:lnTo>
                  <a:lnTo>
                    <a:pt x="268973" y="34086"/>
                  </a:lnTo>
                  <a:lnTo>
                    <a:pt x="268808" y="34074"/>
                  </a:lnTo>
                  <a:lnTo>
                    <a:pt x="268605" y="34061"/>
                  </a:lnTo>
                  <a:lnTo>
                    <a:pt x="268414" y="34061"/>
                  </a:lnTo>
                  <a:lnTo>
                    <a:pt x="268236" y="34074"/>
                  </a:lnTo>
                  <a:lnTo>
                    <a:pt x="268058" y="34086"/>
                  </a:lnTo>
                  <a:lnTo>
                    <a:pt x="267881" y="34137"/>
                  </a:lnTo>
                  <a:lnTo>
                    <a:pt x="267703" y="34163"/>
                  </a:lnTo>
                  <a:lnTo>
                    <a:pt x="267538" y="34226"/>
                  </a:lnTo>
                  <a:lnTo>
                    <a:pt x="267398" y="34290"/>
                  </a:lnTo>
                  <a:lnTo>
                    <a:pt x="267246" y="34353"/>
                  </a:lnTo>
                  <a:lnTo>
                    <a:pt x="267106" y="34429"/>
                  </a:lnTo>
                  <a:lnTo>
                    <a:pt x="266979" y="34505"/>
                  </a:lnTo>
                  <a:lnTo>
                    <a:pt x="266738" y="34798"/>
                  </a:lnTo>
                  <a:lnTo>
                    <a:pt x="266661" y="34950"/>
                  </a:lnTo>
                  <a:lnTo>
                    <a:pt x="266611" y="35102"/>
                  </a:lnTo>
                  <a:lnTo>
                    <a:pt x="266636" y="35318"/>
                  </a:lnTo>
                  <a:lnTo>
                    <a:pt x="266738" y="35534"/>
                  </a:lnTo>
                  <a:lnTo>
                    <a:pt x="266890" y="35725"/>
                  </a:lnTo>
                  <a:lnTo>
                    <a:pt x="267106" y="35915"/>
                  </a:lnTo>
                  <a:lnTo>
                    <a:pt x="269862" y="34378"/>
                  </a:lnTo>
                  <a:close/>
                </a:path>
                <a:path w="422909" h="252730">
                  <a:moveTo>
                    <a:pt x="283870" y="42875"/>
                  </a:moveTo>
                  <a:lnTo>
                    <a:pt x="283806" y="42659"/>
                  </a:lnTo>
                  <a:lnTo>
                    <a:pt x="283705" y="42506"/>
                  </a:lnTo>
                  <a:lnTo>
                    <a:pt x="283603" y="42367"/>
                  </a:lnTo>
                  <a:lnTo>
                    <a:pt x="283387" y="42176"/>
                  </a:lnTo>
                  <a:lnTo>
                    <a:pt x="280606" y="43713"/>
                  </a:lnTo>
                  <a:lnTo>
                    <a:pt x="280924" y="43827"/>
                  </a:lnTo>
                  <a:lnTo>
                    <a:pt x="281152" y="43929"/>
                  </a:lnTo>
                  <a:lnTo>
                    <a:pt x="281508" y="43980"/>
                  </a:lnTo>
                  <a:lnTo>
                    <a:pt x="281686" y="44018"/>
                  </a:lnTo>
                  <a:lnTo>
                    <a:pt x="281863" y="44030"/>
                  </a:lnTo>
                  <a:lnTo>
                    <a:pt x="282041" y="44030"/>
                  </a:lnTo>
                  <a:lnTo>
                    <a:pt x="282244" y="44018"/>
                  </a:lnTo>
                  <a:lnTo>
                    <a:pt x="282422" y="43980"/>
                  </a:lnTo>
                  <a:lnTo>
                    <a:pt x="282790" y="43929"/>
                  </a:lnTo>
                  <a:lnTo>
                    <a:pt x="282956" y="43865"/>
                  </a:lnTo>
                  <a:lnTo>
                    <a:pt x="283095" y="43802"/>
                  </a:lnTo>
                  <a:lnTo>
                    <a:pt x="283235" y="43738"/>
                  </a:lnTo>
                  <a:lnTo>
                    <a:pt x="283502" y="43586"/>
                  </a:lnTo>
                  <a:lnTo>
                    <a:pt x="283756" y="43294"/>
                  </a:lnTo>
                  <a:lnTo>
                    <a:pt x="283832" y="43091"/>
                  </a:lnTo>
                  <a:lnTo>
                    <a:pt x="283870" y="42875"/>
                  </a:lnTo>
                  <a:close/>
                </a:path>
                <a:path w="422909" h="252730">
                  <a:moveTo>
                    <a:pt x="283870" y="35115"/>
                  </a:moveTo>
                  <a:lnTo>
                    <a:pt x="283832" y="34963"/>
                  </a:lnTo>
                  <a:lnTo>
                    <a:pt x="283768" y="34798"/>
                  </a:lnTo>
                  <a:lnTo>
                    <a:pt x="283591" y="34607"/>
                  </a:lnTo>
                  <a:lnTo>
                    <a:pt x="283400" y="34417"/>
                  </a:lnTo>
                  <a:lnTo>
                    <a:pt x="283235" y="34366"/>
                  </a:lnTo>
                  <a:lnTo>
                    <a:pt x="283019" y="34251"/>
                  </a:lnTo>
                  <a:lnTo>
                    <a:pt x="282790" y="34175"/>
                  </a:lnTo>
                  <a:lnTo>
                    <a:pt x="282613" y="34124"/>
                  </a:lnTo>
                  <a:lnTo>
                    <a:pt x="282333" y="34086"/>
                  </a:lnTo>
                  <a:lnTo>
                    <a:pt x="282054" y="34074"/>
                  </a:lnTo>
                  <a:lnTo>
                    <a:pt x="281863" y="34074"/>
                  </a:lnTo>
                  <a:lnTo>
                    <a:pt x="281686" y="34086"/>
                  </a:lnTo>
                  <a:lnTo>
                    <a:pt x="281330" y="34124"/>
                  </a:lnTo>
                  <a:lnTo>
                    <a:pt x="280987" y="34226"/>
                  </a:lnTo>
                  <a:lnTo>
                    <a:pt x="280619" y="34391"/>
                  </a:lnTo>
                  <a:lnTo>
                    <a:pt x="275221" y="37490"/>
                  </a:lnTo>
                  <a:lnTo>
                    <a:pt x="269862" y="34391"/>
                  </a:lnTo>
                  <a:lnTo>
                    <a:pt x="267169" y="35953"/>
                  </a:lnTo>
                  <a:lnTo>
                    <a:pt x="272529" y="39052"/>
                  </a:lnTo>
                  <a:lnTo>
                    <a:pt x="267169" y="42151"/>
                  </a:lnTo>
                  <a:lnTo>
                    <a:pt x="269862" y="43700"/>
                  </a:lnTo>
                  <a:lnTo>
                    <a:pt x="275221" y="40614"/>
                  </a:lnTo>
                  <a:lnTo>
                    <a:pt x="280606" y="43700"/>
                  </a:lnTo>
                  <a:lnTo>
                    <a:pt x="283311" y="42151"/>
                  </a:lnTo>
                  <a:lnTo>
                    <a:pt x="277926" y="39052"/>
                  </a:lnTo>
                  <a:lnTo>
                    <a:pt x="283298" y="35953"/>
                  </a:lnTo>
                  <a:lnTo>
                    <a:pt x="283502" y="35826"/>
                  </a:lnTo>
                  <a:lnTo>
                    <a:pt x="283692" y="35636"/>
                  </a:lnTo>
                  <a:lnTo>
                    <a:pt x="283806" y="35420"/>
                  </a:lnTo>
                  <a:lnTo>
                    <a:pt x="283870" y="35229"/>
                  </a:lnTo>
                  <a:close/>
                </a:path>
                <a:path w="422909" h="252730">
                  <a:moveTo>
                    <a:pt x="301231" y="62839"/>
                  </a:moveTo>
                  <a:lnTo>
                    <a:pt x="301015" y="62750"/>
                  </a:lnTo>
                  <a:lnTo>
                    <a:pt x="300863" y="62687"/>
                  </a:lnTo>
                  <a:lnTo>
                    <a:pt x="300710" y="62623"/>
                  </a:lnTo>
                  <a:lnTo>
                    <a:pt x="300520" y="62598"/>
                  </a:lnTo>
                  <a:lnTo>
                    <a:pt x="300355" y="62547"/>
                  </a:lnTo>
                  <a:lnTo>
                    <a:pt x="300177" y="62534"/>
                  </a:lnTo>
                  <a:lnTo>
                    <a:pt x="299986" y="62522"/>
                  </a:lnTo>
                  <a:lnTo>
                    <a:pt x="299796" y="62522"/>
                  </a:lnTo>
                  <a:lnTo>
                    <a:pt x="299618" y="62534"/>
                  </a:lnTo>
                  <a:lnTo>
                    <a:pt x="299427" y="62547"/>
                  </a:lnTo>
                  <a:lnTo>
                    <a:pt x="299250" y="62598"/>
                  </a:lnTo>
                  <a:lnTo>
                    <a:pt x="299072" y="62623"/>
                  </a:lnTo>
                  <a:lnTo>
                    <a:pt x="298907" y="62687"/>
                  </a:lnTo>
                  <a:lnTo>
                    <a:pt x="298754" y="62750"/>
                  </a:lnTo>
                  <a:lnTo>
                    <a:pt x="298551" y="62839"/>
                  </a:lnTo>
                  <a:lnTo>
                    <a:pt x="298361" y="62966"/>
                  </a:lnTo>
                  <a:lnTo>
                    <a:pt x="298183" y="63157"/>
                  </a:lnTo>
                  <a:lnTo>
                    <a:pt x="298043" y="63373"/>
                  </a:lnTo>
                  <a:lnTo>
                    <a:pt x="297980" y="63563"/>
                  </a:lnTo>
                  <a:lnTo>
                    <a:pt x="298018" y="63779"/>
                  </a:lnTo>
                  <a:lnTo>
                    <a:pt x="298107" y="63995"/>
                  </a:lnTo>
                  <a:lnTo>
                    <a:pt x="298259" y="64185"/>
                  </a:lnTo>
                  <a:lnTo>
                    <a:pt x="298475" y="64376"/>
                  </a:lnTo>
                  <a:lnTo>
                    <a:pt x="301231" y="62839"/>
                  </a:lnTo>
                  <a:close/>
                </a:path>
                <a:path w="422909" h="252730">
                  <a:moveTo>
                    <a:pt x="305714" y="54063"/>
                  </a:moveTo>
                  <a:lnTo>
                    <a:pt x="303022" y="52501"/>
                  </a:lnTo>
                  <a:lnTo>
                    <a:pt x="302831" y="52628"/>
                  </a:lnTo>
                  <a:lnTo>
                    <a:pt x="302666" y="52819"/>
                  </a:lnTo>
                  <a:lnTo>
                    <a:pt x="302526" y="53009"/>
                  </a:lnTo>
                  <a:lnTo>
                    <a:pt x="302463" y="53225"/>
                  </a:lnTo>
                  <a:lnTo>
                    <a:pt x="302475" y="53441"/>
                  </a:lnTo>
                  <a:lnTo>
                    <a:pt x="302564" y="53657"/>
                  </a:lnTo>
                  <a:lnTo>
                    <a:pt x="302806" y="53898"/>
                  </a:lnTo>
                  <a:lnTo>
                    <a:pt x="302958" y="54013"/>
                  </a:lnTo>
                  <a:lnTo>
                    <a:pt x="303098" y="54089"/>
                  </a:lnTo>
                  <a:lnTo>
                    <a:pt x="303237" y="54165"/>
                  </a:lnTo>
                  <a:lnTo>
                    <a:pt x="303555" y="54279"/>
                  </a:lnTo>
                  <a:lnTo>
                    <a:pt x="303720" y="54330"/>
                  </a:lnTo>
                  <a:lnTo>
                    <a:pt x="303898" y="54356"/>
                  </a:lnTo>
                  <a:lnTo>
                    <a:pt x="304266" y="54394"/>
                  </a:lnTo>
                  <a:lnTo>
                    <a:pt x="304469" y="54394"/>
                  </a:lnTo>
                  <a:lnTo>
                    <a:pt x="304761" y="54356"/>
                  </a:lnTo>
                  <a:lnTo>
                    <a:pt x="305003" y="54330"/>
                  </a:lnTo>
                  <a:lnTo>
                    <a:pt x="305181" y="54279"/>
                  </a:lnTo>
                  <a:lnTo>
                    <a:pt x="305358" y="54229"/>
                  </a:lnTo>
                  <a:lnTo>
                    <a:pt x="305638" y="54089"/>
                  </a:lnTo>
                  <a:close/>
                </a:path>
                <a:path w="422909" h="252730">
                  <a:moveTo>
                    <a:pt x="305714" y="44729"/>
                  </a:moveTo>
                  <a:lnTo>
                    <a:pt x="305422" y="44589"/>
                  </a:lnTo>
                  <a:lnTo>
                    <a:pt x="305181" y="44513"/>
                  </a:lnTo>
                  <a:lnTo>
                    <a:pt x="305015" y="44475"/>
                  </a:lnTo>
                  <a:lnTo>
                    <a:pt x="304825" y="44437"/>
                  </a:lnTo>
                  <a:lnTo>
                    <a:pt x="304660" y="44424"/>
                  </a:lnTo>
                  <a:lnTo>
                    <a:pt x="304469" y="44411"/>
                  </a:lnTo>
                  <a:lnTo>
                    <a:pt x="304266" y="44411"/>
                  </a:lnTo>
                  <a:lnTo>
                    <a:pt x="304088" y="44424"/>
                  </a:lnTo>
                  <a:lnTo>
                    <a:pt x="303898" y="44437"/>
                  </a:lnTo>
                  <a:lnTo>
                    <a:pt x="303644" y="44500"/>
                  </a:lnTo>
                  <a:lnTo>
                    <a:pt x="303390" y="44564"/>
                  </a:lnTo>
                  <a:lnTo>
                    <a:pt x="303098" y="44691"/>
                  </a:lnTo>
                  <a:lnTo>
                    <a:pt x="302958" y="44767"/>
                  </a:lnTo>
                  <a:lnTo>
                    <a:pt x="302831" y="44856"/>
                  </a:lnTo>
                  <a:lnTo>
                    <a:pt x="302666" y="45046"/>
                  </a:lnTo>
                  <a:lnTo>
                    <a:pt x="302526" y="45237"/>
                  </a:lnTo>
                  <a:lnTo>
                    <a:pt x="302463" y="45453"/>
                  </a:lnTo>
                  <a:lnTo>
                    <a:pt x="302488" y="45669"/>
                  </a:lnTo>
                  <a:lnTo>
                    <a:pt x="302577" y="45885"/>
                  </a:lnTo>
                  <a:lnTo>
                    <a:pt x="302742" y="46075"/>
                  </a:lnTo>
                  <a:lnTo>
                    <a:pt x="302958" y="46240"/>
                  </a:lnTo>
                  <a:lnTo>
                    <a:pt x="305714" y="44729"/>
                  </a:lnTo>
                  <a:close/>
                </a:path>
                <a:path w="422909" h="252730">
                  <a:moveTo>
                    <a:pt x="310184" y="5930"/>
                  </a:moveTo>
                  <a:lnTo>
                    <a:pt x="309981" y="5842"/>
                  </a:lnTo>
                  <a:lnTo>
                    <a:pt x="309829" y="5778"/>
                  </a:lnTo>
                  <a:lnTo>
                    <a:pt x="309664" y="5715"/>
                  </a:lnTo>
                  <a:lnTo>
                    <a:pt x="309499" y="5676"/>
                  </a:lnTo>
                  <a:lnTo>
                    <a:pt x="309308" y="5638"/>
                  </a:lnTo>
                  <a:lnTo>
                    <a:pt x="309118" y="5626"/>
                  </a:lnTo>
                  <a:lnTo>
                    <a:pt x="308940" y="5613"/>
                  </a:lnTo>
                  <a:lnTo>
                    <a:pt x="308749" y="5613"/>
                  </a:lnTo>
                  <a:lnTo>
                    <a:pt x="308571" y="5626"/>
                  </a:lnTo>
                  <a:lnTo>
                    <a:pt x="308381" y="5638"/>
                  </a:lnTo>
                  <a:lnTo>
                    <a:pt x="308203" y="5676"/>
                  </a:lnTo>
                  <a:lnTo>
                    <a:pt x="308025" y="5715"/>
                  </a:lnTo>
                  <a:lnTo>
                    <a:pt x="307873" y="5778"/>
                  </a:lnTo>
                  <a:lnTo>
                    <a:pt x="307708" y="5842"/>
                  </a:lnTo>
                  <a:lnTo>
                    <a:pt x="307505" y="5930"/>
                  </a:lnTo>
                  <a:lnTo>
                    <a:pt x="307314" y="6057"/>
                  </a:lnTo>
                  <a:lnTo>
                    <a:pt x="307086" y="6286"/>
                  </a:lnTo>
                  <a:lnTo>
                    <a:pt x="306997" y="6438"/>
                  </a:lnTo>
                  <a:lnTo>
                    <a:pt x="306946" y="6654"/>
                  </a:lnTo>
                  <a:lnTo>
                    <a:pt x="306997" y="6985"/>
                  </a:lnTo>
                  <a:lnTo>
                    <a:pt x="307086" y="7137"/>
                  </a:lnTo>
                  <a:lnTo>
                    <a:pt x="307213" y="7277"/>
                  </a:lnTo>
                  <a:lnTo>
                    <a:pt x="307441" y="7467"/>
                  </a:lnTo>
                  <a:lnTo>
                    <a:pt x="310184" y="5930"/>
                  </a:lnTo>
                  <a:close/>
                </a:path>
                <a:path w="422909" h="252730">
                  <a:moveTo>
                    <a:pt x="314680" y="70612"/>
                  </a:moveTo>
                  <a:lnTo>
                    <a:pt x="301231" y="62852"/>
                  </a:lnTo>
                  <a:lnTo>
                    <a:pt x="298551" y="64414"/>
                  </a:lnTo>
                  <a:lnTo>
                    <a:pt x="311988" y="72161"/>
                  </a:lnTo>
                  <a:lnTo>
                    <a:pt x="314680" y="70612"/>
                  </a:lnTo>
                  <a:close/>
                </a:path>
                <a:path w="422909" h="252730">
                  <a:moveTo>
                    <a:pt x="315239" y="71335"/>
                  </a:moveTo>
                  <a:lnTo>
                    <a:pt x="315201" y="71170"/>
                  </a:lnTo>
                  <a:lnTo>
                    <a:pt x="315099" y="70967"/>
                  </a:lnTo>
                  <a:lnTo>
                    <a:pt x="314985" y="70827"/>
                  </a:lnTo>
                  <a:lnTo>
                    <a:pt x="314744" y="70637"/>
                  </a:lnTo>
                  <a:lnTo>
                    <a:pt x="312000" y="72174"/>
                  </a:lnTo>
                  <a:lnTo>
                    <a:pt x="312204" y="72263"/>
                  </a:lnTo>
                  <a:lnTo>
                    <a:pt x="312521" y="72390"/>
                  </a:lnTo>
                  <a:lnTo>
                    <a:pt x="312877" y="72440"/>
                  </a:lnTo>
                  <a:lnTo>
                    <a:pt x="313245" y="72491"/>
                  </a:lnTo>
                  <a:lnTo>
                    <a:pt x="313436" y="72491"/>
                  </a:lnTo>
                  <a:lnTo>
                    <a:pt x="313626" y="72478"/>
                  </a:lnTo>
                  <a:lnTo>
                    <a:pt x="313804" y="72440"/>
                  </a:lnTo>
                  <a:lnTo>
                    <a:pt x="314147" y="72390"/>
                  </a:lnTo>
                  <a:lnTo>
                    <a:pt x="314325" y="72326"/>
                  </a:lnTo>
                  <a:lnTo>
                    <a:pt x="314464" y="72263"/>
                  </a:lnTo>
                  <a:lnTo>
                    <a:pt x="314680" y="72174"/>
                  </a:lnTo>
                  <a:lnTo>
                    <a:pt x="314871" y="72047"/>
                  </a:lnTo>
                  <a:lnTo>
                    <a:pt x="315048" y="71856"/>
                  </a:lnTo>
                  <a:lnTo>
                    <a:pt x="315175" y="71640"/>
                  </a:lnTo>
                  <a:lnTo>
                    <a:pt x="315239" y="71450"/>
                  </a:lnTo>
                  <a:close/>
                </a:path>
                <a:path w="422909" h="252730">
                  <a:moveTo>
                    <a:pt x="319722" y="53225"/>
                  </a:moveTo>
                  <a:lnTo>
                    <a:pt x="319659" y="53009"/>
                  </a:lnTo>
                  <a:lnTo>
                    <a:pt x="319455" y="52717"/>
                  </a:lnTo>
                  <a:lnTo>
                    <a:pt x="319227" y="52527"/>
                  </a:lnTo>
                  <a:lnTo>
                    <a:pt x="316471" y="54063"/>
                  </a:lnTo>
                  <a:lnTo>
                    <a:pt x="316687" y="54165"/>
                  </a:lnTo>
                  <a:lnTo>
                    <a:pt x="317004" y="54279"/>
                  </a:lnTo>
                  <a:lnTo>
                    <a:pt x="317169" y="54317"/>
                  </a:lnTo>
                  <a:lnTo>
                    <a:pt x="317347" y="54356"/>
                  </a:lnTo>
                  <a:lnTo>
                    <a:pt x="317715" y="54381"/>
                  </a:lnTo>
                  <a:lnTo>
                    <a:pt x="317906" y="54381"/>
                  </a:lnTo>
                  <a:lnTo>
                    <a:pt x="318096" y="54368"/>
                  </a:lnTo>
                  <a:lnTo>
                    <a:pt x="318274" y="54356"/>
                  </a:lnTo>
                  <a:lnTo>
                    <a:pt x="318452" y="54317"/>
                  </a:lnTo>
                  <a:lnTo>
                    <a:pt x="318630" y="54279"/>
                  </a:lnTo>
                  <a:lnTo>
                    <a:pt x="318808" y="54229"/>
                  </a:lnTo>
                  <a:lnTo>
                    <a:pt x="319163" y="54063"/>
                  </a:lnTo>
                  <a:lnTo>
                    <a:pt x="319354" y="53936"/>
                  </a:lnTo>
                  <a:lnTo>
                    <a:pt x="319532" y="53746"/>
                  </a:lnTo>
                  <a:lnTo>
                    <a:pt x="319659" y="53555"/>
                  </a:lnTo>
                  <a:lnTo>
                    <a:pt x="319722" y="53340"/>
                  </a:lnTo>
                  <a:close/>
                </a:path>
                <a:path w="422909" h="252730">
                  <a:moveTo>
                    <a:pt x="319722" y="45466"/>
                  </a:moveTo>
                  <a:lnTo>
                    <a:pt x="319684" y="45313"/>
                  </a:lnTo>
                  <a:lnTo>
                    <a:pt x="319620" y="45148"/>
                  </a:lnTo>
                  <a:lnTo>
                    <a:pt x="319443" y="44958"/>
                  </a:lnTo>
                  <a:lnTo>
                    <a:pt x="319227" y="44767"/>
                  </a:lnTo>
                  <a:lnTo>
                    <a:pt x="319087" y="44716"/>
                  </a:lnTo>
                  <a:lnTo>
                    <a:pt x="318871" y="44602"/>
                  </a:lnTo>
                  <a:lnTo>
                    <a:pt x="318630" y="44526"/>
                  </a:lnTo>
                  <a:lnTo>
                    <a:pt x="318465" y="44475"/>
                  </a:lnTo>
                  <a:lnTo>
                    <a:pt x="318274" y="44450"/>
                  </a:lnTo>
                  <a:lnTo>
                    <a:pt x="318084" y="44437"/>
                  </a:lnTo>
                  <a:lnTo>
                    <a:pt x="317906" y="44424"/>
                  </a:lnTo>
                  <a:lnTo>
                    <a:pt x="317715" y="44424"/>
                  </a:lnTo>
                  <a:lnTo>
                    <a:pt x="317538" y="44437"/>
                  </a:lnTo>
                  <a:lnTo>
                    <a:pt x="317347" y="44450"/>
                  </a:lnTo>
                  <a:lnTo>
                    <a:pt x="317182" y="44475"/>
                  </a:lnTo>
                  <a:lnTo>
                    <a:pt x="317004" y="44526"/>
                  </a:lnTo>
                  <a:lnTo>
                    <a:pt x="316763" y="44602"/>
                  </a:lnTo>
                  <a:lnTo>
                    <a:pt x="316534" y="44716"/>
                  </a:lnTo>
                  <a:lnTo>
                    <a:pt x="311073" y="47840"/>
                  </a:lnTo>
                  <a:lnTo>
                    <a:pt x="305714" y="44742"/>
                  </a:lnTo>
                  <a:lnTo>
                    <a:pt x="303022" y="46304"/>
                  </a:lnTo>
                  <a:lnTo>
                    <a:pt x="308381" y="49403"/>
                  </a:lnTo>
                  <a:lnTo>
                    <a:pt x="303022" y="52489"/>
                  </a:lnTo>
                  <a:lnTo>
                    <a:pt x="305714" y="54051"/>
                  </a:lnTo>
                  <a:lnTo>
                    <a:pt x="311086" y="50965"/>
                  </a:lnTo>
                  <a:lnTo>
                    <a:pt x="316458" y="54051"/>
                  </a:lnTo>
                  <a:lnTo>
                    <a:pt x="319163" y="52501"/>
                  </a:lnTo>
                  <a:lnTo>
                    <a:pt x="313778" y="49403"/>
                  </a:lnTo>
                  <a:lnTo>
                    <a:pt x="319151" y="46304"/>
                  </a:lnTo>
                  <a:lnTo>
                    <a:pt x="319354" y="46177"/>
                  </a:lnTo>
                  <a:lnTo>
                    <a:pt x="319544" y="45986"/>
                  </a:lnTo>
                  <a:lnTo>
                    <a:pt x="319684" y="45732"/>
                  </a:lnTo>
                  <a:lnTo>
                    <a:pt x="319722" y="45580"/>
                  </a:lnTo>
                  <a:close/>
                </a:path>
                <a:path w="422909" h="252730">
                  <a:moveTo>
                    <a:pt x="323634" y="13703"/>
                  </a:moveTo>
                  <a:lnTo>
                    <a:pt x="310184" y="5943"/>
                  </a:lnTo>
                  <a:lnTo>
                    <a:pt x="307505" y="7505"/>
                  </a:lnTo>
                  <a:lnTo>
                    <a:pt x="320941" y="15252"/>
                  </a:lnTo>
                  <a:lnTo>
                    <a:pt x="323634" y="13703"/>
                  </a:lnTo>
                  <a:close/>
                </a:path>
                <a:path w="422909" h="252730">
                  <a:moveTo>
                    <a:pt x="324192" y="14427"/>
                  </a:moveTo>
                  <a:lnTo>
                    <a:pt x="324142" y="14211"/>
                  </a:lnTo>
                  <a:lnTo>
                    <a:pt x="324053" y="14058"/>
                  </a:lnTo>
                  <a:lnTo>
                    <a:pt x="323900" y="13868"/>
                  </a:lnTo>
                  <a:lnTo>
                    <a:pt x="323697" y="13728"/>
                  </a:lnTo>
                  <a:lnTo>
                    <a:pt x="320954" y="15265"/>
                  </a:lnTo>
                  <a:lnTo>
                    <a:pt x="321157" y="15354"/>
                  </a:lnTo>
                  <a:lnTo>
                    <a:pt x="321475" y="15481"/>
                  </a:lnTo>
                  <a:lnTo>
                    <a:pt x="321830" y="15532"/>
                  </a:lnTo>
                  <a:lnTo>
                    <a:pt x="322199" y="15582"/>
                  </a:lnTo>
                  <a:lnTo>
                    <a:pt x="322389" y="15582"/>
                  </a:lnTo>
                  <a:lnTo>
                    <a:pt x="322681" y="15557"/>
                  </a:lnTo>
                  <a:lnTo>
                    <a:pt x="323113" y="15481"/>
                  </a:lnTo>
                  <a:lnTo>
                    <a:pt x="323278" y="15417"/>
                  </a:lnTo>
                  <a:lnTo>
                    <a:pt x="323430" y="15354"/>
                  </a:lnTo>
                  <a:lnTo>
                    <a:pt x="323634" y="15265"/>
                  </a:lnTo>
                  <a:lnTo>
                    <a:pt x="323900" y="15087"/>
                  </a:lnTo>
                  <a:lnTo>
                    <a:pt x="324015" y="14947"/>
                  </a:lnTo>
                  <a:lnTo>
                    <a:pt x="324142" y="14732"/>
                  </a:lnTo>
                  <a:lnTo>
                    <a:pt x="324192" y="14541"/>
                  </a:lnTo>
                  <a:close/>
                </a:path>
                <a:path w="422909" h="252730">
                  <a:moveTo>
                    <a:pt x="337083" y="68008"/>
                  </a:moveTo>
                  <a:lnTo>
                    <a:pt x="336867" y="67919"/>
                  </a:lnTo>
                  <a:lnTo>
                    <a:pt x="336715" y="67856"/>
                  </a:lnTo>
                  <a:lnTo>
                    <a:pt x="336562" y="67792"/>
                  </a:lnTo>
                  <a:lnTo>
                    <a:pt x="336207" y="67741"/>
                  </a:lnTo>
                  <a:lnTo>
                    <a:pt x="335838" y="67691"/>
                  </a:lnTo>
                  <a:lnTo>
                    <a:pt x="335648" y="67691"/>
                  </a:lnTo>
                  <a:lnTo>
                    <a:pt x="335356" y="67716"/>
                  </a:lnTo>
                  <a:lnTo>
                    <a:pt x="334924" y="67792"/>
                  </a:lnTo>
                  <a:lnTo>
                    <a:pt x="334746" y="67856"/>
                  </a:lnTo>
                  <a:lnTo>
                    <a:pt x="334606" y="67919"/>
                  </a:lnTo>
                  <a:lnTo>
                    <a:pt x="334403" y="68008"/>
                  </a:lnTo>
                  <a:lnTo>
                    <a:pt x="334213" y="68135"/>
                  </a:lnTo>
                  <a:lnTo>
                    <a:pt x="334022" y="68326"/>
                  </a:lnTo>
                  <a:lnTo>
                    <a:pt x="333895" y="68541"/>
                  </a:lnTo>
                  <a:lnTo>
                    <a:pt x="333844" y="68732"/>
                  </a:lnTo>
                  <a:lnTo>
                    <a:pt x="333895" y="69062"/>
                  </a:lnTo>
                  <a:lnTo>
                    <a:pt x="333984" y="69215"/>
                  </a:lnTo>
                  <a:lnTo>
                    <a:pt x="334098" y="69354"/>
                  </a:lnTo>
                  <a:lnTo>
                    <a:pt x="334327" y="69545"/>
                  </a:lnTo>
                  <a:lnTo>
                    <a:pt x="337083" y="68008"/>
                  </a:lnTo>
                  <a:close/>
                </a:path>
                <a:path w="422909" h="252730">
                  <a:moveTo>
                    <a:pt x="337083" y="47320"/>
                  </a:moveTo>
                  <a:lnTo>
                    <a:pt x="336867" y="47231"/>
                  </a:lnTo>
                  <a:lnTo>
                    <a:pt x="336715" y="47167"/>
                  </a:lnTo>
                  <a:lnTo>
                    <a:pt x="336562" y="47104"/>
                  </a:lnTo>
                  <a:lnTo>
                    <a:pt x="336207" y="47053"/>
                  </a:lnTo>
                  <a:lnTo>
                    <a:pt x="335838" y="47002"/>
                  </a:lnTo>
                  <a:lnTo>
                    <a:pt x="335648" y="47002"/>
                  </a:lnTo>
                  <a:lnTo>
                    <a:pt x="335356" y="47028"/>
                  </a:lnTo>
                  <a:lnTo>
                    <a:pt x="334924" y="47104"/>
                  </a:lnTo>
                  <a:lnTo>
                    <a:pt x="334746" y="47167"/>
                  </a:lnTo>
                  <a:lnTo>
                    <a:pt x="334606" y="47231"/>
                  </a:lnTo>
                  <a:lnTo>
                    <a:pt x="334403" y="47320"/>
                  </a:lnTo>
                  <a:lnTo>
                    <a:pt x="334213" y="47447"/>
                  </a:lnTo>
                  <a:lnTo>
                    <a:pt x="334022" y="47637"/>
                  </a:lnTo>
                  <a:lnTo>
                    <a:pt x="333895" y="47853"/>
                  </a:lnTo>
                  <a:lnTo>
                    <a:pt x="333844" y="48044"/>
                  </a:lnTo>
                  <a:lnTo>
                    <a:pt x="333895" y="48374"/>
                  </a:lnTo>
                  <a:lnTo>
                    <a:pt x="333984" y="48526"/>
                  </a:lnTo>
                  <a:lnTo>
                    <a:pt x="334098" y="48666"/>
                  </a:lnTo>
                  <a:lnTo>
                    <a:pt x="334327" y="48856"/>
                  </a:lnTo>
                  <a:lnTo>
                    <a:pt x="337083" y="47320"/>
                  </a:lnTo>
                  <a:close/>
                </a:path>
                <a:path w="422909" h="252730">
                  <a:moveTo>
                    <a:pt x="341566" y="29210"/>
                  </a:moveTo>
                  <a:lnTo>
                    <a:pt x="341274" y="29070"/>
                  </a:lnTo>
                  <a:lnTo>
                    <a:pt x="341033" y="28994"/>
                  </a:lnTo>
                  <a:lnTo>
                    <a:pt x="340868" y="28956"/>
                  </a:lnTo>
                  <a:lnTo>
                    <a:pt x="340677" y="28917"/>
                  </a:lnTo>
                  <a:lnTo>
                    <a:pt x="340499" y="28905"/>
                  </a:lnTo>
                  <a:lnTo>
                    <a:pt x="340321" y="28892"/>
                  </a:lnTo>
                  <a:lnTo>
                    <a:pt x="340118" y="28892"/>
                  </a:lnTo>
                  <a:lnTo>
                    <a:pt x="339826" y="28917"/>
                  </a:lnTo>
                  <a:lnTo>
                    <a:pt x="339496" y="28981"/>
                  </a:lnTo>
                  <a:lnTo>
                    <a:pt x="339229" y="29057"/>
                  </a:lnTo>
                  <a:lnTo>
                    <a:pt x="338950" y="29184"/>
                  </a:lnTo>
                  <a:lnTo>
                    <a:pt x="338810" y="29260"/>
                  </a:lnTo>
                  <a:lnTo>
                    <a:pt x="338683" y="29337"/>
                  </a:lnTo>
                  <a:lnTo>
                    <a:pt x="338429" y="29629"/>
                  </a:lnTo>
                  <a:lnTo>
                    <a:pt x="338366" y="29781"/>
                  </a:lnTo>
                  <a:lnTo>
                    <a:pt x="338315" y="29933"/>
                  </a:lnTo>
                  <a:lnTo>
                    <a:pt x="338340" y="30149"/>
                  </a:lnTo>
                  <a:lnTo>
                    <a:pt x="338429" y="30365"/>
                  </a:lnTo>
                  <a:lnTo>
                    <a:pt x="338582" y="30556"/>
                  </a:lnTo>
                  <a:lnTo>
                    <a:pt x="338810" y="30746"/>
                  </a:lnTo>
                  <a:lnTo>
                    <a:pt x="341566" y="29210"/>
                  </a:lnTo>
                  <a:close/>
                </a:path>
                <a:path w="422909" h="252730">
                  <a:moveTo>
                    <a:pt x="351078" y="68745"/>
                  </a:moveTo>
                  <a:lnTo>
                    <a:pt x="351053" y="68592"/>
                  </a:lnTo>
                  <a:lnTo>
                    <a:pt x="350939" y="68376"/>
                  </a:lnTo>
                  <a:lnTo>
                    <a:pt x="350799" y="68237"/>
                  </a:lnTo>
                  <a:lnTo>
                    <a:pt x="350583" y="68046"/>
                  </a:lnTo>
                  <a:lnTo>
                    <a:pt x="350456" y="67995"/>
                  </a:lnTo>
                  <a:lnTo>
                    <a:pt x="350227" y="67881"/>
                  </a:lnTo>
                  <a:lnTo>
                    <a:pt x="349999" y="67805"/>
                  </a:lnTo>
                  <a:lnTo>
                    <a:pt x="349808" y="67754"/>
                  </a:lnTo>
                  <a:lnTo>
                    <a:pt x="349529" y="67716"/>
                  </a:lnTo>
                  <a:lnTo>
                    <a:pt x="349275" y="67703"/>
                  </a:lnTo>
                  <a:lnTo>
                    <a:pt x="349084" y="67703"/>
                  </a:lnTo>
                  <a:lnTo>
                    <a:pt x="348907" y="67716"/>
                  </a:lnTo>
                  <a:lnTo>
                    <a:pt x="348538" y="67754"/>
                  </a:lnTo>
                  <a:lnTo>
                    <a:pt x="348361" y="67805"/>
                  </a:lnTo>
                  <a:lnTo>
                    <a:pt x="348183" y="67856"/>
                  </a:lnTo>
                  <a:lnTo>
                    <a:pt x="347903" y="67995"/>
                  </a:lnTo>
                  <a:lnTo>
                    <a:pt x="342455" y="71132"/>
                  </a:lnTo>
                  <a:lnTo>
                    <a:pt x="337083" y="68021"/>
                  </a:lnTo>
                  <a:lnTo>
                    <a:pt x="334403" y="69583"/>
                  </a:lnTo>
                  <a:lnTo>
                    <a:pt x="339763" y="72682"/>
                  </a:lnTo>
                  <a:lnTo>
                    <a:pt x="334403" y="75780"/>
                  </a:lnTo>
                  <a:lnTo>
                    <a:pt x="334213" y="75907"/>
                  </a:lnTo>
                  <a:lnTo>
                    <a:pt x="334010" y="76098"/>
                  </a:lnTo>
                  <a:lnTo>
                    <a:pt x="333870" y="76352"/>
                  </a:lnTo>
                  <a:lnTo>
                    <a:pt x="333844" y="76504"/>
                  </a:lnTo>
                  <a:lnTo>
                    <a:pt x="333870" y="76784"/>
                  </a:lnTo>
                  <a:lnTo>
                    <a:pt x="333959" y="76936"/>
                  </a:lnTo>
                  <a:lnTo>
                    <a:pt x="334175" y="77177"/>
                  </a:lnTo>
                  <a:lnTo>
                    <a:pt x="334327" y="77317"/>
                  </a:lnTo>
                  <a:lnTo>
                    <a:pt x="334467" y="77368"/>
                  </a:lnTo>
                  <a:lnTo>
                    <a:pt x="334606" y="77457"/>
                  </a:lnTo>
                  <a:lnTo>
                    <a:pt x="335089" y="77609"/>
                  </a:lnTo>
                  <a:lnTo>
                    <a:pt x="335483" y="77660"/>
                  </a:lnTo>
                  <a:lnTo>
                    <a:pt x="336016" y="77660"/>
                  </a:lnTo>
                  <a:lnTo>
                    <a:pt x="337019" y="77368"/>
                  </a:lnTo>
                  <a:lnTo>
                    <a:pt x="335953" y="76695"/>
                  </a:lnTo>
                  <a:lnTo>
                    <a:pt x="337070" y="77330"/>
                  </a:lnTo>
                  <a:lnTo>
                    <a:pt x="342455" y="74231"/>
                  </a:lnTo>
                  <a:lnTo>
                    <a:pt x="347840" y="77330"/>
                  </a:lnTo>
                  <a:lnTo>
                    <a:pt x="349529" y="76352"/>
                  </a:lnTo>
                  <a:lnTo>
                    <a:pt x="347840" y="77343"/>
                  </a:lnTo>
                  <a:lnTo>
                    <a:pt x="348043" y="77431"/>
                  </a:lnTo>
                  <a:lnTo>
                    <a:pt x="348195" y="77495"/>
                  </a:lnTo>
                  <a:lnTo>
                    <a:pt x="348361" y="77558"/>
                  </a:lnTo>
                  <a:lnTo>
                    <a:pt x="348526" y="77597"/>
                  </a:lnTo>
                  <a:lnTo>
                    <a:pt x="348716" y="77635"/>
                  </a:lnTo>
                  <a:lnTo>
                    <a:pt x="349084" y="77660"/>
                  </a:lnTo>
                  <a:lnTo>
                    <a:pt x="349275" y="77660"/>
                  </a:lnTo>
                  <a:lnTo>
                    <a:pt x="349453" y="77647"/>
                  </a:lnTo>
                  <a:lnTo>
                    <a:pt x="349643" y="77635"/>
                  </a:lnTo>
                  <a:lnTo>
                    <a:pt x="349897" y="77571"/>
                  </a:lnTo>
                  <a:lnTo>
                    <a:pt x="350151" y="77495"/>
                  </a:lnTo>
                  <a:lnTo>
                    <a:pt x="350304" y="77431"/>
                  </a:lnTo>
                  <a:lnTo>
                    <a:pt x="350520" y="77343"/>
                  </a:lnTo>
                  <a:lnTo>
                    <a:pt x="350710" y="77216"/>
                  </a:lnTo>
                  <a:lnTo>
                    <a:pt x="350888" y="77025"/>
                  </a:lnTo>
                  <a:lnTo>
                    <a:pt x="351015" y="76835"/>
                  </a:lnTo>
                  <a:lnTo>
                    <a:pt x="351078" y="76619"/>
                  </a:lnTo>
                  <a:lnTo>
                    <a:pt x="351040" y="76352"/>
                  </a:lnTo>
                  <a:lnTo>
                    <a:pt x="350939" y="76136"/>
                  </a:lnTo>
                  <a:lnTo>
                    <a:pt x="350812" y="75996"/>
                  </a:lnTo>
                  <a:lnTo>
                    <a:pt x="350583" y="75806"/>
                  </a:lnTo>
                  <a:lnTo>
                    <a:pt x="345135" y="72682"/>
                  </a:lnTo>
                  <a:lnTo>
                    <a:pt x="350507" y="69583"/>
                  </a:lnTo>
                  <a:lnTo>
                    <a:pt x="350710" y="69456"/>
                  </a:lnTo>
                  <a:lnTo>
                    <a:pt x="350888" y="69265"/>
                  </a:lnTo>
                  <a:lnTo>
                    <a:pt x="351053" y="69011"/>
                  </a:lnTo>
                  <a:lnTo>
                    <a:pt x="351078" y="68859"/>
                  </a:lnTo>
                  <a:close/>
                </a:path>
                <a:path w="422909" h="252730">
                  <a:moveTo>
                    <a:pt x="351078" y="55816"/>
                  </a:moveTo>
                  <a:lnTo>
                    <a:pt x="351040" y="55664"/>
                  </a:lnTo>
                  <a:lnTo>
                    <a:pt x="350939" y="55448"/>
                  </a:lnTo>
                  <a:lnTo>
                    <a:pt x="350812" y="55308"/>
                  </a:lnTo>
                  <a:lnTo>
                    <a:pt x="350583" y="55118"/>
                  </a:lnTo>
                  <a:lnTo>
                    <a:pt x="337083" y="47332"/>
                  </a:lnTo>
                  <a:lnTo>
                    <a:pt x="334403" y="48895"/>
                  </a:lnTo>
                  <a:lnTo>
                    <a:pt x="347840" y="56642"/>
                  </a:lnTo>
                  <a:lnTo>
                    <a:pt x="349529" y="55664"/>
                  </a:lnTo>
                  <a:lnTo>
                    <a:pt x="347840" y="56654"/>
                  </a:lnTo>
                  <a:lnTo>
                    <a:pt x="348043" y="56743"/>
                  </a:lnTo>
                  <a:lnTo>
                    <a:pt x="348195" y="56807"/>
                  </a:lnTo>
                  <a:lnTo>
                    <a:pt x="348361" y="56870"/>
                  </a:lnTo>
                  <a:lnTo>
                    <a:pt x="348526" y="56908"/>
                  </a:lnTo>
                  <a:lnTo>
                    <a:pt x="348716" y="56946"/>
                  </a:lnTo>
                  <a:lnTo>
                    <a:pt x="349084" y="56972"/>
                  </a:lnTo>
                  <a:lnTo>
                    <a:pt x="349275" y="56972"/>
                  </a:lnTo>
                  <a:lnTo>
                    <a:pt x="349453" y="56959"/>
                  </a:lnTo>
                  <a:lnTo>
                    <a:pt x="349643" y="56946"/>
                  </a:lnTo>
                  <a:lnTo>
                    <a:pt x="349897" y="56883"/>
                  </a:lnTo>
                  <a:lnTo>
                    <a:pt x="350151" y="56807"/>
                  </a:lnTo>
                  <a:lnTo>
                    <a:pt x="350304" y="56743"/>
                  </a:lnTo>
                  <a:lnTo>
                    <a:pt x="350520" y="56654"/>
                  </a:lnTo>
                  <a:lnTo>
                    <a:pt x="350710" y="56527"/>
                  </a:lnTo>
                  <a:lnTo>
                    <a:pt x="350888" y="56337"/>
                  </a:lnTo>
                  <a:lnTo>
                    <a:pt x="351015" y="56146"/>
                  </a:lnTo>
                  <a:lnTo>
                    <a:pt x="351078" y="55930"/>
                  </a:lnTo>
                  <a:close/>
                </a:path>
                <a:path w="422909" h="252730">
                  <a:moveTo>
                    <a:pt x="355015" y="36982"/>
                  </a:moveTo>
                  <a:lnTo>
                    <a:pt x="341566" y="29222"/>
                  </a:lnTo>
                  <a:lnTo>
                    <a:pt x="338874" y="30772"/>
                  </a:lnTo>
                  <a:lnTo>
                    <a:pt x="352310" y="38531"/>
                  </a:lnTo>
                  <a:lnTo>
                    <a:pt x="355015" y="36982"/>
                  </a:lnTo>
                  <a:close/>
                </a:path>
                <a:path w="422909" h="252730">
                  <a:moveTo>
                    <a:pt x="355574" y="37706"/>
                  </a:moveTo>
                  <a:lnTo>
                    <a:pt x="355511" y="37490"/>
                  </a:lnTo>
                  <a:lnTo>
                    <a:pt x="355384" y="37287"/>
                  </a:lnTo>
                  <a:lnTo>
                    <a:pt x="355206" y="37109"/>
                  </a:lnTo>
                  <a:lnTo>
                    <a:pt x="355079" y="37033"/>
                  </a:lnTo>
                  <a:lnTo>
                    <a:pt x="352323" y="38544"/>
                  </a:lnTo>
                  <a:lnTo>
                    <a:pt x="352539" y="38646"/>
                  </a:lnTo>
                  <a:lnTo>
                    <a:pt x="352856" y="38760"/>
                  </a:lnTo>
                  <a:lnTo>
                    <a:pt x="353021" y="38798"/>
                  </a:lnTo>
                  <a:lnTo>
                    <a:pt x="353199" y="38836"/>
                  </a:lnTo>
                  <a:lnTo>
                    <a:pt x="353377" y="38849"/>
                  </a:lnTo>
                  <a:lnTo>
                    <a:pt x="353568" y="38862"/>
                  </a:lnTo>
                  <a:lnTo>
                    <a:pt x="353745" y="38862"/>
                  </a:lnTo>
                  <a:lnTo>
                    <a:pt x="353936" y="38849"/>
                  </a:lnTo>
                  <a:lnTo>
                    <a:pt x="354126" y="38836"/>
                  </a:lnTo>
                  <a:lnTo>
                    <a:pt x="354304" y="38798"/>
                  </a:lnTo>
                  <a:lnTo>
                    <a:pt x="354482" y="38760"/>
                  </a:lnTo>
                  <a:lnTo>
                    <a:pt x="355244" y="38366"/>
                  </a:lnTo>
                  <a:lnTo>
                    <a:pt x="355422" y="38188"/>
                  </a:lnTo>
                  <a:lnTo>
                    <a:pt x="355511" y="38036"/>
                  </a:lnTo>
                  <a:lnTo>
                    <a:pt x="355574" y="37820"/>
                  </a:lnTo>
                  <a:close/>
                </a:path>
                <a:path w="422909" h="252730">
                  <a:moveTo>
                    <a:pt x="368439" y="91300"/>
                  </a:moveTo>
                  <a:lnTo>
                    <a:pt x="368236" y="91211"/>
                  </a:lnTo>
                  <a:lnTo>
                    <a:pt x="368071" y="91147"/>
                  </a:lnTo>
                  <a:lnTo>
                    <a:pt x="367919" y="91084"/>
                  </a:lnTo>
                  <a:lnTo>
                    <a:pt x="367753" y="91059"/>
                  </a:lnTo>
                  <a:lnTo>
                    <a:pt x="367563" y="91008"/>
                  </a:lnTo>
                  <a:lnTo>
                    <a:pt x="367360" y="90995"/>
                  </a:lnTo>
                  <a:lnTo>
                    <a:pt x="367195" y="90982"/>
                  </a:lnTo>
                  <a:lnTo>
                    <a:pt x="367004" y="90982"/>
                  </a:lnTo>
                  <a:lnTo>
                    <a:pt x="366814" y="90995"/>
                  </a:lnTo>
                  <a:lnTo>
                    <a:pt x="366636" y="91008"/>
                  </a:lnTo>
                  <a:lnTo>
                    <a:pt x="366471" y="91059"/>
                  </a:lnTo>
                  <a:lnTo>
                    <a:pt x="366280" y="91084"/>
                  </a:lnTo>
                  <a:lnTo>
                    <a:pt x="366115" y="91147"/>
                  </a:lnTo>
                  <a:lnTo>
                    <a:pt x="365975" y="91211"/>
                  </a:lnTo>
                  <a:lnTo>
                    <a:pt x="365760" y="91300"/>
                  </a:lnTo>
                  <a:lnTo>
                    <a:pt x="365556" y="91427"/>
                  </a:lnTo>
                  <a:lnTo>
                    <a:pt x="365391" y="91617"/>
                  </a:lnTo>
                  <a:lnTo>
                    <a:pt x="365264" y="91833"/>
                  </a:lnTo>
                  <a:lnTo>
                    <a:pt x="365201" y="92024"/>
                  </a:lnTo>
                  <a:lnTo>
                    <a:pt x="365213" y="92240"/>
                  </a:lnTo>
                  <a:lnTo>
                    <a:pt x="365340" y="92506"/>
                  </a:lnTo>
                  <a:lnTo>
                    <a:pt x="365455" y="92646"/>
                  </a:lnTo>
                  <a:lnTo>
                    <a:pt x="365696" y="92837"/>
                  </a:lnTo>
                  <a:lnTo>
                    <a:pt x="368439" y="91300"/>
                  </a:lnTo>
                  <a:close/>
                </a:path>
                <a:path w="422909" h="252730">
                  <a:moveTo>
                    <a:pt x="368439" y="70599"/>
                  </a:moveTo>
                  <a:lnTo>
                    <a:pt x="368236" y="70510"/>
                  </a:lnTo>
                  <a:lnTo>
                    <a:pt x="368071" y="70446"/>
                  </a:lnTo>
                  <a:lnTo>
                    <a:pt x="367919" y="70383"/>
                  </a:lnTo>
                  <a:lnTo>
                    <a:pt x="367753" y="70358"/>
                  </a:lnTo>
                  <a:lnTo>
                    <a:pt x="367563" y="70307"/>
                  </a:lnTo>
                  <a:lnTo>
                    <a:pt x="367360" y="70294"/>
                  </a:lnTo>
                  <a:lnTo>
                    <a:pt x="367195" y="70281"/>
                  </a:lnTo>
                  <a:lnTo>
                    <a:pt x="367004" y="70281"/>
                  </a:lnTo>
                  <a:lnTo>
                    <a:pt x="366814" y="70294"/>
                  </a:lnTo>
                  <a:lnTo>
                    <a:pt x="366636" y="70307"/>
                  </a:lnTo>
                  <a:lnTo>
                    <a:pt x="366471" y="70358"/>
                  </a:lnTo>
                  <a:lnTo>
                    <a:pt x="366280" y="70383"/>
                  </a:lnTo>
                  <a:lnTo>
                    <a:pt x="366115" y="70446"/>
                  </a:lnTo>
                  <a:lnTo>
                    <a:pt x="365975" y="70510"/>
                  </a:lnTo>
                  <a:lnTo>
                    <a:pt x="365760" y="70599"/>
                  </a:lnTo>
                  <a:lnTo>
                    <a:pt x="365556" y="70726"/>
                  </a:lnTo>
                  <a:lnTo>
                    <a:pt x="365391" y="70916"/>
                  </a:lnTo>
                  <a:lnTo>
                    <a:pt x="365264" y="71132"/>
                  </a:lnTo>
                  <a:lnTo>
                    <a:pt x="365201" y="71323"/>
                  </a:lnTo>
                  <a:lnTo>
                    <a:pt x="365213" y="71539"/>
                  </a:lnTo>
                  <a:lnTo>
                    <a:pt x="365340" y="71805"/>
                  </a:lnTo>
                  <a:lnTo>
                    <a:pt x="365455" y="71945"/>
                  </a:lnTo>
                  <a:lnTo>
                    <a:pt x="365696" y="72136"/>
                  </a:lnTo>
                  <a:lnTo>
                    <a:pt x="368439" y="70599"/>
                  </a:lnTo>
                  <a:close/>
                </a:path>
                <a:path w="422909" h="252730">
                  <a:moveTo>
                    <a:pt x="368439" y="55079"/>
                  </a:moveTo>
                  <a:lnTo>
                    <a:pt x="368236" y="54991"/>
                  </a:lnTo>
                  <a:lnTo>
                    <a:pt x="368071" y="54927"/>
                  </a:lnTo>
                  <a:lnTo>
                    <a:pt x="367919" y="54864"/>
                  </a:lnTo>
                  <a:lnTo>
                    <a:pt x="367753" y="54838"/>
                  </a:lnTo>
                  <a:lnTo>
                    <a:pt x="367563" y="54787"/>
                  </a:lnTo>
                  <a:lnTo>
                    <a:pt x="367360" y="54775"/>
                  </a:lnTo>
                  <a:lnTo>
                    <a:pt x="367195" y="54762"/>
                  </a:lnTo>
                  <a:lnTo>
                    <a:pt x="367004" y="54762"/>
                  </a:lnTo>
                  <a:lnTo>
                    <a:pt x="366814" y="54775"/>
                  </a:lnTo>
                  <a:lnTo>
                    <a:pt x="366636" y="54787"/>
                  </a:lnTo>
                  <a:lnTo>
                    <a:pt x="366471" y="54838"/>
                  </a:lnTo>
                  <a:lnTo>
                    <a:pt x="366280" y="54864"/>
                  </a:lnTo>
                  <a:lnTo>
                    <a:pt x="366115" y="54927"/>
                  </a:lnTo>
                  <a:lnTo>
                    <a:pt x="365975" y="54991"/>
                  </a:lnTo>
                  <a:lnTo>
                    <a:pt x="365760" y="55079"/>
                  </a:lnTo>
                  <a:lnTo>
                    <a:pt x="365556" y="55206"/>
                  </a:lnTo>
                  <a:lnTo>
                    <a:pt x="365391" y="55397"/>
                  </a:lnTo>
                  <a:lnTo>
                    <a:pt x="365264" y="55613"/>
                  </a:lnTo>
                  <a:lnTo>
                    <a:pt x="365201" y="55803"/>
                  </a:lnTo>
                  <a:lnTo>
                    <a:pt x="365213" y="56019"/>
                  </a:lnTo>
                  <a:lnTo>
                    <a:pt x="365340" y="56286"/>
                  </a:lnTo>
                  <a:lnTo>
                    <a:pt x="365455" y="56426"/>
                  </a:lnTo>
                  <a:lnTo>
                    <a:pt x="365696" y="56616"/>
                  </a:lnTo>
                  <a:lnTo>
                    <a:pt x="368439" y="55079"/>
                  </a:lnTo>
                  <a:close/>
                </a:path>
                <a:path w="422909" h="252730">
                  <a:moveTo>
                    <a:pt x="381889" y="99072"/>
                  </a:moveTo>
                  <a:lnTo>
                    <a:pt x="368439" y="91313"/>
                  </a:lnTo>
                  <a:lnTo>
                    <a:pt x="365760" y="92875"/>
                  </a:lnTo>
                  <a:lnTo>
                    <a:pt x="379196" y="100622"/>
                  </a:lnTo>
                  <a:lnTo>
                    <a:pt x="381889" y="99072"/>
                  </a:lnTo>
                  <a:close/>
                </a:path>
                <a:path w="422909" h="252730">
                  <a:moveTo>
                    <a:pt x="381889" y="78371"/>
                  </a:moveTo>
                  <a:lnTo>
                    <a:pt x="368439" y="70612"/>
                  </a:lnTo>
                  <a:lnTo>
                    <a:pt x="365760" y="72174"/>
                  </a:lnTo>
                  <a:lnTo>
                    <a:pt x="379196" y="79921"/>
                  </a:lnTo>
                  <a:lnTo>
                    <a:pt x="381889" y="78371"/>
                  </a:lnTo>
                  <a:close/>
                </a:path>
                <a:path w="422909" h="252730">
                  <a:moveTo>
                    <a:pt x="382447" y="99796"/>
                  </a:moveTo>
                  <a:lnTo>
                    <a:pt x="382079" y="99199"/>
                  </a:lnTo>
                  <a:lnTo>
                    <a:pt x="381889" y="99072"/>
                  </a:lnTo>
                  <a:lnTo>
                    <a:pt x="379209" y="100634"/>
                  </a:lnTo>
                  <a:lnTo>
                    <a:pt x="379425" y="100723"/>
                  </a:lnTo>
                  <a:lnTo>
                    <a:pt x="379717" y="100850"/>
                  </a:lnTo>
                  <a:lnTo>
                    <a:pt x="380085" y="100926"/>
                  </a:lnTo>
                  <a:lnTo>
                    <a:pt x="380263" y="100939"/>
                  </a:lnTo>
                  <a:lnTo>
                    <a:pt x="380453" y="100952"/>
                  </a:lnTo>
                  <a:lnTo>
                    <a:pt x="380644" y="100952"/>
                  </a:lnTo>
                  <a:lnTo>
                    <a:pt x="380822" y="100939"/>
                  </a:lnTo>
                  <a:lnTo>
                    <a:pt x="381000" y="100926"/>
                  </a:lnTo>
                  <a:lnTo>
                    <a:pt x="381190" y="100888"/>
                  </a:lnTo>
                  <a:lnTo>
                    <a:pt x="381368" y="100850"/>
                  </a:lnTo>
                  <a:lnTo>
                    <a:pt x="381533" y="100787"/>
                  </a:lnTo>
                  <a:lnTo>
                    <a:pt x="381685" y="100723"/>
                  </a:lnTo>
                  <a:lnTo>
                    <a:pt x="381889" y="100634"/>
                  </a:lnTo>
                  <a:lnTo>
                    <a:pt x="382079" y="100507"/>
                  </a:lnTo>
                  <a:lnTo>
                    <a:pt x="382257" y="100317"/>
                  </a:lnTo>
                  <a:lnTo>
                    <a:pt x="382397" y="100126"/>
                  </a:lnTo>
                  <a:lnTo>
                    <a:pt x="382447" y="99910"/>
                  </a:lnTo>
                  <a:close/>
                </a:path>
                <a:path w="422909" h="252730">
                  <a:moveTo>
                    <a:pt x="382447" y="79095"/>
                  </a:moveTo>
                  <a:lnTo>
                    <a:pt x="382079" y="78498"/>
                  </a:lnTo>
                  <a:lnTo>
                    <a:pt x="381889" y="78371"/>
                  </a:lnTo>
                  <a:lnTo>
                    <a:pt x="379209" y="79933"/>
                  </a:lnTo>
                  <a:lnTo>
                    <a:pt x="379425" y="80022"/>
                  </a:lnTo>
                  <a:lnTo>
                    <a:pt x="379717" y="80149"/>
                  </a:lnTo>
                  <a:lnTo>
                    <a:pt x="380085" y="80200"/>
                  </a:lnTo>
                  <a:lnTo>
                    <a:pt x="380263" y="80238"/>
                  </a:lnTo>
                  <a:lnTo>
                    <a:pt x="380453" y="80251"/>
                  </a:lnTo>
                  <a:lnTo>
                    <a:pt x="380644" y="80251"/>
                  </a:lnTo>
                  <a:lnTo>
                    <a:pt x="380822" y="80238"/>
                  </a:lnTo>
                  <a:lnTo>
                    <a:pt x="381000" y="80200"/>
                  </a:lnTo>
                  <a:lnTo>
                    <a:pt x="381368" y="80149"/>
                  </a:lnTo>
                  <a:lnTo>
                    <a:pt x="381533" y="80086"/>
                  </a:lnTo>
                  <a:lnTo>
                    <a:pt x="381685" y="80022"/>
                  </a:lnTo>
                  <a:lnTo>
                    <a:pt x="381889" y="79933"/>
                  </a:lnTo>
                  <a:lnTo>
                    <a:pt x="382079" y="79806"/>
                  </a:lnTo>
                  <a:lnTo>
                    <a:pt x="382257" y="79616"/>
                  </a:lnTo>
                  <a:lnTo>
                    <a:pt x="382397" y="79400"/>
                  </a:lnTo>
                  <a:lnTo>
                    <a:pt x="382447" y="79209"/>
                  </a:lnTo>
                  <a:close/>
                </a:path>
                <a:path w="422909" h="252730">
                  <a:moveTo>
                    <a:pt x="382447" y="63576"/>
                  </a:moveTo>
                  <a:lnTo>
                    <a:pt x="382079" y="62979"/>
                  </a:lnTo>
                  <a:lnTo>
                    <a:pt x="381889" y="62852"/>
                  </a:lnTo>
                  <a:lnTo>
                    <a:pt x="379209" y="64414"/>
                  </a:lnTo>
                  <a:lnTo>
                    <a:pt x="379425" y="64503"/>
                  </a:lnTo>
                  <a:lnTo>
                    <a:pt x="379717" y="64630"/>
                  </a:lnTo>
                  <a:lnTo>
                    <a:pt x="379920" y="64655"/>
                  </a:lnTo>
                  <a:lnTo>
                    <a:pt x="380085" y="64706"/>
                  </a:lnTo>
                  <a:lnTo>
                    <a:pt x="380263" y="64719"/>
                  </a:lnTo>
                  <a:lnTo>
                    <a:pt x="380453" y="64731"/>
                  </a:lnTo>
                  <a:lnTo>
                    <a:pt x="380644" y="64731"/>
                  </a:lnTo>
                  <a:lnTo>
                    <a:pt x="380822" y="64719"/>
                  </a:lnTo>
                  <a:lnTo>
                    <a:pt x="381000" y="64706"/>
                  </a:lnTo>
                  <a:lnTo>
                    <a:pt x="381190" y="64655"/>
                  </a:lnTo>
                  <a:lnTo>
                    <a:pt x="381368" y="64630"/>
                  </a:lnTo>
                  <a:lnTo>
                    <a:pt x="381533" y="64566"/>
                  </a:lnTo>
                  <a:lnTo>
                    <a:pt x="381685" y="64503"/>
                  </a:lnTo>
                  <a:lnTo>
                    <a:pt x="381889" y="64414"/>
                  </a:lnTo>
                  <a:lnTo>
                    <a:pt x="382079" y="64287"/>
                  </a:lnTo>
                  <a:lnTo>
                    <a:pt x="382257" y="64096"/>
                  </a:lnTo>
                  <a:lnTo>
                    <a:pt x="382397" y="63881"/>
                  </a:lnTo>
                  <a:lnTo>
                    <a:pt x="382447" y="63690"/>
                  </a:lnTo>
                  <a:close/>
                </a:path>
                <a:path w="422909" h="252730">
                  <a:moveTo>
                    <a:pt x="382447" y="55816"/>
                  </a:moveTo>
                  <a:lnTo>
                    <a:pt x="381825" y="55067"/>
                  </a:lnTo>
                  <a:lnTo>
                    <a:pt x="381685" y="54991"/>
                  </a:lnTo>
                  <a:lnTo>
                    <a:pt x="381203" y="54825"/>
                  </a:lnTo>
                  <a:lnTo>
                    <a:pt x="380911" y="54787"/>
                  </a:lnTo>
                  <a:lnTo>
                    <a:pt x="380644" y="54775"/>
                  </a:lnTo>
                  <a:lnTo>
                    <a:pt x="380453" y="54775"/>
                  </a:lnTo>
                  <a:lnTo>
                    <a:pt x="380263" y="54787"/>
                  </a:lnTo>
                  <a:lnTo>
                    <a:pt x="379920" y="54825"/>
                  </a:lnTo>
                  <a:lnTo>
                    <a:pt x="379717" y="54876"/>
                  </a:lnTo>
                  <a:lnTo>
                    <a:pt x="379501" y="54952"/>
                  </a:lnTo>
                  <a:lnTo>
                    <a:pt x="379272" y="55067"/>
                  </a:lnTo>
                  <a:lnTo>
                    <a:pt x="373811" y="58204"/>
                  </a:lnTo>
                  <a:lnTo>
                    <a:pt x="368439" y="55092"/>
                  </a:lnTo>
                  <a:lnTo>
                    <a:pt x="365760" y="56654"/>
                  </a:lnTo>
                  <a:lnTo>
                    <a:pt x="371119" y="59753"/>
                  </a:lnTo>
                  <a:lnTo>
                    <a:pt x="365760" y="62852"/>
                  </a:lnTo>
                  <a:lnTo>
                    <a:pt x="365556" y="62966"/>
                  </a:lnTo>
                  <a:lnTo>
                    <a:pt x="365391" y="63157"/>
                  </a:lnTo>
                  <a:lnTo>
                    <a:pt x="365264" y="63373"/>
                  </a:lnTo>
                  <a:lnTo>
                    <a:pt x="365201" y="63563"/>
                  </a:lnTo>
                  <a:lnTo>
                    <a:pt x="365213" y="63779"/>
                  </a:lnTo>
                  <a:lnTo>
                    <a:pt x="365340" y="64046"/>
                  </a:lnTo>
                  <a:lnTo>
                    <a:pt x="365467" y="64185"/>
                  </a:lnTo>
                  <a:lnTo>
                    <a:pt x="365696" y="64376"/>
                  </a:lnTo>
                  <a:lnTo>
                    <a:pt x="365823" y="64427"/>
                  </a:lnTo>
                  <a:lnTo>
                    <a:pt x="365975" y="64516"/>
                  </a:lnTo>
                  <a:lnTo>
                    <a:pt x="366280" y="64617"/>
                  </a:lnTo>
                  <a:lnTo>
                    <a:pt x="366471" y="64668"/>
                  </a:lnTo>
                  <a:lnTo>
                    <a:pt x="366725" y="64706"/>
                  </a:lnTo>
                  <a:lnTo>
                    <a:pt x="367004" y="64731"/>
                  </a:lnTo>
                  <a:lnTo>
                    <a:pt x="367195" y="64731"/>
                  </a:lnTo>
                  <a:lnTo>
                    <a:pt x="367372" y="64706"/>
                  </a:lnTo>
                  <a:lnTo>
                    <a:pt x="367741" y="64668"/>
                  </a:lnTo>
                  <a:lnTo>
                    <a:pt x="367919" y="64617"/>
                  </a:lnTo>
                  <a:lnTo>
                    <a:pt x="368084" y="64566"/>
                  </a:lnTo>
                  <a:lnTo>
                    <a:pt x="368236" y="64516"/>
                  </a:lnTo>
                  <a:lnTo>
                    <a:pt x="368376" y="64427"/>
                  </a:lnTo>
                  <a:lnTo>
                    <a:pt x="373811" y="61302"/>
                  </a:lnTo>
                  <a:lnTo>
                    <a:pt x="379196" y="64401"/>
                  </a:lnTo>
                  <a:lnTo>
                    <a:pt x="381889" y="62852"/>
                  </a:lnTo>
                  <a:lnTo>
                    <a:pt x="376504" y="59753"/>
                  </a:lnTo>
                  <a:lnTo>
                    <a:pt x="381876" y="56654"/>
                  </a:lnTo>
                  <a:lnTo>
                    <a:pt x="382079" y="56527"/>
                  </a:lnTo>
                  <a:lnTo>
                    <a:pt x="382295" y="56299"/>
                  </a:lnTo>
                  <a:lnTo>
                    <a:pt x="382397" y="56146"/>
                  </a:lnTo>
                  <a:lnTo>
                    <a:pt x="382447" y="55930"/>
                  </a:lnTo>
                  <a:close/>
                </a:path>
                <a:path w="422909" h="252730">
                  <a:moveTo>
                    <a:pt x="395338" y="80949"/>
                  </a:moveTo>
                  <a:lnTo>
                    <a:pt x="395033" y="80810"/>
                  </a:lnTo>
                  <a:lnTo>
                    <a:pt x="394817" y="80733"/>
                  </a:lnTo>
                  <a:lnTo>
                    <a:pt x="394652" y="80695"/>
                  </a:lnTo>
                  <a:lnTo>
                    <a:pt x="394449" y="80657"/>
                  </a:lnTo>
                  <a:lnTo>
                    <a:pt x="394093" y="80632"/>
                  </a:lnTo>
                  <a:lnTo>
                    <a:pt x="393903" y="80632"/>
                  </a:lnTo>
                  <a:lnTo>
                    <a:pt x="393712" y="80645"/>
                  </a:lnTo>
                  <a:lnTo>
                    <a:pt x="393534" y="80657"/>
                  </a:lnTo>
                  <a:lnTo>
                    <a:pt x="393357" y="80695"/>
                  </a:lnTo>
                  <a:lnTo>
                    <a:pt x="393166" y="80733"/>
                  </a:lnTo>
                  <a:lnTo>
                    <a:pt x="392277" y="81267"/>
                  </a:lnTo>
                  <a:lnTo>
                    <a:pt x="392150" y="81457"/>
                  </a:lnTo>
                  <a:lnTo>
                    <a:pt x="392099" y="81673"/>
                  </a:lnTo>
                  <a:lnTo>
                    <a:pt x="392150" y="82003"/>
                  </a:lnTo>
                  <a:lnTo>
                    <a:pt x="392239" y="82156"/>
                  </a:lnTo>
                  <a:lnTo>
                    <a:pt x="392391" y="82346"/>
                  </a:lnTo>
                  <a:lnTo>
                    <a:pt x="392658" y="82511"/>
                  </a:lnTo>
                  <a:lnTo>
                    <a:pt x="395338" y="80949"/>
                  </a:lnTo>
                  <a:close/>
                </a:path>
                <a:path w="422909" h="252730">
                  <a:moveTo>
                    <a:pt x="408774" y="68008"/>
                  </a:moveTo>
                  <a:lnTo>
                    <a:pt x="408470" y="67894"/>
                  </a:lnTo>
                  <a:lnTo>
                    <a:pt x="408254" y="67792"/>
                  </a:lnTo>
                  <a:lnTo>
                    <a:pt x="407885" y="67741"/>
                  </a:lnTo>
                  <a:lnTo>
                    <a:pt x="407530" y="67691"/>
                  </a:lnTo>
                  <a:lnTo>
                    <a:pt x="407327" y="67691"/>
                  </a:lnTo>
                  <a:lnTo>
                    <a:pt x="407149" y="67703"/>
                  </a:lnTo>
                  <a:lnTo>
                    <a:pt x="406971" y="67741"/>
                  </a:lnTo>
                  <a:lnTo>
                    <a:pt x="406603" y="67792"/>
                  </a:lnTo>
                  <a:lnTo>
                    <a:pt x="406438" y="67856"/>
                  </a:lnTo>
                  <a:lnTo>
                    <a:pt x="406298" y="67919"/>
                  </a:lnTo>
                  <a:lnTo>
                    <a:pt x="405536" y="68732"/>
                  </a:lnTo>
                  <a:lnTo>
                    <a:pt x="405587" y="69062"/>
                  </a:lnTo>
                  <a:lnTo>
                    <a:pt x="405676" y="69215"/>
                  </a:lnTo>
                  <a:lnTo>
                    <a:pt x="405828" y="69405"/>
                  </a:lnTo>
                  <a:lnTo>
                    <a:pt x="406006" y="69545"/>
                  </a:lnTo>
                  <a:lnTo>
                    <a:pt x="408774" y="68008"/>
                  </a:lnTo>
                  <a:close/>
                </a:path>
                <a:path w="422909" h="252730">
                  <a:moveTo>
                    <a:pt x="409333" y="81686"/>
                  </a:moveTo>
                  <a:lnTo>
                    <a:pt x="409282" y="81534"/>
                  </a:lnTo>
                  <a:lnTo>
                    <a:pt x="409206" y="81368"/>
                  </a:lnTo>
                  <a:lnTo>
                    <a:pt x="409054" y="81178"/>
                  </a:lnTo>
                  <a:lnTo>
                    <a:pt x="408838" y="80987"/>
                  </a:lnTo>
                  <a:lnTo>
                    <a:pt x="408711" y="80937"/>
                  </a:lnTo>
                  <a:lnTo>
                    <a:pt x="408470" y="80822"/>
                  </a:lnTo>
                  <a:lnTo>
                    <a:pt x="408254" y="80746"/>
                  </a:lnTo>
                  <a:lnTo>
                    <a:pt x="408089" y="80695"/>
                  </a:lnTo>
                  <a:lnTo>
                    <a:pt x="407885" y="80670"/>
                  </a:lnTo>
                  <a:lnTo>
                    <a:pt x="407530" y="80632"/>
                  </a:lnTo>
                  <a:lnTo>
                    <a:pt x="407327" y="80632"/>
                  </a:lnTo>
                  <a:lnTo>
                    <a:pt x="407047" y="80670"/>
                  </a:lnTo>
                  <a:lnTo>
                    <a:pt x="406793" y="80695"/>
                  </a:lnTo>
                  <a:lnTo>
                    <a:pt x="406603" y="80746"/>
                  </a:lnTo>
                  <a:lnTo>
                    <a:pt x="406438" y="80797"/>
                  </a:lnTo>
                  <a:lnTo>
                    <a:pt x="406158" y="80937"/>
                  </a:lnTo>
                  <a:lnTo>
                    <a:pt x="400697" y="84061"/>
                  </a:lnTo>
                  <a:lnTo>
                    <a:pt x="395338" y="80962"/>
                  </a:lnTo>
                  <a:lnTo>
                    <a:pt x="392658" y="82524"/>
                  </a:lnTo>
                  <a:lnTo>
                    <a:pt x="398005" y="85623"/>
                  </a:lnTo>
                  <a:lnTo>
                    <a:pt x="392658" y="88709"/>
                  </a:lnTo>
                  <a:lnTo>
                    <a:pt x="392455" y="88836"/>
                  </a:lnTo>
                  <a:lnTo>
                    <a:pt x="392264" y="89027"/>
                  </a:lnTo>
                  <a:lnTo>
                    <a:pt x="392150" y="89217"/>
                  </a:lnTo>
                  <a:lnTo>
                    <a:pt x="392099" y="89433"/>
                  </a:lnTo>
                  <a:lnTo>
                    <a:pt x="392112" y="89649"/>
                  </a:lnTo>
                  <a:lnTo>
                    <a:pt x="392214" y="89865"/>
                  </a:lnTo>
                  <a:lnTo>
                    <a:pt x="392366" y="90055"/>
                  </a:lnTo>
                  <a:lnTo>
                    <a:pt x="392658" y="90271"/>
                  </a:lnTo>
                  <a:lnTo>
                    <a:pt x="392861" y="90385"/>
                  </a:lnTo>
                  <a:lnTo>
                    <a:pt x="393166" y="90487"/>
                  </a:lnTo>
                  <a:lnTo>
                    <a:pt x="393344" y="90538"/>
                  </a:lnTo>
                  <a:lnTo>
                    <a:pt x="393534" y="90563"/>
                  </a:lnTo>
                  <a:lnTo>
                    <a:pt x="393903" y="90601"/>
                  </a:lnTo>
                  <a:lnTo>
                    <a:pt x="394093" y="90601"/>
                  </a:lnTo>
                  <a:lnTo>
                    <a:pt x="394373" y="90563"/>
                  </a:lnTo>
                  <a:lnTo>
                    <a:pt x="394639" y="90538"/>
                  </a:lnTo>
                  <a:lnTo>
                    <a:pt x="394817" y="90487"/>
                  </a:lnTo>
                  <a:lnTo>
                    <a:pt x="395033" y="90411"/>
                  </a:lnTo>
                  <a:lnTo>
                    <a:pt x="395274" y="90297"/>
                  </a:lnTo>
                  <a:lnTo>
                    <a:pt x="400710" y="87172"/>
                  </a:lnTo>
                  <a:lnTo>
                    <a:pt x="406095" y="90271"/>
                  </a:lnTo>
                  <a:lnTo>
                    <a:pt x="407784" y="89293"/>
                  </a:lnTo>
                  <a:lnTo>
                    <a:pt x="406095" y="90284"/>
                  </a:lnTo>
                  <a:lnTo>
                    <a:pt x="406374" y="90424"/>
                  </a:lnTo>
                  <a:lnTo>
                    <a:pt x="406603" y="90500"/>
                  </a:lnTo>
                  <a:lnTo>
                    <a:pt x="406781" y="90538"/>
                  </a:lnTo>
                  <a:lnTo>
                    <a:pt x="406971" y="90576"/>
                  </a:lnTo>
                  <a:lnTo>
                    <a:pt x="407149" y="90589"/>
                  </a:lnTo>
                  <a:lnTo>
                    <a:pt x="407327" y="90601"/>
                  </a:lnTo>
                  <a:lnTo>
                    <a:pt x="407530" y="90601"/>
                  </a:lnTo>
                  <a:lnTo>
                    <a:pt x="407708" y="90589"/>
                  </a:lnTo>
                  <a:lnTo>
                    <a:pt x="407885" y="90576"/>
                  </a:lnTo>
                  <a:lnTo>
                    <a:pt x="408076" y="90538"/>
                  </a:lnTo>
                  <a:lnTo>
                    <a:pt x="408254" y="90500"/>
                  </a:lnTo>
                  <a:lnTo>
                    <a:pt x="408406" y="90449"/>
                  </a:lnTo>
                  <a:lnTo>
                    <a:pt x="408546" y="90385"/>
                  </a:lnTo>
                  <a:lnTo>
                    <a:pt x="408711" y="90322"/>
                  </a:lnTo>
                  <a:lnTo>
                    <a:pt x="408838" y="90233"/>
                  </a:lnTo>
                  <a:lnTo>
                    <a:pt x="408965" y="90157"/>
                  </a:lnTo>
                  <a:lnTo>
                    <a:pt x="409130" y="89966"/>
                  </a:lnTo>
                  <a:lnTo>
                    <a:pt x="409270" y="89776"/>
                  </a:lnTo>
                  <a:lnTo>
                    <a:pt x="409333" y="89560"/>
                  </a:lnTo>
                  <a:lnTo>
                    <a:pt x="409308" y="89344"/>
                  </a:lnTo>
                  <a:lnTo>
                    <a:pt x="409206" y="89128"/>
                  </a:lnTo>
                  <a:lnTo>
                    <a:pt x="409067" y="88938"/>
                  </a:lnTo>
                  <a:lnTo>
                    <a:pt x="408838" y="88747"/>
                  </a:lnTo>
                  <a:lnTo>
                    <a:pt x="403402" y="85623"/>
                  </a:lnTo>
                  <a:lnTo>
                    <a:pt x="408762" y="82524"/>
                  </a:lnTo>
                  <a:lnTo>
                    <a:pt x="408965" y="82397"/>
                  </a:lnTo>
                  <a:lnTo>
                    <a:pt x="409130" y="82207"/>
                  </a:lnTo>
                  <a:lnTo>
                    <a:pt x="409270" y="82016"/>
                  </a:lnTo>
                  <a:lnTo>
                    <a:pt x="409333" y="81800"/>
                  </a:lnTo>
                  <a:close/>
                </a:path>
                <a:path w="422909" h="252730">
                  <a:moveTo>
                    <a:pt x="422224" y="75780"/>
                  </a:moveTo>
                  <a:lnTo>
                    <a:pt x="408774" y="68021"/>
                  </a:lnTo>
                  <a:lnTo>
                    <a:pt x="406095" y="69583"/>
                  </a:lnTo>
                  <a:lnTo>
                    <a:pt x="419519" y="77330"/>
                  </a:lnTo>
                  <a:lnTo>
                    <a:pt x="422224" y="75780"/>
                  </a:lnTo>
                  <a:close/>
                </a:path>
                <a:path w="422909" h="252730">
                  <a:moveTo>
                    <a:pt x="422757" y="76504"/>
                  </a:moveTo>
                  <a:lnTo>
                    <a:pt x="422719" y="76288"/>
                  </a:lnTo>
                  <a:lnTo>
                    <a:pt x="422630" y="76136"/>
                  </a:lnTo>
                  <a:lnTo>
                    <a:pt x="422516" y="75996"/>
                  </a:lnTo>
                  <a:lnTo>
                    <a:pt x="422287" y="75806"/>
                  </a:lnTo>
                  <a:lnTo>
                    <a:pt x="419531" y="77343"/>
                  </a:lnTo>
                  <a:lnTo>
                    <a:pt x="419747" y="77431"/>
                  </a:lnTo>
                  <a:lnTo>
                    <a:pt x="419900" y="77495"/>
                  </a:lnTo>
                  <a:lnTo>
                    <a:pt x="420052" y="77558"/>
                  </a:lnTo>
                  <a:lnTo>
                    <a:pt x="420230" y="77597"/>
                  </a:lnTo>
                  <a:lnTo>
                    <a:pt x="420420" y="77635"/>
                  </a:lnTo>
                  <a:lnTo>
                    <a:pt x="420776" y="77660"/>
                  </a:lnTo>
                  <a:lnTo>
                    <a:pt x="420979" y="77660"/>
                  </a:lnTo>
                  <a:lnTo>
                    <a:pt x="421157" y="77647"/>
                  </a:lnTo>
                  <a:lnTo>
                    <a:pt x="421335" y="77635"/>
                  </a:lnTo>
                  <a:lnTo>
                    <a:pt x="421513" y="77597"/>
                  </a:lnTo>
                  <a:lnTo>
                    <a:pt x="421703" y="77558"/>
                  </a:lnTo>
                  <a:lnTo>
                    <a:pt x="421855" y="77495"/>
                  </a:lnTo>
                  <a:lnTo>
                    <a:pt x="422224" y="77343"/>
                  </a:lnTo>
                  <a:lnTo>
                    <a:pt x="422414" y="77216"/>
                  </a:lnTo>
                  <a:lnTo>
                    <a:pt x="422579" y="77025"/>
                  </a:lnTo>
                  <a:lnTo>
                    <a:pt x="422719" y="76835"/>
                  </a:lnTo>
                  <a:lnTo>
                    <a:pt x="422757" y="7661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03653" y="1248676"/>
              <a:ext cx="433070" cy="240029"/>
            </a:xfrm>
            <a:custGeom>
              <a:avLst/>
              <a:gdLst/>
              <a:ahLst/>
              <a:cxnLst/>
              <a:rect l="l" t="t" r="r" b="b"/>
              <a:pathLst>
                <a:path w="433070" h="240030">
                  <a:moveTo>
                    <a:pt x="49212" y="13957"/>
                  </a:moveTo>
                  <a:lnTo>
                    <a:pt x="49187" y="13258"/>
                  </a:lnTo>
                  <a:lnTo>
                    <a:pt x="48907" y="11874"/>
                  </a:lnTo>
                  <a:lnTo>
                    <a:pt x="25412" y="0"/>
                  </a:lnTo>
                  <a:lnTo>
                    <a:pt x="20586" y="165"/>
                  </a:lnTo>
                  <a:lnTo>
                    <a:pt x="0" y="13741"/>
                  </a:lnTo>
                  <a:lnTo>
                    <a:pt x="50" y="15138"/>
                  </a:lnTo>
                  <a:lnTo>
                    <a:pt x="23825" y="28409"/>
                  </a:lnTo>
                  <a:lnTo>
                    <a:pt x="28638" y="28232"/>
                  </a:lnTo>
                  <a:lnTo>
                    <a:pt x="33312" y="27495"/>
                  </a:lnTo>
                  <a:lnTo>
                    <a:pt x="36550" y="26619"/>
                  </a:lnTo>
                  <a:lnTo>
                    <a:pt x="36753" y="26543"/>
                  </a:lnTo>
                  <a:lnTo>
                    <a:pt x="36931" y="26416"/>
                  </a:lnTo>
                  <a:lnTo>
                    <a:pt x="37071" y="26250"/>
                  </a:lnTo>
                  <a:lnTo>
                    <a:pt x="37134" y="26123"/>
                  </a:lnTo>
                  <a:lnTo>
                    <a:pt x="37134" y="25971"/>
                  </a:lnTo>
                  <a:lnTo>
                    <a:pt x="37084" y="25844"/>
                  </a:lnTo>
                  <a:lnTo>
                    <a:pt x="36969" y="25692"/>
                  </a:lnTo>
                  <a:lnTo>
                    <a:pt x="36753" y="25552"/>
                  </a:lnTo>
                  <a:lnTo>
                    <a:pt x="36576" y="25476"/>
                  </a:lnTo>
                  <a:lnTo>
                    <a:pt x="36385" y="25425"/>
                  </a:lnTo>
                  <a:lnTo>
                    <a:pt x="36169" y="25400"/>
                  </a:lnTo>
                  <a:lnTo>
                    <a:pt x="35826" y="25400"/>
                  </a:lnTo>
                  <a:lnTo>
                    <a:pt x="35674" y="25425"/>
                  </a:lnTo>
                  <a:lnTo>
                    <a:pt x="35521" y="25463"/>
                  </a:lnTo>
                  <a:lnTo>
                    <a:pt x="32499" y="26289"/>
                  </a:lnTo>
                  <a:lnTo>
                    <a:pt x="30429" y="26670"/>
                  </a:lnTo>
                  <a:lnTo>
                    <a:pt x="26085" y="27089"/>
                  </a:lnTo>
                  <a:lnTo>
                    <a:pt x="21717" y="27000"/>
                  </a:lnTo>
                  <a:lnTo>
                    <a:pt x="2273" y="13779"/>
                  </a:lnTo>
                  <a:lnTo>
                    <a:pt x="2438" y="12522"/>
                  </a:lnTo>
                  <a:lnTo>
                    <a:pt x="23152" y="1308"/>
                  </a:lnTo>
                  <a:lnTo>
                    <a:pt x="27520" y="1397"/>
                  </a:lnTo>
                  <a:lnTo>
                    <a:pt x="46951" y="13982"/>
                  </a:lnTo>
                  <a:lnTo>
                    <a:pt x="46990" y="14109"/>
                  </a:lnTo>
                  <a:lnTo>
                    <a:pt x="47040" y="14236"/>
                  </a:lnTo>
                  <a:lnTo>
                    <a:pt x="47180" y="14363"/>
                  </a:lnTo>
                  <a:lnTo>
                    <a:pt x="47332" y="14452"/>
                  </a:lnTo>
                  <a:lnTo>
                    <a:pt x="47472" y="14516"/>
                  </a:lnTo>
                  <a:lnTo>
                    <a:pt x="47675" y="14579"/>
                  </a:lnTo>
                  <a:lnTo>
                    <a:pt x="47840" y="14605"/>
                  </a:lnTo>
                  <a:lnTo>
                    <a:pt x="48056" y="14617"/>
                  </a:lnTo>
                  <a:lnTo>
                    <a:pt x="48272" y="14605"/>
                  </a:lnTo>
                  <a:lnTo>
                    <a:pt x="48488" y="14579"/>
                  </a:lnTo>
                  <a:lnTo>
                    <a:pt x="48691" y="14528"/>
                  </a:lnTo>
                  <a:lnTo>
                    <a:pt x="48907" y="14414"/>
                  </a:lnTo>
                  <a:lnTo>
                    <a:pt x="49072" y="14300"/>
                  </a:lnTo>
                  <a:lnTo>
                    <a:pt x="49199" y="14084"/>
                  </a:lnTo>
                  <a:lnTo>
                    <a:pt x="49212" y="13957"/>
                  </a:lnTo>
                  <a:close/>
                </a:path>
                <a:path w="433070" h="240030">
                  <a:moveTo>
                    <a:pt x="64223" y="8166"/>
                  </a:moveTo>
                  <a:lnTo>
                    <a:pt x="64135" y="7988"/>
                  </a:lnTo>
                  <a:lnTo>
                    <a:pt x="63995" y="7848"/>
                  </a:lnTo>
                  <a:lnTo>
                    <a:pt x="63804" y="7734"/>
                  </a:lnTo>
                  <a:lnTo>
                    <a:pt x="63665" y="7683"/>
                  </a:lnTo>
                  <a:lnTo>
                    <a:pt x="63512" y="7645"/>
                  </a:lnTo>
                  <a:lnTo>
                    <a:pt x="63296" y="7607"/>
                  </a:lnTo>
                  <a:lnTo>
                    <a:pt x="62865" y="7607"/>
                  </a:lnTo>
                  <a:lnTo>
                    <a:pt x="62649" y="7645"/>
                  </a:lnTo>
                  <a:lnTo>
                    <a:pt x="62471" y="7708"/>
                  </a:lnTo>
                  <a:lnTo>
                    <a:pt x="62293" y="7797"/>
                  </a:lnTo>
                  <a:lnTo>
                    <a:pt x="62153" y="7899"/>
                  </a:lnTo>
                  <a:lnTo>
                    <a:pt x="58102" y="11950"/>
                  </a:lnTo>
                  <a:lnTo>
                    <a:pt x="57962" y="12153"/>
                  </a:lnTo>
                  <a:lnTo>
                    <a:pt x="57950" y="12306"/>
                  </a:lnTo>
                  <a:lnTo>
                    <a:pt x="58000" y="12446"/>
                  </a:lnTo>
                  <a:lnTo>
                    <a:pt x="58077" y="12573"/>
                  </a:lnTo>
                  <a:lnTo>
                    <a:pt x="58331" y="12763"/>
                  </a:lnTo>
                  <a:lnTo>
                    <a:pt x="58521" y="12827"/>
                  </a:lnTo>
                  <a:lnTo>
                    <a:pt x="58661" y="12877"/>
                  </a:lnTo>
                  <a:lnTo>
                    <a:pt x="58877" y="12928"/>
                  </a:lnTo>
                  <a:lnTo>
                    <a:pt x="59207" y="12928"/>
                  </a:lnTo>
                  <a:lnTo>
                    <a:pt x="59372" y="12903"/>
                  </a:lnTo>
                  <a:lnTo>
                    <a:pt x="59524" y="12877"/>
                  </a:lnTo>
                  <a:lnTo>
                    <a:pt x="59715" y="12814"/>
                  </a:lnTo>
                  <a:lnTo>
                    <a:pt x="59918" y="12712"/>
                  </a:lnTo>
                  <a:lnTo>
                    <a:pt x="60045" y="12598"/>
                  </a:lnTo>
                  <a:lnTo>
                    <a:pt x="64084" y="8572"/>
                  </a:lnTo>
                  <a:lnTo>
                    <a:pt x="64198" y="8432"/>
                  </a:lnTo>
                  <a:lnTo>
                    <a:pt x="64223" y="8166"/>
                  </a:lnTo>
                  <a:close/>
                </a:path>
                <a:path w="433070" h="240030">
                  <a:moveTo>
                    <a:pt x="69037" y="12915"/>
                  </a:moveTo>
                  <a:lnTo>
                    <a:pt x="67081" y="12268"/>
                  </a:lnTo>
                  <a:lnTo>
                    <a:pt x="65074" y="14274"/>
                  </a:lnTo>
                  <a:lnTo>
                    <a:pt x="64960" y="14414"/>
                  </a:lnTo>
                  <a:lnTo>
                    <a:pt x="64922" y="14554"/>
                  </a:lnTo>
                  <a:lnTo>
                    <a:pt x="64960" y="14770"/>
                  </a:lnTo>
                  <a:lnTo>
                    <a:pt x="65036" y="14897"/>
                  </a:lnTo>
                  <a:lnTo>
                    <a:pt x="65176" y="15011"/>
                  </a:lnTo>
                  <a:lnTo>
                    <a:pt x="65443" y="15151"/>
                  </a:lnTo>
                  <a:lnTo>
                    <a:pt x="65633" y="15214"/>
                  </a:lnTo>
                  <a:lnTo>
                    <a:pt x="65836" y="15252"/>
                  </a:lnTo>
                  <a:lnTo>
                    <a:pt x="66294" y="15252"/>
                  </a:lnTo>
                  <a:lnTo>
                    <a:pt x="66548" y="15189"/>
                  </a:lnTo>
                  <a:lnTo>
                    <a:pt x="66738" y="15125"/>
                  </a:lnTo>
                  <a:lnTo>
                    <a:pt x="66890" y="15036"/>
                  </a:lnTo>
                  <a:lnTo>
                    <a:pt x="67030" y="14922"/>
                  </a:lnTo>
                  <a:lnTo>
                    <a:pt x="69037" y="12915"/>
                  </a:lnTo>
                  <a:close/>
                </a:path>
                <a:path w="433070" h="240030">
                  <a:moveTo>
                    <a:pt x="69189" y="12534"/>
                  </a:moveTo>
                  <a:lnTo>
                    <a:pt x="69138" y="12407"/>
                  </a:lnTo>
                  <a:lnTo>
                    <a:pt x="69062" y="12280"/>
                  </a:lnTo>
                  <a:lnTo>
                    <a:pt x="68922" y="12166"/>
                  </a:lnTo>
                  <a:lnTo>
                    <a:pt x="68757" y="12065"/>
                  </a:lnTo>
                  <a:lnTo>
                    <a:pt x="68618" y="12014"/>
                  </a:lnTo>
                  <a:lnTo>
                    <a:pt x="68478" y="11976"/>
                  </a:lnTo>
                  <a:lnTo>
                    <a:pt x="68262" y="11938"/>
                  </a:lnTo>
                  <a:lnTo>
                    <a:pt x="67818" y="11938"/>
                  </a:lnTo>
                  <a:lnTo>
                    <a:pt x="67614" y="11976"/>
                  </a:lnTo>
                  <a:lnTo>
                    <a:pt x="67411" y="12039"/>
                  </a:lnTo>
                  <a:lnTo>
                    <a:pt x="67246" y="12128"/>
                  </a:lnTo>
                  <a:lnTo>
                    <a:pt x="67106" y="12230"/>
                  </a:lnTo>
                  <a:lnTo>
                    <a:pt x="69037" y="12903"/>
                  </a:lnTo>
                  <a:lnTo>
                    <a:pt x="69138" y="12763"/>
                  </a:lnTo>
                  <a:lnTo>
                    <a:pt x="69189" y="12623"/>
                  </a:lnTo>
                  <a:close/>
                </a:path>
                <a:path w="433070" h="240030">
                  <a:moveTo>
                    <a:pt x="75996" y="15240"/>
                  </a:moveTo>
                  <a:lnTo>
                    <a:pt x="74053" y="14579"/>
                  </a:lnTo>
                  <a:lnTo>
                    <a:pt x="72034" y="16598"/>
                  </a:lnTo>
                  <a:lnTo>
                    <a:pt x="71932" y="16738"/>
                  </a:lnTo>
                  <a:lnTo>
                    <a:pt x="71894" y="16878"/>
                  </a:lnTo>
                  <a:lnTo>
                    <a:pt x="71932" y="17094"/>
                  </a:lnTo>
                  <a:lnTo>
                    <a:pt x="72009" y="17221"/>
                  </a:lnTo>
                  <a:lnTo>
                    <a:pt x="72174" y="17335"/>
                  </a:lnTo>
                  <a:lnTo>
                    <a:pt x="72326" y="17437"/>
                  </a:lnTo>
                  <a:lnTo>
                    <a:pt x="72466" y="17475"/>
                  </a:lnTo>
                  <a:lnTo>
                    <a:pt x="72605" y="17526"/>
                  </a:lnTo>
                  <a:lnTo>
                    <a:pt x="72809" y="17576"/>
                  </a:lnTo>
                  <a:lnTo>
                    <a:pt x="73152" y="17576"/>
                  </a:lnTo>
                  <a:lnTo>
                    <a:pt x="73304" y="17551"/>
                  </a:lnTo>
                  <a:lnTo>
                    <a:pt x="73469" y="17526"/>
                  </a:lnTo>
                  <a:lnTo>
                    <a:pt x="73660" y="17462"/>
                  </a:lnTo>
                  <a:lnTo>
                    <a:pt x="73837" y="17373"/>
                  </a:lnTo>
                  <a:lnTo>
                    <a:pt x="73977" y="17272"/>
                  </a:lnTo>
                  <a:lnTo>
                    <a:pt x="75996" y="15240"/>
                  </a:lnTo>
                  <a:close/>
                </a:path>
                <a:path w="433070" h="240030">
                  <a:moveTo>
                    <a:pt x="76161" y="14846"/>
                  </a:moveTo>
                  <a:lnTo>
                    <a:pt x="76073" y="14643"/>
                  </a:lnTo>
                  <a:lnTo>
                    <a:pt x="75933" y="14516"/>
                  </a:lnTo>
                  <a:lnTo>
                    <a:pt x="75780" y="14427"/>
                  </a:lnTo>
                  <a:lnTo>
                    <a:pt x="75653" y="14363"/>
                  </a:lnTo>
                  <a:lnTo>
                    <a:pt x="75450" y="14300"/>
                  </a:lnTo>
                  <a:lnTo>
                    <a:pt x="75234" y="14249"/>
                  </a:lnTo>
                  <a:lnTo>
                    <a:pt x="74891" y="14249"/>
                  </a:lnTo>
                  <a:lnTo>
                    <a:pt x="74739" y="14274"/>
                  </a:lnTo>
                  <a:lnTo>
                    <a:pt x="74587" y="14300"/>
                  </a:lnTo>
                  <a:lnTo>
                    <a:pt x="74383" y="14363"/>
                  </a:lnTo>
                  <a:lnTo>
                    <a:pt x="74218" y="14452"/>
                  </a:lnTo>
                  <a:lnTo>
                    <a:pt x="74066" y="14579"/>
                  </a:lnTo>
                  <a:lnTo>
                    <a:pt x="76009" y="15227"/>
                  </a:lnTo>
                  <a:lnTo>
                    <a:pt x="76149" y="15024"/>
                  </a:lnTo>
                  <a:lnTo>
                    <a:pt x="76161" y="14846"/>
                  </a:lnTo>
                  <a:close/>
                </a:path>
                <a:path w="433070" h="240030">
                  <a:moveTo>
                    <a:pt x="80975" y="19570"/>
                  </a:moveTo>
                  <a:lnTo>
                    <a:pt x="79019" y="18923"/>
                  </a:lnTo>
                  <a:lnTo>
                    <a:pt x="78905" y="19062"/>
                  </a:lnTo>
                  <a:lnTo>
                    <a:pt x="78879" y="19189"/>
                  </a:lnTo>
                  <a:lnTo>
                    <a:pt x="78892" y="19380"/>
                  </a:lnTo>
                  <a:lnTo>
                    <a:pt x="78955" y="19507"/>
                  </a:lnTo>
                  <a:lnTo>
                    <a:pt x="79095" y="19634"/>
                  </a:lnTo>
                  <a:lnTo>
                    <a:pt x="79222" y="19710"/>
                  </a:lnTo>
                  <a:lnTo>
                    <a:pt x="79438" y="19799"/>
                  </a:lnTo>
                  <a:lnTo>
                    <a:pt x="79590" y="19850"/>
                  </a:lnTo>
                  <a:lnTo>
                    <a:pt x="79781" y="19875"/>
                  </a:lnTo>
                  <a:lnTo>
                    <a:pt x="80124" y="19888"/>
                  </a:lnTo>
                  <a:lnTo>
                    <a:pt x="80276" y="19875"/>
                  </a:lnTo>
                  <a:lnTo>
                    <a:pt x="80441" y="19850"/>
                  </a:lnTo>
                  <a:lnTo>
                    <a:pt x="80632" y="19773"/>
                  </a:lnTo>
                  <a:lnTo>
                    <a:pt x="80810" y="19697"/>
                  </a:lnTo>
                  <a:lnTo>
                    <a:pt x="80949" y="19583"/>
                  </a:lnTo>
                  <a:close/>
                </a:path>
                <a:path w="433070" h="240030">
                  <a:moveTo>
                    <a:pt x="83121" y="17145"/>
                  </a:moveTo>
                  <a:lnTo>
                    <a:pt x="83032" y="16967"/>
                  </a:lnTo>
                  <a:lnTo>
                    <a:pt x="82892" y="16827"/>
                  </a:lnTo>
                  <a:lnTo>
                    <a:pt x="82740" y="16738"/>
                  </a:lnTo>
                  <a:lnTo>
                    <a:pt x="82613" y="16675"/>
                  </a:lnTo>
                  <a:lnTo>
                    <a:pt x="82346" y="16611"/>
                  </a:lnTo>
                  <a:lnTo>
                    <a:pt x="82194" y="16586"/>
                  </a:lnTo>
                  <a:lnTo>
                    <a:pt x="81864" y="16586"/>
                  </a:lnTo>
                  <a:lnTo>
                    <a:pt x="81699" y="16598"/>
                  </a:lnTo>
                  <a:lnTo>
                    <a:pt x="81546" y="16624"/>
                  </a:lnTo>
                  <a:lnTo>
                    <a:pt x="81305" y="16700"/>
                  </a:lnTo>
                  <a:lnTo>
                    <a:pt x="81178" y="16776"/>
                  </a:lnTo>
                  <a:lnTo>
                    <a:pt x="81038" y="16878"/>
                  </a:lnTo>
                  <a:lnTo>
                    <a:pt x="79006" y="18910"/>
                  </a:lnTo>
                  <a:lnTo>
                    <a:pt x="80962" y="19558"/>
                  </a:lnTo>
                  <a:lnTo>
                    <a:pt x="82969" y="17551"/>
                  </a:lnTo>
                  <a:lnTo>
                    <a:pt x="83070" y="17411"/>
                  </a:lnTo>
                  <a:lnTo>
                    <a:pt x="83121" y="17272"/>
                  </a:lnTo>
                  <a:lnTo>
                    <a:pt x="83121" y="17145"/>
                  </a:lnTo>
                  <a:close/>
                </a:path>
                <a:path w="433070" h="240030">
                  <a:moveTo>
                    <a:pt x="92113" y="17551"/>
                  </a:moveTo>
                  <a:lnTo>
                    <a:pt x="92075" y="17373"/>
                  </a:lnTo>
                  <a:lnTo>
                    <a:pt x="91998" y="17246"/>
                  </a:lnTo>
                  <a:lnTo>
                    <a:pt x="91871" y="17157"/>
                  </a:lnTo>
                  <a:lnTo>
                    <a:pt x="91732" y="17056"/>
                  </a:lnTo>
                  <a:lnTo>
                    <a:pt x="91567" y="16992"/>
                  </a:lnTo>
                  <a:lnTo>
                    <a:pt x="91389" y="16941"/>
                  </a:lnTo>
                  <a:lnTo>
                    <a:pt x="91198" y="16903"/>
                  </a:lnTo>
                  <a:lnTo>
                    <a:pt x="90855" y="16903"/>
                  </a:lnTo>
                  <a:lnTo>
                    <a:pt x="90703" y="16916"/>
                  </a:lnTo>
                  <a:lnTo>
                    <a:pt x="90525" y="16941"/>
                  </a:lnTo>
                  <a:lnTo>
                    <a:pt x="90347" y="17005"/>
                  </a:lnTo>
                  <a:lnTo>
                    <a:pt x="90170" y="17094"/>
                  </a:lnTo>
                  <a:lnTo>
                    <a:pt x="90030" y="17195"/>
                  </a:lnTo>
                  <a:lnTo>
                    <a:pt x="85979" y="21247"/>
                  </a:lnTo>
                  <a:lnTo>
                    <a:pt x="85877" y="21386"/>
                  </a:lnTo>
                  <a:lnTo>
                    <a:pt x="85852" y="21526"/>
                  </a:lnTo>
                  <a:lnTo>
                    <a:pt x="85852" y="21653"/>
                  </a:lnTo>
                  <a:lnTo>
                    <a:pt x="85928" y="21831"/>
                  </a:lnTo>
                  <a:lnTo>
                    <a:pt x="86067" y="21958"/>
                  </a:lnTo>
                  <a:lnTo>
                    <a:pt x="86194" y="22034"/>
                  </a:lnTo>
                  <a:lnTo>
                    <a:pt x="86347" y="22123"/>
                  </a:lnTo>
                  <a:lnTo>
                    <a:pt x="86563" y="22174"/>
                  </a:lnTo>
                  <a:lnTo>
                    <a:pt x="86753" y="22225"/>
                  </a:lnTo>
                  <a:lnTo>
                    <a:pt x="87096" y="22225"/>
                  </a:lnTo>
                  <a:lnTo>
                    <a:pt x="87249" y="22199"/>
                  </a:lnTo>
                  <a:lnTo>
                    <a:pt x="87464" y="22161"/>
                  </a:lnTo>
                  <a:lnTo>
                    <a:pt x="87604" y="22110"/>
                  </a:lnTo>
                  <a:lnTo>
                    <a:pt x="87782" y="22021"/>
                  </a:lnTo>
                  <a:lnTo>
                    <a:pt x="87909" y="21920"/>
                  </a:lnTo>
                  <a:lnTo>
                    <a:pt x="91960" y="17868"/>
                  </a:lnTo>
                  <a:lnTo>
                    <a:pt x="92075" y="17729"/>
                  </a:lnTo>
                  <a:lnTo>
                    <a:pt x="92100" y="17589"/>
                  </a:lnTo>
                  <a:close/>
                </a:path>
                <a:path w="433070" h="240030">
                  <a:moveTo>
                    <a:pt x="94907" y="24218"/>
                  </a:moveTo>
                  <a:lnTo>
                    <a:pt x="92951" y="23571"/>
                  </a:lnTo>
                  <a:lnTo>
                    <a:pt x="92837" y="23710"/>
                  </a:lnTo>
                  <a:lnTo>
                    <a:pt x="92798" y="23837"/>
                  </a:lnTo>
                  <a:lnTo>
                    <a:pt x="92837" y="24066"/>
                  </a:lnTo>
                  <a:lnTo>
                    <a:pt x="92913" y="24193"/>
                  </a:lnTo>
                  <a:lnTo>
                    <a:pt x="93065" y="24307"/>
                  </a:lnTo>
                  <a:lnTo>
                    <a:pt x="93230" y="24409"/>
                  </a:lnTo>
                  <a:lnTo>
                    <a:pt x="93611" y="24523"/>
                  </a:lnTo>
                  <a:lnTo>
                    <a:pt x="94043" y="24536"/>
                  </a:lnTo>
                  <a:lnTo>
                    <a:pt x="94170" y="24523"/>
                  </a:lnTo>
                  <a:lnTo>
                    <a:pt x="94386" y="24498"/>
                  </a:lnTo>
                  <a:lnTo>
                    <a:pt x="94564" y="24434"/>
                  </a:lnTo>
                  <a:lnTo>
                    <a:pt x="94716" y="24345"/>
                  </a:lnTo>
                  <a:lnTo>
                    <a:pt x="94881" y="24244"/>
                  </a:lnTo>
                  <a:close/>
                </a:path>
                <a:path w="433070" h="240030">
                  <a:moveTo>
                    <a:pt x="97066" y="21793"/>
                  </a:moveTo>
                  <a:lnTo>
                    <a:pt x="96977" y="21615"/>
                  </a:lnTo>
                  <a:lnTo>
                    <a:pt x="96837" y="21488"/>
                  </a:lnTo>
                  <a:lnTo>
                    <a:pt x="96685" y="21386"/>
                  </a:lnTo>
                  <a:lnTo>
                    <a:pt x="96494" y="21310"/>
                  </a:lnTo>
                  <a:lnTo>
                    <a:pt x="96354" y="21272"/>
                  </a:lnTo>
                  <a:lnTo>
                    <a:pt x="96139" y="21234"/>
                  </a:lnTo>
                  <a:lnTo>
                    <a:pt x="95821" y="21234"/>
                  </a:lnTo>
                  <a:lnTo>
                    <a:pt x="95694" y="21247"/>
                  </a:lnTo>
                  <a:lnTo>
                    <a:pt x="95491" y="21272"/>
                  </a:lnTo>
                  <a:lnTo>
                    <a:pt x="95300" y="21336"/>
                  </a:lnTo>
                  <a:lnTo>
                    <a:pt x="95097" y="21437"/>
                  </a:lnTo>
                  <a:lnTo>
                    <a:pt x="94970" y="21551"/>
                  </a:lnTo>
                  <a:lnTo>
                    <a:pt x="92951" y="23558"/>
                  </a:lnTo>
                  <a:lnTo>
                    <a:pt x="94907" y="24206"/>
                  </a:lnTo>
                  <a:lnTo>
                    <a:pt x="96913" y="22199"/>
                  </a:lnTo>
                  <a:lnTo>
                    <a:pt x="97053" y="21996"/>
                  </a:lnTo>
                  <a:lnTo>
                    <a:pt x="97066" y="21793"/>
                  </a:lnTo>
                  <a:close/>
                </a:path>
                <a:path w="433070" h="240030">
                  <a:moveTo>
                    <a:pt x="104038" y="24117"/>
                  </a:moveTo>
                  <a:lnTo>
                    <a:pt x="103949" y="23939"/>
                  </a:lnTo>
                  <a:lnTo>
                    <a:pt x="103809" y="23799"/>
                  </a:lnTo>
                  <a:lnTo>
                    <a:pt x="103632" y="23710"/>
                  </a:lnTo>
                  <a:lnTo>
                    <a:pt x="103479" y="23634"/>
                  </a:lnTo>
                  <a:lnTo>
                    <a:pt x="103327" y="23596"/>
                  </a:lnTo>
                  <a:lnTo>
                    <a:pt x="103111" y="23558"/>
                  </a:lnTo>
                  <a:lnTo>
                    <a:pt x="102679" y="23558"/>
                  </a:lnTo>
                  <a:lnTo>
                    <a:pt x="102463" y="23596"/>
                  </a:lnTo>
                  <a:lnTo>
                    <a:pt x="102336" y="23634"/>
                  </a:lnTo>
                  <a:lnTo>
                    <a:pt x="102184" y="23710"/>
                  </a:lnTo>
                  <a:lnTo>
                    <a:pt x="102031" y="23799"/>
                  </a:lnTo>
                  <a:lnTo>
                    <a:pt x="99923" y="25882"/>
                  </a:lnTo>
                  <a:lnTo>
                    <a:pt x="99796" y="26022"/>
                  </a:lnTo>
                  <a:lnTo>
                    <a:pt x="99771" y="26162"/>
                  </a:lnTo>
                  <a:lnTo>
                    <a:pt x="99771" y="26289"/>
                  </a:lnTo>
                  <a:lnTo>
                    <a:pt x="99872" y="26504"/>
                  </a:lnTo>
                  <a:lnTo>
                    <a:pt x="100126" y="26670"/>
                  </a:lnTo>
                  <a:lnTo>
                    <a:pt x="100279" y="26758"/>
                  </a:lnTo>
                  <a:lnTo>
                    <a:pt x="100482" y="26822"/>
                  </a:lnTo>
                  <a:lnTo>
                    <a:pt x="100685" y="26860"/>
                  </a:lnTo>
                  <a:lnTo>
                    <a:pt x="101117" y="26860"/>
                  </a:lnTo>
                  <a:lnTo>
                    <a:pt x="101244" y="26822"/>
                  </a:lnTo>
                  <a:lnTo>
                    <a:pt x="101396" y="26797"/>
                  </a:lnTo>
                  <a:lnTo>
                    <a:pt x="101574" y="26733"/>
                  </a:lnTo>
                  <a:lnTo>
                    <a:pt x="101765" y="26606"/>
                  </a:lnTo>
                  <a:lnTo>
                    <a:pt x="103886" y="24523"/>
                  </a:lnTo>
                  <a:lnTo>
                    <a:pt x="104025" y="24307"/>
                  </a:lnTo>
                  <a:lnTo>
                    <a:pt x="104038" y="24117"/>
                  </a:lnTo>
                  <a:close/>
                </a:path>
                <a:path w="433070" h="240030">
                  <a:moveTo>
                    <a:pt x="111010" y="26466"/>
                  </a:moveTo>
                  <a:lnTo>
                    <a:pt x="110959" y="26327"/>
                  </a:lnTo>
                  <a:lnTo>
                    <a:pt x="110871" y="26200"/>
                  </a:lnTo>
                  <a:lnTo>
                    <a:pt x="110655" y="26060"/>
                  </a:lnTo>
                  <a:lnTo>
                    <a:pt x="110502" y="25984"/>
                  </a:lnTo>
                  <a:lnTo>
                    <a:pt x="110261" y="25908"/>
                  </a:lnTo>
                  <a:lnTo>
                    <a:pt x="110070" y="25882"/>
                  </a:lnTo>
                  <a:lnTo>
                    <a:pt x="109766" y="25882"/>
                  </a:lnTo>
                  <a:lnTo>
                    <a:pt x="109588" y="25895"/>
                  </a:lnTo>
                  <a:lnTo>
                    <a:pt x="109423" y="25920"/>
                  </a:lnTo>
                  <a:lnTo>
                    <a:pt x="109245" y="25996"/>
                  </a:lnTo>
                  <a:lnTo>
                    <a:pt x="109067" y="26073"/>
                  </a:lnTo>
                  <a:lnTo>
                    <a:pt x="108940" y="26187"/>
                  </a:lnTo>
                  <a:lnTo>
                    <a:pt x="106883" y="28206"/>
                  </a:lnTo>
                  <a:lnTo>
                    <a:pt x="106768" y="28346"/>
                  </a:lnTo>
                  <a:lnTo>
                    <a:pt x="106743" y="28486"/>
                  </a:lnTo>
                  <a:lnTo>
                    <a:pt x="106743" y="28613"/>
                  </a:lnTo>
                  <a:lnTo>
                    <a:pt x="106832" y="28790"/>
                  </a:lnTo>
                  <a:lnTo>
                    <a:pt x="106984" y="28917"/>
                  </a:lnTo>
                  <a:lnTo>
                    <a:pt x="107124" y="29019"/>
                  </a:lnTo>
                  <a:lnTo>
                    <a:pt x="107251" y="29070"/>
                  </a:lnTo>
                  <a:lnTo>
                    <a:pt x="107492" y="29146"/>
                  </a:lnTo>
                  <a:lnTo>
                    <a:pt x="107670" y="29184"/>
                  </a:lnTo>
                  <a:lnTo>
                    <a:pt x="107988" y="29184"/>
                  </a:lnTo>
                  <a:lnTo>
                    <a:pt x="108165" y="29159"/>
                  </a:lnTo>
                  <a:lnTo>
                    <a:pt x="108331" y="29133"/>
                  </a:lnTo>
                  <a:lnTo>
                    <a:pt x="108508" y="29070"/>
                  </a:lnTo>
                  <a:lnTo>
                    <a:pt x="108673" y="28981"/>
                  </a:lnTo>
                  <a:lnTo>
                    <a:pt x="108813" y="28879"/>
                  </a:lnTo>
                  <a:lnTo>
                    <a:pt x="110858" y="26847"/>
                  </a:lnTo>
                  <a:lnTo>
                    <a:pt x="111010" y="26619"/>
                  </a:lnTo>
                  <a:lnTo>
                    <a:pt x="111010" y="26466"/>
                  </a:lnTo>
                  <a:close/>
                </a:path>
                <a:path w="433070" h="240030">
                  <a:moveTo>
                    <a:pt x="120002" y="26797"/>
                  </a:moveTo>
                  <a:lnTo>
                    <a:pt x="119964" y="26670"/>
                  </a:lnTo>
                  <a:lnTo>
                    <a:pt x="119888" y="26543"/>
                  </a:lnTo>
                  <a:lnTo>
                    <a:pt x="119761" y="26441"/>
                  </a:lnTo>
                  <a:lnTo>
                    <a:pt x="119608" y="26352"/>
                  </a:lnTo>
                  <a:lnTo>
                    <a:pt x="119481" y="26289"/>
                  </a:lnTo>
                  <a:lnTo>
                    <a:pt x="119291" y="26238"/>
                  </a:lnTo>
                  <a:lnTo>
                    <a:pt x="119062" y="26200"/>
                  </a:lnTo>
                  <a:lnTo>
                    <a:pt x="118630" y="26200"/>
                  </a:lnTo>
                  <a:lnTo>
                    <a:pt x="118414" y="26238"/>
                  </a:lnTo>
                  <a:lnTo>
                    <a:pt x="118186" y="26314"/>
                  </a:lnTo>
                  <a:lnTo>
                    <a:pt x="118059" y="26390"/>
                  </a:lnTo>
                  <a:lnTo>
                    <a:pt x="117919" y="26492"/>
                  </a:lnTo>
                  <a:lnTo>
                    <a:pt x="113855" y="30530"/>
                  </a:lnTo>
                  <a:lnTo>
                    <a:pt x="113741" y="30670"/>
                  </a:lnTo>
                  <a:lnTo>
                    <a:pt x="113715" y="30937"/>
                  </a:lnTo>
                  <a:lnTo>
                    <a:pt x="113804" y="31115"/>
                  </a:lnTo>
                  <a:lnTo>
                    <a:pt x="113944" y="31254"/>
                  </a:lnTo>
                  <a:lnTo>
                    <a:pt x="114071" y="31318"/>
                  </a:lnTo>
                  <a:lnTo>
                    <a:pt x="114223" y="31407"/>
                  </a:lnTo>
                  <a:lnTo>
                    <a:pt x="114427" y="31470"/>
                  </a:lnTo>
                  <a:lnTo>
                    <a:pt x="114617" y="31508"/>
                  </a:lnTo>
                  <a:lnTo>
                    <a:pt x="115074" y="31508"/>
                  </a:lnTo>
                  <a:lnTo>
                    <a:pt x="115290" y="31457"/>
                  </a:lnTo>
                  <a:lnTo>
                    <a:pt x="115519" y="31381"/>
                  </a:lnTo>
                  <a:lnTo>
                    <a:pt x="115646" y="31305"/>
                  </a:lnTo>
                  <a:lnTo>
                    <a:pt x="115773" y="31203"/>
                  </a:lnTo>
                  <a:lnTo>
                    <a:pt x="119837" y="27165"/>
                  </a:lnTo>
                  <a:lnTo>
                    <a:pt x="119964" y="27025"/>
                  </a:lnTo>
                  <a:lnTo>
                    <a:pt x="120002" y="26885"/>
                  </a:lnTo>
                  <a:close/>
                </a:path>
                <a:path w="433070" h="240030">
                  <a:moveTo>
                    <a:pt x="124790" y="31496"/>
                  </a:moveTo>
                  <a:lnTo>
                    <a:pt x="122847" y="30835"/>
                  </a:lnTo>
                  <a:lnTo>
                    <a:pt x="120827" y="32854"/>
                  </a:lnTo>
                  <a:lnTo>
                    <a:pt x="120713" y="32994"/>
                  </a:lnTo>
                  <a:lnTo>
                    <a:pt x="120688" y="33261"/>
                  </a:lnTo>
                  <a:lnTo>
                    <a:pt x="120777" y="33439"/>
                  </a:lnTo>
                  <a:lnTo>
                    <a:pt x="120916" y="33578"/>
                  </a:lnTo>
                  <a:lnTo>
                    <a:pt x="121069" y="33667"/>
                  </a:lnTo>
                  <a:lnTo>
                    <a:pt x="121196" y="33731"/>
                  </a:lnTo>
                  <a:lnTo>
                    <a:pt x="121399" y="33782"/>
                  </a:lnTo>
                  <a:lnTo>
                    <a:pt x="121615" y="33832"/>
                  </a:lnTo>
                  <a:lnTo>
                    <a:pt x="122047" y="33832"/>
                  </a:lnTo>
                  <a:lnTo>
                    <a:pt x="122262" y="33782"/>
                  </a:lnTo>
                  <a:lnTo>
                    <a:pt x="122453" y="33718"/>
                  </a:lnTo>
                  <a:lnTo>
                    <a:pt x="122618" y="33629"/>
                  </a:lnTo>
                  <a:lnTo>
                    <a:pt x="122758" y="33528"/>
                  </a:lnTo>
                  <a:lnTo>
                    <a:pt x="124790" y="31496"/>
                  </a:lnTo>
                  <a:close/>
                </a:path>
                <a:path w="433070" h="240030">
                  <a:moveTo>
                    <a:pt x="124942" y="31102"/>
                  </a:moveTo>
                  <a:lnTo>
                    <a:pt x="124891" y="30962"/>
                  </a:lnTo>
                  <a:lnTo>
                    <a:pt x="124739" y="30784"/>
                  </a:lnTo>
                  <a:lnTo>
                    <a:pt x="124599" y="30695"/>
                  </a:lnTo>
                  <a:lnTo>
                    <a:pt x="124358" y="30594"/>
                  </a:lnTo>
                  <a:lnTo>
                    <a:pt x="124193" y="30543"/>
                  </a:lnTo>
                  <a:lnTo>
                    <a:pt x="124015" y="30518"/>
                  </a:lnTo>
                  <a:lnTo>
                    <a:pt x="123710" y="30518"/>
                  </a:lnTo>
                  <a:lnTo>
                    <a:pt x="123583" y="30530"/>
                  </a:lnTo>
                  <a:lnTo>
                    <a:pt x="123367" y="30556"/>
                  </a:lnTo>
                  <a:lnTo>
                    <a:pt x="123190" y="30619"/>
                  </a:lnTo>
                  <a:lnTo>
                    <a:pt x="123012" y="30708"/>
                  </a:lnTo>
                  <a:lnTo>
                    <a:pt x="122872" y="30822"/>
                  </a:lnTo>
                  <a:lnTo>
                    <a:pt x="124790" y="31483"/>
                  </a:lnTo>
                  <a:lnTo>
                    <a:pt x="124942" y="31254"/>
                  </a:lnTo>
                  <a:lnTo>
                    <a:pt x="124942" y="31102"/>
                  </a:lnTo>
                  <a:close/>
                </a:path>
                <a:path w="433070" h="240030">
                  <a:moveTo>
                    <a:pt x="131914" y="33413"/>
                  </a:moveTo>
                  <a:lnTo>
                    <a:pt x="131826" y="33235"/>
                  </a:lnTo>
                  <a:lnTo>
                    <a:pt x="131686" y="33108"/>
                  </a:lnTo>
                  <a:lnTo>
                    <a:pt x="131495" y="32981"/>
                  </a:lnTo>
                  <a:lnTo>
                    <a:pt x="131356" y="32943"/>
                  </a:lnTo>
                  <a:lnTo>
                    <a:pt x="131203" y="32893"/>
                  </a:lnTo>
                  <a:lnTo>
                    <a:pt x="130987" y="32842"/>
                  </a:lnTo>
                  <a:lnTo>
                    <a:pt x="130670" y="32842"/>
                  </a:lnTo>
                  <a:lnTo>
                    <a:pt x="130492" y="32867"/>
                  </a:lnTo>
                  <a:lnTo>
                    <a:pt x="130340" y="32893"/>
                  </a:lnTo>
                  <a:lnTo>
                    <a:pt x="130162" y="32956"/>
                  </a:lnTo>
                  <a:lnTo>
                    <a:pt x="129819" y="33172"/>
                  </a:lnTo>
                  <a:lnTo>
                    <a:pt x="127800" y="35179"/>
                  </a:lnTo>
                  <a:lnTo>
                    <a:pt x="127685" y="35318"/>
                  </a:lnTo>
                  <a:lnTo>
                    <a:pt x="127660" y="35560"/>
                  </a:lnTo>
                  <a:lnTo>
                    <a:pt x="127711" y="35699"/>
                  </a:lnTo>
                  <a:lnTo>
                    <a:pt x="127800" y="35826"/>
                  </a:lnTo>
                  <a:lnTo>
                    <a:pt x="128003" y="35966"/>
                  </a:lnTo>
                  <a:lnTo>
                    <a:pt x="128219" y="36055"/>
                  </a:lnTo>
                  <a:lnTo>
                    <a:pt x="128371" y="36106"/>
                  </a:lnTo>
                  <a:lnTo>
                    <a:pt x="128587" y="36156"/>
                  </a:lnTo>
                  <a:lnTo>
                    <a:pt x="128905" y="36156"/>
                  </a:lnTo>
                  <a:lnTo>
                    <a:pt x="129082" y="36131"/>
                  </a:lnTo>
                  <a:lnTo>
                    <a:pt x="129235" y="36106"/>
                  </a:lnTo>
                  <a:lnTo>
                    <a:pt x="129413" y="36042"/>
                  </a:lnTo>
                  <a:lnTo>
                    <a:pt x="129590" y="35953"/>
                  </a:lnTo>
                  <a:lnTo>
                    <a:pt x="129730" y="35839"/>
                  </a:lnTo>
                  <a:lnTo>
                    <a:pt x="131762" y="33820"/>
                  </a:lnTo>
                  <a:lnTo>
                    <a:pt x="131914" y="33591"/>
                  </a:lnTo>
                  <a:lnTo>
                    <a:pt x="131914" y="33413"/>
                  </a:lnTo>
                  <a:close/>
                </a:path>
                <a:path w="433070" h="240030">
                  <a:moveTo>
                    <a:pt x="138722" y="36144"/>
                  </a:moveTo>
                  <a:lnTo>
                    <a:pt x="136779" y="35496"/>
                  </a:lnTo>
                  <a:lnTo>
                    <a:pt x="134759" y="37503"/>
                  </a:lnTo>
                  <a:lnTo>
                    <a:pt x="134658" y="37642"/>
                  </a:lnTo>
                  <a:lnTo>
                    <a:pt x="134632" y="37909"/>
                  </a:lnTo>
                  <a:lnTo>
                    <a:pt x="134721" y="38087"/>
                  </a:lnTo>
                  <a:lnTo>
                    <a:pt x="134861" y="38227"/>
                  </a:lnTo>
                  <a:lnTo>
                    <a:pt x="135051" y="38341"/>
                  </a:lnTo>
                  <a:lnTo>
                    <a:pt x="135229" y="38417"/>
                  </a:lnTo>
                  <a:lnTo>
                    <a:pt x="135382" y="38442"/>
                  </a:lnTo>
                  <a:lnTo>
                    <a:pt x="135559" y="38481"/>
                  </a:lnTo>
                  <a:lnTo>
                    <a:pt x="135991" y="38481"/>
                  </a:lnTo>
                  <a:lnTo>
                    <a:pt x="136207" y="38430"/>
                  </a:lnTo>
                  <a:lnTo>
                    <a:pt x="136423" y="38354"/>
                  </a:lnTo>
                  <a:lnTo>
                    <a:pt x="136601" y="38265"/>
                  </a:lnTo>
                  <a:lnTo>
                    <a:pt x="136728" y="38150"/>
                  </a:lnTo>
                  <a:lnTo>
                    <a:pt x="138722" y="36144"/>
                  </a:lnTo>
                  <a:close/>
                </a:path>
                <a:path w="433070" h="240030">
                  <a:moveTo>
                    <a:pt x="138887" y="35737"/>
                  </a:moveTo>
                  <a:lnTo>
                    <a:pt x="138798" y="35560"/>
                  </a:lnTo>
                  <a:lnTo>
                    <a:pt x="138658" y="35420"/>
                  </a:lnTo>
                  <a:lnTo>
                    <a:pt x="138468" y="35306"/>
                  </a:lnTo>
                  <a:lnTo>
                    <a:pt x="138328" y="35255"/>
                  </a:lnTo>
                  <a:lnTo>
                    <a:pt x="138176" y="35204"/>
                  </a:lnTo>
                  <a:lnTo>
                    <a:pt x="137960" y="35179"/>
                  </a:lnTo>
                  <a:lnTo>
                    <a:pt x="137528" y="35179"/>
                  </a:lnTo>
                  <a:lnTo>
                    <a:pt x="137312" y="35217"/>
                  </a:lnTo>
                  <a:lnTo>
                    <a:pt x="137109" y="35280"/>
                  </a:lnTo>
                  <a:lnTo>
                    <a:pt x="136956" y="35369"/>
                  </a:lnTo>
                  <a:lnTo>
                    <a:pt x="136817" y="35471"/>
                  </a:lnTo>
                  <a:lnTo>
                    <a:pt x="138722" y="36144"/>
                  </a:lnTo>
                  <a:lnTo>
                    <a:pt x="138861" y="36004"/>
                  </a:lnTo>
                  <a:lnTo>
                    <a:pt x="138887" y="35737"/>
                  </a:lnTo>
                  <a:close/>
                </a:path>
                <a:path w="433070" h="240030">
                  <a:moveTo>
                    <a:pt x="143306" y="45275"/>
                  </a:moveTo>
                  <a:lnTo>
                    <a:pt x="143217" y="45085"/>
                  </a:lnTo>
                  <a:lnTo>
                    <a:pt x="143052" y="44919"/>
                  </a:lnTo>
                  <a:lnTo>
                    <a:pt x="142925" y="44856"/>
                  </a:lnTo>
                  <a:lnTo>
                    <a:pt x="142798" y="44792"/>
                  </a:lnTo>
                  <a:lnTo>
                    <a:pt x="141605" y="45910"/>
                  </a:lnTo>
                  <a:lnTo>
                    <a:pt x="141782" y="45948"/>
                  </a:lnTo>
                  <a:lnTo>
                    <a:pt x="141973" y="45986"/>
                  </a:lnTo>
                  <a:lnTo>
                    <a:pt x="142252" y="45999"/>
                  </a:lnTo>
                  <a:lnTo>
                    <a:pt x="142405" y="45986"/>
                  </a:lnTo>
                  <a:lnTo>
                    <a:pt x="142722" y="45910"/>
                  </a:lnTo>
                  <a:lnTo>
                    <a:pt x="142862" y="45859"/>
                  </a:lnTo>
                  <a:lnTo>
                    <a:pt x="143002" y="45796"/>
                  </a:lnTo>
                  <a:lnTo>
                    <a:pt x="143154" y="45669"/>
                  </a:lnTo>
                  <a:lnTo>
                    <a:pt x="143256" y="45516"/>
                  </a:lnTo>
                  <a:lnTo>
                    <a:pt x="143306" y="45275"/>
                  </a:lnTo>
                  <a:close/>
                </a:path>
                <a:path w="433070" h="240030">
                  <a:moveTo>
                    <a:pt x="147726" y="36461"/>
                  </a:moveTo>
                  <a:lnTo>
                    <a:pt x="145770" y="35801"/>
                  </a:lnTo>
                  <a:lnTo>
                    <a:pt x="141757" y="39827"/>
                  </a:lnTo>
                  <a:lnTo>
                    <a:pt x="141655" y="39966"/>
                  </a:lnTo>
                  <a:lnTo>
                    <a:pt x="141592" y="40233"/>
                  </a:lnTo>
                  <a:lnTo>
                    <a:pt x="141693" y="40411"/>
                  </a:lnTo>
                  <a:lnTo>
                    <a:pt x="141833" y="40538"/>
                  </a:lnTo>
                  <a:lnTo>
                    <a:pt x="142024" y="40665"/>
                  </a:lnTo>
                  <a:lnTo>
                    <a:pt x="142189" y="40741"/>
                  </a:lnTo>
                  <a:lnTo>
                    <a:pt x="142316" y="40754"/>
                  </a:lnTo>
                  <a:lnTo>
                    <a:pt x="142532" y="40805"/>
                  </a:lnTo>
                  <a:lnTo>
                    <a:pt x="142836" y="40805"/>
                  </a:lnTo>
                  <a:lnTo>
                    <a:pt x="142963" y="40779"/>
                  </a:lnTo>
                  <a:lnTo>
                    <a:pt x="143179" y="40754"/>
                  </a:lnTo>
                  <a:lnTo>
                    <a:pt x="143357" y="40690"/>
                  </a:lnTo>
                  <a:lnTo>
                    <a:pt x="143510" y="40601"/>
                  </a:lnTo>
                  <a:lnTo>
                    <a:pt x="143675" y="40500"/>
                  </a:lnTo>
                  <a:lnTo>
                    <a:pt x="147726" y="36461"/>
                  </a:lnTo>
                  <a:close/>
                </a:path>
                <a:path w="433070" h="240030">
                  <a:moveTo>
                    <a:pt x="147866" y="36093"/>
                  </a:moveTo>
                  <a:lnTo>
                    <a:pt x="147815" y="35953"/>
                  </a:lnTo>
                  <a:lnTo>
                    <a:pt x="147739" y="35826"/>
                  </a:lnTo>
                  <a:lnTo>
                    <a:pt x="147485" y="35636"/>
                  </a:lnTo>
                  <a:lnTo>
                    <a:pt x="147294" y="35572"/>
                  </a:lnTo>
                  <a:lnTo>
                    <a:pt x="147154" y="35521"/>
                  </a:lnTo>
                  <a:lnTo>
                    <a:pt x="146939" y="35483"/>
                  </a:lnTo>
                  <a:lnTo>
                    <a:pt x="146608" y="35483"/>
                  </a:lnTo>
                  <a:lnTo>
                    <a:pt x="146443" y="35496"/>
                  </a:lnTo>
                  <a:lnTo>
                    <a:pt x="146291" y="35521"/>
                  </a:lnTo>
                  <a:lnTo>
                    <a:pt x="146088" y="35585"/>
                  </a:lnTo>
                  <a:lnTo>
                    <a:pt x="145923" y="35674"/>
                  </a:lnTo>
                  <a:lnTo>
                    <a:pt x="145783" y="35775"/>
                  </a:lnTo>
                  <a:lnTo>
                    <a:pt x="147713" y="36449"/>
                  </a:lnTo>
                  <a:lnTo>
                    <a:pt x="147853" y="36245"/>
                  </a:lnTo>
                  <a:lnTo>
                    <a:pt x="147866" y="36093"/>
                  </a:lnTo>
                  <a:close/>
                </a:path>
                <a:path w="433070" h="240030">
                  <a:moveTo>
                    <a:pt x="366293" y="225996"/>
                  </a:moveTo>
                  <a:lnTo>
                    <a:pt x="366255" y="225844"/>
                  </a:lnTo>
                  <a:lnTo>
                    <a:pt x="366179" y="225679"/>
                  </a:lnTo>
                  <a:lnTo>
                    <a:pt x="366026" y="225488"/>
                  </a:lnTo>
                  <a:lnTo>
                    <a:pt x="365798" y="225323"/>
                  </a:lnTo>
                  <a:lnTo>
                    <a:pt x="365671" y="225247"/>
                  </a:lnTo>
                  <a:lnTo>
                    <a:pt x="365442" y="225132"/>
                  </a:lnTo>
                  <a:lnTo>
                    <a:pt x="365226" y="225056"/>
                  </a:lnTo>
                  <a:lnTo>
                    <a:pt x="365023" y="225005"/>
                  </a:lnTo>
                  <a:lnTo>
                    <a:pt x="364769" y="224967"/>
                  </a:lnTo>
                  <a:lnTo>
                    <a:pt x="364490" y="224955"/>
                  </a:lnTo>
                  <a:lnTo>
                    <a:pt x="364299" y="224955"/>
                  </a:lnTo>
                  <a:lnTo>
                    <a:pt x="364121" y="224967"/>
                  </a:lnTo>
                  <a:lnTo>
                    <a:pt x="363753" y="225005"/>
                  </a:lnTo>
                  <a:lnTo>
                    <a:pt x="363575" y="225056"/>
                  </a:lnTo>
                  <a:lnTo>
                    <a:pt x="363410" y="225107"/>
                  </a:lnTo>
                  <a:lnTo>
                    <a:pt x="363258" y="225171"/>
                  </a:lnTo>
                  <a:lnTo>
                    <a:pt x="363118" y="225247"/>
                  </a:lnTo>
                  <a:lnTo>
                    <a:pt x="354088" y="230441"/>
                  </a:lnTo>
                  <a:lnTo>
                    <a:pt x="353898" y="230568"/>
                  </a:lnTo>
                  <a:lnTo>
                    <a:pt x="353733" y="230759"/>
                  </a:lnTo>
                  <a:lnTo>
                    <a:pt x="353542" y="231063"/>
                  </a:lnTo>
                  <a:lnTo>
                    <a:pt x="353529" y="231279"/>
                  </a:lnTo>
                  <a:lnTo>
                    <a:pt x="353593" y="231495"/>
                  </a:lnTo>
                  <a:lnTo>
                    <a:pt x="353695" y="231660"/>
                  </a:lnTo>
                  <a:lnTo>
                    <a:pt x="353872" y="231838"/>
                  </a:lnTo>
                  <a:lnTo>
                    <a:pt x="354025" y="231978"/>
                  </a:lnTo>
                  <a:lnTo>
                    <a:pt x="354164" y="232054"/>
                  </a:lnTo>
                  <a:lnTo>
                    <a:pt x="354317" y="232117"/>
                  </a:lnTo>
                  <a:lnTo>
                    <a:pt x="354469" y="232168"/>
                  </a:lnTo>
                  <a:lnTo>
                    <a:pt x="354622" y="232232"/>
                  </a:lnTo>
                  <a:lnTo>
                    <a:pt x="354787" y="232270"/>
                  </a:lnTo>
                  <a:lnTo>
                    <a:pt x="355066" y="232308"/>
                  </a:lnTo>
                  <a:lnTo>
                    <a:pt x="355727" y="232333"/>
                  </a:lnTo>
                  <a:lnTo>
                    <a:pt x="356069" y="232270"/>
                  </a:lnTo>
                  <a:lnTo>
                    <a:pt x="356260" y="232232"/>
                  </a:lnTo>
                  <a:lnTo>
                    <a:pt x="356565" y="232117"/>
                  </a:lnTo>
                  <a:lnTo>
                    <a:pt x="356704" y="232054"/>
                  </a:lnTo>
                  <a:lnTo>
                    <a:pt x="365734" y="226847"/>
                  </a:lnTo>
                  <a:lnTo>
                    <a:pt x="365937" y="226707"/>
                  </a:lnTo>
                  <a:lnTo>
                    <a:pt x="366102" y="226517"/>
                  </a:lnTo>
                  <a:lnTo>
                    <a:pt x="366242" y="226326"/>
                  </a:lnTo>
                  <a:lnTo>
                    <a:pt x="366293" y="226110"/>
                  </a:lnTo>
                  <a:close/>
                </a:path>
                <a:path w="433070" h="240030">
                  <a:moveTo>
                    <a:pt x="376428" y="230441"/>
                  </a:moveTo>
                  <a:lnTo>
                    <a:pt x="372922" y="229603"/>
                  </a:lnTo>
                  <a:lnTo>
                    <a:pt x="368071" y="236359"/>
                  </a:lnTo>
                  <a:lnTo>
                    <a:pt x="367982" y="236524"/>
                  </a:lnTo>
                  <a:lnTo>
                    <a:pt x="367944" y="236740"/>
                  </a:lnTo>
                  <a:lnTo>
                    <a:pt x="367957" y="236931"/>
                  </a:lnTo>
                  <a:lnTo>
                    <a:pt x="368046" y="237147"/>
                  </a:lnTo>
                  <a:lnTo>
                    <a:pt x="368236" y="237401"/>
                  </a:lnTo>
                  <a:lnTo>
                    <a:pt x="368401" y="237528"/>
                  </a:lnTo>
                  <a:lnTo>
                    <a:pt x="368554" y="237578"/>
                  </a:lnTo>
                  <a:lnTo>
                    <a:pt x="368757" y="237693"/>
                  </a:lnTo>
                  <a:lnTo>
                    <a:pt x="368998" y="237769"/>
                  </a:lnTo>
                  <a:lnTo>
                    <a:pt x="369189" y="237820"/>
                  </a:lnTo>
                  <a:lnTo>
                    <a:pt x="369455" y="237858"/>
                  </a:lnTo>
                  <a:lnTo>
                    <a:pt x="369747" y="237871"/>
                  </a:lnTo>
                  <a:lnTo>
                    <a:pt x="369925" y="237871"/>
                  </a:lnTo>
                  <a:lnTo>
                    <a:pt x="370090" y="237858"/>
                  </a:lnTo>
                  <a:lnTo>
                    <a:pt x="371563" y="237210"/>
                  </a:lnTo>
                  <a:lnTo>
                    <a:pt x="376428" y="230441"/>
                  </a:lnTo>
                  <a:close/>
                </a:path>
                <a:path w="433070" h="240030">
                  <a:moveTo>
                    <a:pt x="376567" y="229958"/>
                  </a:moveTo>
                  <a:lnTo>
                    <a:pt x="376529" y="229806"/>
                  </a:lnTo>
                  <a:lnTo>
                    <a:pt x="376021" y="229247"/>
                  </a:lnTo>
                  <a:lnTo>
                    <a:pt x="375742" y="229108"/>
                  </a:lnTo>
                  <a:lnTo>
                    <a:pt x="375475" y="229019"/>
                  </a:lnTo>
                  <a:lnTo>
                    <a:pt x="375310" y="228993"/>
                  </a:lnTo>
                  <a:lnTo>
                    <a:pt x="375145" y="228955"/>
                  </a:lnTo>
                  <a:lnTo>
                    <a:pt x="374967" y="228930"/>
                  </a:lnTo>
                  <a:lnTo>
                    <a:pt x="374764" y="228917"/>
                  </a:lnTo>
                  <a:lnTo>
                    <a:pt x="374573" y="228917"/>
                  </a:lnTo>
                  <a:lnTo>
                    <a:pt x="373062" y="229450"/>
                  </a:lnTo>
                  <a:lnTo>
                    <a:pt x="372935" y="229590"/>
                  </a:lnTo>
                  <a:lnTo>
                    <a:pt x="376428" y="230441"/>
                  </a:lnTo>
                  <a:lnTo>
                    <a:pt x="376516" y="230289"/>
                  </a:lnTo>
                  <a:lnTo>
                    <a:pt x="376567" y="230073"/>
                  </a:lnTo>
                  <a:close/>
                </a:path>
                <a:path w="433070" h="240030">
                  <a:moveTo>
                    <a:pt x="388708" y="231406"/>
                  </a:moveTo>
                  <a:lnTo>
                    <a:pt x="388645" y="231140"/>
                  </a:lnTo>
                  <a:lnTo>
                    <a:pt x="388556" y="231000"/>
                  </a:lnTo>
                  <a:lnTo>
                    <a:pt x="388429" y="230847"/>
                  </a:lnTo>
                  <a:lnTo>
                    <a:pt x="388200" y="230682"/>
                  </a:lnTo>
                  <a:lnTo>
                    <a:pt x="387781" y="230466"/>
                  </a:lnTo>
                  <a:lnTo>
                    <a:pt x="387515" y="230403"/>
                  </a:lnTo>
                  <a:lnTo>
                    <a:pt x="387261" y="230352"/>
                  </a:lnTo>
                  <a:lnTo>
                    <a:pt x="386892" y="230327"/>
                  </a:lnTo>
                  <a:lnTo>
                    <a:pt x="386435" y="230339"/>
                  </a:lnTo>
                  <a:lnTo>
                    <a:pt x="385521" y="230606"/>
                  </a:lnTo>
                  <a:lnTo>
                    <a:pt x="384898" y="231355"/>
                  </a:lnTo>
                  <a:lnTo>
                    <a:pt x="384911" y="238734"/>
                  </a:lnTo>
                  <a:lnTo>
                    <a:pt x="384949" y="239014"/>
                  </a:lnTo>
                  <a:lnTo>
                    <a:pt x="385038" y="239153"/>
                  </a:lnTo>
                  <a:lnTo>
                    <a:pt x="386080" y="239737"/>
                  </a:lnTo>
                  <a:lnTo>
                    <a:pt x="386334" y="239801"/>
                  </a:lnTo>
                  <a:lnTo>
                    <a:pt x="386524" y="239814"/>
                  </a:lnTo>
                  <a:lnTo>
                    <a:pt x="386702" y="239826"/>
                  </a:lnTo>
                  <a:lnTo>
                    <a:pt x="386892" y="239826"/>
                  </a:lnTo>
                  <a:lnTo>
                    <a:pt x="387096" y="239814"/>
                  </a:lnTo>
                  <a:lnTo>
                    <a:pt x="387261" y="239801"/>
                  </a:lnTo>
                  <a:lnTo>
                    <a:pt x="387451" y="239750"/>
                  </a:lnTo>
                  <a:lnTo>
                    <a:pt x="387616" y="239725"/>
                  </a:lnTo>
                  <a:lnTo>
                    <a:pt x="387858" y="239649"/>
                  </a:lnTo>
                  <a:lnTo>
                    <a:pt x="388696" y="238785"/>
                  </a:lnTo>
                  <a:lnTo>
                    <a:pt x="388708" y="231406"/>
                  </a:lnTo>
                  <a:close/>
                </a:path>
                <a:path w="433070" h="240030">
                  <a:moveTo>
                    <a:pt x="405523" y="236347"/>
                  </a:moveTo>
                  <a:lnTo>
                    <a:pt x="400685" y="229590"/>
                  </a:lnTo>
                  <a:lnTo>
                    <a:pt x="400494" y="229425"/>
                  </a:lnTo>
                  <a:lnTo>
                    <a:pt x="399008" y="228917"/>
                  </a:lnTo>
                  <a:lnTo>
                    <a:pt x="398818" y="228917"/>
                  </a:lnTo>
                  <a:lnTo>
                    <a:pt x="398653" y="228930"/>
                  </a:lnTo>
                  <a:lnTo>
                    <a:pt x="398449" y="228955"/>
                  </a:lnTo>
                  <a:lnTo>
                    <a:pt x="398284" y="228993"/>
                  </a:lnTo>
                  <a:lnTo>
                    <a:pt x="398106" y="229019"/>
                  </a:lnTo>
                  <a:lnTo>
                    <a:pt x="397941" y="229082"/>
                  </a:lnTo>
                  <a:lnTo>
                    <a:pt x="397789" y="229146"/>
                  </a:lnTo>
                  <a:lnTo>
                    <a:pt x="397637" y="229209"/>
                  </a:lnTo>
                  <a:lnTo>
                    <a:pt x="397510" y="229285"/>
                  </a:lnTo>
                  <a:lnTo>
                    <a:pt x="397357" y="229425"/>
                  </a:lnTo>
                  <a:lnTo>
                    <a:pt x="397205" y="229552"/>
                  </a:lnTo>
                  <a:lnTo>
                    <a:pt x="397078" y="229768"/>
                  </a:lnTo>
                  <a:lnTo>
                    <a:pt x="397014" y="229984"/>
                  </a:lnTo>
                  <a:lnTo>
                    <a:pt x="397027" y="230174"/>
                  </a:lnTo>
                  <a:lnTo>
                    <a:pt x="397154" y="230441"/>
                  </a:lnTo>
                  <a:lnTo>
                    <a:pt x="402031" y="237197"/>
                  </a:lnTo>
                  <a:lnTo>
                    <a:pt x="405523" y="236347"/>
                  </a:lnTo>
                  <a:close/>
                </a:path>
                <a:path w="433070" h="240030">
                  <a:moveTo>
                    <a:pt x="405688" y="236728"/>
                  </a:moveTo>
                  <a:lnTo>
                    <a:pt x="405638" y="236575"/>
                  </a:lnTo>
                  <a:lnTo>
                    <a:pt x="405561" y="236423"/>
                  </a:lnTo>
                  <a:lnTo>
                    <a:pt x="402018" y="237210"/>
                  </a:lnTo>
                  <a:lnTo>
                    <a:pt x="402196" y="237388"/>
                  </a:lnTo>
                  <a:lnTo>
                    <a:pt x="402437" y="237566"/>
                  </a:lnTo>
                  <a:lnTo>
                    <a:pt x="402717" y="237705"/>
                  </a:lnTo>
                  <a:lnTo>
                    <a:pt x="403059" y="237807"/>
                  </a:lnTo>
                  <a:lnTo>
                    <a:pt x="403402" y="237871"/>
                  </a:lnTo>
                  <a:lnTo>
                    <a:pt x="403682" y="237883"/>
                  </a:lnTo>
                  <a:lnTo>
                    <a:pt x="403885" y="237883"/>
                  </a:lnTo>
                  <a:lnTo>
                    <a:pt x="404050" y="237871"/>
                  </a:lnTo>
                  <a:lnTo>
                    <a:pt x="404520" y="237807"/>
                  </a:lnTo>
                  <a:lnTo>
                    <a:pt x="404825" y="237705"/>
                  </a:lnTo>
                  <a:lnTo>
                    <a:pt x="405130" y="237566"/>
                  </a:lnTo>
                  <a:lnTo>
                    <a:pt x="405307" y="237439"/>
                  </a:lnTo>
                  <a:lnTo>
                    <a:pt x="405511" y="237274"/>
                  </a:lnTo>
                  <a:lnTo>
                    <a:pt x="405625" y="237058"/>
                  </a:lnTo>
                  <a:lnTo>
                    <a:pt x="405688" y="236842"/>
                  </a:lnTo>
                  <a:close/>
                </a:path>
                <a:path w="433070" h="240030">
                  <a:moveTo>
                    <a:pt x="416801" y="219113"/>
                  </a:moveTo>
                  <a:lnTo>
                    <a:pt x="416521" y="219049"/>
                  </a:lnTo>
                  <a:lnTo>
                    <a:pt x="416344" y="219036"/>
                  </a:lnTo>
                  <a:lnTo>
                    <a:pt x="416179" y="219024"/>
                  </a:lnTo>
                  <a:lnTo>
                    <a:pt x="415988" y="219024"/>
                  </a:lnTo>
                  <a:lnTo>
                    <a:pt x="415772" y="219036"/>
                  </a:lnTo>
                  <a:lnTo>
                    <a:pt x="415620" y="219049"/>
                  </a:lnTo>
                  <a:lnTo>
                    <a:pt x="415429" y="219087"/>
                  </a:lnTo>
                  <a:lnTo>
                    <a:pt x="415251" y="219125"/>
                  </a:lnTo>
                  <a:lnTo>
                    <a:pt x="415074" y="219176"/>
                  </a:lnTo>
                  <a:lnTo>
                    <a:pt x="414807" y="219303"/>
                  </a:lnTo>
                  <a:lnTo>
                    <a:pt x="414477" y="219506"/>
                  </a:lnTo>
                  <a:lnTo>
                    <a:pt x="414350" y="219646"/>
                  </a:lnTo>
                  <a:lnTo>
                    <a:pt x="414235" y="219849"/>
                  </a:lnTo>
                  <a:lnTo>
                    <a:pt x="414172" y="220065"/>
                  </a:lnTo>
                  <a:lnTo>
                    <a:pt x="414185" y="220281"/>
                  </a:lnTo>
                  <a:lnTo>
                    <a:pt x="414274" y="220484"/>
                  </a:lnTo>
                  <a:lnTo>
                    <a:pt x="414426" y="220687"/>
                  </a:lnTo>
                  <a:lnTo>
                    <a:pt x="414718" y="220903"/>
                  </a:lnTo>
                  <a:lnTo>
                    <a:pt x="414934" y="221005"/>
                  </a:lnTo>
                  <a:lnTo>
                    <a:pt x="415074" y="221068"/>
                  </a:lnTo>
                  <a:lnTo>
                    <a:pt x="415251" y="221119"/>
                  </a:lnTo>
                  <a:lnTo>
                    <a:pt x="416801" y="219113"/>
                  </a:lnTo>
                  <a:close/>
                </a:path>
                <a:path w="433070" h="240030">
                  <a:moveTo>
                    <a:pt x="418477" y="212026"/>
                  </a:moveTo>
                  <a:lnTo>
                    <a:pt x="418198" y="212026"/>
                  </a:lnTo>
                  <a:lnTo>
                    <a:pt x="417830" y="212077"/>
                  </a:lnTo>
                  <a:lnTo>
                    <a:pt x="417664" y="212128"/>
                  </a:lnTo>
                  <a:lnTo>
                    <a:pt x="417512" y="212178"/>
                  </a:lnTo>
                  <a:lnTo>
                    <a:pt x="417347" y="212242"/>
                  </a:lnTo>
                  <a:lnTo>
                    <a:pt x="417195" y="212293"/>
                  </a:lnTo>
                  <a:lnTo>
                    <a:pt x="417055" y="212382"/>
                  </a:lnTo>
                  <a:lnTo>
                    <a:pt x="416890" y="212509"/>
                  </a:lnTo>
                  <a:lnTo>
                    <a:pt x="416763" y="212636"/>
                  </a:lnTo>
                  <a:lnTo>
                    <a:pt x="416623" y="212902"/>
                  </a:lnTo>
                  <a:lnTo>
                    <a:pt x="416585" y="213067"/>
                  </a:lnTo>
                  <a:lnTo>
                    <a:pt x="416610" y="213271"/>
                  </a:lnTo>
                  <a:lnTo>
                    <a:pt x="416699" y="213487"/>
                  </a:lnTo>
                  <a:lnTo>
                    <a:pt x="416852" y="213690"/>
                  </a:lnTo>
                  <a:lnTo>
                    <a:pt x="417055" y="213855"/>
                  </a:lnTo>
                  <a:lnTo>
                    <a:pt x="417195" y="213931"/>
                  </a:lnTo>
                  <a:lnTo>
                    <a:pt x="417347" y="213995"/>
                  </a:lnTo>
                  <a:lnTo>
                    <a:pt x="417664" y="214122"/>
                  </a:lnTo>
                  <a:lnTo>
                    <a:pt x="418033" y="214185"/>
                  </a:lnTo>
                  <a:lnTo>
                    <a:pt x="418198" y="214210"/>
                  </a:lnTo>
                  <a:lnTo>
                    <a:pt x="418477" y="214210"/>
                  </a:lnTo>
                  <a:lnTo>
                    <a:pt x="418477" y="212026"/>
                  </a:lnTo>
                  <a:close/>
                </a:path>
                <a:path w="433070" h="240030">
                  <a:moveTo>
                    <a:pt x="419519" y="230441"/>
                  </a:moveTo>
                  <a:lnTo>
                    <a:pt x="410552" y="225259"/>
                  </a:lnTo>
                  <a:lnTo>
                    <a:pt x="410260" y="225145"/>
                  </a:lnTo>
                  <a:lnTo>
                    <a:pt x="410019" y="225069"/>
                  </a:lnTo>
                  <a:lnTo>
                    <a:pt x="409854" y="225031"/>
                  </a:lnTo>
                  <a:lnTo>
                    <a:pt x="409663" y="224993"/>
                  </a:lnTo>
                  <a:lnTo>
                    <a:pt x="409460" y="224980"/>
                  </a:lnTo>
                  <a:lnTo>
                    <a:pt x="409295" y="224967"/>
                  </a:lnTo>
                  <a:lnTo>
                    <a:pt x="409105" y="224967"/>
                  </a:lnTo>
                  <a:lnTo>
                    <a:pt x="408927" y="224980"/>
                  </a:lnTo>
                  <a:lnTo>
                    <a:pt x="408559" y="225031"/>
                  </a:lnTo>
                  <a:lnTo>
                    <a:pt x="408381" y="225069"/>
                  </a:lnTo>
                  <a:lnTo>
                    <a:pt x="408216" y="225120"/>
                  </a:lnTo>
                  <a:lnTo>
                    <a:pt x="407860" y="225272"/>
                  </a:lnTo>
                  <a:lnTo>
                    <a:pt x="407670" y="225399"/>
                  </a:lnTo>
                  <a:lnTo>
                    <a:pt x="407479" y="225602"/>
                  </a:lnTo>
                  <a:lnTo>
                    <a:pt x="407352" y="225793"/>
                  </a:lnTo>
                  <a:lnTo>
                    <a:pt x="407301" y="225996"/>
                  </a:lnTo>
                  <a:lnTo>
                    <a:pt x="407314" y="226225"/>
                  </a:lnTo>
                  <a:lnTo>
                    <a:pt x="407416" y="226441"/>
                  </a:lnTo>
                  <a:lnTo>
                    <a:pt x="407555" y="226618"/>
                  </a:lnTo>
                  <a:lnTo>
                    <a:pt x="407797" y="226796"/>
                  </a:lnTo>
                  <a:lnTo>
                    <a:pt x="416826" y="232003"/>
                  </a:lnTo>
                  <a:lnTo>
                    <a:pt x="419519" y="230441"/>
                  </a:lnTo>
                  <a:close/>
                </a:path>
                <a:path w="433070" h="240030">
                  <a:moveTo>
                    <a:pt x="420077" y="231178"/>
                  </a:moveTo>
                  <a:lnTo>
                    <a:pt x="420014" y="230962"/>
                  </a:lnTo>
                  <a:lnTo>
                    <a:pt x="419887" y="230759"/>
                  </a:lnTo>
                  <a:lnTo>
                    <a:pt x="419747" y="230619"/>
                  </a:lnTo>
                  <a:lnTo>
                    <a:pt x="419519" y="230454"/>
                  </a:lnTo>
                  <a:lnTo>
                    <a:pt x="416826" y="232016"/>
                  </a:lnTo>
                  <a:lnTo>
                    <a:pt x="417118" y="232130"/>
                  </a:lnTo>
                  <a:lnTo>
                    <a:pt x="417360" y="232232"/>
                  </a:lnTo>
                  <a:lnTo>
                    <a:pt x="417703" y="232283"/>
                  </a:lnTo>
                  <a:lnTo>
                    <a:pt x="417880" y="232321"/>
                  </a:lnTo>
                  <a:lnTo>
                    <a:pt x="418439" y="232321"/>
                  </a:lnTo>
                  <a:lnTo>
                    <a:pt x="418985" y="232232"/>
                  </a:lnTo>
                  <a:lnTo>
                    <a:pt x="419150" y="232168"/>
                  </a:lnTo>
                  <a:lnTo>
                    <a:pt x="419442" y="232054"/>
                  </a:lnTo>
                  <a:lnTo>
                    <a:pt x="419582" y="231978"/>
                  </a:lnTo>
                  <a:lnTo>
                    <a:pt x="419798" y="231800"/>
                  </a:lnTo>
                  <a:lnTo>
                    <a:pt x="419925" y="231660"/>
                  </a:lnTo>
                  <a:lnTo>
                    <a:pt x="420014" y="231482"/>
                  </a:lnTo>
                  <a:lnTo>
                    <a:pt x="420077" y="231292"/>
                  </a:lnTo>
                  <a:close/>
                </a:path>
                <a:path w="433070" h="240030">
                  <a:moveTo>
                    <a:pt x="420077" y="194957"/>
                  </a:moveTo>
                  <a:lnTo>
                    <a:pt x="420039" y="194805"/>
                  </a:lnTo>
                  <a:lnTo>
                    <a:pt x="419976" y="194640"/>
                  </a:lnTo>
                  <a:lnTo>
                    <a:pt x="419785" y="194449"/>
                  </a:lnTo>
                  <a:lnTo>
                    <a:pt x="419582" y="194259"/>
                  </a:lnTo>
                  <a:lnTo>
                    <a:pt x="419442" y="194208"/>
                  </a:lnTo>
                  <a:lnTo>
                    <a:pt x="419227" y="194094"/>
                  </a:lnTo>
                  <a:lnTo>
                    <a:pt x="418909" y="193992"/>
                  </a:lnTo>
                  <a:lnTo>
                    <a:pt x="418541" y="193929"/>
                  </a:lnTo>
                  <a:lnTo>
                    <a:pt x="418261" y="193916"/>
                  </a:lnTo>
                  <a:lnTo>
                    <a:pt x="418071" y="193916"/>
                  </a:lnTo>
                  <a:lnTo>
                    <a:pt x="417880" y="193929"/>
                  </a:lnTo>
                  <a:lnTo>
                    <a:pt x="417537" y="193967"/>
                  </a:lnTo>
                  <a:lnTo>
                    <a:pt x="417182" y="194068"/>
                  </a:lnTo>
                  <a:lnTo>
                    <a:pt x="416890" y="194208"/>
                  </a:lnTo>
                  <a:lnTo>
                    <a:pt x="417804" y="194805"/>
                  </a:lnTo>
                  <a:lnTo>
                    <a:pt x="416814" y="194233"/>
                  </a:lnTo>
                  <a:lnTo>
                    <a:pt x="407860" y="199402"/>
                  </a:lnTo>
                  <a:lnTo>
                    <a:pt x="407670" y="199529"/>
                  </a:lnTo>
                  <a:lnTo>
                    <a:pt x="407466" y="199720"/>
                  </a:lnTo>
                  <a:lnTo>
                    <a:pt x="407327" y="199974"/>
                  </a:lnTo>
                  <a:lnTo>
                    <a:pt x="407301" y="200126"/>
                  </a:lnTo>
                  <a:lnTo>
                    <a:pt x="407301" y="200253"/>
                  </a:lnTo>
                  <a:lnTo>
                    <a:pt x="407327" y="200406"/>
                  </a:lnTo>
                  <a:lnTo>
                    <a:pt x="407416" y="200558"/>
                  </a:lnTo>
                  <a:lnTo>
                    <a:pt x="407568" y="200748"/>
                  </a:lnTo>
                  <a:lnTo>
                    <a:pt x="407797" y="200939"/>
                  </a:lnTo>
                  <a:lnTo>
                    <a:pt x="407924" y="201015"/>
                  </a:lnTo>
                  <a:lnTo>
                    <a:pt x="408063" y="201079"/>
                  </a:lnTo>
                  <a:lnTo>
                    <a:pt x="408546" y="201231"/>
                  </a:lnTo>
                  <a:lnTo>
                    <a:pt x="408825" y="201269"/>
                  </a:lnTo>
                  <a:lnTo>
                    <a:pt x="409473" y="201295"/>
                  </a:lnTo>
                  <a:lnTo>
                    <a:pt x="409841" y="201231"/>
                  </a:lnTo>
                  <a:lnTo>
                    <a:pt x="410197" y="201129"/>
                  </a:lnTo>
                  <a:lnTo>
                    <a:pt x="410337" y="201079"/>
                  </a:lnTo>
                  <a:lnTo>
                    <a:pt x="410476" y="201015"/>
                  </a:lnTo>
                  <a:lnTo>
                    <a:pt x="419506" y="195795"/>
                  </a:lnTo>
                  <a:lnTo>
                    <a:pt x="419696" y="195668"/>
                  </a:lnTo>
                  <a:lnTo>
                    <a:pt x="419900" y="195478"/>
                  </a:lnTo>
                  <a:lnTo>
                    <a:pt x="420039" y="195224"/>
                  </a:lnTo>
                  <a:lnTo>
                    <a:pt x="420077" y="195072"/>
                  </a:lnTo>
                  <a:close/>
                </a:path>
                <a:path w="433070" h="240030">
                  <a:moveTo>
                    <a:pt x="429679" y="222859"/>
                  </a:moveTo>
                  <a:lnTo>
                    <a:pt x="429069" y="222123"/>
                  </a:lnTo>
                  <a:lnTo>
                    <a:pt x="428929" y="222046"/>
                  </a:lnTo>
                  <a:lnTo>
                    <a:pt x="428752" y="221983"/>
                  </a:lnTo>
                  <a:lnTo>
                    <a:pt x="428510" y="221907"/>
                  </a:lnTo>
                  <a:lnTo>
                    <a:pt x="416814" y="219113"/>
                  </a:lnTo>
                  <a:lnTo>
                    <a:pt x="415340" y="221132"/>
                  </a:lnTo>
                  <a:lnTo>
                    <a:pt x="427062" y="223939"/>
                  </a:lnTo>
                  <a:lnTo>
                    <a:pt x="427316" y="224002"/>
                  </a:lnTo>
                  <a:lnTo>
                    <a:pt x="427697" y="224040"/>
                  </a:lnTo>
                  <a:lnTo>
                    <a:pt x="427875" y="224040"/>
                  </a:lnTo>
                  <a:lnTo>
                    <a:pt x="428155" y="224002"/>
                  </a:lnTo>
                  <a:lnTo>
                    <a:pt x="428434" y="223977"/>
                  </a:lnTo>
                  <a:lnTo>
                    <a:pt x="428599" y="223926"/>
                  </a:lnTo>
                  <a:lnTo>
                    <a:pt x="428752" y="223862"/>
                  </a:lnTo>
                  <a:lnTo>
                    <a:pt x="429069" y="223735"/>
                  </a:lnTo>
                  <a:lnTo>
                    <a:pt x="429209" y="223659"/>
                  </a:lnTo>
                  <a:lnTo>
                    <a:pt x="429374" y="223520"/>
                  </a:lnTo>
                  <a:lnTo>
                    <a:pt x="429514" y="223405"/>
                  </a:lnTo>
                  <a:lnTo>
                    <a:pt x="429641" y="223202"/>
                  </a:lnTo>
                  <a:lnTo>
                    <a:pt x="429666" y="223075"/>
                  </a:lnTo>
                  <a:lnTo>
                    <a:pt x="429679" y="222859"/>
                  </a:lnTo>
                  <a:close/>
                </a:path>
                <a:path w="433070" h="240030">
                  <a:moveTo>
                    <a:pt x="429679" y="203263"/>
                  </a:moveTo>
                  <a:lnTo>
                    <a:pt x="429641" y="203047"/>
                  </a:lnTo>
                  <a:lnTo>
                    <a:pt x="429539" y="202907"/>
                  </a:lnTo>
                  <a:lnTo>
                    <a:pt x="429412" y="202755"/>
                  </a:lnTo>
                  <a:lnTo>
                    <a:pt x="429209" y="202590"/>
                  </a:lnTo>
                  <a:lnTo>
                    <a:pt x="428929" y="202438"/>
                  </a:lnTo>
                  <a:lnTo>
                    <a:pt x="428739" y="202387"/>
                  </a:lnTo>
                  <a:lnTo>
                    <a:pt x="428599" y="202323"/>
                  </a:lnTo>
                  <a:lnTo>
                    <a:pt x="428256" y="202260"/>
                  </a:lnTo>
                  <a:lnTo>
                    <a:pt x="428053" y="202234"/>
                  </a:lnTo>
                  <a:lnTo>
                    <a:pt x="427494" y="202234"/>
                  </a:lnTo>
                  <a:lnTo>
                    <a:pt x="427062" y="202311"/>
                  </a:lnTo>
                  <a:lnTo>
                    <a:pt x="415353" y="205105"/>
                  </a:lnTo>
                  <a:lnTo>
                    <a:pt x="414502" y="205524"/>
                  </a:lnTo>
                  <a:lnTo>
                    <a:pt x="414362" y="205638"/>
                  </a:lnTo>
                  <a:lnTo>
                    <a:pt x="414235" y="205854"/>
                  </a:lnTo>
                  <a:lnTo>
                    <a:pt x="414172" y="206070"/>
                  </a:lnTo>
                  <a:lnTo>
                    <a:pt x="414197" y="206273"/>
                  </a:lnTo>
                  <a:lnTo>
                    <a:pt x="414286" y="206489"/>
                  </a:lnTo>
                  <a:lnTo>
                    <a:pt x="414451" y="206692"/>
                  </a:lnTo>
                  <a:lnTo>
                    <a:pt x="414655" y="206857"/>
                  </a:lnTo>
                  <a:lnTo>
                    <a:pt x="415023" y="207035"/>
                  </a:lnTo>
                  <a:lnTo>
                    <a:pt x="415251" y="207124"/>
                  </a:lnTo>
                  <a:lnTo>
                    <a:pt x="415442" y="207149"/>
                  </a:lnTo>
                  <a:lnTo>
                    <a:pt x="415709" y="207200"/>
                  </a:lnTo>
                  <a:lnTo>
                    <a:pt x="416001" y="207213"/>
                  </a:lnTo>
                  <a:lnTo>
                    <a:pt x="416179" y="207213"/>
                  </a:lnTo>
                  <a:lnTo>
                    <a:pt x="416369" y="207200"/>
                  </a:lnTo>
                  <a:lnTo>
                    <a:pt x="416814" y="207137"/>
                  </a:lnTo>
                  <a:lnTo>
                    <a:pt x="428498" y="204343"/>
                  </a:lnTo>
                  <a:lnTo>
                    <a:pt x="428739" y="204266"/>
                  </a:lnTo>
                  <a:lnTo>
                    <a:pt x="429069" y="204139"/>
                  </a:lnTo>
                  <a:lnTo>
                    <a:pt x="429209" y="204063"/>
                  </a:lnTo>
                  <a:lnTo>
                    <a:pt x="429361" y="203923"/>
                  </a:lnTo>
                  <a:lnTo>
                    <a:pt x="429514" y="203796"/>
                  </a:lnTo>
                  <a:lnTo>
                    <a:pt x="429641" y="203593"/>
                  </a:lnTo>
                  <a:lnTo>
                    <a:pt x="429679" y="203377"/>
                  </a:lnTo>
                  <a:close/>
                </a:path>
                <a:path w="433070" h="240030">
                  <a:moveTo>
                    <a:pt x="433044" y="213080"/>
                  </a:moveTo>
                  <a:lnTo>
                    <a:pt x="432790" y="212572"/>
                  </a:lnTo>
                  <a:lnTo>
                    <a:pt x="432549" y="212382"/>
                  </a:lnTo>
                  <a:lnTo>
                    <a:pt x="432295" y="212242"/>
                  </a:lnTo>
                  <a:lnTo>
                    <a:pt x="432142" y="212178"/>
                  </a:lnTo>
                  <a:lnTo>
                    <a:pt x="431965" y="212140"/>
                  </a:lnTo>
                  <a:lnTo>
                    <a:pt x="431609" y="212051"/>
                  </a:lnTo>
                  <a:lnTo>
                    <a:pt x="431444" y="212026"/>
                  </a:lnTo>
                  <a:lnTo>
                    <a:pt x="431165" y="212026"/>
                  </a:lnTo>
                  <a:lnTo>
                    <a:pt x="418490" y="212001"/>
                  </a:lnTo>
                  <a:lnTo>
                    <a:pt x="418490" y="214210"/>
                  </a:lnTo>
                  <a:lnTo>
                    <a:pt x="431152" y="214210"/>
                  </a:lnTo>
                  <a:lnTo>
                    <a:pt x="431444" y="214210"/>
                  </a:lnTo>
                  <a:lnTo>
                    <a:pt x="431800" y="214160"/>
                  </a:lnTo>
                  <a:lnTo>
                    <a:pt x="431965" y="214122"/>
                  </a:lnTo>
                  <a:lnTo>
                    <a:pt x="432117" y="214058"/>
                  </a:lnTo>
                  <a:lnTo>
                    <a:pt x="432282" y="213995"/>
                  </a:lnTo>
                  <a:lnTo>
                    <a:pt x="432435" y="213944"/>
                  </a:lnTo>
                  <a:lnTo>
                    <a:pt x="432689" y="213779"/>
                  </a:lnTo>
                  <a:lnTo>
                    <a:pt x="432879" y="213601"/>
                  </a:lnTo>
                  <a:lnTo>
                    <a:pt x="433006" y="213385"/>
                  </a:lnTo>
                  <a:lnTo>
                    <a:pt x="433044" y="21318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774722" y="1313281"/>
              <a:ext cx="635000" cy="325120"/>
            </a:xfrm>
            <a:custGeom>
              <a:avLst/>
              <a:gdLst/>
              <a:ahLst/>
              <a:cxnLst/>
              <a:rect l="l" t="t" r="r" b="b"/>
              <a:pathLst>
                <a:path w="635000" h="325119">
                  <a:moveTo>
                    <a:pt x="75742" y="131191"/>
                  </a:moveTo>
                  <a:lnTo>
                    <a:pt x="75692" y="130911"/>
                  </a:lnTo>
                  <a:lnTo>
                    <a:pt x="75603" y="130619"/>
                  </a:lnTo>
                  <a:lnTo>
                    <a:pt x="75463" y="130340"/>
                  </a:lnTo>
                  <a:lnTo>
                    <a:pt x="75260" y="130086"/>
                  </a:lnTo>
                  <a:lnTo>
                    <a:pt x="75222" y="129959"/>
                  </a:lnTo>
                  <a:lnTo>
                    <a:pt x="75171" y="129667"/>
                  </a:lnTo>
                  <a:lnTo>
                    <a:pt x="75107" y="129527"/>
                  </a:lnTo>
                  <a:lnTo>
                    <a:pt x="75069" y="129387"/>
                  </a:lnTo>
                  <a:lnTo>
                    <a:pt x="74930" y="129108"/>
                  </a:lnTo>
                  <a:lnTo>
                    <a:pt x="12750" y="92862"/>
                  </a:lnTo>
                  <a:lnTo>
                    <a:pt x="12573" y="92710"/>
                  </a:lnTo>
                  <a:lnTo>
                    <a:pt x="12395" y="92633"/>
                  </a:lnTo>
                  <a:lnTo>
                    <a:pt x="12217" y="92519"/>
                  </a:lnTo>
                  <a:lnTo>
                    <a:pt x="11811" y="92252"/>
                  </a:lnTo>
                  <a:lnTo>
                    <a:pt x="11366" y="91909"/>
                  </a:lnTo>
                  <a:lnTo>
                    <a:pt x="11188" y="91706"/>
                  </a:lnTo>
                  <a:lnTo>
                    <a:pt x="10998" y="91528"/>
                  </a:lnTo>
                  <a:lnTo>
                    <a:pt x="10160" y="89446"/>
                  </a:lnTo>
                  <a:lnTo>
                    <a:pt x="10210" y="89014"/>
                  </a:lnTo>
                  <a:lnTo>
                    <a:pt x="10337" y="88595"/>
                  </a:lnTo>
                  <a:lnTo>
                    <a:pt x="10426" y="88379"/>
                  </a:lnTo>
                  <a:lnTo>
                    <a:pt x="10490" y="88239"/>
                  </a:lnTo>
                  <a:lnTo>
                    <a:pt x="39370" y="25996"/>
                  </a:lnTo>
                  <a:lnTo>
                    <a:pt x="39446" y="25857"/>
                  </a:lnTo>
                  <a:lnTo>
                    <a:pt x="39497" y="25730"/>
                  </a:lnTo>
                  <a:lnTo>
                    <a:pt x="39700" y="25374"/>
                  </a:lnTo>
                  <a:lnTo>
                    <a:pt x="40195" y="24790"/>
                  </a:lnTo>
                  <a:lnTo>
                    <a:pt x="44818" y="22758"/>
                  </a:lnTo>
                  <a:lnTo>
                    <a:pt x="42176" y="17094"/>
                  </a:lnTo>
                  <a:lnTo>
                    <a:pt x="29641" y="24345"/>
                  </a:lnTo>
                  <a:lnTo>
                    <a:pt x="29565" y="24485"/>
                  </a:lnTo>
                  <a:lnTo>
                    <a:pt x="29527" y="24612"/>
                  </a:lnTo>
                  <a:lnTo>
                    <a:pt x="698" y="86728"/>
                  </a:lnTo>
                  <a:lnTo>
                    <a:pt x="635" y="86868"/>
                  </a:lnTo>
                  <a:lnTo>
                    <a:pt x="558" y="87007"/>
                  </a:lnTo>
                  <a:lnTo>
                    <a:pt x="406" y="87363"/>
                  </a:lnTo>
                  <a:lnTo>
                    <a:pt x="127" y="88353"/>
                  </a:lnTo>
                  <a:lnTo>
                    <a:pt x="0" y="89344"/>
                  </a:lnTo>
                  <a:lnTo>
                    <a:pt x="63" y="90347"/>
                  </a:lnTo>
                  <a:lnTo>
                    <a:pt x="2413" y="94640"/>
                  </a:lnTo>
                  <a:lnTo>
                    <a:pt x="2844" y="95084"/>
                  </a:lnTo>
                  <a:lnTo>
                    <a:pt x="3860" y="95885"/>
                  </a:lnTo>
                  <a:lnTo>
                    <a:pt x="4432" y="96278"/>
                  </a:lnTo>
                  <a:lnTo>
                    <a:pt x="5016" y="96647"/>
                  </a:lnTo>
                  <a:lnTo>
                    <a:pt x="5194" y="96761"/>
                  </a:lnTo>
                  <a:lnTo>
                    <a:pt x="65608" y="131648"/>
                  </a:lnTo>
                  <a:lnTo>
                    <a:pt x="65608" y="152031"/>
                  </a:lnTo>
                  <a:lnTo>
                    <a:pt x="65595" y="152171"/>
                  </a:lnTo>
                  <a:lnTo>
                    <a:pt x="65646" y="152463"/>
                  </a:lnTo>
                  <a:lnTo>
                    <a:pt x="65735" y="152742"/>
                  </a:lnTo>
                  <a:lnTo>
                    <a:pt x="65887" y="153022"/>
                  </a:lnTo>
                  <a:lnTo>
                    <a:pt x="66078" y="153276"/>
                  </a:lnTo>
                  <a:lnTo>
                    <a:pt x="68732" y="154724"/>
                  </a:lnTo>
                  <a:lnTo>
                    <a:pt x="68961" y="154787"/>
                  </a:lnTo>
                  <a:lnTo>
                    <a:pt x="69913" y="154927"/>
                  </a:lnTo>
                  <a:lnTo>
                    <a:pt x="70421" y="154940"/>
                  </a:lnTo>
                  <a:lnTo>
                    <a:pt x="71412" y="154927"/>
                  </a:lnTo>
                  <a:lnTo>
                    <a:pt x="71666" y="154901"/>
                  </a:lnTo>
                  <a:lnTo>
                    <a:pt x="72390" y="154787"/>
                  </a:lnTo>
                  <a:lnTo>
                    <a:pt x="72605" y="154724"/>
                  </a:lnTo>
                  <a:lnTo>
                    <a:pt x="72834" y="154686"/>
                  </a:lnTo>
                  <a:lnTo>
                    <a:pt x="75730" y="152171"/>
                  </a:lnTo>
                  <a:lnTo>
                    <a:pt x="75730" y="152031"/>
                  </a:lnTo>
                  <a:lnTo>
                    <a:pt x="75742" y="131330"/>
                  </a:lnTo>
                  <a:lnTo>
                    <a:pt x="75742" y="131191"/>
                  </a:lnTo>
                  <a:close/>
                </a:path>
                <a:path w="635000" h="325119">
                  <a:moveTo>
                    <a:pt x="228092" y="14782"/>
                  </a:moveTo>
                  <a:lnTo>
                    <a:pt x="223266" y="11988"/>
                  </a:lnTo>
                  <a:lnTo>
                    <a:pt x="222275" y="12014"/>
                  </a:lnTo>
                  <a:lnTo>
                    <a:pt x="219443" y="12852"/>
                  </a:lnTo>
                  <a:lnTo>
                    <a:pt x="202031" y="22910"/>
                  </a:lnTo>
                  <a:lnTo>
                    <a:pt x="167894" y="3187"/>
                  </a:lnTo>
                  <a:lnTo>
                    <a:pt x="167665" y="3060"/>
                  </a:lnTo>
                  <a:lnTo>
                    <a:pt x="167436" y="2895"/>
                  </a:lnTo>
                  <a:lnTo>
                    <a:pt x="166992" y="2641"/>
                  </a:lnTo>
                  <a:lnTo>
                    <a:pt x="155930" y="0"/>
                  </a:lnTo>
                  <a:lnTo>
                    <a:pt x="154190" y="0"/>
                  </a:lnTo>
                  <a:lnTo>
                    <a:pt x="152450" y="88"/>
                  </a:lnTo>
                  <a:lnTo>
                    <a:pt x="151206" y="266"/>
                  </a:lnTo>
                  <a:lnTo>
                    <a:pt x="150901" y="304"/>
                  </a:lnTo>
                  <a:lnTo>
                    <a:pt x="150482" y="342"/>
                  </a:lnTo>
                  <a:lnTo>
                    <a:pt x="150228" y="393"/>
                  </a:lnTo>
                  <a:lnTo>
                    <a:pt x="42189" y="17106"/>
                  </a:lnTo>
                  <a:lnTo>
                    <a:pt x="44818" y="22758"/>
                  </a:lnTo>
                  <a:lnTo>
                    <a:pt x="153111" y="6007"/>
                  </a:lnTo>
                  <a:lnTo>
                    <a:pt x="153365" y="5956"/>
                  </a:lnTo>
                  <a:lnTo>
                    <a:pt x="154686" y="5854"/>
                  </a:lnTo>
                  <a:lnTo>
                    <a:pt x="156184" y="5892"/>
                  </a:lnTo>
                  <a:lnTo>
                    <a:pt x="157632" y="6108"/>
                  </a:lnTo>
                  <a:lnTo>
                    <a:pt x="160655" y="7277"/>
                  </a:lnTo>
                  <a:lnTo>
                    <a:pt x="198462" y="29095"/>
                  </a:lnTo>
                  <a:lnTo>
                    <a:pt x="199034" y="29375"/>
                  </a:lnTo>
                  <a:lnTo>
                    <a:pt x="199453" y="29540"/>
                  </a:lnTo>
                  <a:lnTo>
                    <a:pt x="199885" y="29679"/>
                  </a:lnTo>
                  <a:lnTo>
                    <a:pt x="200342" y="29781"/>
                  </a:lnTo>
                  <a:lnTo>
                    <a:pt x="200482" y="29806"/>
                  </a:lnTo>
                  <a:lnTo>
                    <a:pt x="200825" y="29870"/>
                  </a:lnTo>
                  <a:lnTo>
                    <a:pt x="201320" y="29933"/>
                  </a:lnTo>
                  <a:lnTo>
                    <a:pt x="201815" y="29946"/>
                  </a:lnTo>
                  <a:lnTo>
                    <a:pt x="202311" y="29946"/>
                  </a:lnTo>
                  <a:lnTo>
                    <a:pt x="202463" y="29946"/>
                  </a:lnTo>
                  <a:lnTo>
                    <a:pt x="202793" y="29933"/>
                  </a:lnTo>
                  <a:lnTo>
                    <a:pt x="203288" y="29870"/>
                  </a:lnTo>
                  <a:lnTo>
                    <a:pt x="203619" y="29806"/>
                  </a:lnTo>
                  <a:lnTo>
                    <a:pt x="203771" y="29781"/>
                  </a:lnTo>
                  <a:lnTo>
                    <a:pt x="226618" y="16979"/>
                  </a:lnTo>
                  <a:lnTo>
                    <a:pt x="226783" y="16891"/>
                  </a:lnTo>
                  <a:lnTo>
                    <a:pt x="228092" y="15074"/>
                  </a:lnTo>
                  <a:lnTo>
                    <a:pt x="228092" y="14782"/>
                  </a:lnTo>
                  <a:close/>
                </a:path>
                <a:path w="635000" h="325119">
                  <a:moveTo>
                    <a:pt x="402107" y="317601"/>
                  </a:moveTo>
                  <a:lnTo>
                    <a:pt x="340741" y="282206"/>
                  </a:lnTo>
                  <a:lnTo>
                    <a:pt x="340194" y="281927"/>
                  </a:lnTo>
                  <a:lnTo>
                    <a:pt x="339991" y="281851"/>
                  </a:lnTo>
                  <a:lnTo>
                    <a:pt x="339775" y="281749"/>
                  </a:lnTo>
                  <a:lnTo>
                    <a:pt x="339344" y="281609"/>
                  </a:lnTo>
                  <a:lnTo>
                    <a:pt x="338391" y="281432"/>
                  </a:lnTo>
                  <a:lnTo>
                    <a:pt x="338162" y="281419"/>
                  </a:lnTo>
                  <a:lnTo>
                    <a:pt x="337908" y="281381"/>
                  </a:lnTo>
                  <a:lnTo>
                    <a:pt x="337413" y="281355"/>
                  </a:lnTo>
                  <a:lnTo>
                    <a:pt x="336918" y="281355"/>
                  </a:lnTo>
                  <a:lnTo>
                    <a:pt x="336435" y="281381"/>
                  </a:lnTo>
                  <a:lnTo>
                    <a:pt x="336181" y="281419"/>
                  </a:lnTo>
                  <a:lnTo>
                    <a:pt x="335940" y="281432"/>
                  </a:lnTo>
                  <a:lnTo>
                    <a:pt x="335000" y="281609"/>
                  </a:lnTo>
                  <a:lnTo>
                    <a:pt x="334543" y="281749"/>
                  </a:lnTo>
                  <a:lnTo>
                    <a:pt x="334352" y="281851"/>
                  </a:lnTo>
                  <a:lnTo>
                    <a:pt x="334149" y="281927"/>
                  </a:lnTo>
                  <a:lnTo>
                    <a:pt x="332092" y="284124"/>
                  </a:lnTo>
                  <a:lnTo>
                    <a:pt x="332092" y="284416"/>
                  </a:lnTo>
                  <a:lnTo>
                    <a:pt x="332143" y="284708"/>
                  </a:lnTo>
                  <a:lnTo>
                    <a:pt x="332193" y="284835"/>
                  </a:lnTo>
                  <a:lnTo>
                    <a:pt x="332232" y="284988"/>
                  </a:lnTo>
                  <a:lnTo>
                    <a:pt x="394919" y="321754"/>
                  </a:lnTo>
                  <a:lnTo>
                    <a:pt x="402107" y="317601"/>
                  </a:lnTo>
                  <a:close/>
                </a:path>
                <a:path w="635000" h="325119">
                  <a:moveTo>
                    <a:pt x="561911" y="237896"/>
                  </a:moveTo>
                  <a:lnTo>
                    <a:pt x="552119" y="236385"/>
                  </a:lnTo>
                  <a:lnTo>
                    <a:pt x="552043" y="236524"/>
                  </a:lnTo>
                  <a:lnTo>
                    <a:pt x="523100" y="298907"/>
                  </a:lnTo>
                  <a:lnTo>
                    <a:pt x="523036" y="299034"/>
                  </a:lnTo>
                  <a:lnTo>
                    <a:pt x="517994" y="301955"/>
                  </a:lnTo>
                  <a:lnTo>
                    <a:pt x="517740" y="302006"/>
                  </a:lnTo>
                  <a:lnTo>
                    <a:pt x="517474" y="302044"/>
                  </a:lnTo>
                  <a:lnTo>
                    <a:pt x="409867" y="318706"/>
                  </a:lnTo>
                  <a:lnTo>
                    <a:pt x="409676" y="318719"/>
                  </a:lnTo>
                  <a:lnTo>
                    <a:pt x="409460" y="318770"/>
                  </a:lnTo>
                  <a:lnTo>
                    <a:pt x="409206" y="318795"/>
                  </a:lnTo>
                  <a:lnTo>
                    <a:pt x="408597" y="318871"/>
                  </a:lnTo>
                  <a:lnTo>
                    <a:pt x="407098" y="318922"/>
                  </a:lnTo>
                  <a:lnTo>
                    <a:pt x="406006" y="318833"/>
                  </a:lnTo>
                  <a:lnTo>
                    <a:pt x="404558" y="318579"/>
                  </a:lnTo>
                  <a:lnTo>
                    <a:pt x="403567" y="318287"/>
                  </a:lnTo>
                  <a:lnTo>
                    <a:pt x="402374" y="317779"/>
                  </a:lnTo>
                  <a:lnTo>
                    <a:pt x="402107" y="317627"/>
                  </a:lnTo>
                  <a:lnTo>
                    <a:pt x="394919" y="321779"/>
                  </a:lnTo>
                  <a:lnTo>
                    <a:pt x="406628" y="324764"/>
                  </a:lnTo>
                  <a:lnTo>
                    <a:pt x="408355" y="324764"/>
                  </a:lnTo>
                  <a:lnTo>
                    <a:pt x="410095" y="324675"/>
                  </a:lnTo>
                  <a:lnTo>
                    <a:pt x="411492" y="324497"/>
                  </a:lnTo>
                  <a:lnTo>
                    <a:pt x="411835" y="324459"/>
                  </a:lnTo>
                  <a:lnTo>
                    <a:pt x="412076" y="324408"/>
                  </a:lnTo>
                  <a:lnTo>
                    <a:pt x="412305" y="324383"/>
                  </a:lnTo>
                  <a:lnTo>
                    <a:pt x="520357" y="307670"/>
                  </a:lnTo>
                  <a:lnTo>
                    <a:pt x="521208" y="307530"/>
                  </a:lnTo>
                  <a:lnTo>
                    <a:pt x="532841" y="300570"/>
                  </a:lnTo>
                  <a:lnTo>
                    <a:pt x="532892" y="300418"/>
                  </a:lnTo>
                  <a:lnTo>
                    <a:pt x="532968" y="300278"/>
                  </a:lnTo>
                  <a:lnTo>
                    <a:pt x="561835" y="238048"/>
                  </a:lnTo>
                  <a:lnTo>
                    <a:pt x="561911" y="237896"/>
                  </a:lnTo>
                  <a:close/>
                </a:path>
                <a:path w="635000" h="325119">
                  <a:moveTo>
                    <a:pt x="562533" y="235419"/>
                  </a:moveTo>
                  <a:lnTo>
                    <a:pt x="557326" y="228015"/>
                  </a:lnTo>
                  <a:lnTo>
                    <a:pt x="557085" y="227888"/>
                  </a:lnTo>
                  <a:lnTo>
                    <a:pt x="522871" y="208127"/>
                  </a:lnTo>
                  <a:lnTo>
                    <a:pt x="542493" y="196799"/>
                  </a:lnTo>
                  <a:lnTo>
                    <a:pt x="543001" y="196456"/>
                  </a:lnTo>
                  <a:lnTo>
                    <a:pt x="543991" y="194868"/>
                  </a:lnTo>
                  <a:lnTo>
                    <a:pt x="543991" y="194576"/>
                  </a:lnTo>
                  <a:lnTo>
                    <a:pt x="541743" y="192290"/>
                  </a:lnTo>
                  <a:lnTo>
                    <a:pt x="541540" y="192201"/>
                  </a:lnTo>
                  <a:lnTo>
                    <a:pt x="541096" y="192062"/>
                  </a:lnTo>
                  <a:lnTo>
                    <a:pt x="540626" y="191947"/>
                  </a:lnTo>
                  <a:lnTo>
                    <a:pt x="539673" y="191808"/>
                  </a:lnTo>
                  <a:lnTo>
                    <a:pt x="539165" y="191782"/>
                  </a:lnTo>
                  <a:lnTo>
                    <a:pt x="538175" y="191808"/>
                  </a:lnTo>
                  <a:lnTo>
                    <a:pt x="537210" y="191947"/>
                  </a:lnTo>
                  <a:lnTo>
                    <a:pt x="536765" y="192062"/>
                  </a:lnTo>
                  <a:lnTo>
                    <a:pt x="536308" y="192201"/>
                  </a:lnTo>
                  <a:lnTo>
                    <a:pt x="536117" y="192290"/>
                  </a:lnTo>
                  <a:lnTo>
                    <a:pt x="535901" y="192354"/>
                  </a:lnTo>
                  <a:lnTo>
                    <a:pt x="535508" y="192544"/>
                  </a:lnTo>
                  <a:lnTo>
                    <a:pt x="535343" y="192646"/>
                  </a:lnTo>
                  <a:lnTo>
                    <a:pt x="512140" y="206057"/>
                  </a:lnTo>
                  <a:lnTo>
                    <a:pt x="511644" y="206362"/>
                  </a:lnTo>
                  <a:lnTo>
                    <a:pt x="510641" y="207962"/>
                  </a:lnTo>
                  <a:lnTo>
                    <a:pt x="510641" y="208254"/>
                  </a:lnTo>
                  <a:lnTo>
                    <a:pt x="510679" y="208546"/>
                  </a:lnTo>
                  <a:lnTo>
                    <a:pt x="510743" y="208673"/>
                  </a:lnTo>
                  <a:lnTo>
                    <a:pt x="510794" y="208826"/>
                  </a:lnTo>
                  <a:lnTo>
                    <a:pt x="510933" y="209105"/>
                  </a:lnTo>
                  <a:lnTo>
                    <a:pt x="511111" y="209372"/>
                  </a:lnTo>
                  <a:lnTo>
                    <a:pt x="511644" y="209867"/>
                  </a:lnTo>
                  <a:lnTo>
                    <a:pt x="511949" y="210083"/>
                  </a:lnTo>
                  <a:lnTo>
                    <a:pt x="512127" y="210210"/>
                  </a:lnTo>
                  <a:lnTo>
                    <a:pt x="549897" y="232003"/>
                  </a:lnTo>
                  <a:lnTo>
                    <a:pt x="550151" y="232143"/>
                  </a:lnTo>
                  <a:lnTo>
                    <a:pt x="550418" y="232283"/>
                  </a:lnTo>
                  <a:lnTo>
                    <a:pt x="552411" y="235318"/>
                  </a:lnTo>
                  <a:lnTo>
                    <a:pt x="552361" y="235521"/>
                  </a:lnTo>
                  <a:lnTo>
                    <a:pt x="552348" y="235737"/>
                  </a:lnTo>
                  <a:lnTo>
                    <a:pt x="552221" y="236169"/>
                  </a:lnTo>
                  <a:lnTo>
                    <a:pt x="552132" y="236385"/>
                  </a:lnTo>
                  <a:lnTo>
                    <a:pt x="561911" y="237896"/>
                  </a:lnTo>
                  <a:lnTo>
                    <a:pt x="561987" y="237756"/>
                  </a:lnTo>
                  <a:lnTo>
                    <a:pt x="562140" y="237401"/>
                  </a:lnTo>
                  <a:lnTo>
                    <a:pt x="562432" y="236410"/>
                  </a:lnTo>
                  <a:lnTo>
                    <a:pt x="562533" y="235419"/>
                  </a:lnTo>
                  <a:close/>
                </a:path>
                <a:path w="635000" h="325119">
                  <a:moveTo>
                    <a:pt x="571373" y="147421"/>
                  </a:moveTo>
                  <a:lnTo>
                    <a:pt x="571093" y="147421"/>
                  </a:lnTo>
                  <a:lnTo>
                    <a:pt x="570725" y="147472"/>
                  </a:lnTo>
                  <a:lnTo>
                    <a:pt x="570560" y="147523"/>
                  </a:lnTo>
                  <a:lnTo>
                    <a:pt x="570407" y="147574"/>
                  </a:lnTo>
                  <a:lnTo>
                    <a:pt x="570230" y="147637"/>
                  </a:lnTo>
                  <a:lnTo>
                    <a:pt x="570090" y="147688"/>
                  </a:lnTo>
                  <a:lnTo>
                    <a:pt x="569950" y="147777"/>
                  </a:lnTo>
                  <a:lnTo>
                    <a:pt x="569785" y="147904"/>
                  </a:lnTo>
                  <a:lnTo>
                    <a:pt x="569645" y="148031"/>
                  </a:lnTo>
                  <a:lnTo>
                    <a:pt x="569518" y="148247"/>
                  </a:lnTo>
                  <a:lnTo>
                    <a:pt x="569480" y="148463"/>
                  </a:lnTo>
                  <a:lnTo>
                    <a:pt x="570026" y="149288"/>
                  </a:lnTo>
                  <a:lnTo>
                    <a:pt x="570230" y="149390"/>
                  </a:lnTo>
                  <a:lnTo>
                    <a:pt x="570407" y="149453"/>
                  </a:lnTo>
                  <a:lnTo>
                    <a:pt x="570560" y="149517"/>
                  </a:lnTo>
                  <a:lnTo>
                    <a:pt x="570915" y="149580"/>
                  </a:lnTo>
                  <a:lnTo>
                    <a:pt x="571093" y="149606"/>
                  </a:lnTo>
                  <a:lnTo>
                    <a:pt x="571373" y="149606"/>
                  </a:lnTo>
                  <a:lnTo>
                    <a:pt x="571373" y="147421"/>
                  </a:lnTo>
                  <a:close/>
                </a:path>
                <a:path w="635000" h="325119">
                  <a:moveTo>
                    <a:pt x="575462" y="159334"/>
                  </a:moveTo>
                  <a:lnTo>
                    <a:pt x="574014" y="157302"/>
                  </a:lnTo>
                  <a:lnTo>
                    <a:pt x="573684" y="157403"/>
                  </a:lnTo>
                  <a:lnTo>
                    <a:pt x="573455" y="157518"/>
                  </a:lnTo>
                  <a:lnTo>
                    <a:pt x="573316" y="157594"/>
                  </a:lnTo>
                  <a:lnTo>
                    <a:pt x="573163" y="157721"/>
                  </a:lnTo>
                  <a:lnTo>
                    <a:pt x="573024" y="157848"/>
                  </a:lnTo>
                  <a:lnTo>
                    <a:pt x="572884" y="158051"/>
                  </a:lnTo>
                  <a:lnTo>
                    <a:pt x="572846" y="158267"/>
                  </a:lnTo>
                  <a:lnTo>
                    <a:pt x="572858" y="158470"/>
                  </a:lnTo>
                  <a:lnTo>
                    <a:pt x="572884" y="158597"/>
                  </a:lnTo>
                  <a:lnTo>
                    <a:pt x="573024" y="158800"/>
                  </a:lnTo>
                  <a:lnTo>
                    <a:pt x="573163" y="158927"/>
                  </a:lnTo>
                  <a:lnTo>
                    <a:pt x="573316" y="159054"/>
                  </a:lnTo>
                  <a:lnTo>
                    <a:pt x="573455" y="159131"/>
                  </a:lnTo>
                  <a:lnTo>
                    <a:pt x="573608" y="159194"/>
                  </a:lnTo>
                  <a:lnTo>
                    <a:pt x="573773" y="159258"/>
                  </a:lnTo>
                  <a:lnTo>
                    <a:pt x="573925" y="159321"/>
                  </a:lnTo>
                  <a:lnTo>
                    <a:pt x="574090" y="159359"/>
                  </a:lnTo>
                  <a:lnTo>
                    <a:pt x="574294" y="159397"/>
                  </a:lnTo>
                  <a:lnTo>
                    <a:pt x="574471" y="159410"/>
                  </a:lnTo>
                  <a:lnTo>
                    <a:pt x="574649" y="159423"/>
                  </a:lnTo>
                  <a:lnTo>
                    <a:pt x="574827" y="159423"/>
                  </a:lnTo>
                  <a:lnTo>
                    <a:pt x="575030" y="159410"/>
                  </a:lnTo>
                  <a:lnTo>
                    <a:pt x="575195" y="159397"/>
                  </a:lnTo>
                  <a:lnTo>
                    <a:pt x="575373" y="159359"/>
                  </a:lnTo>
                  <a:close/>
                </a:path>
                <a:path w="635000" h="325119">
                  <a:moveTo>
                    <a:pt x="585698" y="129616"/>
                  </a:moveTo>
                  <a:lnTo>
                    <a:pt x="585482" y="129527"/>
                  </a:lnTo>
                  <a:lnTo>
                    <a:pt x="585330" y="129463"/>
                  </a:lnTo>
                  <a:lnTo>
                    <a:pt x="585177" y="129400"/>
                  </a:lnTo>
                  <a:lnTo>
                    <a:pt x="584822" y="129349"/>
                  </a:lnTo>
                  <a:lnTo>
                    <a:pt x="584644" y="129311"/>
                  </a:lnTo>
                  <a:lnTo>
                    <a:pt x="584454" y="129298"/>
                  </a:lnTo>
                  <a:lnTo>
                    <a:pt x="584250" y="129298"/>
                  </a:lnTo>
                  <a:lnTo>
                    <a:pt x="584073" y="129311"/>
                  </a:lnTo>
                  <a:lnTo>
                    <a:pt x="583920" y="129349"/>
                  </a:lnTo>
                  <a:lnTo>
                    <a:pt x="583539" y="129400"/>
                  </a:lnTo>
                  <a:lnTo>
                    <a:pt x="583374" y="129463"/>
                  </a:lnTo>
                  <a:lnTo>
                    <a:pt x="583234" y="129527"/>
                  </a:lnTo>
                  <a:lnTo>
                    <a:pt x="583082" y="129590"/>
                  </a:lnTo>
                  <a:lnTo>
                    <a:pt x="582942" y="129667"/>
                  </a:lnTo>
                  <a:lnTo>
                    <a:pt x="582815" y="129743"/>
                  </a:lnTo>
                  <a:lnTo>
                    <a:pt x="582574" y="130035"/>
                  </a:lnTo>
                  <a:lnTo>
                    <a:pt x="582498" y="130187"/>
                  </a:lnTo>
                  <a:lnTo>
                    <a:pt x="582447" y="130340"/>
                  </a:lnTo>
                  <a:lnTo>
                    <a:pt x="582472" y="130556"/>
                  </a:lnTo>
                  <a:lnTo>
                    <a:pt x="582574" y="130771"/>
                  </a:lnTo>
                  <a:lnTo>
                    <a:pt x="582726" y="130962"/>
                  </a:lnTo>
                  <a:lnTo>
                    <a:pt x="582942" y="131152"/>
                  </a:lnTo>
                  <a:lnTo>
                    <a:pt x="585698" y="129616"/>
                  </a:lnTo>
                  <a:close/>
                </a:path>
                <a:path w="635000" h="325119">
                  <a:moveTo>
                    <a:pt x="585939" y="148475"/>
                  </a:moveTo>
                  <a:lnTo>
                    <a:pt x="585660" y="147967"/>
                  </a:lnTo>
                  <a:lnTo>
                    <a:pt x="585444" y="147777"/>
                  </a:lnTo>
                  <a:lnTo>
                    <a:pt x="585177" y="147637"/>
                  </a:lnTo>
                  <a:lnTo>
                    <a:pt x="585000" y="147574"/>
                  </a:lnTo>
                  <a:lnTo>
                    <a:pt x="584860" y="147535"/>
                  </a:lnTo>
                  <a:lnTo>
                    <a:pt x="584682" y="147485"/>
                  </a:lnTo>
                  <a:lnTo>
                    <a:pt x="584504" y="147447"/>
                  </a:lnTo>
                  <a:lnTo>
                    <a:pt x="584327" y="147421"/>
                  </a:lnTo>
                  <a:lnTo>
                    <a:pt x="584060" y="147421"/>
                  </a:lnTo>
                  <a:lnTo>
                    <a:pt x="571385" y="147396"/>
                  </a:lnTo>
                  <a:lnTo>
                    <a:pt x="571385" y="149606"/>
                  </a:lnTo>
                  <a:lnTo>
                    <a:pt x="584047" y="149606"/>
                  </a:lnTo>
                  <a:lnTo>
                    <a:pt x="584327" y="149606"/>
                  </a:lnTo>
                  <a:lnTo>
                    <a:pt x="584682" y="149555"/>
                  </a:lnTo>
                  <a:lnTo>
                    <a:pt x="584860" y="149517"/>
                  </a:lnTo>
                  <a:lnTo>
                    <a:pt x="585000" y="149453"/>
                  </a:lnTo>
                  <a:lnTo>
                    <a:pt x="585177" y="149390"/>
                  </a:lnTo>
                  <a:lnTo>
                    <a:pt x="585330" y="149339"/>
                  </a:lnTo>
                  <a:lnTo>
                    <a:pt x="585571" y="149174"/>
                  </a:lnTo>
                  <a:lnTo>
                    <a:pt x="585762" y="148996"/>
                  </a:lnTo>
                  <a:lnTo>
                    <a:pt x="585901" y="148780"/>
                  </a:lnTo>
                  <a:lnTo>
                    <a:pt x="585939" y="148577"/>
                  </a:lnTo>
                  <a:close/>
                </a:path>
                <a:path w="635000" h="325119">
                  <a:moveTo>
                    <a:pt x="588365" y="141452"/>
                  </a:moveTo>
                  <a:lnTo>
                    <a:pt x="588302" y="141300"/>
                  </a:lnTo>
                  <a:lnTo>
                    <a:pt x="588251" y="141147"/>
                  </a:lnTo>
                  <a:lnTo>
                    <a:pt x="587578" y="140639"/>
                  </a:lnTo>
                  <a:lnTo>
                    <a:pt x="587273" y="140512"/>
                  </a:lnTo>
                  <a:lnTo>
                    <a:pt x="575462" y="137718"/>
                  </a:lnTo>
                  <a:lnTo>
                    <a:pt x="575208" y="137655"/>
                  </a:lnTo>
                  <a:lnTo>
                    <a:pt x="575030" y="137629"/>
                  </a:lnTo>
                  <a:lnTo>
                    <a:pt x="574471" y="137629"/>
                  </a:lnTo>
                  <a:lnTo>
                    <a:pt x="574027" y="137706"/>
                  </a:lnTo>
                  <a:lnTo>
                    <a:pt x="573760" y="137782"/>
                  </a:lnTo>
                  <a:lnTo>
                    <a:pt x="573620" y="137820"/>
                  </a:lnTo>
                  <a:lnTo>
                    <a:pt x="573405" y="137947"/>
                  </a:lnTo>
                  <a:lnTo>
                    <a:pt x="573163" y="138125"/>
                  </a:lnTo>
                  <a:lnTo>
                    <a:pt x="573036" y="138239"/>
                  </a:lnTo>
                  <a:lnTo>
                    <a:pt x="572897" y="138455"/>
                  </a:lnTo>
                  <a:lnTo>
                    <a:pt x="572858" y="138671"/>
                  </a:lnTo>
                  <a:lnTo>
                    <a:pt x="572871" y="138874"/>
                  </a:lnTo>
                  <a:lnTo>
                    <a:pt x="573011" y="139141"/>
                  </a:lnTo>
                  <a:lnTo>
                    <a:pt x="573112" y="139293"/>
                  </a:lnTo>
                  <a:lnTo>
                    <a:pt x="573328" y="139458"/>
                  </a:lnTo>
                  <a:lnTo>
                    <a:pt x="573468" y="139534"/>
                  </a:lnTo>
                  <a:lnTo>
                    <a:pt x="573620" y="139598"/>
                  </a:lnTo>
                  <a:lnTo>
                    <a:pt x="573938" y="139725"/>
                  </a:lnTo>
                  <a:lnTo>
                    <a:pt x="585711" y="142532"/>
                  </a:lnTo>
                  <a:lnTo>
                    <a:pt x="585990" y="142582"/>
                  </a:lnTo>
                  <a:lnTo>
                    <a:pt x="586181" y="142595"/>
                  </a:lnTo>
                  <a:lnTo>
                    <a:pt x="586346" y="142608"/>
                  </a:lnTo>
                  <a:lnTo>
                    <a:pt x="586549" y="142608"/>
                  </a:lnTo>
                  <a:lnTo>
                    <a:pt x="586740" y="142595"/>
                  </a:lnTo>
                  <a:lnTo>
                    <a:pt x="587108" y="142544"/>
                  </a:lnTo>
                  <a:lnTo>
                    <a:pt x="587514" y="142430"/>
                  </a:lnTo>
                  <a:lnTo>
                    <a:pt x="587819" y="142290"/>
                  </a:lnTo>
                  <a:lnTo>
                    <a:pt x="588086" y="142087"/>
                  </a:lnTo>
                  <a:lnTo>
                    <a:pt x="588200" y="141935"/>
                  </a:lnTo>
                  <a:lnTo>
                    <a:pt x="588289" y="141782"/>
                  </a:lnTo>
                  <a:lnTo>
                    <a:pt x="588365" y="141566"/>
                  </a:lnTo>
                  <a:close/>
                </a:path>
                <a:path w="635000" h="325119">
                  <a:moveTo>
                    <a:pt x="588378" y="155460"/>
                  </a:moveTo>
                  <a:lnTo>
                    <a:pt x="588302" y="155244"/>
                  </a:lnTo>
                  <a:lnTo>
                    <a:pt x="588200" y="155105"/>
                  </a:lnTo>
                  <a:lnTo>
                    <a:pt x="588086" y="154952"/>
                  </a:lnTo>
                  <a:lnTo>
                    <a:pt x="587108" y="154495"/>
                  </a:lnTo>
                  <a:lnTo>
                    <a:pt x="586917" y="154457"/>
                  </a:lnTo>
                  <a:lnTo>
                    <a:pt x="586727" y="154432"/>
                  </a:lnTo>
                  <a:lnTo>
                    <a:pt x="586168" y="154432"/>
                  </a:lnTo>
                  <a:lnTo>
                    <a:pt x="585825" y="154495"/>
                  </a:lnTo>
                  <a:lnTo>
                    <a:pt x="574027" y="157302"/>
                  </a:lnTo>
                  <a:lnTo>
                    <a:pt x="575462" y="159334"/>
                  </a:lnTo>
                  <a:lnTo>
                    <a:pt x="587197" y="156527"/>
                  </a:lnTo>
                  <a:lnTo>
                    <a:pt x="587514" y="156438"/>
                  </a:lnTo>
                  <a:lnTo>
                    <a:pt x="587743" y="156337"/>
                  </a:lnTo>
                  <a:lnTo>
                    <a:pt x="587883" y="156260"/>
                  </a:lnTo>
                  <a:lnTo>
                    <a:pt x="588035" y="156133"/>
                  </a:lnTo>
                  <a:lnTo>
                    <a:pt x="588175" y="155994"/>
                  </a:lnTo>
                  <a:lnTo>
                    <a:pt x="588302" y="155790"/>
                  </a:lnTo>
                  <a:lnTo>
                    <a:pt x="588378" y="155575"/>
                  </a:lnTo>
                  <a:close/>
                </a:path>
                <a:path w="635000" h="325119">
                  <a:moveTo>
                    <a:pt x="595223" y="161391"/>
                  </a:moveTo>
                  <a:lnTo>
                    <a:pt x="595185" y="161239"/>
                  </a:lnTo>
                  <a:lnTo>
                    <a:pt x="595109" y="161074"/>
                  </a:lnTo>
                  <a:lnTo>
                    <a:pt x="594956" y="160883"/>
                  </a:lnTo>
                  <a:lnTo>
                    <a:pt x="594728" y="160718"/>
                  </a:lnTo>
                  <a:lnTo>
                    <a:pt x="594601" y="160642"/>
                  </a:lnTo>
                  <a:lnTo>
                    <a:pt x="594372" y="160528"/>
                  </a:lnTo>
                  <a:lnTo>
                    <a:pt x="594156" y="160451"/>
                  </a:lnTo>
                  <a:lnTo>
                    <a:pt x="593953" y="160401"/>
                  </a:lnTo>
                  <a:lnTo>
                    <a:pt x="593699" y="160362"/>
                  </a:lnTo>
                  <a:lnTo>
                    <a:pt x="593420" y="160350"/>
                  </a:lnTo>
                  <a:lnTo>
                    <a:pt x="593229" y="160350"/>
                  </a:lnTo>
                  <a:lnTo>
                    <a:pt x="593051" y="160362"/>
                  </a:lnTo>
                  <a:lnTo>
                    <a:pt x="592683" y="160401"/>
                  </a:lnTo>
                  <a:lnTo>
                    <a:pt x="592505" y="160451"/>
                  </a:lnTo>
                  <a:lnTo>
                    <a:pt x="592340" y="160502"/>
                  </a:lnTo>
                  <a:lnTo>
                    <a:pt x="592188" y="160566"/>
                  </a:lnTo>
                  <a:lnTo>
                    <a:pt x="592048" y="160642"/>
                  </a:lnTo>
                  <a:lnTo>
                    <a:pt x="594664" y="162242"/>
                  </a:lnTo>
                  <a:lnTo>
                    <a:pt x="594868" y="162102"/>
                  </a:lnTo>
                  <a:lnTo>
                    <a:pt x="595033" y="161912"/>
                  </a:lnTo>
                  <a:lnTo>
                    <a:pt x="595172" y="161721"/>
                  </a:lnTo>
                  <a:lnTo>
                    <a:pt x="595223" y="161505"/>
                  </a:lnTo>
                  <a:close/>
                </a:path>
                <a:path w="635000" h="325119">
                  <a:moveTo>
                    <a:pt x="595223" y="135521"/>
                  </a:moveTo>
                  <a:lnTo>
                    <a:pt x="595172" y="135305"/>
                  </a:lnTo>
                  <a:lnTo>
                    <a:pt x="595083" y="135153"/>
                  </a:lnTo>
                  <a:lnTo>
                    <a:pt x="594969" y="135013"/>
                  </a:lnTo>
                  <a:lnTo>
                    <a:pt x="594728" y="134823"/>
                  </a:lnTo>
                  <a:lnTo>
                    <a:pt x="585711" y="129641"/>
                  </a:lnTo>
                  <a:lnTo>
                    <a:pt x="583006" y="131191"/>
                  </a:lnTo>
                  <a:lnTo>
                    <a:pt x="591985" y="136359"/>
                  </a:lnTo>
                  <a:lnTo>
                    <a:pt x="592277" y="136499"/>
                  </a:lnTo>
                  <a:lnTo>
                    <a:pt x="592505" y="136575"/>
                  </a:lnTo>
                  <a:lnTo>
                    <a:pt x="592670" y="136613"/>
                  </a:lnTo>
                  <a:lnTo>
                    <a:pt x="592874" y="136652"/>
                  </a:lnTo>
                  <a:lnTo>
                    <a:pt x="593229" y="136677"/>
                  </a:lnTo>
                  <a:lnTo>
                    <a:pt x="593420" y="136677"/>
                  </a:lnTo>
                  <a:lnTo>
                    <a:pt x="593610" y="136664"/>
                  </a:lnTo>
                  <a:lnTo>
                    <a:pt x="593788" y="136652"/>
                  </a:lnTo>
                  <a:lnTo>
                    <a:pt x="594042" y="136588"/>
                  </a:lnTo>
                  <a:lnTo>
                    <a:pt x="594309" y="136525"/>
                  </a:lnTo>
                  <a:lnTo>
                    <a:pt x="594448" y="136461"/>
                  </a:lnTo>
                  <a:lnTo>
                    <a:pt x="594601" y="136398"/>
                  </a:lnTo>
                  <a:lnTo>
                    <a:pt x="594728" y="136309"/>
                  </a:lnTo>
                  <a:lnTo>
                    <a:pt x="594868" y="136232"/>
                  </a:lnTo>
                  <a:lnTo>
                    <a:pt x="595033" y="136042"/>
                  </a:lnTo>
                  <a:lnTo>
                    <a:pt x="595172" y="135851"/>
                  </a:lnTo>
                  <a:lnTo>
                    <a:pt x="595223" y="135636"/>
                  </a:lnTo>
                  <a:close/>
                </a:path>
                <a:path w="635000" h="325119">
                  <a:moveTo>
                    <a:pt x="605510" y="131559"/>
                  </a:moveTo>
                  <a:lnTo>
                    <a:pt x="605459" y="131394"/>
                  </a:lnTo>
                  <a:lnTo>
                    <a:pt x="605409" y="131241"/>
                  </a:lnTo>
                  <a:lnTo>
                    <a:pt x="604774" y="131330"/>
                  </a:lnTo>
                  <a:lnTo>
                    <a:pt x="605345" y="131191"/>
                  </a:lnTo>
                  <a:lnTo>
                    <a:pt x="600506" y="124447"/>
                  </a:lnTo>
                  <a:lnTo>
                    <a:pt x="600392" y="124294"/>
                  </a:lnTo>
                  <a:lnTo>
                    <a:pt x="600163" y="124129"/>
                  </a:lnTo>
                  <a:lnTo>
                    <a:pt x="599884" y="123990"/>
                  </a:lnTo>
                  <a:lnTo>
                    <a:pt x="599732" y="123926"/>
                  </a:lnTo>
                  <a:lnTo>
                    <a:pt x="599579" y="123863"/>
                  </a:lnTo>
                  <a:lnTo>
                    <a:pt x="599401" y="123825"/>
                  </a:lnTo>
                  <a:lnTo>
                    <a:pt x="599224" y="123786"/>
                  </a:lnTo>
                  <a:lnTo>
                    <a:pt x="599033" y="123774"/>
                  </a:lnTo>
                  <a:lnTo>
                    <a:pt x="598855" y="123761"/>
                  </a:lnTo>
                  <a:lnTo>
                    <a:pt x="598665" y="123761"/>
                  </a:lnTo>
                  <a:lnTo>
                    <a:pt x="598385" y="123786"/>
                  </a:lnTo>
                  <a:lnTo>
                    <a:pt x="598106" y="123825"/>
                  </a:lnTo>
                  <a:lnTo>
                    <a:pt x="597941" y="123863"/>
                  </a:lnTo>
                  <a:lnTo>
                    <a:pt x="597776" y="123926"/>
                  </a:lnTo>
                  <a:lnTo>
                    <a:pt x="597623" y="123990"/>
                  </a:lnTo>
                  <a:lnTo>
                    <a:pt x="596976" y="124498"/>
                  </a:lnTo>
                  <a:lnTo>
                    <a:pt x="596887" y="124637"/>
                  </a:lnTo>
                  <a:lnTo>
                    <a:pt x="596861" y="124802"/>
                  </a:lnTo>
                  <a:lnTo>
                    <a:pt x="602030" y="132219"/>
                  </a:lnTo>
                  <a:lnTo>
                    <a:pt x="602195" y="132346"/>
                  </a:lnTo>
                  <a:lnTo>
                    <a:pt x="602335" y="132422"/>
                  </a:lnTo>
                  <a:lnTo>
                    <a:pt x="602475" y="132486"/>
                  </a:lnTo>
                  <a:lnTo>
                    <a:pt x="602627" y="132549"/>
                  </a:lnTo>
                  <a:lnTo>
                    <a:pt x="602792" y="132613"/>
                  </a:lnTo>
                  <a:lnTo>
                    <a:pt x="602970" y="132638"/>
                  </a:lnTo>
                  <a:lnTo>
                    <a:pt x="603224" y="132689"/>
                  </a:lnTo>
                  <a:lnTo>
                    <a:pt x="603504" y="132715"/>
                  </a:lnTo>
                  <a:lnTo>
                    <a:pt x="603707" y="132715"/>
                  </a:lnTo>
                  <a:lnTo>
                    <a:pt x="603897" y="132702"/>
                  </a:lnTo>
                  <a:lnTo>
                    <a:pt x="604405" y="132613"/>
                  </a:lnTo>
                  <a:lnTo>
                    <a:pt x="604583" y="132549"/>
                  </a:lnTo>
                  <a:lnTo>
                    <a:pt x="604735" y="132486"/>
                  </a:lnTo>
                  <a:lnTo>
                    <a:pt x="604875" y="132422"/>
                  </a:lnTo>
                  <a:lnTo>
                    <a:pt x="605015" y="132346"/>
                  </a:lnTo>
                  <a:lnTo>
                    <a:pt x="605142" y="132270"/>
                  </a:lnTo>
                  <a:lnTo>
                    <a:pt x="605332" y="132080"/>
                  </a:lnTo>
                  <a:lnTo>
                    <a:pt x="605459" y="131826"/>
                  </a:lnTo>
                  <a:lnTo>
                    <a:pt x="605510" y="131673"/>
                  </a:lnTo>
                  <a:close/>
                </a:path>
                <a:path w="635000" h="325119">
                  <a:moveTo>
                    <a:pt x="617626" y="130225"/>
                  </a:moveTo>
                  <a:lnTo>
                    <a:pt x="613829" y="130225"/>
                  </a:lnTo>
                  <a:lnTo>
                    <a:pt x="613879" y="130492"/>
                  </a:lnTo>
                  <a:lnTo>
                    <a:pt x="613968" y="130644"/>
                  </a:lnTo>
                  <a:lnTo>
                    <a:pt x="614095" y="130797"/>
                  </a:lnTo>
                  <a:lnTo>
                    <a:pt x="614311" y="130962"/>
                  </a:lnTo>
                  <a:lnTo>
                    <a:pt x="615378" y="131305"/>
                  </a:lnTo>
                  <a:lnTo>
                    <a:pt x="615632" y="131318"/>
                  </a:lnTo>
                  <a:lnTo>
                    <a:pt x="616102" y="131305"/>
                  </a:lnTo>
                  <a:lnTo>
                    <a:pt x="616356" y="131254"/>
                  </a:lnTo>
                  <a:lnTo>
                    <a:pt x="616775" y="131140"/>
                  </a:lnTo>
                  <a:lnTo>
                    <a:pt x="617004" y="131038"/>
                  </a:lnTo>
                  <a:lnTo>
                    <a:pt x="617626" y="130276"/>
                  </a:lnTo>
                  <a:close/>
                </a:path>
                <a:path w="635000" h="325119">
                  <a:moveTo>
                    <a:pt x="617639" y="122885"/>
                  </a:moveTo>
                  <a:lnTo>
                    <a:pt x="617575" y="122631"/>
                  </a:lnTo>
                  <a:lnTo>
                    <a:pt x="617448" y="122428"/>
                  </a:lnTo>
                  <a:lnTo>
                    <a:pt x="617308" y="122288"/>
                  </a:lnTo>
                  <a:lnTo>
                    <a:pt x="617004" y="122097"/>
                  </a:lnTo>
                  <a:lnTo>
                    <a:pt x="616712" y="121970"/>
                  </a:lnTo>
                  <a:lnTo>
                    <a:pt x="616445" y="121894"/>
                  </a:lnTo>
                  <a:lnTo>
                    <a:pt x="616191" y="121843"/>
                  </a:lnTo>
                  <a:lnTo>
                    <a:pt x="616013" y="121818"/>
                  </a:lnTo>
                  <a:lnTo>
                    <a:pt x="615442" y="121818"/>
                  </a:lnTo>
                  <a:lnTo>
                    <a:pt x="614108" y="122339"/>
                  </a:lnTo>
                  <a:lnTo>
                    <a:pt x="613968" y="122491"/>
                  </a:lnTo>
                  <a:lnTo>
                    <a:pt x="613879" y="122631"/>
                  </a:lnTo>
                  <a:lnTo>
                    <a:pt x="613829" y="122859"/>
                  </a:lnTo>
                  <a:lnTo>
                    <a:pt x="613841" y="130213"/>
                  </a:lnTo>
                  <a:lnTo>
                    <a:pt x="617639" y="130213"/>
                  </a:lnTo>
                  <a:lnTo>
                    <a:pt x="617639" y="122885"/>
                  </a:lnTo>
                  <a:close/>
                </a:path>
                <a:path w="635000" h="325119">
                  <a:moveTo>
                    <a:pt x="634606" y="124802"/>
                  </a:moveTo>
                  <a:lnTo>
                    <a:pt x="634542" y="124587"/>
                  </a:lnTo>
                  <a:lnTo>
                    <a:pt x="633984" y="124053"/>
                  </a:lnTo>
                  <a:lnTo>
                    <a:pt x="633755" y="123939"/>
                  </a:lnTo>
                  <a:lnTo>
                    <a:pt x="633526" y="123863"/>
                  </a:lnTo>
                  <a:lnTo>
                    <a:pt x="633349" y="123812"/>
                  </a:lnTo>
                  <a:lnTo>
                    <a:pt x="633171" y="123786"/>
                  </a:lnTo>
                  <a:lnTo>
                    <a:pt x="632802" y="123761"/>
                  </a:lnTo>
                  <a:lnTo>
                    <a:pt x="632599" y="123761"/>
                  </a:lnTo>
                  <a:lnTo>
                    <a:pt x="632333" y="123786"/>
                  </a:lnTo>
                  <a:lnTo>
                    <a:pt x="632053" y="123812"/>
                  </a:lnTo>
                  <a:lnTo>
                    <a:pt x="631647" y="123939"/>
                  </a:lnTo>
                  <a:lnTo>
                    <a:pt x="631355" y="124079"/>
                  </a:lnTo>
                  <a:lnTo>
                    <a:pt x="631177" y="124206"/>
                  </a:lnTo>
                  <a:lnTo>
                    <a:pt x="630974" y="124383"/>
                  </a:lnTo>
                  <a:lnTo>
                    <a:pt x="626097" y="131203"/>
                  </a:lnTo>
                  <a:lnTo>
                    <a:pt x="626021" y="131356"/>
                  </a:lnTo>
                  <a:lnTo>
                    <a:pt x="625957" y="131572"/>
                  </a:lnTo>
                  <a:lnTo>
                    <a:pt x="625995" y="131826"/>
                  </a:lnTo>
                  <a:lnTo>
                    <a:pt x="626071" y="131978"/>
                  </a:lnTo>
                  <a:lnTo>
                    <a:pt x="626211" y="132181"/>
                  </a:lnTo>
                  <a:lnTo>
                    <a:pt x="626452" y="132359"/>
                  </a:lnTo>
                  <a:lnTo>
                    <a:pt x="626579" y="132435"/>
                  </a:lnTo>
                  <a:lnTo>
                    <a:pt x="626732" y="132486"/>
                  </a:lnTo>
                  <a:lnTo>
                    <a:pt x="627049" y="132613"/>
                  </a:lnTo>
                  <a:lnTo>
                    <a:pt x="627227" y="132651"/>
                  </a:lnTo>
                  <a:lnTo>
                    <a:pt x="627468" y="132689"/>
                  </a:lnTo>
                  <a:lnTo>
                    <a:pt x="627761" y="132702"/>
                  </a:lnTo>
                  <a:lnTo>
                    <a:pt x="627951" y="132702"/>
                  </a:lnTo>
                  <a:lnTo>
                    <a:pt x="628116" y="132689"/>
                  </a:lnTo>
                  <a:lnTo>
                    <a:pt x="628510" y="132651"/>
                  </a:lnTo>
                  <a:lnTo>
                    <a:pt x="628662" y="132613"/>
                  </a:lnTo>
                  <a:lnTo>
                    <a:pt x="628916" y="132524"/>
                  </a:lnTo>
                  <a:lnTo>
                    <a:pt x="629132" y="132435"/>
                  </a:lnTo>
                  <a:lnTo>
                    <a:pt x="629272" y="132359"/>
                  </a:lnTo>
                  <a:lnTo>
                    <a:pt x="629488" y="132181"/>
                  </a:lnTo>
                  <a:lnTo>
                    <a:pt x="629602" y="132041"/>
                  </a:lnTo>
                  <a:lnTo>
                    <a:pt x="634466" y="125285"/>
                  </a:lnTo>
                  <a:lnTo>
                    <a:pt x="634542" y="125107"/>
                  </a:lnTo>
                  <a:lnTo>
                    <a:pt x="634606" y="12491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626170" y="1404162"/>
              <a:ext cx="707390" cy="320040"/>
            </a:xfrm>
            <a:custGeom>
              <a:avLst/>
              <a:gdLst/>
              <a:ahLst/>
              <a:cxnLst/>
              <a:rect l="l" t="t" r="r" b="b"/>
              <a:pathLst>
                <a:path w="707390" h="320039">
                  <a:moveTo>
                    <a:pt x="3238" y="113398"/>
                  </a:moveTo>
                  <a:lnTo>
                    <a:pt x="3035" y="113309"/>
                  </a:lnTo>
                  <a:lnTo>
                    <a:pt x="2882" y="113245"/>
                  </a:lnTo>
                  <a:lnTo>
                    <a:pt x="2717" y="113207"/>
                  </a:lnTo>
                  <a:lnTo>
                    <a:pt x="2362" y="113131"/>
                  </a:lnTo>
                  <a:lnTo>
                    <a:pt x="2184" y="113106"/>
                  </a:lnTo>
                  <a:lnTo>
                    <a:pt x="1993" y="113093"/>
                  </a:lnTo>
                  <a:lnTo>
                    <a:pt x="1803" y="113093"/>
                  </a:lnTo>
                  <a:lnTo>
                    <a:pt x="1625" y="113106"/>
                  </a:lnTo>
                  <a:lnTo>
                    <a:pt x="1435" y="113131"/>
                  </a:lnTo>
                  <a:lnTo>
                    <a:pt x="1181" y="113169"/>
                  </a:lnTo>
                  <a:lnTo>
                    <a:pt x="927" y="113245"/>
                  </a:lnTo>
                  <a:lnTo>
                    <a:pt x="774" y="113309"/>
                  </a:lnTo>
                  <a:lnTo>
                    <a:pt x="558" y="113398"/>
                  </a:lnTo>
                  <a:lnTo>
                    <a:pt x="368" y="113525"/>
                  </a:lnTo>
                  <a:lnTo>
                    <a:pt x="139" y="113779"/>
                  </a:lnTo>
                  <a:lnTo>
                    <a:pt x="50" y="113931"/>
                  </a:lnTo>
                  <a:lnTo>
                    <a:pt x="0" y="114122"/>
                  </a:lnTo>
                  <a:lnTo>
                    <a:pt x="50" y="114452"/>
                  </a:lnTo>
                  <a:lnTo>
                    <a:pt x="139" y="114617"/>
                  </a:lnTo>
                  <a:lnTo>
                    <a:pt x="266" y="114744"/>
                  </a:lnTo>
                  <a:lnTo>
                    <a:pt x="495" y="114935"/>
                  </a:lnTo>
                  <a:lnTo>
                    <a:pt x="3238" y="113398"/>
                  </a:lnTo>
                  <a:close/>
                </a:path>
                <a:path w="707390" h="320039">
                  <a:moveTo>
                    <a:pt x="17246" y="121894"/>
                  </a:moveTo>
                  <a:lnTo>
                    <a:pt x="17195" y="121666"/>
                  </a:lnTo>
                  <a:lnTo>
                    <a:pt x="17106" y="121513"/>
                  </a:lnTo>
                  <a:lnTo>
                    <a:pt x="16929" y="121335"/>
                  </a:lnTo>
                  <a:lnTo>
                    <a:pt x="16764" y="121196"/>
                  </a:lnTo>
                  <a:lnTo>
                    <a:pt x="3238" y="113411"/>
                  </a:lnTo>
                  <a:lnTo>
                    <a:pt x="558" y="114973"/>
                  </a:lnTo>
                  <a:lnTo>
                    <a:pt x="13995" y="122720"/>
                  </a:lnTo>
                  <a:lnTo>
                    <a:pt x="15633" y="121780"/>
                  </a:lnTo>
                  <a:lnTo>
                    <a:pt x="14008" y="122732"/>
                  </a:lnTo>
                  <a:lnTo>
                    <a:pt x="14224" y="122821"/>
                  </a:lnTo>
                  <a:lnTo>
                    <a:pt x="14376" y="122885"/>
                  </a:lnTo>
                  <a:lnTo>
                    <a:pt x="14719" y="122974"/>
                  </a:lnTo>
                  <a:lnTo>
                    <a:pt x="14884" y="122999"/>
                  </a:lnTo>
                  <a:lnTo>
                    <a:pt x="15074" y="123024"/>
                  </a:lnTo>
                  <a:lnTo>
                    <a:pt x="15252" y="123037"/>
                  </a:lnTo>
                  <a:lnTo>
                    <a:pt x="15443" y="123037"/>
                  </a:lnTo>
                  <a:lnTo>
                    <a:pt x="15621" y="123024"/>
                  </a:lnTo>
                  <a:lnTo>
                    <a:pt x="15811" y="122999"/>
                  </a:lnTo>
                  <a:lnTo>
                    <a:pt x="15989" y="122974"/>
                  </a:lnTo>
                  <a:lnTo>
                    <a:pt x="16332" y="122885"/>
                  </a:lnTo>
                  <a:lnTo>
                    <a:pt x="16484" y="122821"/>
                  </a:lnTo>
                  <a:lnTo>
                    <a:pt x="16687" y="122732"/>
                  </a:lnTo>
                  <a:lnTo>
                    <a:pt x="16878" y="122605"/>
                  </a:lnTo>
                  <a:lnTo>
                    <a:pt x="17068" y="122402"/>
                  </a:lnTo>
                  <a:lnTo>
                    <a:pt x="17195" y="122199"/>
                  </a:lnTo>
                  <a:lnTo>
                    <a:pt x="17246" y="122008"/>
                  </a:lnTo>
                  <a:close/>
                </a:path>
                <a:path w="707390" h="320039">
                  <a:moveTo>
                    <a:pt x="146634" y="30619"/>
                  </a:moveTo>
                  <a:lnTo>
                    <a:pt x="146418" y="30530"/>
                  </a:lnTo>
                  <a:lnTo>
                    <a:pt x="146265" y="30467"/>
                  </a:lnTo>
                  <a:lnTo>
                    <a:pt x="146100" y="30403"/>
                  </a:lnTo>
                  <a:lnTo>
                    <a:pt x="145935" y="30365"/>
                  </a:lnTo>
                  <a:lnTo>
                    <a:pt x="145745" y="30327"/>
                  </a:lnTo>
                  <a:lnTo>
                    <a:pt x="145554" y="30314"/>
                  </a:lnTo>
                  <a:lnTo>
                    <a:pt x="145376" y="30302"/>
                  </a:lnTo>
                  <a:lnTo>
                    <a:pt x="145186" y="30302"/>
                  </a:lnTo>
                  <a:lnTo>
                    <a:pt x="145008" y="30314"/>
                  </a:lnTo>
                  <a:lnTo>
                    <a:pt x="144818" y="30327"/>
                  </a:lnTo>
                  <a:lnTo>
                    <a:pt x="144564" y="30391"/>
                  </a:lnTo>
                  <a:lnTo>
                    <a:pt x="144310" y="30467"/>
                  </a:lnTo>
                  <a:lnTo>
                    <a:pt x="144157" y="30530"/>
                  </a:lnTo>
                  <a:lnTo>
                    <a:pt x="143941" y="30619"/>
                  </a:lnTo>
                  <a:lnTo>
                    <a:pt x="143751" y="30746"/>
                  </a:lnTo>
                  <a:lnTo>
                    <a:pt x="143573" y="30937"/>
                  </a:lnTo>
                  <a:lnTo>
                    <a:pt x="143446" y="31127"/>
                  </a:lnTo>
                  <a:lnTo>
                    <a:pt x="143383" y="31343"/>
                  </a:lnTo>
                  <a:lnTo>
                    <a:pt x="143421" y="31610"/>
                  </a:lnTo>
                  <a:lnTo>
                    <a:pt x="143522" y="31826"/>
                  </a:lnTo>
                  <a:lnTo>
                    <a:pt x="143649" y="31965"/>
                  </a:lnTo>
                  <a:lnTo>
                    <a:pt x="143878" y="32156"/>
                  </a:lnTo>
                  <a:lnTo>
                    <a:pt x="146634" y="30619"/>
                  </a:lnTo>
                  <a:close/>
                </a:path>
                <a:path w="707390" h="320039">
                  <a:moveTo>
                    <a:pt x="160642" y="39116"/>
                  </a:moveTo>
                  <a:lnTo>
                    <a:pt x="160578" y="38900"/>
                  </a:lnTo>
                  <a:lnTo>
                    <a:pt x="160489" y="38747"/>
                  </a:lnTo>
                  <a:lnTo>
                    <a:pt x="160312" y="38557"/>
                  </a:lnTo>
                  <a:lnTo>
                    <a:pt x="160147" y="38417"/>
                  </a:lnTo>
                  <a:lnTo>
                    <a:pt x="157391" y="39954"/>
                  </a:lnTo>
                  <a:lnTo>
                    <a:pt x="157607" y="40043"/>
                  </a:lnTo>
                  <a:lnTo>
                    <a:pt x="157759" y="40106"/>
                  </a:lnTo>
                  <a:lnTo>
                    <a:pt x="157911" y="40170"/>
                  </a:lnTo>
                  <a:lnTo>
                    <a:pt x="158267" y="40220"/>
                  </a:lnTo>
                  <a:lnTo>
                    <a:pt x="158445" y="40259"/>
                  </a:lnTo>
                  <a:lnTo>
                    <a:pt x="158635" y="40271"/>
                  </a:lnTo>
                  <a:lnTo>
                    <a:pt x="158826" y="40271"/>
                  </a:lnTo>
                  <a:lnTo>
                    <a:pt x="159004" y="40259"/>
                  </a:lnTo>
                  <a:lnTo>
                    <a:pt x="159194" y="40220"/>
                  </a:lnTo>
                  <a:lnTo>
                    <a:pt x="159550" y="40170"/>
                  </a:lnTo>
                  <a:lnTo>
                    <a:pt x="159715" y="40106"/>
                  </a:lnTo>
                  <a:lnTo>
                    <a:pt x="159867" y="40043"/>
                  </a:lnTo>
                  <a:lnTo>
                    <a:pt x="160070" y="39954"/>
                  </a:lnTo>
                  <a:lnTo>
                    <a:pt x="160261" y="39827"/>
                  </a:lnTo>
                  <a:lnTo>
                    <a:pt x="160489" y="39598"/>
                  </a:lnTo>
                  <a:lnTo>
                    <a:pt x="160578" y="39420"/>
                  </a:lnTo>
                  <a:lnTo>
                    <a:pt x="160642" y="39230"/>
                  </a:lnTo>
                  <a:close/>
                </a:path>
                <a:path w="707390" h="320039">
                  <a:moveTo>
                    <a:pt x="160642" y="31356"/>
                  </a:moveTo>
                  <a:lnTo>
                    <a:pt x="160604" y="31191"/>
                  </a:lnTo>
                  <a:lnTo>
                    <a:pt x="160515" y="31038"/>
                  </a:lnTo>
                  <a:lnTo>
                    <a:pt x="160362" y="30848"/>
                  </a:lnTo>
                  <a:lnTo>
                    <a:pt x="160147" y="30657"/>
                  </a:lnTo>
                  <a:lnTo>
                    <a:pt x="160007" y="30607"/>
                  </a:lnTo>
                  <a:lnTo>
                    <a:pt x="159791" y="30492"/>
                  </a:lnTo>
                  <a:lnTo>
                    <a:pt x="159385" y="30365"/>
                  </a:lnTo>
                  <a:lnTo>
                    <a:pt x="159105" y="30327"/>
                  </a:lnTo>
                  <a:lnTo>
                    <a:pt x="158457" y="30302"/>
                  </a:lnTo>
                  <a:lnTo>
                    <a:pt x="158102" y="30365"/>
                  </a:lnTo>
                  <a:lnTo>
                    <a:pt x="157911" y="30416"/>
                  </a:lnTo>
                  <a:lnTo>
                    <a:pt x="157683" y="30492"/>
                  </a:lnTo>
                  <a:lnTo>
                    <a:pt x="157454" y="30607"/>
                  </a:lnTo>
                  <a:lnTo>
                    <a:pt x="151993" y="33743"/>
                  </a:lnTo>
                  <a:lnTo>
                    <a:pt x="146634" y="30632"/>
                  </a:lnTo>
                  <a:lnTo>
                    <a:pt x="143941" y="32194"/>
                  </a:lnTo>
                  <a:lnTo>
                    <a:pt x="149301" y="35293"/>
                  </a:lnTo>
                  <a:lnTo>
                    <a:pt x="143941" y="38392"/>
                  </a:lnTo>
                  <a:lnTo>
                    <a:pt x="143751" y="38506"/>
                  </a:lnTo>
                  <a:lnTo>
                    <a:pt x="143560" y="38696"/>
                  </a:lnTo>
                  <a:lnTo>
                    <a:pt x="143446" y="38887"/>
                  </a:lnTo>
                  <a:lnTo>
                    <a:pt x="143383" y="39103"/>
                  </a:lnTo>
                  <a:lnTo>
                    <a:pt x="143395" y="39319"/>
                  </a:lnTo>
                  <a:lnTo>
                    <a:pt x="143484" y="39535"/>
                  </a:lnTo>
                  <a:lnTo>
                    <a:pt x="143637" y="39725"/>
                  </a:lnTo>
                  <a:lnTo>
                    <a:pt x="143878" y="39916"/>
                  </a:lnTo>
                  <a:lnTo>
                    <a:pt x="144157" y="40055"/>
                  </a:lnTo>
                  <a:lnTo>
                    <a:pt x="144475" y="40157"/>
                  </a:lnTo>
                  <a:lnTo>
                    <a:pt x="144640" y="40208"/>
                  </a:lnTo>
                  <a:lnTo>
                    <a:pt x="144907" y="40246"/>
                  </a:lnTo>
                  <a:lnTo>
                    <a:pt x="145186" y="40271"/>
                  </a:lnTo>
                  <a:lnTo>
                    <a:pt x="145364" y="40271"/>
                  </a:lnTo>
                  <a:lnTo>
                    <a:pt x="145554" y="40246"/>
                  </a:lnTo>
                  <a:lnTo>
                    <a:pt x="145923" y="40208"/>
                  </a:lnTo>
                  <a:lnTo>
                    <a:pt x="146088" y="40157"/>
                  </a:lnTo>
                  <a:lnTo>
                    <a:pt x="146265" y="40106"/>
                  </a:lnTo>
                  <a:lnTo>
                    <a:pt x="146418" y="40055"/>
                  </a:lnTo>
                  <a:lnTo>
                    <a:pt x="146558" y="39966"/>
                  </a:lnTo>
                  <a:lnTo>
                    <a:pt x="152006" y="36855"/>
                  </a:lnTo>
                  <a:lnTo>
                    <a:pt x="157378" y="39941"/>
                  </a:lnTo>
                  <a:lnTo>
                    <a:pt x="160058" y="38392"/>
                  </a:lnTo>
                  <a:lnTo>
                    <a:pt x="154686" y="35293"/>
                  </a:lnTo>
                  <a:lnTo>
                    <a:pt x="160058" y="32194"/>
                  </a:lnTo>
                  <a:lnTo>
                    <a:pt x="160261" y="32067"/>
                  </a:lnTo>
                  <a:lnTo>
                    <a:pt x="160464" y="31877"/>
                  </a:lnTo>
                  <a:lnTo>
                    <a:pt x="160604" y="31623"/>
                  </a:lnTo>
                  <a:lnTo>
                    <a:pt x="160642" y="31470"/>
                  </a:lnTo>
                  <a:close/>
                </a:path>
                <a:path w="707390" h="320039">
                  <a:moveTo>
                    <a:pt x="222808" y="59067"/>
                  </a:moveTo>
                  <a:lnTo>
                    <a:pt x="219468" y="58229"/>
                  </a:lnTo>
                  <a:lnTo>
                    <a:pt x="218973" y="58229"/>
                  </a:lnTo>
                  <a:lnTo>
                    <a:pt x="214147" y="60998"/>
                  </a:lnTo>
                  <a:lnTo>
                    <a:pt x="214147" y="61290"/>
                  </a:lnTo>
                  <a:lnTo>
                    <a:pt x="214198" y="61582"/>
                  </a:lnTo>
                  <a:lnTo>
                    <a:pt x="214249" y="61709"/>
                  </a:lnTo>
                  <a:lnTo>
                    <a:pt x="214287" y="61861"/>
                  </a:lnTo>
                  <a:lnTo>
                    <a:pt x="214439" y="62141"/>
                  </a:lnTo>
                  <a:lnTo>
                    <a:pt x="214541" y="62268"/>
                  </a:lnTo>
                  <a:lnTo>
                    <a:pt x="214630" y="62407"/>
                  </a:lnTo>
                  <a:lnTo>
                    <a:pt x="214858" y="62649"/>
                  </a:lnTo>
                  <a:lnTo>
                    <a:pt x="215138" y="62890"/>
                  </a:lnTo>
                  <a:lnTo>
                    <a:pt x="215633" y="63220"/>
                  </a:lnTo>
                  <a:lnTo>
                    <a:pt x="222808" y="59067"/>
                  </a:lnTo>
                  <a:close/>
                </a:path>
                <a:path w="707390" h="320039">
                  <a:moveTo>
                    <a:pt x="239979" y="70065"/>
                  </a:moveTo>
                  <a:lnTo>
                    <a:pt x="239928" y="69773"/>
                  </a:lnTo>
                  <a:lnTo>
                    <a:pt x="239864" y="69646"/>
                  </a:lnTo>
                  <a:lnTo>
                    <a:pt x="239826" y="69494"/>
                  </a:lnTo>
                  <a:lnTo>
                    <a:pt x="238480" y="68135"/>
                  </a:lnTo>
                  <a:lnTo>
                    <a:pt x="222808" y="59093"/>
                  </a:lnTo>
                  <a:lnTo>
                    <a:pt x="215633" y="63220"/>
                  </a:lnTo>
                  <a:lnTo>
                    <a:pt x="231317" y="72275"/>
                  </a:lnTo>
                  <a:lnTo>
                    <a:pt x="231876" y="72555"/>
                  </a:lnTo>
                  <a:lnTo>
                    <a:pt x="232079" y="72631"/>
                  </a:lnTo>
                  <a:lnTo>
                    <a:pt x="232295" y="72732"/>
                  </a:lnTo>
                  <a:lnTo>
                    <a:pt x="232727" y="72872"/>
                  </a:lnTo>
                  <a:lnTo>
                    <a:pt x="233197" y="72961"/>
                  </a:lnTo>
                  <a:lnTo>
                    <a:pt x="234162" y="73101"/>
                  </a:lnTo>
                  <a:lnTo>
                    <a:pt x="234657" y="73126"/>
                  </a:lnTo>
                  <a:lnTo>
                    <a:pt x="235648" y="73101"/>
                  </a:lnTo>
                  <a:lnTo>
                    <a:pt x="236131" y="73037"/>
                  </a:lnTo>
                  <a:lnTo>
                    <a:pt x="237083" y="72872"/>
                  </a:lnTo>
                  <a:lnTo>
                    <a:pt x="237515" y="72732"/>
                  </a:lnTo>
                  <a:lnTo>
                    <a:pt x="237718" y="72631"/>
                  </a:lnTo>
                  <a:lnTo>
                    <a:pt x="237921" y="72555"/>
                  </a:lnTo>
                  <a:lnTo>
                    <a:pt x="239864" y="70789"/>
                  </a:lnTo>
                  <a:lnTo>
                    <a:pt x="239928" y="70637"/>
                  </a:lnTo>
                  <a:lnTo>
                    <a:pt x="239979" y="70358"/>
                  </a:lnTo>
                  <a:lnTo>
                    <a:pt x="239979" y="70065"/>
                  </a:lnTo>
                  <a:close/>
                </a:path>
                <a:path w="707390" h="320039">
                  <a:moveTo>
                    <a:pt x="240779" y="12331"/>
                  </a:moveTo>
                  <a:lnTo>
                    <a:pt x="240703" y="12204"/>
                  </a:lnTo>
                  <a:lnTo>
                    <a:pt x="240576" y="12090"/>
                  </a:lnTo>
                  <a:lnTo>
                    <a:pt x="240207" y="11925"/>
                  </a:lnTo>
                  <a:lnTo>
                    <a:pt x="240042" y="11887"/>
                  </a:lnTo>
                  <a:lnTo>
                    <a:pt x="239852" y="11874"/>
                  </a:lnTo>
                  <a:lnTo>
                    <a:pt x="239649" y="11887"/>
                  </a:lnTo>
                  <a:lnTo>
                    <a:pt x="239471" y="11912"/>
                  </a:lnTo>
                  <a:lnTo>
                    <a:pt x="239293" y="11963"/>
                  </a:lnTo>
                  <a:lnTo>
                    <a:pt x="236448" y="13131"/>
                  </a:lnTo>
                  <a:lnTo>
                    <a:pt x="228028" y="6172"/>
                  </a:lnTo>
                  <a:lnTo>
                    <a:pt x="227863" y="6032"/>
                  </a:lnTo>
                  <a:lnTo>
                    <a:pt x="227711" y="5956"/>
                  </a:lnTo>
                  <a:lnTo>
                    <a:pt x="227558" y="5892"/>
                  </a:lnTo>
                  <a:lnTo>
                    <a:pt x="227431" y="5880"/>
                  </a:lnTo>
                  <a:lnTo>
                    <a:pt x="227291" y="5867"/>
                  </a:lnTo>
                  <a:lnTo>
                    <a:pt x="227088" y="5842"/>
                  </a:lnTo>
                  <a:lnTo>
                    <a:pt x="226949" y="5867"/>
                  </a:lnTo>
                  <a:lnTo>
                    <a:pt x="226809" y="5880"/>
                  </a:lnTo>
                  <a:lnTo>
                    <a:pt x="226682" y="5918"/>
                  </a:lnTo>
                  <a:lnTo>
                    <a:pt x="226529" y="5969"/>
                  </a:lnTo>
                  <a:lnTo>
                    <a:pt x="226390" y="6057"/>
                  </a:lnTo>
                  <a:lnTo>
                    <a:pt x="226237" y="6235"/>
                  </a:lnTo>
                  <a:lnTo>
                    <a:pt x="224637" y="9359"/>
                  </a:lnTo>
                  <a:lnTo>
                    <a:pt x="224612" y="9588"/>
                  </a:lnTo>
                  <a:lnTo>
                    <a:pt x="224701" y="9766"/>
                  </a:lnTo>
                  <a:lnTo>
                    <a:pt x="224828" y="9880"/>
                  </a:lnTo>
                  <a:lnTo>
                    <a:pt x="225005" y="9969"/>
                  </a:lnTo>
                  <a:lnTo>
                    <a:pt x="225132" y="10020"/>
                  </a:lnTo>
                  <a:lnTo>
                    <a:pt x="225259" y="10045"/>
                  </a:lnTo>
                  <a:lnTo>
                    <a:pt x="225437" y="10058"/>
                  </a:lnTo>
                  <a:lnTo>
                    <a:pt x="225666" y="10083"/>
                  </a:lnTo>
                  <a:lnTo>
                    <a:pt x="225806" y="10058"/>
                  </a:lnTo>
                  <a:lnTo>
                    <a:pt x="226047" y="10007"/>
                  </a:lnTo>
                  <a:lnTo>
                    <a:pt x="226199" y="9956"/>
                  </a:lnTo>
                  <a:lnTo>
                    <a:pt x="226352" y="9842"/>
                  </a:lnTo>
                  <a:lnTo>
                    <a:pt x="226479" y="9702"/>
                  </a:lnTo>
                  <a:lnTo>
                    <a:pt x="227507" y="7696"/>
                  </a:lnTo>
                  <a:lnTo>
                    <a:pt x="234873" y="13766"/>
                  </a:lnTo>
                  <a:lnTo>
                    <a:pt x="232079" y="14884"/>
                  </a:lnTo>
                  <a:lnTo>
                    <a:pt x="231940" y="14947"/>
                  </a:lnTo>
                  <a:lnTo>
                    <a:pt x="231813" y="15049"/>
                  </a:lnTo>
                  <a:lnTo>
                    <a:pt x="231686" y="15214"/>
                  </a:lnTo>
                  <a:lnTo>
                    <a:pt x="231660" y="15341"/>
                  </a:lnTo>
                  <a:lnTo>
                    <a:pt x="231686" y="15481"/>
                  </a:lnTo>
                  <a:lnTo>
                    <a:pt x="231813" y="15646"/>
                  </a:lnTo>
                  <a:lnTo>
                    <a:pt x="231940" y="15735"/>
                  </a:lnTo>
                  <a:lnTo>
                    <a:pt x="232079" y="15798"/>
                  </a:lnTo>
                  <a:lnTo>
                    <a:pt x="232244" y="15849"/>
                  </a:lnTo>
                  <a:lnTo>
                    <a:pt x="232460" y="15887"/>
                  </a:lnTo>
                  <a:lnTo>
                    <a:pt x="232600" y="15913"/>
                  </a:lnTo>
                  <a:lnTo>
                    <a:pt x="232803" y="15887"/>
                  </a:lnTo>
                  <a:lnTo>
                    <a:pt x="232981" y="15862"/>
                  </a:lnTo>
                  <a:lnTo>
                    <a:pt x="233133" y="15811"/>
                  </a:lnTo>
                  <a:lnTo>
                    <a:pt x="236816" y="14325"/>
                  </a:lnTo>
                  <a:lnTo>
                    <a:pt x="240372" y="12890"/>
                  </a:lnTo>
                  <a:lnTo>
                    <a:pt x="240512" y="12827"/>
                  </a:lnTo>
                  <a:lnTo>
                    <a:pt x="240639" y="12738"/>
                  </a:lnTo>
                  <a:lnTo>
                    <a:pt x="240728" y="12611"/>
                  </a:lnTo>
                  <a:lnTo>
                    <a:pt x="240779" y="12331"/>
                  </a:lnTo>
                  <a:close/>
                </a:path>
                <a:path w="707390" h="320039">
                  <a:moveTo>
                    <a:pt x="246888" y="1206"/>
                  </a:moveTo>
                  <a:lnTo>
                    <a:pt x="243001" y="0"/>
                  </a:lnTo>
                  <a:lnTo>
                    <a:pt x="242506" y="0"/>
                  </a:lnTo>
                  <a:lnTo>
                    <a:pt x="242023" y="38"/>
                  </a:lnTo>
                  <a:lnTo>
                    <a:pt x="241566" y="101"/>
                  </a:lnTo>
                  <a:lnTo>
                    <a:pt x="241109" y="190"/>
                  </a:lnTo>
                  <a:lnTo>
                    <a:pt x="240893" y="254"/>
                  </a:lnTo>
                  <a:lnTo>
                    <a:pt x="240652" y="292"/>
                  </a:lnTo>
                  <a:lnTo>
                    <a:pt x="240245" y="431"/>
                  </a:lnTo>
                  <a:lnTo>
                    <a:pt x="240042" y="533"/>
                  </a:lnTo>
                  <a:lnTo>
                    <a:pt x="241147" y="1435"/>
                  </a:lnTo>
                  <a:lnTo>
                    <a:pt x="241274" y="1397"/>
                  </a:lnTo>
                  <a:lnTo>
                    <a:pt x="241515" y="1295"/>
                  </a:lnTo>
                  <a:lnTo>
                    <a:pt x="241795" y="1231"/>
                  </a:lnTo>
                  <a:lnTo>
                    <a:pt x="242074" y="1193"/>
                  </a:lnTo>
                  <a:lnTo>
                    <a:pt x="242214" y="1155"/>
                  </a:lnTo>
                  <a:lnTo>
                    <a:pt x="242938" y="1117"/>
                  </a:lnTo>
                  <a:lnTo>
                    <a:pt x="243522" y="1155"/>
                  </a:lnTo>
                  <a:lnTo>
                    <a:pt x="243941" y="1231"/>
                  </a:lnTo>
                  <a:lnTo>
                    <a:pt x="244589" y="1435"/>
                  </a:lnTo>
                  <a:lnTo>
                    <a:pt x="244817" y="1549"/>
                  </a:lnTo>
                  <a:lnTo>
                    <a:pt x="245313" y="1854"/>
                  </a:lnTo>
                  <a:lnTo>
                    <a:pt x="246888" y="1206"/>
                  </a:lnTo>
                  <a:close/>
                </a:path>
                <a:path w="707390" h="320039">
                  <a:moveTo>
                    <a:pt x="247078" y="1511"/>
                  </a:moveTo>
                  <a:lnTo>
                    <a:pt x="247040" y="1384"/>
                  </a:lnTo>
                  <a:lnTo>
                    <a:pt x="246913" y="1231"/>
                  </a:lnTo>
                  <a:lnTo>
                    <a:pt x="245313" y="1866"/>
                  </a:lnTo>
                  <a:lnTo>
                    <a:pt x="245440" y="1943"/>
                  </a:lnTo>
                  <a:lnTo>
                    <a:pt x="245579" y="2006"/>
                  </a:lnTo>
                  <a:lnTo>
                    <a:pt x="245719" y="2057"/>
                  </a:lnTo>
                  <a:lnTo>
                    <a:pt x="245935" y="2095"/>
                  </a:lnTo>
                  <a:lnTo>
                    <a:pt x="246265" y="2095"/>
                  </a:lnTo>
                  <a:lnTo>
                    <a:pt x="246443" y="2070"/>
                  </a:lnTo>
                  <a:lnTo>
                    <a:pt x="246608" y="2019"/>
                  </a:lnTo>
                  <a:lnTo>
                    <a:pt x="246799" y="1930"/>
                  </a:lnTo>
                  <a:lnTo>
                    <a:pt x="246951" y="1816"/>
                  </a:lnTo>
                  <a:lnTo>
                    <a:pt x="247040" y="1663"/>
                  </a:lnTo>
                  <a:lnTo>
                    <a:pt x="247078" y="1511"/>
                  </a:lnTo>
                  <a:close/>
                </a:path>
                <a:path w="707390" h="320039">
                  <a:moveTo>
                    <a:pt x="343789" y="310019"/>
                  </a:moveTo>
                  <a:lnTo>
                    <a:pt x="343496" y="309880"/>
                  </a:lnTo>
                  <a:lnTo>
                    <a:pt x="343268" y="309803"/>
                  </a:lnTo>
                  <a:lnTo>
                    <a:pt x="343103" y="309765"/>
                  </a:lnTo>
                  <a:lnTo>
                    <a:pt x="342912" y="309727"/>
                  </a:lnTo>
                  <a:lnTo>
                    <a:pt x="342734" y="309714"/>
                  </a:lnTo>
                  <a:lnTo>
                    <a:pt x="342544" y="309702"/>
                  </a:lnTo>
                  <a:lnTo>
                    <a:pt x="342353" y="309702"/>
                  </a:lnTo>
                  <a:lnTo>
                    <a:pt x="342176" y="309714"/>
                  </a:lnTo>
                  <a:lnTo>
                    <a:pt x="341985" y="309727"/>
                  </a:lnTo>
                  <a:lnTo>
                    <a:pt x="341807" y="309765"/>
                  </a:lnTo>
                  <a:lnTo>
                    <a:pt x="341630" y="309803"/>
                  </a:lnTo>
                  <a:lnTo>
                    <a:pt x="340868" y="310197"/>
                  </a:lnTo>
                  <a:lnTo>
                    <a:pt x="340690" y="310375"/>
                  </a:lnTo>
                  <a:lnTo>
                    <a:pt x="340601" y="310527"/>
                  </a:lnTo>
                  <a:lnTo>
                    <a:pt x="340550" y="310730"/>
                  </a:lnTo>
                  <a:lnTo>
                    <a:pt x="340550" y="310857"/>
                  </a:lnTo>
                  <a:lnTo>
                    <a:pt x="340601" y="311073"/>
                  </a:lnTo>
                  <a:lnTo>
                    <a:pt x="340690" y="311226"/>
                  </a:lnTo>
                  <a:lnTo>
                    <a:pt x="340868" y="311416"/>
                  </a:lnTo>
                  <a:lnTo>
                    <a:pt x="341109" y="311581"/>
                  </a:lnTo>
                  <a:lnTo>
                    <a:pt x="343789" y="310019"/>
                  </a:lnTo>
                  <a:close/>
                </a:path>
                <a:path w="707390" h="320039">
                  <a:moveTo>
                    <a:pt x="343789" y="92710"/>
                  </a:moveTo>
                  <a:lnTo>
                    <a:pt x="343585" y="92621"/>
                  </a:lnTo>
                  <a:lnTo>
                    <a:pt x="343420" y="92557"/>
                  </a:lnTo>
                  <a:lnTo>
                    <a:pt x="343268" y="92494"/>
                  </a:lnTo>
                  <a:lnTo>
                    <a:pt x="343103" y="92456"/>
                  </a:lnTo>
                  <a:lnTo>
                    <a:pt x="342912" y="92417"/>
                  </a:lnTo>
                  <a:lnTo>
                    <a:pt x="342734" y="92405"/>
                  </a:lnTo>
                  <a:lnTo>
                    <a:pt x="342544" y="92392"/>
                  </a:lnTo>
                  <a:lnTo>
                    <a:pt x="342353" y="92392"/>
                  </a:lnTo>
                  <a:lnTo>
                    <a:pt x="342176" y="92405"/>
                  </a:lnTo>
                  <a:lnTo>
                    <a:pt x="341985" y="92417"/>
                  </a:lnTo>
                  <a:lnTo>
                    <a:pt x="341807" y="92456"/>
                  </a:lnTo>
                  <a:lnTo>
                    <a:pt x="341630" y="92494"/>
                  </a:lnTo>
                  <a:lnTo>
                    <a:pt x="341388" y="92583"/>
                  </a:lnTo>
                  <a:lnTo>
                    <a:pt x="341172" y="92671"/>
                  </a:lnTo>
                  <a:lnTo>
                    <a:pt x="341033" y="92748"/>
                  </a:lnTo>
                  <a:lnTo>
                    <a:pt x="340868" y="92887"/>
                  </a:lnTo>
                  <a:lnTo>
                    <a:pt x="340690" y="93065"/>
                  </a:lnTo>
                  <a:lnTo>
                    <a:pt x="340601" y="93218"/>
                  </a:lnTo>
                  <a:lnTo>
                    <a:pt x="340550" y="93433"/>
                  </a:lnTo>
                  <a:lnTo>
                    <a:pt x="340601" y="93764"/>
                  </a:lnTo>
                  <a:lnTo>
                    <a:pt x="340690" y="93916"/>
                  </a:lnTo>
                  <a:lnTo>
                    <a:pt x="340868" y="94107"/>
                  </a:lnTo>
                  <a:lnTo>
                    <a:pt x="341109" y="94272"/>
                  </a:lnTo>
                  <a:lnTo>
                    <a:pt x="343789" y="92710"/>
                  </a:lnTo>
                  <a:close/>
                </a:path>
                <a:path w="707390" h="320039">
                  <a:moveTo>
                    <a:pt x="357238" y="317792"/>
                  </a:moveTo>
                  <a:lnTo>
                    <a:pt x="343789" y="310032"/>
                  </a:lnTo>
                  <a:lnTo>
                    <a:pt x="341109" y="311594"/>
                  </a:lnTo>
                  <a:lnTo>
                    <a:pt x="354545" y="319341"/>
                  </a:lnTo>
                  <a:lnTo>
                    <a:pt x="357238" y="317792"/>
                  </a:lnTo>
                  <a:close/>
                </a:path>
                <a:path w="707390" h="320039">
                  <a:moveTo>
                    <a:pt x="357797" y="318516"/>
                  </a:moveTo>
                  <a:lnTo>
                    <a:pt x="357746" y="318300"/>
                  </a:lnTo>
                  <a:lnTo>
                    <a:pt x="357657" y="318147"/>
                  </a:lnTo>
                  <a:lnTo>
                    <a:pt x="357530" y="318008"/>
                  </a:lnTo>
                  <a:lnTo>
                    <a:pt x="357301" y="317817"/>
                  </a:lnTo>
                  <a:lnTo>
                    <a:pt x="354558" y="319354"/>
                  </a:lnTo>
                  <a:lnTo>
                    <a:pt x="354838" y="319468"/>
                  </a:lnTo>
                  <a:lnTo>
                    <a:pt x="355079" y="319544"/>
                  </a:lnTo>
                  <a:lnTo>
                    <a:pt x="355434" y="319620"/>
                  </a:lnTo>
                  <a:lnTo>
                    <a:pt x="355612" y="319659"/>
                  </a:lnTo>
                  <a:lnTo>
                    <a:pt x="356171" y="319659"/>
                  </a:lnTo>
                  <a:lnTo>
                    <a:pt x="356362" y="319620"/>
                  </a:lnTo>
                  <a:lnTo>
                    <a:pt x="356616" y="319582"/>
                  </a:lnTo>
                  <a:lnTo>
                    <a:pt x="356870" y="319506"/>
                  </a:lnTo>
                  <a:lnTo>
                    <a:pt x="357174" y="319392"/>
                  </a:lnTo>
                  <a:lnTo>
                    <a:pt x="357301" y="319316"/>
                  </a:lnTo>
                  <a:lnTo>
                    <a:pt x="357428" y="319227"/>
                  </a:lnTo>
                  <a:lnTo>
                    <a:pt x="357657" y="318973"/>
                  </a:lnTo>
                  <a:lnTo>
                    <a:pt x="357746" y="318820"/>
                  </a:lnTo>
                  <a:lnTo>
                    <a:pt x="357797" y="318630"/>
                  </a:lnTo>
                  <a:close/>
                </a:path>
                <a:path w="707390" h="320039">
                  <a:moveTo>
                    <a:pt x="357797" y="101193"/>
                  </a:moveTo>
                  <a:lnTo>
                    <a:pt x="357746" y="100977"/>
                  </a:lnTo>
                  <a:lnTo>
                    <a:pt x="357657" y="100825"/>
                  </a:lnTo>
                  <a:lnTo>
                    <a:pt x="357530" y="100685"/>
                  </a:lnTo>
                  <a:lnTo>
                    <a:pt x="357301" y="100520"/>
                  </a:lnTo>
                  <a:lnTo>
                    <a:pt x="343789" y="92722"/>
                  </a:lnTo>
                  <a:lnTo>
                    <a:pt x="341109" y="94284"/>
                  </a:lnTo>
                  <a:lnTo>
                    <a:pt x="354545" y="102031"/>
                  </a:lnTo>
                  <a:lnTo>
                    <a:pt x="354838" y="102146"/>
                  </a:lnTo>
                  <a:lnTo>
                    <a:pt x="355079" y="102247"/>
                  </a:lnTo>
                  <a:lnTo>
                    <a:pt x="355434" y="102298"/>
                  </a:lnTo>
                  <a:lnTo>
                    <a:pt x="355612" y="102336"/>
                  </a:lnTo>
                  <a:lnTo>
                    <a:pt x="356171" y="102336"/>
                  </a:lnTo>
                  <a:lnTo>
                    <a:pt x="356362" y="102298"/>
                  </a:lnTo>
                  <a:lnTo>
                    <a:pt x="356717" y="102247"/>
                  </a:lnTo>
                  <a:lnTo>
                    <a:pt x="356870" y="102184"/>
                  </a:lnTo>
                  <a:lnTo>
                    <a:pt x="357174" y="102069"/>
                  </a:lnTo>
                  <a:lnTo>
                    <a:pt x="357301" y="101993"/>
                  </a:lnTo>
                  <a:lnTo>
                    <a:pt x="357428" y="101904"/>
                  </a:lnTo>
                  <a:lnTo>
                    <a:pt x="357606" y="101714"/>
                  </a:lnTo>
                  <a:lnTo>
                    <a:pt x="357746" y="101498"/>
                  </a:lnTo>
                  <a:lnTo>
                    <a:pt x="357797" y="101307"/>
                  </a:lnTo>
                  <a:close/>
                </a:path>
                <a:path w="707390" h="320039">
                  <a:moveTo>
                    <a:pt x="379628" y="113398"/>
                  </a:moveTo>
                  <a:lnTo>
                    <a:pt x="379425" y="113309"/>
                  </a:lnTo>
                  <a:lnTo>
                    <a:pt x="379260" y="113245"/>
                  </a:lnTo>
                  <a:lnTo>
                    <a:pt x="379107" y="113207"/>
                  </a:lnTo>
                  <a:lnTo>
                    <a:pt x="378752" y="113131"/>
                  </a:lnTo>
                  <a:lnTo>
                    <a:pt x="378561" y="113106"/>
                  </a:lnTo>
                  <a:lnTo>
                    <a:pt x="378383" y="113093"/>
                  </a:lnTo>
                  <a:lnTo>
                    <a:pt x="378193" y="113093"/>
                  </a:lnTo>
                  <a:lnTo>
                    <a:pt x="378015" y="113106"/>
                  </a:lnTo>
                  <a:lnTo>
                    <a:pt x="377825" y="113131"/>
                  </a:lnTo>
                  <a:lnTo>
                    <a:pt x="377571" y="113169"/>
                  </a:lnTo>
                  <a:lnTo>
                    <a:pt x="377304" y="113245"/>
                  </a:lnTo>
                  <a:lnTo>
                    <a:pt x="377151" y="113309"/>
                  </a:lnTo>
                  <a:lnTo>
                    <a:pt x="376948" y="113398"/>
                  </a:lnTo>
                  <a:lnTo>
                    <a:pt x="376758" y="113525"/>
                  </a:lnTo>
                  <a:lnTo>
                    <a:pt x="376567" y="113715"/>
                  </a:lnTo>
                  <a:lnTo>
                    <a:pt x="376440" y="113931"/>
                  </a:lnTo>
                  <a:lnTo>
                    <a:pt x="376389" y="114122"/>
                  </a:lnTo>
                  <a:lnTo>
                    <a:pt x="376440" y="114452"/>
                  </a:lnTo>
                  <a:lnTo>
                    <a:pt x="376529" y="114617"/>
                  </a:lnTo>
                  <a:lnTo>
                    <a:pt x="376707" y="114795"/>
                  </a:lnTo>
                  <a:lnTo>
                    <a:pt x="376872" y="114935"/>
                  </a:lnTo>
                  <a:lnTo>
                    <a:pt x="379628" y="113398"/>
                  </a:lnTo>
                  <a:close/>
                </a:path>
                <a:path w="707390" h="320039">
                  <a:moveTo>
                    <a:pt x="388594" y="66827"/>
                  </a:moveTo>
                  <a:lnTo>
                    <a:pt x="388391" y="66738"/>
                  </a:lnTo>
                  <a:lnTo>
                    <a:pt x="388239" y="66675"/>
                  </a:lnTo>
                  <a:lnTo>
                    <a:pt x="388073" y="66636"/>
                  </a:lnTo>
                  <a:lnTo>
                    <a:pt x="387908" y="66586"/>
                  </a:lnTo>
                  <a:lnTo>
                    <a:pt x="387718" y="66560"/>
                  </a:lnTo>
                  <a:lnTo>
                    <a:pt x="387527" y="66535"/>
                  </a:lnTo>
                  <a:lnTo>
                    <a:pt x="387350" y="66522"/>
                  </a:lnTo>
                  <a:lnTo>
                    <a:pt x="387159" y="66522"/>
                  </a:lnTo>
                  <a:lnTo>
                    <a:pt x="386981" y="66535"/>
                  </a:lnTo>
                  <a:lnTo>
                    <a:pt x="386791" y="66560"/>
                  </a:lnTo>
                  <a:lnTo>
                    <a:pt x="386626" y="66586"/>
                  </a:lnTo>
                  <a:lnTo>
                    <a:pt x="386283" y="66675"/>
                  </a:lnTo>
                  <a:lnTo>
                    <a:pt x="386130" y="66738"/>
                  </a:lnTo>
                  <a:lnTo>
                    <a:pt x="385914" y="66827"/>
                  </a:lnTo>
                  <a:lnTo>
                    <a:pt x="385724" y="66954"/>
                  </a:lnTo>
                  <a:lnTo>
                    <a:pt x="385546" y="67157"/>
                  </a:lnTo>
                  <a:lnTo>
                    <a:pt x="385406" y="67360"/>
                  </a:lnTo>
                  <a:lnTo>
                    <a:pt x="385356" y="67551"/>
                  </a:lnTo>
                  <a:lnTo>
                    <a:pt x="385356" y="67678"/>
                  </a:lnTo>
                  <a:lnTo>
                    <a:pt x="385406" y="67894"/>
                  </a:lnTo>
                  <a:lnTo>
                    <a:pt x="385495" y="68046"/>
                  </a:lnTo>
                  <a:lnTo>
                    <a:pt x="385622" y="68173"/>
                  </a:lnTo>
                  <a:lnTo>
                    <a:pt x="385851" y="68364"/>
                  </a:lnTo>
                  <a:lnTo>
                    <a:pt x="388594" y="66827"/>
                  </a:lnTo>
                  <a:close/>
                </a:path>
                <a:path w="707390" h="320039">
                  <a:moveTo>
                    <a:pt x="393636" y="114134"/>
                  </a:moveTo>
                  <a:lnTo>
                    <a:pt x="393611" y="113969"/>
                  </a:lnTo>
                  <a:lnTo>
                    <a:pt x="393522" y="113817"/>
                  </a:lnTo>
                  <a:lnTo>
                    <a:pt x="393369" y="113626"/>
                  </a:lnTo>
                  <a:lnTo>
                    <a:pt x="393141" y="113461"/>
                  </a:lnTo>
                  <a:lnTo>
                    <a:pt x="393014" y="113385"/>
                  </a:lnTo>
                  <a:lnTo>
                    <a:pt x="392785" y="113271"/>
                  </a:lnTo>
                  <a:lnTo>
                    <a:pt x="392557" y="113195"/>
                  </a:lnTo>
                  <a:lnTo>
                    <a:pt x="392366" y="113144"/>
                  </a:lnTo>
                  <a:lnTo>
                    <a:pt x="392112" y="113106"/>
                  </a:lnTo>
                  <a:lnTo>
                    <a:pt x="391833" y="113093"/>
                  </a:lnTo>
                  <a:lnTo>
                    <a:pt x="391642" y="113093"/>
                  </a:lnTo>
                  <a:lnTo>
                    <a:pt x="391464" y="113106"/>
                  </a:lnTo>
                  <a:lnTo>
                    <a:pt x="391096" y="113144"/>
                  </a:lnTo>
                  <a:lnTo>
                    <a:pt x="390918" y="113195"/>
                  </a:lnTo>
                  <a:lnTo>
                    <a:pt x="390677" y="113271"/>
                  </a:lnTo>
                  <a:lnTo>
                    <a:pt x="390461" y="113385"/>
                  </a:lnTo>
                  <a:lnTo>
                    <a:pt x="385000" y="116522"/>
                  </a:lnTo>
                  <a:lnTo>
                    <a:pt x="379641" y="113411"/>
                  </a:lnTo>
                  <a:lnTo>
                    <a:pt x="376961" y="114973"/>
                  </a:lnTo>
                  <a:lnTo>
                    <a:pt x="382320" y="118071"/>
                  </a:lnTo>
                  <a:lnTo>
                    <a:pt x="376961" y="121170"/>
                  </a:lnTo>
                  <a:lnTo>
                    <a:pt x="376707" y="121348"/>
                  </a:lnTo>
                  <a:lnTo>
                    <a:pt x="376567" y="121488"/>
                  </a:lnTo>
                  <a:lnTo>
                    <a:pt x="376453" y="121678"/>
                  </a:lnTo>
                  <a:lnTo>
                    <a:pt x="376402" y="121894"/>
                  </a:lnTo>
                  <a:lnTo>
                    <a:pt x="376415" y="122110"/>
                  </a:lnTo>
                  <a:lnTo>
                    <a:pt x="376567" y="122415"/>
                  </a:lnTo>
                  <a:lnTo>
                    <a:pt x="376707" y="122567"/>
                  </a:lnTo>
                  <a:lnTo>
                    <a:pt x="376961" y="122732"/>
                  </a:lnTo>
                  <a:lnTo>
                    <a:pt x="377164" y="122847"/>
                  </a:lnTo>
                  <a:lnTo>
                    <a:pt x="377482" y="122948"/>
                  </a:lnTo>
                  <a:lnTo>
                    <a:pt x="377647" y="122999"/>
                  </a:lnTo>
                  <a:lnTo>
                    <a:pt x="377926" y="123037"/>
                  </a:lnTo>
                  <a:lnTo>
                    <a:pt x="378206" y="123063"/>
                  </a:lnTo>
                  <a:lnTo>
                    <a:pt x="378396" y="123063"/>
                  </a:lnTo>
                  <a:lnTo>
                    <a:pt x="378574" y="123037"/>
                  </a:lnTo>
                  <a:lnTo>
                    <a:pt x="378942" y="122999"/>
                  </a:lnTo>
                  <a:lnTo>
                    <a:pt x="379120" y="122948"/>
                  </a:lnTo>
                  <a:lnTo>
                    <a:pt x="379437" y="122847"/>
                  </a:lnTo>
                  <a:lnTo>
                    <a:pt x="379577" y="122758"/>
                  </a:lnTo>
                  <a:lnTo>
                    <a:pt x="385013" y="119621"/>
                  </a:lnTo>
                  <a:lnTo>
                    <a:pt x="390398" y="122720"/>
                  </a:lnTo>
                  <a:lnTo>
                    <a:pt x="391439" y="122135"/>
                  </a:lnTo>
                  <a:lnTo>
                    <a:pt x="390398" y="122732"/>
                  </a:lnTo>
                  <a:lnTo>
                    <a:pt x="390601" y="122821"/>
                  </a:lnTo>
                  <a:lnTo>
                    <a:pt x="390753" y="122885"/>
                  </a:lnTo>
                  <a:lnTo>
                    <a:pt x="390918" y="122923"/>
                  </a:lnTo>
                  <a:lnTo>
                    <a:pt x="391083" y="122974"/>
                  </a:lnTo>
                  <a:lnTo>
                    <a:pt x="391274" y="122999"/>
                  </a:lnTo>
                  <a:lnTo>
                    <a:pt x="391452" y="123024"/>
                  </a:lnTo>
                  <a:lnTo>
                    <a:pt x="391642" y="123037"/>
                  </a:lnTo>
                  <a:lnTo>
                    <a:pt x="391833" y="123037"/>
                  </a:lnTo>
                  <a:lnTo>
                    <a:pt x="392010" y="123024"/>
                  </a:lnTo>
                  <a:lnTo>
                    <a:pt x="392201" y="122999"/>
                  </a:lnTo>
                  <a:lnTo>
                    <a:pt x="392366" y="122974"/>
                  </a:lnTo>
                  <a:lnTo>
                    <a:pt x="392709" y="122885"/>
                  </a:lnTo>
                  <a:lnTo>
                    <a:pt x="392861" y="122821"/>
                  </a:lnTo>
                  <a:lnTo>
                    <a:pt x="393077" y="122732"/>
                  </a:lnTo>
                  <a:lnTo>
                    <a:pt x="393268" y="122605"/>
                  </a:lnTo>
                  <a:lnTo>
                    <a:pt x="393446" y="122402"/>
                  </a:lnTo>
                  <a:lnTo>
                    <a:pt x="393585" y="122199"/>
                  </a:lnTo>
                  <a:lnTo>
                    <a:pt x="393636" y="122008"/>
                  </a:lnTo>
                  <a:lnTo>
                    <a:pt x="393585" y="121666"/>
                  </a:lnTo>
                  <a:lnTo>
                    <a:pt x="393496" y="121513"/>
                  </a:lnTo>
                  <a:lnTo>
                    <a:pt x="393369" y="121386"/>
                  </a:lnTo>
                  <a:lnTo>
                    <a:pt x="393141" y="121196"/>
                  </a:lnTo>
                  <a:lnTo>
                    <a:pt x="387680" y="118084"/>
                  </a:lnTo>
                  <a:lnTo>
                    <a:pt x="393065" y="114973"/>
                  </a:lnTo>
                  <a:lnTo>
                    <a:pt x="393268" y="114846"/>
                  </a:lnTo>
                  <a:lnTo>
                    <a:pt x="393446" y="114655"/>
                  </a:lnTo>
                  <a:lnTo>
                    <a:pt x="393611" y="114401"/>
                  </a:lnTo>
                  <a:lnTo>
                    <a:pt x="393636" y="114249"/>
                  </a:lnTo>
                  <a:close/>
                </a:path>
                <a:path w="707390" h="320039">
                  <a:moveTo>
                    <a:pt x="402590" y="75336"/>
                  </a:moveTo>
                  <a:lnTo>
                    <a:pt x="402539" y="75120"/>
                  </a:lnTo>
                  <a:lnTo>
                    <a:pt x="402450" y="74955"/>
                  </a:lnTo>
                  <a:lnTo>
                    <a:pt x="402272" y="74777"/>
                  </a:lnTo>
                  <a:lnTo>
                    <a:pt x="402107" y="74637"/>
                  </a:lnTo>
                  <a:lnTo>
                    <a:pt x="388594" y="66840"/>
                  </a:lnTo>
                  <a:lnTo>
                    <a:pt x="385914" y="68402"/>
                  </a:lnTo>
                  <a:lnTo>
                    <a:pt x="399351" y="76149"/>
                  </a:lnTo>
                  <a:lnTo>
                    <a:pt x="401434" y="74968"/>
                  </a:lnTo>
                  <a:lnTo>
                    <a:pt x="399351" y="76174"/>
                  </a:lnTo>
                  <a:lnTo>
                    <a:pt x="399567" y="76263"/>
                  </a:lnTo>
                  <a:lnTo>
                    <a:pt x="399719" y="76327"/>
                  </a:lnTo>
                  <a:lnTo>
                    <a:pt x="399872" y="76365"/>
                  </a:lnTo>
                  <a:lnTo>
                    <a:pt x="400227" y="76441"/>
                  </a:lnTo>
                  <a:lnTo>
                    <a:pt x="400405" y="76479"/>
                  </a:lnTo>
                  <a:lnTo>
                    <a:pt x="400964" y="76479"/>
                  </a:lnTo>
                  <a:lnTo>
                    <a:pt x="401154" y="76441"/>
                  </a:lnTo>
                  <a:lnTo>
                    <a:pt x="401408" y="76403"/>
                  </a:lnTo>
                  <a:lnTo>
                    <a:pt x="401675" y="76327"/>
                  </a:lnTo>
                  <a:lnTo>
                    <a:pt x="401828" y="76263"/>
                  </a:lnTo>
                  <a:lnTo>
                    <a:pt x="402031" y="76174"/>
                  </a:lnTo>
                  <a:lnTo>
                    <a:pt x="402221" y="76047"/>
                  </a:lnTo>
                  <a:lnTo>
                    <a:pt x="402412" y="75857"/>
                  </a:lnTo>
                  <a:lnTo>
                    <a:pt x="402539" y="75641"/>
                  </a:lnTo>
                  <a:lnTo>
                    <a:pt x="402590" y="75450"/>
                  </a:lnTo>
                  <a:close/>
                </a:path>
                <a:path w="707390" h="320039">
                  <a:moveTo>
                    <a:pt x="424434" y="87528"/>
                  </a:moveTo>
                  <a:lnTo>
                    <a:pt x="424154" y="87414"/>
                  </a:lnTo>
                  <a:lnTo>
                    <a:pt x="423913" y="87312"/>
                  </a:lnTo>
                  <a:lnTo>
                    <a:pt x="423557" y="87261"/>
                  </a:lnTo>
                  <a:lnTo>
                    <a:pt x="423379" y="87223"/>
                  </a:lnTo>
                  <a:lnTo>
                    <a:pt x="422821" y="87223"/>
                  </a:lnTo>
                  <a:lnTo>
                    <a:pt x="422630" y="87261"/>
                  </a:lnTo>
                  <a:lnTo>
                    <a:pt x="422275" y="87312"/>
                  </a:lnTo>
                  <a:lnTo>
                    <a:pt x="422122" y="87376"/>
                  </a:lnTo>
                  <a:lnTo>
                    <a:pt x="421817" y="87490"/>
                  </a:lnTo>
                  <a:lnTo>
                    <a:pt x="421690" y="87566"/>
                  </a:lnTo>
                  <a:lnTo>
                    <a:pt x="421563" y="87655"/>
                  </a:lnTo>
                  <a:lnTo>
                    <a:pt x="421309" y="87947"/>
                  </a:lnTo>
                  <a:lnTo>
                    <a:pt x="421233" y="88099"/>
                  </a:lnTo>
                  <a:lnTo>
                    <a:pt x="421195" y="88252"/>
                  </a:lnTo>
                  <a:lnTo>
                    <a:pt x="421233" y="88531"/>
                  </a:lnTo>
                  <a:lnTo>
                    <a:pt x="421335" y="88734"/>
                  </a:lnTo>
                  <a:lnTo>
                    <a:pt x="421462" y="88874"/>
                  </a:lnTo>
                  <a:lnTo>
                    <a:pt x="421690" y="89039"/>
                  </a:lnTo>
                  <a:lnTo>
                    <a:pt x="424434" y="87528"/>
                  </a:lnTo>
                  <a:close/>
                </a:path>
                <a:path w="707390" h="320039">
                  <a:moveTo>
                    <a:pt x="438442" y="96024"/>
                  </a:moveTo>
                  <a:lnTo>
                    <a:pt x="438391" y="95808"/>
                  </a:lnTo>
                  <a:lnTo>
                    <a:pt x="438302" y="95656"/>
                  </a:lnTo>
                  <a:lnTo>
                    <a:pt x="438175" y="95516"/>
                  </a:lnTo>
                  <a:lnTo>
                    <a:pt x="437883" y="95300"/>
                  </a:lnTo>
                  <a:lnTo>
                    <a:pt x="435203" y="96875"/>
                  </a:lnTo>
                  <a:lnTo>
                    <a:pt x="435419" y="96964"/>
                  </a:lnTo>
                  <a:lnTo>
                    <a:pt x="435724" y="97078"/>
                  </a:lnTo>
                  <a:lnTo>
                    <a:pt x="436079" y="97155"/>
                  </a:lnTo>
                  <a:lnTo>
                    <a:pt x="436270" y="97167"/>
                  </a:lnTo>
                  <a:lnTo>
                    <a:pt x="436448" y="97180"/>
                  </a:lnTo>
                  <a:lnTo>
                    <a:pt x="436638" y="97180"/>
                  </a:lnTo>
                  <a:lnTo>
                    <a:pt x="436816" y="97167"/>
                  </a:lnTo>
                  <a:lnTo>
                    <a:pt x="437007" y="97155"/>
                  </a:lnTo>
                  <a:lnTo>
                    <a:pt x="437184" y="97116"/>
                  </a:lnTo>
                  <a:lnTo>
                    <a:pt x="437362" y="97078"/>
                  </a:lnTo>
                  <a:lnTo>
                    <a:pt x="438124" y="96685"/>
                  </a:lnTo>
                  <a:lnTo>
                    <a:pt x="438302" y="96507"/>
                  </a:lnTo>
                  <a:lnTo>
                    <a:pt x="438391" y="96354"/>
                  </a:lnTo>
                  <a:lnTo>
                    <a:pt x="438442" y="96139"/>
                  </a:lnTo>
                  <a:close/>
                </a:path>
                <a:path w="707390" h="320039">
                  <a:moveTo>
                    <a:pt x="438442" y="88265"/>
                  </a:moveTo>
                  <a:lnTo>
                    <a:pt x="438404" y="88099"/>
                  </a:lnTo>
                  <a:lnTo>
                    <a:pt x="438327" y="87947"/>
                  </a:lnTo>
                  <a:lnTo>
                    <a:pt x="438175" y="87757"/>
                  </a:lnTo>
                  <a:lnTo>
                    <a:pt x="437959" y="87566"/>
                  </a:lnTo>
                  <a:lnTo>
                    <a:pt x="437819" y="87490"/>
                  </a:lnTo>
                  <a:lnTo>
                    <a:pt x="437680" y="87439"/>
                  </a:lnTo>
                  <a:lnTo>
                    <a:pt x="437362" y="87312"/>
                  </a:lnTo>
                  <a:lnTo>
                    <a:pt x="437197" y="87274"/>
                  </a:lnTo>
                  <a:lnTo>
                    <a:pt x="436816" y="87223"/>
                  </a:lnTo>
                  <a:lnTo>
                    <a:pt x="436270" y="87223"/>
                  </a:lnTo>
                  <a:lnTo>
                    <a:pt x="435914" y="87274"/>
                  </a:lnTo>
                  <a:lnTo>
                    <a:pt x="435724" y="87312"/>
                  </a:lnTo>
                  <a:lnTo>
                    <a:pt x="435571" y="87376"/>
                  </a:lnTo>
                  <a:lnTo>
                    <a:pt x="435419" y="87439"/>
                  </a:lnTo>
                  <a:lnTo>
                    <a:pt x="435267" y="87490"/>
                  </a:lnTo>
                  <a:lnTo>
                    <a:pt x="429806" y="90652"/>
                  </a:lnTo>
                  <a:lnTo>
                    <a:pt x="424434" y="87541"/>
                  </a:lnTo>
                  <a:lnTo>
                    <a:pt x="421754" y="89103"/>
                  </a:lnTo>
                  <a:lnTo>
                    <a:pt x="427113" y="92202"/>
                  </a:lnTo>
                  <a:lnTo>
                    <a:pt x="421754" y="95288"/>
                  </a:lnTo>
                  <a:lnTo>
                    <a:pt x="421563" y="95415"/>
                  </a:lnTo>
                  <a:lnTo>
                    <a:pt x="421386" y="95618"/>
                  </a:lnTo>
                  <a:lnTo>
                    <a:pt x="421259" y="95808"/>
                  </a:lnTo>
                  <a:lnTo>
                    <a:pt x="421195" y="96012"/>
                  </a:lnTo>
                  <a:lnTo>
                    <a:pt x="421208" y="96240"/>
                  </a:lnTo>
                  <a:lnTo>
                    <a:pt x="421309" y="96443"/>
                  </a:lnTo>
                  <a:lnTo>
                    <a:pt x="421462" y="96634"/>
                  </a:lnTo>
                  <a:lnTo>
                    <a:pt x="421690" y="96812"/>
                  </a:lnTo>
                  <a:lnTo>
                    <a:pt x="421817" y="96888"/>
                  </a:lnTo>
                  <a:lnTo>
                    <a:pt x="422046" y="97002"/>
                  </a:lnTo>
                  <a:lnTo>
                    <a:pt x="422275" y="97078"/>
                  </a:lnTo>
                  <a:lnTo>
                    <a:pt x="422465" y="97129"/>
                  </a:lnTo>
                  <a:lnTo>
                    <a:pt x="422630" y="97155"/>
                  </a:lnTo>
                  <a:lnTo>
                    <a:pt x="422998" y="97193"/>
                  </a:lnTo>
                  <a:lnTo>
                    <a:pt x="423189" y="97193"/>
                  </a:lnTo>
                  <a:lnTo>
                    <a:pt x="423468" y="97155"/>
                  </a:lnTo>
                  <a:lnTo>
                    <a:pt x="423735" y="97129"/>
                  </a:lnTo>
                  <a:lnTo>
                    <a:pt x="423913" y="97078"/>
                  </a:lnTo>
                  <a:lnTo>
                    <a:pt x="424154" y="97002"/>
                  </a:lnTo>
                  <a:lnTo>
                    <a:pt x="424370" y="96888"/>
                  </a:lnTo>
                  <a:lnTo>
                    <a:pt x="429818" y="93764"/>
                  </a:lnTo>
                  <a:lnTo>
                    <a:pt x="435190" y="96850"/>
                  </a:lnTo>
                  <a:lnTo>
                    <a:pt x="437883" y="95300"/>
                  </a:lnTo>
                  <a:lnTo>
                    <a:pt x="432498" y="92202"/>
                  </a:lnTo>
                  <a:lnTo>
                    <a:pt x="437870" y="89103"/>
                  </a:lnTo>
                  <a:lnTo>
                    <a:pt x="438073" y="88976"/>
                  </a:lnTo>
                  <a:lnTo>
                    <a:pt x="438277" y="88785"/>
                  </a:lnTo>
                  <a:lnTo>
                    <a:pt x="438391" y="88569"/>
                  </a:lnTo>
                  <a:lnTo>
                    <a:pt x="438442" y="88379"/>
                  </a:lnTo>
                  <a:close/>
                </a:path>
                <a:path w="707390" h="320039">
                  <a:moveTo>
                    <a:pt x="443877" y="66306"/>
                  </a:moveTo>
                  <a:lnTo>
                    <a:pt x="443852" y="66179"/>
                  </a:lnTo>
                  <a:lnTo>
                    <a:pt x="443814" y="65900"/>
                  </a:lnTo>
                  <a:lnTo>
                    <a:pt x="443738" y="65709"/>
                  </a:lnTo>
                  <a:lnTo>
                    <a:pt x="443560" y="65341"/>
                  </a:lnTo>
                  <a:lnTo>
                    <a:pt x="443433" y="65151"/>
                  </a:lnTo>
                  <a:lnTo>
                    <a:pt x="443153" y="64820"/>
                  </a:lnTo>
                  <a:lnTo>
                    <a:pt x="443001" y="64693"/>
                  </a:lnTo>
                  <a:lnTo>
                    <a:pt x="442874" y="64579"/>
                  </a:lnTo>
                  <a:lnTo>
                    <a:pt x="442544" y="64350"/>
                  </a:lnTo>
                  <a:lnTo>
                    <a:pt x="442214" y="64160"/>
                  </a:lnTo>
                  <a:lnTo>
                    <a:pt x="441998" y="64071"/>
                  </a:lnTo>
                  <a:lnTo>
                    <a:pt x="441807" y="63969"/>
                  </a:lnTo>
                  <a:lnTo>
                    <a:pt x="441604" y="63893"/>
                  </a:lnTo>
                  <a:lnTo>
                    <a:pt x="441401" y="63817"/>
                  </a:lnTo>
                  <a:lnTo>
                    <a:pt x="440956" y="63677"/>
                  </a:lnTo>
                  <a:lnTo>
                    <a:pt x="440499" y="63563"/>
                  </a:lnTo>
                  <a:lnTo>
                    <a:pt x="440207" y="63512"/>
                  </a:lnTo>
                  <a:lnTo>
                    <a:pt x="440016" y="63474"/>
                  </a:lnTo>
                  <a:lnTo>
                    <a:pt x="439788" y="63461"/>
                  </a:lnTo>
                  <a:lnTo>
                    <a:pt x="439547" y="63423"/>
                  </a:lnTo>
                  <a:lnTo>
                    <a:pt x="439051" y="63398"/>
                  </a:lnTo>
                  <a:lnTo>
                    <a:pt x="438835" y="63398"/>
                  </a:lnTo>
                  <a:lnTo>
                    <a:pt x="438835" y="76657"/>
                  </a:lnTo>
                  <a:lnTo>
                    <a:pt x="438835" y="63398"/>
                  </a:lnTo>
                  <a:lnTo>
                    <a:pt x="438531" y="63398"/>
                  </a:lnTo>
                  <a:lnTo>
                    <a:pt x="438035" y="63411"/>
                  </a:lnTo>
                  <a:lnTo>
                    <a:pt x="421347" y="63411"/>
                  </a:lnTo>
                  <a:lnTo>
                    <a:pt x="421106" y="63398"/>
                  </a:lnTo>
                  <a:lnTo>
                    <a:pt x="420611" y="63398"/>
                  </a:lnTo>
                  <a:lnTo>
                    <a:pt x="420128" y="63423"/>
                  </a:lnTo>
                  <a:lnTo>
                    <a:pt x="419709" y="63487"/>
                  </a:lnTo>
                  <a:lnTo>
                    <a:pt x="417334" y="64223"/>
                  </a:lnTo>
                  <a:lnTo>
                    <a:pt x="415785" y="66167"/>
                  </a:lnTo>
                  <a:lnTo>
                    <a:pt x="415785" y="66471"/>
                  </a:lnTo>
                  <a:lnTo>
                    <a:pt x="415836" y="66776"/>
                  </a:lnTo>
                  <a:lnTo>
                    <a:pt x="415886" y="66903"/>
                  </a:lnTo>
                  <a:lnTo>
                    <a:pt x="415937" y="67030"/>
                  </a:lnTo>
                  <a:lnTo>
                    <a:pt x="416077" y="67322"/>
                  </a:lnTo>
                  <a:lnTo>
                    <a:pt x="416267" y="67589"/>
                  </a:lnTo>
                  <a:lnTo>
                    <a:pt x="416382" y="67716"/>
                  </a:lnTo>
                  <a:lnTo>
                    <a:pt x="416509" y="67830"/>
                  </a:lnTo>
                  <a:lnTo>
                    <a:pt x="416648" y="67957"/>
                  </a:lnTo>
                  <a:lnTo>
                    <a:pt x="416788" y="68084"/>
                  </a:lnTo>
                  <a:lnTo>
                    <a:pt x="417106" y="68300"/>
                  </a:lnTo>
                  <a:lnTo>
                    <a:pt x="417461" y="68503"/>
                  </a:lnTo>
                  <a:lnTo>
                    <a:pt x="422643" y="71501"/>
                  </a:lnTo>
                  <a:lnTo>
                    <a:pt x="342544" y="117754"/>
                  </a:lnTo>
                  <a:lnTo>
                    <a:pt x="342353" y="117843"/>
                  </a:lnTo>
                  <a:lnTo>
                    <a:pt x="341058" y="119672"/>
                  </a:lnTo>
                  <a:lnTo>
                    <a:pt x="341058" y="119964"/>
                  </a:lnTo>
                  <a:lnTo>
                    <a:pt x="344424" y="122567"/>
                  </a:lnTo>
                  <a:lnTo>
                    <a:pt x="344881" y="122669"/>
                  </a:lnTo>
                  <a:lnTo>
                    <a:pt x="345376" y="122732"/>
                  </a:lnTo>
                  <a:lnTo>
                    <a:pt x="345871" y="122758"/>
                  </a:lnTo>
                  <a:lnTo>
                    <a:pt x="346379" y="122758"/>
                  </a:lnTo>
                  <a:lnTo>
                    <a:pt x="349694" y="121907"/>
                  </a:lnTo>
                  <a:lnTo>
                    <a:pt x="429818" y="75653"/>
                  </a:lnTo>
                  <a:lnTo>
                    <a:pt x="435203" y="78752"/>
                  </a:lnTo>
                  <a:lnTo>
                    <a:pt x="435749" y="79032"/>
                  </a:lnTo>
                  <a:lnTo>
                    <a:pt x="435965" y="79121"/>
                  </a:lnTo>
                  <a:lnTo>
                    <a:pt x="436613" y="79336"/>
                  </a:lnTo>
                  <a:lnTo>
                    <a:pt x="436829" y="79387"/>
                  </a:lnTo>
                  <a:lnTo>
                    <a:pt x="437083" y="79451"/>
                  </a:lnTo>
                  <a:lnTo>
                    <a:pt x="437540" y="79527"/>
                  </a:lnTo>
                  <a:lnTo>
                    <a:pt x="437781" y="79552"/>
                  </a:lnTo>
                  <a:lnTo>
                    <a:pt x="438035" y="79578"/>
                  </a:lnTo>
                  <a:lnTo>
                    <a:pt x="438531" y="79603"/>
                  </a:lnTo>
                  <a:lnTo>
                    <a:pt x="439039" y="79603"/>
                  </a:lnTo>
                  <a:lnTo>
                    <a:pt x="439534" y="79578"/>
                  </a:lnTo>
                  <a:lnTo>
                    <a:pt x="439788" y="79552"/>
                  </a:lnTo>
                  <a:lnTo>
                    <a:pt x="440486" y="79451"/>
                  </a:lnTo>
                  <a:lnTo>
                    <a:pt x="440664" y="79400"/>
                  </a:lnTo>
                  <a:lnTo>
                    <a:pt x="440944" y="79336"/>
                  </a:lnTo>
                  <a:lnTo>
                    <a:pt x="441401" y="79197"/>
                  </a:lnTo>
                  <a:lnTo>
                    <a:pt x="441591" y="79121"/>
                  </a:lnTo>
                  <a:lnTo>
                    <a:pt x="441807" y="79032"/>
                  </a:lnTo>
                  <a:lnTo>
                    <a:pt x="442239" y="78816"/>
                  </a:lnTo>
                  <a:lnTo>
                    <a:pt x="442366" y="78765"/>
                  </a:lnTo>
                  <a:lnTo>
                    <a:pt x="442861" y="78422"/>
                  </a:lnTo>
                  <a:lnTo>
                    <a:pt x="443001" y="78295"/>
                  </a:lnTo>
                  <a:lnTo>
                    <a:pt x="443141" y="78181"/>
                  </a:lnTo>
                  <a:lnTo>
                    <a:pt x="443268" y="78041"/>
                  </a:lnTo>
                  <a:lnTo>
                    <a:pt x="443407" y="77876"/>
                  </a:lnTo>
                  <a:lnTo>
                    <a:pt x="443522" y="77711"/>
                  </a:lnTo>
                  <a:lnTo>
                    <a:pt x="443712" y="77406"/>
                  </a:lnTo>
                  <a:lnTo>
                    <a:pt x="443750" y="77266"/>
                  </a:lnTo>
                  <a:lnTo>
                    <a:pt x="443801" y="77114"/>
                  </a:lnTo>
                  <a:lnTo>
                    <a:pt x="443852" y="76835"/>
                  </a:lnTo>
                  <a:lnTo>
                    <a:pt x="443852" y="76669"/>
                  </a:lnTo>
                  <a:lnTo>
                    <a:pt x="443877" y="66306"/>
                  </a:lnTo>
                  <a:close/>
                </a:path>
                <a:path w="707390" h="320039">
                  <a:moveTo>
                    <a:pt x="487184" y="227228"/>
                  </a:moveTo>
                  <a:lnTo>
                    <a:pt x="486968" y="227139"/>
                  </a:lnTo>
                  <a:lnTo>
                    <a:pt x="486816" y="227076"/>
                  </a:lnTo>
                  <a:lnTo>
                    <a:pt x="486664" y="227037"/>
                  </a:lnTo>
                  <a:lnTo>
                    <a:pt x="486295" y="226961"/>
                  </a:lnTo>
                  <a:lnTo>
                    <a:pt x="486105" y="226936"/>
                  </a:lnTo>
                  <a:lnTo>
                    <a:pt x="485940" y="226923"/>
                  </a:lnTo>
                  <a:lnTo>
                    <a:pt x="485749" y="226923"/>
                  </a:lnTo>
                  <a:lnTo>
                    <a:pt x="485559" y="226936"/>
                  </a:lnTo>
                  <a:lnTo>
                    <a:pt x="485381" y="226961"/>
                  </a:lnTo>
                  <a:lnTo>
                    <a:pt x="485127" y="226999"/>
                  </a:lnTo>
                  <a:lnTo>
                    <a:pt x="484860" y="227076"/>
                  </a:lnTo>
                  <a:lnTo>
                    <a:pt x="484708" y="227139"/>
                  </a:lnTo>
                  <a:lnTo>
                    <a:pt x="484505" y="227228"/>
                  </a:lnTo>
                  <a:lnTo>
                    <a:pt x="484301" y="227355"/>
                  </a:lnTo>
                  <a:lnTo>
                    <a:pt x="483984" y="227825"/>
                  </a:lnTo>
                  <a:lnTo>
                    <a:pt x="483946" y="227952"/>
                  </a:lnTo>
                  <a:lnTo>
                    <a:pt x="483958" y="228168"/>
                  </a:lnTo>
                  <a:lnTo>
                    <a:pt x="483997" y="228295"/>
                  </a:lnTo>
                  <a:lnTo>
                    <a:pt x="484085" y="228447"/>
                  </a:lnTo>
                  <a:lnTo>
                    <a:pt x="484238" y="228625"/>
                  </a:lnTo>
                  <a:lnTo>
                    <a:pt x="484441" y="228765"/>
                  </a:lnTo>
                  <a:lnTo>
                    <a:pt x="487184" y="227228"/>
                  </a:lnTo>
                  <a:close/>
                </a:path>
                <a:path w="707390" h="320039">
                  <a:moveTo>
                    <a:pt x="488645" y="192963"/>
                  </a:moveTo>
                  <a:lnTo>
                    <a:pt x="488607" y="192671"/>
                  </a:lnTo>
                  <a:lnTo>
                    <a:pt x="488556" y="192519"/>
                  </a:lnTo>
                  <a:lnTo>
                    <a:pt x="488391" y="192112"/>
                  </a:lnTo>
                  <a:lnTo>
                    <a:pt x="488264" y="191973"/>
                  </a:lnTo>
                  <a:lnTo>
                    <a:pt x="488175" y="191833"/>
                  </a:lnTo>
                  <a:lnTo>
                    <a:pt x="487794" y="191465"/>
                  </a:lnTo>
                  <a:lnTo>
                    <a:pt x="487680" y="191338"/>
                  </a:lnTo>
                  <a:lnTo>
                    <a:pt x="487349" y="191122"/>
                  </a:lnTo>
                  <a:lnTo>
                    <a:pt x="485533" y="190398"/>
                  </a:lnTo>
                  <a:lnTo>
                    <a:pt x="485305" y="190334"/>
                  </a:lnTo>
                  <a:lnTo>
                    <a:pt x="484822" y="190246"/>
                  </a:lnTo>
                  <a:lnTo>
                    <a:pt x="484581" y="190233"/>
                  </a:lnTo>
                  <a:lnTo>
                    <a:pt x="484327" y="190195"/>
                  </a:lnTo>
                  <a:lnTo>
                    <a:pt x="483857" y="190169"/>
                  </a:lnTo>
                  <a:lnTo>
                    <a:pt x="483603" y="190169"/>
                  </a:lnTo>
                  <a:lnTo>
                    <a:pt x="449859" y="190157"/>
                  </a:lnTo>
                  <a:lnTo>
                    <a:pt x="435660" y="181965"/>
                  </a:lnTo>
                  <a:lnTo>
                    <a:pt x="431266" y="184505"/>
                  </a:lnTo>
                  <a:lnTo>
                    <a:pt x="435648" y="181952"/>
                  </a:lnTo>
                  <a:lnTo>
                    <a:pt x="434682" y="181521"/>
                  </a:lnTo>
                  <a:lnTo>
                    <a:pt x="434009" y="181330"/>
                  </a:lnTo>
                  <a:lnTo>
                    <a:pt x="433298" y="181203"/>
                  </a:lnTo>
                  <a:lnTo>
                    <a:pt x="432816" y="181140"/>
                  </a:lnTo>
                  <a:lnTo>
                    <a:pt x="432320" y="181114"/>
                  </a:lnTo>
                  <a:lnTo>
                    <a:pt x="431812" y="181114"/>
                  </a:lnTo>
                  <a:lnTo>
                    <a:pt x="426999" y="183883"/>
                  </a:lnTo>
                  <a:lnTo>
                    <a:pt x="426999" y="184175"/>
                  </a:lnTo>
                  <a:lnTo>
                    <a:pt x="427050" y="184467"/>
                  </a:lnTo>
                  <a:lnTo>
                    <a:pt x="427139" y="184746"/>
                  </a:lnTo>
                  <a:lnTo>
                    <a:pt x="427291" y="185026"/>
                  </a:lnTo>
                  <a:lnTo>
                    <a:pt x="427393" y="185153"/>
                  </a:lnTo>
                  <a:lnTo>
                    <a:pt x="427482" y="185293"/>
                  </a:lnTo>
                  <a:lnTo>
                    <a:pt x="427710" y="185547"/>
                  </a:lnTo>
                  <a:lnTo>
                    <a:pt x="427990" y="185788"/>
                  </a:lnTo>
                  <a:lnTo>
                    <a:pt x="428485" y="186105"/>
                  </a:lnTo>
                  <a:lnTo>
                    <a:pt x="443865" y="194995"/>
                  </a:lnTo>
                  <a:lnTo>
                    <a:pt x="443992" y="195072"/>
                  </a:lnTo>
                  <a:lnTo>
                    <a:pt x="444169" y="195160"/>
                  </a:lnTo>
                  <a:lnTo>
                    <a:pt x="444347" y="195249"/>
                  </a:lnTo>
                  <a:lnTo>
                    <a:pt x="446760" y="195961"/>
                  </a:lnTo>
                  <a:lnTo>
                    <a:pt x="447001" y="195999"/>
                  </a:lnTo>
                  <a:lnTo>
                    <a:pt x="447509" y="196024"/>
                  </a:lnTo>
                  <a:lnTo>
                    <a:pt x="447751" y="196024"/>
                  </a:lnTo>
                  <a:lnTo>
                    <a:pt x="483590" y="196011"/>
                  </a:lnTo>
                  <a:lnTo>
                    <a:pt x="483857" y="196024"/>
                  </a:lnTo>
                  <a:lnTo>
                    <a:pt x="487794" y="194716"/>
                  </a:lnTo>
                  <a:lnTo>
                    <a:pt x="488175" y="194348"/>
                  </a:lnTo>
                  <a:lnTo>
                    <a:pt x="488264" y="194221"/>
                  </a:lnTo>
                  <a:lnTo>
                    <a:pt x="488391" y="194081"/>
                  </a:lnTo>
                  <a:lnTo>
                    <a:pt x="488505" y="193814"/>
                  </a:lnTo>
                  <a:lnTo>
                    <a:pt x="488607" y="193535"/>
                  </a:lnTo>
                  <a:lnTo>
                    <a:pt x="488645" y="193243"/>
                  </a:lnTo>
                  <a:lnTo>
                    <a:pt x="488645" y="192963"/>
                  </a:lnTo>
                  <a:close/>
                </a:path>
                <a:path w="707390" h="320039">
                  <a:moveTo>
                    <a:pt x="501180" y="227965"/>
                  </a:moveTo>
                  <a:lnTo>
                    <a:pt x="501154" y="227812"/>
                  </a:lnTo>
                  <a:lnTo>
                    <a:pt x="501053" y="227647"/>
                  </a:lnTo>
                  <a:lnTo>
                    <a:pt x="500900" y="227457"/>
                  </a:lnTo>
                  <a:lnTo>
                    <a:pt x="500684" y="227291"/>
                  </a:lnTo>
                  <a:lnTo>
                    <a:pt x="500557" y="227215"/>
                  </a:lnTo>
                  <a:lnTo>
                    <a:pt x="500405" y="227139"/>
                  </a:lnTo>
                  <a:lnTo>
                    <a:pt x="500100" y="227025"/>
                  </a:lnTo>
                  <a:lnTo>
                    <a:pt x="499935" y="226974"/>
                  </a:lnTo>
                  <a:lnTo>
                    <a:pt x="499643" y="226936"/>
                  </a:lnTo>
                  <a:lnTo>
                    <a:pt x="499376" y="226923"/>
                  </a:lnTo>
                  <a:lnTo>
                    <a:pt x="499173" y="226923"/>
                  </a:lnTo>
                  <a:lnTo>
                    <a:pt x="498995" y="226936"/>
                  </a:lnTo>
                  <a:lnTo>
                    <a:pt x="498538" y="226999"/>
                  </a:lnTo>
                  <a:lnTo>
                    <a:pt x="498284" y="227076"/>
                  </a:lnTo>
                  <a:lnTo>
                    <a:pt x="498005" y="227215"/>
                  </a:lnTo>
                  <a:lnTo>
                    <a:pt x="492544" y="230352"/>
                  </a:lnTo>
                  <a:lnTo>
                    <a:pt x="487184" y="227241"/>
                  </a:lnTo>
                  <a:lnTo>
                    <a:pt x="484505" y="228803"/>
                  </a:lnTo>
                  <a:lnTo>
                    <a:pt x="489851" y="231902"/>
                  </a:lnTo>
                  <a:lnTo>
                    <a:pt x="484505" y="234988"/>
                  </a:lnTo>
                  <a:lnTo>
                    <a:pt x="484301" y="235115"/>
                  </a:lnTo>
                  <a:lnTo>
                    <a:pt x="484111" y="235305"/>
                  </a:lnTo>
                  <a:lnTo>
                    <a:pt x="483971" y="235559"/>
                  </a:lnTo>
                  <a:lnTo>
                    <a:pt x="483946" y="235712"/>
                  </a:lnTo>
                  <a:lnTo>
                    <a:pt x="483971" y="235991"/>
                  </a:lnTo>
                  <a:lnTo>
                    <a:pt x="484060" y="236143"/>
                  </a:lnTo>
                  <a:lnTo>
                    <a:pt x="484212" y="236334"/>
                  </a:lnTo>
                  <a:lnTo>
                    <a:pt x="484441" y="236499"/>
                  </a:lnTo>
                  <a:lnTo>
                    <a:pt x="484568" y="236575"/>
                  </a:lnTo>
                  <a:lnTo>
                    <a:pt x="484708" y="236651"/>
                  </a:lnTo>
                  <a:lnTo>
                    <a:pt x="485013" y="236766"/>
                  </a:lnTo>
                  <a:lnTo>
                    <a:pt x="485190" y="236816"/>
                  </a:lnTo>
                  <a:lnTo>
                    <a:pt x="485470" y="236855"/>
                  </a:lnTo>
                  <a:lnTo>
                    <a:pt x="485749" y="236880"/>
                  </a:lnTo>
                  <a:lnTo>
                    <a:pt x="485940" y="236880"/>
                  </a:lnTo>
                  <a:lnTo>
                    <a:pt x="486117" y="236855"/>
                  </a:lnTo>
                  <a:lnTo>
                    <a:pt x="486486" y="236816"/>
                  </a:lnTo>
                  <a:lnTo>
                    <a:pt x="486664" y="236766"/>
                  </a:lnTo>
                  <a:lnTo>
                    <a:pt x="486829" y="236715"/>
                  </a:lnTo>
                  <a:lnTo>
                    <a:pt x="487121" y="236575"/>
                  </a:lnTo>
                  <a:lnTo>
                    <a:pt x="492556" y="233451"/>
                  </a:lnTo>
                  <a:lnTo>
                    <a:pt x="497941" y="236550"/>
                  </a:lnTo>
                  <a:lnTo>
                    <a:pt x="498983" y="235966"/>
                  </a:lnTo>
                  <a:lnTo>
                    <a:pt x="497941" y="236562"/>
                  </a:lnTo>
                  <a:lnTo>
                    <a:pt x="498144" y="236651"/>
                  </a:lnTo>
                  <a:lnTo>
                    <a:pt x="498297" y="236715"/>
                  </a:lnTo>
                  <a:lnTo>
                    <a:pt x="498449" y="236753"/>
                  </a:lnTo>
                  <a:lnTo>
                    <a:pt x="498906" y="236855"/>
                  </a:lnTo>
                  <a:lnTo>
                    <a:pt x="499173" y="236867"/>
                  </a:lnTo>
                  <a:lnTo>
                    <a:pt x="499376" y="236867"/>
                  </a:lnTo>
                  <a:lnTo>
                    <a:pt x="499554" y="236855"/>
                  </a:lnTo>
                  <a:lnTo>
                    <a:pt x="499732" y="236829"/>
                  </a:lnTo>
                  <a:lnTo>
                    <a:pt x="499999" y="236791"/>
                  </a:lnTo>
                  <a:lnTo>
                    <a:pt x="500253" y="236715"/>
                  </a:lnTo>
                  <a:lnTo>
                    <a:pt x="500405" y="236651"/>
                  </a:lnTo>
                  <a:lnTo>
                    <a:pt x="500621" y="236562"/>
                  </a:lnTo>
                  <a:lnTo>
                    <a:pt x="500811" y="236435"/>
                  </a:lnTo>
                  <a:lnTo>
                    <a:pt x="501027" y="236194"/>
                  </a:lnTo>
                  <a:lnTo>
                    <a:pt x="501142" y="235991"/>
                  </a:lnTo>
                  <a:lnTo>
                    <a:pt x="501180" y="235839"/>
                  </a:lnTo>
                  <a:lnTo>
                    <a:pt x="501142" y="235559"/>
                  </a:lnTo>
                  <a:lnTo>
                    <a:pt x="501053" y="235407"/>
                  </a:lnTo>
                  <a:lnTo>
                    <a:pt x="500913" y="235216"/>
                  </a:lnTo>
                  <a:lnTo>
                    <a:pt x="500684" y="235026"/>
                  </a:lnTo>
                  <a:lnTo>
                    <a:pt x="495236" y="231902"/>
                  </a:lnTo>
                  <a:lnTo>
                    <a:pt x="500608" y="228803"/>
                  </a:lnTo>
                  <a:lnTo>
                    <a:pt x="500811" y="228676"/>
                  </a:lnTo>
                  <a:lnTo>
                    <a:pt x="501027" y="228447"/>
                  </a:lnTo>
                  <a:lnTo>
                    <a:pt x="501116" y="228295"/>
                  </a:lnTo>
                  <a:lnTo>
                    <a:pt x="501180" y="228079"/>
                  </a:lnTo>
                  <a:close/>
                </a:path>
                <a:path w="707390" h="320039">
                  <a:moveTo>
                    <a:pt x="667867" y="115150"/>
                  </a:moveTo>
                  <a:lnTo>
                    <a:pt x="667296" y="114884"/>
                  </a:lnTo>
                  <a:lnTo>
                    <a:pt x="666864" y="114706"/>
                  </a:lnTo>
                  <a:lnTo>
                    <a:pt x="666445" y="114566"/>
                  </a:lnTo>
                  <a:lnTo>
                    <a:pt x="666191" y="114528"/>
                  </a:lnTo>
                  <a:lnTo>
                    <a:pt x="665975" y="114477"/>
                  </a:lnTo>
                  <a:lnTo>
                    <a:pt x="665010" y="114338"/>
                  </a:lnTo>
                  <a:lnTo>
                    <a:pt x="664514" y="114312"/>
                  </a:lnTo>
                  <a:lnTo>
                    <a:pt x="663524" y="114338"/>
                  </a:lnTo>
                  <a:lnTo>
                    <a:pt x="663041" y="114401"/>
                  </a:lnTo>
                  <a:lnTo>
                    <a:pt x="662089" y="114566"/>
                  </a:lnTo>
                  <a:lnTo>
                    <a:pt x="661644" y="114706"/>
                  </a:lnTo>
                  <a:lnTo>
                    <a:pt x="661454" y="114808"/>
                  </a:lnTo>
                  <a:lnTo>
                    <a:pt x="661250" y="114884"/>
                  </a:lnTo>
                  <a:lnTo>
                    <a:pt x="659307" y="116649"/>
                  </a:lnTo>
                  <a:lnTo>
                    <a:pt x="659244" y="116801"/>
                  </a:lnTo>
                  <a:lnTo>
                    <a:pt x="659193" y="117081"/>
                  </a:lnTo>
                  <a:lnTo>
                    <a:pt x="659193" y="117373"/>
                  </a:lnTo>
                  <a:lnTo>
                    <a:pt x="659244" y="117665"/>
                  </a:lnTo>
                  <a:lnTo>
                    <a:pt x="659307" y="117792"/>
                  </a:lnTo>
                  <a:lnTo>
                    <a:pt x="659345" y="117944"/>
                  </a:lnTo>
                  <a:lnTo>
                    <a:pt x="659485" y="118224"/>
                  </a:lnTo>
                  <a:lnTo>
                    <a:pt x="659587" y="118351"/>
                  </a:lnTo>
                  <a:lnTo>
                    <a:pt x="659676" y="118491"/>
                  </a:lnTo>
                  <a:lnTo>
                    <a:pt x="660196" y="118986"/>
                  </a:lnTo>
                  <a:lnTo>
                    <a:pt x="660501" y="119202"/>
                  </a:lnTo>
                  <a:lnTo>
                    <a:pt x="660692" y="119303"/>
                  </a:lnTo>
                  <a:lnTo>
                    <a:pt x="667867" y="115150"/>
                  </a:lnTo>
                  <a:close/>
                </a:path>
                <a:path w="707390" h="320039">
                  <a:moveTo>
                    <a:pt x="707377" y="139052"/>
                  </a:moveTo>
                  <a:lnTo>
                    <a:pt x="707313" y="138760"/>
                  </a:lnTo>
                  <a:lnTo>
                    <a:pt x="707263" y="138633"/>
                  </a:lnTo>
                  <a:lnTo>
                    <a:pt x="707224" y="138480"/>
                  </a:lnTo>
                  <a:lnTo>
                    <a:pt x="705878" y="137134"/>
                  </a:lnTo>
                  <a:lnTo>
                    <a:pt x="667854" y="115176"/>
                  </a:lnTo>
                  <a:lnTo>
                    <a:pt x="660679" y="119329"/>
                  </a:lnTo>
                  <a:lnTo>
                    <a:pt x="698703" y="141262"/>
                  </a:lnTo>
                  <a:lnTo>
                    <a:pt x="702284" y="139204"/>
                  </a:lnTo>
                  <a:lnTo>
                    <a:pt x="698703" y="141274"/>
                  </a:lnTo>
                  <a:lnTo>
                    <a:pt x="702043" y="142113"/>
                  </a:lnTo>
                  <a:lnTo>
                    <a:pt x="703046" y="142087"/>
                  </a:lnTo>
                  <a:lnTo>
                    <a:pt x="703529" y="142024"/>
                  </a:lnTo>
                  <a:lnTo>
                    <a:pt x="704240" y="141897"/>
                  </a:lnTo>
                  <a:lnTo>
                    <a:pt x="704926" y="141706"/>
                  </a:lnTo>
                  <a:lnTo>
                    <a:pt x="705104" y="141617"/>
                  </a:lnTo>
                  <a:lnTo>
                    <a:pt x="705307" y="141541"/>
                  </a:lnTo>
                  <a:lnTo>
                    <a:pt x="705878" y="141274"/>
                  </a:lnTo>
                  <a:lnTo>
                    <a:pt x="706374" y="140931"/>
                  </a:lnTo>
                  <a:lnTo>
                    <a:pt x="706513" y="140804"/>
                  </a:lnTo>
                  <a:lnTo>
                    <a:pt x="706653" y="140703"/>
                  </a:lnTo>
                  <a:lnTo>
                    <a:pt x="706882" y="140449"/>
                  </a:lnTo>
                  <a:lnTo>
                    <a:pt x="707224" y="139915"/>
                  </a:lnTo>
                  <a:lnTo>
                    <a:pt x="707313" y="139623"/>
                  </a:lnTo>
                  <a:lnTo>
                    <a:pt x="707377" y="139344"/>
                  </a:lnTo>
                  <a:lnTo>
                    <a:pt x="707377" y="13905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863648" y="1381251"/>
              <a:ext cx="106045" cy="33655"/>
            </a:xfrm>
            <a:custGeom>
              <a:avLst/>
              <a:gdLst/>
              <a:ahLst/>
              <a:cxnLst/>
              <a:rect l="l" t="t" r="r" b="b"/>
              <a:pathLst>
                <a:path w="106045" h="33655">
                  <a:moveTo>
                    <a:pt x="2159" y="27127"/>
                  </a:moveTo>
                  <a:lnTo>
                    <a:pt x="2120" y="27000"/>
                  </a:lnTo>
                  <a:lnTo>
                    <a:pt x="254" y="27317"/>
                  </a:lnTo>
                  <a:lnTo>
                    <a:pt x="406" y="27482"/>
                  </a:lnTo>
                  <a:lnTo>
                    <a:pt x="533" y="27571"/>
                  </a:lnTo>
                  <a:lnTo>
                    <a:pt x="685" y="27635"/>
                  </a:lnTo>
                  <a:lnTo>
                    <a:pt x="863" y="27686"/>
                  </a:lnTo>
                  <a:lnTo>
                    <a:pt x="1092" y="27698"/>
                  </a:lnTo>
                  <a:lnTo>
                    <a:pt x="1231" y="27711"/>
                  </a:lnTo>
                  <a:lnTo>
                    <a:pt x="1409" y="27698"/>
                  </a:lnTo>
                  <a:lnTo>
                    <a:pt x="1600" y="27647"/>
                  </a:lnTo>
                  <a:lnTo>
                    <a:pt x="1752" y="27609"/>
                  </a:lnTo>
                  <a:lnTo>
                    <a:pt x="1905" y="27533"/>
                  </a:lnTo>
                  <a:lnTo>
                    <a:pt x="2057" y="27393"/>
                  </a:lnTo>
                  <a:lnTo>
                    <a:pt x="2133" y="27228"/>
                  </a:lnTo>
                  <a:close/>
                </a:path>
                <a:path w="106045" h="33655">
                  <a:moveTo>
                    <a:pt x="4089" y="23850"/>
                  </a:moveTo>
                  <a:lnTo>
                    <a:pt x="4000" y="23660"/>
                  </a:lnTo>
                  <a:lnTo>
                    <a:pt x="3873" y="23533"/>
                  </a:lnTo>
                  <a:lnTo>
                    <a:pt x="3746" y="23456"/>
                  </a:lnTo>
                  <a:lnTo>
                    <a:pt x="3505" y="23380"/>
                  </a:lnTo>
                  <a:lnTo>
                    <a:pt x="3340" y="23342"/>
                  </a:lnTo>
                  <a:lnTo>
                    <a:pt x="3149" y="23329"/>
                  </a:lnTo>
                  <a:lnTo>
                    <a:pt x="2946" y="23342"/>
                  </a:lnTo>
                  <a:lnTo>
                    <a:pt x="2768" y="23368"/>
                  </a:lnTo>
                  <a:lnTo>
                    <a:pt x="2590" y="23418"/>
                  </a:lnTo>
                  <a:lnTo>
                    <a:pt x="2463" y="23482"/>
                  </a:lnTo>
                  <a:lnTo>
                    <a:pt x="2324" y="23533"/>
                  </a:lnTo>
                  <a:lnTo>
                    <a:pt x="1879" y="23761"/>
                  </a:lnTo>
                  <a:lnTo>
                    <a:pt x="1676" y="23888"/>
                  </a:lnTo>
                  <a:lnTo>
                    <a:pt x="1460" y="24003"/>
                  </a:lnTo>
                  <a:lnTo>
                    <a:pt x="1104" y="24269"/>
                  </a:lnTo>
                  <a:lnTo>
                    <a:pt x="939" y="24409"/>
                  </a:lnTo>
                  <a:lnTo>
                    <a:pt x="787" y="24561"/>
                  </a:lnTo>
                  <a:lnTo>
                    <a:pt x="508" y="24866"/>
                  </a:lnTo>
                  <a:lnTo>
                    <a:pt x="419" y="25019"/>
                  </a:lnTo>
                  <a:lnTo>
                    <a:pt x="304" y="25196"/>
                  </a:lnTo>
                  <a:lnTo>
                    <a:pt x="139" y="25514"/>
                  </a:lnTo>
                  <a:lnTo>
                    <a:pt x="88" y="25692"/>
                  </a:lnTo>
                  <a:lnTo>
                    <a:pt x="25" y="25857"/>
                  </a:lnTo>
                  <a:lnTo>
                    <a:pt x="0" y="26200"/>
                  </a:lnTo>
                  <a:lnTo>
                    <a:pt x="0" y="26530"/>
                  </a:lnTo>
                  <a:lnTo>
                    <a:pt x="76" y="26873"/>
                  </a:lnTo>
                  <a:lnTo>
                    <a:pt x="139" y="27038"/>
                  </a:lnTo>
                  <a:lnTo>
                    <a:pt x="228" y="27241"/>
                  </a:lnTo>
                  <a:lnTo>
                    <a:pt x="2108" y="26987"/>
                  </a:lnTo>
                  <a:lnTo>
                    <a:pt x="2019" y="26809"/>
                  </a:lnTo>
                  <a:lnTo>
                    <a:pt x="1930" y="26454"/>
                  </a:lnTo>
                  <a:lnTo>
                    <a:pt x="1930" y="26225"/>
                  </a:lnTo>
                  <a:lnTo>
                    <a:pt x="1955" y="25996"/>
                  </a:lnTo>
                  <a:lnTo>
                    <a:pt x="2019" y="25768"/>
                  </a:lnTo>
                  <a:lnTo>
                    <a:pt x="2146" y="25552"/>
                  </a:lnTo>
                  <a:lnTo>
                    <a:pt x="2197" y="25425"/>
                  </a:lnTo>
                  <a:lnTo>
                    <a:pt x="3060" y="24650"/>
                  </a:lnTo>
                  <a:lnTo>
                    <a:pt x="3200" y="24561"/>
                  </a:lnTo>
                  <a:lnTo>
                    <a:pt x="3517" y="24409"/>
                  </a:lnTo>
                  <a:lnTo>
                    <a:pt x="3683" y="24345"/>
                  </a:lnTo>
                  <a:lnTo>
                    <a:pt x="3810" y="24282"/>
                  </a:lnTo>
                  <a:lnTo>
                    <a:pt x="3937" y="24180"/>
                  </a:lnTo>
                  <a:lnTo>
                    <a:pt x="4064" y="24015"/>
                  </a:lnTo>
                  <a:lnTo>
                    <a:pt x="4089" y="23888"/>
                  </a:lnTo>
                  <a:close/>
                </a:path>
                <a:path w="106045" h="33655">
                  <a:moveTo>
                    <a:pt x="9410" y="24117"/>
                  </a:moveTo>
                  <a:lnTo>
                    <a:pt x="9144" y="23977"/>
                  </a:lnTo>
                  <a:lnTo>
                    <a:pt x="9017" y="23926"/>
                  </a:lnTo>
                  <a:lnTo>
                    <a:pt x="8788" y="23901"/>
                  </a:lnTo>
                  <a:lnTo>
                    <a:pt x="8559" y="23888"/>
                  </a:lnTo>
                  <a:lnTo>
                    <a:pt x="8356" y="23901"/>
                  </a:lnTo>
                  <a:lnTo>
                    <a:pt x="8229" y="23926"/>
                  </a:lnTo>
                  <a:lnTo>
                    <a:pt x="8064" y="23990"/>
                  </a:lnTo>
                  <a:lnTo>
                    <a:pt x="7924" y="24066"/>
                  </a:lnTo>
                  <a:lnTo>
                    <a:pt x="7797" y="24142"/>
                  </a:lnTo>
                  <a:lnTo>
                    <a:pt x="7683" y="24333"/>
                  </a:lnTo>
                  <a:lnTo>
                    <a:pt x="7645" y="24485"/>
                  </a:lnTo>
                  <a:lnTo>
                    <a:pt x="7708" y="24638"/>
                  </a:lnTo>
                  <a:lnTo>
                    <a:pt x="7835" y="24765"/>
                  </a:lnTo>
                  <a:lnTo>
                    <a:pt x="9410" y="24117"/>
                  </a:lnTo>
                  <a:close/>
                </a:path>
                <a:path w="106045" h="33655">
                  <a:moveTo>
                    <a:pt x="16383" y="30010"/>
                  </a:moveTo>
                  <a:lnTo>
                    <a:pt x="16319" y="29857"/>
                  </a:lnTo>
                  <a:lnTo>
                    <a:pt x="16205" y="29730"/>
                  </a:lnTo>
                  <a:lnTo>
                    <a:pt x="16040" y="29616"/>
                  </a:lnTo>
                  <a:lnTo>
                    <a:pt x="15887" y="29565"/>
                  </a:lnTo>
                  <a:lnTo>
                    <a:pt x="15582" y="29502"/>
                  </a:lnTo>
                  <a:lnTo>
                    <a:pt x="15252" y="29502"/>
                  </a:lnTo>
                  <a:lnTo>
                    <a:pt x="15074" y="29527"/>
                  </a:lnTo>
                  <a:lnTo>
                    <a:pt x="14909" y="29578"/>
                  </a:lnTo>
                  <a:lnTo>
                    <a:pt x="9385" y="31826"/>
                  </a:lnTo>
                  <a:lnTo>
                    <a:pt x="10261" y="26454"/>
                  </a:lnTo>
                  <a:lnTo>
                    <a:pt x="10299" y="26301"/>
                  </a:lnTo>
                  <a:lnTo>
                    <a:pt x="10350" y="26009"/>
                  </a:lnTo>
                  <a:lnTo>
                    <a:pt x="10350" y="25717"/>
                  </a:lnTo>
                  <a:lnTo>
                    <a:pt x="10299" y="25425"/>
                  </a:lnTo>
                  <a:lnTo>
                    <a:pt x="10248" y="25273"/>
                  </a:lnTo>
                  <a:lnTo>
                    <a:pt x="10210" y="25133"/>
                  </a:lnTo>
                  <a:lnTo>
                    <a:pt x="10045" y="24853"/>
                  </a:lnTo>
                  <a:lnTo>
                    <a:pt x="9867" y="24574"/>
                  </a:lnTo>
                  <a:lnTo>
                    <a:pt x="9613" y="24307"/>
                  </a:lnTo>
                  <a:lnTo>
                    <a:pt x="9486" y="24193"/>
                  </a:lnTo>
                  <a:lnTo>
                    <a:pt x="7835" y="24765"/>
                  </a:lnTo>
                  <a:lnTo>
                    <a:pt x="8420" y="25768"/>
                  </a:lnTo>
                  <a:lnTo>
                    <a:pt x="8420" y="25946"/>
                  </a:lnTo>
                  <a:lnTo>
                    <a:pt x="8382" y="26136"/>
                  </a:lnTo>
                  <a:lnTo>
                    <a:pt x="8343" y="26263"/>
                  </a:lnTo>
                  <a:lnTo>
                    <a:pt x="7277" y="32842"/>
                  </a:lnTo>
                  <a:lnTo>
                    <a:pt x="7264" y="33007"/>
                  </a:lnTo>
                  <a:lnTo>
                    <a:pt x="7327" y="33159"/>
                  </a:lnTo>
                  <a:lnTo>
                    <a:pt x="7429" y="33286"/>
                  </a:lnTo>
                  <a:lnTo>
                    <a:pt x="7556" y="33375"/>
                  </a:lnTo>
                  <a:lnTo>
                    <a:pt x="7708" y="33439"/>
                  </a:lnTo>
                  <a:lnTo>
                    <a:pt x="7886" y="33489"/>
                  </a:lnTo>
                  <a:lnTo>
                    <a:pt x="8026" y="33515"/>
                  </a:lnTo>
                  <a:lnTo>
                    <a:pt x="8267" y="33515"/>
                  </a:lnTo>
                  <a:lnTo>
                    <a:pt x="8432" y="33515"/>
                  </a:lnTo>
                  <a:lnTo>
                    <a:pt x="8572" y="33489"/>
                  </a:lnTo>
                  <a:lnTo>
                    <a:pt x="8737" y="33451"/>
                  </a:lnTo>
                  <a:lnTo>
                    <a:pt x="8953" y="33350"/>
                  </a:lnTo>
                  <a:lnTo>
                    <a:pt x="15976" y="30518"/>
                  </a:lnTo>
                  <a:lnTo>
                    <a:pt x="16103" y="30441"/>
                  </a:lnTo>
                  <a:lnTo>
                    <a:pt x="16256" y="30327"/>
                  </a:lnTo>
                  <a:lnTo>
                    <a:pt x="16357" y="30175"/>
                  </a:lnTo>
                  <a:lnTo>
                    <a:pt x="16383" y="30010"/>
                  </a:lnTo>
                  <a:close/>
                </a:path>
                <a:path w="106045" h="33655">
                  <a:moveTo>
                    <a:pt x="18770" y="20726"/>
                  </a:moveTo>
                  <a:lnTo>
                    <a:pt x="18694" y="20421"/>
                  </a:lnTo>
                  <a:lnTo>
                    <a:pt x="18542" y="20129"/>
                  </a:lnTo>
                  <a:lnTo>
                    <a:pt x="18402" y="19939"/>
                  </a:lnTo>
                  <a:lnTo>
                    <a:pt x="18224" y="19799"/>
                  </a:lnTo>
                  <a:lnTo>
                    <a:pt x="18122" y="19672"/>
                  </a:lnTo>
                  <a:lnTo>
                    <a:pt x="17995" y="19596"/>
                  </a:lnTo>
                  <a:lnTo>
                    <a:pt x="17665" y="19367"/>
                  </a:lnTo>
                  <a:lnTo>
                    <a:pt x="17106" y="19113"/>
                  </a:lnTo>
                  <a:lnTo>
                    <a:pt x="16637" y="18973"/>
                  </a:lnTo>
                  <a:lnTo>
                    <a:pt x="16471" y="18948"/>
                  </a:lnTo>
                  <a:lnTo>
                    <a:pt x="16319" y="18897"/>
                  </a:lnTo>
                  <a:lnTo>
                    <a:pt x="15976" y="18834"/>
                  </a:lnTo>
                  <a:lnTo>
                    <a:pt x="15621" y="18808"/>
                  </a:lnTo>
                  <a:lnTo>
                    <a:pt x="14909" y="18796"/>
                  </a:lnTo>
                  <a:lnTo>
                    <a:pt x="14389" y="18834"/>
                  </a:lnTo>
                  <a:lnTo>
                    <a:pt x="13881" y="18935"/>
                  </a:lnTo>
                  <a:lnTo>
                    <a:pt x="13246" y="19113"/>
                  </a:lnTo>
                  <a:lnTo>
                    <a:pt x="13106" y="19177"/>
                  </a:lnTo>
                  <a:lnTo>
                    <a:pt x="12954" y="19227"/>
                  </a:lnTo>
                  <a:lnTo>
                    <a:pt x="11633" y="20523"/>
                  </a:lnTo>
                  <a:lnTo>
                    <a:pt x="11569" y="20815"/>
                  </a:lnTo>
                  <a:lnTo>
                    <a:pt x="11569" y="21018"/>
                  </a:lnTo>
                  <a:lnTo>
                    <a:pt x="11620" y="21234"/>
                  </a:lnTo>
                  <a:lnTo>
                    <a:pt x="11696" y="21424"/>
                  </a:lnTo>
                  <a:lnTo>
                    <a:pt x="11798" y="21615"/>
                  </a:lnTo>
                  <a:lnTo>
                    <a:pt x="11938" y="21805"/>
                  </a:lnTo>
                  <a:lnTo>
                    <a:pt x="12217" y="22059"/>
                  </a:lnTo>
                  <a:lnTo>
                    <a:pt x="13804" y="21424"/>
                  </a:lnTo>
                  <a:lnTo>
                    <a:pt x="13652" y="21272"/>
                  </a:lnTo>
                  <a:lnTo>
                    <a:pt x="13563" y="21132"/>
                  </a:lnTo>
                  <a:lnTo>
                    <a:pt x="13500" y="20904"/>
                  </a:lnTo>
                  <a:lnTo>
                    <a:pt x="13525" y="20701"/>
                  </a:lnTo>
                  <a:lnTo>
                    <a:pt x="13589" y="20561"/>
                  </a:lnTo>
                  <a:lnTo>
                    <a:pt x="13754" y="20345"/>
                  </a:lnTo>
                  <a:lnTo>
                    <a:pt x="13919" y="20243"/>
                  </a:lnTo>
                  <a:lnTo>
                    <a:pt x="14147" y="20116"/>
                  </a:lnTo>
                  <a:lnTo>
                    <a:pt x="14287" y="20053"/>
                  </a:lnTo>
                  <a:lnTo>
                    <a:pt x="14503" y="19989"/>
                  </a:lnTo>
                  <a:lnTo>
                    <a:pt x="14884" y="19913"/>
                  </a:lnTo>
                  <a:lnTo>
                    <a:pt x="15379" y="19913"/>
                  </a:lnTo>
                  <a:lnTo>
                    <a:pt x="15544" y="19939"/>
                  </a:lnTo>
                  <a:lnTo>
                    <a:pt x="15862" y="19989"/>
                  </a:lnTo>
                  <a:lnTo>
                    <a:pt x="15989" y="20040"/>
                  </a:lnTo>
                  <a:lnTo>
                    <a:pt x="16129" y="20091"/>
                  </a:lnTo>
                  <a:lnTo>
                    <a:pt x="16332" y="20180"/>
                  </a:lnTo>
                  <a:lnTo>
                    <a:pt x="16484" y="20294"/>
                  </a:lnTo>
                  <a:lnTo>
                    <a:pt x="16700" y="20485"/>
                  </a:lnTo>
                  <a:lnTo>
                    <a:pt x="16789" y="20675"/>
                  </a:lnTo>
                  <a:lnTo>
                    <a:pt x="16840" y="20802"/>
                  </a:lnTo>
                  <a:lnTo>
                    <a:pt x="16814" y="21043"/>
                  </a:lnTo>
                  <a:lnTo>
                    <a:pt x="16764" y="21183"/>
                  </a:lnTo>
                  <a:lnTo>
                    <a:pt x="16586" y="21399"/>
                  </a:lnTo>
                  <a:lnTo>
                    <a:pt x="16446" y="21501"/>
                  </a:lnTo>
                  <a:lnTo>
                    <a:pt x="16192" y="21640"/>
                  </a:lnTo>
                  <a:lnTo>
                    <a:pt x="15913" y="21755"/>
                  </a:lnTo>
                  <a:lnTo>
                    <a:pt x="15760" y="21780"/>
                  </a:lnTo>
                  <a:lnTo>
                    <a:pt x="15608" y="21805"/>
                  </a:lnTo>
                  <a:lnTo>
                    <a:pt x="15455" y="21831"/>
                  </a:lnTo>
                  <a:lnTo>
                    <a:pt x="15290" y="21844"/>
                  </a:lnTo>
                  <a:lnTo>
                    <a:pt x="14884" y="21831"/>
                  </a:lnTo>
                  <a:lnTo>
                    <a:pt x="14630" y="21793"/>
                  </a:lnTo>
                  <a:lnTo>
                    <a:pt x="14478" y="21755"/>
                  </a:lnTo>
                  <a:lnTo>
                    <a:pt x="14262" y="21691"/>
                  </a:lnTo>
                  <a:lnTo>
                    <a:pt x="14084" y="21615"/>
                  </a:lnTo>
                  <a:lnTo>
                    <a:pt x="13957" y="21539"/>
                  </a:lnTo>
                  <a:lnTo>
                    <a:pt x="13830" y="21437"/>
                  </a:lnTo>
                  <a:lnTo>
                    <a:pt x="12217" y="22072"/>
                  </a:lnTo>
                  <a:lnTo>
                    <a:pt x="15074" y="22948"/>
                  </a:lnTo>
                  <a:lnTo>
                    <a:pt x="15773" y="22936"/>
                  </a:lnTo>
                  <a:lnTo>
                    <a:pt x="16116" y="22885"/>
                  </a:lnTo>
                  <a:lnTo>
                    <a:pt x="16459" y="22809"/>
                  </a:lnTo>
                  <a:lnTo>
                    <a:pt x="16624" y="22783"/>
                  </a:lnTo>
                  <a:lnTo>
                    <a:pt x="18516" y="21628"/>
                  </a:lnTo>
                  <a:lnTo>
                    <a:pt x="18694" y="21336"/>
                  </a:lnTo>
                  <a:lnTo>
                    <a:pt x="18757" y="21132"/>
                  </a:lnTo>
                  <a:lnTo>
                    <a:pt x="18770" y="20726"/>
                  </a:lnTo>
                  <a:close/>
                </a:path>
                <a:path w="106045" h="33655">
                  <a:moveTo>
                    <a:pt x="36715" y="21805"/>
                  </a:moveTo>
                  <a:lnTo>
                    <a:pt x="36626" y="21615"/>
                  </a:lnTo>
                  <a:lnTo>
                    <a:pt x="36436" y="21463"/>
                  </a:lnTo>
                  <a:lnTo>
                    <a:pt x="36296" y="21386"/>
                  </a:lnTo>
                  <a:lnTo>
                    <a:pt x="36131" y="21336"/>
                  </a:lnTo>
                  <a:lnTo>
                    <a:pt x="35966" y="21297"/>
                  </a:lnTo>
                  <a:lnTo>
                    <a:pt x="35534" y="21297"/>
                  </a:lnTo>
                  <a:lnTo>
                    <a:pt x="35407" y="21323"/>
                  </a:lnTo>
                  <a:lnTo>
                    <a:pt x="35242" y="21374"/>
                  </a:lnTo>
                  <a:lnTo>
                    <a:pt x="32524" y="22491"/>
                  </a:lnTo>
                  <a:lnTo>
                    <a:pt x="32359" y="22542"/>
                  </a:lnTo>
                  <a:lnTo>
                    <a:pt x="32219" y="22593"/>
                  </a:lnTo>
                  <a:lnTo>
                    <a:pt x="32004" y="22669"/>
                  </a:lnTo>
                  <a:lnTo>
                    <a:pt x="31877" y="22682"/>
                  </a:lnTo>
                  <a:lnTo>
                    <a:pt x="31280" y="22809"/>
                  </a:lnTo>
                  <a:lnTo>
                    <a:pt x="31026" y="22821"/>
                  </a:lnTo>
                  <a:lnTo>
                    <a:pt x="30543" y="22809"/>
                  </a:lnTo>
                  <a:lnTo>
                    <a:pt x="30416" y="22783"/>
                  </a:lnTo>
                  <a:lnTo>
                    <a:pt x="30289" y="22783"/>
                  </a:lnTo>
                  <a:lnTo>
                    <a:pt x="30048" y="22745"/>
                  </a:lnTo>
                  <a:lnTo>
                    <a:pt x="29489" y="22593"/>
                  </a:lnTo>
                  <a:lnTo>
                    <a:pt x="29184" y="22466"/>
                  </a:lnTo>
                  <a:lnTo>
                    <a:pt x="28994" y="22352"/>
                  </a:lnTo>
                  <a:lnTo>
                    <a:pt x="28854" y="22275"/>
                  </a:lnTo>
                  <a:lnTo>
                    <a:pt x="28727" y="22174"/>
                  </a:lnTo>
                  <a:lnTo>
                    <a:pt x="23850" y="18161"/>
                  </a:lnTo>
                  <a:lnTo>
                    <a:pt x="23723" y="18034"/>
                  </a:lnTo>
                  <a:lnTo>
                    <a:pt x="22783" y="18415"/>
                  </a:lnTo>
                  <a:lnTo>
                    <a:pt x="23710" y="18034"/>
                  </a:lnTo>
                  <a:lnTo>
                    <a:pt x="23533" y="17856"/>
                  </a:lnTo>
                  <a:lnTo>
                    <a:pt x="23418" y="17716"/>
                  </a:lnTo>
                  <a:lnTo>
                    <a:pt x="23342" y="17589"/>
                  </a:lnTo>
                  <a:lnTo>
                    <a:pt x="23291" y="17437"/>
                  </a:lnTo>
                  <a:lnTo>
                    <a:pt x="23266" y="17297"/>
                  </a:lnTo>
                  <a:lnTo>
                    <a:pt x="23253" y="17145"/>
                  </a:lnTo>
                  <a:lnTo>
                    <a:pt x="24053" y="16129"/>
                  </a:lnTo>
                  <a:lnTo>
                    <a:pt x="24180" y="16040"/>
                  </a:lnTo>
                  <a:lnTo>
                    <a:pt x="24345" y="15989"/>
                  </a:lnTo>
                  <a:lnTo>
                    <a:pt x="27216" y="14820"/>
                  </a:lnTo>
                  <a:lnTo>
                    <a:pt x="27368" y="14757"/>
                  </a:lnTo>
                  <a:lnTo>
                    <a:pt x="27495" y="14655"/>
                  </a:lnTo>
                  <a:lnTo>
                    <a:pt x="27622" y="14490"/>
                  </a:lnTo>
                  <a:lnTo>
                    <a:pt x="27635" y="14262"/>
                  </a:lnTo>
                  <a:lnTo>
                    <a:pt x="27559" y="14135"/>
                  </a:lnTo>
                  <a:lnTo>
                    <a:pt x="27368" y="13982"/>
                  </a:lnTo>
                  <a:lnTo>
                    <a:pt x="27063" y="13855"/>
                  </a:lnTo>
                  <a:lnTo>
                    <a:pt x="26898" y="13817"/>
                  </a:lnTo>
                  <a:lnTo>
                    <a:pt x="26695" y="13804"/>
                  </a:lnTo>
                  <a:lnTo>
                    <a:pt x="26504" y="13817"/>
                  </a:lnTo>
                  <a:lnTo>
                    <a:pt x="26327" y="13843"/>
                  </a:lnTo>
                  <a:lnTo>
                    <a:pt x="26149" y="13893"/>
                  </a:lnTo>
                  <a:lnTo>
                    <a:pt x="23406" y="15011"/>
                  </a:lnTo>
                  <a:lnTo>
                    <a:pt x="23241" y="15074"/>
                  </a:lnTo>
                  <a:lnTo>
                    <a:pt x="23050" y="15138"/>
                  </a:lnTo>
                  <a:lnTo>
                    <a:pt x="22720" y="15316"/>
                  </a:lnTo>
                  <a:lnTo>
                    <a:pt x="22415" y="15494"/>
                  </a:lnTo>
                  <a:lnTo>
                    <a:pt x="22136" y="15697"/>
                  </a:lnTo>
                  <a:lnTo>
                    <a:pt x="21907" y="15913"/>
                  </a:lnTo>
                  <a:lnTo>
                    <a:pt x="21704" y="16141"/>
                  </a:lnTo>
                  <a:lnTo>
                    <a:pt x="21551" y="16370"/>
                  </a:lnTo>
                  <a:lnTo>
                    <a:pt x="21437" y="16624"/>
                  </a:lnTo>
                  <a:lnTo>
                    <a:pt x="21348" y="16865"/>
                  </a:lnTo>
                  <a:lnTo>
                    <a:pt x="21323" y="17119"/>
                  </a:lnTo>
                  <a:lnTo>
                    <a:pt x="21323" y="17259"/>
                  </a:lnTo>
                  <a:lnTo>
                    <a:pt x="21386" y="17627"/>
                  </a:lnTo>
                  <a:lnTo>
                    <a:pt x="21475" y="17881"/>
                  </a:lnTo>
                  <a:lnTo>
                    <a:pt x="22136" y="18669"/>
                  </a:lnTo>
                  <a:lnTo>
                    <a:pt x="27139" y="22796"/>
                  </a:lnTo>
                  <a:lnTo>
                    <a:pt x="27597" y="23126"/>
                  </a:lnTo>
                  <a:lnTo>
                    <a:pt x="27762" y="23202"/>
                  </a:lnTo>
                  <a:lnTo>
                    <a:pt x="27914" y="23291"/>
                  </a:lnTo>
                  <a:lnTo>
                    <a:pt x="28257" y="23456"/>
                  </a:lnTo>
                  <a:lnTo>
                    <a:pt x="28460" y="23507"/>
                  </a:lnTo>
                  <a:lnTo>
                    <a:pt x="28638" y="23583"/>
                  </a:lnTo>
                  <a:lnTo>
                    <a:pt x="29032" y="23710"/>
                  </a:lnTo>
                  <a:lnTo>
                    <a:pt x="29222" y="23761"/>
                  </a:lnTo>
                  <a:lnTo>
                    <a:pt x="29438" y="23787"/>
                  </a:lnTo>
                  <a:lnTo>
                    <a:pt x="29857" y="23863"/>
                  </a:lnTo>
                  <a:lnTo>
                    <a:pt x="30289" y="23914"/>
                  </a:lnTo>
                  <a:lnTo>
                    <a:pt x="30734" y="23926"/>
                  </a:lnTo>
                  <a:lnTo>
                    <a:pt x="31165" y="23926"/>
                  </a:lnTo>
                  <a:lnTo>
                    <a:pt x="36334" y="22275"/>
                  </a:lnTo>
                  <a:lnTo>
                    <a:pt x="36474" y="22199"/>
                  </a:lnTo>
                  <a:lnTo>
                    <a:pt x="36626" y="22059"/>
                  </a:lnTo>
                  <a:lnTo>
                    <a:pt x="36703" y="21907"/>
                  </a:lnTo>
                  <a:close/>
                </a:path>
                <a:path w="106045" h="33655">
                  <a:moveTo>
                    <a:pt x="54203" y="9728"/>
                  </a:moveTo>
                  <a:lnTo>
                    <a:pt x="52641" y="9080"/>
                  </a:lnTo>
                  <a:lnTo>
                    <a:pt x="52489" y="9232"/>
                  </a:lnTo>
                  <a:lnTo>
                    <a:pt x="52463" y="9486"/>
                  </a:lnTo>
                  <a:lnTo>
                    <a:pt x="52527" y="9626"/>
                  </a:lnTo>
                  <a:lnTo>
                    <a:pt x="52679" y="9753"/>
                  </a:lnTo>
                  <a:lnTo>
                    <a:pt x="52819" y="9842"/>
                  </a:lnTo>
                  <a:lnTo>
                    <a:pt x="52971" y="9893"/>
                  </a:lnTo>
                  <a:lnTo>
                    <a:pt x="53136" y="9944"/>
                  </a:lnTo>
                  <a:lnTo>
                    <a:pt x="53327" y="9956"/>
                  </a:lnTo>
                  <a:lnTo>
                    <a:pt x="53568" y="9956"/>
                  </a:lnTo>
                  <a:lnTo>
                    <a:pt x="53708" y="9944"/>
                  </a:lnTo>
                  <a:lnTo>
                    <a:pt x="53873" y="9893"/>
                  </a:lnTo>
                  <a:lnTo>
                    <a:pt x="54038" y="9842"/>
                  </a:lnTo>
                  <a:lnTo>
                    <a:pt x="54178" y="9740"/>
                  </a:lnTo>
                  <a:close/>
                </a:path>
                <a:path w="106045" h="33655">
                  <a:moveTo>
                    <a:pt x="56845" y="16789"/>
                  </a:moveTo>
                  <a:lnTo>
                    <a:pt x="56349" y="15709"/>
                  </a:lnTo>
                  <a:lnTo>
                    <a:pt x="56210" y="15735"/>
                  </a:lnTo>
                  <a:lnTo>
                    <a:pt x="56045" y="15798"/>
                  </a:lnTo>
                  <a:lnTo>
                    <a:pt x="55905" y="15862"/>
                  </a:lnTo>
                  <a:lnTo>
                    <a:pt x="55778" y="15938"/>
                  </a:lnTo>
                  <a:lnTo>
                    <a:pt x="55689" y="16078"/>
                  </a:lnTo>
                  <a:lnTo>
                    <a:pt x="55626" y="16205"/>
                  </a:lnTo>
                  <a:lnTo>
                    <a:pt x="55651" y="16370"/>
                  </a:lnTo>
                  <a:lnTo>
                    <a:pt x="55740" y="16497"/>
                  </a:lnTo>
                  <a:lnTo>
                    <a:pt x="55854" y="16624"/>
                  </a:lnTo>
                  <a:lnTo>
                    <a:pt x="55994" y="16700"/>
                  </a:lnTo>
                  <a:lnTo>
                    <a:pt x="56146" y="16764"/>
                  </a:lnTo>
                  <a:lnTo>
                    <a:pt x="56286" y="16789"/>
                  </a:lnTo>
                  <a:lnTo>
                    <a:pt x="56426" y="16802"/>
                  </a:lnTo>
                  <a:lnTo>
                    <a:pt x="56705" y="16802"/>
                  </a:lnTo>
                  <a:lnTo>
                    <a:pt x="56845" y="16789"/>
                  </a:lnTo>
                  <a:close/>
                </a:path>
                <a:path w="106045" h="33655">
                  <a:moveTo>
                    <a:pt x="66052" y="14897"/>
                  </a:moveTo>
                  <a:lnTo>
                    <a:pt x="66001" y="14770"/>
                  </a:lnTo>
                  <a:lnTo>
                    <a:pt x="65887" y="14617"/>
                  </a:lnTo>
                  <a:lnTo>
                    <a:pt x="65760" y="14541"/>
                  </a:lnTo>
                  <a:lnTo>
                    <a:pt x="65608" y="14465"/>
                  </a:lnTo>
                  <a:lnTo>
                    <a:pt x="65430" y="14414"/>
                  </a:lnTo>
                  <a:lnTo>
                    <a:pt x="65252" y="14389"/>
                  </a:lnTo>
                  <a:lnTo>
                    <a:pt x="64973" y="14389"/>
                  </a:lnTo>
                  <a:lnTo>
                    <a:pt x="64846" y="14401"/>
                  </a:lnTo>
                  <a:lnTo>
                    <a:pt x="61531" y="14922"/>
                  </a:lnTo>
                  <a:lnTo>
                    <a:pt x="57683" y="6642"/>
                  </a:lnTo>
                  <a:lnTo>
                    <a:pt x="57594" y="6502"/>
                  </a:lnTo>
                  <a:lnTo>
                    <a:pt x="57467" y="6400"/>
                  </a:lnTo>
                  <a:lnTo>
                    <a:pt x="57327" y="6324"/>
                  </a:lnTo>
                  <a:lnTo>
                    <a:pt x="57188" y="6273"/>
                  </a:lnTo>
                  <a:lnTo>
                    <a:pt x="57061" y="6261"/>
                  </a:lnTo>
                  <a:lnTo>
                    <a:pt x="56921" y="6223"/>
                  </a:lnTo>
                  <a:lnTo>
                    <a:pt x="56642" y="6223"/>
                  </a:lnTo>
                  <a:lnTo>
                    <a:pt x="56464" y="6248"/>
                  </a:lnTo>
                  <a:lnTo>
                    <a:pt x="56324" y="6273"/>
                  </a:lnTo>
                  <a:lnTo>
                    <a:pt x="56197" y="6324"/>
                  </a:lnTo>
                  <a:lnTo>
                    <a:pt x="56019" y="6413"/>
                  </a:lnTo>
                  <a:lnTo>
                    <a:pt x="52641" y="9067"/>
                  </a:lnTo>
                  <a:lnTo>
                    <a:pt x="54203" y="9715"/>
                  </a:lnTo>
                  <a:lnTo>
                    <a:pt x="56324" y="8051"/>
                  </a:lnTo>
                  <a:lnTo>
                    <a:pt x="59651" y="15214"/>
                  </a:lnTo>
                  <a:lnTo>
                    <a:pt x="56362" y="15709"/>
                  </a:lnTo>
                  <a:lnTo>
                    <a:pt x="56845" y="16789"/>
                  </a:lnTo>
                  <a:lnTo>
                    <a:pt x="60972" y="16154"/>
                  </a:lnTo>
                  <a:lnTo>
                    <a:pt x="65341" y="15481"/>
                  </a:lnTo>
                  <a:lnTo>
                    <a:pt x="65468" y="15455"/>
                  </a:lnTo>
                  <a:lnTo>
                    <a:pt x="65633" y="15392"/>
                  </a:lnTo>
                  <a:lnTo>
                    <a:pt x="65773" y="15328"/>
                  </a:lnTo>
                  <a:lnTo>
                    <a:pt x="65900" y="15240"/>
                  </a:lnTo>
                  <a:lnTo>
                    <a:pt x="65989" y="15113"/>
                  </a:lnTo>
                  <a:lnTo>
                    <a:pt x="66052" y="14986"/>
                  </a:lnTo>
                  <a:close/>
                </a:path>
                <a:path w="106045" h="33655">
                  <a:moveTo>
                    <a:pt x="72301" y="4508"/>
                  </a:moveTo>
                  <a:lnTo>
                    <a:pt x="72237" y="4343"/>
                  </a:lnTo>
                  <a:lnTo>
                    <a:pt x="72148" y="4216"/>
                  </a:lnTo>
                  <a:lnTo>
                    <a:pt x="72021" y="4140"/>
                  </a:lnTo>
                  <a:lnTo>
                    <a:pt x="71843" y="4051"/>
                  </a:lnTo>
                  <a:lnTo>
                    <a:pt x="71716" y="4000"/>
                  </a:lnTo>
                  <a:lnTo>
                    <a:pt x="71526" y="3975"/>
                  </a:lnTo>
                  <a:lnTo>
                    <a:pt x="71348" y="3975"/>
                  </a:lnTo>
                  <a:lnTo>
                    <a:pt x="71208" y="3975"/>
                  </a:lnTo>
                  <a:lnTo>
                    <a:pt x="71018" y="3987"/>
                  </a:lnTo>
                  <a:lnTo>
                    <a:pt x="70853" y="4025"/>
                  </a:lnTo>
                  <a:lnTo>
                    <a:pt x="70700" y="4102"/>
                  </a:lnTo>
                  <a:lnTo>
                    <a:pt x="70561" y="4191"/>
                  </a:lnTo>
                  <a:lnTo>
                    <a:pt x="70434" y="4292"/>
                  </a:lnTo>
                  <a:lnTo>
                    <a:pt x="70370" y="4432"/>
                  </a:lnTo>
                  <a:lnTo>
                    <a:pt x="72301" y="4521"/>
                  </a:lnTo>
                  <a:close/>
                </a:path>
                <a:path w="106045" h="33655">
                  <a:moveTo>
                    <a:pt x="77076" y="8877"/>
                  </a:moveTo>
                  <a:lnTo>
                    <a:pt x="76987" y="8750"/>
                  </a:lnTo>
                  <a:lnTo>
                    <a:pt x="76809" y="8636"/>
                  </a:lnTo>
                  <a:lnTo>
                    <a:pt x="76631" y="8534"/>
                  </a:lnTo>
                  <a:lnTo>
                    <a:pt x="76504" y="8509"/>
                  </a:lnTo>
                  <a:lnTo>
                    <a:pt x="76314" y="8470"/>
                  </a:lnTo>
                  <a:lnTo>
                    <a:pt x="75933" y="8470"/>
                  </a:lnTo>
                  <a:lnTo>
                    <a:pt x="75768" y="8521"/>
                  </a:lnTo>
                  <a:lnTo>
                    <a:pt x="75590" y="8572"/>
                  </a:lnTo>
                  <a:lnTo>
                    <a:pt x="75438" y="8636"/>
                  </a:lnTo>
                  <a:lnTo>
                    <a:pt x="75298" y="8750"/>
                  </a:lnTo>
                  <a:lnTo>
                    <a:pt x="75196" y="8928"/>
                  </a:lnTo>
                  <a:lnTo>
                    <a:pt x="75184" y="9093"/>
                  </a:lnTo>
                  <a:lnTo>
                    <a:pt x="77076" y="8877"/>
                  </a:lnTo>
                  <a:close/>
                </a:path>
                <a:path w="106045" h="33655">
                  <a:moveTo>
                    <a:pt x="78930" y="12877"/>
                  </a:moveTo>
                  <a:lnTo>
                    <a:pt x="77038" y="13093"/>
                  </a:lnTo>
                  <a:lnTo>
                    <a:pt x="77127" y="13220"/>
                  </a:lnTo>
                  <a:lnTo>
                    <a:pt x="77304" y="13360"/>
                  </a:lnTo>
                  <a:lnTo>
                    <a:pt x="77482" y="13436"/>
                  </a:lnTo>
                  <a:lnTo>
                    <a:pt x="77609" y="13462"/>
                  </a:lnTo>
                  <a:lnTo>
                    <a:pt x="77800" y="13500"/>
                  </a:lnTo>
                  <a:lnTo>
                    <a:pt x="77978" y="13512"/>
                  </a:lnTo>
                  <a:lnTo>
                    <a:pt x="78181" y="13500"/>
                  </a:lnTo>
                  <a:lnTo>
                    <a:pt x="78346" y="13449"/>
                  </a:lnTo>
                  <a:lnTo>
                    <a:pt x="78524" y="13423"/>
                  </a:lnTo>
                  <a:lnTo>
                    <a:pt x="78676" y="13347"/>
                  </a:lnTo>
                  <a:lnTo>
                    <a:pt x="78816" y="13233"/>
                  </a:lnTo>
                  <a:lnTo>
                    <a:pt x="78905" y="13106"/>
                  </a:lnTo>
                  <a:lnTo>
                    <a:pt x="78930" y="12877"/>
                  </a:lnTo>
                  <a:close/>
                </a:path>
                <a:path w="106045" h="33655">
                  <a:moveTo>
                    <a:pt x="80568" y="10541"/>
                  </a:moveTo>
                  <a:lnTo>
                    <a:pt x="80492" y="10388"/>
                  </a:lnTo>
                  <a:lnTo>
                    <a:pt x="80365" y="10261"/>
                  </a:lnTo>
                  <a:lnTo>
                    <a:pt x="80238" y="10185"/>
                  </a:lnTo>
                  <a:lnTo>
                    <a:pt x="80086" y="10121"/>
                  </a:lnTo>
                  <a:lnTo>
                    <a:pt x="79921" y="10071"/>
                  </a:lnTo>
                  <a:lnTo>
                    <a:pt x="79781" y="10058"/>
                  </a:lnTo>
                  <a:lnTo>
                    <a:pt x="79489" y="10045"/>
                  </a:lnTo>
                  <a:lnTo>
                    <a:pt x="79349" y="10058"/>
                  </a:lnTo>
                  <a:lnTo>
                    <a:pt x="77724" y="10312"/>
                  </a:lnTo>
                  <a:lnTo>
                    <a:pt x="77076" y="8890"/>
                  </a:lnTo>
                  <a:lnTo>
                    <a:pt x="75209" y="9182"/>
                  </a:lnTo>
                  <a:lnTo>
                    <a:pt x="75857" y="10604"/>
                  </a:lnTo>
                  <a:lnTo>
                    <a:pt x="72097" y="11176"/>
                  </a:lnTo>
                  <a:lnTo>
                    <a:pt x="72301" y="4533"/>
                  </a:lnTo>
                  <a:lnTo>
                    <a:pt x="70358" y="4521"/>
                  </a:lnTo>
                  <a:lnTo>
                    <a:pt x="70154" y="11823"/>
                  </a:lnTo>
                  <a:lnTo>
                    <a:pt x="70154" y="11963"/>
                  </a:lnTo>
                  <a:lnTo>
                    <a:pt x="70218" y="12115"/>
                  </a:lnTo>
                  <a:lnTo>
                    <a:pt x="70332" y="12242"/>
                  </a:lnTo>
                  <a:lnTo>
                    <a:pt x="70497" y="12344"/>
                  </a:lnTo>
                  <a:lnTo>
                    <a:pt x="70624" y="12382"/>
                  </a:lnTo>
                  <a:lnTo>
                    <a:pt x="70751" y="12433"/>
                  </a:lnTo>
                  <a:lnTo>
                    <a:pt x="70942" y="12446"/>
                  </a:lnTo>
                  <a:lnTo>
                    <a:pt x="71234" y="12471"/>
                  </a:lnTo>
                  <a:lnTo>
                    <a:pt x="71361" y="12446"/>
                  </a:lnTo>
                  <a:lnTo>
                    <a:pt x="71513" y="12420"/>
                  </a:lnTo>
                  <a:lnTo>
                    <a:pt x="76365" y="11684"/>
                  </a:lnTo>
                  <a:lnTo>
                    <a:pt x="77025" y="13093"/>
                  </a:lnTo>
                  <a:lnTo>
                    <a:pt x="78892" y="12801"/>
                  </a:lnTo>
                  <a:lnTo>
                    <a:pt x="78232" y="11391"/>
                  </a:lnTo>
                  <a:lnTo>
                    <a:pt x="79844" y="11137"/>
                  </a:lnTo>
                  <a:lnTo>
                    <a:pt x="79984" y="11112"/>
                  </a:lnTo>
                  <a:lnTo>
                    <a:pt x="80149" y="11061"/>
                  </a:lnTo>
                  <a:lnTo>
                    <a:pt x="80302" y="10998"/>
                  </a:lnTo>
                  <a:lnTo>
                    <a:pt x="80441" y="10871"/>
                  </a:lnTo>
                  <a:lnTo>
                    <a:pt x="80568" y="10680"/>
                  </a:lnTo>
                  <a:lnTo>
                    <a:pt x="80568" y="10541"/>
                  </a:lnTo>
                  <a:close/>
                </a:path>
                <a:path w="106045" h="33655">
                  <a:moveTo>
                    <a:pt x="89331" y="3848"/>
                  </a:moveTo>
                  <a:lnTo>
                    <a:pt x="89293" y="3644"/>
                  </a:lnTo>
                  <a:lnTo>
                    <a:pt x="89230" y="3454"/>
                  </a:lnTo>
                  <a:lnTo>
                    <a:pt x="87337" y="3632"/>
                  </a:lnTo>
                  <a:lnTo>
                    <a:pt x="87388" y="3771"/>
                  </a:lnTo>
                  <a:lnTo>
                    <a:pt x="87388" y="3962"/>
                  </a:lnTo>
                  <a:lnTo>
                    <a:pt x="87312" y="4191"/>
                  </a:lnTo>
                  <a:lnTo>
                    <a:pt x="87198" y="4330"/>
                  </a:lnTo>
                  <a:lnTo>
                    <a:pt x="87033" y="4483"/>
                  </a:lnTo>
                  <a:lnTo>
                    <a:pt x="86677" y="4686"/>
                  </a:lnTo>
                  <a:lnTo>
                    <a:pt x="86385" y="4775"/>
                  </a:lnTo>
                  <a:lnTo>
                    <a:pt x="86144" y="4800"/>
                  </a:lnTo>
                  <a:lnTo>
                    <a:pt x="85902" y="4838"/>
                  </a:lnTo>
                  <a:lnTo>
                    <a:pt x="85496" y="4838"/>
                  </a:lnTo>
                  <a:lnTo>
                    <a:pt x="84950" y="4749"/>
                  </a:lnTo>
                  <a:lnTo>
                    <a:pt x="84810" y="4699"/>
                  </a:lnTo>
                  <a:lnTo>
                    <a:pt x="84112" y="4152"/>
                  </a:lnTo>
                  <a:lnTo>
                    <a:pt x="84048" y="3975"/>
                  </a:lnTo>
                  <a:lnTo>
                    <a:pt x="84048" y="3784"/>
                  </a:lnTo>
                  <a:lnTo>
                    <a:pt x="84124" y="3556"/>
                  </a:lnTo>
                  <a:lnTo>
                    <a:pt x="84239" y="3416"/>
                  </a:lnTo>
                  <a:lnTo>
                    <a:pt x="84404" y="3263"/>
                  </a:lnTo>
                  <a:lnTo>
                    <a:pt x="84645" y="3124"/>
                  </a:lnTo>
                  <a:lnTo>
                    <a:pt x="84899" y="3022"/>
                  </a:lnTo>
                  <a:lnTo>
                    <a:pt x="85051" y="2971"/>
                  </a:lnTo>
                  <a:lnTo>
                    <a:pt x="85217" y="2959"/>
                  </a:lnTo>
                  <a:lnTo>
                    <a:pt x="85369" y="2921"/>
                  </a:lnTo>
                  <a:lnTo>
                    <a:pt x="85534" y="2908"/>
                  </a:lnTo>
                  <a:lnTo>
                    <a:pt x="85940" y="2908"/>
                  </a:lnTo>
                  <a:lnTo>
                    <a:pt x="86487" y="2997"/>
                  </a:lnTo>
                  <a:lnTo>
                    <a:pt x="86626" y="3048"/>
                  </a:lnTo>
                  <a:lnTo>
                    <a:pt x="86817" y="3136"/>
                  </a:lnTo>
                  <a:lnTo>
                    <a:pt x="87045" y="3276"/>
                  </a:lnTo>
                  <a:lnTo>
                    <a:pt x="87185" y="3403"/>
                  </a:lnTo>
                  <a:lnTo>
                    <a:pt x="87337" y="3619"/>
                  </a:lnTo>
                  <a:lnTo>
                    <a:pt x="89204" y="3327"/>
                  </a:lnTo>
                  <a:lnTo>
                    <a:pt x="89115" y="3200"/>
                  </a:lnTo>
                  <a:lnTo>
                    <a:pt x="89039" y="3035"/>
                  </a:lnTo>
                  <a:lnTo>
                    <a:pt x="86017" y="1790"/>
                  </a:lnTo>
                  <a:lnTo>
                    <a:pt x="85305" y="1803"/>
                  </a:lnTo>
                  <a:lnTo>
                    <a:pt x="82118" y="3911"/>
                  </a:lnTo>
                  <a:lnTo>
                    <a:pt x="82181" y="4292"/>
                  </a:lnTo>
                  <a:lnTo>
                    <a:pt x="82232" y="4419"/>
                  </a:lnTo>
                  <a:lnTo>
                    <a:pt x="84391" y="5803"/>
                  </a:lnTo>
                  <a:lnTo>
                    <a:pt x="84556" y="5854"/>
                  </a:lnTo>
                  <a:lnTo>
                    <a:pt x="85064" y="5930"/>
                  </a:lnTo>
                  <a:lnTo>
                    <a:pt x="85420" y="5956"/>
                  </a:lnTo>
                  <a:lnTo>
                    <a:pt x="85953" y="5956"/>
                  </a:lnTo>
                  <a:lnTo>
                    <a:pt x="89293" y="4140"/>
                  </a:lnTo>
                  <a:lnTo>
                    <a:pt x="89331" y="3848"/>
                  </a:lnTo>
                  <a:close/>
                </a:path>
                <a:path w="106045" h="33655">
                  <a:moveTo>
                    <a:pt x="97955" y="533"/>
                  </a:moveTo>
                  <a:lnTo>
                    <a:pt x="97904" y="393"/>
                  </a:lnTo>
                  <a:lnTo>
                    <a:pt x="97790" y="228"/>
                  </a:lnTo>
                  <a:lnTo>
                    <a:pt x="97663" y="152"/>
                  </a:lnTo>
                  <a:lnTo>
                    <a:pt x="97510" y="76"/>
                  </a:lnTo>
                  <a:lnTo>
                    <a:pt x="97332" y="25"/>
                  </a:lnTo>
                  <a:lnTo>
                    <a:pt x="97155" y="0"/>
                  </a:lnTo>
                  <a:lnTo>
                    <a:pt x="96875" y="0"/>
                  </a:lnTo>
                  <a:lnTo>
                    <a:pt x="96735" y="12"/>
                  </a:lnTo>
                  <a:lnTo>
                    <a:pt x="96520" y="38"/>
                  </a:lnTo>
                  <a:lnTo>
                    <a:pt x="96100" y="139"/>
                  </a:lnTo>
                  <a:lnTo>
                    <a:pt x="95910" y="203"/>
                  </a:lnTo>
                  <a:lnTo>
                    <a:pt x="95719" y="241"/>
                  </a:lnTo>
                  <a:lnTo>
                    <a:pt x="93649" y="1676"/>
                  </a:lnTo>
                  <a:lnTo>
                    <a:pt x="93573" y="1803"/>
                  </a:lnTo>
                  <a:lnTo>
                    <a:pt x="93484" y="2044"/>
                  </a:lnTo>
                  <a:lnTo>
                    <a:pt x="93459" y="2171"/>
                  </a:lnTo>
                  <a:lnTo>
                    <a:pt x="93421" y="2311"/>
                  </a:lnTo>
                  <a:lnTo>
                    <a:pt x="93408" y="2552"/>
                  </a:lnTo>
                  <a:lnTo>
                    <a:pt x="93433" y="2806"/>
                  </a:lnTo>
                  <a:lnTo>
                    <a:pt x="93510" y="3048"/>
                  </a:lnTo>
                  <a:lnTo>
                    <a:pt x="93560" y="3187"/>
                  </a:lnTo>
                  <a:lnTo>
                    <a:pt x="95821" y="8051"/>
                  </a:lnTo>
                  <a:lnTo>
                    <a:pt x="97701" y="7797"/>
                  </a:lnTo>
                  <a:lnTo>
                    <a:pt x="95453" y="2971"/>
                  </a:lnTo>
                  <a:lnTo>
                    <a:pt x="95402" y="2819"/>
                  </a:lnTo>
                  <a:lnTo>
                    <a:pt x="95351" y="2616"/>
                  </a:lnTo>
                  <a:lnTo>
                    <a:pt x="95351" y="2387"/>
                  </a:lnTo>
                  <a:lnTo>
                    <a:pt x="95745" y="1727"/>
                  </a:lnTo>
                  <a:lnTo>
                    <a:pt x="95885" y="1600"/>
                  </a:lnTo>
                  <a:lnTo>
                    <a:pt x="96240" y="1397"/>
                  </a:lnTo>
                  <a:lnTo>
                    <a:pt x="96443" y="1308"/>
                  </a:lnTo>
                  <a:lnTo>
                    <a:pt x="96659" y="1231"/>
                  </a:lnTo>
                  <a:lnTo>
                    <a:pt x="97104" y="1104"/>
                  </a:lnTo>
                  <a:lnTo>
                    <a:pt x="97231" y="1092"/>
                  </a:lnTo>
                  <a:lnTo>
                    <a:pt x="97370" y="1066"/>
                  </a:lnTo>
                  <a:lnTo>
                    <a:pt x="97574" y="990"/>
                  </a:lnTo>
                  <a:lnTo>
                    <a:pt x="97701" y="927"/>
                  </a:lnTo>
                  <a:lnTo>
                    <a:pt x="97840" y="800"/>
                  </a:lnTo>
                  <a:lnTo>
                    <a:pt x="97942" y="660"/>
                  </a:lnTo>
                  <a:lnTo>
                    <a:pt x="97955" y="533"/>
                  </a:lnTo>
                  <a:close/>
                </a:path>
                <a:path w="106045" h="33655">
                  <a:moveTo>
                    <a:pt x="105435" y="8788"/>
                  </a:moveTo>
                  <a:lnTo>
                    <a:pt x="105359" y="8636"/>
                  </a:lnTo>
                  <a:lnTo>
                    <a:pt x="105232" y="8509"/>
                  </a:lnTo>
                  <a:lnTo>
                    <a:pt x="105105" y="8432"/>
                  </a:lnTo>
                  <a:lnTo>
                    <a:pt x="104952" y="8369"/>
                  </a:lnTo>
                  <a:lnTo>
                    <a:pt x="104787" y="8318"/>
                  </a:lnTo>
                  <a:lnTo>
                    <a:pt x="104597" y="8293"/>
                  </a:lnTo>
                  <a:lnTo>
                    <a:pt x="104355" y="8293"/>
                  </a:lnTo>
                  <a:lnTo>
                    <a:pt x="104216" y="8305"/>
                  </a:lnTo>
                  <a:lnTo>
                    <a:pt x="100825" y="8826"/>
                  </a:lnTo>
                  <a:lnTo>
                    <a:pt x="100685" y="8851"/>
                  </a:lnTo>
                  <a:lnTo>
                    <a:pt x="100317" y="8877"/>
                  </a:lnTo>
                  <a:lnTo>
                    <a:pt x="99834" y="8877"/>
                  </a:lnTo>
                  <a:lnTo>
                    <a:pt x="99453" y="8826"/>
                  </a:lnTo>
                  <a:lnTo>
                    <a:pt x="99225" y="8788"/>
                  </a:lnTo>
                  <a:lnTo>
                    <a:pt x="98996" y="8724"/>
                  </a:lnTo>
                  <a:lnTo>
                    <a:pt x="98780" y="8661"/>
                  </a:lnTo>
                  <a:lnTo>
                    <a:pt x="97828" y="8001"/>
                  </a:lnTo>
                  <a:lnTo>
                    <a:pt x="97726" y="7874"/>
                  </a:lnTo>
                  <a:lnTo>
                    <a:pt x="95834" y="8089"/>
                  </a:lnTo>
                  <a:lnTo>
                    <a:pt x="99568" y="9982"/>
                  </a:lnTo>
                  <a:lnTo>
                    <a:pt x="99796" y="10007"/>
                  </a:lnTo>
                  <a:lnTo>
                    <a:pt x="100444" y="10007"/>
                  </a:lnTo>
                  <a:lnTo>
                    <a:pt x="100672" y="9982"/>
                  </a:lnTo>
                  <a:lnTo>
                    <a:pt x="101104" y="9956"/>
                  </a:lnTo>
                  <a:lnTo>
                    <a:pt x="101320" y="9906"/>
                  </a:lnTo>
                  <a:lnTo>
                    <a:pt x="101460" y="9893"/>
                  </a:lnTo>
                  <a:lnTo>
                    <a:pt x="104724" y="9385"/>
                  </a:lnTo>
                  <a:lnTo>
                    <a:pt x="104863" y="9359"/>
                  </a:lnTo>
                  <a:lnTo>
                    <a:pt x="105016" y="9309"/>
                  </a:lnTo>
                  <a:lnTo>
                    <a:pt x="105168" y="9245"/>
                  </a:lnTo>
                  <a:lnTo>
                    <a:pt x="105308" y="9118"/>
                  </a:lnTo>
                  <a:lnTo>
                    <a:pt x="105422" y="8953"/>
                  </a:lnTo>
                  <a:lnTo>
                    <a:pt x="105435" y="878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957209" y="1379245"/>
              <a:ext cx="158750" cy="28575"/>
            </a:xfrm>
            <a:custGeom>
              <a:avLst/>
              <a:gdLst/>
              <a:ahLst/>
              <a:cxnLst/>
              <a:rect l="l" t="t" r="r" b="b"/>
              <a:pathLst>
                <a:path w="158750" h="28575">
                  <a:moveTo>
                    <a:pt x="1892" y="4978"/>
                  </a:moveTo>
                  <a:lnTo>
                    <a:pt x="0" y="5194"/>
                  </a:lnTo>
                  <a:lnTo>
                    <a:pt x="88" y="5321"/>
                  </a:lnTo>
                  <a:lnTo>
                    <a:pt x="266" y="5461"/>
                  </a:lnTo>
                  <a:lnTo>
                    <a:pt x="444" y="5537"/>
                  </a:lnTo>
                  <a:lnTo>
                    <a:pt x="584" y="5562"/>
                  </a:lnTo>
                  <a:lnTo>
                    <a:pt x="774" y="5600"/>
                  </a:lnTo>
                  <a:lnTo>
                    <a:pt x="952" y="5613"/>
                  </a:lnTo>
                  <a:lnTo>
                    <a:pt x="1143" y="5600"/>
                  </a:lnTo>
                  <a:lnTo>
                    <a:pt x="1320" y="5549"/>
                  </a:lnTo>
                  <a:lnTo>
                    <a:pt x="1485" y="5499"/>
                  </a:lnTo>
                  <a:lnTo>
                    <a:pt x="1638" y="5435"/>
                  </a:lnTo>
                  <a:lnTo>
                    <a:pt x="1778" y="5321"/>
                  </a:lnTo>
                  <a:lnTo>
                    <a:pt x="1879" y="5143"/>
                  </a:lnTo>
                  <a:lnTo>
                    <a:pt x="1892" y="4978"/>
                  </a:lnTo>
                  <a:close/>
                </a:path>
                <a:path w="158750" h="28575">
                  <a:moveTo>
                    <a:pt x="7785" y="2006"/>
                  </a:moveTo>
                  <a:lnTo>
                    <a:pt x="7747" y="1879"/>
                  </a:lnTo>
                  <a:lnTo>
                    <a:pt x="7620" y="1714"/>
                  </a:lnTo>
                  <a:lnTo>
                    <a:pt x="7493" y="1638"/>
                  </a:lnTo>
                  <a:lnTo>
                    <a:pt x="7340" y="1562"/>
                  </a:lnTo>
                  <a:lnTo>
                    <a:pt x="7124" y="1498"/>
                  </a:lnTo>
                  <a:lnTo>
                    <a:pt x="6985" y="1498"/>
                  </a:lnTo>
                  <a:lnTo>
                    <a:pt x="6705" y="1485"/>
                  </a:lnTo>
                  <a:lnTo>
                    <a:pt x="6565" y="1498"/>
                  </a:lnTo>
                  <a:lnTo>
                    <a:pt x="3175" y="2019"/>
                  </a:lnTo>
                  <a:lnTo>
                    <a:pt x="3035" y="2044"/>
                  </a:lnTo>
                  <a:lnTo>
                    <a:pt x="2870" y="2095"/>
                  </a:lnTo>
                  <a:lnTo>
                    <a:pt x="2730" y="2171"/>
                  </a:lnTo>
                  <a:lnTo>
                    <a:pt x="2603" y="2247"/>
                  </a:lnTo>
                  <a:lnTo>
                    <a:pt x="2514" y="2387"/>
                  </a:lnTo>
                  <a:lnTo>
                    <a:pt x="2451" y="2514"/>
                  </a:lnTo>
                  <a:lnTo>
                    <a:pt x="2476" y="2679"/>
                  </a:lnTo>
                  <a:lnTo>
                    <a:pt x="2565" y="2806"/>
                  </a:lnTo>
                  <a:lnTo>
                    <a:pt x="2743" y="2959"/>
                  </a:lnTo>
                  <a:lnTo>
                    <a:pt x="2895" y="3035"/>
                  </a:lnTo>
                  <a:lnTo>
                    <a:pt x="3073" y="3086"/>
                  </a:lnTo>
                  <a:lnTo>
                    <a:pt x="3251" y="3098"/>
                  </a:lnTo>
                  <a:lnTo>
                    <a:pt x="3530" y="3111"/>
                  </a:lnTo>
                  <a:lnTo>
                    <a:pt x="3670" y="3098"/>
                  </a:lnTo>
                  <a:lnTo>
                    <a:pt x="7061" y="2578"/>
                  </a:lnTo>
                  <a:lnTo>
                    <a:pt x="7200" y="2552"/>
                  </a:lnTo>
                  <a:lnTo>
                    <a:pt x="7366" y="2501"/>
                  </a:lnTo>
                  <a:lnTo>
                    <a:pt x="7505" y="2425"/>
                  </a:lnTo>
                  <a:lnTo>
                    <a:pt x="7632" y="2349"/>
                  </a:lnTo>
                  <a:lnTo>
                    <a:pt x="7721" y="2209"/>
                  </a:lnTo>
                  <a:lnTo>
                    <a:pt x="7785" y="2082"/>
                  </a:lnTo>
                  <a:close/>
                </a:path>
                <a:path w="158750" h="28575">
                  <a:moveTo>
                    <a:pt x="42760" y="9309"/>
                  </a:moveTo>
                  <a:lnTo>
                    <a:pt x="39357" y="9144"/>
                  </a:lnTo>
                  <a:lnTo>
                    <a:pt x="40640" y="660"/>
                  </a:lnTo>
                  <a:lnTo>
                    <a:pt x="40665" y="508"/>
                  </a:lnTo>
                  <a:lnTo>
                    <a:pt x="40601" y="381"/>
                  </a:lnTo>
                  <a:lnTo>
                    <a:pt x="40500" y="254"/>
                  </a:lnTo>
                  <a:lnTo>
                    <a:pt x="40373" y="152"/>
                  </a:lnTo>
                  <a:lnTo>
                    <a:pt x="40182" y="76"/>
                  </a:lnTo>
                  <a:lnTo>
                    <a:pt x="40055" y="38"/>
                  </a:lnTo>
                  <a:lnTo>
                    <a:pt x="39928" y="12"/>
                  </a:lnTo>
                  <a:lnTo>
                    <a:pt x="39598" y="0"/>
                  </a:lnTo>
                  <a:lnTo>
                    <a:pt x="39458" y="12"/>
                  </a:lnTo>
                  <a:lnTo>
                    <a:pt x="39319" y="38"/>
                  </a:lnTo>
                  <a:lnTo>
                    <a:pt x="39179" y="76"/>
                  </a:lnTo>
                  <a:lnTo>
                    <a:pt x="38976" y="177"/>
                  </a:lnTo>
                  <a:lnTo>
                    <a:pt x="34480" y="1892"/>
                  </a:lnTo>
                  <a:lnTo>
                    <a:pt x="34290" y="1968"/>
                  </a:lnTo>
                  <a:lnTo>
                    <a:pt x="34137" y="2108"/>
                  </a:lnTo>
                  <a:lnTo>
                    <a:pt x="34048" y="2235"/>
                  </a:lnTo>
                  <a:lnTo>
                    <a:pt x="34036" y="2374"/>
                  </a:lnTo>
                  <a:lnTo>
                    <a:pt x="34099" y="2540"/>
                  </a:lnTo>
                  <a:lnTo>
                    <a:pt x="34226" y="2679"/>
                  </a:lnTo>
                  <a:lnTo>
                    <a:pt x="34366" y="2768"/>
                  </a:lnTo>
                  <a:lnTo>
                    <a:pt x="34505" y="2819"/>
                  </a:lnTo>
                  <a:lnTo>
                    <a:pt x="34645" y="2870"/>
                  </a:lnTo>
                  <a:lnTo>
                    <a:pt x="34861" y="2895"/>
                  </a:lnTo>
                  <a:lnTo>
                    <a:pt x="35052" y="2908"/>
                  </a:lnTo>
                  <a:lnTo>
                    <a:pt x="35242" y="2895"/>
                  </a:lnTo>
                  <a:lnTo>
                    <a:pt x="35382" y="2870"/>
                  </a:lnTo>
                  <a:lnTo>
                    <a:pt x="35509" y="2832"/>
                  </a:lnTo>
                  <a:lnTo>
                    <a:pt x="38544" y="1676"/>
                  </a:lnTo>
                  <a:lnTo>
                    <a:pt x="37426" y="9055"/>
                  </a:lnTo>
                  <a:lnTo>
                    <a:pt x="34023" y="8877"/>
                  </a:lnTo>
                  <a:lnTo>
                    <a:pt x="33782" y="8877"/>
                  </a:lnTo>
                  <a:lnTo>
                    <a:pt x="33642" y="8902"/>
                  </a:lnTo>
                  <a:lnTo>
                    <a:pt x="33515" y="8928"/>
                  </a:lnTo>
                  <a:lnTo>
                    <a:pt x="33350" y="8978"/>
                  </a:lnTo>
                  <a:lnTo>
                    <a:pt x="33210" y="9055"/>
                  </a:lnTo>
                  <a:lnTo>
                    <a:pt x="33083" y="9169"/>
                  </a:lnTo>
                  <a:lnTo>
                    <a:pt x="32981" y="9347"/>
                  </a:lnTo>
                  <a:lnTo>
                    <a:pt x="32981" y="9525"/>
                  </a:lnTo>
                  <a:lnTo>
                    <a:pt x="33083" y="9690"/>
                  </a:lnTo>
                  <a:lnTo>
                    <a:pt x="33223" y="9817"/>
                  </a:lnTo>
                  <a:lnTo>
                    <a:pt x="33362" y="9893"/>
                  </a:lnTo>
                  <a:lnTo>
                    <a:pt x="33489" y="9918"/>
                  </a:lnTo>
                  <a:lnTo>
                    <a:pt x="33629" y="9969"/>
                  </a:lnTo>
                  <a:lnTo>
                    <a:pt x="33858" y="9982"/>
                  </a:lnTo>
                  <a:lnTo>
                    <a:pt x="38138" y="10210"/>
                  </a:lnTo>
                  <a:lnTo>
                    <a:pt x="42595" y="10439"/>
                  </a:lnTo>
                  <a:lnTo>
                    <a:pt x="42760" y="9309"/>
                  </a:lnTo>
                  <a:close/>
                </a:path>
                <a:path w="158750" h="28575">
                  <a:moveTo>
                    <a:pt x="43662" y="9893"/>
                  </a:moveTo>
                  <a:lnTo>
                    <a:pt x="43637" y="9728"/>
                  </a:lnTo>
                  <a:lnTo>
                    <a:pt x="43548" y="9601"/>
                  </a:lnTo>
                  <a:lnTo>
                    <a:pt x="43408" y="9499"/>
                  </a:lnTo>
                  <a:lnTo>
                    <a:pt x="43192" y="9385"/>
                  </a:lnTo>
                  <a:lnTo>
                    <a:pt x="43002" y="9334"/>
                  </a:lnTo>
                  <a:lnTo>
                    <a:pt x="42824" y="9309"/>
                  </a:lnTo>
                  <a:lnTo>
                    <a:pt x="42608" y="10414"/>
                  </a:lnTo>
                  <a:lnTo>
                    <a:pt x="42849" y="10414"/>
                  </a:lnTo>
                  <a:lnTo>
                    <a:pt x="42989" y="10401"/>
                  </a:lnTo>
                  <a:lnTo>
                    <a:pt x="43116" y="10375"/>
                  </a:lnTo>
                  <a:lnTo>
                    <a:pt x="43281" y="10312"/>
                  </a:lnTo>
                  <a:lnTo>
                    <a:pt x="43421" y="10236"/>
                  </a:lnTo>
                  <a:lnTo>
                    <a:pt x="43548" y="10121"/>
                  </a:lnTo>
                  <a:lnTo>
                    <a:pt x="43649" y="9944"/>
                  </a:lnTo>
                  <a:close/>
                </a:path>
                <a:path w="158750" h="28575">
                  <a:moveTo>
                    <a:pt x="60032" y="7302"/>
                  </a:moveTo>
                  <a:lnTo>
                    <a:pt x="59474" y="6223"/>
                  </a:lnTo>
                  <a:lnTo>
                    <a:pt x="59118" y="5892"/>
                  </a:lnTo>
                  <a:lnTo>
                    <a:pt x="58978" y="5803"/>
                  </a:lnTo>
                  <a:lnTo>
                    <a:pt x="58851" y="5702"/>
                  </a:lnTo>
                  <a:lnTo>
                    <a:pt x="56807" y="4991"/>
                  </a:lnTo>
                  <a:lnTo>
                    <a:pt x="56591" y="4940"/>
                  </a:lnTo>
                  <a:lnTo>
                    <a:pt x="56184" y="4914"/>
                  </a:lnTo>
                  <a:lnTo>
                    <a:pt x="55956" y="4889"/>
                  </a:lnTo>
                  <a:lnTo>
                    <a:pt x="55702" y="4889"/>
                  </a:lnTo>
                  <a:lnTo>
                    <a:pt x="51727" y="4686"/>
                  </a:lnTo>
                  <a:lnTo>
                    <a:pt x="51879" y="4394"/>
                  </a:lnTo>
                  <a:lnTo>
                    <a:pt x="52095" y="4064"/>
                  </a:lnTo>
                  <a:lnTo>
                    <a:pt x="57251" y="2032"/>
                  </a:lnTo>
                  <a:lnTo>
                    <a:pt x="58140" y="2044"/>
                  </a:lnTo>
                  <a:lnTo>
                    <a:pt x="58305" y="939"/>
                  </a:lnTo>
                  <a:lnTo>
                    <a:pt x="57924" y="914"/>
                  </a:lnTo>
                  <a:lnTo>
                    <a:pt x="57137" y="914"/>
                  </a:lnTo>
                  <a:lnTo>
                    <a:pt x="56730" y="952"/>
                  </a:lnTo>
                  <a:lnTo>
                    <a:pt x="56349" y="965"/>
                  </a:lnTo>
                  <a:lnTo>
                    <a:pt x="49657" y="5080"/>
                  </a:lnTo>
                  <a:lnTo>
                    <a:pt x="49288" y="7581"/>
                  </a:lnTo>
                  <a:lnTo>
                    <a:pt x="51193" y="7747"/>
                  </a:lnTo>
                  <a:lnTo>
                    <a:pt x="51485" y="5778"/>
                  </a:lnTo>
                  <a:lnTo>
                    <a:pt x="55689" y="5994"/>
                  </a:lnTo>
                  <a:lnTo>
                    <a:pt x="56146" y="6032"/>
                  </a:lnTo>
                  <a:lnTo>
                    <a:pt x="57785" y="6756"/>
                  </a:lnTo>
                  <a:lnTo>
                    <a:pt x="57950" y="6946"/>
                  </a:lnTo>
                  <a:lnTo>
                    <a:pt x="58026" y="7086"/>
                  </a:lnTo>
                  <a:lnTo>
                    <a:pt x="58077" y="7239"/>
                  </a:lnTo>
                  <a:lnTo>
                    <a:pt x="58102" y="7378"/>
                  </a:lnTo>
                  <a:lnTo>
                    <a:pt x="58102" y="7518"/>
                  </a:lnTo>
                  <a:lnTo>
                    <a:pt x="58013" y="8077"/>
                  </a:lnTo>
                  <a:lnTo>
                    <a:pt x="58013" y="8204"/>
                  </a:lnTo>
                  <a:lnTo>
                    <a:pt x="57950" y="8394"/>
                  </a:lnTo>
                  <a:lnTo>
                    <a:pt x="57734" y="8763"/>
                  </a:lnTo>
                  <a:lnTo>
                    <a:pt x="57581" y="8928"/>
                  </a:lnTo>
                  <a:lnTo>
                    <a:pt x="57277" y="9156"/>
                  </a:lnTo>
                  <a:lnTo>
                    <a:pt x="56680" y="9512"/>
                  </a:lnTo>
                  <a:lnTo>
                    <a:pt x="56261" y="9677"/>
                  </a:lnTo>
                  <a:lnTo>
                    <a:pt x="55803" y="9791"/>
                  </a:lnTo>
                  <a:lnTo>
                    <a:pt x="55638" y="9804"/>
                  </a:lnTo>
                  <a:lnTo>
                    <a:pt x="55156" y="9893"/>
                  </a:lnTo>
                  <a:lnTo>
                    <a:pt x="54813" y="9918"/>
                  </a:lnTo>
                  <a:lnTo>
                    <a:pt x="54140" y="9906"/>
                  </a:lnTo>
                  <a:lnTo>
                    <a:pt x="53809" y="9855"/>
                  </a:lnTo>
                  <a:lnTo>
                    <a:pt x="53022" y="9690"/>
                  </a:lnTo>
                  <a:lnTo>
                    <a:pt x="52590" y="9537"/>
                  </a:lnTo>
                  <a:lnTo>
                    <a:pt x="52082" y="9283"/>
                  </a:lnTo>
                  <a:lnTo>
                    <a:pt x="51866" y="9131"/>
                  </a:lnTo>
                  <a:lnTo>
                    <a:pt x="51689" y="8978"/>
                  </a:lnTo>
                  <a:lnTo>
                    <a:pt x="51396" y="8623"/>
                  </a:lnTo>
                  <a:lnTo>
                    <a:pt x="51219" y="8242"/>
                  </a:lnTo>
                  <a:lnTo>
                    <a:pt x="51181" y="7848"/>
                  </a:lnTo>
                  <a:lnTo>
                    <a:pt x="49276" y="7670"/>
                  </a:lnTo>
                  <a:lnTo>
                    <a:pt x="49250" y="7810"/>
                  </a:lnTo>
                  <a:lnTo>
                    <a:pt x="49250" y="8115"/>
                  </a:lnTo>
                  <a:lnTo>
                    <a:pt x="49276" y="8267"/>
                  </a:lnTo>
                  <a:lnTo>
                    <a:pt x="52133" y="10668"/>
                  </a:lnTo>
                  <a:lnTo>
                    <a:pt x="52362" y="10756"/>
                  </a:lnTo>
                  <a:lnTo>
                    <a:pt x="53111" y="10909"/>
                  </a:lnTo>
                  <a:lnTo>
                    <a:pt x="53873" y="10998"/>
                  </a:lnTo>
                  <a:lnTo>
                    <a:pt x="54940" y="11023"/>
                  </a:lnTo>
                  <a:lnTo>
                    <a:pt x="55968" y="10934"/>
                  </a:lnTo>
                  <a:lnTo>
                    <a:pt x="59944" y="8216"/>
                  </a:lnTo>
                  <a:lnTo>
                    <a:pt x="59994" y="7797"/>
                  </a:lnTo>
                  <a:lnTo>
                    <a:pt x="59461" y="7670"/>
                  </a:lnTo>
                  <a:lnTo>
                    <a:pt x="60020" y="7683"/>
                  </a:lnTo>
                  <a:lnTo>
                    <a:pt x="60032" y="7302"/>
                  </a:lnTo>
                  <a:close/>
                </a:path>
                <a:path w="158750" h="28575">
                  <a:moveTo>
                    <a:pt x="114833" y="17602"/>
                  </a:moveTo>
                  <a:lnTo>
                    <a:pt x="114757" y="17449"/>
                  </a:lnTo>
                  <a:lnTo>
                    <a:pt x="114566" y="17284"/>
                  </a:lnTo>
                  <a:lnTo>
                    <a:pt x="114427" y="17221"/>
                  </a:lnTo>
                  <a:lnTo>
                    <a:pt x="114300" y="17170"/>
                  </a:lnTo>
                  <a:lnTo>
                    <a:pt x="113461" y="18173"/>
                  </a:lnTo>
                  <a:lnTo>
                    <a:pt x="113626" y="18211"/>
                  </a:lnTo>
                  <a:lnTo>
                    <a:pt x="113766" y="18224"/>
                  </a:lnTo>
                  <a:lnTo>
                    <a:pt x="113969" y="18224"/>
                  </a:lnTo>
                  <a:lnTo>
                    <a:pt x="114147" y="18186"/>
                  </a:lnTo>
                  <a:lnTo>
                    <a:pt x="114325" y="18148"/>
                  </a:lnTo>
                  <a:lnTo>
                    <a:pt x="114515" y="18084"/>
                  </a:lnTo>
                  <a:lnTo>
                    <a:pt x="114668" y="17970"/>
                  </a:lnTo>
                  <a:lnTo>
                    <a:pt x="114782" y="17818"/>
                  </a:lnTo>
                  <a:lnTo>
                    <a:pt x="114833" y="17602"/>
                  </a:lnTo>
                  <a:close/>
                </a:path>
                <a:path w="158750" h="28575">
                  <a:moveTo>
                    <a:pt x="117525" y="8255"/>
                  </a:moveTo>
                  <a:lnTo>
                    <a:pt x="117449" y="8089"/>
                  </a:lnTo>
                  <a:lnTo>
                    <a:pt x="117309" y="7962"/>
                  </a:lnTo>
                  <a:lnTo>
                    <a:pt x="117182" y="7886"/>
                  </a:lnTo>
                  <a:lnTo>
                    <a:pt x="117017" y="7823"/>
                  </a:lnTo>
                  <a:lnTo>
                    <a:pt x="116852" y="7772"/>
                  </a:lnTo>
                  <a:lnTo>
                    <a:pt x="116713" y="7772"/>
                  </a:lnTo>
                  <a:lnTo>
                    <a:pt x="116484" y="7759"/>
                  </a:lnTo>
                  <a:lnTo>
                    <a:pt x="116344" y="7772"/>
                  </a:lnTo>
                  <a:lnTo>
                    <a:pt x="110871" y="8547"/>
                  </a:lnTo>
                  <a:lnTo>
                    <a:pt x="110731" y="8559"/>
                  </a:lnTo>
                  <a:lnTo>
                    <a:pt x="110553" y="8623"/>
                  </a:lnTo>
                  <a:lnTo>
                    <a:pt x="110413" y="8686"/>
                  </a:lnTo>
                  <a:lnTo>
                    <a:pt x="110261" y="8788"/>
                  </a:lnTo>
                  <a:lnTo>
                    <a:pt x="110172" y="8915"/>
                  </a:lnTo>
                  <a:lnTo>
                    <a:pt x="110121" y="9067"/>
                  </a:lnTo>
                  <a:lnTo>
                    <a:pt x="110147" y="9194"/>
                  </a:lnTo>
                  <a:lnTo>
                    <a:pt x="110236" y="9334"/>
                  </a:lnTo>
                  <a:lnTo>
                    <a:pt x="110401" y="9474"/>
                  </a:lnTo>
                  <a:lnTo>
                    <a:pt x="110705" y="9601"/>
                  </a:lnTo>
                  <a:lnTo>
                    <a:pt x="110947" y="9626"/>
                  </a:lnTo>
                  <a:lnTo>
                    <a:pt x="111188" y="9639"/>
                  </a:lnTo>
                  <a:lnTo>
                    <a:pt x="111328" y="9626"/>
                  </a:lnTo>
                  <a:lnTo>
                    <a:pt x="114833" y="9156"/>
                  </a:lnTo>
                  <a:lnTo>
                    <a:pt x="109397" y="15849"/>
                  </a:lnTo>
                  <a:lnTo>
                    <a:pt x="106299" y="15011"/>
                  </a:lnTo>
                  <a:lnTo>
                    <a:pt x="106133" y="14973"/>
                  </a:lnTo>
                  <a:lnTo>
                    <a:pt x="105994" y="14960"/>
                  </a:lnTo>
                  <a:lnTo>
                    <a:pt x="105791" y="14960"/>
                  </a:lnTo>
                  <a:lnTo>
                    <a:pt x="105613" y="14998"/>
                  </a:lnTo>
                  <a:lnTo>
                    <a:pt x="105435" y="15036"/>
                  </a:lnTo>
                  <a:lnTo>
                    <a:pt x="105244" y="15100"/>
                  </a:lnTo>
                  <a:lnTo>
                    <a:pt x="105117" y="15189"/>
                  </a:lnTo>
                  <a:lnTo>
                    <a:pt x="105003" y="15316"/>
                  </a:lnTo>
                  <a:lnTo>
                    <a:pt x="104927" y="15468"/>
                  </a:lnTo>
                  <a:lnTo>
                    <a:pt x="104952" y="15608"/>
                  </a:lnTo>
                  <a:lnTo>
                    <a:pt x="105003" y="15735"/>
                  </a:lnTo>
                  <a:lnTo>
                    <a:pt x="105194" y="15900"/>
                  </a:lnTo>
                  <a:lnTo>
                    <a:pt x="105333" y="15963"/>
                  </a:lnTo>
                  <a:lnTo>
                    <a:pt x="105460" y="16014"/>
                  </a:lnTo>
                  <a:lnTo>
                    <a:pt x="109423" y="17094"/>
                  </a:lnTo>
                  <a:lnTo>
                    <a:pt x="109562" y="17132"/>
                  </a:lnTo>
                  <a:lnTo>
                    <a:pt x="113449" y="18173"/>
                  </a:lnTo>
                  <a:lnTo>
                    <a:pt x="114274" y="17157"/>
                  </a:lnTo>
                  <a:lnTo>
                    <a:pt x="111163" y="16332"/>
                  </a:lnTo>
                  <a:lnTo>
                    <a:pt x="117360" y="8636"/>
                  </a:lnTo>
                  <a:lnTo>
                    <a:pt x="117462" y="8509"/>
                  </a:lnTo>
                  <a:lnTo>
                    <a:pt x="117525" y="8382"/>
                  </a:lnTo>
                  <a:lnTo>
                    <a:pt x="117525" y="8255"/>
                  </a:lnTo>
                  <a:close/>
                </a:path>
                <a:path w="158750" h="28575">
                  <a:moveTo>
                    <a:pt x="134035" y="14033"/>
                  </a:moveTo>
                  <a:lnTo>
                    <a:pt x="134010" y="13779"/>
                  </a:lnTo>
                  <a:lnTo>
                    <a:pt x="133946" y="13525"/>
                  </a:lnTo>
                  <a:lnTo>
                    <a:pt x="133832" y="13284"/>
                  </a:lnTo>
                  <a:lnTo>
                    <a:pt x="133756" y="13157"/>
                  </a:lnTo>
                  <a:lnTo>
                    <a:pt x="133502" y="12814"/>
                  </a:lnTo>
                  <a:lnTo>
                    <a:pt x="133375" y="12712"/>
                  </a:lnTo>
                  <a:lnTo>
                    <a:pt x="133007" y="12407"/>
                  </a:lnTo>
                  <a:lnTo>
                    <a:pt x="132702" y="12204"/>
                  </a:lnTo>
                  <a:lnTo>
                    <a:pt x="132092" y="11925"/>
                  </a:lnTo>
                  <a:lnTo>
                    <a:pt x="132092" y="14185"/>
                  </a:lnTo>
                  <a:lnTo>
                    <a:pt x="132054" y="14325"/>
                  </a:lnTo>
                  <a:lnTo>
                    <a:pt x="131991" y="14465"/>
                  </a:lnTo>
                  <a:lnTo>
                    <a:pt x="131914" y="14605"/>
                  </a:lnTo>
                  <a:lnTo>
                    <a:pt x="131826" y="14744"/>
                  </a:lnTo>
                  <a:lnTo>
                    <a:pt x="131699" y="14871"/>
                  </a:lnTo>
                  <a:lnTo>
                    <a:pt x="131368" y="15100"/>
                  </a:lnTo>
                  <a:lnTo>
                    <a:pt x="130987" y="15290"/>
                  </a:lnTo>
                  <a:lnTo>
                    <a:pt x="130860" y="15316"/>
                  </a:lnTo>
                  <a:lnTo>
                    <a:pt x="130556" y="15405"/>
                  </a:lnTo>
                  <a:lnTo>
                    <a:pt x="130429" y="15443"/>
                  </a:lnTo>
                  <a:lnTo>
                    <a:pt x="130073" y="15506"/>
                  </a:lnTo>
                  <a:lnTo>
                    <a:pt x="129641" y="15532"/>
                  </a:lnTo>
                  <a:lnTo>
                    <a:pt x="129641" y="18173"/>
                  </a:lnTo>
                  <a:lnTo>
                    <a:pt x="129641" y="18376"/>
                  </a:lnTo>
                  <a:lnTo>
                    <a:pt x="129590" y="18567"/>
                  </a:lnTo>
                  <a:lnTo>
                    <a:pt x="129387" y="18948"/>
                  </a:lnTo>
                  <a:lnTo>
                    <a:pt x="129082" y="19278"/>
                  </a:lnTo>
                  <a:lnTo>
                    <a:pt x="128955" y="19354"/>
                  </a:lnTo>
                  <a:lnTo>
                    <a:pt x="126225" y="20167"/>
                  </a:lnTo>
                  <a:lnTo>
                    <a:pt x="125564" y="20142"/>
                  </a:lnTo>
                  <a:lnTo>
                    <a:pt x="124917" y="20015"/>
                  </a:lnTo>
                  <a:lnTo>
                    <a:pt x="124764" y="19964"/>
                  </a:lnTo>
                  <a:lnTo>
                    <a:pt x="124612" y="19939"/>
                  </a:lnTo>
                  <a:lnTo>
                    <a:pt x="122783" y="18110"/>
                  </a:lnTo>
                  <a:lnTo>
                    <a:pt x="122847" y="17805"/>
                  </a:lnTo>
                  <a:lnTo>
                    <a:pt x="123037" y="17437"/>
                  </a:lnTo>
                  <a:lnTo>
                    <a:pt x="123342" y="17094"/>
                  </a:lnTo>
                  <a:lnTo>
                    <a:pt x="123774" y="16789"/>
                  </a:lnTo>
                  <a:lnTo>
                    <a:pt x="123901" y="16738"/>
                  </a:lnTo>
                  <a:lnTo>
                    <a:pt x="124282" y="16548"/>
                  </a:lnTo>
                  <a:lnTo>
                    <a:pt x="124574" y="16446"/>
                  </a:lnTo>
                  <a:lnTo>
                    <a:pt x="125514" y="16243"/>
                  </a:lnTo>
                  <a:lnTo>
                    <a:pt x="126199" y="16205"/>
                  </a:lnTo>
                  <a:lnTo>
                    <a:pt x="126860" y="16243"/>
                  </a:lnTo>
                  <a:lnTo>
                    <a:pt x="129641" y="18173"/>
                  </a:lnTo>
                  <a:lnTo>
                    <a:pt x="129641" y="15532"/>
                  </a:lnTo>
                  <a:lnTo>
                    <a:pt x="129324" y="15532"/>
                  </a:lnTo>
                  <a:lnTo>
                    <a:pt x="129070" y="15506"/>
                  </a:lnTo>
                  <a:lnTo>
                    <a:pt x="128714" y="15455"/>
                  </a:lnTo>
                  <a:lnTo>
                    <a:pt x="128397" y="15379"/>
                  </a:lnTo>
                  <a:lnTo>
                    <a:pt x="127965" y="15214"/>
                  </a:lnTo>
                  <a:lnTo>
                    <a:pt x="127596" y="15011"/>
                  </a:lnTo>
                  <a:lnTo>
                    <a:pt x="127203" y="14643"/>
                  </a:lnTo>
                  <a:lnTo>
                    <a:pt x="127038" y="14287"/>
                  </a:lnTo>
                  <a:lnTo>
                    <a:pt x="127012" y="14071"/>
                  </a:lnTo>
                  <a:lnTo>
                    <a:pt x="127050" y="13779"/>
                  </a:lnTo>
                  <a:lnTo>
                    <a:pt x="127114" y="13639"/>
                  </a:lnTo>
                  <a:lnTo>
                    <a:pt x="127228" y="13474"/>
                  </a:lnTo>
                  <a:lnTo>
                    <a:pt x="127558" y="13106"/>
                  </a:lnTo>
                  <a:lnTo>
                    <a:pt x="127825" y="12979"/>
                  </a:lnTo>
                  <a:lnTo>
                    <a:pt x="128333" y="12750"/>
                  </a:lnTo>
                  <a:lnTo>
                    <a:pt x="128676" y="12661"/>
                  </a:lnTo>
                  <a:lnTo>
                    <a:pt x="129044" y="12598"/>
                  </a:lnTo>
                  <a:lnTo>
                    <a:pt x="129540" y="12573"/>
                  </a:lnTo>
                  <a:lnTo>
                    <a:pt x="130035" y="12598"/>
                  </a:lnTo>
                  <a:lnTo>
                    <a:pt x="130276" y="12636"/>
                  </a:lnTo>
                  <a:lnTo>
                    <a:pt x="130505" y="12700"/>
                  </a:lnTo>
                  <a:lnTo>
                    <a:pt x="130733" y="12738"/>
                  </a:lnTo>
                  <a:lnTo>
                    <a:pt x="132092" y="14185"/>
                  </a:lnTo>
                  <a:lnTo>
                    <a:pt x="132092" y="11925"/>
                  </a:lnTo>
                  <a:lnTo>
                    <a:pt x="131241" y="11645"/>
                  </a:lnTo>
                  <a:lnTo>
                    <a:pt x="130835" y="11569"/>
                  </a:lnTo>
                  <a:lnTo>
                    <a:pt x="129971" y="11455"/>
                  </a:lnTo>
                  <a:lnTo>
                    <a:pt x="129514" y="11455"/>
                  </a:lnTo>
                  <a:lnTo>
                    <a:pt x="125476" y="12954"/>
                  </a:lnTo>
                  <a:lnTo>
                    <a:pt x="125399" y="13081"/>
                  </a:lnTo>
                  <a:lnTo>
                    <a:pt x="125260" y="13335"/>
                  </a:lnTo>
                  <a:lnTo>
                    <a:pt x="125158" y="13576"/>
                  </a:lnTo>
                  <a:lnTo>
                    <a:pt x="125095" y="13817"/>
                  </a:lnTo>
                  <a:lnTo>
                    <a:pt x="125082" y="13944"/>
                  </a:lnTo>
                  <a:lnTo>
                    <a:pt x="125095" y="14325"/>
                  </a:lnTo>
                  <a:lnTo>
                    <a:pt x="125145" y="14452"/>
                  </a:lnTo>
                  <a:lnTo>
                    <a:pt x="125171" y="14579"/>
                  </a:lnTo>
                  <a:lnTo>
                    <a:pt x="125285" y="14820"/>
                  </a:lnTo>
                  <a:lnTo>
                    <a:pt x="125361" y="14947"/>
                  </a:lnTo>
                  <a:lnTo>
                    <a:pt x="125488" y="15138"/>
                  </a:lnTo>
                  <a:lnTo>
                    <a:pt x="125133" y="15151"/>
                  </a:lnTo>
                  <a:lnTo>
                    <a:pt x="121361" y="16865"/>
                  </a:lnTo>
                  <a:lnTo>
                    <a:pt x="121246" y="17030"/>
                  </a:lnTo>
                  <a:lnTo>
                    <a:pt x="121081" y="17297"/>
                  </a:lnTo>
                  <a:lnTo>
                    <a:pt x="120942" y="17589"/>
                  </a:lnTo>
                  <a:lnTo>
                    <a:pt x="120878" y="17907"/>
                  </a:lnTo>
                  <a:lnTo>
                    <a:pt x="120853" y="18211"/>
                  </a:lnTo>
                  <a:lnTo>
                    <a:pt x="120878" y="18503"/>
                  </a:lnTo>
                  <a:lnTo>
                    <a:pt x="120929" y="18656"/>
                  </a:lnTo>
                  <a:lnTo>
                    <a:pt x="120954" y="18808"/>
                  </a:lnTo>
                  <a:lnTo>
                    <a:pt x="125984" y="21285"/>
                  </a:lnTo>
                  <a:lnTo>
                    <a:pt x="126238" y="21285"/>
                  </a:lnTo>
                  <a:lnTo>
                    <a:pt x="130987" y="19583"/>
                  </a:lnTo>
                  <a:lnTo>
                    <a:pt x="131178" y="19367"/>
                  </a:lnTo>
                  <a:lnTo>
                    <a:pt x="131356" y="19075"/>
                  </a:lnTo>
                  <a:lnTo>
                    <a:pt x="131483" y="18783"/>
                  </a:lnTo>
                  <a:lnTo>
                    <a:pt x="131572" y="18465"/>
                  </a:lnTo>
                  <a:lnTo>
                    <a:pt x="131546" y="17868"/>
                  </a:lnTo>
                  <a:lnTo>
                    <a:pt x="130746" y="16560"/>
                  </a:lnTo>
                  <a:lnTo>
                    <a:pt x="130873" y="16535"/>
                  </a:lnTo>
                  <a:lnTo>
                    <a:pt x="133553" y="15227"/>
                  </a:lnTo>
                  <a:lnTo>
                    <a:pt x="133654" y="15074"/>
                  </a:lnTo>
                  <a:lnTo>
                    <a:pt x="133858" y="14795"/>
                  </a:lnTo>
                  <a:lnTo>
                    <a:pt x="133946" y="14541"/>
                  </a:lnTo>
                  <a:lnTo>
                    <a:pt x="134010" y="14300"/>
                  </a:lnTo>
                  <a:lnTo>
                    <a:pt x="134035" y="14033"/>
                  </a:lnTo>
                  <a:close/>
                </a:path>
                <a:path w="158750" h="28575">
                  <a:moveTo>
                    <a:pt x="145592" y="16827"/>
                  </a:moveTo>
                  <a:lnTo>
                    <a:pt x="143662" y="14998"/>
                  </a:lnTo>
                  <a:lnTo>
                    <a:pt x="143662" y="16827"/>
                  </a:lnTo>
                  <a:lnTo>
                    <a:pt x="143637" y="17018"/>
                  </a:lnTo>
                  <a:lnTo>
                    <a:pt x="143548" y="17208"/>
                  </a:lnTo>
                  <a:lnTo>
                    <a:pt x="143281" y="17449"/>
                  </a:lnTo>
                  <a:lnTo>
                    <a:pt x="143103" y="17538"/>
                  </a:lnTo>
                  <a:lnTo>
                    <a:pt x="142836" y="17665"/>
                  </a:lnTo>
                  <a:lnTo>
                    <a:pt x="142316" y="17792"/>
                  </a:lnTo>
                  <a:lnTo>
                    <a:pt x="140309" y="16941"/>
                  </a:lnTo>
                  <a:lnTo>
                    <a:pt x="140309" y="16789"/>
                  </a:lnTo>
                  <a:lnTo>
                    <a:pt x="140347" y="16624"/>
                  </a:lnTo>
                  <a:lnTo>
                    <a:pt x="140449" y="16446"/>
                  </a:lnTo>
                  <a:lnTo>
                    <a:pt x="140614" y="16306"/>
                  </a:lnTo>
                  <a:lnTo>
                    <a:pt x="140855" y="16141"/>
                  </a:lnTo>
                  <a:lnTo>
                    <a:pt x="141211" y="15976"/>
                  </a:lnTo>
                  <a:lnTo>
                    <a:pt x="141643" y="15887"/>
                  </a:lnTo>
                  <a:lnTo>
                    <a:pt x="141986" y="15875"/>
                  </a:lnTo>
                  <a:lnTo>
                    <a:pt x="142392" y="15900"/>
                  </a:lnTo>
                  <a:lnTo>
                    <a:pt x="142773" y="15976"/>
                  </a:lnTo>
                  <a:lnTo>
                    <a:pt x="142913" y="16027"/>
                  </a:lnTo>
                  <a:lnTo>
                    <a:pt x="143167" y="16154"/>
                  </a:lnTo>
                  <a:lnTo>
                    <a:pt x="143421" y="16332"/>
                  </a:lnTo>
                  <a:lnTo>
                    <a:pt x="143522" y="16459"/>
                  </a:lnTo>
                  <a:lnTo>
                    <a:pt x="143624" y="16649"/>
                  </a:lnTo>
                  <a:lnTo>
                    <a:pt x="143662" y="16827"/>
                  </a:lnTo>
                  <a:lnTo>
                    <a:pt x="143662" y="14998"/>
                  </a:lnTo>
                  <a:lnTo>
                    <a:pt x="143014" y="14846"/>
                  </a:lnTo>
                  <a:lnTo>
                    <a:pt x="142684" y="14795"/>
                  </a:lnTo>
                  <a:lnTo>
                    <a:pt x="142328" y="14770"/>
                  </a:lnTo>
                  <a:lnTo>
                    <a:pt x="142138" y="14770"/>
                  </a:lnTo>
                  <a:lnTo>
                    <a:pt x="141973" y="14744"/>
                  </a:lnTo>
                  <a:lnTo>
                    <a:pt x="138684" y="16014"/>
                  </a:lnTo>
                  <a:lnTo>
                    <a:pt x="138518" y="16243"/>
                  </a:lnTo>
                  <a:lnTo>
                    <a:pt x="138379" y="16649"/>
                  </a:lnTo>
                  <a:lnTo>
                    <a:pt x="138366" y="16852"/>
                  </a:lnTo>
                  <a:lnTo>
                    <a:pt x="141630" y="18910"/>
                  </a:lnTo>
                  <a:lnTo>
                    <a:pt x="142341" y="18910"/>
                  </a:lnTo>
                  <a:lnTo>
                    <a:pt x="144868" y="18072"/>
                  </a:lnTo>
                  <a:lnTo>
                    <a:pt x="145249" y="17729"/>
                  </a:lnTo>
                  <a:lnTo>
                    <a:pt x="145440" y="17437"/>
                  </a:lnTo>
                  <a:lnTo>
                    <a:pt x="145529" y="17246"/>
                  </a:lnTo>
                  <a:lnTo>
                    <a:pt x="145580" y="17030"/>
                  </a:lnTo>
                  <a:lnTo>
                    <a:pt x="145592" y="16827"/>
                  </a:lnTo>
                  <a:close/>
                </a:path>
                <a:path w="158750" h="28575">
                  <a:moveTo>
                    <a:pt x="151790" y="27622"/>
                  </a:moveTo>
                  <a:lnTo>
                    <a:pt x="151752" y="27495"/>
                  </a:lnTo>
                  <a:lnTo>
                    <a:pt x="151663" y="27343"/>
                  </a:lnTo>
                  <a:lnTo>
                    <a:pt x="151511" y="27216"/>
                  </a:lnTo>
                  <a:lnTo>
                    <a:pt x="151384" y="27165"/>
                  </a:lnTo>
                  <a:lnTo>
                    <a:pt x="151218" y="27114"/>
                  </a:lnTo>
                  <a:lnTo>
                    <a:pt x="148247" y="26314"/>
                  </a:lnTo>
                  <a:lnTo>
                    <a:pt x="148094" y="26263"/>
                  </a:lnTo>
                  <a:lnTo>
                    <a:pt x="147904" y="26225"/>
                  </a:lnTo>
                  <a:lnTo>
                    <a:pt x="147713" y="26149"/>
                  </a:lnTo>
                  <a:lnTo>
                    <a:pt x="147497" y="26073"/>
                  </a:lnTo>
                  <a:lnTo>
                    <a:pt x="147231" y="25908"/>
                  </a:lnTo>
                  <a:lnTo>
                    <a:pt x="147015" y="25742"/>
                  </a:lnTo>
                  <a:lnTo>
                    <a:pt x="146748" y="25501"/>
                  </a:lnTo>
                  <a:lnTo>
                    <a:pt x="146672" y="25349"/>
                  </a:lnTo>
                  <a:lnTo>
                    <a:pt x="146596" y="25222"/>
                  </a:lnTo>
                  <a:lnTo>
                    <a:pt x="146570" y="25069"/>
                  </a:lnTo>
                  <a:lnTo>
                    <a:pt x="146558" y="24930"/>
                  </a:lnTo>
                  <a:lnTo>
                    <a:pt x="146596" y="24638"/>
                  </a:lnTo>
                  <a:lnTo>
                    <a:pt x="146659" y="24498"/>
                  </a:lnTo>
                  <a:lnTo>
                    <a:pt x="146735" y="24358"/>
                  </a:lnTo>
                  <a:lnTo>
                    <a:pt x="145059" y="23837"/>
                  </a:lnTo>
                  <a:lnTo>
                    <a:pt x="144754" y="24295"/>
                  </a:lnTo>
                  <a:lnTo>
                    <a:pt x="144703" y="24434"/>
                  </a:lnTo>
                  <a:lnTo>
                    <a:pt x="144640" y="24676"/>
                  </a:lnTo>
                  <a:lnTo>
                    <a:pt x="144627" y="24803"/>
                  </a:lnTo>
                  <a:lnTo>
                    <a:pt x="144627" y="24942"/>
                  </a:lnTo>
                  <a:lnTo>
                    <a:pt x="146469" y="27012"/>
                  </a:lnTo>
                  <a:lnTo>
                    <a:pt x="146634" y="27089"/>
                  </a:lnTo>
                  <a:lnTo>
                    <a:pt x="147078" y="27228"/>
                  </a:lnTo>
                  <a:lnTo>
                    <a:pt x="147218" y="27254"/>
                  </a:lnTo>
                  <a:lnTo>
                    <a:pt x="147358" y="27292"/>
                  </a:lnTo>
                  <a:lnTo>
                    <a:pt x="150406" y="28117"/>
                  </a:lnTo>
                  <a:lnTo>
                    <a:pt x="150545" y="28143"/>
                  </a:lnTo>
                  <a:lnTo>
                    <a:pt x="150723" y="28181"/>
                  </a:lnTo>
                  <a:lnTo>
                    <a:pt x="150914" y="28181"/>
                  </a:lnTo>
                  <a:lnTo>
                    <a:pt x="151142" y="28130"/>
                  </a:lnTo>
                  <a:lnTo>
                    <a:pt x="151282" y="28105"/>
                  </a:lnTo>
                  <a:lnTo>
                    <a:pt x="151434" y="28054"/>
                  </a:lnTo>
                  <a:lnTo>
                    <a:pt x="151574" y="27978"/>
                  </a:lnTo>
                  <a:lnTo>
                    <a:pt x="151701" y="27851"/>
                  </a:lnTo>
                  <a:lnTo>
                    <a:pt x="151777" y="27673"/>
                  </a:lnTo>
                  <a:close/>
                </a:path>
                <a:path w="158750" h="28575">
                  <a:moveTo>
                    <a:pt x="158457" y="19278"/>
                  </a:moveTo>
                  <a:lnTo>
                    <a:pt x="158381" y="19126"/>
                  </a:lnTo>
                  <a:lnTo>
                    <a:pt x="158242" y="18986"/>
                  </a:lnTo>
                  <a:lnTo>
                    <a:pt x="158076" y="18884"/>
                  </a:lnTo>
                  <a:lnTo>
                    <a:pt x="157924" y="18834"/>
                  </a:lnTo>
                  <a:lnTo>
                    <a:pt x="154927" y="18046"/>
                  </a:lnTo>
                  <a:lnTo>
                    <a:pt x="154774" y="17983"/>
                  </a:lnTo>
                  <a:lnTo>
                    <a:pt x="154597" y="17957"/>
                  </a:lnTo>
                  <a:lnTo>
                    <a:pt x="154114" y="17830"/>
                  </a:lnTo>
                  <a:lnTo>
                    <a:pt x="153898" y="17818"/>
                  </a:lnTo>
                  <a:lnTo>
                    <a:pt x="153682" y="17767"/>
                  </a:lnTo>
                  <a:lnTo>
                    <a:pt x="153238" y="17741"/>
                  </a:lnTo>
                  <a:lnTo>
                    <a:pt x="153022" y="17741"/>
                  </a:lnTo>
                  <a:lnTo>
                    <a:pt x="152819" y="17716"/>
                  </a:lnTo>
                  <a:lnTo>
                    <a:pt x="152361" y="17741"/>
                  </a:lnTo>
                  <a:lnTo>
                    <a:pt x="152158" y="17767"/>
                  </a:lnTo>
                  <a:lnTo>
                    <a:pt x="151930" y="17780"/>
                  </a:lnTo>
                  <a:lnTo>
                    <a:pt x="148767" y="19215"/>
                  </a:lnTo>
                  <a:lnTo>
                    <a:pt x="145059" y="23825"/>
                  </a:lnTo>
                  <a:lnTo>
                    <a:pt x="146799" y="24282"/>
                  </a:lnTo>
                  <a:lnTo>
                    <a:pt x="150507" y="19710"/>
                  </a:lnTo>
                  <a:lnTo>
                    <a:pt x="150685" y="19507"/>
                  </a:lnTo>
                  <a:lnTo>
                    <a:pt x="150863" y="19392"/>
                  </a:lnTo>
                  <a:lnTo>
                    <a:pt x="151104" y="19227"/>
                  </a:lnTo>
                  <a:lnTo>
                    <a:pt x="151396" y="19088"/>
                  </a:lnTo>
                  <a:lnTo>
                    <a:pt x="151523" y="19062"/>
                  </a:lnTo>
                  <a:lnTo>
                    <a:pt x="151828" y="18973"/>
                  </a:lnTo>
                  <a:lnTo>
                    <a:pt x="151955" y="18935"/>
                  </a:lnTo>
                  <a:lnTo>
                    <a:pt x="152082" y="18910"/>
                  </a:lnTo>
                  <a:lnTo>
                    <a:pt x="152311" y="18884"/>
                  </a:lnTo>
                  <a:lnTo>
                    <a:pt x="152438" y="18859"/>
                  </a:lnTo>
                  <a:lnTo>
                    <a:pt x="153060" y="18846"/>
                  </a:lnTo>
                  <a:lnTo>
                    <a:pt x="153314" y="18884"/>
                  </a:lnTo>
                  <a:lnTo>
                    <a:pt x="153568" y="18910"/>
                  </a:lnTo>
                  <a:lnTo>
                    <a:pt x="153758" y="18961"/>
                  </a:lnTo>
                  <a:lnTo>
                    <a:pt x="153885" y="18986"/>
                  </a:lnTo>
                  <a:lnTo>
                    <a:pt x="157086" y="19850"/>
                  </a:lnTo>
                  <a:lnTo>
                    <a:pt x="157213" y="19862"/>
                  </a:lnTo>
                  <a:lnTo>
                    <a:pt x="157416" y="19900"/>
                  </a:lnTo>
                  <a:lnTo>
                    <a:pt x="157594" y="19900"/>
                  </a:lnTo>
                  <a:lnTo>
                    <a:pt x="157835" y="19850"/>
                  </a:lnTo>
                  <a:lnTo>
                    <a:pt x="157975" y="19824"/>
                  </a:lnTo>
                  <a:lnTo>
                    <a:pt x="158127" y="19773"/>
                  </a:lnTo>
                  <a:lnTo>
                    <a:pt x="158280" y="19672"/>
                  </a:lnTo>
                  <a:lnTo>
                    <a:pt x="158381" y="19545"/>
                  </a:lnTo>
                  <a:lnTo>
                    <a:pt x="158457" y="1939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006853" y="1380159"/>
              <a:ext cx="157480" cy="45085"/>
            </a:xfrm>
            <a:custGeom>
              <a:avLst/>
              <a:gdLst/>
              <a:ahLst/>
              <a:cxnLst/>
              <a:rect l="l" t="t" r="r" b="b"/>
              <a:pathLst>
                <a:path w="157479" h="45084">
                  <a:moveTo>
                    <a:pt x="1930" y="4318"/>
                  </a:moveTo>
                  <a:lnTo>
                    <a:pt x="0" y="4229"/>
                  </a:lnTo>
                  <a:lnTo>
                    <a:pt x="88" y="4508"/>
                  </a:lnTo>
                  <a:lnTo>
                    <a:pt x="330" y="4686"/>
                  </a:lnTo>
                  <a:lnTo>
                    <a:pt x="698" y="4800"/>
                  </a:lnTo>
                  <a:lnTo>
                    <a:pt x="1079" y="4826"/>
                  </a:lnTo>
                  <a:lnTo>
                    <a:pt x="1257" y="4800"/>
                  </a:lnTo>
                  <a:lnTo>
                    <a:pt x="1701" y="4648"/>
                  </a:lnTo>
                  <a:lnTo>
                    <a:pt x="1854" y="4508"/>
                  </a:lnTo>
                  <a:lnTo>
                    <a:pt x="1930" y="4318"/>
                  </a:lnTo>
                  <a:close/>
                </a:path>
                <a:path w="157479" h="45084">
                  <a:moveTo>
                    <a:pt x="9537" y="520"/>
                  </a:moveTo>
                  <a:lnTo>
                    <a:pt x="9474" y="393"/>
                  </a:lnTo>
                  <a:lnTo>
                    <a:pt x="9359" y="241"/>
                  </a:lnTo>
                  <a:lnTo>
                    <a:pt x="9220" y="165"/>
                  </a:lnTo>
                  <a:lnTo>
                    <a:pt x="9055" y="101"/>
                  </a:lnTo>
                  <a:lnTo>
                    <a:pt x="8890" y="50"/>
                  </a:lnTo>
                  <a:lnTo>
                    <a:pt x="8712" y="25"/>
                  </a:lnTo>
                  <a:lnTo>
                    <a:pt x="8280" y="0"/>
                  </a:lnTo>
                  <a:lnTo>
                    <a:pt x="7493" y="0"/>
                  </a:lnTo>
                  <a:lnTo>
                    <a:pt x="7086" y="38"/>
                  </a:lnTo>
                  <a:lnTo>
                    <a:pt x="6705" y="50"/>
                  </a:lnTo>
                  <a:lnTo>
                    <a:pt x="5930" y="139"/>
                  </a:lnTo>
                  <a:lnTo>
                    <a:pt x="0" y="4216"/>
                  </a:lnTo>
                  <a:lnTo>
                    <a:pt x="1930" y="4305"/>
                  </a:lnTo>
                  <a:lnTo>
                    <a:pt x="1955" y="4140"/>
                  </a:lnTo>
                  <a:lnTo>
                    <a:pt x="2070" y="3797"/>
                  </a:lnTo>
                  <a:lnTo>
                    <a:pt x="7607" y="1117"/>
                  </a:lnTo>
                  <a:lnTo>
                    <a:pt x="8496" y="1130"/>
                  </a:lnTo>
                  <a:lnTo>
                    <a:pt x="8724" y="1130"/>
                  </a:lnTo>
                  <a:lnTo>
                    <a:pt x="8864" y="1117"/>
                  </a:lnTo>
                  <a:lnTo>
                    <a:pt x="9004" y="1092"/>
                  </a:lnTo>
                  <a:lnTo>
                    <a:pt x="9194" y="1016"/>
                  </a:lnTo>
                  <a:lnTo>
                    <a:pt x="9321" y="939"/>
                  </a:lnTo>
                  <a:lnTo>
                    <a:pt x="9448" y="812"/>
                  </a:lnTo>
                  <a:lnTo>
                    <a:pt x="9537" y="660"/>
                  </a:lnTo>
                  <a:lnTo>
                    <a:pt x="9537" y="520"/>
                  </a:lnTo>
                  <a:close/>
                </a:path>
                <a:path w="157479" h="45084">
                  <a:moveTo>
                    <a:pt x="22567" y="2806"/>
                  </a:moveTo>
                  <a:lnTo>
                    <a:pt x="20637" y="2717"/>
                  </a:lnTo>
                  <a:lnTo>
                    <a:pt x="20612" y="2857"/>
                  </a:lnTo>
                  <a:lnTo>
                    <a:pt x="20421" y="3124"/>
                  </a:lnTo>
                  <a:lnTo>
                    <a:pt x="19164" y="3581"/>
                  </a:lnTo>
                  <a:lnTo>
                    <a:pt x="18910" y="3606"/>
                  </a:lnTo>
                  <a:lnTo>
                    <a:pt x="18592" y="3568"/>
                  </a:lnTo>
                  <a:lnTo>
                    <a:pt x="17513" y="3086"/>
                  </a:lnTo>
                  <a:lnTo>
                    <a:pt x="17360" y="2882"/>
                  </a:lnTo>
                  <a:lnTo>
                    <a:pt x="17310" y="2692"/>
                  </a:lnTo>
                  <a:lnTo>
                    <a:pt x="17310" y="2565"/>
                  </a:lnTo>
                  <a:lnTo>
                    <a:pt x="15392" y="2463"/>
                  </a:lnTo>
                  <a:lnTo>
                    <a:pt x="15379" y="2755"/>
                  </a:lnTo>
                  <a:lnTo>
                    <a:pt x="15417" y="2959"/>
                  </a:lnTo>
                  <a:lnTo>
                    <a:pt x="18669" y="4711"/>
                  </a:lnTo>
                  <a:lnTo>
                    <a:pt x="19545" y="4699"/>
                  </a:lnTo>
                  <a:lnTo>
                    <a:pt x="20053" y="4622"/>
                  </a:lnTo>
                  <a:lnTo>
                    <a:pt x="20561" y="4495"/>
                  </a:lnTo>
                  <a:lnTo>
                    <a:pt x="20713" y="4470"/>
                  </a:lnTo>
                  <a:lnTo>
                    <a:pt x="21158" y="4292"/>
                  </a:lnTo>
                  <a:lnTo>
                    <a:pt x="21285" y="4216"/>
                  </a:lnTo>
                  <a:lnTo>
                    <a:pt x="21424" y="4152"/>
                  </a:lnTo>
                  <a:lnTo>
                    <a:pt x="21678" y="4013"/>
                  </a:lnTo>
                  <a:lnTo>
                    <a:pt x="21907" y="3848"/>
                  </a:lnTo>
                  <a:lnTo>
                    <a:pt x="22085" y="3683"/>
                  </a:lnTo>
                  <a:lnTo>
                    <a:pt x="22263" y="3505"/>
                  </a:lnTo>
                  <a:lnTo>
                    <a:pt x="22428" y="3213"/>
                  </a:lnTo>
                  <a:lnTo>
                    <a:pt x="22555" y="2908"/>
                  </a:lnTo>
                  <a:close/>
                </a:path>
                <a:path w="157479" h="45084">
                  <a:moveTo>
                    <a:pt x="22593" y="2501"/>
                  </a:moveTo>
                  <a:lnTo>
                    <a:pt x="19304" y="558"/>
                  </a:lnTo>
                  <a:lnTo>
                    <a:pt x="18605" y="558"/>
                  </a:lnTo>
                  <a:lnTo>
                    <a:pt x="15430" y="2349"/>
                  </a:lnTo>
                  <a:lnTo>
                    <a:pt x="17310" y="2552"/>
                  </a:lnTo>
                  <a:lnTo>
                    <a:pt x="17360" y="2413"/>
                  </a:lnTo>
                  <a:lnTo>
                    <a:pt x="17475" y="2222"/>
                  </a:lnTo>
                  <a:lnTo>
                    <a:pt x="17627" y="2070"/>
                  </a:lnTo>
                  <a:lnTo>
                    <a:pt x="18110" y="1803"/>
                  </a:lnTo>
                  <a:lnTo>
                    <a:pt x="18415" y="1727"/>
                  </a:lnTo>
                  <a:lnTo>
                    <a:pt x="18796" y="1689"/>
                  </a:lnTo>
                  <a:lnTo>
                    <a:pt x="19138" y="1663"/>
                  </a:lnTo>
                  <a:lnTo>
                    <a:pt x="19545" y="1727"/>
                  </a:lnTo>
                  <a:lnTo>
                    <a:pt x="19685" y="1765"/>
                  </a:lnTo>
                  <a:lnTo>
                    <a:pt x="19837" y="1790"/>
                  </a:lnTo>
                  <a:lnTo>
                    <a:pt x="20269" y="2006"/>
                  </a:lnTo>
                  <a:lnTo>
                    <a:pt x="20421" y="2133"/>
                  </a:lnTo>
                  <a:lnTo>
                    <a:pt x="20561" y="2298"/>
                  </a:lnTo>
                  <a:lnTo>
                    <a:pt x="20637" y="2489"/>
                  </a:lnTo>
                  <a:lnTo>
                    <a:pt x="20650" y="2654"/>
                  </a:lnTo>
                  <a:lnTo>
                    <a:pt x="22567" y="2806"/>
                  </a:lnTo>
                  <a:lnTo>
                    <a:pt x="22593" y="2501"/>
                  </a:lnTo>
                  <a:close/>
                </a:path>
                <a:path w="157479" h="45084">
                  <a:moveTo>
                    <a:pt x="33743" y="10464"/>
                  </a:moveTo>
                  <a:lnTo>
                    <a:pt x="30467" y="10299"/>
                  </a:lnTo>
                  <a:lnTo>
                    <a:pt x="30302" y="10274"/>
                  </a:lnTo>
                  <a:lnTo>
                    <a:pt x="30124" y="10274"/>
                  </a:lnTo>
                  <a:lnTo>
                    <a:pt x="29883" y="10248"/>
                  </a:lnTo>
                  <a:lnTo>
                    <a:pt x="29756" y="10223"/>
                  </a:lnTo>
                  <a:lnTo>
                    <a:pt x="29184" y="10096"/>
                  </a:lnTo>
                  <a:lnTo>
                    <a:pt x="28968" y="9994"/>
                  </a:lnTo>
                  <a:lnTo>
                    <a:pt x="28600" y="9817"/>
                  </a:lnTo>
                  <a:lnTo>
                    <a:pt x="28435" y="9702"/>
                  </a:lnTo>
                  <a:lnTo>
                    <a:pt x="28232" y="9525"/>
                  </a:lnTo>
                  <a:lnTo>
                    <a:pt x="28079" y="9334"/>
                  </a:lnTo>
                  <a:lnTo>
                    <a:pt x="28003" y="9182"/>
                  </a:lnTo>
                  <a:lnTo>
                    <a:pt x="27952" y="9042"/>
                  </a:lnTo>
                  <a:lnTo>
                    <a:pt x="27927" y="8902"/>
                  </a:lnTo>
                  <a:lnTo>
                    <a:pt x="27927" y="8750"/>
                  </a:lnTo>
                  <a:lnTo>
                    <a:pt x="26009" y="8597"/>
                  </a:lnTo>
                  <a:lnTo>
                    <a:pt x="26543" y="10058"/>
                  </a:lnTo>
                  <a:lnTo>
                    <a:pt x="26885" y="10388"/>
                  </a:lnTo>
                  <a:lnTo>
                    <a:pt x="27051" y="10477"/>
                  </a:lnTo>
                  <a:lnTo>
                    <a:pt x="27495" y="10756"/>
                  </a:lnTo>
                  <a:lnTo>
                    <a:pt x="29222" y="11290"/>
                  </a:lnTo>
                  <a:lnTo>
                    <a:pt x="29438" y="11328"/>
                  </a:lnTo>
                  <a:lnTo>
                    <a:pt x="29819" y="11366"/>
                  </a:lnTo>
                  <a:lnTo>
                    <a:pt x="29946" y="11379"/>
                  </a:lnTo>
                  <a:lnTo>
                    <a:pt x="30086" y="11391"/>
                  </a:lnTo>
                  <a:lnTo>
                    <a:pt x="33578" y="11569"/>
                  </a:lnTo>
                  <a:lnTo>
                    <a:pt x="33743" y="10464"/>
                  </a:lnTo>
                  <a:close/>
                </a:path>
                <a:path w="157479" h="45084">
                  <a:moveTo>
                    <a:pt x="34632" y="10947"/>
                  </a:moveTo>
                  <a:lnTo>
                    <a:pt x="34544" y="10756"/>
                  </a:lnTo>
                  <a:lnTo>
                    <a:pt x="34404" y="10655"/>
                  </a:lnTo>
                  <a:lnTo>
                    <a:pt x="34277" y="10579"/>
                  </a:lnTo>
                  <a:lnTo>
                    <a:pt x="34150" y="10528"/>
                  </a:lnTo>
                  <a:lnTo>
                    <a:pt x="33985" y="10477"/>
                  </a:lnTo>
                  <a:lnTo>
                    <a:pt x="33807" y="10452"/>
                  </a:lnTo>
                  <a:lnTo>
                    <a:pt x="33591" y="11557"/>
                  </a:lnTo>
                  <a:lnTo>
                    <a:pt x="33820" y="11557"/>
                  </a:lnTo>
                  <a:lnTo>
                    <a:pt x="33959" y="11531"/>
                  </a:lnTo>
                  <a:lnTo>
                    <a:pt x="34099" y="11506"/>
                  </a:lnTo>
                  <a:lnTo>
                    <a:pt x="34251" y="11455"/>
                  </a:lnTo>
                  <a:lnTo>
                    <a:pt x="34417" y="11366"/>
                  </a:lnTo>
                  <a:lnTo>
                    <a:pt x="34544" y="11239"/>
                  </a:lnTo>
                  <a:lnTo>
                    <a:pt x="34632" y="11049"/>
                  </a:lnTo>
                  <a:close/>
                </a:path>
                <a:path w="157479" h="45084">
                  <a:moveTo>
                    <a:pt x="35991" y="1816"/>
                  </a:moveTo>
                  <a:lnTo>
                    <a:pt x="35902" y="1663"/>
                  </a:lnTo>
                  <a:lnTo>
                    <a:pt x="35775" y="1562"/>
                  </a:lnTo>
                  <a:lnTo>
                    <a:pt x="35598" y="1473"/>
                  </a:lnTo>
                  <a:lnTo>
                    <a:pt x="35433" y="1409"/>
                  </a:lnTo>
                  <a:lnTo>
                    <a:pt x="35306" y="1371"/>
                  </a:lnTo>
                  <a:lnTo>
                    <a:pt x="35166" y="1358"/>
                  </a:lnTo>
                  <a:lnTo>
                    <a:pt x="31851" y="1206"/>
                  </a:lnTo>
                  <a:lnTo>
                    <a:pt x="31699" y="1193"/>
                  </a:lnTo>
                  <a:lnTo>
                    <a:pt x="31407" y="1168"/>
                  </a:lnTo>
                  <a:lnTo>
                    <a:pt x="30962" y="1168"/>
                  </a:lnTo>
                  <a:lnTo>
                    <a:pt x="30746" y="1193"/>
                  </a:lnTo>
                  <a:lnTo>
                    <a:pt x="30530" y="1206"/>
                  </a:lnTo>
                  <a:lnTo>
                    <a:pt x="28359" y="1790"/>
                  </a:lnTo>
                  <a:lnTo>
                    <a:pt x="28194" y="1866"/>
                  </a:lnTo>
                  <a:lnTo>
                    <a:pt x="27736" y="2146"/>
                  </a:lnTo>
                  <a:lnTo>
                    <a:pt x="27597" y="2247"/>
                  </a:lnTo>
                  <a:lnTo>
                    <a:pt x="27368" y="2451"/>
                  </a:lnTo>
                  <a:lnTo>
                    <a:pt x="27266" y="2578"/>
                  </a:lnTo>
                  <a:lnTo>
                    <a:pt x="27000" y="2921"/>
                  </a:lnTo>
                  <a:lnTo>
                    <a:pt x="26873" y="3162"/>
                  </a:lnTo>
                  <a:lnTo>
                    <a:pt x="26797" y="3403"/>
                  </a:lnTo>
                  <a:lnTo>
                    <a:pt x="26758" y="3530"/>
                  </a:lnTo>
                  <a:lnTo>
                    <a:pt x="26022" y="8509"/>
                  </a:lnTo>
                  <a:lnTo>
                    <a:pt x="27927" y="8674"/>
                  </a:lnTo>
                  <a:lnTo>
                    <a:pt x="28651" y="3759"/>
                  </a:lnTo>
                  <a:lnTo>
                    <a:pt x="28714" y="3568"/>
                  </a:lnTo>
                  <a:lnTo>
                    <a:pt x="29324" y="2794"/>
                  </a:lnTo>
                  <a:lnTo>
                    <a:pt x="29502" y="2679"/>
                  </a:lnTo>
                  <a:lnTo>
                    <a:pt x="29705" y="2590"/>
                  </a:lnTo>
                  <a:lnTo>
                    <a:pt x="30010" y="2463"/>
                  </a:lnTo>
                  <a:lnTo>
                    <a:pt x="30353" y="2374"/>
                  </a:lnTo>
                  <a:lnTo>
                    <a:pt x="30594" y="2324"/>
                  </a:lnTo>
                  <a:lnTo>
                    <a:pt x="30835" y="2298"/>
                  </a:lnTo>
                  <a:lnTo>
                    <a:pt x="31407" y="2298"/>
                  </a:lnTo>
                  <a:lnTo>
                    <a:pt x="34950" y="2463"/>
                  </a:lnTo>
                  <a:lnTo>
                    <a:pt x="35191" y="2463"/>
                  </a:lnTo>
                  <a:lnTo>
                    <a:pt x="35318" y="2438"/>
                  </a:lnTo>
                  <a:lnTo>
                    <a:pt x="35458" y="2413"/>
                  </a:lnTo>
                  <a:lnTo>
                    <a:pt x="35623" y="2362"/>
                  </a:lnTo>
                  <a:lnTo>
                    <a:pt x="35763" y="2286"/>
                  </a:lnTo>
                  <a:lnTo>
                    <a:pt x="35915" y="2146"/>
                  </a:lnTo>
                  <a:lnTo>
                    <a:pt x="35991" y="1993"/>
                  </a:lnTo>
                  <a:lnTo>
                    <a:pt x="35991" y="1816"/>
                  </a:lnTo>
                  <a:close/>
                </a:path>
                <a:path w="157479" h="45084">
                  <a:moveTo>
                    <a:pt x="137147" y="31597"/>
                  </a:moveTo>
                  <a:lnTo>
                    <a:pt x="136169" y="30048"/>
                  </a:lnTo>
                  <a:lnTo>
                    <a:pt x="135902" y="29832"/>
                  </a:lnTo>
                  <a:lnTo>
                    <a:pt x="135750" y="29768"/>
                  </a:lnTo>
                  <a:lnTo>
                    <a:pt x="135610" y="29667"/>
                  </a:lnTo>
                  <a:lnTo>
                    <a:pt x="135039" y="29387"/>
                  </a:lnTo>
                  <a:lnTo>
                    <a:pt x="134543" y="29197"/>
                  </a:lnTo>
                  <a:lnTo>
                    <a:pt x="133743" y="28956"/>
                  </a:lnTo>
                  <a:lnTo>
                    <a:pt x="133464" y="28917"/>
                  </a:lnTo>
                  <a:lnTo>
                    <a:pt x="132905" y="28803"/>
                  </a:lnTo>
                  <a:lnTo>
                    <a:pt x="132321" y="28740"/>
                  </a:lnTo>
                  <a:lnTo>
                    <a:pt x="131737" y="28702"/>
                  </a:lnTo>
                  <a:lnTo>
                    <a:pt x="131127" y="28702"/>
                  </a:lnTo>
                  <a:lnTo>
                    <a:pt x="130543" y="28740"/>
                  </a:lnTo>
                  <a:lnTo>
                    <a:pt x="129959" y="28803"/>
                  </a:lnTo>
                  <a:lnTo>
                    <a:pt x="129387" y="28917"/>
                  </a:lnTo>
                  <a:lnTo>
                    <a:pt x="129120" y="28956"/>
                  </a:lnTo>
                  <a:lnTo>
                    <a:pt x="128676" y="29083"/>
                  </a:lnTo>
                  <a:lnTo>
                    <a:pt x="128536" y="29146"/>
                  </a:lnTo>
                  <a:lnTo>
                    <a:pt x="128397" y="29222"/>
                  </a:lnTo>
                  <a:lnTo>
                    <a:pt x="128257" y="29349"/>
                  </a:lnTo>
                  <a:lnTo>
                    <a:pt x="128181" y="29502"/>
                  </a:lnTo>
                  <a:lnTo>
                    <a:pt x="128143" y="29654"/>
                  </a:lnTo>
                  <a:lnTo>
                    <a:pt x="128244" y="29806"/>
                  </a:lnTo>
                  <a:lnTo>
                    <a:pt x="128358" y="29933"/>
                  </a:lnTo>
                  <a:lnTo>
                    <a:pt x="128536" y="30022"/>
                  </a:lnTo>
                  <a:lnTo>
                    <a:pt x="128689" y="30086"/>
                  </a:lnTo>
                  <a:lnTo>
                    <a:pt x="128828" y="30111"/>
                  </a:lnTo>
                  <a:lnTo>
                    <a:pt x="128968" y="30137"/>
                  </a:lnTo>
                  <a:lnTo>
                    <a:pt x="129197" y="30149"/>
                  </a:lnTo>
                  <a:lnTo>
                    <a:pt x="129324" y="30137"/>
                  </a:lnTo>
                  <a:lnTo>
                    <a:pt x="129514" y="30086"/>
                  </a:lnTo>
                  <a:lnTo>
                    <a:pt x="130035" y="29946"/>
                  </a:lnTo>
                  <a:lnTo>
                    <a:pt x="130429" y="29883"/>
                  </a:lnTo>
                  <a:lnTo>
                    <a:pt x="130822" y="29845"/>
                  </a:lnTo>
                  <a:lnTo>
                    <a:pt x="131229" y="29819"/>
                  </a:lnTo>
                  <a:lnTo>
                    <a:pt x="131622" y="29819"/>
                  </a:lnTo>
                  <a:lnTo>
                    <a:pt x="132041" y="29845"/>
                  </a:lnTo>
                  <a:lnTo>
                    <a:pt x="132422" y="29883"/>
                  </a:lnTo>
                  <a:lnTo>
                    <a:pt x="132816" y="29946"/>
                  </a:lnTo>
                  <a:lnTo>
                    <a:pt x="132994" y="29997"/>
                  </a:lnTo>
                  <a:lnTo>
                    <a:pt x="133184" y="30035"/>
                  </a:lnTo>
                  <a:lnTo>
                    <a:pt x="133705" y="30213"/>
                  </a:lnTo>
                  <a:lnTo>
                    <a:pt x="133883" y="30289"/>
                  </a:lnTo>
                  <a:lnTo>
                    <a:pt x="134327" y="30518"/>
                  </a:lnTo>
                  <a:lnTo>
                    <a:pt x="134645" y="30708"/>
                  </a:lnTo>
                  <a:lnTo>
                    <a:pt x="134924" y="31000"/>
                  </a:lnTo>
                  <a:lnTo>
                    <a:pt x="135051" y="31153"/>
                  </a:lnTo>
                  <a:lnTo>
                    <a:pt x="135128" y="31318"/>
                  </a:lnTo>
                  <a:lnTo>
                    <a:pt x="135191" y="31470"/>
                  </a:lnTo>
                  <a:lnTo>
                    <a:pt x="135216" y="31648"/>
                  </a:lnTo>
                  <a:lnTo>
                    <a:pt x="135216" y="31813"/>
                  </a:lnTo>
                  <a:lnTo>
                    <a:pt x="135191" y="31991"/>
                  </a:lnTo>
                  <a:lnTo>
                    <a:pt x="135128" y="32156"/>
                  </a:lnTo>
                  <a:lnTo>
                    <a:pt x="135051" y="32308"/>
                  </a:lnTo>
                  <a:lnTo>
                    <a:pt x="134924" y="32473"/>
                  </a:lnTo>
                  <a:lnTo>
                    <a:pt x="134785" y="32626"/>
                  </a:lnTo>
                  <a:lnTo>
                    <a:pt x="134645" y="32753"/>
                  </a:lnTo>
                  <a:lnTo>
                    <a:pt x="134442" y="32893"/>
                  </a:lnTo>
                  <a:lnTo>
                    <a:pt x="134302" y="32969"/>
                  </a:lnTo>
                  <a:lnTo>
                    <a:pt x="134175" y="33045"/>
                  </a:lnTo>
                  <a:lnTo>
                    <a:pt x="133896" y="33159"/>
                  </a:lnTo>
                  <a:lnTo>
                    <a:pt x="133362" y="33350"/>
                  </a:lnTo>
                  <a:lnTo>
                    <a:pt x="133184" y="33375"/>
                  </a:lnTo>
                  <a:lnTo>
                    <a:pt x="133032" y="33413"/>
                  </a:lnTo>
                  <a:lnTo>
                    <a:pt x="132740" y="33451"/>
                  </a:lnTo>
                  <a:lnTo>
                    <a:pt x="132575" y="33489"/>
                  </a:lnTo>
                  <a:lnTo>
                    <a:pt x="132422" y="33502"/>
                  </a:lnTo>
                  <a:lnTo>
                    <a:pt x="131927" y="33502"/>
                  </a:lnTo>
                  <a:lnTo>
                    <a:pt x="131737" y="33515"/>
                  </a:lnTo>
                  <a:lnTo>
                    <a:pt x="131546" y="33540"/>
                  </a:lnTo>
                  <a:lnTo>
                    <a:pt x="120586" y="34048"/>
                  </a:lnTo>
                  <a:lnTo>
                    <a:pt x="120332" y="34048"/>
                  </a:lnTo>
                  <a:lnTo>
                    <a:pt x="120192" y="34061"/>
                  </a:lnTo>
                  <a:lnTo>
                    <a:pt x="120065" y="34086"/>
                  </a:lnTo>
                  <a:lnTo>
                    <a:pt x="119938" y="34124"/>
                  </a:lnTo>
                  <a:lnTo>
                    <a:pt x="119799" y="34163"/>
                  </a:lnTo>
                  <a:lnTo>
                    <a:pt x="119646" y="34264"/>
                  </a:lnTo>
                  <a:lnTo>
                    <a:pt x="119507" y="34417"/>
                  </a:lnTo>
                  <a:lnTo>
                    <a:pt x="119456" y="34696"/>
                  </a:lnTo>
                  <a:lnTo>
                    <a:pt x="119532" y="34836"/>
                  </a:lnTo>
                  <a:lnTo>
                    <a:pt x="119672" y="34963"/>
                  </a:lnTo>
                  <a:lnTo>
                    <a:pt x="119837" y="35052"/>
                  </a:lnTo>
                  <a:lnTo>
                    <a:pt x="125945" y="38582"/>
                  </a:lnTo>
                  <a:lnTo>
                    <a:pt x="126098" y="38658"/>
                  </a:lnTo>
                  <a:lnTo>
                    <a:pt x="126225" y="38684"/>
                  </a:lnTo>
                  <a:lnTo>
                    <a:pt x="126390" y="38735"/>
                  </a:lnTo>
                  <a:lnTo>
                    <a:pt x="126580" y="38747"/>
                  </a:lnTo>
                  <a:lnTo>
                    <a:pt x="126784" y="38735"/>
                  </a:lnTo>
                  <a:lnTo>
                    <a:pt x="126961" y="38722"/>
                  </a:lnTo>
                  <a:lnTo>
                    <a:pt x="127127" y="38671"/>
                  </a:lnTo>
                  <a:lnTo>
                    <a:pt x="127266" y="38595"/>
                  </a:lnTo>
                  <a:lnTo>
                    <a:pt x="127406" y="38519"/>
                  </a:lnTo>
                  <a:lnTo>
                    <a:pt x="127520" y="38392"/>
                  </a:lnTo>
                  <a:lnTo>
                    <a:pt x="127609" y="38214"/>
                  </a:lnTo>
                  <a:lnTo>
                    <a:pt x="127596" y="38087"/>
                  </a:lnTo>
                  <a:lnTo>
                    <a:pt x="127508" y="37947"/>
                  </a:lnTo>
                  <a:lnTo>
                    <a:pt x="127342" y="37807"/>
                  </a:lnTo>
                  <a:lnTo>
                    <a:pt x="122593" y="35064"/>
                  </a:lnTo>
                  <a:lnTo>
                    <a:pt x="131927" y="34632"/>
                  </a:lnTo>
                  <a:lnTo>
                    <a:pt x="132156" y="34632"/>
                  </a:lnTo>
                  <a:lnTo>
                    <a:pt x="132892" y="34582"/>
                  </a:lnTo>
                  <a:lnTo>
                    <a:pt x="135572" y="33820"/>
                  </a:lnTo>
                  <a:lnTo>
                    <a:pt x="135699" y="33743"/>
                  </a:lnTo>
                  <a:lnTo>
                    <a:pt x="135902" y="33629"/>
                  </a:lnTo>
                  <a:lnTo>
                    <a:pt x="136169" y="33439"/>
                  </a:lnTo>
                  <a:lnTo>
                    <a:pt x="136309" y="33312"/>
                  </a:lnTo>
                  <a:lnTo>
                    <a:pt x="136448" y="33197"/>
                  </a:lnTo>
                  <a:lnTo>
                    <a:pt x="136690" y="32956"/>
                  </a:lnTo>
                  <a:lnTo>
                    <a:pt x="137147" y="31877"/>
                  </a:lnTo>
                  <a:lnTo>
                    <a:pt x="137147" y="31597"/>
                  </a:lnTo>
                  <a:close/>
                </a:path>
                <a:path w="157479" h="45084">
                  <a:moveTo>
                    <a:pt x="147916" y="37807"/>
                  </a:moveTo>
                  <a:lnTo>
                    <a:pt x="147904" y="37579"/>
                  </a:lnTo>
                  <a:lnTo>
                    <a:pt x="147853" y="37350"/>
                  </a:lnTo>
                  <a:lnTo>
                    <a:pt x="147751" y="37096"/>
                  </a:lnTo>
                  <a:lnTo>
                    <a:pt x="147624" y="36880"/>
                  </a:lnTo>
                  <a:lnTo>
                    <a:pt x="147459" y="36664"/>
                  </a:lnTo>
                  <a:lnTo>
                    <a:pt x="147243" y="36449"/>
                  </a:lnTo>
                  <a:lnTo>
                    <a:pt x="146989" y="36271"/>
                  </a:lnTo>
                  <a:lnTo>
                    <a:pt x="146850" y="36182"/>
                  </a:lnTo>
                  <a:lnTo>
                    <a:pt x="146710" y="36080"/>
                  </a:lnTo>
                  <a:lnTo>
                    <a:pt x="146583" y="36004"/>
                  </a:lnTo>
                  <a:lnTo>
                    <a:pt x="146227" y="35839"/>
                  </a:lnTo>
                  <a:lnTo>
                    <a:pt x="146037" y="35763"/>
                  </a:lnTo>
                  <a:lnTo>
                    <a:pt x="145986" y="37795"/>
                  </a:lnTo>
                  <a:lnTo>
                    <a:pt x="145973" y="37934"/>
                  </a:lnTo>
                  <a:lnTo>
                    <a:pt x="145935" y="38061"/>
                  </a:lnTo>
                  <a:lnTo>
                    <a:pt x="145808" y="38303"/>
                  </a:lnTo>
                  <a:lnTo>
                    <a:pt x="145719" y="38430"/>
                  </a:lnTo>
                  <a:lnTo>
                    <a:pt x="145453" y="38811"/>
                  </a:lnTo>
                  <a:lnTo>
                    <a:pt x="144386" y="38887"/>
                  </a:lnTo>
                  <a:lnTo>
                    <a:pt x="144386" y="39979"/>
                  </a:lnTo>
                  <a:lnTo>
                    <a:pt x="142824" y="41084"/>
                  </a:lnTo>
                  <a:lnTo>
                    <a:pt x="142697" y="41160"/>
                  </a:lnTo>
                  <a:lnTo>
                    <a:pt x="142430" y="41313"/>
                  </a:lnTo>
                  <a:lnTo>
                    <a:pt x="141846" y="41605"/>
                  </a:lnTo>
                  <a:lnTo>
                    <a:pt x="140893" y="42011"/>
                  </a:lnTo>
                  <a:lnTo>
                    <a:pt x="140398" y="42176"/>
                  </a:lnTo>
                  <a:lnTo>
                    <a:pt x="139877" y="42367"/>
                  </a:lnTo>
                  <a:lnTo>
                    <a:pt x="138798" y="42646"/>
                  </a:lnTo>
                  <a:lnTo>
                    <a:pt x="138379" y="42722"/>
                  </a:lnTo>
                  <a:lnTo>
                    <a:pt x="138252" y="42748"/>
                  </a:lnTo>
                  <a:lnTo>
                    <a:pt x="138112" y="42773"/>
                  </a:lnTo>
                  <a:lnTo>
                    <a:pt x="137883" y="42824"/>
                  </a:lnTo>
                  <a:lnTo>
                    <a:pt x="137668" y="42862"/>
                  </a:lnTo>
                  <a:lnTo>
                    <a:pt x="137236" y="42900"/>
                  </a:lnTo>
                  <a:lnTo>
                    <a:pt x="137007" y="42900"/>
                  </a:lnTo>
                  <a:lnTo>
                    <a:pt x="136664" y="42875"/>
                  </a:lnTo>
                  <a:lnTo>
                    <a:pt x="136347" y="42824"/>
                  </a:lnTo>
                  <a:lnTo>
                    <a:pt x="136144" y="42786"/>
                  </a:lnTo>
                  <a:lnTo>
                    <a:pt x="135940" y="42722"/>
                  </a:lnTo>
                  <a:lnTo>
                    <a:pt x="135750" y="42646"/>
                  </a:lnTo>
                  <a:lnTo>
                    <a:pt x="135610" y="42595"/>
                  </a:lnTo>
                  <a:lnTo>
                    <a:pt x="135483" y="42506"/>
                  </a:lnTo>
                  <a:lnTo>
                    <a:pt x="135140" y="42252"/>
                  </a:lnTo>
                  <a:lnTo>
                    <a:pt x="134988" y="42075"/>
                  </a:lnTo>
                  <a:lnTo>
                    <a:pt x="134924" y="41948"/>
                  </a:lnTo>
                  <a:lnTo>
                    <a:pt x="134861" y="41821"/>
                  </a:lnTo>
                  <a:lnTo>
                    <a:pt x="134848" y="41681"/>
                  </a:lnTo>
                  <a:lnTo>
                    <a:pt x="134835" y="41503"/>
                  </a:lnTo>
                  <a:lnTo>
                    <a:pt x="134874" y="41313"/>
                  </a:lnTo>
                  <a:lnTo>
                    <a:pt x="135001" y="41071"/>
                  </a:lnTo>
                  <a:lnTo>
                    <a:pt x="135115" y="40944"/>
                  </a:lnTo>
                  <a:lnTo>
                    <a:pt x="135369" y="40563"/>
                  </a:lnTo>
                  <a:lnTo>
                    <a:pt x="144386" y="39979"/>
                  </a:lnTo>
                  <a:lnTo>
                    <a:pt x="144386" y="38887"/>
                  </a:lnTo>
                  <a:lnTo>
                    <a:pt x="136436" y="39382"/>
                  </a:lnTo>
                  <a:lnTo>
                    <a:pt x="136829" y="39065"/>
                  </a:lnTo>
                  <a:lnTo>
                    <a:pt x="137566" y="38531"/>
                  </a:lnTo>
                  <a:lnTo>
                    <a:pt x="137871" y="38366"/>
                  </a:lnTo>
                  <a:lnTo>
                    <a:pt x="137998" y="38290"/>
                  </a:lnTo>
                  <a:lnTo>
                    <a:pt x="138963" y="37769"/>
                  </a:lnTo>
                  <a:lnTo>
                    <a:pt x="139915" y="37363"/>
                  </a:lnTo>
                  <a:lnTo>
                    <a:pt x="140436" y="37198"/>
                  </a:lnTo>
                  <a:lnTo>
                    <a:pt x="140944" y="37007"/>
                  </a:lnTo>
                  <a:lnTo>
                    <a:pt x="142024" y="36728"/>
                  </a:lnTo>
                  <a:lnTo>
                    <a:pt x="142367" y="36664"/>
                  </a:lnTo>
                  <a:lnTo>
                    <a:pt x="142494" y="36652"/>
                  </a:lnTo>
                  <a:lnTo>
                    <a:pt x="142633" y="36626"/>
                  </a:lnTo>
                  <a:lnTo>
                    <a:pt x="142760" y="36576"/>
                  </a:lnTo>
                  <a:lnTo>
                    <a:pt x="143141" y="36512"/>
                  </a:lnTo>
                  <a:lnTo>
                    <a:pt x="143598" y="36474"/>
                  </a:lnTo>
                  <a:lnTo>
                    <a:pt x="144030" y="36487"/>
                  </a:lnTo>
                  <a:lnTo>
                    <a:pt x="144259" y="36512"/>
                  </a:lnTo>
                  <a:lnTo>
                    <a:pt x="144462" y="36550"/>
                  </a:lnTo>
                  <a:lnTo>
                    <a:pt x="144894" y="36652"/>
                  </a:lnTo>
                  <a:lnTo>
                    <a:pt x="145237" y="36804"/>
                  </a:lnTo>
                  <a:lnTo>
                    <a:pt x="145465" y="36969"/>
                  </a:lnTo>
                  <a:lnTo>
                    <a:pt x="145986" y="37795"/>
                  </a:lnTo>
                  <a:lnTo>
                    <a:pt x="145986" y="35750"/>
                  </a:lnTo>
                  <a:lnTo>
                    <a:pt x="145503" y="35572"/>
                  </a:lnTo>
                  <a:lnTo>
                    <a:pt x="145313" y="35547"/>
                  </a:lnTo>
                  <a:lnTo>
                    <a:pt x="145122" y="35496"/>
                  </a:lnTo>
                  <a:lnTo>
                    <a:pt x="144729" y="35420"/>
                  </a:lnTo>
                  <a:lnTo>
                    <a:pt x="144526" y="35407"/>
                  </a:lnTo>
                  <a:lnTo>
                    <a:pt x="144322" y="35369"/>
                  </a:lnTo>
                  <a:lnTo>
                    <a:pt x="143916" y="35344"/>
                  </a:lnTo>
                  <a:lnTo>
                    <a:pt x="143497" y="35344"/>
                  </a:lnTo>
                  <a:lnTo>
                    <a:pt x="143078" y="35369"/>
                  </a:lnTo>
                  <a:lnTo>
                    <a:pt x="142875" y="35407"/>
                  </a:lnTo>
                  <a:lnTo>
                    <a:pt x="142671" y="35420"/>
                  </a:lnTo>
                  <a:lnTo>
                    <a:pt x="142278" y="35496"/>
                  </a:lnTo>
                  <a:lnTo>
                    <a:pt x="142087" y="35547"/>
                  </a:lnTo>
                  <a:lnTo>
                    <a:pt x="141960" y="35572"/>
                  </a:lnTo>
                  <a:lnTo>
                    <a:pt x="141808" y="35610"/>
                  </a:lnTo>
                  <a:lnTo>
                    <a:pt x="136779" y="37426"/>
                  </a:lnTo>
                  <a:lnTo>
                    <a:pt x="136652" y="37490"/>
                  </a:lnTo>
                  <a:lnTo>
                    <a:pt x="133286" y="40576"/>
                  </a:lnTo>
                  <a:lnTo>
                    <a:pt x="133096" y="40855"/>
                  </a:lnTo>
                  <a:lnTo>
                    <a:pt x="132994" y="41071"/>
                  </a:lnTo>
                  <a:lnTo>
                    <a:pt x="132918" y="41313"/>
                  </a:lnTo>
                  <a:lnTo>
                    <a:pt x="132905" y="41554"/>
                  </a:lnTo>
                  <a:lnTo>
                    <a:pt x="133972" y="43192"/>
                  </a:lnTo>
                  <a:lnTo>
                    <a:pt x="134112" y="43294"/>
                  </a:lnTo>
                  <a:lnTo>
                    <a:pt x="134277" y="43383"/>
                  </a:lnTo>
                  <a:lnTo>
                    <a:pt x="134594" y="43535"/>
                  </a:lnTo>
                  <a:lnTo>
                    <a:pt x="134772" y="43599"/>
                  </a:lnTo>
                  <a:lnTo>
                    <a:pt x="134950" y="43675"/>
                  </a:lnTo>
                  <a:lnTo>
                    <a:pt x="135305" y="43789"/>
                  </a:lnTo>
                  <a:lnTo>
                    <a:pt x="135509" y="43827"/>
                  </a:lnTo>
                  <a:lnTo>
                    <a:pt x="135699" y="43878"/>
                  </a:lnTo>
                  <a:lnTo>
                    <a:pt x="136093" y="43954"/>
                  </a:lnTo>
                  <a:lnTo>
                    <a:pt x="136296" y="43967"/>
                  </a:lnTo>
                  <a:lnTo>
                    <a:pt x="136474" y="44005"/>
                  </a:lnTo>
                  <a:lnTo>
                    <a:pt x="136906" y="44018"/>
                  </a:lnTo>
                  <a:lnTo>
                    <a:pt x="137731" y="44005"/>
                  </a:lnTo>
                  <a:lnTo>
                    <a:pt x="137947" y="43967"/>
                  </a:lnTo>
                  <a:lnTo>
                    <a:pt x="138150" y="43954"/>
                  </a:lnTo>
                  <a:lnTo>
                    <a:pt x="138531" y="43878"/>
                  </a:lnTo>
                  <a:lnTo>
                    <a:pt x="138849" y="43815"/>
                  </a:lnTo>
                  <a:lnTo>
                    <a:pt x="143738" y="42125"/>
                  </a:lnTo>
                  <a:lnTo>
                    <a:pt x="144208" y="41884"/>
                  </a:lnTo>
                  <a:lnTo>
                    <a:pt x="144678" y="41592"/>
                  </a:lnTo>
                  <a:lnTo>
                    <a:pt x="145567" y="40982"/>
                  </a:lnTo>
                  <a:lnTo>
                    <a:pt x="145923" y="40652"/>
                  </a:lnTo>
                  <a:lnTo>
                    <a:pt x="146329" y="40309"/>
                  </a:lnTo>
                  <a:lnTo>
                    <a:pt x="146977" y="39624"/>
                  </a:lnTo>
                  <a:lnTo>
                    <a:pt x="147218" y="39255"/>
                  </a:lnTo>
                  <a:lnTo>
                    <a:pt x="147472" y="38887"/>
                  </a:lnTo>
                  <a:lnTo>
                    <a:pt x="147548" y="38760"/>
                  </a:lnTo>
                  <a:lnTo>
                    <a:pt x="147713" y="38519"/>
                  </a:lnTo>
                  <a:lnTo>
                    <a:pt x="147828" y="38290"/>
                  </a:lnTo>
                  <a:lnTo>
                    <a:pt x="147891" y="38061"/>
                  </a:lnTo>
                  <a:lnTo>
                    <a:pt x="147916" y="37807"/>
                  </a:lnTo>
                  <a:close/>
                </a:path>
                <a:path w="157479" h="45084">
                  <a:moveTo>
                    <a:pt x="157149" y="42862"/>
                  </a:moveTo>
                  <a:lnTo>
                    <a:pt x="157086" y="42570"/>
                  </a:lnTo>
                  <a:lnTo>
                    <a:pt x="156883" y="42164"/>
                  </a:lnTo>
                  <a:lnTo>
                    <a:pt x="156540" y="41821"/>
                  </a:lnTo>
                  <a:lnTo>
                    <a:pt x="156222" y="41567"/>
                  </a:lnTo>
                  <a:lnTo>
                    <a:pt x="155968" y="41427"/>
                  </a:lnTo>
                  <a:lnTo>
                    <a:pt x="155397" y="41186"/>
                  </a:lnTo>
                  <a:lnTo>
                    <a:pt x="155219" y="41135"/>
                  </a:lnTo>
                  <a:lnTo>
                    <a:pt x="155219" y="42926"/>
                  </a:lnTo>
                  <a:lnTo>
                    <a:pt x="155206" y="43116"/>
                  </a:lnTo>
                  <a:lnTo>
                    <a:pt x="155079" y="43345"/>
                  </a:lnTo>
                  <a:lnTo>
                    <a:pt x="154940" y="43510"/>
                  </a:lnTo>
                  <a:lnTo>
                    <a:pt x="154787" y="43624"/>
                  </a:lnTo>
                  <a:lnTo>
                    <a:pt x="154546" y="43738"/>
                  </a:lnTo>
                  <a:lnTo>
                    <a:pt x="154254" y="43840"/>
                  </a:lnTo>
                  <a:lnTo>
                    <a:pt x="154101" y="43878"/>
                  </a:lnTo>
                  <a:lnTo>
                    <a:pt x="153962" y="43891"/>
                  </a:lnTo>
                  <a:lnTo>
                    <a:pt x="153631" y="43929"/>
                  </a:lnTo>
                  <a:lnTo>
                    <a:pt x="153238" y="43916"/>
                  </a:lnTo>
                  <a:lnTo>
                    <a:pt x="152984" y="43878"/>
                  </a:lnTo>
                  <a:lnTo>
                    <a:pt x="152819" y="43840"/>
                  </a:lnTo>
                  <a:lnTo>
                    <a:pt x="152641" y="43764"/>
                  </a:lnTo>
                  <a:lnTo>
                    <a:pt x="152425" y="43675"/>
                  </a:lnTo>
                  <a:lnTo>
                    <a:pt x="152209" y="43548"/>
                  </a:lnTo>
                  <a:lnTo>
                    <a:pt x="152031" y="43370"/>
                  </a:lnTo>
                  <a:lnTo>
                    <a:pt x="151917" y="43154"/>
                  </a:lnTo>
                  <a:lnTo>
                    <a:pt x="151879" y="43002"/>
                  </a:lnTo>
                  <a:lnTo>
                    <a:pt x="151917" y="42773"/>
                  </a:lnTo>
                  <a:lnTo>
                    <a:pt x="151993" y="42633"/>
                  </a:lnTo>
                  <a:lnTo>
                    <a:pt x="152247" y="42354"/>
                  </a:lnTo>
                  <a:lnTo>
                    <a:pt x="152387" y="42278"/>
                  </a:lnTo>
                  <a:lnTo>
                    <a:pt x="152539" y="42202"/>
                  </a:lnTo>
                  <a:lnTo>
                    <a:pt x="152831" y="42087"/>
                  </a:lnTo>
                  <a:lnTo>
                    <a:pt x="153123" y="42049"/>
                  </a:lnTo>
                  <a:lnTo>
                    <a:pt x="153301" y="42011"/>
                  </a:lnTo>
                  <a:lnTo>
                    <a:pt x="153784" y="42011"/>
                  </a:lnTo>
                  <a:lnTo>
                    <a:pt x="153949" y="42049"/>
                  </a:lnTo>
                  <a:lnTo>
                    <a:pt x="154266" y="42087"/>
                  </a:lnTo>
                  <a:lnTo>
                    <a:pt x="154724" y="42291"/>
                  </a:lnTo>
                  <a:lnTo>
                    <a:pt x="154889" y="42405"/>
                  </a:lnTo>
                  <a:lnTo>
                    <a:pt x="155041" y="42557"/>
                  </a:lnTo>
                  <a:lnTo>
                    <a:pt x="155168" y="42735"/>
                  </a:lnTo>
                  <a:lnTo>
                    <a:pt x="155219" y="42926"/>
                  </a:lnTo>
                  <a:lnTo>
                    <a:pt x="155219" y="41135"/>
                  </a:lnTo>
                  <a:lnTo>
                    <a:pt x="155079" y="41084"/>
                  </a:lnTo>
                  <a:lnTo>
                    <a:pt x="154927" y="41059"/>
                  </a:lnTo>
                  <a:lnTo>
                    <a:pt x="154774" y="41008"/>
                  </a:lnTo>
                  <a:lnTo>
                    <a:pt x="154241" y="40932"/>
                  </a:lnTo>
                  <a:lnTo>
                    <a:pt x="153720" y="40894"/>
                  </a:lnTo>
                  <a:lnTo>
                    <a:pt x="153022" y="40906"/>
                  </a:lnTo>
                  <a:lnTo>
                    <a:pt x="152336" y="41008"/>
                  </a:lnTo>
                  <a:lnTo>
                    <a:pt x="152158" y="41059"/>
                  </a:lnTo>
                  <a:lnTo>
                    <a:pt x="152006" y="41084"/>
                  </a:lnTo>
                  <a:lnTo>
                    <a:pt x="151396" y="41300"/>
                  </a:lnTo>
                  <a:lnTo>
                    <a:pt x="151130" y="41427"/>
                  </a:lnTo>
                  <a:lnTo>
                    <a:pt x="151003" y="41503"/>
                  </a:lnTo>
                  <a:lnTo>
                    <a:pt x="150876" y="41579"/>
                  </a:lnTo>
                  <a:lnTo>
                    <a:pt x="150647" y="41719"/>
                  </a:lnTo>
                  <a:lnTo>
                    <a:pt x="150444" y="41897"/>
                  </a:lnTo>
                  <a:lnTo>
                    <a:pt x="150279" y="42075"/>
                  </a:lnTo>
                  <a:lnTo>
                    <a:pt x="150152" y="42265"/>
                  </a:lnTo>
                  <a:lnTo>
                    <a:pt x="150063" y="42468"/>
                  </a:lnTo>
                  <a:lnTo>
                    <a:pt x="149974" y="42646"/>
                  </a:lnTo>
                  <a:lnTo>
                    <a:pt x="149936" y="42862"/>
                  </a:lnTo>
                  <a:lnTo>
                    <a:pt x="149936" y="43065"/>
                  </a:lnTo>
                  <a:lnTo>
                    <a:pt x="149987" y="43268"/>
                  </a:lnTo>
                  <a:lnTo>
                    <a:pt x="150063" y="43459"/>
                  </a:lnTo>
                  <a:lnTo>
                    <a:pt x="151701" y="44742"/>
                  </a:lnTo>
                  <a:lnTo>
                    <a:pt x="152019" y="44856"/>
                  </a:lnTo>
                  <a:lnTo>
                    <a:pt x="152336" y="44919"/>
                  </a:lnTo>
                  <a:lnTo>
                    <a:pt x="152692" y="44970"/>
                  </a:lnTo>
                  <a:lnTo>
                    <a:pt x="152844" y="45008"/>
                  </a:lnTo>
                  <a:lnTo>
                    <a:pt x="153365" y="45034"/>
                  </a:lnTo>
                  <a:lnTo>
                    <a:pt x="154241" y="45008"/>
                  </a:lnTo>
                  <a:lnTo>
                    <a:pt x="154762" y="44919"/>
                  </a:lnTo>
                  <a:lnTo>
                    <a:pt x="154927" y="44881"/>
                  </a:lnTo>
                  <a:lnTo>
                    <a:pt x="155092" y="44856"/>
                  </a:lnTo>
                  <a:lnTo>
                    <a:pt x="155397" y="44742"/>
                  </a:lnTo>
                  <a:lnTo>
                    <a:pt x="155549" y="44704"/>
                  </a:lnTo>
                  <a:lnTo>
                    <a:pt x="155968" y="44513"/>
                  </a:lnTo>
                  <a:lnTo>
                    <a:pt x="156095" y="44437"/>
                  </a:lnTo>
                  <a:lnTo>
                    <a:pt x="156222" y="44373"/>
                  </a:lnTo>
                  <a:lnTo>
                    <a:pt x="156451" y="44221"/>
                  </a:lnTo>
                  <a:lnTo>
                    <a:pt x="156883" y="43776"/>
                  </a:lnTo>
                  <a:lnTo>
                    <a:pt x="157086" y="43370"/>
                  </a:lnTo>
                  <a:lnTo>
                    <a:pt x="157149" y="43065"/>
                  </a:lnTo>
                  <a:lnTo>
                    <a:pt x="157149" y="4286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157843" y="1421498"/>
              <a:ext cx="62230" cy="68580"/>
            </a:xfrm>
            <a:custGeom>
              <a:avLst/>
              <a:gdLst/>
              <a:ahLst/>
              <a:cxnLst/>
              <a:rect l="l" t="t" r="r" b="b"/>
              <a:pathLst>
                <a:path w="62229" h="68580">
                  <a:moveTo>
                    <a:pt x="1663" y="533"/>
                  </a:moveTo>
                  <a:lnTo>
                    <a:pt x="1612" y="368"/>
                  </a:lnTo>
                  <a:lnTo>
                    <a:pt x="1498" y="241"/>
                  </a:lnTo>
                  <a:lnTo>
                    <a:pt x="1371" y="165"/>
                  </a:lnTo>
                  <a:lnTo>
                    <a:pt x="1231" y="101"/>
                  </a:lnTo>
                  <a:lnTo>
                    <a:pt x="1104" y="63"/>
                  </a:lnTo>
                  <a:lnTo>
                    <a:pt x="927" y="12"/>
                  </a:lnTo>
                  <a:lnTo>
                    <a:pt x="736" y="0"/>
                  </a:lnTo>
                  <a:lnTo>
                    <a:pt x="546" y="12"/>
                  </a:lnTo>
                  <a:lnTo>
                    <a:pt x="368" y="25"/>
                  </a:lnTo>
                  <a:lnTo>
                    <a:pt x="203" y="88"/>
                  </a:lnTo>
                  <a:lnTo>
                    <a:pt x="38" y="152"/>
                  </a:lnTo>
                  <a:lnTo>
                    <a:pt x="1371" y="952"/>
                  </a:lnTo>
                  <a:lnTo>
                    <a:pt x="1498" y="863"/>
                  </a:lnTo>
                  <a:lnTo>
                    <a:pt x="1625" y="685"/>
                  </a:lnTo>
                  <a:lnTo>
                    <a:pt x="1663" y="533"/>
                  </a:lnTo>
                  <a:close/>
                </a:path>
                <a:path w="62229" h="68580">
                  <a:moveTo>
                    <a:pt x="5372" y="2641"/>
                  </a:moveTo>
                  <a:lnTo>
                    <a:pt x="4838" y="2209"/>
                  </a:lnTo>
                  <a:lnTo>
                    <a:pt x="4660" y="2171"/>
                  </a:lnTo>
                  <a:lnTo>
                    <a:pt x="4229" y="2159"/>
                  </a:lnTo>
                  <a:lnTo>
                    <a:pt x="4089" y="2184"/>
                  </a:lnTo>
                  <a:lnTo>
                    <a:pt x="3886" y="2247"/>
                  </a:lnTo>
                  <a:lnTo>
                    <a:pt x="3733" y="2311"/>
                  </a:lnTo>
                  <a:lnTo>
                    <a:pt x="5105" y="3098"/>
                  </a:lnTo>
                  <a:lnTo>
                    <a:pt x="5232" y="3022"/>
                  </a:lnTo>
                  <a:lnTo>
                    <a:pt x="5334" y="2895"/>
                  </a:lnTo>
                  <a:lnTo>
                    <a:pt x="5372" y="2641"/>
                  </a:lnTo>
                  <a:close/>
                </a:path>
                <a:path w="62229" h="68580">
                  <a:moveTo>
                    <a:pt x="8877" y="6007"/>
                  </a:moveTo>
                  <a:lnTo>
                    <a:pt x="7518" y="5219"/>
                  </a:lnTo>
                  <a:lnTo>
                    <a:pt x="7391" y="5295"/>
                  </a:lnTo>
                  <a:lnTo>
                    <a:pt x="1308" y="8801"/>
                  </a:lnTo>
                  <a:lnTo>
                    <a:pt x="1181" y="8877"/>
                  </a:lnTo>
                  <a:lnTo>
                    <a:pt x="876" y="9080"/>
                  </a:lnTo>
                  <a:lnTo>
                    <a:pt x="749" y="9182"/>
                  </a:lnTo>
                  <a:lnTo>
                    <a:pt x="419" y="9525"/>
                  </a:lnTo>
                  <a:lnTo>
                    <a:pt x="241" y="9753"/>
                  </a:lnTo>
                  <a:lnTo>
                    <a:pt x="127" y="9994"/>
                  </a:lnTo>
                  <a:lnTo>
                    <a:pt x="25" y="10248"/>
                  </a:lnTo>
                  <a:lnTo>
                    <a:pt x="0" y="10502"/>
                  </a:lnTo>
                  <a:lnTo>
                    <a:pt x="0" y="10756"/>
                  </a:lnTo>
                  <a:lnTo>
                    <a:pt x="25" y="11010"/>
                  </a:lnTo>
                  <a:lnTo>
                    <a:pt x="127" y="11252"/>
                  </a:lnTo>
                  <a:lnTo>
                    <a:pt x="241" y="11506"/>
                  </a:lnTo>
                  <a:lnTo>
                    <a:pt x="419" y="11734"/>
                  </a:lnTo>
                  <a:lnTo>
                    <a:pt x="1270" y="12446"/>
                  </a:lnTo>
                  <a:lnTo>
                    <a:pt x="3797" y="13893"/>
                  </a:lnTo>
                  <a:lnTo>
                    <a:pt x="3949" y="13970"/>
                  </a:lnTo>
                  <a:lnTo>
                    <a:pt x="4102" y="14020"/>
                  </a:lnTo>
                  <a:lnTo>
                    <a:pt x="4241" y="14046"/>
                  </a:lnTo>
                  <a:lnTo>
                    <a:pt x="4432" y="14058"/>
                  </a:lnTo>
                  <a:lnTo>
                    <a:pt x="4622" y="14046"/>
                  </a:lnTo>
                  <a:lnTo>
                    <a:pt x="4813" y="14033"/>
                  </a:lnTo>
                  <a:lnTo>
                    <a:pt x="4978" y="13982"/>
                  </a:lnTo>
                  <a:lnTo>
                    <a:pt x="5118" y="13906"/>
                  </a:lnTo>
                  <a:lnTo>
                    <a:pt x="5257" y="13830"/>
                  </a:lnTo>
                  <a:lnTo>
                    <a:pt x="5372" y="13703"/>
                  </a:lnTo>
                  <a:lnTo>
                    <a:pt x="5448" y="13525"/>
                  </a:lnTo>
                  <a:lnTo>
                    <a:pt x="5435" y="13398"/>
                  </a:lnTo>
                  <a:lnTo>
                    <a:pt x="5359" y="13258"/>
                  </a:lnTo>
                  <a:lnTo>
                    <a:pt x="5194" y="13119"/>
                  </a:lnTo>
                  <a:lnTo>
                    <a:pt x="2882" y="11811"/>
                  </a:lnTo>
                  <a:lnTo>
                    <a:pt x="2755" y="11722"/>
                  </a:lnTo>
                  <a:lnTo>
                    <a:pt x="2590" y="11607"/>
                  </a:lnTo>
                  <a:lnTo>
                    <a:pt x="2425" y="11506"/>
                  </a:lnTo>
                  <a:lnTo>
                    <a:pt x="2171" y="11252"/>
                  </a:lnTo>
                  <a:lnTo>
                    <a:pt x="2070" y="11125"/>
                  </a:lnTo>
                  <a:lnTo>
                    <a:pt x="2006" y="10972"/>
                  </a:lnTo>
                  <a:lnTo>
                    <a:pt x="1930" y="10693"/>
                  </a:lnTo>
                  <a:lnTo>
                    <a:pt x="1930" y="10541"/>
                  </a:lnTo>
                  <a:lnTo>
                    <a:pt x="1968" y="10350"/>
                  </a:lnTo>
                  <a:lnTo>
                    <a:pt x="2070" y="10121"/>
                  </a:lnTo>
                  <a:lnTo>
                    <a:pt x="2171" y="9994"/>
                  </a:lnTo>
                  <a:lnTo>
                    <a:pt x="2425" y="9740"/>
                  </a:lnTo>
                  <a:lnTo>
                    <a:pt x="2667" y="9588"/>
                  </a:lnTo>
                  <a:lnTo>
                    <a:pt x="2794" y="9512"/>
                  </a:lnTo>
                  <a:lnTo>
                    <a:pt x="8877" y="6007"/>
                  </a:lnTo>
                  <a:close/>
                </a:path>
                <a:path w="62229" h="68580">
                  <a:moveTo>
                    <a:pt x="16624" y="7010"/>
                  </a:moveTo>
                  <a:lnTo>
                    <a:pt x="16560" y="6858"/>
                  </a:lnTo>
                  <a:lnTo>
                    <a:pt x="16471" y="6731"/>
                  </a:lnTo>
                  <a:lnTo>
                    <a:pt x="16332" y="6642"/>
                  </a:lnTo>
                  <a:lnTo>
                    <a:pt x="13970" y="5283"/>
                  </a:lnTo>
                  <a:lnTo>
                    <a:pt x="13843" y="5219"/>
                  </a:lnTo>
                  <a:lnTo>
                    <a:pt x="13703" y="5156"/>
                  </a:lnTo>
                  <a:lnTo>
                    <a:pt x="13360" y="4953"/>
                  </a:lnTo>
                  <a:lnTo>
                    <a:pt x="13182" y="4902"/>
                  </a:lnTo>
                  <a:lnTo>
                    <a:pt x="12992" y="4826"/>
                  </a:lnTo>
                  <a:lnTo>
                    <a:pt x="12395" y="4648"/>
                  </a:lnTo>
                  <a:lnTo>
                    <a:pt x="11772" y="4521"/>
                  </a:lnTo>
                  <a:lnTo>
                    <a:pt x="10896" y="4445"/>
                  </a:lnTo>
                  <a:lnTo>
                    <a:pt x="10464" y="4445"/>
                  </a:lnTo>
                  <a:lnTo>
                    <a:pt x="9601" y="4521"/>
                  </a:lnTo>
                  <a:lnTo>
                    <a:pt x="8966" y="4648"/>
                  </a:lnTo>
                  <a:lnTo>
                    <a:pt x="8788" y="4711"/>
                  </a:lnTo>
                  <a:lnTo>
                    <a:pt x="8382" y="4826"/>
                  </a:lnTo>
                  <a:lnTo>
                    <a:pt x="7670" y="5130"/>
                  </a:lnTo>
                  <a:lnTo>
                    <a:pt x="7531" y="5207"/>
                  </a:lnTo>
                  <a:lnTo>
                    <a:pt x="8877" y="6007"/>
                  </a:lnTo>
                  <a:lnTo>
                    <a:pt x="9258" y="5816"/>
                  </a:lnTo>
                  <a:lnTo>
                    <a:pt x="9817" y="5651"/>
                  </a:lnTo>
                  <a:lnTo>
                    <a:pt x="10083" y="5626"/>
                  </a:lnTo>
                  <a:lnTo>
                    <a:pt x="10553" y="5575"/>
                  </a:lnTo>
                  <a:lnTo>
                    <a:pt x="11049" y="5588"/>
                  </a:lnTo>
                  <a:lnTo>
                    <a:pt x="11544" y="5651"/>
                  </a:lnTo>
                  <a:lnTo>
                    <a:pt x="11772" y="5715"/>
                  </a:lnTo>
                  <a:lnTo>
                    <a:pt x="12115" y="5816"/>
                  </a:lnTo>
                  <a:lnTo>
                    <a:pt x="12484" y="6007"/>
                  </a:lnTo>
                  <a:lnTo>
                    <a:pt x="14960" y="7429"/>
                  </a:lnTo>
                  <a:lnTo>
                    <a:pt x="15125" y="7505"/>
                  </a:lnTo>
                  <a:lnTo>
                    <a:pt x="15252" y="7556"/>
                  </a:lnTo>
                  <a:lnTo>
                    <a:pt x="15455" y="7581"/>
                  </a:lnTo>
                  <a:lnTo>
                    <a:pt x="15811" y="7594"/>
                  </a:lnTo>
                  <a:lnTo>
                    <a:pt x="15989" y="7569"/>
                  </a:lnTo>
                  <a:lnTo>
                    <a:pt x="16141" y="7518"/>
                  </a:lnTo>
                  <a:lnTo>
                    <a:pt x="16306" y="7454"/>
                  </a:lnTo>
                  <a:lnTo>
                    <a:pt x="16433" y="7366"/>
                  </a:lnTo>
                  <a:lnTo>
                    <a:pt x="16560" y="7226"/>
                  </a:lnTo>
                  <a:lnTo>
                    <a:pt x="16624" y="7061"/>
                  </a:lnTo>
                  <a:close/>
                </a:path>
                <a:path w="62229" h="68580">
                  <a:moveTo>
                    <a:pt x="28803" y="21742"/>
                  </a:moveTo>
                  <a:lnTo>
                    <a:pt x="28536" y="20637"/>
                  </a:lnTo>
                  <a:lnTo>
                    <a:pt x="28321" y="20675"/>
                  </a:lnTo>
                  <a:lnTo>
                    <a:pt x="28155" y="20726"/>
                  </a:lnTo>
                  <a:lnTo>
                    <a:pt x="28016" y="20789"/>
                  </a:lnTo>
                  <a:lnTo>
                    <a:pt x="27876" y="20866"/>
                  </a:lnTo>
                  <a:lnTo>
                    <a:pt x="27749" y="21018"/>
                  </a:lnTo>
                  <a:lnTo>
                    <a:pt x="27724" y="21158"/>
                  </a:lnTo>
                  <a:lnTo>
                    <a:pt x="27724" y="21297"/>
                  </a:lnTo>
                  <a:lnTo>
                    <a:pt x="27813" y="21437"/>
                  </a:lnTo>
                  <a:lnTo>
                    <a:pt x="27952" y="21551"/>
                  </a:lnTo>
                  <a:lnTo>
                    <a:pt x="28092" y="21640"/>
                  </a:lnTo>
                  <a:lnTo>
                    <a:pt x="28244" y="21691"/>
                  </a:lnTo>
                  <a:lnTo>
                    <a:pt x="28371" y="21729"/>
                  </a:lnTo>
                  <a:lnTo>
                    <a:pt x="28803" y="21742"/>
                  </a:lnTo>
                  <a:close/>
                </a:path>
                <a:path w="62229" h="68580">
                  <a:moveTo>
                    <a:pt x="35242" y="23825"/>
                  </a:moveTo>
                  <a:lnTo>
                    <a:pt x="35217" y="23685"/>
                  </a:lnTo>
                  <a:lnTo>
                    <a:pt x="35217" y="23558"/>
                  </a:lnTo>
                  <a:lnTo>
                    <a:pt x="35102" y="23139"/>
                  </a:lnTo>
                  <a:lnTo>
                    <a:pt x="35052" y="23012"/>
                  </a:lnTo>
                  <a:lnTo>
                    <a:pt x="34874" y="22745"/>
                  </a:lnTo>
                  <a:lnTo>
                    <a:pt x="34747" y="22593"/>
                  </a:lnTo>
                  <a:lnTo>
                    <a:pt x="34658" y="22453"/>
                  </a:lnTo>
                  <a:lnTo>
                    <a:pt x="34175" y="22021"/>
                  </a:lnTo>
                  <a:lnTo>
                    <a:pt x="31381" y="20828"/>
                  </a:lnTo>
                  <a:lnTo>
                    <a:pt x="30518" y="20662"/>
                  </a:lnTo>
                  <a:lnTo>
                    <a:pt x="29349" y="20586"/>
                  </a:lnTo>
                  <a:lnTo>
                    <a:pt x="29032" y="20612"/>
                  </a:lnTo>
                  <a:lnTo>
                    <a:pt x="28549" y="20624"/>
                  </a:lnTo>
                  <a:lnTo>
                    <a:pt x="28816" y="21729"/>
                  </a:lnTo>
                  <a:lnTo>
                    <a:pt x="29044" y="21729"/>
                  </a:lnTo>
                  <a:lnTo>
                    <a:pt x="29337" y="21717"/>
                  </a:lnTo>
                  <a:lnTo>
                    <a:pt x="31432" y="22072"/>
                  </a:lnTo>
                  <a:lnTo>
                    <a:pt x="31940" y="22250"/>
                  </a:lnTo>
                  <a:lnTo>
                    <a:pt x="32080" y="22352"/>
                  </a:lnTo>
                  <a:lnTo>
                    <a:pt x="32512" y="22593"/>
                  </a:lnTo>
                  <a:lnTo>
                    <a:pt x="32639" y="22682"/>
                  </a:lnTo>
                  <a:lnTo>
                    <a:pt x="32943" y="22987"/>
                  </a:lnTo>
                  <a:lnTo>
                    <a:pt x="33058" y="23126"/>
                  </a:lnTo>
                  <a:lnTo>
                    <a:pt x="33223" y="23418"/>
                  </a:lnTo>
                  <a:lnTo>
                    <a:pt x="33299" y="23660"/>
                  </a:lnTo>
                  <a:lnTo>
                    <a:pt x="33312" y="23825"/>
                  </a:lnTo>
                  <a:lnTo>
                    <a:pt x="33299" y="24003"/>
                  </a:lnTo>
                  <a:lnTo>
                    <a:pt x="33248" y="24168"/>
                  </a:lnTo>
                  <a:lnTo>
                    <a:pt x="31965" y="25260"/>
                  </a:lnTo>
                  <a:lnTo>
                    <a:pt x="31711" y="25361"/>
                  </a:lnTo>
                  <a:lnTo>
                    <a:pt x="31584" y="25387"/>
                  </a:lnTo>
                  <a:lnTo>
                    <a:pt x="31038" y="25501"/>
                  </a:lnTo>
                  <a:lnTo>
                    <a:pt x="30886" y="25514"/>
                  </a:lnTo>
                  <a:lnTo>
                    <a:pt x="30734" y="25552"/>
                  </a:lnTo>
                  <a:lnTo>
                    <a:pt x="30416" y="25565"/>
                  </a:lnTo>
                  <a:lnTo>
                    <a:pt x="30086" y="25565"/>
                  </a:lnTo>
                  <a:lnTo>
                    <a:pt x="29768" y="25552"/>
                  </a:lnTo>
                  <a:lnTo>
                    <a:pt x="29616" y="25527"/>
                  </a:lnTo>
                  <a:lnTo>
                    <a:pt x="29451" y="25514"/>
                  </a:lnTo>
                  <a:lnTo>
                    <a:pt x="29197" y="25488"/>
                  </a:lnTo>
                  <a:lnTo>
                    <a:pt x="29070" y="25463"/>
                  </a:lnTo>
                  <a:lnTo>
                    <a:pt x="28905" y="25412"/>
                  </a:lnTo>
                  <a:lnTo>
                    <a:pt x="28778" y="25387"/>
                  </a:lnTo>
                  <a:lnTo>
                    <a:pt x="17957" y="23685"/>
                  </a:lnTo>
                  <a:lnTo>
                    <a:pt x="17805" y="23660"/>
                  </a:lnTo>
                  <a:lnTo>
                    <a:pt x="17678" y="23634"/>
                  </a:lnTo>
                  <a:lnTo>
                    <a:pt x="17526" y="23622"/>
                  </a:lnTo>
                  <a:lnTo>
                    <a:pt x="17360" y="23634"/>
                  </a:lnTo>
                  <a:lnTo>
                    <a:pt x="17221" y="23660"/>
                  </a:lnTo>
                  <a:lnTo>
                    <a:pt x="17094" y="23698"/>
                  </a:lnTo>
                  <a:lnTo>
                    <a:pt x="16941" y="23761"/>
                  </a:lnTo>
                  <a:lnTo>
                    <a:pt x="16814" y="23799"/>
                  </a:lnTo>
                  <a:lnTo>
                    <a:pt x="16675" y="23914"/>
                  </a:lnTo>
                  <a:lnTo>
                    <a:pt x="16586" y="24066"/>
                  </a:lnTo>
                  <a:lnTo>
                    <a:pt x="16560" y="24193"/>
                  </a:lnTo>
                  <a:lnTo>
                    <a:pt x="16586" y="24320"/>
                  </a:lnTo>
                  <a:lnTo>
                    <a:pt x="20370" y="29019"/>
                  </a:lnTo>
                  <a:lnTo>
                    <a:pt x="20497" y="29133"/>
                  </a:lnTo>
                  <a:lnTo>
                    <a:pt x="20688" y="29248"/>
                  </a:lnTo>
                  <a:lnTo>
                    <a:pt x="20878" y="29311"/>
                  </a:lnTo>
                  <a:lnTo>
                    <a:pt x="21043" y="29337"/>
                  </a:lnTo>
                  <a:lnTo>
                    <a:pt x="21412" y="29337"/>
                  </a:lnTo>
                  <a:lnTo>
                    <a:pt x="21615" y="29311"/>
                  </a:lnTo>
                  <a:lnTo>
                    <a:pt x="21767" y="29248"/>
                  </a:lnTo>
                  <a:lnTo>
                    <a:pt x="21945" y="29171"/>
                  </a:lnTo>
                  <a:lnTo>
                    <a:pt x="22085" y="29057"/>
                  </a:lnTo>
                  <a:lnTo>
                    <a:pt x="22186" y="28892"/>
                  </a:lnTo>
                  <a:lnTo>
                    <a:pt x="22225" y="28765"/>
                  </a:lnTo>
                  <a:lnTo>
                    <a:pt x="22186" y="28638"/>
                  </a:lnTo>
                  <a:lnTo>
                    <a:pt x="19304" y="25069"/>
                  </a:lnTo>
                  <a:lnTo>
                    <a:pt x="28359" y="26492"/>
                  </a:lnTo>
                  <a:lnTo>
                    <a:pt x="28536" y="26530"/>
                  </a:lnTo>
                  <a:lnTo>
                    <a:pt x="29286" y="26644"/>
                  </a:lnTo>
                  <a:lnTo>
                    <a:pt x="30048" y="26682"/>
                  </a:lnTo>
                  <a:lnTo>
                    <a:pt x="30568" y="26682"/>
                  </a:lnTo>
                  <a:lnTo>
                    <a:pt x="31064" y="26644"/>
                  </a:lnTo>
                  <a:lnTo>
                    <a:pt x="31305" y="26606"/>
                  </a:lnTo>
                  <a:lnTo>
                    <a:pt x="31559" y="26581"/>
                  </a:lnTo>
                  <a:lnTo>
                    <a:pt x="32042" y="26492"/>
                  </a:lnTo>
                  <a:lnTo>
                    <a:pt x="32283" y="26428"/>
                  </a:lnTo>
                  <a:lnTo>
                    <a:pt x="32448" y="26377"/>
                  </a:lnTo>
                  <a:lnTo>
                    <a:pt x="32613" y="26339"/>
                  </a:lnTo>
                  <a:lnTo>
                    <a:pt x="33032" y="26187"/>
                  </a:lnTo>
                  <a:lnTo>
                    <a:pt x="34925" y="24790"/>
                  </a:lnTo>
                  <a:lnTo>
                    <a:pt x="35039" y="24663"/>
                  </a:lnTo>
                  <a:lnTo>
                    <a:pt x="35140" y="24396"/>
                  </a:lnTo>
                  <a:lnTo>
                    <a:pt x="35179" y="24244"/>
                  </a:lnTo>
                  <a:lnTo>
                    <a:pt x="35204" y="24104"/>
                  </a:lnTo>
                  <a:lnTo>
                    <a:pt x="35242" y="23825"/>
                  </a:lnTo>
                  <a:close/>
                </a:path>
                <a:path w="62229" h="68580">
                  <a:moveTo>
                    <a:pt x="35534" y="30099"/>
                  </a:moveTo>
                  <a:lnTo>
                    <a:pt x="35306" y="28994"/>
                  </a:lnTo>
                  <a:lnTo>
                    <a:pt x="35179" y="29006"/>
                  </a:lnTo>
                  <a:lnTo>
                    <a:pt x="35013" y="29044"/>
                  </a:lnTo>
                  <a:lnTo>
                    <a:pt x="34823" y="29108"/>
                  </a:lnTo>
                  <a:lnTo>
                    <a:pt x="34683" y="29171"/>
                  </a:lnTo>
                  <a:lnTo>
                    <a:pt x="34582" y="29298"/>
                  </a:lnTo>
                  <a:lnTo>
                    <a:pt x="34505" y="29425"/>
                  </a:lnTo>
                  <a:lnTo>
                    <a:pt x="34467" y="29591"/>
                  </a:lnTo>
                  <a:lnTo>
                    <a:pt x="34518" y="29730"/>
                  </a:lnTo>
                  <a:lnTo>
                    <a:pt x="34683" y="29908"/>
                  </a:lnTo>
                  <a:lnTo>
                    <a:pt x="34823" y="29997"/>
                  </a:lnTo>
                  <a:lnTo>
                    <a:pt x="34950" y="30035"/>
                  </a:lnTo>
                  <a:lnTo>
                    <a:pt x="35128" y="30086"/>
                  </a:lnTo>
                  <a:lnTo>
                    <a:pt x="35534" y="30099"/>
                  </a:lnTo>
                  <a:close/>
                </a:path>
                <a:path w="62229" h="68580">
                  <a:moveTo>
                    <a:pt x="39433" y="50076"/>
                  </a:moveTo>
                  <a:lnTo>
                    <a:pt x="39408" y="49949"/>
                  </a:lnTo>
                  <a:lnTo>
                    <a:pt x="37617" y="50355"/>
                  </a:lnTo>
                  <a:lnTo>
                    <a:pt x="37744" y="50457"/>
                  </a:lnTo>
                  <a:lnTo>
                    <a:pt x="37922" y="50584"/>
                  </a:lnTo>
                  <a:lnTo>
                    <a:pt x="38100" y="50622"/>
                  </a:lnTo>
                  <a:lnTo>
                    <a:pt x="38290" y="50660"/>
                  </a:lnTo>
                  <a:lnTo>
                    <a:pt x="38557" y="50673"/>
                  </a:lnTo>
                  <a:lnTo>
                    <a:pt x="38696" y="50660"/>
                  </a:lnTo>
                  <a:lnTo>
                    <a:pt x="38836" y="50622"/>
                  </a:lnTo>
                  <a:lnTo>
                    <a:pt x="39052" y="50571"/>
                  </a:lnTo>
                  <a:lnTo>
                    <a:pt x="39192" y="50495"/>
                  </a:lnTo>
                  <a:lnTo>
                    <a:pt x="39331" y="50380"/>
                  </a:lnTo>
                  <a:lnTo>
                    <a:pt x="39420" y="50215"/>
                  </a:lnTo>
                  <a:lnTo>
                    <a:pt x="39433" y="50076"/>
                  </a:lnTo>
                  <a:close/>
                </a:path>
                <a:path w="62229" h="68580">
                  <a:moveTo>
                    <a:pt x="41986" y="32181"/>
                  </a:moveTo>
                  <a:lnTo>
                    <a:pt x="41960" y="32054"/>
                  </a:lnTo>
                  <a:lnTo>
                    <a:pt x="41948" y="31915"/>
                  </a:lnTo>
                  <a:lnTo>
                    <a:pt x="41884" y="31635"/>
                  </a:lnTo>
                  <a:lnTo>
                    <a:pt x="41846" y="31496"/>
                  </a:lnTo>
                  <a:lnTo>
                    <a:pt x="41783" y="31369"/>
                  </a:lnTo>
                  <a:lnTo>
                    <a:pt x="41630" y="31102"/>
                  </a:lnTo>
                  <a:lnTo>
                    <a:pt x="41427" y="30873"/>
                  </a:lnTo>
                  <a:lnTo>
                    <a:pt x="39192" y="29476"/>
                  </a:lnTo>
                  <a:lnTo>
                    <a:pt x="38925" y="29375"/>
                  </a:lnTo>
                  <a:lnTo>
                    <a:pt x="38392" y="29222"/>
                  </a:lnTo>
                  <a:lnTo>
                    <a:pt x="38112" y="29184"/>
                  </a:lnTo>
                  <a:lnTo>
                    <a:pt x="37833" y="29121"/>
                  </a:lnTo>
                  <a:lnTo>
                    <a:pt x="37261" y="29019"/>
                  </a:lnTo>
                  <a:lnTo>
                    <a:pt x="36969" y="28994"/>
                  </a:lnTo>
                  <a:lnTo>
                    <a:pt x="36080" y="28943"/>
                  </a:lnTo>
                  <a:lnTo>
                    <a:pt x="35788" y="28968"/>
                  </a:lnTo>
                  <a:lnTo>
                    <a:pt x="35306" y="28981"/>
                  </a:lnTo>
                  <a:lnTo>
                    <a:pt x="35534" y="30086"/>
                  </a:lnTo>
                  <a:lnTo>
                    <a:pt x="35788" y="30086"/>
                  </a:lnTo>
                  <a:lnTo>
                    <a:pt x="36080" y="30073"/>
                  </a:lnTo>
                  <a:lnTo>
                    <a:pt x="38823" y="30708"/>
                  </a:lnTo>
                  <a:lnTo>
                    <a:pt x="38976" y="30784"/>
                  </a:lnTo>
                  <a:lnTo>
                    <a:pt x="39255" y="30949"/>
                  </a:lnTo>
                  <a:lnTo>
                    <a:pt x="39484" y="31140"/>
                  </a:lnTo>
                  <a:lnTo>
                    <a:pt x="39751" y="31432"/>
                  </a:lnTo>
                  <a:lnTo>
                    <a:pt x="39966" y="31775"/>
                  </a:lnTo>
                  <a:lnTo>
                    <a:pt x="40017" y="32016"/>
                  </a:lnTo>
                  <a:lnTo>
                    <a:pt x="40043" y="32181"/>
                  </a:lnTo>
                  <a:lnTo>
                    <a:pt x="40005" y="32448"/>
                  </a:lnTo>
                  <a:lnTo>
                    <a:pt x="39928" y="32689"/>
                  </a:lnTo>
                  <a:lnTo>
                    <a:pt x="39827" y="32854"/>
                  </a:lnTo>
                  <a:lnTo>
                    <a:pt x="39268" y="33337"/>
                  </a:lnTo>
                  <a:lnTo>
                    <a:pt x="38963" y="33515"/>
                  </a:lnTo>
                  <a:lnTo>
                    <a:pt x="38823" y="33578"/>
                  </a:lnTo>
                  <a:lnTo>
                    <a:pt x="38696" y="33616"/>
                  </a:lnTo>
                  <a:lnTo>
                    <a:pt x="38468" y="33718"/>
                  </a:lnTo>
                  <a:lnTo>
                    <a:pt x="38341" y="33743"/>
                  </a:lnTo>
                  <a:lnTo>
                    <a:pt x="38188" y="33794"/>
                  </a:lnTo>
                  <a:lnTo>
                    <a:pt x="37807" y="33858"/>
                  </a:lnTo>
                  <a:lnTo>
                    <a:pt x="37655" y="33870"/>
                  </a:lnTo>
                  <a:lnTo>
                    <a:pt x="37490" y="33909"/>
                  </a:lnTo>
                  <a:lnTo>
                    <a:pt x="37185" y="33921"/>
                  </a:lnTo>
                  <a:lnTo>
                    <a:pt x="36842" y="33921"/>
                  </a:lnTo>
                  <a:lnTo>
                    <a:pt x="36537" y="33909"/>
                  </a:lnTo>
                  <a:lnTo>
                    <a:pt x="36385" y="33883"/>
                  </a:lnTo>
                  <a:lnTo>
                    <a:pt x="36207" y="33870"/>
                  </a:lnTo>
                  <a:lnTo>
                    <a:pt x="35877" y="33820"/>
                  </a:lnTo>
                  <a:lnTo>
                    <a:pt x="35737" y="33782"/>
                  </a:lnTo>
                  <a:lnTo>
                    <a:pt x="35610" y="33756"/>
                  </a:lnTo>
                  <a:lnTo>
                    <a:pt x="35483" y="33743"/>
                  </a:lnTo>
                  <a:lnTo>
                    <a:pt x="24777" y="32067"/>
                  </a:lnTo>
                  <a:lnTo>
                    <a:pt x="24638" y="32029"/>
                  </a:lnTo>
                  <a:lnTo>
                    <a:pt x="24511" y="32016"/>
                  </a:lnTo>
                  <a:lnTo>
                    <a:pt x="24384" y="31991"/>
                  </a:lnTo>
                  <a:lnTo>
                    <a:pt x="24282" y="32537"/>
                  </a:lnTo>
                  <a:lnTo>
                    <a:pt x="24282" y="31978"/>
                  </a:lnTo>
                  <a:lnTo>
                    <a:pt x="24117" y="31991"/>
                  </a:lnTo>
                  <a:lnTo>
                    <a:pt x="23990" y="32004"/>
                  </a:lnTo>
                  <a:lnTo>
                    <a:pt x="23850" y="32042"/>
                  </a:lnTo>
                  <a:lnTo>
                    <a:pt x="23710" y="32105"/>
                  </a:lnTo>
                  <a:lnTo>
                    <a:pt x="23583" y="32156"/>
                  </a:lnTo>
                  <a:lnTo>
                    <a:pt x="23456" y="32258"/>
                  </a:lnTo>
                  <a:lnTo>
                    <a:pt x="23317" y="32435"/>
                  </a:lnTo>
                  <a:lnTo>
                    <a:pt x="23304" y="32588"/>
                  </a:lnTo>
                  <a:lnTo>
                    <a:pt x="23355" y="32727"/>
                  </a:lnTo>
                  <a:lnTo>
                    <a:pt x="27114" y="37376"/>
                  </a:lnTo>
                  <a:lnTo>
                    <a:pt x="27254" y="37490"/>
                  </a:lnTo>
                  <a:lnTo>
                    <a:pt x="27381" y="37566"/>
                  </a:lnTo>
                  <a:lnTo>
                    <a:pt x="27546" y="37630"/>
                  </a:lnTo>
                  <a:lnTo>
                    <a:pt x="27711" y="37680"/>
                  </a:lnTo>
                  <a:lnTo>
                    <a:pt x="28194" y="37693"/>
                  </a:lnTo>
                  <a:lnTo>
                    <a:pt x="28359" y="37668"/>
                  </a:lnTo>
                  <a:lnTo>
                    <a:pt x="28524" y="37604"/>
                  </a:lnTo>
                  <a:lnTo>
                    <a:pt x="28714" y="37528"/>
                  </a:lnTo>
                  <a:lnTo>
                    <a:pt x="28854" y="37401"/>
                  </a:lnTo>
                  <a:lnTo>
                    <a:pt x="28943" y="37249"/>
                  </a:lnTo>
                  <a:lnTo>
                    <a:pt x="28956" y="37096"/>
                  </a:lnTo>
                  <a:lnTo>
                    <a:pt x="28892" y="36918"/>
                  </a:lnTo>
                  <a:lnTo>
                    <a:pt x="28397" y="37033"/>
                  </a:lnTo>
                  <a:lnTo>
                    <a:pt x="28854" y="36906"/>
                  </a:lnTo>
                  <a:lnTo>
                    <a:pt x="26047" y="33426"/>
                  </a:lnTo>
                  <a:lnTo>
                    <a:pt x="35140" y="34848"/>
                  </a:lnTo>
                  <a:lnTo>
                    <a:pt x="35306" y="34886"/>
                  </a:lnTo>
                  <a:lnTo>
                    <a:pt x="36042" y="35001"/>
                  </a:lnTo>
                  <a:lnTo>
                    <a:pt x="36779" y="35039"/>
                  </a:lnTo>
                  <a:lnTo>
                    <a:pt x="37299" y="35039"/>
                  </a:lnTo>
                  <a:lnTo>
                    <a:pt x="37807" y="35001"/>
                  </a:lnTo>
                  <a:lnTo>
                    <a:pt x="38061" y="34963"/>
                  </a:lnTo>
                  <a:lnTo>
                    <a:pt x="38315" y="34937"/>
                  </a:lnTo>
                  <a:lnTo>
                    <a:pt x="38785" y="34848"/>
                  </a:lnTo>
                  <a:lnTo>
                    <a:pt x="39052" y="34785"/>
                  </a:lnTo>
                  <a:lnTo>
                    <a:pt x="39192" y="34734"/>
                  </a:lnTo>
                  <a:lnTo>
                    <a:pt x="39344" y="34696"/>
                  </a:lnTo>
                  <a:lnTo>
                    <a:pt x="39776" y="34544"/>
                  </a:lnTo>
                  <a:lnTo>
                    <a:pt x="39966" y="34467"/>
                  </a:lnTo>
                  <a:lnTo>
                    <a:pt x="40182" y="34391"/>
                  </a:lnTo>
                  <a:lnTo>
                    <a:pt x="41376" y="33528"/>
                  </a:lnTo>
                  <a:lnTo>
                    <a:pt x="41617" y="33286"/>
                  </a:lnTo>
                  <a:lnTo>
                    <a:pt x="41694" y="33147"/>
                  </a:lnTo>
                  <a:lnTo>
                    <a:pt x="41783" y="33020"/>
                  </a:lnTo>
                  <a:lnTo>
                    <a:pt x="41922" y="32600"/>
                  </a:lnTo>
                  <a:lnTo>
                    <a:pt x="41948" y="32461"/>
                  </a:lnTo>
                  <a:lnTo>
                    <a:pt x="41986" y="32181"/>
                  </a:lnTo>
                  <a:close/>
                </a:path>
                <a:path w="62229" h="68580">
                  <a:moveTo>
                    <a:pt x="47294" y="38519"/>
                  </a:moveTo>
                  <a:lnTo>
                    <a:pt x="46494" y="37287"/>
                  </a:lnTo>
                  <a:lnTo>
                    <a:pt x="46266" y="37122"/>
                  </a:lnTo>
                  <a:lnTo>
                    <a:pt x="46126" y="37071"/>
                  </a:lnTo>
                  <a:lnTo>
                    <a:pt x="45999" y="36995"/>
                  </a:lnTo>
                  <a:lnTo>
                    <a:pt x="45720" y="36868"/>
                  </a:lnTo>
                  <a:lnTo>
                    <a:pt x="45567" y="36817"/>
                  </a:lnTo>
                  <a:lnTo>
                    <a:pt x="45415" y="36753"/>
                  </a:lnTo>
                  <a:lnTo>
                    <a:pt x="45364" y="38519"/>
                  </a:lnTo>
                  <a:lnTo>
                    <a:pt x="45351" y="38696"/>
                  </a:lnTo>
                  <a:lnTo>
                    <a:pt x="45313" y="38887"/>
                  </a:lnTo>
                  <a:lnTo>
                    <a:pt x="45173" y="39052"/>
                  </a:lnTo>
                  <a:lnTo>
                    <a:pt x="44983" y="39204"/>
                  </a:lnTo>
                  <a:lnTo>
                    <a:pt x="44754" y="39344"/>
                  </a:lnTo>
                  <a:lnTo>
                    <a:pt x="44538" y="39446"/>
                  </a:lnTo>
                  <a:lnTo>
                    <a:pt x="44399" y="39471"/>
                  </a:lnTo>
                  <a:lnTo>
                    <a:pt x="44170" y="39522"/>
                  </a:lnTo>
                  <a:lnTo>
                    <a:pt x="43865" y="39547"/>
                  </a:lnTo>
                  <a:lnTo>
                    <a:pt x="43522" y="39547"/>
                  </a:lnTo>
                  <a:lnTo>
                    <a:pt x="43370" y="39535"/>
                  </a:lnTo>
                  <a:lnTo>
                    <a:pt x="43141" y="39497"/>
                  </a:lnTo>
                  <a:lnTo>
                    <a:pt x="42837" y="39420"/>
                  </a:lnTo>
                  <a:lnTo>
                    <a:pt x="42633" y="39319"/>
                  </a:lnTo>
                  <a:lnTo>
                    <a:pt x="42506" y="39281"/>
                  </a:lnTo>
                  <a:lnTo>
                    <a:pt x="42303" y="39116"/>
                  </a:lnTo>
                  <a:lnTo>
                    <a:pt x="42151" y="38950"/>
                  </a:lnTo>
                  <a:lnTo>
                    <a:pt x="42049" y="38773"/>
                  </a:lnTo>
                  <a:lnTo>
                    <a:pt x="42037" y="38633"/>
                  </a:lnTo>
                  <a:lnTo>
                    <a:pt x="42049" y="38493"/>
                  </a:lnTo>
                  <a:lnTo>
                    <a:pt x="42113" y="38303"/>
                  </a:lnTo>
                  <a:lnTo>
                    <a:pt x="42278" y="38087"/>
                  </a:lnTo>
                  <a:lnTo>
                    <a:pt x="42481" y="37934"/>
                  </a:lnTo>
                  <a:lnTo>
                    <a:pt x="42722" y="37807"/>
                  </a:lnTo>
                  <a:lnTo>
                    <a:pt x="42926" y="37731"/>
                  </a:lnTo>
                  <a:lnTo>
                    <a:pt x="43053" y="37706"/>
                  </a:lnTo>
                  <a:lnTo>
                    <a:pt x="43307" y="37655"/>
                  </a:lnTo>
                  <a:lnTo>
                    <a:pt x="43624" y="37642"/>
                  </a:lnTo>
                  <a:lnTo>
                    <a:pt x="43878" y="37642"/>
                  </a:lnTo>
                  <a:lnTo>
                    <a:pt x="44196" y="37668"/>
                  </a:lnTo>
                  <a:lnTo>
                    <a:pt x="44348" y="37693"/>
                  </a:lnTo>
                  <a:lnTo>
                    <a:pt x="44640" y="37795"/>
                  </a:lnTo>
                  <a:lnTo>
                    <a:pt x="44767" y="37858"/>
                  </a:lnTo>
                  <a:lnTo>
                    <a:pt x="44894" y="37909"/>
                  </a:lnTo>
                  <a:lnTo>
                    <a:pt x="45364" y="38519"/>
                  </a:lnTo>
                  <a:lnTo>
                    <a:pt x="45364" y="36753"/>
                  </a:lnTo>
                  <a:lnTo>
                    <a:pt x="44767" y="36601"/>
                  </a:lnTo>
                  <a:lnTo>
                    <a:pt x="44411" y="36563"/>
                  </a:lnTo>
                  <a:lnTo>
                    <a:pt x="44246" y="36537"/>
                  </a:lnTo>
                  <a:lnTo>
                    <a:pt x="43726" y="36512"/>
                  </a:lnTo>
                  <a:lnTo>
                    <a:pt x="43535" y="36525"/>
                  </a:lnTo>
                  <a:lnTo>
                    <a:pt x="43383" y="36525"/>
                  </a:lnTo>
                  <a:lnTo>
                    <a:pt x="42837" y="36576"/>
                  </a:lnTo>
                  <a:lnTo>
                    <a:pt x="42329" y="36664"/>
                  </a:lnTo>
                  <a:lnTo>
                    <a:pt x="42189" y="36703"/>
                  </a:lnTo>
                  <a:lnTo>
                    <a:pt x="42049" y="36753"/>
                  </a:lnTo>
                  <a:lnTo>
                    <a:pt x="41719" y="36855"/>
                  </a:lnTo>
                  <a:lnTo>
                    <a:pt x="40106" y="38671"/>
                  </a:lnTo>
                  <a:lnTo>
                    <a:pt x="40170" y="38989"/>
                  </a:lnTo>
                  <a:lnTo>
                    <a:pt x="40246" y="39179"/>
                  </a:lnTo>
                  <a:lnTo>
                    <a:pt x="40360" y="39370"/>
                  </a:lnTo>
                  <a:lnTo>
                    <a:pt x="40525" y="39547"/>
                  </a:lnTo>
                  <a:lnTo>
                    <a:pt x="40690" y="39738"/>
                  </a:lnTo>
                  <a:lnTo>
                    <a:pt x="41986" y="40411"/>
                  </a:lnTo>
                  <a:lnTo>
                    <a:pt x="42303" y="40513"/>
                  </a:lnTo>
                  <a:lnTo>
                    <a:pt x="42481" y="40538"/>
                  </a:lnTo>
                  <a:lnTo>
                    <a:pt x="42633" y="40589"/>
                  </a:lnTo>
                  <a:lnTo>
                    <a:pt x="43154" y="40627"/>
                  </a:lnTo>
                  <a:lnTo>
                    <a:pt x="43332" y="40665"/>
                  </a:lnTo>
                  <a:lnTo>
                    <a:pt x="44030" y="40665"/>
                  </a:lnTo>
                  <a:lnTo>
                    <a:pt x="44564" y="40601"/>
                  </a:lnTo>
                  <a:lnTo>
                    <a:pt x="44729" y="40589"/>
                  </a:lnTo>
                  <a:lnTo>
                    <a:pt x="45072" y="40525"/>
                  </a:lnTo>
                  <a:lnTo>
                    <a:pt x="45224" y="40474"/>
                  </a:lnTo>
                  <a:lnTo>
                    <a:pt x="45377" y="40436"/>
                  </a:lnTo>
                  <a:lnTo>
                    <a:pt x="47282" y="38811"/>
                  </a:lnTo>
                  <a:lnTo>
                    <a:pt x="47294" y="38519"/>
                  </a:lnTo>
                  <a:close/>
                </a:path>
                <a:path w="62229" h="68580">
                  <a:moveTo>
                    <a:pt x="53695" y="46012"/>
                  </a:moveTo>
                  <a:lnTo>
                    <a:pt x="52260" y="44297"/>
                  </a:lnTo>
                  <a:lnTo>
                    <a:pt x="52120" y="44107"/>
                  </a:lnTo>
                  <a:lnTo>
                    <a:pt x="51892" y="43865"/>
                  </a:lnTo>
                  <a:lnTo>
                    <a:pt x="50266" y="43014"/>
                  </a:lnTo>
                  <a:lnTo>
                    <a:pt x="49885" y="42887"/>
                  </a:lnTo>
                  <a:lnTo>
                    <a:pt x="49022" y="42735"/>
                  </a:lnTo>
                  <a:lnTo>
                    <a:pt x="48818" y="42735"/>
                  </a:lnTo>
                  <a:lnTo>
                    <a:pt x="48602" y="42710"/>
                  </a:lnTo>
                  <a:lnTo>
                    <a:pt x="48171" y="42697"/>
                  </a:lnTo>
                  <a:lnTo>
                    <a:pt x="47942" y="42710"/>
                  </a:lnTo>
                  <a:lnTo>
                    <a:pt x="47713" y="42710"/>
                  </a:lnTo>
                  <a:lnTo>
                    <a:pt x="47294" y="42735"/>
                  </a:lnTo>
                  <a:lnTo>
                    <a:pt x="46863" y="42799"/>
                  </a:lnTo>
                  <a:lnTo>
                    <a:pt x="46469" y="42887"/>
                  </a:lnTo>
                  <a:lnTo>
                    <a:pt x="46304" y="42926"/>
                  </a:lnTo>
                  <a:lnTo>
                    <a:pt x="38290" y="45072"/>
                  </a:lnTo>
                  <a:lnTo>
                    <a:pt x="38112" y="45135"/>
                  </a:lnTo>
                  <a:lnTo>
                    <a:pt x="37706" y="45250"/>
                  </a:lnTo>
                  <a:lnTo>
                    <a:pt x="37350" y="45415"/>
                  </a:lnTo>
                  <a:lnTo>
                    <a:pt x="37020" y="45580"/>
                  </a:lnTo>
                  <a:lnTo>
                    <a:pt x="36855" y="45669"/>
                  </a:lnTo>
                  <a:lnTo>
                    <a:pt x="36728" y="45770"/>
                  </a:lnTo>
                  <a:lnTo>
                    <a:pt x="36461" y="45961"/>
                  </a:lnTo>
                  <a:lnTo>
                    <a:pt x="36347" y="46088"/>
                  </a:lnTo>
                  <a:lnTo>
                    <a:pt x="36220" y="46177"/>
                  </a:lnTo>
                  <a:lnTo>
                    <a:pt x="35890" y="46659"/>
                  </a:lnTo>
                  <a:lnTo>
                    <a:pt x="35788" y="46901"/>
                  </a:lnTo>
                  <a:lnTo>
                    <a:pt x="35763" y="47028"/>
                  </a:lnTo>
                  <a:lnTo>
                    <a:pt x="35712" y="47155"/>
                  </a:lnTo>
                  <a:lnTo>
                    <a:pt x="35699" y="47396"/>
                  </a:lnTo>
                  <a:lnTo>
                    <a:pt x="35699" y="47536"/>
                  </a:lnTo>
                  <a:lnTo>
                    <a:pt x="35712" y="47663"/>
                  </a:lnTo>
                  <a:lnTo>
                    <a:pt x="35775" y="47904"/>
                  </a:lnTo>
                  <a:lnTo>
                    <a:pt x="35839" y="48031"/>
                  </a:lnTo>
                  <a:lnTo>
                    <a:pt x="35877" y="48158"/>
                  </a:lnTo>
                  <a:lnTo>
                    <a:pt x="36017" y="48399"/>
                  </a:lnTo>
                  <a:lnTo>
                    <a:pt x="37604" y="50355"/>
                  </a:lnTo>
                  <a:lnTo>
                    <a:pt x="39331" y="49872"/>
                  </a:lnTo>
                  <a:lnTo>
                    <a:pt x="37934" y="48145"/>
                  </a:lnTo>
                  <a:lnTo>
                    <a:pt x="37084" y="48247"/>
                  </a:lnTo>
                  <a:lnTo>
                    <a:pt x="37871" y="48031"/>
                  </a:lnTo>
                  <a:lnTo>
                    <a:pt x="37731" y="47840"/>
                  </a:lnTo>
                  <a:lnTo>
                    <a:pt x="37668" y="47688"/>
                  </a:lnTo>
                  <a:lnTo>
                    <a:pt x="37642" y="47548"/>
                  </a:lnTo>
                  <a:lnTo>
                    <a:pt x="37617" y="47409"/>
                  </a:lnTo>
                  <a:lnTo>
                    <a:pt x="37655" y="47193"/>
                  </a:lnTo>
                  <a:lnTo>
                    <a:pt x="37744" y="46977"/>
                  </a:lnTo>
                  <a:lnTo>
                    <a:pt x="37820" y="46837"/>
                  </a:lnTo>
                  <a:lnTo>
                    <a:pt x="37998" y="46659"/>
                  </a:lnTo>
                  <a:lnTo>
                    <a:pt x="38188" y="46469"/>
                  </a:lnTo>
                  <a:lnTo>
                    <a:pt x="38379" y="46380"/>
                  </a:lnTo>
                  <a:lnTo>
                    <a:pt x="38773" y="46177"/>
                  </a:lnTo>
                  <a:lnTo>
                    <a:pt x="38989" y="46113"/>
                  </a:lnTo>
                  <a:lnTo>
                    <a:pt x="39154" y="46075"/>
                  </a:lnTo>
                  <a:lnTo>
                    <a:pt x="47040" y="43954"/>
                  </a:lnTo>
                  <a:lnTo>
                    <a:pt x="47650" y="43827"/>
                  </a:lnTo>
                  <a:lnTo>
                    <a:pt x="48031" y="43815"/>
                  </a:lnTo>
                  <a:lnTo>
                    <a:pt x="48158" y="43802"/>
                  </a:lnTo>
                  <a:lnTo>
                    <a:pt x="48526" y="43827"/>
                  </a:lnTo>
                  <a:lnTo>
                    <a:pt x="48653" y="43853"/>
                  </a:lnTo>
                  <a:lnTo>
                    <a:pt x="48882" y="43878"/>
                  </a:lnTo>
                  <a:lnTo>
                    <a:pt x="49136" y="43929"/>
                  </a:lnTo>
                  <a:lnTo>
                    <a:pt x="49466" y="44018"/>
                  </a:lnTo>
                  <a:lnTo>
                    <a:pt x="49961" y="44246"/>
                  </a:lnTo>
                  <a:lnTo>
                    <a:pt x="50126" y="44361"/>
                  </a:lnTo>
                  <a:lnTo>
                    <a:pt x="50253" y="44462"/>
                  </a:lnTo>
                  <a:lnTo>
                    <a:pt x="50380" y="44602"/>
                  </a:lnTo>
                  <a:lnTo>
                    <a:pt x="51917" y="46494"/>
                  </a:lnTo>
                  <a:lnTo>
                    <a:pt x="53695" y="46012"/>
                  </a:lnTo>
                  <a:close/>
                </a:path>
                <a:path w="62229" h="68580">
                  <a:moveTo>
                    <a:pt x="53784" y="46240"/>
                  </a:moveTo>
                  <a:lnTo>
                    <a:pt x="53708" y="46037"/>
                  </a:lnTo>
                  <a:lnTo>
                    <a:pt x="51943" y="46507"/>
                  </a:lnTo>
                  <a:lnTo>
                    <a:pt x="52108" y="46659"/>
                  </a:lnTo>
                  <a:lnTo>
                    <a:pt x="52298" y="46736"/>
                  </a:lnTo>
                  <a:lnTo>
                    <a:pt x="52451" y="46786"/>
                  </a:lnTo>
                  <a:lnTo>
                    <a:pt x="52616" y="46812"/>
                  </a:lnTo>
                  <a:lnTo>
                    <a:pt x="52806" y="46824"/>
                  </a:lnTo>
                  <a:lnTo>
                    <a:pt x="52997" y="46812"/>
                  </a:lnTo>
                  <a:lnTo>
                    <a:pt x="53187" y="46786"/>
                  </a:lnTo>
                  <a:lnTo>
                    <a:pt x="53352" y="46723"/>
                  </a:lnTo>
                  <a:lnTo>
                    <a:pt x="53479" y="46659"/>
                  </a:lnTo>
                  <a:lnTo>
                    <a:pt x="53606" y="46583"/>
                  </a:lnTo>
                  <a:lnTo>
                    <a:pt x="53746" y="46431"/>
                  </a:lnTo>
                  <a:lnTo>
                    <a:pt x="53784" y="46266"/>
                  </a:lnTo>
                  <a:close/>
                </a:path>
                <a:path w="62229" h="68580">
                  <a:moveTo>
                    <a:pt x="57416" y="68237"/>
                  </a:moveTo>
                  <a:lnTo>
                    <a:pt x="57251" y="67132"/>
                  </a:lnTo>
                  <a:lnTo>
                    <a:pt x="57111" y="67144"/>
                  </a:lnTo>
                  <a:lnTo>
                    <a:pt x="56934" y="67170"/>
                  </a:lnTo>
                  <a:lnTo>
                    <a:pt x="56718" y="67246"/>
                  </a:lnTo>
                  <a:lnTo>
                    <a:pt x="56578" y="67310"/>
                  </a:lnTo>
                  <a:lnTo>
                    <a:pt x="56464" y="67437"/>
                  </a:lnTo>
                  <a:lnTo>
                    <a:pt x="56388" y="67589"/>
                  </a:lnTo>
                  <a:lnTo>
                    <a:pt x="56388" y="67754"/>
                  </a:lnTo>
                  <a:lnTo>
                    <a:pt x="56464" y="67919"/>
                  </a:lnTo>
                  <a:lnTo>
                    <a:pt x="56603" y="68033"/>
                  </a:lnTo>
                  <a:lnTo>
                    <a:pt x="56756" y="68110"/>
                  </a:lnTo>
                  <a:lnTo>
                    <a:pt x="56921" y="68173"/>
                  </a:lnTo>
                  <a:lnTo>
                    <a:pt x="57086" y="68224"/>
                  </a:lnTo>
                  <a:lnTo>
                    <a:pt x="57226" y="68224"/>
                  </a:lnTo>
                  <a:lnTo>
                    <a:pt x="57416" y="68237"/>
                  </a:lnTo>
                  <a:close/>
                </a:path>
                <a:path w="62229" h="68580">
                  <a:moveTo>
                    <a:pt x="61912" y="65290"/>
                  </a:moveTo>
                  <a:lnTo>
                    <a:pt x="61887" y="65151"/>
                  </a:lnTo>
                  <a:lnTo>
                    <a:pt x="61810" y="64960"/>
                  </a:lnTo>
                  <a:lnTo>
                    <a:pt x="61671" y="64846"/>
                  </a:lnTo>
                  <a:lnTo>
                    <a:pt x="61404" y="64719"/>
                  </a:lnTo>
                  <a:lnTo>
                    <a:pt x="61252" y="64681"/>
                  </a:lnTo>
                  <a:lnTo>
                    <a:pt x="61061" y="64655"/>
                  </a:lnTo>
                  <a:lnTo>
                    <a:pt x="60896" y="64630"/>
                  </a:lnTo>
                  <a:lnTo>
                    <a:pt x="60706" y="64655"/>
                  </a:lnTo>
                  <a:lnTo>
                    <a:pt x="60515" y="64693"/>
                  </a:lnTo>
                  <a:lnTo>
                    <a:pt x="60350" y="64744"/>
                  </a:lnTo>
                  <a:lnTo>
                    <a:pt x="60223" y="64820"/>
                  </a:lnTo>
                  <a:lnTo>
                    <a:pt x="60096" y="64935"/>
                  </a:lnTo>
                  <a:lnTo>
                    <a:pt x="59969" y="65112"/>
                  </a:lnTo>
                  <a:lnTo>
                    <a:pt x="59956" y="65252"/>
                  </a:lnTo>
                  <a:lnTo>
                    <a:pt x="59982" y="65519"/>
                  </a:lnTo>
                  <a:lnTo>
                    <a:pt x="59893" y="65836"/>
                  </a:lnTo>
                  <a:lnTo>
                    <a:pt x="59690" y="66167"/>
                  </a:lnTo>
                  <a:lnTo>
                    <a:pt x="59385" y="66446"/>
                  </a:lnTo>
                  <a:lnTo>
                    <a:pt x="59182" y="66586"/>
                  </a:lnTo>
                  <a:lnTo>
                    <a:pt x="58750" y="66802"/>
                  </a:lnTo>
                  <a:lnTo>
                    <a:pt x="58496" y="66890"/>
                  </a:lnTo>
                  <a:lnTo>
                    <a:pt x="58242" y="66967"/>
                  </a:lnTo>
                  <a:lnTo>
                    <a:pt x="57823" y="67056"/>
                  </a:lnTo>
                  <a:lnTo>
                    <a:pt x="57404" y="67106"/>
                  </a:lnTo>
                  <a:lnTo>
                    <a:pt x="57251" y="67119"/>
                  </a:lnTo>
                  <a:lnTo>
                    <a:pt x="57416" y="68224"/>
                  </a:lnTo>
                  <a:lnTo>
                    <a:pt x="57658" y="68211"/>
                  </a:lnTo>
                  <a:lnTo>
                    <a:pt x="58356" y="68122"/>
                  </a:lnTo>
                  <a:lnTo>
                    <a:pt x="61671" y="66243"/>
                  </a:lnTo>
                  <a:lnTo>
                    <a:pt x="61861" y="65836"/>
                  </a:lnTo>
                  <a:lnTo>
                    <a:pt x="61874" y="65697"/>
                  </a:lnTo>
                  <a:lnTo>
                    <a:pt x="61912" y="65557"/>
                  </a:lnTo>
                  <a:lnTo>
                    <a:pt x="61912" y="6529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198369" y="1483550"/>
              <a:ext cx="25400" cy="58419"/>
            </a:xfrm>
            <a:custGeom>
              <a:avLst/>
              <a:gdLst/>
              <a:ahLst/>
              <a:cxnLst/>
              <a:rect l="l" t="t" r="r" b="b"/>
              <a:pathLst>
                <a:path w="25400" h="58419">
                  <a:moveTo>
                    <a:pt x="6235" y="14452"/>
                  </a:moveTo>
                  <a:lnTo>
                    <a:pt x="6070" y="13347"/>
                  </a:lnTo>
                  <a:lnTo>
                    <a:pt x="5905" y="13360"/>
                  </a:lnTo>
                  <a:lnTo>
                    <a:pt x="5740" y="13385"/>
                  </a:lnTo>
                  <a:lnTo>
                    <a:pt x="5588" y="13449"/>
                  </a:lnTo>
                  <a:lnTo>
                    <a:pt x="5448" y="13500"/>
                  </a:lnTo>
                  <a:lnTo>
                    <a:pt x="5308" y="13589"/>
                  </a:lnTo>
                  <a:lnTo>
                    <a:pt x="5232" y="13728"/>
                  </a:lnTo>
                  <a:lnTo>
                    <a:pt x="5181" y="13970"/>
                  </a:lnTo>
                  <a:lnTo>
                    <a:pt x="5283" y="14135"/>
                  </a:lnTo>
                  <a:lnTo>
                    <a:pt x="5435" y="14249"/>
                  </a:lnTo>
                  <a:lnTo>
                    <a:pt x="5575" y="14325"/>
                  </a:lnTo>
                  <a:lnTo>
                    <a:pt x="5727" y="14389"/>
                  </a:lnTo>
                  <a:lnTo>
                    <a:pt x="5867" y="14427"/>
                  </a:lnTo>
                  <a:lnTo>
                    <a:pt x="5994" y="14439"/>
                  </a:lnTo>
                  <a:lnTo>
                    <a:pt x="6235" y="14452"/>
                  </a:lnTo>
                  <a:close/>
                </a:path>
                <a:path w="25400" h="58419">
                  <a:moveTo>
                    <a:pt x="11506" y="26009"/>
                  </a:moveTo>
                  <a:lnTo>
                    <a:pt x="11353" y="24904"/>
                  </a:lnTo>
                  <a:lnTo>
                    <a:pt x="11201" y="24917"/>
                  </a:lnTo>
                  <a:lnTo>
                    <a:pt x="10693" y="24955"/>
                  </a:lnTo>
                  <a:lnTo>
                    <a:pt x="10490" y="24993"/>
                  </a:lnTo>
                  <a:lnTo>
                    <a:pt x="10274" y="25019"/>
                  </a:lnTo>
                  <a:lnTo>
                    <a:pt x="9677" y="25158"/>
                  </a:lnTo>
                  <a:lnTo>
                    <a:pt x="7810" y="26225"/>
                  </a:lnTo>
                  <a:lnTo>
                    <a:pt x="7531" y="26568"/>
                  </a:lnTo>
                  <a:lnTo>
                    <a:pt x="7391" y="26809"/>
                  </a:lnTo>
                  <a:lnTo>
                    <a:pt x="7277" y="27178"/>
                  </a:lnTo>
                  <a:lnTo>
                    <a:pt x="7251" y="27317"/>
                  </a:lnTo>
                  <a:lnTo>
                    <a:pt x="7251" y="27571"/>
                  </a:lnTo>
                  <a:lnTo>
                    <a:pt x="7264" y="27698"/>
                  </a:lnTo>
                  <a:lnTo>
                    <a:pt x="7581" y="29718"/>
                  </a:lnTo>
                  <a:lnTo>
                    <a:pt x="7632" y="29857"/>
                  </a:lnTo>
                  <a:lnTo>
                    <a:pt x="7772" y="29997"/>
                  </a:lnTo>
                  <a:lnTo>
                    <a:pt x="7899" y="30073"/>
                  </a:lnTo>
                  <a:lnTo>
                    <a:pt x="8089" y="30149"/>
                  </a:lnTo>
                  <a:lnTo>
                    <a:pt x="8216" y="30200"/>
                  </a:lnTo>
                  <a:lnTo>
                    <a:pt x="8407" y="30213"/>
                  </a:lnTo>
                  <a:lnTo>
                    <a:pt x="8674" y="30226"/>
                  </a:lnTo>
                  <a:lnTo>
                    <a:pt x="8813" y="30200"/>
                  </a:lnTo>
                  <a:lnTo>
                    <a:pt x="8953" y="30187"/>
                  </a:lnTo>
                  <a:lnTo>
                    <a:pt x="9131" y="30124"/>
                  </a:lnTo>
                  <a:lnTo>
                    <a:pt x="9296" y="30035"/>
                  </a:lnTo>
                  <a:lnTo>
                    <a:pt x="9423" y="29921"/>
                  </a:lnTo>
                  <a:lnTo>
                    <a:pt x="9512" y="29768"/>
                  </a:lnTo>
                  <a:lnTo>
                    <a:pt x="9512" y="29629"/>
                  </a:lnTo>
                  <a:lnTo>
                    <a:pt x="9194" y="27736"/>
                  </a:lnTo>
                  <a:lnTo>
                    <a:pt x="9194" y="27597"/>
                  </a:lnTo>
                  <a:lnTo>
                    <a:pt x="9207" y="27305"/>
                  </a:lnTo>
                  <a:lnTo>
                    <a:pt x="9296" y="27025"/>
                  </a:lnTo>
                  <a:lnTo>
                    <a:pt x="9436" y="26822"/>
                  </a:lnTo>
                  <a:lnTo>
                    <a:pt x="11023" y="26060"/>
                  </a:lnTo>
                  <a:lnTo>
                    <a:pt x="11379" y="26009"/>
                  </a:lnTo>
                  <a:lnTo>
                    <a:pt x="11506" y="26009"/>
                  </a:lnTo>
                  <a:close/>
                </a:path>
                <a:path w="25400" h="58419">
                  <a:moveTo>
                    <a:pt x="11696" y="53251"/>
                  </a:moveTo>
                  <a:lnTo>
                    <a:pt x="11658" y="53111"/>
                  </a:lnTo>
                  <a:lnTo>
                    <a:pt x="11544" y="52984"/>
                  </a:lnTo>
                  <a:lnTo>
                    <a:pt x="11417" y="52895"/>
                  </a:lnTo>
                  <a:lnTo>
                    <a:pt x="11226" y="52819"/>
                  </a:lnTo>
                  <a:lnTo>
                    <a:pt x="11036" y="52768"/>
                  </a:lnTo>
                  <a:lnTo>
                    <a:pt x="10883" y="52743"/>
                  </a:lnTo>
                  <a:lnTo>
                    <a:pt x="6946" y="52146"/>
                  </a:lnTo>
                  <a:lnTo>
                    <a:pt x="6807" y="52108"/>
                  </a:lnTo>
                  <a:lnTo>
                    <a:pt x="6261" y="53174"/>
                  </a:lnTo>
                  <a:lnTo>
                    <a:pt x="9537" y="53695"/>
                  </a:lnTo>
                  <a:lnTo>
                    <a:pt x="8432" y="56083"/>
                  </a:lnTo>
                  <a:lnTo>
                    <a:pt x="8331" y="56286"/>
                  </a:lnTo>
                  <a:lnTo>
                    <a:pt x="8204" y="56426"/>
                  </a:lnTo>
                  <a:lnTo>
                    <a:pt x="8102" y="56553"/>
                  </a:lnTo>
                  <a:lnTo>
                    <a:pt x="7759" y="56781"/>
                  </a:lnTo>
                  <a:lnTo>
                    <a:pt x="7366" y="56946"/>
                  </a:lnTo>
                  <a:lnTo>
                    <a:pt x="7137" y="57010"/>
                  </a:lnTo>
                  <a:lnTo>
                    <a:pt x="6819" y="57111"/>
                  </a:lnTo>
                  <a:lnTo>
                    <a:pt x="6692" y="57137"/>
                  </a:lnTo>
                  <a:lnTo>
                    <a:pt x="6426" y="57162"/>
                  </a:lnTo>
                  <a:lnTo>
                    <a:pt x="6197" y="57188"/>
                  </a:lnTo>
                  <a:lnTo>
                    <a:pt x="5689" y="57188"/>
                  </a:lnTo>
                  <a:lnTo>
                    <a:pt x="5511" y="57162"/>
                  </a:lnTo>
                  <a:lnTo>
                    <a:pt x="5372" y="57137"/>
                  </a:lnTo>
                  <a:lnTo>
                    <a:pt x="5245" y="57124"/>
                  </a:lnTo>
                  <a:lnTo>
                    <a:pt x="4622" y="57023"/>
                  </a:lnTo>
                  <a:lnTo>
                    <a:pt x="4483" y="56997"/>
                  </a:lnTo>
                  <a:lnTo>
                    <a:pt x="4330" y="57327"/>
                  </a:lnTo>
                  <a:lnTo>
                    <a:pt x="4470" y="56997"/>
                  </a:lnTo>
                  <a:lnTo>
                    <a:pt x="4330" y="56984"/>
                  </a:lnTo>
                  <a:lnTo>
                    <a:pt x="4000" y="56908"/>
                  </a:lnTo>
                  <a:lnTo>
                    <a:pt x="3848" y="56857"/>
                  </a:lnTo>
                  <a:lnTo>
                    <a:pt x="3683" y="56819"/>
                  </a:lnTo>
                  <a:lnTo>
                    <a:pt x="3276" y="56654"/>
                  </a:lnTo>
                  <a:lnTo>
                    <a:pt x="3136" y="56616"/>
                  </a:lnTo>
                  <a:lnTo>
                    <a:pt x="2768" y="56400"/>
                  </a:lnTo>
                  <a:lnTo>
                    <a:pt x="2070" y="55626"/>
                  </a:lnTo>
                  <a:lnTo>
                    <a:pt x="1955" y="55346"/>
                  </a:lnTo>
                  <a:lnTo>
                    <a:pt x="1930" y="55054"/>
                  </a:lnTo>
                  <a:lnTo>
                    <a:pt x="1943" y="54851"/>
                  </a:lnTo>
                  <a:lnTo>
                    <a:pt x="2006" y="54673"/>
                  </a:lnTo>
                  <a:lnTo>
                    <a:pt x="2082" y="54483"/>
                  </a:lnTo>
                  <a:lnTo>
                    <a:pt x="2286" y="54203"/>
                  </a:lnTo>
                  <a:lnTo>
                    <a:pt x="2527" y="53962"/>
                  </a:lnTo>
                  <a:lnTo>
                    <a:pt x="2730" y="53809"/>
                  </a:lnTo>
                  <a:lnTo>
                    <a:pt x="2984" y="53670"/>
                  </a:lnTo>
                  <a:lnTo>
                    <a:pt x="3225" y="53530"/>
                  </a:lnTo>
                  <a:lnTo>
                    <a:pt x="3505" y="53441"/>
                  </a:lnTo>
                  <a:lnTo>
                    <a:pt x="3644" y="53378"/>
                  </a:lnTo>
                  <a:lnTo>
                    <a:pt x="3797" y="53327"/>
                  </a:lnTo>
                  <a:lnTo>
                    <a:pt x="4406" y="53187"/>
                  </a:lnTo>
                  <a:lnTo>
                    <a:pt x="4902" y="53124"/>
                  </a:lnTo>
                  <a:lnTo>
                    <a:pt x="5080" y="53111"/>
                  </a:lnTo>
                  <a:lnTo>
                    <a:pt x="5588" y="53111"/>
                  </a:lnTo>
                  <a:lnTo>
                    <a:pt x="6248" y="53174"/>
                  </a:lnTo>
                  <a:lnTo>
                    <a:pt x="6743" y="52108"/>
                  </a:lnTo>
                  <a:lnTo>
                    <a:pt x="6489" y="52070"/>
                  </a:lnTo>
                  <a:lnTo>
                    <a:pt x="5956" y="52019"/>
                  </a:lnTo>
                  <a:lnTo>
                    <a:pt x="5702" y="52006"/>
                  </a:lnTo>
                  <a:lnTo>
                    <a:pt x="4927" y="52006"/>
                  </a:lnTo>
                  <a:lnTo>
                    <a:pt x="4394" y="52044"/>
                  </a:lnTo>
                  <a:lnTo>
                    <a:pt x="3886" y="52108"/>
                  </a:lnTo>
                  <a:lnTo>
                    <a:pt x="3644" y="52171"/>
                  </a:lnTo>
                  <a:lnTo>
                    <a:pt x="2908" y="52324"/>
                  </a:lnTo>
                  <a:lnTo>
                    <a:pt x="0" y="55041"/>
                  </a:lnTo>
                  <a:lnTo>
                    <a:pt x="25" y="55346"/>
                  </a:lnTo>
                  <a:lnTo>
                    <a:pt x="76" y="55638"/>
                  </a:lnTo>
                  <a:lnTo>
                    <a:pt x="190" y="55956"/>
                  </a:lnTo>
                  <a:lnTo>
                    <a:pt x="368" y="56222"/>
                  </a:lnTo>
                  <a:lnTo>
                    <a:pt x="3822" y="58051"/>
                  </a:lnTo>
                  <a:lnTo>
                    <a:pt x="3962" y="58077"/>
                  </a:lnTo>
                  <a:lnTo>
                    <a:pt x="4622" y="58178"/>
                  </a:lnTo>
                  <a:lnTo>
                    <a:pt x="4800" y="58204"/>
                  </a:lnTo>
                  <a:lnTo>
                    <a:pt x="5029" y="58242"/>
                  </a:lnTo>
                  <a:lnTo>
                    <a:pt x="5689" y="58293"/>
                  </a:lnTo>
                  <a:lnTo>
                    <a:pt x="6350" y="58293"/>
                  </a:lnTo>
                  <a:lnTo>
                    <a:pt x="6807" y="58267"/>
                  </a:lnTo>
                  <a:lnTo>
                    <a:pt x="7213" y="58204"/>
                  </a:lnTo>
                  <a:lnTo>
                    <a:pt x="8051" y="58013"/>
                  </a:lnTo>
                  <a:lnTo>
                    <a:pt x="8216" y="57950"/>
                  </a:lnTo>
                  <a:lnTo>
                    <a:pt x="8407" y="57899"/>
                  </a:lnTo>
                  <a:lnTo>
                    <a:pt x="8788" y="57734"/>
                  </a:lnTo>
                  <a:lnTo>
                    <a:pt x="9423" y="57404"/>
                  </a:lnTo>
                  <a:lnTo>
                    <a:pt x="9664" y="57188"/>
                  </a:lnTo>
                  <a:lnTo>
                    <a:pt x="9918" y="56972"/>
                  </a:lnTo>
                  <a:lnTo>
                    <a:pt x="10007" y="56845"/>
                  </a:lnTo>
                  <a:lnTo>
                    <a:pt x="10287" y="56413"/>
                  </a:lnTo>
                  <a:lnTo>
                    <a:pt x="10350" y="56248"/>
                  </a:lnTo>
                  <a:lnTo>
                    <a:pt x="11671" y="53441"/>
                  </a:lnTo>
                  <a:lnTo>
                    <a:pt x="11696" y="53251"/>
                  </a:lnTo>
                  <a:close/>
                </a:path>
                <a:path w="25400" h="58419">
                  <a:moveTo>
                    <a:pt x="14109" y="13449"/>
                  </a:moveTo>
                  <a:lnTo>
                    <a:pt x="14020" y="13296"/>
                  </a:lnTo>
                  <a:lnTo>
                    <a:pt x="13893" y="13169"/>
                  </a:lnTo>
                  <a:lnTo>
                    <a:pt x="13754" y="13093"/>
                  </a:lnTo>
                  <a:lnTo>
                    <a:pt x="13614" y="13042"/>
                  </a:lnTo>
                  <a:lnTo>
                    <a:pt x="13474" y="12992"/>
                  </a:lnTo>
                  <a:lnTo>
                    <a:pt x="13322" y="12979"/>
                  </a:lnTo>
                  <a:lnTo>
                    <a:pt x="13055" y="12966"/>
                  </a:lnTo>
                  <a:lnTo>
                    <a:pt x="13246" y="14071"/>
                  </a:lnTo>
                  <a:lnTo>
                    <a:pt x="13373" y="14058"/>
                  </a:lnTo>
                  <a:lnTo>
                    <a:pt x="13550" y="14033"/>
                  </a:lnTo>
                  <a:lnTo>
                    <a:pt x="13703" y="13970"/>
                  </a:lnTo>
                  <a:lnTo>
                    <a:pt x="13906" y="13893"/>
                  </a:lnTo>
                  <a:lnTo>
                    <a:pt x="14008" y="13766"/>
                  </a:lnTo>
                  <a:lnTo>
                    <a:pt x="14109" y="13614"/>
                  </a:lnTo>
                  <a:lnTo>
                    <a:pt x="14109" y="13449"/>
                  </a:lnTo>
                  <a:close/>
                </a:path>
                <a:path w="25400" h="58419">
                  <a:moveTo>
                    <a:pt x="15824" y="49212"/>
                  </a:moveTo>
                  <a:lnTo>
                    <a:pt x="15582" y="49161"/>
                  </a:lnTo>
                  <a:lnTo>
                    <a:pt x="15290" y="49110"/>
                  </a:lnTo>
                  <a:lnTo>
                    <a:pt x="14998" y="49009"/>
                  </a:lnTo>
                  <a:lnTo>
                    <a:pt x="14732" y="48907"/>
                  </a:lnTo>
                  <a:lnTo>
                    <a:pt x="14490" y="48780"/>
                  </a:lnTo>
                  <a:lnTo>
                    <a:pt x="14236" y="48653"/>
                  </a:lnTo>
                  <a:lnTo>
                    <a:pt x="14058" y="48514"/>
                  </a:lnTo>
                  <a:lnTo>
                    <a:pt x="13868" y="48361"/>
                  </a:lnTo>
                  <a:lnTo>
                    <a:pt x="13754" y="48234"/>
                  </a:lnTo>
                  <a:lnTo>
                    <a:pt x="7251" y="42824"/>
                  </a:lnTo>
                  <a:lnTo>
                    <a:pt x="7112" y="42710"/>
                  </a:lnTo>
                  <a:lnTo>
                    <a:pt x="6985" y="42646"/>
                  </a:lnTo>
                  <a:lnTo>
                    <a:pt x="6794" y="42570"/>
                  </a:lnTo>
                  <a:lnTo>
                    <a:pt x="6591" y="42519"/>
                  </a:lnTo>
                  <a:lnTo>
                    <a:pt x="6413" y="42519"/>
                  </a:lnTo>
                  <a:lnTo>
                    <a:pt x="6235" y="42519"/>
                  </a:lnTo>
                  <a:lnTo>
                    <a:pt x="6045" y="42545"/>
                  </a:lnTo>
                  <a:lnTo>
                    <a:pt x="5905" y="42595"/>
                  </a:lnTo>
                  <a:lnTo>
                    <a:pt x="5727" y="42659"/>
                  </a:lnTo>
                  <a:lnTo>
                    <a:pt x="5575" y="42760"/>
                  </a:lnTo>
                  <a:lnTo>
                    <a:pt x="5448" y="42951"/>
                  </a:lnTo>
                  <a:lnTo>
                    <a:pt x="3175" y="47828"/>
                  </a:lnTo>
                  <a:lnTo>
                    <a:pt x="3162" y="48044"/>
                  </a:lnTo>
                  <a:lnTo>
                    <a:pt x="3225" y="48171"/>
                  </a:lnTo>
                  <a:lnTo>
                    <a:pt x="3378" y="48323"/>
                  </a:lnTo>
                  <a:lnTo>
                    <a:pt x="3530" y="48412"/>
                  </a:lnTo>
                  <a:lnTo>
                    <a:pt x="3657" y="48450"/>
                  </a:lnTo>
                  <a:lnTo>
                    <a:pt x="3822" y="48488"/>
                  </a:lnTo>
                  <a:lnTo>
                    <a:pt x="4000" y="48526"/>
                  </a:lnTo>
                  <a:lnTo>
                    <a:pt x="4254" y="48526"/>
                  </a:lnTo>
                  <a:lnTo>
                    <a:pt x="4394" y="48488"/>
                  </a:lnTo>
                  <a:lnTo>
                    <a:pt x="4559" y="48463"/>
                  </a:lnTo>
                  <a:lnTo>
                    <a:pt x="4762" y="48399"/>
                  </a:lnTo>
                  <a:lnTo>
                    <a:pt x="4889" y="48310"/>
                  </a:lnTo>
                  <a:lnTo>
                    <a:pt x="5054" y="48107"/>
                  </a:lnTo>
                  <a:lnTo>
                    <a:pt x="6781" y="44411"/>
                  </a:lnTo>
                  <a:lnTo>
                    <a:pt x="12077" y="48818"/>
                  </a:lnTo>
                  <a:lnTo>
                    <a:pt x="12204" y="48945"/>
                  </a:lnTo>
                  <a:lnTo>
                    <a:pt x="12509" y="49199"/>
                  </a:lnTo>
                  <a:lnTo>
                    <a:pt x="12661" y="49288"/>
                  </a:lnTo>
                  <a:lnTo>
                    <a:pt x="12839" y="49415"/>
                  </a:lnTo>
                  <a:lnTo>
                    <a:pt x="13208" y="49631"/>
                  </a:lnTo>
                  <a:lnTo>
                    <a:pt x="13411" y="49720"/>
                  </a:lnTo>
                  <a:lnTo>
                    <a:pt x="13576" y="49809"/>
                  </a:lnTo>
                  <a:lnTo>
                    <a:pt x="14020" y="49974"/>
                  </a:lnTo>
                  <a:lnTo>
                    <a:pt x="14236" y="50025"/>
                  </a:lnTo>
                  <a:lnTo>
                    <a:pt x="14490" y="50101"/>
                  </a:lnTo>
                  <a:lnTo>
                    <a:pt x="14935" y="50215"/>
                  </a:lnTo>
                  <a:lnTo>
                    <a:pt x="15189" y="50266"/>
                  </a:lnTo>
                  <a:lnTo>
                    <a:pt x="15316" y="50279"/>
                  </a:lnTo>
                  <a:lnTo>
                    <a:pt x="15824" y="49212"/>
                  </a:lnTo>
                  <a:close/>
                </a:path>
                <a:path w="25400" h="58419">
                  <a:moveTo>
                    <a:pt x="16878" y="6184"/>
                  </a:moveTo>
                  <a:lnTo>
                    <a:pt x="16713" y="5054"/>
                  </a:lnTo>
                  <a:lnTo>
                    <a:pt x="16154" y="5054"/>
                  </a:lnTo>
                  <a:lnTo>
                    <a:pt x="15532" y="5003"/>
                  </a:lnTo>
                  <a:lnTo>
                    <a:pt x="15367" y="4953"/>
                  </a:lnTo>
                  <a:lnTo>
                    <a:pt x="15214" y="4940"/>
                  </a:lnTo>
                  <a:lnTo>
                    <a:pt x="14922" y="4864"/>
                  </a:lnTo>
                  <a:lnTo>
                    <a:pt x="14643" y="4762"/>
                  </a:lnTo>
                  <a:lnTo>
                    <a:pt x="14325" y="4635"/>
                  </a:lnTo>
                  <a:lnTo>
                    <a:pt x="14198" y="4572"/>
                  </a:lnTo>
                  <a:lnTo>
                    <a:pt x="14071" y="4508"/>
                  </a:lnTo>
                  <a:lnTo>
                    <a:pt x="4953" y="787"/>
                  </a:lnTo>
                  <a:lnTo>
                    <a:pt x="4826" y="711"/>
                  </a:lnTo>
                  <a:lnTo>
                    <a:pt x="4648" y="647"/>
                  </a:lnTo>
                  <a:lnTo>
                    <a:pt x="4508" y="622"/>
                  </a:lnTo>
                  <a:lnTo>
                    <a:pt x="4368" y="609"/>
                  </a:lnTo>
                  <a:lnTo>
                    <a:pt x="4089" y="609"/>
                  </a:lnTo>
                  <a:lnTo>
                    <a:pt x="3962" y="622"/>
                  </a:lnTo>
                  <a:lnTo>
                    <a:pt x="3822" y="647"/>
                  </a:lnTo>
                  <a:lnTo>
                    <a:pt x="3683" y="685"/>
                  </a:lnTo>
                  <a:lnTo>
                    <a:pt x="3556" y="749"/>
                  </a:lnTo>
                  <a:lnTo>
                    <a:pt x="3429" y="825"/>
                  </a:lnTo>
                  <a:lnTo>
                    <a:pt x="3327" y="952"/>
                  </a:lnTo>
                  <a:lnTo>
                    <a:pt x="3263" y="1104"/>
                  </a:lnTo>
                  <a:lnTo>
                    <a:pt x="4025" y="6273"/>
                  </a:lnTo>
                  <a:lnTo>
                    <a:pt x="4114" y="6451"/>
                  </a:lnTo>
                  <a:lnTo>
                    <a:pt x="4241" y="6565"/>
                  </a:lnTo>
                  <a:lnTo>
                    <a:pt x="4368" y="6642"/>
                  </a:lnTo>
                  <a:lnTo>
                    <a:pt x="4521" y="6705"/>
                  </a:lnTo>
                  <a:lnTo>
                    <a:pt x="4648" y="6731"/>
                  </a:lnTo>
                  <a:lnTo>
                    <a:pt x="4851" y="6756"/>
                  </a:lnTo>
                  <a:lnTo>
                    <a:pt x="5118" y="6756"/>
                  </a:lnTo>
                  <a:lnTo>
                    <a:pt x="5257" y="6743"/>
                  </a:lnTo>
                  <a:lnTo>
                    <a:pt x="5448" y="6705"/>
                  </a:lnTo>
                  <a:lnTo>
                    <a:pt x="5575" y="6654"/>
                  </a:lnTo>
                  <a:lnTo>
                    <a:pt x="5727" y="6565"/>
                  </a:lnTo>
                  <a:lnTo>
                    <a:pt x="5867" y="6464"/>
                  </a:lnTo>
                  <a:lnTo>
                    <a:pt x="5943" y="6299"/>
                  </a:lnTo>
                  <a:lnTo>
                    <a:pt x="5956" y="6159"/>
                  </a:lnTo>
                  <a:lnTo>
                    <a:pt x="5359" y="2324"/>
                  </a:lnTo>
                  <a:lnTo>
                    <a:pt x="13055" y="5473"/>
                  </a:lnTo>
                  <a:lnTo>
                    <a:pt x="13182" y="5537"/>
                  </a:lnTo>
                  <a:lnTo>
                    <a:pt x="13589" y="5689"/>
                  </a:lnTo>
                  <a:lnTo>
                    <a:pt x="13830" y="5765"/>
                  </a:lnTo>
                  <a:lnTo>
                    <a:pt x="14033" y="5842"/>
                  </a:lnTo>
                  <a:lnTo>
                    <a:pt x="14744" y="6032"/>
                  </a:lnTo>
                  <a:lnTo>
                    <a:pt x="14986" y="6083"/>
                  </a:lnTo>
                  <a:lnTo>
                    <a:pt x="15481" y="6134"/>
                  </a:lnTo>
                  <a:lnTo>
                    <a:pt x="15760" y="6172"/>
                  </a:lnTo>
                  <a:lnTo>
                    <a:pt x="15989" y="6184"/>
                  </a:lnTo>
                  <a:lnTo>
                    <a:pt x="16510" y="6197"/>
                  </a:lnTo>
                  <a:lnTo>
                    <a:pt x="16764" y="6184"/>
                  </a:lnTo>
                  <a:close/>
                </a:path>
                <a:path w="25400" h="58419">
                  <a:moveTo>
                    <a:pt x="17780" y="5549"/>
                  </a:moveTo>
                  <a:lnTo>
                    <a:pt x="17678" y="5397"/>
                  </a:lnTo>
                  <a:lnTo>
                    <a:pt x="17551" y="5270"/>
                  </a:lnTo>
                  <a:lnTo>
                    <a:pt x="17386" y="5168"/>
                  </a:lnTo>
                  <a:lnTo>
                    <a:pt x="17233" y="5118"/>
                  </a:lnTo>
                  <a:lnTo>
                    <a:pt x="17094" y="5080"/>
                  </a:lnTo>
                  <a:lnTo>
                    <a:pt x="16954" y="5067"/>
                  </a:lnTo>
                  <a:lnTo>
                    <a:pt x="16725" y="5067"/>
                  </a:lnTo>
                  <a:lnTo>
                    <a:pt x="16891" y="6172"/>
                  </a:lnTo>
                  <a:lnTo>
                    <a:pt x="17043" y="6159"/>
                  </a:lnTo>
                  <a:lnTo>
                    <a:pt x="17221" y="6121"/>
                  </a:lnTo>
                  <a:lnTo>
                    <a:pt x="17373" y="6070"/>
                  </a:lnTo>
                  <a:lnTo>
                    <a:pt x="17513" y="6007"/>
                  </a:lnTo>
                  <a:lnTo>
                    <a:pt x="17653" y="5918"/>
                  </a:lnTo>
                  <a:lnTo>
                    <a:pt x="17729" y="5791"/>
                  </a:lnTo>
                  <a:lnTo>
                    <a:pt x="17780" y="5549"/>
                  </a:lnTo>
                  <a:close/>
                </a:path>
                <a:path w="25400" h="58419">
                  <a:moveTo>
                    <a:pt x="20269" y="25552"/>
                  </a:moveTo>
                  <a:lnTo>
                    <a:pt x="20078" y="24460"/>
                  </a:lnTo>
                  <a:lnTo>
                    <a:pt x="11582" y="24892"/>
                  </a:lnTo>
                  <a:lnTo>
                    <a:pt x="11353" y="24892"/>
                  </a:lnTo>
                  <a:lnTo>
                    <a:pt x="11506" y="25996"/>
                  </a:lnTo>
                  <a:lnTo>
                    <a:pt x="20015" y="25565"/>
                  </a:lnTo>
                  <a:lnTo>
                    <a:pt x="20256" y="25565"/>
                  </a:lnTo>
                  <a:close/>
                </a:path>
                <a:path w="25400" h="58419">
                  <a:moveTo>
                    <a:pt x="21361" y="3098"/>
                  </a:moveTo>
                  <a:lnTo>
                    <a:pt x="19431" y="3213"/>
                  </a:lnTo>
                  <a:lnTo>
                    <a:pt x="19481" y="3340"/>
                  </a:lnTo>
                  <a:lnTo>
                    <a:pt x="19634" y="3467"/>
                  </a:lnTo>
                  <a:lnTo>
                    <a:pt x="19761" y="3556"/>
                  </a:lnTo>
                  <a:lnTo>
                    <a:pt x="19900" y="3619"/>
                  </a:lnTo>
                  <a:lnTo>
                    <a:pt x="20066" y="3670"/>
                  </a:lnTo>
                  <a:lnTo>
                    <a:pt x="20269" y="3695"/>
                  </a:lnTo>
                  <a:lnTo>
                    <a:pt x="20434" y="3721"/>
                  </a:lnTo>
                  <a:lnTo>
                    <a:pt x="20624" y="3695"/>
                  </a:lnTo>
                  <a:lnTo>
                    <a:pt x="20853" y="3644"/>
                  </a:lnTo>
                  <a:lnTo>
                    <a:pt x="20980" y="3606"/>
                  </a:lnTo>
                  <a:lnTo>
                    <a:pt x="21120" y="3530"/>
                  </a:lnTo>
                  <a:lnTo>
                    <a:pt x="21272" y="3403"/>
                  </a:lnTo>
                  <a:lnTo>
                    <a:pt x="21348" y="3238"/>
                  </a:lnTo>
                  <a:lnTo>
                    <a:pt x="21361" y="3098"/>
                  </a:lnTo>
                  <a:close/>
                </a:path>
                <a:path w="25400" h="58419">
                  <a:moveTo>
                    <a:pt x="21361" y="3060"/>
                  </a:moveTo>
                  <a:lnTo>
                    <a:pt x="21323" y="2921"/>
                  </a:lnTo>
                  <a:lnTo>
                    <a:pt x="21221" y="2603"/>
                  </a:lnTo>
                  <a:lnTo>
                    <a:pt x="21145" y="2425"/>
                  </a:lnTo>
                  <a:lnTo>
                    <a:pt x="20853" y="1955"/>
                  </a:lnTo>
                  <a:lnTo>
                    <a:pt x="20688" y="1778"/>
                  </a:lnTo>
                  <a:lnTo>
                    <a:pt x="20561" y="1625"/>
                  </a:lnTo>
                  <a:lnTo>
                    <a:pt x="20243" y="1346"/>
                  </a:lnTo>
                  <a:lnTo>
                    <a:pt x="20053" y="1206"/>
                  </a:lnTo>
                  <a:lnTo>
                    <a:pt x="19443" y="838"/>
                  </a:lnTo>
                  <a:lnTo>
                    <a:pt x="19215" y="736"/>
                  </a:lnTo>
                  <a:lnTo>
                    <a:pt x="19011" y="622"/>
                  </a:lnTo>
                  <a:lnTo>
                    <a:pt x="18262" y="330"/>
                  </a:lnTo>
                  <a:lnTo>
                    <a:pt x="17983" y="266"/>
                  </a:lnTo>
                  <a:lnTo>
                    <a:pt x="17437" y="127"/>
                  </a:lnTo>
                  <a:lnTo>
                    <a:pt x="17056" y="50"/>
                  </a:lnTo>
                  <a:lnTo>
                    <a:pt x="16687" y="12"/>
                  </a:lnTo>
                  <a:lnTo>
                    <a:pt x="16268" y="0"/>
                  </a:lnTo>
                  <a:lnTo>
                    <a:pt x="16129" y="25"/>
                  </a:lnTo>
                  <a:lnTo>
                    <a:pt x="15989" y="63"/>
                  </a:lnTo>
                  <a:lnTo>
                    <a:pt x="15849" y="139"/>
                  </a:lnTo>
                  <a:lnTo>
                    <a:pt x="15697" y="215"/>
                  </a:lnTo>
                  <a:lnTo>
                    <a:pt x="15582" y="342"/>
                  </a:lnTo>
                  <a:lnTo>
                    <a:pt x="15519" y="533"/>
                  </a:lnTo>
                  <a:lnTo>
                    <a:pt x="15532" y="673"/>
                  </a:lnTo>
                  <a:lnTo>
                    <a:pt x="15621" y="812"/>
                  </a:lnTo>
                  <a:lnTo>
                    <a:pt x="15748" y="901"/>
                  </a:lnTo>
                  <a:lnTo>
                    <a:pt x="15887" y="990"/>
                  </a:lnTo>
                  <a:lnTo>
                    <a:pt x="16040" y="1041"/>
                  </a:lnTo>
                  <a:lnTo>
                    <a:pt x="16205" y="1079"/>
                  </a:lnTo>
                  <a:lnTo>
                    <a:pt x="16522" y="1117"/>
                  </a:lnTo>
                  <a:lnTo>
                    <a:pt x="16764" y="1168"/>
                  </a:lnTo>
                  <a:lnTo>
                    <a:pt x="17322" y="1320"/>
                  </a:lnTo>
                  <a:lnTo>
                    <a:pt x="17830" y="1524"/>
                  </a:lnTo>
                  <a:lnTo>
                    <a:pt x="17983" y="1600"/>
                  </a:lnTo>
                  <a:lnTo>
                    <a:pt x="18135" y="1663"/>
                  </a:lnTo>
                  <a:lnTo>
                    <a:pt x="19278" y="2743"/>
                  </a:lnTo>
                  <a:lnTo>
                    <a:pt x="19418" y="3073"/>
                  </a:lnTo>
                  <a:lnTo>
                    <a:pt x="19431" y="3200"/>
                  </a:lnTo>
                  <a:lnTo>
                    <a:pt x="21361" y="3098"/>
                  </a:lnTo>
                  <a:close/>
                </a:path>
                <a:path w="25400" h="58419">
                  <a:moveTo>
                    <a:pt x="21564" y="47434"/>
                  </a:moveTo>
                  <a:lnTo>
                    <a:pt x="21551" y="47078"/>
                  </a:lnTo>
                  <a:lnTo>
                    <a:pt x="21501" y="46926"/>
                  </a:lnTo>
                  <a:lnTo>
                    <a:pt x="21475" y="46748"/>
                  </a:lnTo>
                  <a:lnTo>
                    <a:pt x="21323" y="46405"/>
                  </a:lnTo>
                  <a:lnTo>
                    <a:pt x="20904" y="45770"/>
                  </a:lnTo>
                  <a:lnTo>
                    <a:pt x="20726" y="45631"/>
                  </a:lnTo>
                  <a:lnTo>
                    <a:pt x="20574" y="45478"/>
                  </a:lnTo>
                  <a:lnTo>
                    <a:pt x="20256" y="45199"/>
                  </a:lnTo>
                  <a:lnTo>
                    <a:pt x="20040" y="45085"/>
                  </a:lnTo>
                  <a:lnTo>
                    <a:pt x="19837" y="44945"/>
                  </a:lnTo>
                  <a:lnTo>
                    <a:pt x="19405" y="44704"/>
                  </a:lnTo>
                  <a:lnTo>
                    <a:pt x="19177" y="44602"/>
                  </a:lnTo>
                  <a:lnTo>
                    <a:pt x="18897" y="44475"/>
                  </a:lnTo>
                  <a:lnTo>
                    <a:pt x="18072" y="45085"/>
                  </a:lnTo>
                  <a:lnTo>
                    <a:pt x="18783" y="44437"/>
                  </a:lnTo>
                  <a:lnTo>
                    <a:pt x="18630" y="44399"/>
                  </a:lnTo>
                  <a:lnTo>
                    <a:pt x="18491" y="44373"/>
                  </a:lnTo>
                  <a:lnTo>
                    <a:pt x="18313" y="44361"/>
                  </a:lnTo>
                  <a:lnTo>
                    <a:pt x="18110" y="44373"/>
                  </a:lnTo>
                  <a:lnTo>
                    <a:pt x="17945" y="44399"/>
                  </a:lnTo>
                  <a:lnTo>
                    <a:pt x="17767" y="44437"/>
                  </a:lnTo>
                  <a:lnTo>
                    <a:pt x="17538" y="44538"/>
                  </a:lnTo>
                  <a:lnTo>
                    <a:pt x="17373" y="44716"/>
                  </a:lnTo>
                  <a:lnTo>
                    <a:pt x="17310" y="44856"/>
                  </a:lnTo>
                  <a:lnTo>
                    <a:pt x="17322" y="45008"/>
                  </a:lnTo>
                  <a:lnTo>
                    <a:pt x="17399" y="45161"/>
                  </a:lnTo>
                  <a:lnTo>
                    <a:pt x="17551" y="45300"/>
                  </a:lnTo>
                  <a:lnTo>
                    <a:pt x="17703" y="45377"/>
                  </a:lnTo>
                  <a:lnTo>
                    <a:pt x="17945" y="45466"/>
                  </a:lnTo>
                  <a:lnTo>
                    <a:pt x="18465" y="45732"/>
                  </a:lnTo>
                  <a:lnTo>
                    <a:pt x="18732" y="45897"/>
                  </a:lnTo>
                  <a:lnTo>
                    <a:pt x="18973" y="46075"/>
                  </a:lnTo>
                  <a:lnTo>
                    <a:pt x="19164" y="46291"/>
                  </a:lnTo>
                  <a:lnTo>
                    <a:pt x="19329" y="46494"/>
                  </a:lnTo>
                  <a:lnTo>
                    <a:pt x="19456" y="46723"/>
                  </a:lnTo>
                  <a:lnTo>
                    <a:pt x="19596" y="47053"/>
                  </a:lnTo>
                  <a:lnTo>
                    <a:pt x="19621" y="47180"/>
                  </a:lnTo>
                  <a:lnTo>
                    <a:pt x="19621" y="47536"/>
                  </a:lnTo>
                  <a:lnTo>
                    <a:pt x="19532" y="47866"/>
                  </a:lnTo>
                  <a:lnTo>
                    <a:pt x="19456" y="47993"/>
                  </a:lnTo>
                  <a:lnTo>
                    <a:pt x="19354" y="48247"/>
                  </a:lnTo>
                  <a:lnTo>
                    <a:pt x="18986" y="48590"/>
                  </a:lnTo>
                  <a:lnTo>
                    <a:pt x="18694" y="48780"/>
                  </a:lnTo>
                  <a:lnTo>
                    <a:pt x="18478" y="48895"/>
                  </a:lnTo>
                  <a:lnTo>
                    <a:pt x="18211" y="48996"/>
                  </a:lnTo>
                  <a:lnTo>
                    <a:pt x="18084" y="49022"/>
                  </a:lnTo>
                  <a:lnTo>
                    <a:pt x="17551" y="49187"/>
                  </a:lnTo>
                  <a:lnTo>
                    <a:pt x="16992" y="49263"/>
                  </a:lnTo>
                  <a:lnTo>
                    <a:pt x="16560" y="49276"/>
                  </a:lnTo>
                  <a:lnTo>
                    <a:pt x="16408" y="49263"/>
                  </a:lnTo>
                  <a:lnTo>
                    <a:pt x="16256" y="49263"/>
                  </a:lnTo>
                  <a:lnTo>
                    <a:pt x="15976" y="49237"/>
                  </a:lnTo>
                  <a:lnTo>
                    <a:pt x="15836" y="49212"/>
                  </a:lnTo>
                  <a:lnTo>
                    <a:pt x="15328" y="50279"/>
                  </a:lnTo>
                  <a:lnTo>
                    <a:pt x="15557" y="50317"/>
                  </a:lnTo>
                  <a:lnTo>
                    <a:pt x="16040" y="50368"/>
                  </a:lnTo>
                  <a:lnTo>
                    <a:pt x="16535" y="50380"/>
                  </a:lnTo>
                  <a:lnTo>
                    <a:pt x="17005" y="50368"/>
                  </a:lnTo>
                  <a:lnTo>
                    <a:pt x="17475" y="50342"/>
                  </a:lnTo>
                  <a:lnTo>
                    <a:pt x="17957" y="50279"/>
                  </a:lnTo>
                  <a:lnTo>
                    <a:pt x="18846" y="50076"/>
                  </a:lnTo>
                  <a:lnTo>
                    <a:pt x="19062" y="49999"/>
                  </a:lnTo>
                  <a:lnTo>
                    <a:pt x="19278" y="49936"/>
                  </a:lnTo>
                  <a:lnTo>
                    <a:pt x="21310" y="48310"/>
                  </a:lnTo>
                  <a:lnTo>
                    <a:pt x="21412" y="48120"/>
                  </a:lnTo>
                  <a:lnTo>
                    <a:pt x="21551" y="47612"/>
                  </a:lnTo>
                  <a:lnTo>
                    <a:pt x="21564" y="47434"/>
                  </a:lnTo>
                  <a:close/>
                </a:path>
                <a:path w="25400" h="58419">
                  <a:moveTo>
                    <a:pt x="22644" y="11531"/>
                  </a:moveTo>
                  <a:lnTo>
                    <a:pt x="22580" y="11366"/>
                  </a:lnTo>
                  <a:lnTo>
                    <a:pt x="22453" y="11239"/>
                  </a:lnTo>
                  <a:lnTo>
                    <a:pt x="22313" y="11163"/>
                  </a:lnTo>
                  <a:lnTo>
                    <a:pt x="22186" y="11087"/>
                  </a:lnTo>
                  <a:lnTo>
                    <a:pt x="22047" y="11049"/>
                  </a:lnTo>
                  <a:lnTo>
                    <a:pt x="21907" y="11023"/>
                  </a:lnTo>
                  <a:lnTo>
                    <a:pt x="9639" y="9690"/>
                  </a:lnTo>
                  <a:lnTo>
                    <a:pt x="9499" y="9664"/>
                  </a:lnTo>
                  <a:lnTo>
                    <a:pt x="9372" y="9626"/>
                  </a:lnTo>
                  <a:lnTo>
                    <a:pt x="8991" y="9613"/>
                  </a:lnTo>
                  <a:lnTo>
                    <a:pt x="8851" y="9639"/>
                  </a:lnTo>
                  <a:lnTo>
                    <a:pt x="8724" y="9652"/>
                  </a:lnTo>
                  <a:lnTo>
                    <a:pt x="8534" y="9715"/>
                  </a:lnTo>
                  <a:lnTo>
                    <a:pt x="8407" y="9791"/>
                  </a:lnTo>
                  <a:lnTo>
                    <a:pt x="8280" y="9893"/>
                  </a:lnTo>
                  <a:lnTo>
                    <a:pt x="8178" y="10020"/>
                  </a:lnTo>
                  <a:lnTo>
                    <a:pt x="8153" y="10147"/>
                  </a:lnTo>
                  <a:lnTo>
                    <a:pt x="8166" y="10299"/>
                  </a:lnTo>
                  <a:lnTo>
                    <a:pt x="8597" y="13208"/>
                  </a:lnTo>
                  <a:lnTo>
                    <a:pt x="6070" y="13322"/>
                  </a:lnTo>
                  <a:lnTo>
                    <a:pt x="6248" y="14439"/>
                  </a:lnTo>
                  <a:lnTo>
                    <a:pt x="8763" y="14312"/>
                  </a:lnTo>
                  <a:lnTo>
                    <a:pt x="8915" y="15278"/>
                  </a:lnTo>
                  <a:lnTo>
                    <a:pt x="8966" y="15405"/>
                  </a:lnTo>
                  <a:lnTo>
                    <a:pt x="9105" y="15532"/>
                  </a:lnTo>
                  <a:lnTo>
                    <a:pt x="9258" y="15646"/>
                  </a:lnTo>
                  <a:lnTo>
                    <a:pt x="9385" y="15684"/>
                  </a:lnTo>
                  <a:lnTo>
                    <a:pt x="9550" y="15735"/>
                  </a:lnTo>
                  <a:lnTo>
                    <a:pt x="9740" y="15760"/>
                  </a:lnTo>
                  <a:lnTo>
                    <a:pt x="9918" y="15786"/>
                  </a:lnTo>
                  <a:lnTo>
                    <a:pt x="10109" y="15760"/>
                  </a:lnTo>
                  <a:lnTo>
                    <a:pt x="10325" y="15709"/>
                  </a:lnTo>
                  <a:lnTo>
                    <a:pt x="10490" y="15659"/>
                  </a:lnTo>
                  <a:lnTo>
                    <a:pt x="10617" y="15570"/>
                  </a:lnTo>
                  <a:lnTo>
                    <a:pt x="10756" y="15468"/>
                  </a:lnTo>
                  <a:lnTo>
                    <a:pt x="10833" y="15303"/>
                  </a:lnTo>
                  <a:lnTo>
                    <a:pt x="10845" y="15176"/>
                  </a:lnTo>
                  <a:lnTo>
                    <a:pt x="10693" y="14224"/>
                  </a:lnTo>
                  <a:lnTo>
                    <a:pt x="13246" y="14084"/>
                  </a:lnTo>
                  <a:lnTo>
                    <a:pt x="13055" y="12979"/>
                  </a:lnTo>
                  <a:lnTo>
                    <a:pt x="10528" y="13106"/>
                  </a:lnTo>
                  <a:lnTo>
                    <a:pt x="10185" y="10871"/>
                  </a:lnTo>
                  <a:lnTo>
                    <a:pt x="21501" y="12128"/>
                  </a:lnTo>
                  <a:lnTo>
                    <a:pt x="21869" y="12115"/>
                  </a:lnTo>
                  <a:lnTo>
                    <a:pt x="22009" y="12090"/>
                  </a:lnTo>
                  <a:lnTo>
                    <a:pt x="22186" y="12039"/>
                  </a:lnTo>
                  <a:lnTo>
                    <a:pt x="22390" y="11950"/>
                  </a:lnTo>
                  <a:lnTo>
                    <a:pt x="22555" y="11811"/>
                  </a:lnTo>
                  <a:lnTo>
                    <a:pt x="22631" y="11671"/>
                  </a:lnTo>
                  <a:lnTo>
                    <a:pt x="22644" y="11531"/>
                  </a:lnTo>
                  <a:close/>
                </a:path>
                <a:path w="25400" h="58419">
                  <a:moveTo>
                    <a:pt x="23888" y="19799"/>
                  </a:moveTo>
                  <a:lnTo>
                    <a:pt x="23863" y="19583"/>
                  </a:lnTo>
                  <a:lnTo>
                    <a:pt x="23799" y="19380"/>
                  </a:lnTo>
                  <a:lnTo>
                    <a:pt x="23685" y="19189"/>
                  </a:lnTo>
                  <a:lnTo>
                    <a:pt x="23558" y="18999"/>
                  </a:lnTo>
                  <a:lnTo>
                    <a:pt x="23393" y="18808"/>
                  </a:lnTo>
                  <a:lnTo>
                    <a:pt x="23215" y="18643"/>
                  </a:lnTo>
                  <a:lnTo>
                    <a:pt x="23088" y="18567"/>
                  </a:lnTo>
                  <a:lnTo>
                    <a:pt x="20853" y="17805"/>
                  </a:lnTo>
                  <a:lnTo>
                    <a:pt x="20675" y="17805"/>
                  </a:lnTo>
                  <a:lnTo>
                    <a:pt x="20497" y="17792"/>
                  </a:lnTo>
                  <a:lnTo>
                    <a:pt x="20180" y="17792"/>
                  </a:lnTo>
                  <a:lnTo>
                    <a:pt x="19977" y="17792"/>
                  </a:lnTo>
                  <a:lnTo>
                    <a:pt x="20129" y="18897"/>
                  </a:lnTo>
                  <a:lnTo>
                    <a:pt x="20459" y="18897"/>
                  </a:lnTo>
                  <a:lnTo>
                    <a:pt x="20866" y="18961"/>
                  </a:lnTo>
                  <a:lnTo>
                    <a:pt x="21018" y="18999"/>
                  </a:lnTo>
                  <a:lnTo>
                    <a:pt x="21158" y="19037"/>
                  </a:lnTo>
                  <a:lnTo>
                    <a:pt x="21361" y="19126"/>
                  </a:lnTo>
                  <a:lnTo>
                    <a:pt x="21526" y="19227"/>
                  </a:lnTo>
                  <a:lnTo>
                    <a:pt x="21729" y="19367"/>
                  </a:lnTo>
                  <a:lnTo>
                    <a:pt x="21869" y="19545"/>
                  </a:lnTo>
                  <a:lnTo>
                    <a:pt x="21945" y="19735"/>
                  </a:lnTo>
                  <a:lnTo>
                    <a:pt x="21945" y="19913"/>
                  </a:lnTo>
                  <a:lnTo>
                    <a:pt x="21882" y="20154"/>
                  </a:lnTo>
                  <a:lnTo>
                    <a:pt x="21793" y="20294"/>
                  </a:lnTo>
                  <a:lnTo>
                    <a:pt x="21628" y="20459"/>
                  </a:lnTo>
                  <a:lnTo>
                    <a:pt x="21386" y="20586"/>
                  </a:lnTo>
                  <a:lnTo>
                    <a:pt x="21132" y="20688"/>
                  </a:lnTo>
                  <a:lnTo>
                    <a:pt x="20662" y="20802"/>
                  </a:lnTo>
                  <a:lnTo>
                    <a:pt x="20510" y="20815"/>
                  </a:lnTo>
                  <a:lnTo>
                    <a:pt x="20078" y="20828"/>
                  </a:lnTo>
                  <a:lnTo>
                    <a:pt x="19710" y="20764"/>
                  </a:lnTo>
                  <a:lnTo>
                    <a:pt x="19469" y="20701"/>
                  </a:lnTo>
                  <a:lnTo>
                    <a:pt x="19202" y="20599"/>
                  </a:lnTo>
                  <a:lnTo>
                    <a:pt x="18986" y="20472"/>
                  </a:lnTo>
                  <a:lnTo>
                    <a:pt x="18605" y="19926"/>
                  </a:lnTo>
                  <a:lnTo>
                    <a:pt x="18618" y="19761"/>
                  </a:lnTo>
                  <a:lnTo>
                    <a:pt x="19291" y="19088"/>
                  </a:lnTo>
                  <a:lnTo>
                    <a:pt x="19494" y="18999"/>
                  </a:lnTo>
                  <a:lnTo>
                    <a:pt x="19748" y="18948"/>
                  </a:lnTo>
                  <a:lnTo>
                    <a:pt x="19888" y="18910"/>
                  </a:lnTo>
                  <a:lnTo>
                    <a:pt x="20129" y="18897"/>
                  </a:lnTo>
                  <a:lnTo>
                    <a:pt x="19964" y="17792"/>
                  </a:lnTo>
                  <a:lnTo>
                    <a:pt x="19824" y="17805"/>
                  </a:lnTo>
                  <a:lnTo>
                    <a:pt x="19431" y="17830"/>
                  </a:lnTo>
                  <a:lnTo>
                    <a:pt x="19265" y="17868"/>
                  </a:lnTo>
                  <a:lnTo>
                    <a:pt x="17653" y="18453"/>
                  </a:lnTo>
                  <a:lnTo>
                    <a:pt x="17399" y="18592"/>
                  </a:lnTo>
                  <a:lnTo>
                    <a:pt x="16675" y="19748"/>
                  </a:lnTo>
                  <a:lnTo>
                    <a:pt x="16675" y="19926"/>
                  </a:lnTo>
                  <a:lnTo>
                    <a:pt x="17462" y="21145"/>
                  </a:lnTo>
                  <a:lnTo>
                    <a:pt x="17830" y="21374"/>
                  </a:lnTo>
                  <a:lnTo>
                    <a:pt x="17957" y="21463"/>
                  </a:lnTo>
                  <a:lnTo>
                    <a:pt x="18097" y="21513"/>
                  </a:lnTo>
                  <a:lnTo>
                    <a:pt x="18402" y="21640"/>
                  </a:lnTo>
                  <a:lnTo>
                    <a:pt x="18542" y="21691"/>
                  </a:lnTo>
                  <a:lnTo>
                    <a:pt x="18694" y="21729"/>
                  </a:lnTo>
                  <a:lnTo>
                    <a:pt x="19037" y="21793"/>
                  </a:lnTo>
                  <a:lnTo>
                    <a:pt x="19189" y="21844"/>
                  </a:lnTo>
                  <a:lnTo>
                    <a:pt x="19354" y="21869"/>
                  </a:lnTo>
                  <a:lnTo>
                    <a:pt x="19710" y="21907"/>
                  </a:lnTo>
                  <a:lnTo>
                    <a:pt x="20053" y="21932"/>
                  </a:lnTo>
                  <a:lnTo>
                    <a:pt x="20358" y="21932"/>
                  </a:lnTo>
                  <a:lnTo>
                    <a:pt x="20548" y="21945"/>
                  </a:lnTo>
                  <a:lnTo>
                    <a:pt x="20739" y="21920"/>
                  </a:lnTo>
                  <a:lnTo>
                    <a:pt x="21132" y="21882"/>
                  </a:lnTo>
                  <a:lnTo>
                    <a:pt x="21297" y="21844"/>
                  </a:lnTo>
                  <a:lnTo>
                    <a:pt x="21463" y="21831"/>
                  </a:lnTo>
                  <a:lnTo>
                    <a:pt x="21793" y="21767"/>
                  </a:lnTo>
                  <a:lnTo>
                    <a:pt x="21945" y="21704"/>
                  </a:lnTo>
                  <a:lnTo>
                    <a:pt x="22098" y="21666"/>
                  </a:lnTo>
                  <a:lnTo>
                    <a:pt x="23888" y="19977"/>
                  </a:lnTo>
                  <a:lnTo>
                    <a:pt x="23888" y="19799"/>
                  </a:lnTo>
                  <a:close/>
                </a:path>
                <a:path w="25400" h="58419">
                  <a:moveTo>
                    <a:pt x="25260" y="28829"/>
                  </a:moveTo>
                  <a:lnTo>
                    <a:pt x="24955" y="26809"/>
                  </a:lnTo>
                  <a:lnTo>
                    <a:pt x="24942" y="26670"/>
                  </a:lnTo>
                  <a:lnTo>
                    <a:pt x="24726" y="26174"/>
                  </a:lnTo>
                  <a:lnTo>
                    <a:pt x="23355" y="25044"/>
                  </a:lnTo>
                  <a:lnTo>
                    <a:pt x="23190" y="24955"/>
                  </a:lnTo>
                  <a:lnTo>
                    <a:pt x="22834" y="24815"/>
                  </a:lnTo>
                  <a:lnTo>
                    <a:pt x="22453" y="24688"/>
                  </a:lnTo>
                  <a:lnTo>
                    <a:pt x="22034" y="24599"/>
                  </a:lnTo>
                  <a:lnTo>
                    <a:pt x="21831" y="24574"/>
                  </a:lnTo>
                  <a:lnTo>
                    <a:pt x="21628" y="24523"/>
                  </a:lnTo>
                  <a:lnTo>
                    <a:pt x="21196" y="24472"/>
                  </a:lnTo>
                  <a:lnTo>
                    <a:pt x="20764" y="24447"/>
                  </a:lnTo>
                  <a:lnTo>
                    <a:pt x="20294" y="24447"/>
                  </a:lnTo>
                  <a:lnTo>
                    <a:pt x="20091" y="24447"/>
                  </a:lnTo>
                  <a:lnTo>
                    <a:pt x="20269" y="25552"/>
                  </a:lnTo>
                  <a:lnTo>
                    <a:pt x="20764" y="25552"/>
                  </a:lnTo>
                  <a:lnTo>
                    <a:pt x="21247" y="25615"/>
                  </a:lnTo>
                  <a:lnTo>
                    <a:pt x="21374" y="25654"/>
                  </a:lnTo>
                  <a:lnTo>
                    <a:pt x="21602" y="25704"/>
                  </a:lnTo>
                  <a:lnTo>
                    <a:pt x="21818" y="25768"/>
                  </a:lnTo>
                  <a:lnTo>
                    <a:pt x="22021" y="25869"/>
                  </a:lnTo>
                  <a:lnTo>
                    <a:pt x="22225" y="25946"/>
                  </a:lnTo>
                  <a:lnTo>
                    <a:pt x="22466" y="26098"/>
                  </a:lnTo>
                  <a:lnTo>
                    <a:pt x="23025" y="26898"/>
                  </a:lnTo>
                  <a:lnTo>
                    <a:pt x="23329" y="28917"/>
                  </a:lnTo>
                  <a:lnTo>
                    <a:pt x="23393" y="29057"/>
                  </a:lnTo>
                  <a:lnTo>
                    <a:pt x="23533" y="29197"/>
                  </a:lnTo>
                  <a:lnTo>
                    <a:pt x="23660" y="29273"/>
                  </a:lnTo>
                  <a:lnTo>
                    <a:pt x="23825" y="29349"/>
                  </a:lnTo>
                  <a:lnTo>
                    <a:pt x="23964" y="29400"/>
                  </a:lnTo>
                  <a:lnTo>
                    <a:pt x="24155" y="29425"/>
                  </a:lnTo>
                  <a:lnTo>
                    <a:pt x="24422" y="29425"/>
                  </a:lnTo>
                  <a:lnTo>
                    <a:pt x="24561" y="29413"/>
                  </a:lnTo>
                  <a:lnTo>
                    <a:pt x="24726" y="29387"/>
                  </a:lnTo>
                  <a:lnTo>
                    <a:pt x="24917" y="29311"/>
                  </a:lnTo>
                  <a:lnTo>
                    <a:pt x="25057" y="29197"/>
                  </a:lnTo>
                  <a:lnTo>
                    <a:pt x="25209" y="29044"/>
                  </a:lnTo>
                  <a:lnTo>
                    <a:pt x="25260" y="28829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152662" y="1535632"/>
              <a:ext cx="62865" cy="58419"/>
            </a:xfrm>
            <a:custGeom>
              <a:avLst/>
              <a:gdLst/>
              <a:ahLst/>
              <a:cxnLst/>
              <a:rect l="l" t="t" r="r" b="b"/>
              <a:pathLst>
                <a:path w="62865" h="58419">
                  <a:moveTo>
                    <a:pt x="8394" y="51523"/>
                  </a:moveTo>
                  <a:lnTo>
                    <a:pt x="6159" y="51066"/>
                  </a:lnTo>
                  <a:lnTo>
                    <a:pt x="5270" y="51079"/>
                  </a:lnTo>
                  <a:lnTo>
                    <a:pt x="4838" y="51130"/>
                  </a:lnTo>
                  <a:lnTo>
                    <a:pt x="4216" y="51244"/>
                  </a:lnTo>
                  <a:lnTo>
                    <a:pt x="3632" y="51396"/>
                  </a:lnTo>
                  <a:lnTo>
                    <a:pt x="3429" y="51485"/>
                  </a:lnTo>
                  <a:lnTo>
                    <a:pt x="3251" y="51523"/>
                  </a:lnTo>
                  <a:lnTo>
                    <a:pt x="2895" y="51701"/>
                  </a:lnTo>
                  <a:lnTo>
                    <a:pt x="2578" y="51879"/>
                  </a:lnTo>
                  <a:lnTo>
                    <a:pt x="2260" y="52095"/>
                  </a:lnTo>
                  <a:lnTo>
                    <a:pt x="2095" y="52235"/>
                  </a:lnTo>
                  <a:lnTo>
                    <a:pt x="152" y="53835"/>
                  </a:lnTo>
                  <a:lnTo>
                    <a:pt x="50" y="53962"/>
                  </a:lnTo>
                  <a:lnTo>
                    <a:pt x="0" y="54229"/>
                  </a:lnTo>
                  <a:lnTo>
                    <a:pt x="76" y="54381"/>
                  </a:lnTo>
                  <a:lnTo>
                    <a:pt x="215" y="54521"/>
                  </a:lnTo>
                  <a:lnTo>
                    <a:pt x="368" y="54597"/>
                  </a:lnTo>
                  <a:lnTo>
                    <a:pt x="520" y="54660"/>
                  </a:lnTo>
                  <a:lnTo>
                    <a:pt x="698" y="54698"/>
                  </a:lnTo>
                  <a:lnTo>
                    <a:pt x="876" y="54711"/>
                  </a:lnTo>
                  <a:lnTo>
                    <a:pt x="1079" y="54711"/>
                  </a:lnTo>
                  <a:lnTo>
                    <a:pt x="1257" y="54686"/>
                  </a:lnTo>
                  <a:lnTo>
                    <a:pt x="1422" y="54635"/>
                  </a:lnTo>
                  <a:lnTo>
                    <a:pt x="1562" y="54571"/>
                  </a:lnTo>
                  <a:lnTo>
                    <a:pt x="1727" y="54495"/>
                  </a:lnTo>
                  <a:lnTo>
                    <a:pt x="3746" y="52819"/>
                  </a:lnTo>
                  <a:lnTo>
                    <a:pt x="3987" y="52654"/>
                  </a:lnTo>
                  <a:lnTo>
                    <a:pt x="4152" y="52539"/>
                  </a:lnTo>
                  <a:lnTo>
                    <a:pt x="4470" y="52400"/>
                  </a:lnTo>
                  <a:lnTo>
                    <a:pt x="4787" y="52311"/>
                  </a:lnTo>
                  <a:lnTo>
                    <a:pt x="4927" y="52285"/>
                  </a:lnTo>
                  <a:lnTo>
                    <a:pt x="5270" y="52209"/>
                  </a:lnTo>
                  <a:lnTo>
                    <a:pt x="5524" y="52184"/>
                  </a:lnTo>
                  <a:lnTo>
                    <a:pt x="5765" y="52171"/>
                  </a:lnTo>
                  <a:lnTo>
                    <a:pt x="6286" y="52184"/>
                  </a:lnTo>
                  <a:lnTo>
                    <a:pt x="6502" y="52235"/>
                  </a:lnTo>
                  <a:lnTo>
                    <a:pt x="6743" y="52260"/>
                  </a:lnTo>
                  <a:lnTo>
                    <a:pt x="7188" y="52400"/>
                  </a:lnTo>
                  <a:lnTo>
                    <a:pt x="7315" y="52451"/>
                  </a:lnTo>
                  <a:lnTo>
                    <a:pt x="8394" y="51523"/>
                  </a:lnTo>
                  <a:close/>
                </a:path>
                <a:path w="62865" h="58419">
                  <a:moveTo>
                    <a:pt x="16637" y="58026"/>
                  </a:moveTo>
                  <a:lnTo>
                    <a:pt x="15125" y="57404"/>
                  </a:lnTo>
                  <a:lnTo>
                    <a:pt x="14960" y="57823"/>
                  </a:lnTo>
                  <a:lnTo>
                    <a:pt x="15100" y="58026"/>
                  </a:lnTo>
                  <a:lnTo>
                    <a:pt x="15328" y="58178"/>
                  </a:lnTo>
                  <a:lnTo>
                    <a:pt x="15532" y="58242"/>
                  </a:lnTo>
                  <a:lnTo>
                    <a:pt x="16129" y="58280"/>
                  </a:lnTo>
                  <a:lnTo>
                    <a:pt x="16294" y="58242"/>
                  </a:lnTo>
                  <a:lnTo>
                    <a:pt x="16624" y="58115"/>
                  </a:lnTo>
                  <a:close/>
                </a:path>
                <a:path w="62865" h="58419">
                  <a:moveTo>
                    <a:pt x="17513" y="56476"/>
                  </a:moveTo>
                  <a:lnTo>
                    <a:pt x="16802" y="55168"/>
                  </a:lnTo>
                  <a:lnTo>
                    <a:pt x="15735" y="54508"/>
                  </a:lnTo>
                  <a:lnTo>
                    <a:pt x="15595" y="54444"/>
                  </a:lnTo>
                  <a:lnTo>
                    <a:pt x="8597" y="51612"/>
                  </a:lnTo>
                  <a:lnTo>
                    <a:pt x="8458" y="51536"/>
                  </a:lnTo>
                  <a:lnTo>
                    <a:pt x="7315" y="52451"/>
                  </a:lnTo>
                  <a:lnTo>
                    <a:pt x="14516" y="55346"/>
                  </a:lnTo>
                  <a:lnTo>
                    <a:pt x="14795" y="55486"/>
                  </a:lnTo>
                  <a:lnTo>
                    <a:pt x="14947" y="55600"/>
                  </a:lnTo>
                  <a:lnTo>
                    <a:pt x="15113" y="55702"/>
                  </a:lnTo>
                  <a:lnTo>
                    <a:pt x="15265" y="55829"/>
                  </a:lnTo>
                  <a:lnTo>
                    <a:pt x="15379" y="55956"/>
                  </a:lnTo>
                  <a:lnTo>
                    <a:pt x="15468" y="56095"/>
                  </a:lnTo>
                  <a:lnTo>
                    <a:pt x="15570" y="56388"/>
                  </a:lnTo>
                  <a:lnTo>
                    <a:pt x="15582" y="56515"/>
                  </a:lnTo>
                  <a:lnTo>
                    <a:pt x="15582" y="56667"/>
                  </a:lnTo>
                  <a:lnTo>
                    <a:pt x="15557" y="56819"/>
                  </a:lnTo>
                  <a:lnTo>
                    <a:pt x="15494" y="56959"/>
                  </a:lnTo>
                  <a:lnTo>
                    <a:pt x="15379" y="57137"/>
                  </a:lnTo>
                  <a:lnTo>
                    <a:pt x="15138" y="57404"/>
                  </a:lnTo>
                  <a:lnTo>
                    <a:pt x="16637" y="58026"/>
                  </a:lnTo>
                  <a:lnTo>
                    <a:pt x="17068" y="57734"/>
                  </a:lnTo>
                  <a:lnTo>
                    <a:pt x="17145" y="57607"/>
                  </a:lnTo>
                  <a:lnTo>
                    <a:pt x="17233" y="57480"/>
                  </a:lnTo>
                  <a:lnTo>
                    <a:pt x="17373" y="57251"/>
                  </a:lnTo>
                  <a:lnTo>
                    <a:pt x="17399" y="57111"/>
                  </a:lnTo>
                  <a:lnTo>
                    <a:pt x="17513" y="56743"/>
                  </a:lnTo>
                  <a:lnTo>
                    <a:pt x="17513" y="56476"/>
                  </a:lnTo>
                  <a:close/>
                </a:path>
                <a:path w="62865" h="58419">
                  <a:moveTo>
                    <a:pt x="22910" y="49288"/>
                  </a:moveTo>
                  <a:lnTo>
                    <a:pt x="22771" y="49250"/>
                  </a:lnTo>
                  <a:lnTo>
                    <a:pt x="22466" y="49136"/>
                  </a:lnTo>
                  <a:lnTo>
                    <a:pt x="22301" y="49098"/>
                  </a:lnTo>
                  <a:lnTo>
                    <a:pt x="22136" y="49047"/>
                  </a:lnTo>
                  <a:lnTo>
                    <a:pt x="21805" y="48983"/>
                  </a:lnTo>
                  <a:lnTo>
                    <a:pt x="21628" y="48971"/>
                  </a:lnTo>
                  <a:lnTo>
                    <a:pt x="21463" y="48933"/>
                  </a:lnTo>
                  <a:lnTo>
                    <a:pt x="20929" y="48920"/>
                  </a:lnTo>
                  <a:lnTo>
                    <a:pt x="20751" y="48907"/>
                  </a:lnTo>
                  <a:lnTo>
                    <a:pt x="20396" y="48920"/>
                  </a:lnTo>
                  <a:lnTo>
                    <a:pt x="20218" y="48958"/>
                  </a:lnTo>
                  <a:lnTo>
                    <a:pt x="20066" y="48971"/>
                  </a:lnTo>
                  <a:lnTo>
                    <a:pt x="19380" y="49098"/>
                  </a:lnTo>
                  <a:lnTo>
                    <a:pt x="18923" y="49250"/>
                  </a:lnTo>
                  <a:lnTo>
                    <a:pt x="18770" y="49288"/>
                  </a:lnTo>
                  <a:lnTo>
                    <a:pt x="17259" y="50850"/>
                  </a:lnTo>
                  <a:lnTo>
                    <a:pt x="17259" y="51054"/>
                  </a:lnTo>
                  <a:lnTo>
                    <a:pt x="17297" y="51358"/>
                  </a:lnTo>
                  <a:lnTo>
                    <a:pt x="17437" y="51650"/>
                  </a:lnTo>
                  <a:lnTo>
                    <a:pt x="18643" y="52641"/>
                  </a:lnTo>
                  <a:lnTo>
                    <a:pt x="18796" y="52705"/>
                  </a:lnTo>
                  <a:lnTo>
                    <a:pt x="19888" y="51790"/>
                  </a:lnTo>
                  <a:lnTo>
                    <a:pt x="19646" y="51663"/>
                  </a:lnTo>
                  <a:lnTo>
                    <a:pt x="19177" y="51015"/>
                  </a:lnTo>
                  <a:lnTo>
                    <a:pt x="19215" y="50838"/>
                  </a:lnTo>
                  <a:lnTo>
                    <a:pt x="19316" y="50609"/>
                  </a:lnTo>
                  <a:lnTo>
                    <a:pt x="19532" y="50406"/>
                  </a:lnTo>
                  <a:lnTo>
                    <a:pt x="19748" y="50266"/>
                  </a:lnTo>
                  <a:lnTo>
                    <a:pt x="19888" y="50203"/>
                  </a:lnTo>
                  <a:lnTo>
                    <a:pt x="20027" y="50152"/>
                  </a:lnTo>
                  <a:lnTo>
                    <a:pt x="20320" y="50076"/>
                  </a:lnTo>
                  <a:lnTo>
                    <a:pt x="20472" y="50050"/>
                  </a:lnTo>
                  <a:lnTo>
                    <a:pt x="20650" y="50038"/>
                  </a:lnTo>
                  <a:lnTo>
                    <a:pt x="21221" y="50050"/>
                  </a:lnTo>
                  <a:lnTo>
                    <a:pt x="21602" y="50126"/>
                  </a:lnTo>
                  <a:lnTo>
                    <a:pt x="21729" y="50177"/>
                  </a:lnTo>
                  <a:lnTo>
                    <a:pt x="22910" y="49288"/>
                  </a:lnTo>
                  <a:close/>
                </a:path>
                <a:path w="62865" h="58419">
                  <a:moveTo>
                    <a:pt x="24447" y="50939"/>
                  </a:moveTo>
                  <a:lnTo>
                    <a:pt x="24422" y="50736"/>
                  </a:lnTo>
                  <a:lnTo>
                    <a:pt x="24358" y="50546"/>
                  </a:lnTo>
                  <a:lnTo>
                    <a:pt x="23075" y="49364"/>
                  </a:lnTo>
                  <a:lnTo>
                    <a:pt x="22923" y="49301"/>
                  </a:lnTo>
                  <a:lnTo>
                    <a:pt x="21818" y="50203"/>
                  </a:lnTo>
                  <a:lnTo>
                    <a:pt x="22059" y="50330"/>
                  </a:lnTo>
                  <a:lnTo>
                    <a:pt x="22313" y="50520"/>
                  </a:lnTo>
                  <a:lnTo>
                    <a:pt x="22402" y="50647"/>
                  </a:lnTo>
                  <a:lnTo>
                    <a:pt x="22479" y="50787"/>
                  </a:lnTo>
                  <a:lnTo>
                    <a:pt x="22529" y="50977"/>
                  </a:lnTo>
                  <a:lnTo>
                    <a:pt x="22491" y="51155"/>
                  </a:lnTo>
                  <a:lnTo>
                    <a:pt x="22415" y="51358"/>
                  </a:lnTo>
                  <a:lnTo>
                    <a:pt x="22263" y="51511"/>
                  </a:lnTo>
                  <a:lnTo>
                    <a:pt x="22059" y="51663"/>
                  </a:lnTo>
                  <a:lnTo>
                    <a:pt x="21755" y="51816"/>
                  </a:lnTo>
                  <a:lnTo>
                    <a:pt x="21463" y="51892"/>
                  </a:lnTo>
                  <a:lnTo>
                    <a:pt x="21234" y="51943"/>
                  </a:lnTo>
                  <a:lnTo>
                    <a:pt x="21056" y="51955"/>
                  </a:lnTo>
                  <a:lnTo>
                    <a:pt x="20878" y="51981"/>
                  </a:lnTo>
                  <a:lnTo>
                    <a:pt x="20739" y="51981"/>
                  </a:lnTo>
                  <a:lnTo>
                    <a:pt x="20561" y="51955"/>
                  </a:lnTo>
                  <a:lnTo>
                    <a:pt x="20104" y="51866"/>
                  </a:lnTo>
                  <a:lnTo>
                    <a:pt x="19939" y="51816"/>
                  </a:lnTo>
                  <a:lnTo>
                    <a:pt x="18796" y="52717"/>
                  </a:lnTo>
                  <a:lnTo>
                    <a:pt x="19240" y="52857"/>
                  </a:lnTo>
                  <a:lnTo>
                    <a:pt x="19570" y="52946"/>
                  </a:lnTo>
                  <a:lnTo>
                    <a:pt x="19900" y="53009"/>
                  </a:lnTo>
                  <a:lnTo>
                    <a:pt x="20078" y="53022"/>
                  </a:lnTo>
                  <a:lnTo>
                    <a:pt x="20231" y="53060"/>
                  </a:lnTo>
                  <a:lnTo>
                    <a:pt x="20599" y="53086"/>
                  </a:lnTo>
                  <a:lnTo>
                    <a:pt x="20955" y="53086"/>
                  </a:lnTo>
                  <a:lnTo>
                    <a:pt x="21475" y="53060"/>
                  </a:lnTo>
                  <a:lnTo>
                    <a:pt x="21640" y="53022"/>
                  </a:lnTo>
                  <a:lnTo>
                    <a:pt x="21983" y="52971"/>
                  </a:lnTo>
                  <a:lnTo>
                    <a:pt x="22326" y="52895"/>
                  </a:lnTo>
                  <a:lnTo>
                    <a:pt x="22631" y="52806"/>
                  </a:lnTo>
                  <a:lnTo>
                    <a:pt x="22771" y="52743"/>
                  </a:lnTo>
                  <a:lnTo>
                    <a:pt x="22936" y="52705"/>
                  </a:lnTo>
                  <a:lnTo>
                    <a:pt x="24447" y="51142"/>
                  </a:lnTo>
                  <a:lnTo>
                    <a:pt x="24447" y="50939"/>
                  </a:lnTo>
                  <a:close/>
                </a:path>
                <a:path w="62865" h="58419">
                  <a:moveTo>
                    <a:pt x="30327" y="42291"/>
                  </a:moveTo>
                  <a:lnTo>
                    <a:pt x="30200" y="42252"/>
                  </a:lnTo>
                  <a:lnTo>
                    <a:pt x="30035" y="42214"/>
                  </a:lnTo>
                  <a:lnTo>
                    <a:pt x="29375" y="41998"/>
                  </a:lnTo>
                  <a:lnTo>
                    <a:pt x="28943" y="41910"/>
                  </a:lnTo>
                  <a:lnTo>
                    <a:pt x="28740" y="41897"/>
                  </a:lnTo>
                  <a:lnTo>
                    <a:pt x="28511" y="41859"/>
                  </a:lnTo>
                  <a:lnTo>
                    <a:pt x="27635" y="41821"/>
                  </a:lnTo>
                  <a:lnTo>
                    <a:pt x="26974" y="41859"/>
                  </a:lnTo>
                  <a:lnTo>
                    <a:pt x="26644" y="41922"/>
                  </a:lnTo>
                  <a:lnTo>
                    <a:pt x="26657" y="41719"/>
                  </a:lnTo>
                  <a:lnTo>
                    <a:pt x="24714" y="39420"/>
                  </a:lnTo>
                  <a:lnTo>
                    <a:pt x="24714" y="41922"/>
                  </a:lnTo>
                  <a:lnTo>
                    <a:pt x="24638" y="42227"/>
                  </a:lnTo>
                  <a:lnTo>
                    <a:pt x="24498" y="42481"/>
                  </a:lnTo>
                  <a:lnTo>
                    <a:pt x="24358" y="42672"/>
                  </a:lnTo>
                  <a:lnTo>
                    <a:pt x="24193" y="42849"/>
                  </a:lnTo>
                  <a:lnTo>
                    <a:pt x="24041" y="42976"/>
                  </a:lnTo>
                  <a:lnTo>
                    <a:pt x="23647" y="43205"/>
                  </a:lnTo>
                  <a:lnTo>
                    <a:pt x="22987" y="43522"/>
                  </a:lnTo>
                  <a:lnTo>
                    <a:pt x="22694" y="43611"/>
                  </a:lnTo>
                  <a:lnTo>
                    <a:pt x="22517" y="43637"/>
                  </a:lnTo>
                  <a:lnTo>
                    <a:pt x="22047" y="43738"/>
                  </a:lnTo>
                  <a:lnTo>
                    <a:pt x="21386" y="43764"/>
                  </a:lnTo>
                  <a:lnTo>
                    <a:pt x="20548" y="43738"/>
                  </a:lnTo>
                  <a:lnTo>
                    <a:pt x="19900" y="43611"/>
                  </a:lnTo>
                  <a:lnTo>
                    <a:pt x="19507" y="43497"/>
                  </a:lnTo>
                  <a:lnTo>
                    <a:pt x="19367" y="43421"/>
                  </a:lnTo>
                  <a:lnTo>
                    <a:pt x="19215" y="43383"/>
                  </a:lnTo>
                  <a:lnTo>
                    <a:pt x="18935" y="43230"/>
                  </a:lnTo>
                  <a:lnTo>
                    <a:pt x="18491" y="42964"/>
                  </a:lnTo>
                  <a:lnTo>
                    <a:pt x="18300" y="42786"/>
                  </a:lnTo>
                  <a:lnTo>
                    <a:pt x="18161" y="42608"/>
                  </a:lnTo>
                  <a:lnTo>
                    <a:pt x="17945" y="42252"/>
                  </a:lnTo>
                  <a:lnTo>
                    <a:pt x="17856" y="41846"/>
                  </a:lnTo>
                  <a:lnTo>
                    <a:pt x="17868" y="41668"/>
                  </a:lnTo>
                  <a:lnTo>
                    <a:pt x="20523" y="39865"/>
                  </a:lnTo>
                  <a:lnTo>
                    <a:pt x="20688" y="39865"/>
                  </a:lnTo>
                  <a:lnTo>
                    <a:pt x="20866" y="39839"/>
                  </a:lnTo>
                  <a:lnTo>
                    <a:pt x="21551" y="39827"/>
                  </a:lnTo>
                  <a:lnTo>
                    <a:pt x="21869" y="39865"/>
                  </a:lnTo>
                  <a:lnTo>
                    <a:pt x="22034" y="39865"/>
                  </a:lnTo>
                  <a:lnTo>
                    <a:pt x="22225" y="39890"/>
                  </a:lnTo>
                  <a:lnTo>
                    <a:pt x="22669" y="39979"/>
                  </a:lnTo>
                  <a:lnTo>
                    <a:pt x="23114" y="40119"/>
                  </a:lnTo>
                  <a:lnTo>
                    <a:pt x="23253" y="40182"/>
                  </a:lnTo>
                  <a:lnTo>
                    <a:pt x="23647" y="40360"/>
                  </a:lnTo>
                  <a:lnTo>
                    <a:pt x="24079" y="40627"/>
                  </a:lnTo>
                  <a:lnTo>
                    <a:pt x="24269" y="40805"/>
                  </a:lnTo>
                  <a:lnTo>
                    <a:pt x="24422" y="40982"/>
                  </a:lnTo>
                  <a:lnTo>
                    <a:pt x="24638" y="41338"/>
                  </a:lnTo>
                  <a:lnTo>
                    <a:pt x="24701" y="41541"/>
                  </a:lnTo>
                  <a:lnTo>
                    <a:pt x="24714" y="41922"/>
                  </a:lnTo>
                  <a:lnTo>
                    <a:pt x="24714" y="39420"/>
                  </a:lnTo>
                  <a:lnTo>
                    <a:pt x="24549" y="39344"/>
                  </a:lnTo>
                  <a:lnTo>
                    <a:pt x="24422" y="39293"/>
                  </a:lnTo>
                  <a:lnTo>
                    <a:pt x="24168" y="39179"/>
                  </a:lnTo>
                  <a:lnTo>
                    <a:pt x="23685" y="39027"/>
                  </a:lnTo>
                  <a:lnTo>
                    <a:pt x="23202" y="38900"/>
                  </a:lnTo>
                  <a:lnTo>
                    <a:pt x="22720" y="38811"/>
                  </a:lnTo>
                  <a:lnTo>
                    <a:pt x="21666" y="38696"/>
                  </a:lnTo>
                  <a:lnTo>
                    <a:pt x="20612" y="38722"/>
                  </a:lnTo>
                  <a:lnTo>
                    <a:pt x="15925" y="41884"/>
                  </a:lnTo>
                  <a:lnTo>
                    <a:pt x="15976" y="42189"/>
                  </a:lnTo>
                  <a:lnTo>
                    <a:pt x="18427" y="44411"/>
                  </a:lnTo>
                  <a:lnTo>
                    <a:pt x="19367" y="44691"/>
                  </a:lnTo>
                  <a:lnTo>
                    <a:pt x="20129" y="44818"/>
                  </a:lnTo>
                  <a:lnTo>
                    <a:pt x="20916" y="44894"/>
                  </a:lnTo>
                  <a:lnTo>
                    <a:pt x="21958" y="44869"/>
                  </a:lnTo>
                  <a:lnTo>
                    <a:pt x="22479" y="44818"/>
                  </a:lnTo>
                  <a:lnTo>
                    <a:pt x="22987" y="44729"/>
                  </a:lnTo>
                  <a:lnTo>
                    <a:pt x="23291" y="44665"/>
                  </a:lnTo>
                  <a:lnTo>
                    <a:pt x="24384" y="46101"/>
                  </a:lnTo>
                  <a:lnTo>
                    <a:pt x="24523" y="46202"/>
                  </a:lnTo>
                  <a:lnTo>
                    <a:pt x="24676" y="46291"/>
                  </a:lnTo>
                  <a:lnTo>
                    <a:pt x="25184" y="46532"/>
                  </a:lnTo>
                  <a:lnTo>
                    <a:pt x="25742" y="46075"/>
                  </a:lnTo>
                  <a:lnTo>
                    <a:pt x="26301" y="45618"/>
                  </a:lnTo>
                  <a:lnTo>
                    <a:pt x="25996" y="45466"/>
                  </a:lnTo>
                  <a:lnTo>
                    <a:pt x="25196" y="44450"/>
                  </a:lnTo>
                  <a:lnTo>
                    <a:pt x="25209" y="44297"/>
                  </a:lnTo>
                  <a:lnTo>
                    <a:pt x="25285" y="44043"/>
                  </a:lnTo>
                  <a:lnTo>
                    <a:pt x="25361" y="43878"/>
                  </a:lnTo>
                  <a:lnTo>
                    <a:pt x="25488" y="43764"/>
                  </a:lnTo>
                  <a:lnTo>
                    <a:pt x="26390" y="43180"/>
                  </a:lnTo>
                  <a:lnTo>
                    <a:pt x="26720" y="43065"/>
                  </a:lnTo>
                  <a:lnTo>
                    <a:pt x="27190" y="42976"/>
                  </a:lnTo>
                  <a:lnTo>
                    <a:pt x="27330" y="42964"/>
                  </a:lnTo>
                  <a:lnTo>
                    <a:pt x="27940" y="42938"/>
                  </a:lnTo>
                  <a:lnTo>
                    <a:pt x="28435" y="42989"/>
                  </a:lnTo>
                  <a:lnTo>
                    <a:pt x="28689" y="43040"/>
                  </a:lnTo>
                  <a:lnTo>
                    <a:pt x="29159" y="43192"/>
                  </a:lnTo>
                  <a:lnTo>
                    <a:pt x="30327" y="42291"/>
                  </a:lnTo>
                  <a:close/>
                </a:path>
                <a:path w="62865" h="58419">
                  <a:moveTo>
                    <a:pt x="32258" y="44348"/>
                  </a:moveTo>
                  <a:lnTo>
                    <a:pt x="30505" y="42392"/>
                  </a:lnTo>
                  <a:lnTo>
                    <a:pt x="30340" y="42303"/>
                  </a:lnTo>
                  <a:lnTo>
                    <a:pt x="29222" y="43205"/>
                  </a:lnTo>
                  <a:lnTo>
                    <a:pt x="29692" y="43446"/>
                  </a:lnTo>
                  <a:lnTo>
                    <a:pt x="29832" y="43573"/>
                  </a:lnTo>
                  <a:lnTo>
                    <a:pt x="29984" y="43688"/>
                  </a:lnTo>
                  <a:lnTo>
                    <a:pt x="30099" y="43815"/>
                  </a:lnTo>
                  <a:lnTo>
                    <a:pt x="30187" y="43954"/>
                  </a:lnTo>
                  <a:lnTo>
                    <a:pt x="30276" y="44157"/>
                  </a:lnTo>
                  <a:lnTo>
                    <a:pt x="30314" y="44386"/>
                  </a:lnTo>
                  <a:lnTo>
                    <a:pt x="30314" y="44526"/>
                  </a:lnTo>
                  <a:lnTo>
                    <a:pt x="29832" y="45262"/>
                  </a:lnTo>
                  <a:lnTo>
                    <a:pt x="29616" y="45427"/>
                  </a:lnTo>
                  <a:lnTo>
                    <a:pt x="29133" y="45669"/>
                  </a:lnTo>
                  <a:lnTo>
                    <a:pt x="28803" y="45770"/>
                  </a:lnTo>
                  <a:lnTo>
                    <a:pt x="28549" y="45821"/>
                  </a:lnTo>
                  <a:lnTo>
                    <a:pt x="28219" y="45885"/>
                  </a:lnTo>
                  <a:lnTo>
                    <a:pt x="27825" y="45897"/>
                  </a:lnTo>
                  <a:lnTo>
                    <a:pt x="27330" y="45885"/>
                  </a:lnTo>
                  <a:lnTo>
                    <a:pt x="26860" y="45808"/>
                  </a:lnTo>
                  <a:lnTo>
                    <a:pt x="26619" y="45745"/>
                  </a:lnTo>
                  <a:lnTo>
                    <a:pt x="26492" y="45707"/>
                  </a:lnTo>
                  <a:lnTo>
                    <a:pt x="26352" y="45631"/>
                  </a:lnTo>
                  <a:lnTo>
                    <a:pt x="25196" y="46545"/>
                  </a:lnTo>
                  <a:lnTo>
                    <a:pt x="27444" y="47002"/>
                  </a:lnTo>
                  <a:lnTo>
                    <a:pt x="28536" y="46977"/>
                  </a:lnTo>
                  <a:lnTo>
                    <a:pt x="29387" y="46824"/>
                  </a:lnTo>
                  <a:lnTo>
                    <a:pt x="29984" y="46672"/>
                  </a:lnTo>
                  <a:lnTo>
                    <a:pt x="30175" y="46583"/>
                  </a:lnTo>
                  <a:lnTo>
                    <a:pt x="30353" y="46545"/>
                  </a:lnTo>
                  <a:lnTo>
                    <a:pt x="30708" y="46380"/>
                  </a:lnTo>
                  <a:lnTo>
                    <a:pt x="30861" y="46278"/>
                  </a:lnTo>
                  <a:lnTo>
                    <a:pt x="31013" y="46202"/>
                  </a:lnTo>
                  <a:lnTo>
                    <a:pt x="32232" y="44615"/>
                  </a:lnTo>
                  <a:lnTo>
                    <a:pt x="32232" y="44475"/>
                  </a:lnTo>
                  <a:lnTo>
                    <a:pt x="32258" y="44348"/>
                  </a:lnTo>
                  <a:close/>
                </a:path>
                <a:path w="62865" h="58419">
                  <a:moveTo>
                    <a:pt x="34607" y="38341"/>
                  </a:moveTo>
                  <a:lnTo>
                    <a:pt x="34480" y="38290"/>
                  </a:lnTo>
                  <a:lnTo>
                    <a:pt x="34175" y="38125"/>
                  </a:lnTo>
                  <a:lnTo>
                    <a:pt x="33959" y="37998"/>
                  </a:lnTo>
                  <a:lnTo>
                    <a:pt x="33248" y="37071"/>
                  </a:lnTo>
                  <a:lnTo>
                    <a:pt x="33197" y="36944"/>
                  </a:lnTo>
                  <a:lnTo>
                    <a:pt x="30314" y="30568"/>
                  </a:lnTo>
                  <a:lnTo>
                    <a:pt x="30213" y="30441"/>
                  </a:lnTo>
                  <a:lnTo>
                    <a:pt x="30073" y="30327"/>
                  </a:lnTo>
                  <a:lnTo>
                    <a:pt x="29933" y="30251"/>
                  </a:lnTo>
                  <a:lnTo>
                    <a:pt x="29806" y="30213"/>
                  </a:lnTo>
                  <a:lnTo>
                    <a:pt x="29667" y="30187"/>
                  </a:lnTo>
                  <a:lnTo>
                    <a:pt x="29527" y="30162"/>
                  </a:lnTo>
                  <a:lnTo>
                    <a:pt x="29349" y="30149"/>
                  </a:lnTo>
                  <a:lnTo>
                    <a:pt x="29159" y="30162"/>
                  </a:lnTo>
                  <a:lnTo>
                    <a:pt x="29006" y="30187"/>
                  </a:lnTo>
                  <a:lnTo>
                    <a:pt x="28816" y="30251"/>
                  </a:lnTo>
                  <a:lnTo>
                    <a:pt x="28663" y="30327"/>
                  </a:lnTo>
                  <a:lnTo>
                    <a:pt x="28498" y="30454"/>
                  </a:lnTo>
                  <a:lnTo>
                    <a:pt x="23545" y="34556"/>
                  </a:lnTo>
                  <a:lnTo>
                    <a:pt x="23406" y="34721"/>
                  </a:lnTo>
                  <a:lnTo>
                    <a:pt x="23380" y="34848"/>
                  </a:lnTo>
                  <a:lnTo>
                    <a:pt x="23393" y="34975"/>
                  </a:lnTo>
                  <a:lnTo>
                    <a:pt x="23672" y="35267"/>
                  </a:lnTo>
                  <a:lnTo>
                    <a:pt x="23825" y="35344"/>
                  </a:lnTo>
                  <a:lnTo>
                    <a:pt x="23990" y="35394"/>
                  </a:lnTo>
                  <a:lnTo>
                    <a:pt x="24155" y="35407"/>
                  </a:lnTo>
                  <a:lnTo>
                    <a:pt x="24498" y="35420"/>
                  </a:lnTo>
                  <a:lnTo>
                    <a:pt x="24638" y="35394"/>
                  </a:lnTo>
                  <a:lnTo>
                    <a:pt x="24815" y="35344"/>
                  </a:lnTo>
                  <a:lnTo>
                    <a:pt x="24993" y="35267"/>
                  </a:lnTo>
                  <a:lnTo>
                    <a:pt x="25120" y="35191"/>
                  </a:lnTo>
                  <a:lnTo>
                    <a:pt x="28956" y="32029"/>
                  </a:lnTo>
                  <a:lnTo>
                    <a:pt x="31343" y="37287"/>
                  </a:lnTo>
                  <a:lnTo>
                    <a:pt x="32626" y="38798"/>
                  </a:lnTo>
                  <a:lnTo>
                    <a:pt x="32816" y="38925"/>
                  </a:lnTo>
                  <a:lnTo>
                    <a:pt x="33185" y="39116"/>
                  </a:lnTo>
                  <a:lnTo>
                    <a:pt x="33401" y="39217"/>
                  </a:lnTo>
                  <a:lnTo>
                    <a:pt x="34607" y="38341"/>
                  </a:lnTo>
                  <a:close/>
                </a:path>
                <a:path w="62865" h="58419">
                  <a:moveTo>
                    <a:pt x="41440" y="36461"/>
                  </a:moveTo>
                  <a:lnTo>
                    <a:pt x="41402" y="36118"/>
                  </a:lnTo>
                  <a:lnTo>
                    <a:pt x="41287" y="35775"/>
                  </a:lnTo>
                  <a:lnTo>
                    <a:pt x="41135" y="35458"/>
                  </a:lnTo>
                  <a:lnTo>
                    <a:pt x="41021" y="35280"/>
                  </a:lnTo>
                  <a:lnTo>
                    <a:pt x="40932" y="35115"/>
                  </a:lnTo>
                  <a:lnTo>
                    <a:pt x="40640" y="34823"/>
                  </a:lnTo>
                  <a:lnTo>
                    <a:pt x="40487" y="34683"/>
                  </a:lnTo>
                  <a:lnTo>
                    <a:pt x="40297" y="34493"/>
                  </a:lnTo>
                  <a:lnTo>
                    <a:pt x="40093" y="34366"/>
                  </a:lnTo>
                  <a:lnTo>
                    <a:pt x="39928" y="34302"/>
                  </a:lnTo>
                  <a:lnTo>
                    <a:pt x="39763" y="34251"/>
                  </a:lnTo>
                  <a:lnTo>
                    <a:pt x="39624" y="34226"/>
                  </a:lnTo>
                  <a:lnTo>
                    <a:pt x="39344" y="34226"/>
                  </a:lnTo>
                  <a:lnTo>
                    <a:pt x="39166" y="34239"/>
                  </a:lnTo>
                  <a:lnTo>
                    <a:pt x="39027" y="34264"/>
                  </a:lnTo>
                  <a:lnTo>
                    <a:pt x="38823" y="34340"/>
                  </a:lnTo>
                  <a:lnTo>
                    <a:pt x="38696" y="34442"/>
                  </a:lnTo>
                  <a:lnTo>
                    <a:pt x="38544" y="34582"/>
                  </a:lnTo>
                  <a:lnTo>
                    <a:pt x="38481" y="34709"/>
                  </a:lnTo>
                  <a:lnTo>
                    <a:pt x="38481" y="34836"/>
                  </a:lnTo>
                  <a:lnTo>
                    <a:pt x="38582" y="35026"/>
                  </a:lnTo>
                  <a:lnTo>
                    <a:pt x="38976" y="35382"/>
                  </a:lnTo>
                  <a:lnTo>
                    <a:pt x="39293" y="35788"/>
                  </a:lnTo>
                  <a:lnTo>
                    <a:pt x="39408" y="36029"/>
                  </a:lnTo>
                  <a:lnTo>
                    <a:pt x="39471" y="36258"/>
                  </a:lnTo>
                  <a:lnTo>
                    <a:pt x="39497" y="36487"/>
                  </a:lnTo>
                  <a:lnTo>
                    <a:pt x="39497" y="36715"/>
                  </a:lnTo>
                  <a:lnTo>
                    <a:pt x="39458" y="36969"/>
                  </a:lnTo>
                  <a:lnTo>
                    <a:pt x="39357" y="37185"/>
                  </a:lnTo>
                  <a:lnTo>
                    <a:pt x="39243" y="37414"/>
                  </a:lnTo>
                  <a:lnTo>
                    <a:pt x="39090" y="37617"/>
                  </a:lnTo>
                  <a:lnTo>
                    <a:pt x="38900" y="37820"/>
                  </a:lnTo>
                  <a:lnTo>
                    <a:pt x="38760" y="37922"/>
                  </a:lnTo>
                  <a:lnTo>
                    <a:pt x="38277" y="38239"/>
                  </a:lnTo>
                  <a:lnTo>
                    <a:pt x="37922" y="38366"/>
                  </a:lnTo>
                  <a:lnTo>
                    <a:pt x="37795" y="38430"/>
                  </a:lnTo>
                  <a:lnTo>
                    <a:pt x="37401" y="38544"/>
                  </a:lnTo>
                  <a:lnTo>
                    <a:pt x="36982" y="38620"/>
                  </a:lnTo>
                  <a:lnTo>
                    <a:pt x="36703" y="38646"/>
                  </a:lnTo>
                  <a:lnTo>
                    <a:pt x="36410" y="38646"/>
                  </a:lnTo>
                  <a:lnTo>
                    <a:pt x="35661" y="38620"/>
                  </a:lnTo>
                  <a:lnTo>
                    <a:pt x="35534" y="38582"/>
                  </a:lnTo>
                  <a:lnTo>
                    <a:pt x="35255" y="38544"/>
                  </a:lnTo>
                  <a:lnTo>
                    <a:pt x="34975" y="38468"/>
                  </a:lnTo>
                  <a:lnTo>
                    <a:pt x="34721" y="38392"/>
                  </a:lnTo>
                  <a:lnTo>
                    <a:pt x="33502" y="39255"/>
                  </a:lnTo>
                  <a:lnTo>
                    <a:pt x="33680" y="39331"/>
                  </a:lnTo>
                  <a:lnTo>
                    <a:pt x="34328" y="39535"/>
                  </a:lnTo>
                  <a:lnTo>
                    <a:pt x="35255" y="39700"/>
                  </a:lnTo>
                  <a:lnTo>
                    <a:pt x="35979" y="39763"/>
                  </a:lnTo>
                  <a:lnTo>
                    <a:pt x="36461" y="39776"/>
                  </a:lnTo>
                  <a:lnTo>
                    <a:pt x="36918" y="39751"/>
                  </a:lnTo>
                  <a:lnTo>
                    <a:pt x="40932" y="37947"/>
                  </a:lnTo>
                  <a:lnTo>
                    <a:pt x="41046" y="37795"/>
                  </a:lnTo>
                  <a:lnTo>
                    <a:pt x="41224" y="37477"/>
                  </a:lnTo>
                  <a:lnTo>
                    <a:pt x="41351" y="37134"/>
                  </a:lnTo>
                  <a:lnTo>
                    <a:pt x="41427" y="36817"/>
                  </a:lnTo>
                  <a:lnTo>
                    <a:pt x="41427" y="36626"/>
                  </a:lnTo>
                  <a:lnTo>
                    <a:pt x="41440" y="36461"/>
                  </a:lnTo>
                  <a:close/>
                </a:path>
                <a:path w="62865" h="58419">
                  <a:moveTo>
                    <a:pt x="44742" y="14706"/>
                  </a:moveTo>
                  <a:lnTo>
                    <a:pt x="44538" y="14693"/>
                  </a:lnTo>
                  <a:lnTo>
                    <a:pt x="44094" y="14630"/>
                  </a:lnTo>
                  <a:lnTo>
                    <a:pt x="43865" y="14617"/>
                  </a:lnTo>
                  <a:lnTo>
                    <a:pt x="43218" y="14617"/>
                  </a:lnTo>
                  <a:lnTo>
                    <a:pt x="42989" y="14630"/>
                  </a:lnTo>
                  <a:lnTo>
                    <a:pt x="42773" y="14668"/>
                  </a:lnTo>
                  <a:lnTo>
                    <a:pt x="42341" y="14706"/>
                  </a:lnTo>
                  <a:lnTo>
                    <a:pt x="41516" y="14897"/>
                  </a:lnTo>
                  <a:lnTo>
                    <a:pt x="41338" y="14960"/>
                  </a:lnTo>
                  <a:lnTo>
                    <a:pt x="41148" y="15011"/>
                  </a:lnTo>
                  <a:lnTo>
                    <a:pt x="40767" y="15176"/>
                  </a:lnTo>
                  <a:lnTo>
                    <a:pt x="40627" y="15265"/>
                  </a:lnTo>
                  <a:lnTo>
                    <a:pt x="40132" y="15506"/>
                  </a:lnTo>
                  <a:lnTo>
                    <a:pt x="39890" y="15722"/>
                  </a:lnTo>
                  <a:lnTo>
                    <a:pt x="39649" y="15938"/>
                  </a:lnTo>
                  <a:lnTo>
                    <a:pt x="39560" y="16065"/>
                  </a:lnTo>
                  <a:lnTo>
                    <a:pt x="39433" y="16154"/>
                  </a:lnTo>
                  <a:lnTo>
                    <a:pt x="39306" y="16408"/>
                  </a:lnTo>
                  <a:lnTo>
                    <a:pt x="39243" y="16535"/>
                  </a:lnTo>
                  <a:lnTo>
                    <a:pt x="38354" y="18478"/>
                  </a:lnTo>
                  <a:lnTo>
                    <a:pt x="38328" y="18707"/>
                  </a:lnTo>
                  <a:lnTo>
                    <a:pt x="38392" y="18846"/>
                  </a:lnTo>
                  <a:lnTo>
                    <a:pt x="38519" y="18986"/>
                  </a:lnTo>
                  <a:lnTo>
                    <a:pt x="38989" y="19151"/>
                  </a:lnTo>
                  <a:lnTo>
                    <a:pt x="39166" y="19189"/>
                  </a:lnTo>
                  <a:lnTo>
                    <a:pt x="39382" y="19189"/>
                  </a:lnTo>
                  <a:lnTo>
                    <a:pt x="39522" y="19164"/>
                  </a:lnTo>
                  <a:lnTo>
                    <a:pt x="39725" y="19126"/>
                  </a:lnTo>
                  <a:lnTo>
                    <a:pt x="39878" y="19075"/>
                  </a:lnTo>
                  <a:lnTo>
                    <a:pt x="40005" y="18999"/>
                  </a:lnTo>
                  <a:lnTo>
                    <a:pt x="40132" y="18872"/>
                  </a:lnTo>
                  <a:lnTo>
                    <a:pt x="41135" y="16814"/>
                  </a:lnTo>
                  <a:lnTo>
                    <a:pt x="41884" y="16103"/>
                  </a:lnTo>
                  <a:lnTo>
                    <a:pt x="42303" y="15925"/>
                  </a:lnTo>
                  <a:lnTo>
                    <a:pt x="42748" y="15798"/>
                  </a:lnTo>
                  <a:lnTo>
                    <a:pt x="43129" y="15748"/>
                  </a:lnTo>
                  <a:lnTo>
                    <a:pt x="43357" y="15722"/>
                  </a:lnTo>
                  <a:lnTo>
                    <a:pt x="43865" y="15722"/>
                  </a:lnTo>
                  <a:lnTo>
                    <a:pt x="44069" y="15760"/>
                  </a:lnTo>
                  <a:lnTo>
                    <a:pt x="44234" y="15773"/>
                  </a:lnTo>
                  <a:lnTo>
                    <a:pt x="44742" y="14706"/>
                  </a:lnTo>
                  <a:close/>
                </a:path>
                <a:path w="62865" h="58419">
                  <a:moveTo>
                    <a:pt x="52451" y="25"/>
                  </a:moveTo>
                  <a:lnTo>
                    <a:pt x="52260" y="12"/>
                  </a:lnTo>
                  <a:lnTo>
                    <a:pt x="52120" y="12"/>
                  </a:lnTo>
                  <a:lnTo>
                    <a:pt x="51943" y="25"/>
                  </a:lnTo>
                  <a:lnTo>
                    <a:pt x="51714" y="76"/>
                  </a:lnTo>
                  <a:lnTo>
                    <a:pt x="51574" y="139"/>
                  </a:lnTo>
                  <a:lnTo>
                    <a:pt x="51409" y="228"/>
                  </a:lnTo>
                  <a:lnTo>
                    <a:pt x="51282" y="381"/>
                  </a:lnTo>
                  <a:lnTo>
                    <a:pt x="51244" y="520"/>
                  </a:lnTo>
                  <a:lnTo>
                    <a:pt x="51244" y="660"/>
                  </a:lnTo>
                  <a:lnTo>
                    <a:pt x="51333" y="800"/>
                  </a:lnTo>
                  <a:lnTo>
                    <a:pt x="51473" y="927"/>
                  </a:lnTo>
                  <a:lnTo>
                    <a:pt x="51612" y="1003"/>
                  </a:lnTo>
                  <a:lnTo>
                    <a:pt x="51739" y="1041"/>
                  </a:lnTo>
                  <a:lnTo>
                    <a:pt x="51904" y="1092"/>
                  </a:lnTo>
                  <a:lnTo>
                    <a:pt x="52451" y="25"/>
                  </a:lnTo>
                  <a:close/>
                </a:path>
                <a:path w="62865" h="58419">
                  <a:moveTo>
                    <a:pt x="56553" y="18554"/>
                  </a:moveTo>
                  <a:lnTo>
                    <a:pt x="55943" y="17221"/>
                  </a:lnTo>
                  <a:lnTo>
                    <a:pt x="54038" y="16192"/>
                  </a:lnTo>
                  <a:lnTo>
                    <a:pt x="53848" y="16129"/>
                  </a:lnTo>
                  <a:lnTo>
                    <a:pt x="53441" y="16027"/>
                  </a:lnTo>
                  <a:lnTo>
                    <a:pt x="53276" y="16014"/>
                  </a:lnTo>
                  <a:lnTo>
                    <a:pt x="53086" y="16002"/>
                  </a:lnTo>
                  <a:lnTo>
                    <a:pt x="44919" y="14744"/>
                  </a:lnTo>
                  <a:lnTo>
                    <a:pt x="44754" y="14706"/>
                  </a:lnTo>
                  <a:lnTo>
                    <a:pt x="44246" y="15773"/>
                  </a:lnTo>
                  <a:lnTo>
                    <a:pt x="52717" y="17094"/>
                  </a:lnTo>
                  <a:lnTo>
                    <a:pt x="52844" y="17106"/>
                  </a:lnTo>
                  <a:lnTo>
                    <a:pt x="53200" y="17183"/>
                  </a:lnTo>
                  <a:lnTo>
                    <a:pt x="53517" y="17284"/>
                  </a:lnTo>
                  <a:lnTo>
                    <a:pt x="53721" y="17373"/>
                  </a:lnTo>
                  <a:lnTo>
                    <a:pt x="54063" y="17589"/>
                  </a:lnTo>
                  <a:lnTo>
                    <a:pt x="54203" y="17716"/>
                  </a:lnTo>
                  <a:lnTo>
                    <a:pt x="54330" y="17830"/>
                  </a:lnTo>
                  <a:lnTo>
                    <a:pt x="54444" y="17957"/>
                  </a:lnTo>
                  <a:lnTo>
                    <a:pt x="54521" y="18097"/>
                  </a:lnTo>
                  <a:lnTo>
                    <a:pt x="54597" y="18313"/>
                  </a:lnTo>
                  <a:lnTo>
                    <a:pt x="54610" y="18592"/>
                  </a:lnTo>
                  <a:lnTo>
                    <a:pt x="54533" y="18859"/>
                  </a:lnTo>
                  <a:lnTo>
                    <a:pt x="53594" y="20840"/>
                  </a:lnTo>
                  <a:lnTo>
                    <a:pt x="53581" y="21043"/>
                  </a:lnTo>
                  <a:lnTo>
                    <a:pt x="53619" y="21170"/>
                  </a:lnTo>
                  <a:lnTo>
                    <a:pt x="53746" y="21297"/>
                  </a:lnTo>
                  <a:lnTo>
                    <a:pt x="53873" y="21386"/>
                  </a:lnTo>
                  <a:lnTo>
                    <a:pt x="54165" y="21501"/>
                  </a:lnTo>
                  <a:lnTo>
                    <a:pt x="54317" y="21526"/>
                  </a:lnTo>
                  <a:lnTo>
                    <a:pt x="54457" y="21551"/>
                  </a:lnTo>
                  <a:lnTo>
                    <a:pt x="54673" y="21551"/>
                  </a:lnTo>
                  <a:lnTo>
                    <a:pt x="54813" y="21526"/>
                  </a:lnTo>
                  <a:lnTo>
                    <a:pt x="54991" y="21488"/>
                  </a:lnTo>
                  <a:lnTo>
                    <a:pt x="55143" y="21437"/>
                  </a:lnTo>
                  <a:lnTo>
                    <a:pt x="55321" y="21336"/>
                  </a:lnTo>
                  <a:lnTo>
                    <a:pt x="55473" y="21158"/>
                  </a:lnTo>
                  <a:lnTo>
                    <a:pt x="56311" y="19316"/>
                  </a:lnTo>
                  <a:lnTo>
                    <a:pt x="56388" y="19177"/>
                  </a:lnTo>
                  <a:lnTo>
                    <a:pt x="56451" y="19050"/>
                  </a:lnTo>
                  <a:lnTo>
                    <a:pt x="56527" y="18808"/>
                  </a:lnTo>
                  <a:lnTo>
                    <a:pt x="56553" y="18554"/>
                  </a:lnTo>
                  <a:close/>
                </a:path>
                <a:path w="62865" h="58419">
                  <a:moveTo>
                    <a:pt x="59715" y="11785"/>
                  </a:moveTo>
                  <a:lnTo>
                    <a:pt x="59690" y="11468"/>
                  </a:lnTo>
                  <a:lnTo>
                    <a:pt x="59537" y="11074"/>
                  </a:lnTo>
                  <a:lnTo>
                    <a:pt x="59296" y="10795"/>
                  </a:lnTo>
                  <a:lnTo>
                    <a:pt x="59143" y="10604"/>
                  </a:lnTo>
                  <a:lnTo>
                    <a:pt x="58940" y="10439"/>
                  </a:lnTo>
                  <a:lnTo>
                    <a:pt x="58686" y="10299"/>
                  </a:lnTo>
                  <a:lnTo>
                    <a:pt x="58458" y="10160"/>
                  </a:lnTo>
                  <a:lnTo>
                    <a:pt x="58318" y="10096"/>
                  </a:lnTo>
                  <a:lnTo>
                    <a:pt x="57861" y="9918"/>
                  </a:lnTo>
                  <a:lnTo>
                    <a:pt x="57785" y="11747"/>
                  </a:lnTo>
                  <a:lnTo>
                    <a:pt x="57746" y="11950"/>
                  </a:lnTo>
                  <a:lnTo>
                    <a:pt x="57619" y="12179"/>
                  </a:lnTo>
                  <a:lnTo>
                    <a:pt x="57480" y="12306"/>
                  </a:lnTo>
                  <a:lnTo>
                    <a:pt x="57277" y="12433"/>
                  </a:lnTo>
                  <a:lnTo>
                    <a:pt x="57023" y="12547"/>
                  </a:lnTo>
                  <a:lnTo>
                    <a:pt x="56857" y="12598"/>
                  </a:lnTo>
                  <a:lnTo>
                    <a:pt x="56705" y="12649"/>
                  </a:lnTo>
                  <a:lnTo>
                    <a:pt x="56337" y="12700"/>
                  </a:lnTo>
                  <a:lnTo>
                    <a:pt x="55918" y="12700"/>
                  </a:lnTo>
                  <a:lnTo>
                    <a:pt x="55727" y="12687"/>
                  </a:lnTo>
                  <a:lnTo>
                    <a:pt x="54571" y="12103"/>
                  </a:lnTo>
                  <a:lnTo>
                    <a:pt x="54444" y="11823"/>
                  </a:lnTo>
                  <a:lnTo>
                    <a:pt x="54444" y="11684"/>
                  </a:lnTo>
                  <a:lnTo>
                    <a:pt x="54470" y="11544"/>
                  </a:lnTo>
                  <a:lnTo>
                    <a:pt x="54584" y="11366"/>
                  </a:lnTo>
                  <a:lnTo>
                    <a:pt x="54737" y="11188"/>
                  </a:lnTo>
                  <a:lnTo>
                    <a:pt x="54940" y="11049"/>
                  </a:lnTo>
                  <a:lnTo>
                    <a:pt x="55270" y="10909"/>
                  </a:lnTo>
                  <a:lnTo>
                    <a:pt x="55511" y="10858"/>
                  </a:lnTo>
                  <a:lnTo>
                    <a:pt x="55816" y="10795"/>
                  </a:lnTo>
                  <a:lnTo>
                    <a:pt x="55981" y="10782"/>
                  </a:lnTo>
                  <a:lnTo>
                    <a:pt x="56235" y="10782"/>
                  </a:lnTo>
                  <a:lnTo>
                    <a:pt x="56464" y="10807"/>
                  </a:lnTo>
                  <a:lnTo>
                    <a:pt x="56629" y="10820"/>
                  </a:lnTo>
                  <a:lnTo>
                    <a:pt x="56769" y="10871"/>
                  </a:lnTo>
                  <a:lnTo>
                    <a:pt x="56921" y="10896"/>
                  </a:lnTo>
                  <a:lnTo>
                    <a:pt x="57061" y="10960"/>
                  </a:lnTo>
                  <a:lnTo>
                    <a:pt x="57353" y="11099"/>
                  </a:lnTo>
                  <a:lnTo>
                    <a:pt x="57531" y="11226"/>
                  </a:lnTo>
                  <a:lnTo>
                    <a:pt x="57670" y="11391"/>
                  </a:lnTo>
                  <a:lnTo>
                    <a:pt x="57772" y="11620"/>
                  </a:lnTo>
                  <a:lnTo>
                    <a:pt x="57785" y="11747"/>
                  </a:lnTo>
                  <a:lnTo>
                    <a:pt x="57785" y="9906"/>
                  </a:lnTo>
                  <a:lnTo>
                    <a:pt x="57543" y="9817"/>
                  </a:lnTo>
                  <a:lnTo>
                    <a:pt x="57340" y="9804"/>
                  </a:lnTo>
                  <a:lnTo>
                    <a:pt x="57213" y="9753"/>
                  </a:lnTo>
                  <a:lnTo>
                    <a:pt x="57048" y="9728"/>
                  </a:lnTo>
                  <a:lnTo>
                    <a:pt x="56527" y="9677"/>
                  </a:lnTo>
                  <a:lnTo>
                    <a:pt x="56349" y="9664"/>
                  </a:lnTo>
                  <a:lnTo>
                    <a:pt x="55651" y="9677"/>
                  </a:lnTo>
                  <a:lnTo>
                    <a:pt x="55118" y="9740"/>
                  </a:lnTo>
                  <a:lnTo>
                    <a:pt x="54940" y="9791"/>
                  </a:lnTo>
                  <a:lnTo>
                    <a:pt x="54470" y="9880"/>
                  </a:lnTo>
                  <a:lnTo>
                    <a:pt x="54317" y="9944"/>
                  </a:lnTo>
                  <a:lnTo>
                    <a:pt x="54165" y="9994"/>
                  </a:lnTo>
                  <a:lnTo>
                    <a:pt x="53873" y="10109"/>
                  </a:lnTo>
                  <a:lnTo>
                    <a:pt x="52641" y="11214"/>
                  </a:lnTo>
                  <a:lnTo>
                    <a:pt x="52527" y="11518"/>
                  </a:lnTo>
                  <a:lnTo>
                    <a:pt x="52514" y="11912"/>
                  </a:lnTo>
                  <a:lnTo>
                    <a:pt x="52565" y="12115"/>
                  </a:lnTo>
                  <a:lnTo>
                    <a:pt x="52654" y="12319"/>
                  </a:lnTo>
                  <a:lnTo>
                    <a:pt x="52768" y="12509"/>
                  </a:lnTo>
                  <a:lnTo>
                    <a:pt x="52895" y="12687"/>
                  </a:lnTo>
                  <a:lnTo>
                    <a:pt x="53086" y="12877"/>
                  </a:lnTo>
                  <a:lnTo>
                    <a:pt x="53289" y="13042"/>
                  </a:lnTo>
                  <a:lnTo>
                    <a:pt x="53416" y="13106"/>
                  </a:lnTo>
                  <a:lnTo>
                    <a:pt x="53784" y="13335"/>
                  </a:lnTo>
                  <a:lnTo>
                    <a:pt x="54063" y="13462"/>
                  </a:lnTo>
                  <a:lnTo>
                    <a:pt x="54673" y="13665"/>
                  </a:lnTo>
                  <a:lnTo>
                    <a:pt x="55016" y="13716"/>
                  </a:lnTo>
                  <a:lnTo>
                    <a:pt x="55181" y="13754"/>
                  </a:lnTo>
                  <a:lnTo>
                    <a:pt x="55321" y="13766"/>
                  </a:lnTo>
                  <a:lnTo>
                    <a:pt x="55702" y="13817"/>
                  </a:lnTo>
                  <a:lnTo>
                    <a:pt x="55880" y="13817"/>
                  </a:lnTo>
                  <a:lnTo>
                    <a:pt x="56045" y="13830"/>
                  </a:lnTo>
                  <a:lnTo>
                    <a:pt x="56591" y="13804"/>
                  </a:lnTo>
                  <a:lnTo>
                    <a:pt x="56743" y="13779"/>
                  </a:lnTo>
                  <a:lnTo>
                    <a:pt x="57111" y="13741"/>
                  </a:lnTo>
                  <a:lnTo>
                    <a:pt x="57759" y="13601"/>
                  </a:lnTo>
                  <a:lnTo>
                    <a:pt x="58051" y="13512"/>
                  </a:lnTo>
                  <a:lnTo>
                    <a:pt x="58356" y="13385"/>
                  </a:lnTo>
                  <a:lnTo>
                    <a:pt x="58483" y="13309"/>
                  </a:lnTo>
                  <a:lnTo>
                    <a:pt x="58610" y="13246"/>
                  </a:lnTo>
                  <a:lnTo>
                    <a:pt x="58864" y="13093"/>
                  </a:lnTo>
                  <a:lnTo>
                    <a:pt x="59080" y="12941"/>
                  </a:lnTo>
                  <a:lnTo>
                    <a:pt x="59715" y="11874"/>
                  </a:lnTo>
                  <a:close/>
                </a:path>
                <a:path w="62865" h="58419">
                  <a:moveTo>
                    <a:pt x="62636" y="5194"/>
                  </a:moveTo>
                  <a:lnTo>
                    <a:pt x="56718" y="660"/>
                  </a:lnTo>
                  <a:lnTo>
                    <a:pt x="56565" y="660"/>
                  </a:lnTo>
                  <a:lnTo>
                    <a:pt x="52463" y="25"/>
                  </a:lnTo>
                  <a:lnTo>
                    <a:pt x="51968" y="1092"/>
                  </a:lnTo>
                  <a:lnTo>
                    <a:pt x="56197" y="1752"/>
                  </a:lnTo>
                  <a:lnTo>
                    <a:pt x="56502" y="1803"/>
                  </a:lnTo>
                  <a:lnTo>
                    <a:pt x="60642" y="4673"/>
                  </a:lnTo>
                  <a:lnTo>
                    <a:pt x="60693" y="4838"/>
                  </a:lnTo>
                  <a:lnTo>
                    <a:pt x="60706" y="5181"/>
                  </a:lnTo>
                  <a:lnTo>
                    <a:pt x="60693" y="5372"/>
                  </a:lnTo>
                  <a:lnTo>
                    <a:pt x="60566" y="5880"/>
                  </a:lnTo>
                  <a:lnTo>
                    <a:pt x="60490" y="6032"/>
                  </a:lnTo>
                  <a:lnTo>
                    <a:pt x="60464" y="6223"/>
                  </a:lnTo>
                  <a:lnTo>
                    <a:pt x="60502" y="6350"/>
                  </a:lnTo>
                  <a:lnTo>
                    <a:pt x="60617" y="6477"/>
                  </a:lnTo>
                  <a:lnTo>
                    <a:pt x="60794" y="6604"/>
                  </a:lnTo>
                  <a:lnTo>
                    <a:pt x="60960" y="6654"/>
                  </a:lnTo>
                  <a:lnTo>
                    <a:pt x="61137" y="6692"/>
                  </a:lnTo>
                  <a:lnTo>
                    <a:pt x="61328" y="6731"/>
                  </a:lnTo>
                  <a:lnTo>
                    <a:pt x="61595" y="6731"/>
                  </a:lnTo>
                  <a:lnTo>
                    <a:pt x="61734" y="6692"/>
                  </a:lnTo>
                  <a:lnTo>
                    <a:pt x="61861" y="6667"/>
                  </a:lnTo>
                  <a:lnTo>
                    <a:pt x="62026" y="6616"/>
                  </a:lnTo>
                  <a:lnTo>
                    <a:pt x="62153" y="6540"/>
                  </a:lnTo>
                  <a:lnTo>
                    <a:pt x="62280" y="6451"/>
                  </a:lnTo>
                  <a:lnTo>
                    <a:pt x="62357" y="6324"/>
                  </a:lnTo>
                  <a:lnTo>
                    <a:pt x="62458" y="6108"/>
                  </a:lnTo>
                  <a:lnTo>
                    <a:pt x="62585" y="5676"/>
                  </a:lnTo>
                  <a:lnTo>
                    <a:pt x="62623" y="5422"/>
                  </a:lnTo>
                  <a:lnTo>
                    <a:pt x="62636" y="519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077236" y="1374012"/>
              <a:ext cx="114935" cy="221615"/>
            </a:xfrm>
            <a:custGeom>
              <a:avLst/>
              <a:gdLst/>
              <a:ahLst/>
              <a:cxnLst/>
              <a:rect l="l" t="t" r="r" b="b"/>
              <a:pathLst>
                <a:path w="114934" h="221615">
                  <a:moveTo>
                    <a:pt x="11137" y="2336"/>
                  </a:moveTo>
                  <a:lnTo>
                    <a:pt x="10198" y="914"/>
                  </a:lnTo>
                  <a:lnTo>
                    <a:pt x="10071" y="825"/>
                  </a:lnTo>
                  <a:lnTo>
                    <a:pt x="8826" y="279"/>
                  </a:lnTo>
                  <a:lnTo>
                    <a:pt x="8699" y="228"/>
                  </a:lnTo>
                  <a:lnTo>
                    <a:pt x="8559" y="190"/>
                  </a:lnTo>
                  <a:lnTo>
                    <a:pt x="8128" y="101"/>
                  </a:lnTo>
                  <a:lnTo>
                    <a:pt x="7937" y="76"/>
                  </a:lnTo>
                  <a:lnTo>
                    <a:pt x="7734" y="38"/>
                  </a:lnTo>
                  <a:lnTo>
                    <a:pt x="7112" y="0"/>
                  </a:lnTo>
                  <a:lnTo>
                    <a:pt x="6502" y="12"/>
                  </a:lnTo>
                  <a:lnTo>
                    <a:pt x="6083" y="38"/>
                  </a:lnTo>
                  <a:lnTo>
                    <a:pt x="5676" y="101"/>
                  </a:lnTo>
                  <a:lnTo>
                    <a:pt x="5486" y="152"/>
                  </a:lnTo>
                  <a:lnTo>
                    <a:pt x="5295" y="190"/>
                  </a:lnTo>
                  <a:lnTo>
                    <a:pt x="4927" y="292"/>
                  </a:lnTo>
                  <a:lnTo>
                    <a:pt x="4572" y="406"/>
                  </a:lnTo>
                  <a:lnTo>
                    <a:pt x="4038" y="660"/>
                  </a:lnTo>
                  <a:lnTo>
                    <a:pt x="3911" y="749"/>
                  </a:lnTo>
                  <a:lnTo>
                    <a:pt x="3441" y="952"/>
                  </a:lnTo>
                  <a:lnTo>
                    <a:pt x="190" y="3467"/>
                  </a:lnTo>
                  <a:lnTo>
                    <a:pt x="50" y="3632"/>
                  </a:lnTo>
                  <a:lnTo>
                    <a:pt x="0" y="3771"/>
                  </a:lnTo>
                  <a:lnTo>
                    <a:pt x="38" y="3911"/>
                  </a:lnTo>
                  <a:lnTo>
                    <a:pt x="127" y="4064"/>
                  </a:lnTo>
                  <a:lnTo>
                    <a:pt x="266" y="4178"/>
                  </a:lnTo>
                  <a:lnTo>
                    <a:pt x="406" y="4254"/>
                  </a:lnTo>
                  <a:lnTo>
                    <a:pt x="533" y="4305"/>
                  </a:lnTo>
                  <a:lnTo>
                    <a:pt x="698" y="4343"/>
                  </a:lnTo>
                  <a:lnTo>
                    <a:pt x="876" y="4368"/>
                  </a:lnTo>
                  <a:lnTo>
                    <a:pt x="1130" y="4368"/>
                  </a:lnTo>
                  <a:lnTo>
                    <a:pt x="1320" y="4330"/>
                  </a:lnTo>
                  <a:lnTo>
                    <a:pt x="1511" y="4267"/>
                  </a:lnTo>
                  <a:lnTo>
                    <a:pt x="1663" y="4191"/>
                  </a:lnTo>
                  <a:lnTo>
                    <a:pt x="1854" y="4038"/>
                  </a:lnTo>
                  <a:lnTo>
                    <a:pt x="2095" y="3759"/>
                  </a:lnTo>
                  <a:lnTo>
                    <a:pt x="5181" y="1574"/>
                  </a:lnTo>
                  <a:lnTo>
                    <a:pt x="5334" y="1498"/>
                  </a:lnTo>
                  <a:lnTo>
                    <a:pt x="6032" y="1231"/>
                  </a:lnTo>
                  <a:lnTo>
                    <a:pt x="6464" y="1143"/>
                  </a:lnTo>
                  <a:lnTo>
                    <a:pt x="6680" y="1117"/>
                  </a:lnTo>
                  <a:lnTo>
                    <a:pt x="7150" y="1117"/>
                  </a:lnTo>
                  <a:lnTo>
                    <a:pt x="7581" y="1168"/>
                  </a:lnTo>
                  <a:lnTo>
                    <a:pt x="7886" y="1244"/>
                  </a:lnTo>
                  <a:lnTo>
                    <a:pt x="8115" y="1320"/>
                  </a:lnTo>
                  <a:lnTo>
                    <a:pt x="8280" y="1371"/>
                  </a:lnTo>
                  <a:lnTo>
                    <a:pt x="8470" y="1473"/>
                  </a:lnTo>
                  <a:lnTo>
                    <a:pt x="8636" y="1562"/>
                  </a:lnTo>
                  <a:lnTo>
                    <a:pt x="8775" y="1651"/>
                  </a:lnTo>
                  <a:lnTo>
                    <a:pt x="8928" y="1828"/>
                  </a:lnTo>
                  <a:lnTo>
                    <a:pt x="9080" y="2006"/>
                  </a:lnTo>
                  <a:lnTo>
                    <a:pt x="9194" y="2260"/>
                  </a:lnTo>
                  <a:lnTo>
                    <a:pt x="9207" y="2514"/>
                  </a:lnTo>
                  <a:lnTo>
                    <a:pt x="9194" y="2641"/>
                  </a:lnTo>
                  <a:lnTo>
                    <a:pt x="9194" y="2971"/>
                  </a:lnTo>
                  <a:lnTo>
                    <a:pt x="8026" y="5740"/>
                  </a:lnTo>
                  <a:lnTo>
                    <a:pt x="7975" y="5892"/>
                  </a:lnTo>
                  <a:lnTo>
                    <a:pt x="7988" y="6032"/>
                  </a:lnTo>
                  <a:lnTo>
                    <a:pt x="8407" y="6413"/>
                  </a:lnTo>
                  <a:lnTo>
                    <a:pt x="8572" y="6464"/>
                  </a:lnTo>
                  <a:lnTo>
                    <a:pt x="8712" y="6489"/>
                  </a:lnTo>
                  <a:lnTo>
                    <a:pt x="8851" y="6502"/>
                  </a:lnTo>
                  <a:lnTo>
                    <a:pt x="9029" y="6502"/>
                  </a:lnTo>
                  <a:lnTo>
                    <a:pt x="9220" y="6477"/>
                  </a:lnTo>
                  <a:lnTo>
                    <a:pt x="9385" y="6451"/>
                  </a:lnTo>
                  <a:lnTo>
                    <a:pt x="9525" y="6375"/>
                  </a:lnTo>
                  <a:lnTo>
                    <a:pt x="9677" y="6286"/>
                  </a:lnTo>
                  <a:lnTo>
                    <a:pt x="9804" y="6197"/>
                  </a:lnTo>
                  <a:lnTo>
                    <a:pt x="10096" y="5816"/>
                  </a:lnTo>
                  <a:lnTo>
                    <a:pt x="10566" y="5067"/>
                  </a:lnTo>
                  <a:lnTo>
                    <a:pt x="10883" y="4318"/>
                  </a:lnTo>
                  <a:lnTo>
                    <a:pt x="11074" y="3505"/>
                  </a:lnTo>
                  <a:lnTo>
                    <a:pt x="11112" y="2997"/>
                  </a:lnTo>
                  <a:lnTo>
                    <a:pt x="11112" y="2717"/>
                  </a:lnTo>
                  <a:lnTo>
                    <a:pt x="11137" y="2578"/>
                  </a:lnTo>
                  <a:lnTo>
                    <a:pt x="11137" y="2336"/>
                  </a:lnTo>
                  <a:close/>
                </a:path>
                <a:path w="114934" h="221615">
                  <a:moveTo>
                    <a:pt x="75692" y="34226"/>
                  </a:moveTo>
                  <a:lnTo>
                    <a:pt x="75603" y="34074"/>
                  </a:lnTo>
                  <a:lnTo>
                    <a:pt x="75438" y="33934"/>
                  </a:lnTo>
                  <a:lnTo>
                    <a:pt x="74053" y="34709"/>
                  </a:lnTo>
                  <a:lnTo>
                    <a:pt x="74244" y="34798"/>
                  </a:lnTo>
                  <a:lnTo>
                    <a:pt x="74409" y="34848"/>
                  </a:lnTo>
                  <a:lnTo>
                    <a:pt x="74599" y="34861"/>
                  </a:lnTo>
                  <a:lnTo>
                    <a:pt x="74777" y="34874"/>
                  </a:lnTo>
                  <a:lnTo>
                    <a:pt x="74968" y="34861"/>
                  </a:lnTo>
                  <a:lnTo>
                    <a:pt x="75145" y="34810"/>
                  </a:lnTo>
                  <a:lnTo>
                    <a:pt x="75272" y="34785"/>
                  </a:lnTo>
                  <a:lnTo>
                    <a:pt x="75438" y="34696"/>
                  </a:lnTo>
                  <a:lnTo>
                    <a:pt x="75603" y="34556"/>
                  </a:lnTo>
                  <a:lnTo>
                    <a:pt x="75679" y="34429"/>
                  </a:lnTo>
                  <a:lnTo>
                    <a:pt x="75692" y="34226"/>
                  </a:lnTo>
                  <a:close/>
                </a:path>
                <a:path w="114934" h="221615">
                  <a:moveTo>
                    <a:pt x="81432" y="36868"/>
                  </a:moveTo>
                  <a:lnTo>
                    <a:pt x="81381" y="36703"/>
                  </a:lnTo>
                  <a:lnTo>
                    <a:pt x="81280" y="36576"/>
                  </a:lnTo>
                  <a:lnTo>
                    <a:pt x="81153" y="36499"/>
                  </a:lnTo>
                  <a:lnTo>
                    <a:pt x="80645" y="36220"/>
                  </a:lnTo>
                  <a:lnTo>
                    <a:pt x="80518" y="36144"/>
                  </a:lnTo>
                  <a:lnTo>
                    <a:pt x="80327" y="36055"/>
                  </a:lnTo>
                  <a:lnTo>
                    <a:pt x="80187" y="36017"/>
                  </a:lnTo>
                  <a:lnTo>
                    <a:pt x="80022" y="35991"/>
                  </a:lnTo>
                  <a:lnTo>
                    <a:pt x="79832" y="35979"/>
                  </a:lnTo>
                  <a:lnTo>
                    <a:pt x="79692" y="35979"/>
                  </a:lnTo>
                  <a:lnTo>
                    <a:pt x="79502" y="36004"/>
                  </a:lnTo>
                  <a:lnTo>
                    <a:pt x="79349" y="36055"/>
                  </a:lnTo>
                  <a:lnTo>
                    <a:pt x="79171" y="36144"/>
                  </a:lnTo>
                  <a:lnTo>
                    <a:pt x="79032" y="36220"/>
                  </a:lnTo>
                  <a:lnTo>
                    <a:pt x="78574" y="36487"/>
                  </a:lnTo>
                  <a:lnTo>
                    <a:pt x="78435" y="36576"/>
                  </a:lnTo>
                  <a:lnTo>
                    <a:pt x="78308" y="36677"/>
                  </a:lnTo>
                  <a:lnTo>
                    <a:pt x="78257" y="36817"/>
                  </a:lnTo>
                  <a:lnTo>
                    <a:pt x="78257" y="36969"/>
                  </a:lnTo>
                  <a:lnTo>
                    <a:pt x="78308" y="37109"/>
                  </a:lnTo>
                  <a:lnTo>
                    <a:pt x="78486" y="37287"/>
                  </a:lnTo>
                  <a:lnTo>
                    <a:pt x="79121" y="37642"/>
                  </a:lnTo>
                  <a:lnTo>
                    <a:pt x="79298" y="37719"/>
                  </a:lnTo>
                  <a:lnTo>
                    <a:pt x="79425" y="37769"/>
                  </a:lnTo>
                  <a:lnTo>
                    <a:pt x="79590" y="37807"/>
                  </a:lnTo>
                  <a:lnTo>
                    <a:pt x="79794" y="37820"/>
                  </a:lnTo>
                  <a:lnTo>
                    <a:pt x="79984" y="37807"/>
                  </a:lnTo>
                  <a:lnTo>
                    <a:pt x="80162" y="37795"/>
                  </a:lnTo>
                  <a:lnTo>
                    <a:pt x="80327" y="37744"/>
                  </a:lnTo>
                  <a:lnTo>
                    <a:pt x="80492" y="37668"/>
                  </a:lnTo>
                  <a:lnTo>
                    <a:pt x="81051" y="37350"/>
                  </a:lnTo>
                  <a:lnTo>
                    <a:pt x="81280" y="37198"/>
                  </a:lnTo>
                  <a:lnTo>
                    <a:pt x="81394" y="37020"/>
                  </a:lnTo>
                  <a:lnTo>
                    <a:pt x="81432" y="36868"/>
                  </a:lnTo>
                  <a:close/>
                </a:path>
                <a:path w="114934" h="221615">
                  <a:moveTo>
                    <a:pt x="83769" y="25984"/>
                  </a:moveTo>
                  <a:lnTo>
                    <a:pt x="83693" y="25819"/>
                  </a:lnTo>
                  <a:lnTo>
                    <a:pt x="83553" y="25704"/>
                  </a:lnTo>
                  <a:lnTo>
                    <a:pt x="83413" y="25628"/>
                  </a:lnTo>
                  <a:lnTo>
                    <a:pt x="83261" y="25565"/>
                  </a:lnTo>
                  <a:lnTo>
                    <a:pt x="83134" y="25527"/>
                  </a:lnTo>
                  <a:lnTo>
                    <a:pt x="82956" y="25514"/>
                  </a:lnTo>
                  <a:lnTo>
                    <a:pt x="82740" y="25501"/>
                  </a:lnTo>
                  <a:lnTo>
                    <a:pt x="77330" y="25146"/>
                  </a:lnTo>
                  <a:lnTo>
                    <a:pt x="77101" y="25146"/>
                  </a:lnTo>
                  <a:lnTo>
                    <a:pt x="76949" y="25171"/>
                  </a:lnTo>
                  <a:lnTo>
                    <a:pt x="76809" y="25184"/>
                  </a:lnTo>
                  <a:lnTo>
                    <a:pt x="76619" y="25260"/>
                  </a:lnTo>
                  <a:lnTo>
                    <a:pt x="76479" y="25336"/>
                  </a:lnTo>
                  <a:lnTo>
                    <a:pt x="76339" y="25450"/>
                  </a:lnTo>
                  <a:lnTo>
                    <a:pt x="76250" y="25603"/>
                  </a:lnTo>
                  <a:lnTo>
                    <a:pt x="76238" y="25730"/>
                  </a:lnTo>
                  <a:lnTo>
                    <a:pt x="76301" y="25882"/>
                  </a:lnTo>
                  <a:lnTo>
                    <a:pt x="76466" y="26047"/>
                  </a:lnTo>
                  <a:lnTo>
                    <a:pt x="76606" y="26123"/>
                  </a:lnTo>
                  <a:lnTo>
                    <a:pt x="76911" y="26238"/>
                  </a:lnTo>
                  <a:lnTo>
                    <a:pt x="77114" y="26250"/>
                  </a:lnTo>
                  <a:lnTo>
                    <a:pt x="80708" y="26492"/>
                  </a:lnTo>
                  <a:lnTo>
                    <a:pt x="71615" y="31737"/>
                  </a:lnTo>
                  <a:lnTo>
                    <a:pt x="69189" y="30340"/>
                  </a:lnTo>
                  <a:lnTo>
                    <a:pt x="69062" y="30251"/>
                  </a:lnTo>
                  <a:lnTo>
                    <a:pt x="68935" y="30226"/>
                  </a:lnTo>
                  <a:lnTo>
                    <a:pt x="68770" y="30175"/>
                  </a:lnTo>
                  <a:lnTo>
                    <a:pt x="68376" y="30162"/>
                  </a:lnTo>
                  <a:lnTo>
                    <a:pt x="68160" y="30200"/>
                  </a:lnTo>
                  <a:lnTo>
                    <a:pt x="68033" y="30238"/>
                  </a:lnTo>
                  <a:lnTo>
                    <a:pt x="67843" y="30327"/>
                  </a:lnTo>
                  <a:lnTo>
                    <a:pt x="67716" y="30416"/>
                  </a:lnTo>
                  <a:lnTo>
                    <a:pt x="67576" y="30594"/>
                  </a:lnTo>
                  <a:lnTo>
                    <a:pt x="67551" y="30746"/>
                  </a:lnTo>
                  <a:lnTo>
                    <a:pt x="67614" y="30911"/>
                  </a:lnTo>
                  <a:lnTo>
                    <a:pt x="67716" y="31038"/>
                  </a:lnTo>
                  <a:lnTo>
                    <a:pt x="74041" y="34709"/>
                  </a:lnTo>
                  <a:lnTo>
                    <a:pt x="75399" y="33921"/>
                  </a:lnTo>
                  <a:lnTo>
                    <a:pt x="72961" y="32524"/>
                  </a:lnTo>
                  <a:lnTo>
                    <a:pt x="83502" y="26454"/>
                  </a:lnTo>
                  <a:lnTo>
                    <a:pt x="83629" y="26352"/>
                  </a:lnTo>
                  <a:lnTo>
                    <a:pt x="83743" y="26200"/>
                  </a:lnTo>
                  <a:lnTo>
                    <a:pt x="83769" y="25984"/>
                  </a:lnTo>
                  <a:close/>
                </a:path>
                <a:path w="114934" h="221615">
                  <a:moveTo>
                    <a:pt x="90119" y="221322"/>
                  </a:moveTo>
                  <a:lnTo>
                    <a:pt x="88519" y="220675"/>
                  </a:lnTo>
                  <a:lnTo>
                    <a:pt x="88417" y="220802"/>
                  </a:lnTo>
                  <a:lnTo>
                    <a:pt x="88366" y="220967"/>
                  </a:lnTo>
                  <a:lnTo>
                    <a:pt x="88379" y="221094"/>
                  </a:lnTo>
                  <a:lnTo>
                    <a:pt x="88442" y="221234"/>
                  </a:lnTo>
                  <a:lnTo>
                    <a:pt x="88582" y="221373"/>
                  </a:lnTo>
                  <a:lnTo>
                    <a:pt x="88734" y="221449"/>
                  </a:lnTo>
                  <a:lnTo>
                    <a:pt x="88887" y="221513"/>
                  </a:lnTo>
                  <a:lnTo>
                    <a:pt x="89065" y="221538"/>
                  </a:lnTo>
                  <a:lnTo>
                    <a:pt x="89255" y="221564"/>
                  </a:lnTo>
                  <a:lnTo>
                    <a:pt x="89446" y="221551"/>
                  </a:lnTo>
                  <a:lnTo>
                    <a:pt x="89623" y="221538"/>
                  </a:lnTo>
                  <a:lnTo>
                    <a:pt x="89789" y="221488"/>
                  </a:lnTo>
                  <a:lnTo>
                    <a:pt x="89966" y="221437"/>
                  </a:lnTo>
                  <a:lnTo>
                    <a:pt x="90093" y="221335"/>
                  </a:lnTo>
                  <a:close/>
                </a:path>
                <a:path w="114934" h="221615">
                  <a:moveTo>
                    <a:pt x="91020" y="216052"/>
                  </a:moveTo>
                  <a:lnTo>
                    <a:pt x="90893" y="216027"/>
                  </a:lnTo>
                  <a:lnTo>
                    <a:pt x="90741" y="215988"/>
                  </a:lnTo>
                  <a:lnTo>
                    <a:pt x="90297" y="215976"/>
                  </a:lnTo>
                  <a:lnTo>
                    <a:pt x="90170" y="216014"/>
                  </a:lnTo>
                  <a:lnTo>
                    <a:pt x="90004" y="216027"/>
                  </a:lnTo>
                  <a:lnTo>
                    <a:pt x="89839" y="216103"/>
                  </a:lnTo>
                  <a:lnTo>
                    <a:pt x="89712" y="216179"/>
                  </a:lnTo>
                  <a:lnTo>
                    <a:pt x="89598" y="216306"/>
                  </a:lnTo>
                  <a:lnTo>
                    <a:pt x="89522" y="216522"/>
                  </a:lnTo>
                  <a:lnTo>
                    <a:pt x="89547" y="216662"/>
                  </a:lnTo>
                  <a:lnTo>
                    <a:pt x="89636" y="216789"/>
                  </a:lnTo>
                  <a:lnTo>
                    <a:pt x="89776" y="216903"/>
                  </a:lnTo>
                  <a:lnTo>
                    <a:pt x="89928" y="216979"/>
                  </a:lnTo>
                  <a:lnTo>
                    <a:pt x="91020" y="216052"/>
                  </a:lnTo>
                  <a:close/>
                </a:path>
                <a:path w="114934" h="221615">
                  <a:moveTo>
                    <a:pt x="92303" y="219329"/>
                  </a:moveTo>
                  <a:lnTo>
                    <a:pt x="92265" y="219176"/>
                  </a:lnTo>
                  <a:lnTo>
                    <a:pt x="92163" y="219036"/>
                  </a:lnTo>
                  <a:lnTo>
                    <a:pt x="91948" y="218897"/>
                  </a:lnTo>
                  <a:lnTo>
                    <a:pt x="91770" y="218833"/>
                  </a:lnTo>
                  <a:lnTo>
                    <a:pt x="91592" y="218808"/>
                  </a:lnTo>
                  <a:lnTo>
                    <a:pt x="91427" y="218782"/>
                  </a:lnTo>
                  <a:lnTo>
                    <a:pt x="91224" y="218782"/>
                  </a:lnTo>
                  <a:lnTo>
                    <a:pt x="91020" y="218808"/>
                  </a:lnTo>
                  <a:lnTo>
                    <a:pt x="90868" y="218859"/>
                  </a:lnTo>
                  <a:lnTo>
                    <a:pt x="90716" y="218922"/>
                  </a:lnTo>
                  <a:lnTo>
                    <a:pt x="90589" y="219011"/>
                  </a:lnTo>
                  <a:lnTo>
                    <a:pt x="92062" y="219646"/>
                  </a:lnTo>
                  <a:lnTo>
                    <a:pt x="90551" y="219024"/>
                  </a:lnTo>
                  <a:lnTo>
                    <a:pt x="88531" y="220675"/>
                  </a:lnTo>
                  <a:lnTo>
                    <a:pt x="90119" y="221322"/>
                  </a:lnTo>
                  <a:lnTo>
                    <a:pt x="92036" y="219748"/>
                  </a:lnTo>
                  <a:lnTo>
                    <a:pt x="92163" y="219646"/>
                  </a:lnTo>
                  <a:lnTo>
                    <a:pt x="92278" y="219481"/>
                  </a:lnTo>
                  <a:lnTo>
                    <a:pt x="92303" y="219329"/>
                  </a:lnTo>
                  <a:close/>
                </a:path>
                <a:path w="114934" h="221615">
                  <a:moveTo>
                    <a:pt x="100545" y="36537"/>
                  </a:moveTo>
                  <a:lnTo>
                    <a:pt x="100533" y="36309"/>
                  </a:lnTo>
                  <a:lnTo>
                    <a:pt x="100469" y="36080"/>
                  </a:lnTo>
                  <a:lnTo>
                    <a:pt x="100380" y="35826"/>
                  </a:lnTo>
                  <a:lnTo>
                    <a:pt x="100241" y="35610"/>
                  </a:lnTo>
                  <a:lnTo>
                    <a:pt x="99860" y="35179"/>
                  </a:lnTo>
                  <a:lnTo>
                    <a:pt x="99618" y="35001"/>
                  </a:lnTo>
                  <a:lnTo>
                    <a:pt x="99491" y="34937"/>
                  </a:lnTo>
                  <a:lnTo>
                    <a:pt x="99301" y="34798"/>
                  </a:lnTo>
                  <a:lnTo>
                    <a:pt x="99161" y="34721"/>
                  </a:lnTo>
                  <a:lnTo>
                    <a:pt x="98666" y="34493"/>
                  </a:lnTo>
                  <a:lnTo>
                    <a:pt x="98602" y="36398"/>
                  </a:lnTo>
                  <a:lnTo>
                    <a:pt x="98602" y="36601"/>
                  </a:lnTo>
                  <a:lnTo>
                    <a:pt x="98564" y="36791"/>
                  </a:lnTo>
                  <a:lnTo>
                    <a:pt x="98425" y="37033"/>
                  </a:lnTo>
                  <a:lnTo>
                    <a:pt x="98323" y="37160"/>
                  </a:lnTo>
                  <a:lnTo>
                    <a:pt x="98069" y="37541"/>
                  </a:lnTo>
                  <a:lnTo>
                    <a:pt x="96989" y="37617"/>
                  </a:lnTo>
                  <a:lnTo>
                    <a:pt x="96989" y="38722"/>
                  </a:lnTo>
                  <a:lnTo>
                    <a:pt x="95415" y="39827"/>
                  </a:lnTo>
                  <a:lnTo>
                    <a:pt x="91046" y="41440"/>
                  </a:lnTo>
                  <a:lnTo>
                    <a:pt x="90906" y="41465"/>
                  </a:lnTo>
                  <a:lnTo>
                    <a:pt x="90766" y="41490"/>
                  </a:lnTo>
                  <a:lnTo>
                    <a:pt x="90627" y="41541"/>
                  </a:lnTo>
                  <a:lnTo>
                    <a:pt x="90297" y="41592"/>
                  </a:lnTo>
                  <a:lnTo>
                    <a:pt x="89839" y="41630"/>
                  </a:lnTo>
                  <a:lnTo>
                    <a:pt x="89408" y="41617"/>
                  </a:lnTo>
                  <a:lnTo>
                    <a:pt x="89179" y="41592"/>
                  </a:lnTo>
                  <a:lnTo>
                    <a:pt x="88976" y="41554"/>
                  </a:lnTo>
                  <a:lnTo>
                    <a:pt x="88544" y="41452"/>
                  </a:lnTo>
                  <a:lnTo>
                    <a:pt x="88252" y="41325"/>
                  </a:lnTo>
                  <a:lnTo>
                    <a:pt x="88125" y="41249"/>
                  </a:lnTo>
                  <a:lnTo>
                    <a:pt x="87566" y="40741"/>
                  </a:lnTo>
                  <a:lnTo>
                    <a:pt x="87477" y="40551"/>
                  </a:lnTo>
                  <a:lnTo>
                    <a:pt x="87439" y="40309"/>
                  </a:lnTo>
                  <a:lnTo>
                    <a:pt x="87452" y="40170"/>
                  </a:lnTo>
                  <a:lnTo>
                    <a:pt x="87490" y="40043"/>
                  </a:lnTo>
                  <a:lnTo>
                    <a:pt x="87617" y="39801"/>
                  </a:lnTo>
                  <a:lnTo>
                    <a:pt x="87731" y="39674"/>
                  </a:lnTo>
                  <a:lnTo>
                    <a:pt x="87909" y="39382"/>
                  </a:lnTo>
                  <a:lnTo>
                    <a:pt x="96989" y="38722"/>
                  </a:lnTo>
                  <a:lnTo>
                    <a:pt x="96989" y="37617"/>
                  </a:lnTo>
                  <a:lnTo>
                    <a:pt x="89039" y="38125"/>
                  </a:lnTo>
                  <a:lnTo>
                    <a:pt x="95072" y="35382"/>
                  </a:lnTo>
                  <a:lnTo>
                    <a:pt x="95199" y="35356"/>
                  </a:lnTo>
                  <a:lnTo>
                    <a:pt x="95326" y="35344"/>
                  </a:lnTo>
                  <a:lnTo>
                    <a:pt x="95554" y="35280"/>
                  </a:lnTo>
                  <a:lnTo>
                    <a:pt x="95770" y="35242"/>
                  </a:lnTo>
                  <a:lnTo>
                    <a:pt x="96202" y="35204"/>
                  </a:lnTo>
                  <a:lnTo>
                    <a:pt x="97891" y="35572"/>
                  </a:lnTo>
                  <a:lnTo>
                    <a:pt x="98031" y="35648"/>
                  </a:lnTo>
                  <a:lnTo>
                    <a:pt x="98221" y="35801"/>
                  </a:lnTo>
                  <a:lnTo>
                    <a:pt x="98361" y="35915"/>
                  </a:lnTo>
                  <a:lnTo>
                    <a:pt x="98475" y="36093"/>
                  </a:lnTo>
                  <a:lnTo>
                    <a:pt x="98577" y="36283"/>
                  </a:lnTo>
                  <a:lnTo>
                    <a:pt x="98602" y="34480"/>
                  </a:lnTo>
                  <a:lnTo>
                    <a:pt x="98132" y="34302"/>
                  </a:lnTo>
                  <a:lnTo>
                    <a:pt x="97929" y="34277"/>
                  </a:lnTo>
                  <a:lnTo>
                    <a:pt x="97739" y="34226"/>
                  </a:lnTo>
                  <a:lnTo>
                    <a:pt x="97345" y="34150"/>
                  </a:lnTo>
                  <a:lnTo>
                    <a:pt x="97142" y="34137"/>
                  </a:lnTo>
                  <a:lnTo>
                    <a:pt x="96939" y="34099"/>
                  </a:lnTo>
                  <a:lnTo>
                    <a:pt x="96520" y="34086"/>
                  </a:lnTo>
                  <a:lnTo>
                    <a:pt x="95707" y="34099"/>
                  </a:lnTo>
                  <a:lnTo>
                    <a:pt x="95491" y="34137"/>
                  </a:lnTo>
                  <a:lnTo>
                    <a:pt x="95288" y="34150"/>
                  </a:lnTo>
                  <a:lnTo>
                    <a:pt x="94907" y="34226"/>
                  </a:lnTo>
                  <a:lnTo>
                    <a:pt x="94703" y="34277"/>
                  </a:lnTo>
                  <a:lnTo>
                    <a:pt x="94576" y="34302"/>
                  </a:lnTo>
                  <a:lnTo>
                    <a:pt x="94424" y="34340"/>
                  </a:lnTo>
                  <a:lnTo>
                    <a:pt x="93916" y="34429"/>
                  </a:lnTo>
                  <a:lnTo>
                    <a:pt x="92671" y="34759"/>
                  </a:lnTo>
                  <a:lnTo>
                    <a:pt x="92087" y="34975"/>
                  </a:lnTo>
                  <a:lnTo>
                    <a:pt x="91478" y="35153"/>
                  </a:lnTo>
                  <a:lnTo>
                    <a:pt x="90373" y="35636"/>
                  </a:lnTo>
                  <a:lnTo>
                    <a:pt x="89344" y="36182"/>
                  </a:lnTo>
                  <a:lnTo>
                    <a:pt x="89179" y="36245"/>
                  </a:lnTo>
                  <a:lnTo>
                    <a:pt x="88747" y="36512"/>
                  </a:lnTo>
                  <a:lnTo>
                    <a:pt x="87858" y="37134"/>
                  </a:lnTo>
                  <a:lnTo>
                    <a:pt x="87503" y="37452"/>
                  </a:lnTo>
                  <a:lnTo>
                    <a:pt x="87096" y="37782"/>
                  </a:lnTo>
                  <a:lnTo>
                    <a:pt x="86448" y="38481"/>
                  </a:lnTo>
                  <a:lnTo>
                    <a:pt x="86207" y="38849"/>
                  </a:lnTo>
                  <a:lnTo>
                    <a:pt x="85966" y="39192"/>
                  </a:lnTo>
                  <a:lnTo>
                    <a:pt x="85877" y="39319"/>
                  </a:lnTo>
                  <a:lnTo>
                    <a:pt x="85712" y="39585"/>
                  </a:lnTo>
                  <a:lnTo>
                    <a:pt x="85598" y="39814"/>
                  </a:lnTo>
                  <a:lnTo>
                    <a:pt x="85534" y="40043"/>
                  </a:lnTo>
                  <a:lnTo>
                    <a:pt x="85509" y="40297"/>
                  </a:lnTo>
                  <a:lnTo>
                    <a:pt x="85521" y="40525"/>
                  </a:lnTo>
                  <a:lnTo>
                    <a:pt x="85547" y="40652"/>
                  </a:lnTo>
                  <a:lnTo>
                    <a:pt x="85674" y="41008"/>
                  </a:lnTo>
                  <a:lnTo>
                    <a:pt x="85801" y="41224"/>
                  </a:lnTo>
                  <a:lnTo>
                    <a:pt x="85979" y="41440"/>
                  </a:lnTo>
                  <a:lnTo>
                    <a:pt x="86182" y="41656"/>
                  </a:lnTo>
                  <a:lnTo>
                    <a:pt x="86436" y="41833"/>
                  </a:lnTo>
                  <a:lnTo>
                    <a:pt x="86575" y="41922"/>
                  </a:lnTo>
                  <a:lnTo>
                    <a:pt x="86728" y="42024"/>
                  </a:lnTo>
                  <a:lnTo>
                    <a:pt x="86906" y="42125"/>
                  </a:lnTo>
                  <a:lnTo>
                    <a:pt x="87210" y="42265"/>
                  </a:lnTo>
                  <a:lnTo>
                    <a:pt x="87922" y="42532"/>
                  </a:lnTo>
                  <a:lnTo>
                    <a:pt x="88125" y="42557"/>
                  </a:lnTo>
                  <a:lnTo>
                    <a:pt x="88315" y="42608"/>
                  </a:lnTo>
                  <a:lnTo>
                    <a:pt x="88709" y="42684"/>
                  </a:lnTo>
                  <a:lnTo>
                    <a:pt x="88912" y="42697"/>
                  </a:lnTo>
                  <a:lnTo>
                    <a:pt x="89115" y="42735"/>
                  </a:lnTo>
                  <a:lnTo>
                    <a:pt x="89522" y="42748"/>
                  </a:lnTo>
                  <a:lnTo>
                    <a:pt x="90360" y="42735"/>
                  </a:lnTo>
                  <a:lnTo>
                    <a:pt x="90563" y="42697"/>
                  </a:lnTo>
                  <a:lnTo>
                    <a:pt x="90766" y="42684"/>
                  </a:lnTo>
                  <a:lnTo>
                    <a:pt x="91147" y="42608"/>
                  </a:lnTo>
                  <a:lnTo>
                    <a:pt x="91351" y="42557"/>
                  </a:lnTo>
                  <a:lnTo>
                    <a:pt x="91528" y="42532"/>
                  </a:lnTo>
                  <a:lnTo>
                    <a:pt x="92125" y="42405"/>
                  </a:lnTo>
                  <a:lnTo>
                    <a:pt x="93370" y="42075"/>
                  </a:lnTo>
                  <a:lnTo>
                    <a:pt x="93967" y="41859"/>
                  </a:lnTo>
                  <a:lnTo>
                    <a:pt x="94564" y="41681"/>
                  </a:lnTo>
                  <a:lnTo>
                    <a:pt x="95656" y="41198"/>
                  </a:lnTo>
                  <a:lnTo>
                    <a:pt x="96189" y="40944"/>
                  </a:lnTo>
                  <a:lnTo>
                    <a:pt x="96710" y="40652"/>
                  </a:lnTo>
                  <a:lnTo>
                    <a:pt x="96837" y="40589"/>
                  </a:lnTo>
                  <a:lnTo>
                    <a:pt x="97307" y="40322"/>
                  </a:lnTo>
                  <a:lnTo>
                    <a:pt x="98171" y="39712"/>
                  </a:lnTo>
                  <a:lnTo>
                    <a:pt x="98552" y="39382"/>
                  </a:lnTo>
                  <a:lnTo>
                    <a:pt x="98958" y="39052"/>
                  </a:lnTo>
                  <a:lnTo>
                    <a:pt x="99606" y="38354"/>
                  </a:lnTo>
                  <a:lnTo>
                    <a:pt x="100076" y="37642"/>
                  </a:lnTo>
                  <a:lnTo>
                    <a:pt x="100190" y="37477"/>
                  </a:lnTo>
                  <a:lnTo>
                    <a:pt x="100342" y="37249"/>
                  </a:lnTo>
                  <a:lnTo>
                    <a:pt x="100457" y="37020"/>
                  </a:lnTo>
                  <a:lnTo>
                    <a:pt x="100520" y="36791"/>
                  </a:lnTo>
                  <a:lnTo>
                    <a:pt x="100545" y="36537"/>
                  </a:lnTo>
                  <a:close/>
                </a:path>
                <a:path w="114934" h="221615">
                  <a:moveTo>
                    <a:pt x="114604" y="43853"/>
                  </a:moveTo>
                  <a:lnTo>
                    <a:pt x="114579" y="43726"/>
                  </a:lnTo>
                  <a:lnTo>
                    <a:pt x="114503" y="43599"/>
                  </a:lnTo>
                  <a:lnTo>
                    <a:pt x="114261" y="43434"/>
                  </a:lnTo>
                  <a:lnTo>
                    <a:pt x="114122" y="43370"/>
                  </a:lnTo>
                  <a:lnTo>
                    <a:pt x="113995" y="43345"/>
                  </a:lnTo>
                  <a:lnTo>
                    <a:pt x="113804" y="43307"/>
                  </a:lnTo>
                  <a:lnTo>
                    <a:pt x="113614" y="43294"/>
                  </a:lnTo>
                  <a:lnTo>
                    <a:pt x="113423" y="43307"/>
                  </a:lnTo>
                  <a:lnTo>
                    <a:pt x="113258" y="43357"/>
                  </a:lnTo>
                  <a:lnTo>
                    <a:pt x="100888" y="46926"/>
                  </a:lnTo>
                  <a:lnTo>
                    <a:pt x="107048" y="39801"/>
                  </a:lnTo>
                  <a:lnTo>
                    <a:pt x="107111" y="39674"/>
                  </a:lnTo>
                  <a:lnTo>
                    <a:pt x="107124" y="39497"/>
                  </a:lnTo>
                  <a:lnTo>
                    <a:pt x="107086" y="39370"/>
                  </a:lnTo>
                  <a:lnTo>
                    <a:pt x="106921" y="39217"/>
                  </a:lnTo>
                  <a:lnTo>
                    <a:pt x="106768" y="39103"/>
                  </a:lnTo>
                  <a:lnTo>
                    <a:pt x="106603" y="39065"/>
                  </a:lnTo>
                  <a:lnTo>
                    <a:pt x="106464" y="39027"/>
                  </a:lnTo>
                  <a:lnTo>
                    <a:pt x="106019" y="39001"/>
                  </a:lnTo>
                  <a:lnTo>
                    <a:pt x="105867" y="39027"/>
                  </a:lnTo>
                  <a:lnTo>
                    <a:pt x="105727" y="39065"/>
                  </a:lnTo>
                  <a:lnTo>
                    <a:pt x="105587" y="39116"/>
                  </a:lnTo>
                  <a:lnTo>
                    <a:pt x="105448" y="39204"/>
                  </a:lnTo>
                  <a:lnTo>
                    <a:pt x="105308" y="39306"/>
                  </a:lnTo>
                  <a:lnTo>
                    <a:pt x="97917" y="47853"/>
                  </a:lnTo>
                  <a:lnTo>
                    <a:pt x="97802" y="47993"/>
                  </a:lnTo>
                  <a:lnTo>
                    <a:pt x="97777" y="48120"/>
                  </a:lnTo>
                  <a:lnTo>
                    <a:pt x="97777" y="48260"/>
                  </a:lnTo>
                  <a:lnTo>
                    <a:pt x="97866" y="48412"/>
                  </a:lnTo>
                  <a:lnTo>
                    <a:pt x="97993" y="48539"/>
                  </a:lnTo>
                  <a:lnTo>
                    <a:pt x="98132" y="48615"/>
                  </a:lnTo>
                  <a:lnTo>
                    <a:pt x="98298" y="48653"/>
                  </a:lnTo>
                  <a:lnTo>
                    <a:pt x="98437" y="48704"/>
                  </a:lnTo>
                  <a:lnTo>
                    <a:pt x="98602" y="48717"/>
                  </a:lnTo>
                  <a:lnTo>
                    <a:pt x="98831" y="48717"/>
                  </a:lnTo>
                  <a:lnTo>
                    <a:pt x="98996" y="48704"/>
                  </a:lnTo>
                  <a:lnTo>
                    <a:pt x="99161" y="48653"/>
                  </a:lnTo>
                  <a:lnTo>
                    <a:pt x="99314" y="48615"/>
                  </a:lnTo>
                  <a:lnTo>
                    <a:pt x="114058" y="44361"/>
                  </a:lnTo>
                  <a:lnTo>
                    <a:pt x="114211" y="44297"/>
                  </a:lnTo>
                  <a:lnTo>
                    <a:pt x="114338" y="44246"/>
                  </a:lnTo>
                  <a:lnTo>
                    <a:pt x="114477" y="44132"/>
                  </a:lnTo>
                  <a:lnTo>
                    <a:pt x="114592" y="4395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993886" y="1364830"/>
              <a:ext cx="132715" cy="28575"/>
            </a:xfrm>
            <a:custGeom>
              <a:avLst/>
              <a:gdLst/>
              <a:ahLst/>
              <a:cxnLst/>
              <a:rect l="l" t="t" r="r" b="b"/>
              <a:pathLst>
                <a:path w="132715" h="28575">
                  <a:moveTo>
                    <a:pt x="6159" y="25"/>
                  </a:moveTo>
                  <a:lnTo>
                    <a:pt x="5956" y="0"/>
                  </a:lnTo>
                  <a:lnTo>
                    <a:pt x="5549" y="0"/>
                  </a:lnTo>
                  <a:lnTo>
                    <a:pt x="5346" y="25"/>
                  </a:lnTo>
                  <a:lnTo>
                    <a:pt x="4724" y="76"/>
                  </a:lnTo>
                  <a:lnTo>
                    <a:pt x="1955" y="1447"/>
                  </a:lnTo>
                  <a:lnTo>
                    <a:pt x="1651" y="1739"/>
                  </a:lnTo>
                  <a:lnTo>
                    <a:pt x="1066" y="2463"/>
                  </a:lnTo>
                  <a:lnTo>
                    <a:pt x="838" y="2832"/>
                  </a:lnTo>
                  <a:lnTo>
                    <a:pt x="596" y="3200"/>
                  </a:lnTo>
                  <a:lnTo>
                    <a:pt x="266" y="3975"/>
                  </a:lnTo>
                  <a:lnTo>
                    <a:pt x="165" y="4356"/>
                  </a:lnTo>
                  <a:lnTo>
                    <a:pt x="139" y="4495"/>
                  </a:lnTo>
                  <a:lnTo>
                    <a:pt x="76" y="4724"/>
                  </a:lnTo>
                  <a:lnTo>
                    <a:pt x="63" y="4851"/>
                  </a:lnTo>
                  <a:lnTo>
                    <a:pt x="1993" y="4940"/>
                  </a:lnTo>
                  <a:lnTo>
                    <a:pt x="2044" y="4635"/>
                  </a:lnTo>
                  <a:lnTo>
                    <a:pt x="2159" y="4191"/>
                  </a:lnTo>
                  <a:lnTo>
                    <a:pt x="3657" y="1981"/>
                  </a:lnTo>
                  <a:lnTo>
                    <a:pt x="3962" y="1663"/>
                  </a:lnTo>
                  <a:lnTo>
                    <a:pt x="5435" y="1130"/>
                  </a:lnTo>
                  <a:lnTo>
                    <a:pt x="5943" y="1130"/>
                  </a:lnTo>
                  <a:lnTo>
                    <a:pt x="6159" y="25"/>
                  </a:lnTo>
                  <a:close/>
                </a:path>
                <a:path w="132715" h="28575">
                  <a:moveTo>
                    <a:pt x="10731" y="5397"/>
                  </a:moveTo>
                  <a:lnTo>
                    <a:pt x="8813" y="5308"/>
                  </a:lnTo>
                  <a:lnTo>
                    <a:pt x="8763" y="5613"/>
                  </a:lnTo>
                  <a:lnTo>
                    <a:pt x="8636" y="6057"/>
                  </a:lnTo>
                  <a:lnTo>
                    <a:pt x="8356" y="6718"/>
                  </a:lnTo>
                  <a:lnTo>
                    <a:pt x="7950" y="7366"/>
                  </a:lnTo>
                  <a:lnTo>
                    <a:pt x="7442" y="7988"/>
                  </a:lnTo>
                  <a:lnTo>
                    <a:pt x="7213" y="8216"/>
                  </a:lnTo>
                  <a:lnTo>
                    <a:pt x="7073" y="8343"/>
                  </a:lnTo>
                  <a:lnTo>
                    <a:pt x="6794" y="8636"/>
                  </a:lnTo>
                  <a:lnTo>
                    <a:pt x="5359" y="9118"/>
                  </a:lnTo>
                  <a:lnTo>
                    <a:pt x="4851" y="9118"/>
                  </a:lnTo>
                  <a:lnTo>
                    <a:pt x="4635" y="10223"/>
                  </a:lnTo>
                  <a:lnTo>
                    <a:pt x="4826" y="10248"/>
                  </a:lnTo>
                  <a:lnTo>
                    <a:pt x="5245" y="10248"/>
                  </a:lnTo>
                  <a:lnTo>
                    <a:pt x="5461" y="10223"/>
                  </a:lnTo>
                  <a:lnTo>
                    <a:pt x="5664" y="10210"/>
                  </a:lnTo>
                  <a:lnTo>
                    <a:pt x="6057" y="10172"/>
                  </a:lnTo>
                  <a:lnTo>
                    <a:pt x="6261" y="10121"/>
                  </a:lnTo>
                  <a:lnTo>
                    <a:pt x="6464" y="10083"/>
                  </a:lnTo>
                  <a:lnTo>
                    <a:pt x="6845" y="9994"/>
                  </a:lnTo>
                  <a:lnTo>
                    <a:pt x="7023" y="9931"/>
                  </a:lnTo>
                  <a:lnTo>
                    <a:pt x="7200" y="9893"/>
                  </a:lnTo>
                  <a:lnTo>
                    <a:pt x="7556" y="9753"/>
                  </a:lnTo>
                  <a:lnTo>
                    <a:pt x="7874" y="9601"/>
                  </a:lnTo>
                  <a:lnTo>
                    <a:pt x="8166" y="9423"/>
                  </a:lnTo>
                  <a:lnTo>
                    <a:pt x="8420" y="9245"/>
                  </a:lnTo>
                  <a:lnTo>
                    <a:pt x="8750" y="8928"/>
                  </a:lnTo>
                  <a:lnTo>
                    <a:pt x="8851" y="8801"/>
                  </a:lnTo>
                  <a:lnTo>
                    <a:pt x="9144" y="8509"/>
                  </a:lnTo>
                  <a:lnTo>
                    <a:pt x="9740" y="7797"/>
                  </a:lnTo>
                  <a:lnTo>
                    <a:pt x="9969" y="7416"/>
                  </a:lnTo>
                  <a:lnTo>
                    <a:pt x="10210" y="7048"/>
                  </a:lnTo>
                  <a:lnTo>
                    <a:pt x="10528" y="6273"/>
                  </a:lnTo>
                  <a:lnTo>
                    <a:pt x="10642" y="5892"/>
                  </a:lnTo>
                  <a:lnTo>
                    <a:pt x="10718" y="5524"/>
                  </a:lnTo>
                  <a:lnTo>
                    <a:pt x="10731" y="5397"/>
                  </a:lnTo>
                  <a:close/>
                </a:path>
                <a:path w="132715" h="28575">
                  <a:moveTo>
                    <a:pt x="10782" y="4991"/>
                  </a:moveTo>
                  <a:lnTo>
                    <a:pt x="10134" y="2260"/>
                  </a:lnTo>
                  <a:lnTo>
                    <a:pt x="10083" y="2133"/>
                  </a:lnTo>
                  <a:lnTo>
                    <a:pt x="9906" y="1879"/>
                  </a:lnTo>
                  <a:lnTo>
                    <a:pt x="9855" y="1752"/>
                  </a:lnTo>
                  <a:lnTo>
                    <a:pt x="9728" y="1511"/>
                  </a:lnTo>
                  <a:lnTo>
                    <a:pt x="9334" y="1104"/>
                  </a:lnTo>
                  <a:lnTo>
                    <a:pt x="8001" y="381"/>
                  </a:lnTo>
                  <a:lnTo>
                    <a:pt x="7810" y="304"/>
                  </a:lnTo>
                  <a:lnTo>
                    <a:pt x="7442" y="203"/>
                  </a:lnTo>
                  <a:lnTo>
                    <a:pt x="7061" y="127"/>
                  </a:lnTo>
                  <a:lnTo>
                    <a:pt x="6654" y="63"/>
                  </a:lnTo>
                  <a:lnTo>
                    <a:pt x="6438" y="50"/>
                  </a:lnTo>
                  <a:lnTo>
                    <a:pt x="6248" y="38"/>
                  </a:lnTo>
                  <a:lnTo>
                    <a:pt x="6019" y="1130"/>
                  </a:lnTo>
                  <a:lnTo>
                    <a:pt x="6159" y="1143"/>
                  </a:lnTo>
                  <a:lnTo>
                    <a:pt x="6705" y="1219"/>
                  </a:lnTo>
                  <a:lnTo>
                    <a:pt x="6896" y="1282"/>
                  </a:lnTo>
                  <a:lnTo>
                    <a:pt x="7086" y="1358"/>
                  </a:lnTo>
                  <a:lnTo>
                    <a:pt x="7277" y="1435"/>
                  </a:lnTo>
                  <a:lnTo>
                    <a:pt x="7442" y="1511"/>
                  </a:lnTo>
                  <a:lnTo>
                    <a:pt x="7594" y="1612"/>
                  </a:lnTo>
                  <a:lnTo>
                    <a:pt x="7721" y="1714"/>
                  </a:lnTo>
                  <a:lnTo>
                    <a:pt x="7886" y="1892"/>
                  </a:lnTo>
                  <a:lnTo>
                    <a:pt x="8001" y="2057"/>
                  </a:lnTo>
                  <a:lnTo>
                    <a:pt x="8064" y="2209"/>
                  </a:lnTo>
                  <a:lnTo>
                    <a:pt x="8242" y="2489"/>
                  </a:lnTo>
                  <a:lnTo>
                    <a:pt x="2019" y="6362"/>
                  </a:lnTo>
                  <a:lnTo>
                    <a:pt x="1943" y="5969"/>
                  </a:lnTo>
                  <a:lnTo>
                    <a:pt x="1943" y="5295"/>
                  </a:lnTo>
                  <a:lnTo>
                    <a:pt x="1968" y="5054"/>
                  </a:lnTo>
                  <a:lnTo>
                    <a:pt x="63" y="4864"/>
                  </a:lnTo>
                  <a:lnTo>
                    <a:pt x="0" y="5257"/>
                  </a:lnTo>
                  <a:lnTo>
                    <a:pt x="25" y="6045"/>
                  </a:lnTo>
                  <a:lnTo>
                    <a:pt x="177" y="6832"/>
                  </a:lnTo>
                  <a:lnTo>
                    <a:pt x="457" y="7607"/>
                  </a:lnTo>
                  <a:lnTo>
                    <a:pt x="673" y="7988"/>
                  </a:lnTo>
                  <a:lnTo>
                    <a:pt x="723" y="8115"/>
                  </a:lnTo>
                  <a:lnTo>
                    <a:pt x="939" y="8458"/>
                  </a:lnTo>
                  <a:lnTo>
                    <a:pt x="1104" y="8737"/>
                  </a:lnTo>
                  <a:lnTo>
                    <a:pt x="1270" y="8953"/>
                  </a:lnTo>
                  <a:lnTo>
                    <a:pt x="1485" y="9144"/>
                  </a:lnTo>
                  <a:lnTo>
                    <a:pt x="1612" y="9245"/>
                  </a:lnTo>
                  <a:lnTo>
                    <a:pt x="4368" y="10198"/>
                  </a:lnTo>
                  <a:lnTo>
                    <a:pt x="4572" y="10223"/>
                  </a:lnTo>
                  <a:lnTo>
                    <a:pt x="4787" y="9118"/>
                  </a:lnTo>
                  <a:lnTo>
                    <a:pt x="4660" y="9105"/>
                  </a:lnTo>
                  <a:lnTo>
                    <a:pt x="4127" y="9029"/>
                  </a:lnTo>
                  <a:lnTo>
                    <a:pt x="3810" y="8928"/>
                  </a:lnTo>
                  <a:lnTo>
                    <a:pt x="3454" y="8763"/>
                  </a:lnTo>
                  <a:lnTo>
                    <a:pt x="3225" y="8636"/>
                  </a:lnTo>
                  <a:lnTo>
                    <a:pt x="3086" y="8534"/>
                  </a:lnTo>
                  <a:lnTo>
                    <a:pt x="2933" y="8356"/>
                  </a:lnTo>
                  <a:lnTo>
                    <a:pt x="2806" y="8191"/>
                  </a:lnTo>
                  <a:lnTo>
                    <a:pt x="2743" y="8064"/>
                  </a:lnTo>
                  <a:lnTo>
                    <a:pt x="2565" y="7759"/>
                  </a:lnTo>
                  <a:lnTo>
                    <a:pt x="8775" y="3886"/>
                  </a:lnTo>
                  <a:lnTo>
                    <a:pt x="8839" y="4279"/>
                  </a:lnTo>
                  <a:lnTo>
                    <a:pt x="8864" y="4953"/>
                  </a:lnTo>
                  <a:lnTo>
                    <a:pt x="8826" y="5219"/>
                  </a:lnTo>
                  <a:lnTo>
                    <a:pt x="10731" y="5384"/>
                  </a:lnTo>
                  <a:lnTo>
                    <a:pt x="10782" y="4991"/>
                  </a:lnTo>
                  <a:close/>
                </a:path>
                <a:path w="132715" h="28575">
                  <a:moveTo>
                    <a:pt x="94322" y="12573"/>
                  </a:moveTo>
                  <a:lnTo>
                    <a:pt x="94272" y="12446"/>
                  </a:lnTo>
                  <a:lnTo>
                    <a:pt x="94132" y="12306"/>
                  </a:lnTo>
                  <a:lnTo>
                    <a:pt x="94005" y="12204"/>
                  </a:lnTo>
                  <a:lnTo>
                    <a:pt x="93827" y="12128"/>
                  </a:lnTo>
                  <a:lnTo>
                    <a:pt x="93700" y="12103"/>
                  </a:lnTo>
                  <a:lnTo>
                    <a:pt x="93497" y="12065"/>
                  </a:lnTo>
                  <a:lnTo>
                    <a:pt x="93319" y="12052"/>
                  </a:lnTo>
                  <a:lnTo>
                    <a:pt x="93141" y="12065"/>
                  </a:lnTo>
                  <a:lnTo>
                    <a:pt x="92964" y="12115"/>
                  </a:lnTo>
                  <a:lnTo>
                    <a:pt x="84391" y="14554"/>
                  </a:lnTo>
                  <a:lnTo>
                    <a:pt x="84556" y="14173"/>
                  </a:lnTo>
                  <a:lnTo>
                    <a:pt x="84963" y="13525"/>
                  </a:lnTo>
                  <a:lnTo>
                    <a:pt x="85191" y="13233"/>
                  </a:lnTo>
                  <a:lnTo>
                    <a:pt x="85293" y="13042"/>
                  </a:lnTo>
                  <a:lnTo>
                    <a:pt x="85267" y="12903"/>
                  </a:lnTo>
                  <a:lnTo>
                    <a:pt x="85217" y="12763"/>
                  </a:lnTo>
                  <a:lnTo>
                    <a:pt x="85051" y="12623"/>
                  </a:lnTo>
                  <a:lnTo>
                    <a:pt x="84886" y="12534"/>
                  </a:lnTo>
                  <a:lnTo>
                    <a:pt x="84759" y="12484"/>
                  </a:lnTo>
                  <a:lnTo>
                    <a:pt x="84594" y="12446"/>
                  </a:lnTo>
                  <a:lnTo>
                    <a:pt x="84404" y="12433"/>
                  </a:lnTo>
                  <a:lnTo>
                    <a:pt x="84175" y="12433"/>
                  </a:lnTo>
                  <a:lnTo>
                    <a:pt x="84035" y="12458"/>
                  </a:lnTo>
                  <a:lnTo>
                    <a:pt x="83858" y="12484"/>
                  </a:lnTo>
                  <a:lnTo>
                    <a:pt x="83705" y="12560"/>
                  </a:lnTo>
                  <a:lnTo>
                    <a:pt x="83566" y="12649"/>
                  </a:lnTo>
                  <a:lnTo>
                    <a:pt x="83439" y="12750"/>
                  </a:lnTo>
                  <a:lnTo>
                    <a:pt x="83159" y="13119"/>
                  </a:lnTo>
                  <a:lnTo>
                    <a:pt x="82156" y="15811"/>
                  </a:lnTo>
                  <a:lnTo>
                    <a:pt x="82130" y="15938"/>
                  </a:lnTo>
                  <a:lnTo>
                    <a:pt x="82130" y="16294"/>
                  </a:lnTo>
                  <a:lnTo>
                    <a:pt x="82118" y="16598"/>
                  </a:lnTo>
                  <a:lnTo>
                    <a:pt x="82143" y="16840"/>
                  </a:lnTo>
                  <a:lnTo>
                    <a:pt x="82245" y="17068"/>
                  </a:lnTo>
                  <a:lnTo>
                    <a:pt x="82283" y="17195"/>
                  </a:lnTo>
                  <a:lnTo>
                    <a:pt x="82499" y="17526"/>
                  </a:lnTo>
                  <a:lnTo>
                    <a:pt x="82702" y="17729"/>
                  </a:lnTo>
                  <a:lnTo>
                    <a:pt x="82918" y="17932"/>
                  </a:lnTo>
                  <a:lnTo>
                    <a:pt x="83058" y="18021"/>
                  </a:lnTo>
                  <a:lnTo>
                    <a:pt x="83185" y="18110"/>
                  </a:lnTo>
                  <a:lnTo>
                    <a:pt x="83477" y="18288"/>
                  </a:lnTo>
                  <a:lnTo>
                    <a:pt x="83794" y="18440"/>
                  </a:lnTo>
                  <a:lnTo>
                    <a:pt x="84137" y="18580"/>
                  </a:lnTo>
                  <a:lnTo>
                    <a:pt x="84328" y="18618"/>
                  </a:lnTo>
                  <a:lnTo>
                    <a:pt x="84505" y="18694"/>
                  </a:lnTo>
                  <a:lnTo>
                    <a:pt x="84734" y="18757"/>
                  </a:lnTo>
                  <a:lnTo>
                    <a:pt x="85140" y="18834"/>
                  </a:lnTo>
                  <a:lnTo>
                    <a:pt x="85344" y="18859"/>
                  </a:lnTo>
                  <a:lnTo>
                    <a:pt x="85534" y="18897"/>
                  </a:lnTo>
                  <a:lnTo>
                    <a:pt x="86156" y="18935"/>
                  </a:lnTo>
                  <a:lnTo>
                    <a:pt x="86766" y="18923"/>
                  </a:lnTo>
                  <a:lnTo>
                    <a:pt x="87172" y="18897"/>
                  </a:lnTo>
                  <a:lnTo>
                    <a:pt x="87591" y="18834"/>
                  </a:lnTo>
                  <a:lnTo>
                    <a:pt x="87769" y="18783"/>
                  </a:lnTo>
                  <a:lnTo>
                    <a:pt x="87972" y="18745"/>
                  </a:lnTo>
                  <a:lnTo>
                    <a:pt x="88341" y="18643"/>
                  </a:lnTo>
                  <a:lnTo>
                    <a:pt x="88519" y="18580"/>
                  </a:lnTo>
                  <a:lnTo>
                    <a:pt x="88696" y="18529"/>
                  </a:lnTo>
                  <a:lnTo>
                    <a:pt x="89179" y="18288"/>
                  </a:lnTo>
                  <a:lnTo>
                    <a:pt x="89331" y="18211"/>
                  </a:lnTo>
                  <a:lnTo>
                    <a:pt x="92773" y="15798"/>
                  </a:lnTo>
                  <a:lnTo>
                    <a:pt x="93065" y="15468"/>
                  </a:lnTo>
                  <a:lnTo>
                    <a:pt x="93167" y="15341"/>
                  </a:lnTo>
                  <a:lnTo>
                    <a:pt x="93243" y="15189"/>
                  </a:lnTo>
                  <a:lnTo>
                    <a:pt x="93230" y="15049"/>
                  </a:lnTo>
                  <a:lnTo>
                    <a:pt x="93141" y="14871"/>
                  </a:lnTo>
                  <a:lnTo>
                    <a:pt x="93014" y="14757"/>
                  </a:lnTo>
                  <a:lnTo>
                    <a:pt x="92811" y="14668"/>
                  </a:lnTo>
                  <a:lnTo>
                    <a:pt x="92646" y="14617"/>
                  </a:lnTo>
                  <a:lnTo>
                    <a:pt x="92506" y="14592"/>
                  </a:lnTo>
                  <a:lnTo>
                    <a:pt x="92138" y="14566"/>
                  </a:lnTo>
                  <a:lnTo>
                    <a:pt x="91948" y="14605"/>
                  </a:lnTo>
                  <a:lnTo>
                    <a:pt x="91782" y="14655"/>
                  </a:lnTo>
                  <a:lnTo>
                    <a:pt x="91630" y="14732"/>
                  </a:lnTo>
                  <a:lnTo>
                    <a:pt x="91503" y="14808"/>
                  </a:lnTo>
                  <a:lnTo>
                    <a:pt x="91173" y="15176"/>
                  </a:lnTo>
                  <a:lnTo>
                    <a:pt x="88087" y="17360"/>
                  </a:lnTo>
                  <a:lnTo>
                    <a:pt x="87909" y="17462"/>
                  </a:lnTo>
                  <a:lnTo>
                    <a:pt x="87617" y="17602"/>
                  </a:lnTo>
                  <a:lnTo>
                    <a:pt x="87414" y="17665"/>
                  </a:lnTo>
                  <a:lnTo>
                    <a:pt x="87223" y="17703"/>
                  </a:lnTo>
                  <a:lnTo>
                    <a:pt x="86791" y="17780"/>
                  </a:lnTo>
                  <a:lnTo>
                    <a:pt x="86575" y="17818"/>
                  </a:lnTo>
                  <a:lnTo>
                    <a:pt x="85902" y="17805"/>
                  </a:lnTo>
                  <a:lnTo>
                    <a:pt x="85674" y="17767"/>
                  </a:lnTo>
                  <a:lnTo>
                    <a:pt x="85496" y="17729"/>
                  </a:lnTo>
                  <a:lnTo>
                    <a:pt x="85369" y="17691"/>
                  </a:lnTo>
                  <a:lnTo>
                    <a:pt x="85191" y="17640"/>
                  </a:lnTo>
                  <a:lnTo>
                    <a:pt x="84950" y="17564"/>
                  </a:lnTo>
                  <a:lnTo>
                    <a:pt x="84632" y="17373"/>
                  </a:lnTo>
                  <a:lnTo>
                    <a:pt x="84493" y="17284"/>
                  </a:lnTo>
                  <a:lnTo>
                    <a:pt x="84302" y="17119"/>
                  </a:lnTo>
                  <a:lnTo>
                    <a:pt x="84188" y="16929"/>
                  </a:lnTo>
                  <a:lnTo>
                    <a:pt x="84074" y="16687"/>
                  </a:lnTo>
                  <a:lnTo>
                    <a:pt x="84048" y="16560"/>
                  </a:lnTo>
                  <a:lnTo>
                    <a:pt x="84048" y="16433"/>
                  </a:lnTo>
                  <a:lnTo>
                    <a:pt x="84074" y="16294"/>
                  </a:lnTo>
                  <a:lnTo>
                    <a:pt x="84074" y="15963"/>
                  </a:lnTo>
                  <a:lnTo>
                    <a:pt x="93776" y="13119"/>
                  </a:lnTo>
                  <a:lnTo>
                    <a:pt x="93916" y="13055"/>
                  </a:lnTo>
                  <a:lnTo>
                    <a:pt x="94056" y="12979"/>
                  </a:lnTo>
                  <a:lnTo>
                    <a:pt x="94195" y="12877"/>
                  </a:lnTo>
                  <a:lnTo>
                    <a:pt x="94297" y="12712"/>
                  </a:lnTo>
                  <a:lnTo>
                    <a:pt x="94322" y="12573"/>
                  </a:lnTo>
                  <a:close/>
                </a:path>
                <a:path w="132715" h="28575">
                  <a:moveTo>
                    <a:pt x="94475" y="11785"/>
                  </a:moveTo>
                  <a:lnTo>
                    <a:pt x="94399" y="11607"/>
                  </a:lnTo>
                  <a:lnTo>
                    <a:pt x="94272" y="11480"/>
                  </a:lnTo>
                  <a:lnTo>
                    <a:pt x="94145" y="11404"/>
                  </a:lnTo>
                  <a:lnTo>
                    <a:pt x="93992" y="11341"/>
                  </a:lnTo>
                  <a:lnTo>
                    <a:pt x="93865" y="11315"/>
                  </a:lnTo>
                  <a:lnTo>
                    <a:pt x="93726" y="11277"/>
                  </a:lnTo>
                  <a:lnTo>
                    <a:pt x="93433" y="11264"/>
                  </a:lnTo>
                  <a:lnTo>
                    <a:pt x="93256" y="11277"/>
                  </a:lnTo>
                  <a:lnTo>
                    <a:pt x="92989" y="11353"/>
                  </a:lnTo>
                  <a:lnTo>
                    <a:pt x="92849" y="11417"/>
                  </a:lnTo>
                  <a:lnTo>
                    <a:pt x="92710" y="11506"/>
                  </a:lnTo>
                  <a:lnTo>
                    <a:pt x="92595" y="11645"/>
                  </a:lnTo>
                  <a:lnTo>
                    <a:pt x="92544" y="11836"/>
                  </a:lnTo>
                  <a:lnTo>
                    <a:pt x="94475" y="11823"/>
                  </a:lnTo>
                  <a:close/>
                </a:path>
                <a:path w="132715" h="28575">
                  <a:moveTo>
                    <a:pt x="96837" y="20510"/>
                  </a:moveTo>
                  <a:lnTo>
                    <a:pt x="96735" y="20358"/>
                  </a:lnTo>
                  <a:lnTo>
                    <a:pt x="96596" y="20218"/>
                  </a:lnTo>
                  <a:lnTo>
                    <a:pt x="96443" y="20116"/>
                  </a:lnTo>
                  <a:lnTo>
                    <a:pt x="96278" y="20066"/>
                  </a:lnTo>
                  <a:lnTo>
                    <a:pt x="96126" y="20040"/>
                  </a:lnTo>
                  <a:lnTo>
                    <a:pt x="95643" y="19900"/>
                  </a:lnTo>
                  <a:lnTo>
                    <a:pt x="95465" y="19850"/>
                  </a:lnTo>
                  <a:lnTo>
                    <a:pt x="95338" y="19812"/>
                  </a:lnTo>
                  <a:lnTo>
                    <a:pt x="95161" y="19799"/>
                  </a:lnTo>
                  <a:lnTo>
                    <a:pt x="94919" y="19786"/>
                  </a:lnTo>
                  <a:lnTo>
                    <a:pt x="94767" y="19824"/>
                  </a:lnTo>
                  <a:lnTo>
                    <a:pt x="94602" y="19850"/>
                  </a:lnTo>
                  <a:lnTo>
                    <a:pt x="94424" y="19939"/>
                  </a:lnTo>
                  <a:lnTo>
                    <a:pt x="94297" y="20027"/>
                  </a:lnTo>
                  <a:lnTo>
                    <a:pt x="94170" y="20142"/>
                  </a:lnTo>
                  <a:lnTo>
                    <a:pt x="93853" y="20548"/>
                  </a:lnTo>
                  <a:lnTo>
                    <a:pt x="93764" y="20675"/>
                  </a:lnTo>
                  <a:lnTo>
                    <a:pt x="93726" y="20866"/>
                  </a:lnTo>
                  <a:lnTo>
                    <a:pt x="93789" y="21005"/>
                  </a:lnTo>
                  <a:lnTo>
                    <a:pt x="93903" y="21132"/>
                  </a:lnTo>
                  <a:lnTo>
                    <a:pt x="94030" y="21234"/>
                  </a:lnTo>
                  <a:lnTo>
                    <a:pt x="94259" y="21323"/>
                  </a:lnTo>
                  <a:lnTo>
                    <a:pt x="94399" y="21361"/>
                  </a:lnTo>
                  <a:lnTo>
                    <a:pt x="94996" y="21526"/>
                  </a:lnTo>
                  <a:lnTo>
                    <a:pt x="95135" y="21564"/>
                  </a:lnTo>
                  <a:lnTo>
                    <a:pt x="95262" y="21577"/>
                  </a:lnTo>
                  <a:lnTo>
                    <a:pt x="95694" y="21602"/>
                  </a:lnTo>
                  <a:lnTo>
                    <a:pt x="95872" y="21551"/>
                  </a:lnTo>
                  <a:lnTo>
                    <a:pt x="95999" y="21513"/>
                  </a:lnTo>
                  <a:lnTo>
                    <a:pt x="96139" y="21463"/>
                  </a:lnTo>
                  <a:lnTo>
                    <a:pt x="96278" y="21361"/>
                  </a:lnTo>
                  <a:lnTo>
                    <a:pt x="96393" y="21234"/>
                  </a:lnTo>
                  <a:lnTo>
                    <a:pt x="96634" y="20904"/>
                  </a:lnTo>
                  <a:lnTo>
                    <a:pt x="96761" y="20777"/>
                  </a:lnTo>
                  <a:lnTo>
                    <a:pt x="96824" y="20637"/>
                  </a:lnTo>
                  <a:lnTo>
                    <a:pt x="96837" y="20510"/>
                  </a:lnTo>
                  <a:close/>
                </a:path>
                <a:path w="132715" h="28575">
                  <a:moveTo>
                    <a:pt x="114922" y="17195"/>
                  </a:moveTo>
                  <a:lnTo>
                    <a:pt x="112979" y="15087"/>
                  </a:lnTo>
                  <a:lnTo>
                    <a:pt x="112979" y="17348"/>
                  </a:lnTo>
                  <a:lnTo>
                    <a:pt x="112941" y="17500"/>
                  </a:lnTo>
                  <a:lnTo>
                    <a:pt x="112877" y="17640"/>
                  </a:lnTo>
                  <a:lnTo>
                    <a:pt x="112737" y="17843"/>
                  </a:lnTo>
                  <a:lnTo>
                    <a:pt x="110515" y="18694"/>
                  </a:lnTo>
                  <a:lnTo>
                    <a:pt x="110515" y="21336"/>
                  </a:lnTo>
                  <a:lnTo>
                    <a:pt x="110515" y="21539"/>
                  </a:lnTo>
                  <a:lnTo>
                    <a:pt x="110464" y="21729"/>
                  </a:lnTo>
                  <a:lnTo>
                    <a:pt x="110375" y="21907"/>
                  </a:lnTo>
                  <a:lnTo>
                    <a:pt x="110210" y="22148"/>
                  </a:lnTo>
                  <a:lnTo>
                    <a:pt x="109956" y="22453"/>
                  </a:lnTo>
                  <a:lnTo>
                    <a:pt x="108839" y="23050"/>
                  </a:lnTo>
                  <a:lnTo>
                    <a:pt x="108102" y="23253"/>
                  </a:lnTo>
                  <a:lnTo>
                    <a:pt x="107784" y="23304"/>
                  </a:lnTo>
                  <a:lnTo>
                    <a:pt x="107099" y="23342"/>
                  </a:lnTo>
                  <a:lnTo>
                    <a:pt x="106426" y="23304"/>
                  </a:lnTo>
                  <a:lnTo>
                    <a:pt x="105778" y="23190"/>
                  </a:lnTo>
                  <a:lnTo>
                    <a:pt x="105206" y="22999"/>
                  </a:lnTo>
                  <a:lnTo>
                    <a:pt x="105054" y="22961"/>
                  </a:lnTo>
                  <a:lnTo>
                    <a:pt x="103657" y="21551"/>
                  </a:lnTo>
                  <a:lnTo>
                    <a:pt x="103657" y="21170"/>
                  </a:lnTo>
                  <a:lnTo>
                    <a:pt x="103746" y="20878"/>
                  </a:lnTo>
                  <a:lnTo>
                    <a:pt x="103911" y="20599"/>
                  </a:lnTo>
                  <a:lnTo>
                    <a:pt x="104203" y="20256"/>
                  </a:lnTo>
                  <a:lnTo>
                    <a:pt x="107061" y="19367"/>
                  </a:lnTo>
                  <a:lnTo>
                    <a:pt x="107721" y="19392"/>
                  </a:lnTo>
                  <a:lnTo>
                    <a:pt x="108381" y="19519"/>
                  </a:lnTo>
                  <a:lnTo>
                    <a:pt x="108534" y="19570"/>
                  </a:lnTo>
                  <a:lnTo>
                    <a:pt x="110515" y="21336"/>
                  </a:lnTo>
                  <a:lnTo>
                    <a:pt x="110515" y="18694"/>
                  </a:lnTo>
                  <a:lnTo>
                    <a:pt x="109931" y="18669"/>
                  </a:lnTo>
                  <a:lnTo>
                    <a:pt x="108546" y="18199"/>
                  </a:lnTo>
                  <a:lnTo>
                    <a:pt x="108242" y="17983"/>
                  </a:lnTo>
                  <a:lnTo>
                    <a:pt x="108064" y="17792"/>
                  </a:lnTo>
                  <a:lnTo>
                    <a:pt x="107899" y="17449"/>
                  </a:lnTo>
                  <a:lnTo>
                    <a:pt x="107873" y="17233"/>
                  </a:lnTo>
                  <a:lnTo>
                    <a:pt x="107886" y="17081"/>
                  </a:lnTo>
                  <a:lnTo>
                    <a:pt x="107911" y="16941"/>
                  </a:lnTo>
                  <a:lnTo>
                    <a:pt x="107975" y="16802"/>
                  </a:lnTo>
                  <a:lnTo>
                    <a:pt x="108102" y="16611"/>
                  </a:lnTo>
                  <a:lnTo>
                    <a:pt x="108292" y="16408"/>
                  </a:lnTo>
                  <a:lnTo>
                    <a:pt x="108445" y="16281"/>
                  </a:lnTo>
                  <a:lnTo>
                    <a:pt x="108610" y="16192"/>
                  </a:lnTo>
                  <a:lnTo>
                    <a:pt x="108991" y="15989"/>
                  </a:lnTo>
                  <a:lnTo>
                    <a:pt x="109118" y="15963"/>
                  </a:lnTo>
                  <a:lnTo>
                    <a:pt x="109435" y="15875"/>
                  </a:lnTo>
                  <a:lnTo>
                    <a:pt x="109918" y="15773"/>
                  </a:lnTo>
                  <a:lnTo>
                    <a:pt x="110426" y="15748"/>
                  </a:lnTo>
                  <a:lnTo>
                    <a:pt x="110909" y="15773"/>
                  </a:lnTo>
                  <a:lnTo>
                    <a:pt x="112979" y="17348"/>
                  </a:lnTo>
                  <a:lnTo>
                    <a:pt x="112979" y="15087"/>
                  </a:lnTo>
                  <a:lnTo>
                    <a:pt x="112115" y="14820"/>
                  </a:lnTo>
                  <a:lnTo>
                    <a:pt x="111721" y="14744"/>
                  </a:lnTo>
                  <a:lnTo>
                    <a:pt x="110845" y="14630"/>
                  </a:lnTo>
                  <a:lnTo>
                    <a:pt x="109956" y="14630"/>
                  </a:lnTo>
                  <a:lnTo>
                    <a:pt x="109766" y="14668"/>
                  </a:lnTo>
                  <a:lnTo>
                    <a:pt x="109512" y="14681"/>
                  </a:lnTo>
                  <a:lnTo>
                    <a:pt x="106476" y="16014"/>
                  </a:lnTo>
                  <a:lnTo>
                    <a:pt x="106349" y="16129"/>
                  </a:lnTo>
                  <a:lnTo>
                    <a:pt x="106121" y="16471"/>
                  </a:lnTo>
                  <a:lnTo>
                    <a:pt x="106083" y="16598"/>
                  </a:lnTo>
                  <a:lnTo>
                    <a:pt x="106019" y="16725"/>
                  </a:lnTo>
                  <a:lnTo>
                    <a:pt x="105956" y="16967"/>
                  </a:lnTo>
                  <a:lnTo>
                    <a:pt x="105943" y="17233"/>
                  </a:lnTo>
                  <a:lnTo>
                    <a:pt x="105968" y="17487"/>
                  </a:lnTo>
                  <a:lnTo>
                    <a:pt x="106032" y="17741"/>
                  </a:lnTo>
                  <a:lnTo>
                    <a:pt x="106146" y="17983"/>
                  </a:lnTo>
                  <a:lnTo>
                    <a:pt x="106299" y="18224"/>
                  </a:lnTo>
                  <a:lnTo>
                    <a:pt x="106006" y="18313"/>
                  </a:lnTo>
                  <a:lnTo>
                    <a:pt x="102209" y="20040"/>
                  </a:lnTo>
                  <a:lnTo>
                    <a:pt x="101942" y="20472"/>
                  </a:lnTo>
                  <a:lnTo>
                    <a:pt x="101803" y="20764"/>
                  </a:lnTo>
                  <a:lnTo>
                    <a:pt x="101739" y="21082"/>
                  </a:lnTo>
                  <a:lnTo>
                    <a:pt x="101727" y="21374"/>
                  </a:lnTo>
                  <a:lnTo>
                    <a:pt x="101739" y="21678"/>
                  </a:lnTo>
                  <a:lnTo>
                    <a:pt x="103924" y="23850"/>
                  </a:lnTo>
                  <a:lnTo>
                    <a:pt x="104127" y="23952"/>
                  </a:lnTo>
                  <a:lnTo>
                    <a:pt x="104584" y="24104"/>
                  </a:lnTo>
                  <a:lnTo>
                    <a:pt x="105562" y="24333"/>
                  </a:lnTo>
                  <a:lnTo>
                    <a:pt x="106070" y="24396"/>
                  </a:lnTo>
                  <a:lnTo>
                    <a:pt x="106591" y="24434"/>
                  </a:lnTo>
                  <a:lnTo>
                    <a:pt x="106857" y="24434"/>
                  </a:lnTo>
                  <a:lnTo>
                    <a:pt x="107111" y="24460"/>
                  </a:lnTo>
                  <a:lnTo>
                    <a:pt x="111925" y="22682"/>
                  </a:lnTo>
                  <a:lnTo>
                    <a:pt x="110921" y="22402"/>
                  </a:lnTo>
                  <a:lnTo>
                    <a:pt x="111925" y="22644"/>
                  </a:lnTo>
                  <a:lnTo>
                    <a:pt x="112229" y="22237"/>
                  </a:lnTo>
                  <a:lnTo>
                    <a:pt x="112356" y="21945"/>
                  </a:lnTo>
                  <a:lnTo>
                    <a:pt x="112433" y="21628"/>
                  </a:lnTo>
                  <a:lnTo>
                    <a:pt x="112420" y="21031"/>
                  </a:lnTo>
                  <a:lnTo>
                    <a:pt x="111620" y="19723"/>
                  </a:lnTo>
                  <a:lnTo>
                    <a:pt x="111747" y="19697"/>
                  </a:lnTo>
                  <a:lnTo>
                    <a:pt x="114414" y="18389"/>
                  </a:lnTo>
                  <a:lnTo>
                    <a:pt x="113601" y="18084"/>
                  </a:lnTo>
                  <a:lnTo>
                    <a:pt x="114477" y="18300"/>
                  </a:lnTo>
                  <a:lnTo>
                    <a:pt x="114731" y="17957"/>
                  </a:lnTo>
                  <a:lnTo>
                    <a:pt x="114833" y="17716"/>
                  </a:lnTo>
                  <a:lnTo>
                    <a:pt x="114896" y="17462"/>
                  </a:lnTo>
                  <a:lnTo>
                    <a:pt x="114922" y="17195"/>
                  </a:lnTo>
                  <a:close/>
                </a:path>
                <a:path w="132715" h="28575">
                  <a:moveTo>
                    <a:pt x="132105" y="20523"/>
                  </a:moveTo>
                  <a:lnTo>
                    <a:pt x="132041" y="20332"/>
                  </a:lnTo>
                  <a:lnTo>
                    <a:pt x="131914" y="20231"/>
                  </a:lnTo>
                  <a:lnTo>
                    <a:pt x="131711" y="20116"/>
                  </a:lnTo>
                  <a:lnTo>
                    <a:pt x="131546" y="20053"/>
                  </a:lnTo>
                  <a:lnTo>
                    <a:pt x="131368" y="20027"/>
                  </a:lnTo>
                  <a:lnTo>
                    <a:pt x="130987" y="20015"/>
                  </a:lnTo>
                  <a:lnTo>
                    <a:pt x="130797" y="20040"/>
                  </a:lnTo>
                  <a:lnTo>
                    <a:pt x="130644" y="20104"/>
                  </a:lnTo>
                  <a:lnTo>
                    <a:pt x="130454" y="20180"/>
                  </a:lnTo>
                  <a:lnTo>
                    <a:pt x="121005" y="25946"/>
                  </a:lnTo>
                  <a:lnTo>
                    <a:pt x="122567" y="18046"/>
                  </a:lnTo>
                  <a:lnTo>
                    <a:pt x="122567" y="17919"/>
                  </a:lnTo>
                  <a:lnTo>
                    <a:pt x="122466" y="17754"/>
                  </a:lnTo>
                  <a:lnTo>
                    <a:pt x="122250" y="17576"/>
                  </a:lnTo>
                  <a:lnTo>
                    <a:pt x="122110" y="17513"/>
                  </a:lnTo>
                  <a:lnTo>
                    <a:pt x="121945" y="17462"/>
                  </a:lnTo>
                  <a:lnTo>
                    <a:pt x="121742" y="17437"/>
                  </a:lnTo>
                  <a:lnTo>
                    <a:pt x="121488" y="17424"/>
                  </a:lnTo>
                  <a:lnTo>
                    <a:pt x="121348" y="17462"/>
                  </a:lnTo>
                  <a:lnTo>
                    <a:pt x="121183" y="17475"/>
                  </a:lnTo>
                  <a:lnTo>
                    <a:pt x="121031" y="17538"/>
                  </a:lnTo>
                  <a:lnTo>
                    <a:pt x="120891" y="17602"/>
                  </a:lnTo>
                  <a:lnTo>
                    <a:pt x="120751" y="17716"/>
                  </a:lnTo>
                  <a:lnTo>
                    <a:pt x="120675" y="17843"/>
                  </a:lnTo>
                  <a:lnTo>
                    <a:pt x="118745" y="27482"/>
                  </a:lnTo>
                  <a:lnTo>
                    <a:pt x="118732" y="27609"/>
                  </a:lnTo>
                  <a:lnTo>
                    <a:pt x="118795" y="27749"/>
                  </a:lnTo>
                  <a:lnTo>
                    <a:pt x="118897" y="27876"/>
                  </a:lnTo>
                  <a:lnTo>
                    <a:pt x="119024" y="27952"/>
                  </a:lnTo>
                  <a:lnTo>
                    <a:pt x="119164" y="28028"/>
                  </a:lnTo>
                  <a:lnTo>
                    <a:pt x="119316" y="28067"/>
                  </a:lnTo>
                  <a:lnTo>
                    <a:pt x="119443" y="28092"/>
                  </a:lnTo>
                  <a:lnTo>
                    <a:pt x="119811" y="28105"/>
                  </a:lnTo>
                  <a:lnTo>
                    <a:pt x="119964" y="28092"/>
                  </a:lnTo>
                  <a:lnTo>
                    <a:pt x="120129" y="28054"/>
                  </a:lnTo>
                  <a:lnTo>
                    <a:pt x="120256" y="28003"/>
                  </a:lnTo>
                  <a:lnTo>
                    <a:pt x="120396" y="27940"/>
                  </a:lnTo>
                  <a:lnTo>
                    <a:pt x="131838" y="20955"/>
                  </a:lnTo>
                  <a:lnTo>
                    <a:pt x="131978" y="20853"/>
                  </a:lnTo>
                  <a:lnTo>
                    <a:pt x="132092" y="20688"/>
                  </a:lnTo>
                  <a:lnTo>
                    <a:pt x="132105" y="2052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910993" y="1366087"/>
              <a:ext cx="133985" cy="17145"/>
            </a:xfrm>
            <a:custGeom>
              <a:avLst/>
              <a:gdLst/>
              <a:ahLst/>
              <a:cxnLst/>
              <a:rect l="l" t="t" r="r" b="b"/>
              <a:pathLst>
                <a:path w="133984" h="17144">
                  <a:moveTo>
                    <a:pt x="11328" y="13258"/>
                  </a:moveTo>
                  <a:lnTo>
                    <a:pt x="11315" y="12877"/>
                  </a:lnTo>
                  <a:lnTo>
                    <a:pt x="11176" y="12065"/>
                  </a:lnTo>
                  <a:lnTo>
                    <a:pt x="11036" y="11684"/>
                  </a:lnTo>
                  <a:lnTo>
                    <a:pt x="10998" y="11557"/>
                  </a:lnTo>
                  <a:lnTo>
                    <a:pt x="10871" y="11290"/>
                  </a:lnTo>
                  <a:lnTo>
                    <a:pt x="10795" y="11137"/>
                  </a:lnTo>
                  <a:lnTo>
                    <a:pt x="10655" y="10845"/>
                  </a:lnTo>
                  <a:lnTo>
                    <a:pt x="10185" y="10083"/>
                  </a:lnTo>
                  <a:lnTo>
                    <a:pt x="9867" y="9728"/>
                  </a:lnTo>
                  <a:lnTo>
                    <a:pt x="9563" y="9372"/>
                  </a:lnTo>
                  <a:lnTo>
                    <a:pt x="9398" y="9220"/>
                  </a:lnTo>
                  <a:lnTo>
                    <a:pt x="9398" y="13614"/>
                  </a:lnTo>
                  <a:lnTo>
                    <a:pt x="9271" y="14287"/>
                  </a:lnTo>
                  <a:lnTo>
                    <a:pt x="9169" y="14630"/>
                  </a:lnTo>
                  <a:lnTo>
                    <a:pt x="9131" y="14757"/>
                  </a:lnTo>
                  <a:lnTo>
                    <a:pt x="9042" y="15036"/>
                  </a:lnTo>
                  <a:lnTo>
                    <a:pt x="8902" y="15227"/>
                  </a:lnTo>
                  <a:lnTo>
                    <a:pt x="8648" y="15443"/>
                  </a:lnTo>
                  <a:lnTo>
                    <a:pt x="8521" y="15532"/>
                  </a:lnTo>
                  <a:lnTo>
                    <a:pt x="8178" y="15697"/>
                  </a:lnTo>
                  <a:lnTo>
                    <a:pt x="7975" y="15760"/>
                  </a:lnTo>
                  <a:lnTo>
                    <a:pt x="7607" y="15875"/>
                  </a:lnTo>
                  <a:lnTo>
                    <a:pt x="7480" y="15887"/>
                  </a:lnTo>
                  <a:lnTo>
                    <a:pt x="7327" y="15900"/>
                  </a:lnTo>
                  <a:lnTo>
                    <a:pt x="6997" y="15925"/>
                  </a:lnTo>
                  <a:lnTo>
                    <a:pt x="6769" y="15925"/>
                  </a:lnTo>
                  <a:lnTo>
                    <a:pt x="6438" y="15900"/>
                  </a:lnTo>
                  <a:lnTo>
                    <a:pt x="6121" y="15849"/>
                  </a:lnTo>
                  <a:lnTo>
                    <a:pt x="5702" y="15748"/>
                  </a:lnTo>
                  <a:lnTo>
                    <a:pt x="5511" y="15671"/>
                  </a:lnTo>
                  <a:lnTo>
                    <a:pt x="5270" y="15544"/>
                  </a:lnTo>
                  <a:lnTo>
                    <a:pt x="5041" y="15405"/>
                  </a:lnTo>
                  <a:lnTo>
                    <a:pt x="4914" y="15290"/>
                  </a:lnTo>
                  <a:lnTo>
                    <a:pt x="4559" y="15049"/>
                  </a:lnTo>
                  <a:lnTo>
                    <a:pt x="8102" y="10185"/>
                  </a:lnTo>
                  <a:lnTo>
                    <a:pt x="8407" y="10541"/>
                  </a:lnTo>
                  <a:lnTo>
                    <a:pt x="8826" y="11188"/>
                  </a:lnTo>
                  <a:lnTo>
                    <a:pt x="8953" y="11480"/>
                  </a:lnTo>
                  <a:lnTo>
                    <a:pt x="9029" y="11607"/>
                  </a:lnTo>
                  <a:lnTo>
                    <a:pt x="9105" y="11811"/>
                  </a:lnTo>
                  <a:lnTo>
                    <a:pt x="9258" y="12242"/>
                  </a:lnTo>
                  <a:lnTo>
                    <a:pt x="9385" y="12928"/>
                  </a:lnTo>
                  <a:lnTo>
                    <a:pt x="9385" y="13271"/>
                  </a:lnTo>
                  <a:lnTo>
                    <a:pt x="9398" y="13614"/>
                  </a:lnTo>
                  <a:lnTo>
                    <a:pt x="9398" y="9220"/>
                  </a:lnTo>
                  <a:lnTo>
                    <a:pt x="8839" y="8699"/>
                  </a:lnTo>
                  <a:lnTo>
                    <a:pt x="8420" y="8394"/>
                  </a:lnTo>
                  <a:lnTo>
                    <a:pt x="7988" y="8077"/>
                  </a:lnTo>
                  <a:lnTo>
                    <a:pt x="7835" y="7962"/>
                  </a:lnTo>
                  <a:lnTo>
                    <a:pt x="7581" y="7759"/>
                  </a:lnTo>
                  <a:lnTo>
                    <a:pt x="7289" y="7594"/>
                  </a:lnTo>
                  <a:lnTo>
                    <a:pt x="7251" y="8331"/>
                  </a:lnTo>
                  <a:lnTo>
                    <a:pt x="7061" y="8420"/>
                  </a:lnTo>
                  <a:lnTo>
                    <a:pt x="7188" y="8356"/>
                  </a:lnTo>
                  <a:lnTo>
                    <a:pt x="7251" y="7581"/>
                  </a:lnTo>
                  <a:lnTo>
                    <a:pt x="6959" y="7442"/>
                  </a:lnTo>
                  <a:lnTo>
                    <a:pt x="6858" y="9042"/>
                  </a:lnTo>
                  <a:lnTo>
                    <a:pt x="3213" y="13843"/>
                  </a:lnTo>
                  <a:lnTo>
                    <a:pt x="2921" y="13487"/>
                  </a:lnTo>
                  <a:lnTo>
                    <a:pt x="2501" y="12852"/>
                  </a:lnTo>
                  <a:lnTo>
                    <a:pt x="2400" y="12661"/>
                  </a:lnTo>
                  <a:lnTo>
                    <a:pt x="2362" y="12534"/>
                  </a:lnTo>
                  <a:lnTo>
                    <a:pt x="2273" y="12395"/>
                  </a:lnTo>
                  <a:lnTo>
                    <a:pt x="2070" y="11785"/>
                  </a:lnTo>
                  <a:lnTo>
                    <a:pt x="1943" y="11099"/>
                  </a:lnTo>
                  <a:lnTo>
                    <a:pt x="1943" y="10414"/>
                  </a:lnTo>
                  <a:lnTo>
                    <a:pt x="2057" y="9740"/>
                  </a:lnTo>
                  <a:lnTo>
                    <a:pt x="2133" y="9461"/>
                  </a:lnTo>
                  <a:lnTo>
                    <a:pt x="2184" y="9334"/>
                  </a:lnTo>
                  <a:lnTo>
                    <a:pt x="2222" y="9169"/>
                  </a:lnTo>
                  <a:lnTo>
                    <a:pt x="2311" y="8991"/>
                  </a:lnTo>
                  <a:lnTo>
                    <a:pt x="2438" y="8801"/>
                  </a:lnTo>
                  <a:lnTo>
                    <a:pt x="2679" y="8585"/>
                  </a:lnTo>
                  <a:lnTo>
                    <a:pt x="2819" y="8496"/>
                  </a:lnTo>
                  <a:lnTo>
                    <a:pt x="3162" y="8331"/>
                  </a:lnTo>
                  <a:lnTo>
                    <a:pt x="3365" y="8267"/>
                  </a:lnTo>
                  <a:lnTo>
                    <a:pt x="3784" y="8153"/>
                  </a:lnTo>
                  <a:lnTo>
                    <a:pt x="3911" y="8140"/>
                  </a:lnTo>
                  <a:lnTo>
                    <a:pt x="4343" y="8089"/>
                  </a:lnTo>
                  <a:lnTo>
                    <a:pt x="4572" y="8089"/>
                  </a:lnTo>
                  <a:lnTo>
                    <a:pt x="4902" y="8115"/>
                  </a:lnTo>
                  <a:lnTo>
                    <a:pt x="5219" y="8166"/>
                  </a:lnTo>
                  <a:lnTo>
                    <a:pt x="5638" y="8267"/>
                  </a:lnTo>
                  <a:lnTo>
                    <a:pt x="5994" y="8432"/>
                  </a:lnTo>
                  <a:lnTo>
                    <a:pt x="6159" y="8521"/>
                  </a:lnTo>
                  <a:lnTo>
                    <a:pt x="6299" y="8636"/>
                  </a:lnTo>
                  <a:lnTo>
                    <a:pt x="6438" y="8737"/>
                  </a:lnTo>
                  <a:lnTo>
                    <a:pt x="6794" y="8978"/>
                  </a:lnTo>
                  <a:lnTo>
                    <a:pt x="6858" y="7416"/>
                  </a:lnTo>
                  <a:lnTo>
                    <a:pt x="6629" y="7315"/>
                  </a:lnTo>
                  <a:lnTo>
                    <a:pt x="5867" y="7112"/>
                  </a:lnTo>
                  <a:lnTo>
                    <a:pt x="5486" y="7061"/>
                  </a:lnTo>
                  <a:lnTo>
                    <a:pt x="5270" y="7023"/>
                  </a:lnTo>
                  <a:lnTo>
                    <a:pt x="4648" y="6972"/>
                  </a:lnTo>
                  <a:lnTo>
                    <a:pt x="4254" y="6972"/>
                  </a:lnTo>
                  <a:lnTo>
                    <a:pt x="3632" y="7023"/>
                  </a:lnTo>
                  <a:lnTo>
                    <a:pt x="3505" y="7048"/>
                  </a:lnTo>
                  <a:lnTo>
                    <a:pt x="3378" y="7061"/>
                  </a:lnTo>
                  <a:lnTo>
                    <a:pt x="3238" y="7086"/>
                  </a:lnTo>
                  <a:lnTo>
                    <a:pt x="2794" y="7188"/>
                  </a:lnTo>
                  <a:lnTo>
                    <a:pt x="2603" y="7226"/>
                  </a:lnTo>
                  <a:lnTo>
                    <a:pt x="1295" y="7823"/>
                  </a:lnTo>
                  <a:lnTo>
                    <a:pt x="1155" y="7899"/>
                  </a:lnTo>
                  <a:lnTo>
                    <a:pt x="927" y="8089"/>
                  </a:lnTo>
                  <a:lnTo>
                    <a:pt x="711" y="8293"/>
                  </a:lnTo>
                  <a:lnTo>
                    <a:pt x="546" y="8509"/>
                  </a:lnTo>
                  <a:lnTo>
                    <a:pt x="482" y="8636"/>
                  </a:lnTo>
                  <a:lnTo>
                    <a:pt x="279" y="9131"/>
                  </a:lnTo>
                  <a:lnTo>
                    <a:pt x="139" y="9588"/>
                  </a:lnTo>
                  <a:lnTo>
                    <a:pt x="0" y="10375"/>
                  </a:lnTo>
                  <a:lnTo>
                    <a:pt x="12" y="10756"/>
                  </a:lnTo>
                  <a:lnTo>
                    <a:pt x="12" y="11150"/>
                  </a:lnTo>
                  <a:lnTo>
                    <a:pt x="152" y="11963"/>
                  </a:lnTo>
                  <a:lnTo>
                    <a:pt x="292" y="12344"/>
                  </a:lnTo>
                  <a:lnTo>
                    <a:pt x="482" y="12827"/>
                  </a:lnTo>
                  <a:lnTo>
                    <a:pt x="673" y="13182"/>
                  </a:lnTo>
                  <a:lnTo>
                    <a:pt x="1143" y="13944"/>
                  </a:lnTo>
                  <a:lnTo>
                    <a:pt x="1460" y="14300"/>
                  </a:lnTo>
                  <a:lnTo>
                    <a:pt x="1765" y="14655"/>
                  </a:lnTo>
                  <a:lnTo>
                    <a:pt x="2489" y="15328"/>
                  </a:lnTo>
                  <a:lnTo>
                    <a:pt x="2908" y="15633"/>
                  </a:lnTo>
                  <a:lnTo>
                    <a:pt x="3441" y="16027"/>
                  </a:lnTo>
                  <a:lnTo>
                    <a:pt x="3759" y="16256"/>
                  </a:lnTo>
                  <a:lnTo>
                    <a:pt x="3898" y="16332"/>
                  </a:lnTo>
                  <a:lnTo>
                    <a:pt x="4381" y="16560"/>
                  </a:lnTo>
                  <a:lnTo>
                    <a:pt x="4546" y="16624"/>
                  </a:lnTo>
                  <a:lnTo>
                    <a:pt x="4711" y="16700"/>
                  </a:lnTo>
                  <a:lnTo>
                    <a:pt x="5473" y="16903"/>
                  </a:lnTo>
                  <a:lnTo>
                    <a:pt x="5854" y="16967"/>
                  </a:lnTo>
                  <a:lnTo>
                    <a:pt x="6070" y="16992"/>
                  </a:lnTo>
                  <a:lnTo>
                    <a:pt x="6692" y="17043"/>
                  </a:lnTo>
                  <a:lnTo>
                    <a:pt x="7086" y="17043"/>
                  </a:lnTo>
                  <a:lnTo>
                    <a:pt x="7708" y="16992"/>
                  </a:lnTo>
                  <a:lnTo>
                    <a:pt x="7912" y="16967"/>
                  </a:lnTo>
                  <a:lnTo>
                    <a:pt x="8166" y="16941"/>
                  </a:lnTo>
                  <a:lnTo>
                    <a:pt x="8547" y="16840"/>
                  </a:lnTo>
                  <a:lnTo>
                    <a:pt x="8724" y="16802"/>
                  </a:lnTo>
                  <a:lnTo>
                    <a:pt x="10515" y="15824"/>
                  </a:lnTo>
                  <a:lnTo>
                    <a:pt x="10795" y="15519"/>
                  </a:lnTo>
                  <a:lnTo>
                    <a:pt x="10858" y="15392"/>
                  </a:lnTo>
                  <a:lnTo>
                    <a:pt x="11023" y="15049"/>
                  </a:lnTo>
                  <a:lnTo>
                    <a:pt x="11061" y="14897"/>
                  </a:lnTo>
                  <a:lnTo>
                    <a:pt x="11087" y="14757"/>
                  </a:lnTo>
                  <a:lnTo>
                    <a:pt x="11201" y="14439"/>
                  </a:lnTo>
                  <a:lnTo>
                    <a:pt x="11328" y="13665"/>
                  </a:lnTo>
                  <a:lnTo>
                    <a:pt x="11328" y="13258"/>
                  </a:lnTo>
                  <a:close/>
                </a:path>
                <a:path w="133984" h="17144">
                  <a:moveTo>
                    <a:pt x="19685" y="14185"/>
                  </a:moveTo>
                  <a:lnTo>
                    <a:pt x="19634" y="14046"/>
                  </a:lnTo>
                  <a:lnTo>
                    <a:pt x="19519" y="13881"/>
                  </a:lnTo>
                  <a:lnTo>
                    <a:pt x="19380" y="13804"/>
                  </a:lnTo>
                  <a:lnTo>
                    <a:pt x="19240" y="13728"/>
                  </a:lnTo>
                  <a:lnTo>
                    <a:pt x="19062" y="13677"/>
                  </a:lnTo>
                  <a:lnTo>
                    <a:pt x="18884" y="13652"/>
                  </a:lnTo>
                  <a:lnTo>
                    <a:pt x="18516" y="13652"/>
                  </a:lnTo>
                  <a:lnTo>
                    <a:pt x="17843" y="13766"/>
                  </a:lnTo>
                  <a:lnTo>
                    <a:pt x="17691" y="13779"/>
                  </a:lnTo>
                  <a:lnTo>
                    <a:pt x="17564" y="13804"/>
                  </a:lnTo>
                  <a:lnTo>
                    <a:pt x="17373" y="13843"/>
                  </a:lnTo>
                  <a:lnTo>
                    <a:pt x="17221" y="13906"/>
                  </a:lnTo>
                  <a:lnTo>
                    <a:pt x="17030" y="14046"/>
                  </a:lnTo>
                  <a:lnTo>
                    <a:pt x="16929" y="14173"/>
                  </a:lnTo>
                  <a:lnTo>
                    <a:pt x="16891" y="14376"/>
                  </a:lnTo>
                  <a:lnTo>
                    <a:pt x="17157" y="14960"/>
                  </a:lnTo>
                  <a:lnTo>
                    <a:pt x="17246" y="15087"/>
                  </a:lnTo>
                  <a:lnTo>
                    <a:pt x="17424" y="15227"/>
                  </a:lnTo>
                  <a:lnTo>
                    <a:pt x="17602" y="15303"/>
                  </a:lnTo>
                  <a:lnTo>
                    <a:pt x="17741" y="15328"/>
                  </a:lnTo>
                  <a:lnTo>
                    <a:pt x="17919" y="15367"/>
                  </a:lnTo>
                  <a:lnTo>
                    <a:pt x="18110" y="15379"/>
                  </a:lnTo>
                  <a:lnTo>
                    <a:pt x="18300" y="15367"/>
                  </a:lnTo>
                  <a:lnTo>
                    <a:pt x="18478" y="15328"/>
                  </a:lnTo>
                  <a:lnTo>
                    <a:pt x="18643" y="15265"/>
                  </a:lnTo>
                  <a:lnTo>
                    <a:pt x="18796" y="15201"/>
                  </a:lnTo>
                  <a:lnTo>
                    <a:pt x="18935" y="15100"/>
                  </a:lnTo>
                  <a:lnTo>
                    <a:pt x="19024" y="14973"/>
                  </a:lnTo>
                  <a:lnTo>
                    <a:pt x="19050" y="14744"/>
                  </a:lnTo>
                  <a:lnTo>
                    <a:pt x="19265" y="14655"/>
                  </a:lnTo>
                  <a:lnTo>
                    <a:pt x="19405" y="14592"/>
                  </a:lnTo>
                  <a:lnTo>
                    <a:pt x="19532" y="14503"/>
                  </a:lnTo>
                  <a:lnTo>
                    <a:pt x="19621" y="14376"/>
                  </a:lnTo>
                  <a:lnTo>
                    <a:pt x="19672" y="14249"/>
                  </a:lnTo>
                  <a:close/>
                </a:path>
                <a:path w="133984" h="17144">
                  <a:moveTo>
                    <a:pt x="93141" y="1473"/>
                  </a:moveTo>
                  <a:lnTo>
                    <a:pt x="93078" y="1320"/>
                  </a:lnTo>
                  <a:lnTo>
                    <a:pt x="92964" y="1193"/>
                  </a:lnTo>
                  <a:lnTo>
                    <a:pt x="92798" y="1104"/>
                  </a:lnTo>
                  <a:lnTo>
                    <a:pt x="92646" y="1041"/>
                  </a:lnTo>
                  <a:lnTo>
                    <a:pt x="92481" y="990"/>
                  </a:lnTo>
                  <a:lnTo>
                    <a:pt x="92341" y="965"/>
                  </a:lnTo>
                  <a:lnTo>
                    <a:pt x="92011" y="965"/>
                  </a:lnTo>
                  <a:lnTo>
                    <a:pt x="91833" y="990"/>
                  </a:lnTo>
                  <a:lnTo>
                    <a:pt x="91668" y="1041"/>
                  </a:lnTo>
                  <a:lnTo>
                    <a:pt x="91478" y="1130"/>
                  </a:lnTo>
                  <a:lnTo>
                    <a:pt x="83718" y="5829"/>
                  </a:lnTo>
                  <a:lnTo>
                    <a:pt x="83578" y="5943"/>
                  </a:lnTo>
                  <a:lnTo>
                    <a:pt x="83464" y="6096"/>
                  </a:lnTo>
                  <a:lnTo>
                    <a:pt x="83451" y="6261"/>
                  </a:lnTo>
                  <a:lnTo>
                    <a:pt x="83515" y="6413"/>
                  </a:lnTo>
                  <a:lnTo>
                    <a:pt x="83616" y="6540"/>
                  </a:lnTo>
                  <a:lnTo>
                    <a:pt x="83769" y="6629"/>
                  </a:lnTo>
                  <a:lnTo>
                    <a:pt x="83896" y="6692"/>
                  </a:lnTo>
                  <a:lnTo>
                    <a:pt x="84023" y="6731"/>
                  </a:lnTo>
                  <a:lnTo>
                    <a:pt x="84201" y="6769"/>
                  </a:lnTo>
                  <a:lnTo>
                    <a:pt x="84569" y="6769"/>
                  </a:lnTo>
                  <a:lnTo>
                    <a:pt x="92849" y="1905"/>
                  </a:lnTo>
                  <a:lnTo>
                    <a:pt x="92989" y="1803"/>
                  </a:lnTo>
                  <a:lnTo>
                    <a:pt x="93129" y="1612"/>
                  </a:lnTo>
                  <a:lnTo>
                    <a:pt x="93141" y="1473"/>
                  </a:lnTo>
                  <a:close/>
                </a:path>
                <a:path w="133984" h="17144">
                  <a:moveTo>
                    <a:pt x="100228" y="8458"/>
                  </a:moveTo>
                  <a:lnTo>
                    <a:pt x="100190" y="8318"/>
                  </a:lnTo>
                  <a:lnTo>
                    <a:pt x="100025" y="8153"/>
                  </a:lnTo>
                  <a:lnTo>
                    <a:pt x="99898" y="8077"/>
                  </a:lnTo>
                  <a:lnTo>
                    <a:pt x="99758" y="8013"/>
                  </a:lnTo>
                  <a:lnTo>
                    <a:pt x="99580" y="7962"/>
                  </a:lnTo>
                  <a:lnTo>
                    <a:pt x="99402" y="7937"/>
                  </a:lnTo>
                  <a:lnTo>
                    <a:pt x="99148" y="7937"/>
                  </a:lnTo>
                  <a:lnTo>
                    <a:pt x="98704" y="7924"/>
                  </a:lnTo>
                  <a:lnTo>
                    <a:pt x="98513" y="7886"/>
                  </a:lnTo>
                  <a:lnTo>
                    <a:pt x="98285" y="7886"/>
                  </a:lnTo>
                  <a:lnTo>
                    <a:pt x="98145" y="7899"/>
                  </a:lnTo>
                  <a:lnTo>
                    <a:pt x="97993" y="7937"/>
                  </a:lnTo>
                  <a:lnTo>
                    <a:pt x="97764" y="8013"/>
                  </a:lnTo>
                  <a:lnTo>
                    <a:pt x="97637" y="8089"/>
                  </a:lnTo>
                  <a:lnTo>
                    <a:pt x="97497" y="8204"/>
                  </a:lnTo>
                  <a:lnTo>
                    <a:pt x="97421" y="8369"/>
                  </a:lnTo>
                  <a:lnTo>
                    <a:pt x="97345" y="8877"/>
                  </a:lnTo>
                  <a:lnTo>
                    <a:pt x="97345" y="9017"/>
                  </a:lnTo>
                  <a:lnTo>
                    <a:pt x="97409" y="9156"/>
                  </a:lnTo>
                  <a:lnTo>
                    <a:pt x="97548" y="9296"/>
                  </a:lnTo>
                  <a:lnTo>
                    <a:pt x="97701" y="9385"/>
                  </a:lnTo>
                  <a:lnTo>
                    <a:pt x="97866" y="9448"/>
                  </a:lnTo>
                  <a:lnTo>
                    <a:pt x="97993" y="9486"/>
                  </a:lnTo>
                  <a:lnTo>
                    <a:pt x="98171" y="9512"/>
                  </a:lnTo>
                  <a:lnTo>
                    <a:pt x="99098" y="9563"/>
                  </a:lnTo>
                  <a:lnTo>
                    <a:pt x="99275" y="9550"/>
                  </a:lnTo>
                  <a:lnTo>
                    <a:pt x="99479" y="9525"/>
                  </a:lnTo>
                  <a:lnTo>
                    <a:pt x="99618" y="9512"/>
                  </a:lnTo>
                  <a:lnTo>
                    <a:pt x="99809" y="9436"/>
                  </a:lnTo>
                  <a:lnTo>
                    <a:pt x="99936" y="9359"/>
                  </a:lnTo>
                  <a:lnTo>
                    <a:pt x="100063" y="9232"/>
                  </a:lnTo>
                  <a:lnTo>
                    <a:pt x="100139" y="9055"/>
                  </a:lnTo>
                  <a:lnTo>
                    <a:pt x="100228" y="8547"/>
                  </a:lnTo>
                  <a:close/>
                </a:path>
                <a:path w="133984" h="17144">
                  <a:moveTo>
                    <a:pt x="115697" y="6388"/>
                  </a:moveTo>
                  <a:lnTo>
                    <a:pt x="115138" y="5308"/>
                  </a:lnTo>
                  <a:lnTo>
                    <a:pt x="114782" y="4978"/>
                  </a:lnTo>
                  <a:lnTo>
                    <a:pt x="114642" y="4889"/>
                  </a:lnTo>
                  <a:lnTo>
                    <a:pt x="114503" y="4787"/>
                  </a:lnTo>
                  <a:lnTo>
                    <a:pt x="112471" y="4076"/>
                  </a:lnTo>
                  <a:lnTo>
                    <a:pt x="112255" y="4025"/>
                  </a:lnTo>
                  <a:lnTo>
                    <a:pt x="111836" y="4000"/>
                  </a:lnTo>
                  <a:lnTo>
                    <a:pt x="111607" y="3975"/>
                  </a:lnTo>
                  <a:lnTo>
                    <a:pt x="111366" y="3987"/>
                  </a:lnTo>
                  <a:lnTo>
                    <a:pt x="107365" y="3784"/>
                  </a:lnTo>
                  <a:lnTo>
                    <a:pt x="107530" y="3479"/>
                  </a:lnTo>
                  <a:lnTo>
                    <a:pt x="112903" y="1117"/>
                  </a:lnTo>
                  <a:lnTo>
                    <a:pt x="113792" y="1130"/>
                  </a:lnTo>
                  <a:lnTo>
                    <a:pt x="114033" y="1130"/>
                  </a:lnTo>
                  <a:lnTo>
                    <a:pt x="114173" y="1117"/>
                  </a:lnTo>
                  <a:lnTo>
                    <a:pt x="114300" y="1092"/>
                  </a:lnTo>
                  <a:lnTo>
                    <a:pt x="114465" y="1028"/>
                  </a:lnTo>
                  <a:lnTo>
                    <a:pt x="114630" y="939"/>
                  </a:lnTo>
                  <a:lnTo>
                    <a:pt x="114757" y="812"/>
                  </a:lnTo>
                  <a:lnTo>
                    <a:pt x="114833" y="660"/>
                  </a:lnTo>
                  <a:lnTo>
                    <a:pt x="114833" y="508"/>
                  </a:lnTo>
                  <a:lnTo>
                    <a:pt x="114795" y="381"/>
                  </a:lnTo>
                  <a:lnTo>
                    <a:pt x="114655" y="241"/>
                  </a:lnTo>
                  <a:lnTo>
                    <a:pt x="114515" y="165"/>
                  </a:lnTo>
                  <a:lnTo>
                    <a:pt x="114363" y="101"/>
                  </a:lnTo>
                  <a:lnTo>
                    <a:pt x="114185" y="50"/>
                  </a:lnTo>
                  <a:lnTo>
                    <a:pt x="114007" y="25"/>
                  </a:lnTo>
                  <a:lnTo>
                    <a:pt x="113576" y="0"/>
                  </a:lnTo>
                  <a:lnTo>
                    <a:pt x="112788" y="0"/>
                  </a:lnTo>
                  <a:lnTo>
                    <a:pt x="112407" y="38"/>
                  </a:lnTo>
                  <a:lnTo>
                    <a:pt x="112001" y="50"/>
                  </a:lnTo>
                  <a:lnTo>
                    <a:pt x="105321" y="4140"/>
                  </a:lnTo>
                  <a:lnTo>
                    <a:pt x="105295" y="4305"/>
                  </a:lnTo>
                  <a:lnTo>
                    <a:pt x="104940" y="6667"/>
                  </a:lnTo>
                  <a:lnTo>
                    <a:pt x="106857" y="6832"/>
                  </a:lnTo>
                  <a:lnTo>
                    <a:pt x="107137" y="4864"/>
                  </a:lnTo>
                  <a:lnTo>
                    <a:pt x="111163" y="5067"/>
                  </a:lnTo>
                  <a:lnTo>
                    <a:pt x="111290" y="5080"/>
                  </a:lnTo>
                  <a:lnTo>
                    <a:pt x="111429" y="5092"/>
                  </a:lnTo>
                  <a:lnTo>
                    <a:pt x="111810" y="5118"/>
                  </a:lnTo>
                  <a:lnTo>
                    <a:pt x="111937" y="5143"/>
                  </a:lnTo>
                  <a:lnTo>
                    <a:pt x="113461" y="5842"/>
                  </a:lnTo>
                  <a:lnTo>
                    <a:pt x="113614" y="6032"/>
                  </a:lnTo>
                  <a:lnTo>
                    <a:pt x="113690" y="6172"/>
                  </a:lnTo>
                  <a:lnTo>
                    <a:pt x="113741" y="6324"/>
                  </a:lnTo>
                  <a:lnTo>
                    <a:pt x="113766" y="6464"/>
                  </a:lnTo>
                  <a:lnTo>
                    <a:pt x="113766" y="6604"/>
                  </a:lnTo>
                  <a:lnTo>
                    <a:pt x="114300" y="6705"/>
                  </a:lnTo>
                  <a:lnTo>
                    <a:pt x="113741" y="6692"/>
                  </a:lnTo>
                  <a:lnTo>
                    <a:pt x="113665" y="7188"/>
                  </a:lnTo>
                  <a:lnTo>
                    <a:pt x="113601" y="7480"/>
                  </a:lnTo>
                  <a:lnTo>
                    <a:pt x="110464" y="9004"/>
                  </a:lnTo>
                  <a:lnTo>
                    <a:pt x="109804" y="8991"/>
                  </a:lnTo>
                  <a:lnTo>
                    <a:pt x="106845" y="7137"/>
                  </a:lnTo>
                  <a:lnTo>
                    <a:pt x="106845" y="6870"/>
                  </a:lnTo>
                  <a:lnTo>
                    <a:pt x="104927" y="6756"/>
                  </a:lnTo>
                  <a:lnTo>
                    <a:pt x="104902" y="6896"/>
                  </a:lnTo>
                  <a:lnTo>
                    <a:pt x="107797" y="9753"/>
                  </a:lnTo>
                  <a:lnTo>
                    <a:pt x="108026" y="9842"/>
                  </a:lnTo>
                  <a:lnTo>
                    <a:pt x="108775" y="9994"/>
                  </a:lnTo>
                  <a:lnTo>
                    <a:pt x="109537" y="10083"/>
                  </a:lnTo>
                  <a:lnTo>
                    <a:pt x="110591" y="10109"/>
                  </a:lnTo>
                  <a:lnTo>
                    <a:pt x="111620" y="10020"/>
                  </a:lnTo>
                  <a:lnTo>
                    <a:pt x="115582" y="7442"/>
                  </a:lnTo>
                  <a:lnTo>
                    <a:pt x="115595" y="7315"/>
                  </a:lnTo>
                  <a:lnTo>
                    <a:pt x="115646" y="6883"/>
                  </a:lnTo>
                  <a:lnTo>
                    <a:pt x="115112" y="6756"/>
                  </a:lnTo>
                  <a:lnTo>
                    <a:pt x="115684" y="6769"/>
                  </a:lnTo>
                  <a:lnTo>
                    <a:pt x="115697" y="6388"/>
                  </a:lnTo>
                  <a:close/>
                </a:path>
                <a:path w="133984" h="17144">
                  <a:moveTo>
                    <a:pt x="133388" y="1498"/>
                  </a:moveTo>
                  <a:lnTo>
                    <a:pt x="133324" y="1346"/>
                  </a:lnTo>
                  <a:lnTo>
                    <a:pt x="133235" y="1219"/>
                  </a:lnTo>
                  <a:lnTo>
                    <a:pt x="133083" y="1104"/>
                  </a:lnTo>
                  <a:lnTo>
                    <a:pt x="132918" y="1054"/>
                  </a:lnTo>
                  <a:lnTo>
                    <a:pt x="132664" y="965"/>
                  </a:lnTo>
                  <a:lnTo>
                    <a:pt x="132435" y="965"/>
                  </a:lnTo>
                  <a:lnTo>
                    <a:pt x="132295" y="965"/>
                  </a:lnTo>
                  <a:lnTo>
                    <a:pt x="132054" y="1003"/>
                  </a:lnTo>
                  <a:lnTo>
                    <a:pt x="131914" y="1028"/>
                  </a:lnTo>
                  <a:lnTo>
                    <a:pt x="131762" y="1092"/>
                  </a:lnTo>
                  <a:lnTo>
                    <a:pt x="131610" y="1206"/>
                  </a:lnTo>
                  <a:lnTo>
                    <a:pt x="126047" y="8572"/>
                  </a:lnTo>
                  <a:lnTo>
                    <a:pt x="122859" y="850"/>
                  </a:lnTo>
                  <a:lnTo>
                    <a:pt x="122720" y="685"/>
                  </a:lnTo>
                  <a:lnTo>
                    <a:pt x="122567" y="584"/>
                  </a:lnTo>
                  <a:lnTo>
                    <a:pt x="122428" y="520"/>
                  </a:lnTo>
                  <a:lnTo>
                    <a:pt x="122288" y="469"/>
                  </a:lnTo>
                  <a:lnTo>
                    <a:pt x="122123" y="457"/>
                  </a:lnTo>
                  <a:lnTo>
                    <a:pt x="121742" y="444"/>
                  </a:lnTo>
                  <a:lnTo>
                    <a:pt x="121551" y="469"/>
                  </a:lnTo>
                  <a:lnTo>
                    <a:pt x="121399" y="520"/>
                  </a:lnTo>
                  <a:lnTo>
                    <a:pt x="121246" y="596"/>
                  </a:lnTo>
                  <a:lnTo>
                    <a:pt x="121119" y="673"/>
                  </a:lnTo>
                  <a:lnTo>
                    <a:pt x="121005" y="800"/>
                  </a:lnTo>
                  <a:lnTo>
                    <a:pt x="120954" y="927"/>
                  </a:lnTo>
                  <a:lnTo>
                    <a:pt x="120967" y="1104"/>
                  </a:lnTo>
                  <a:lnTo>
                    <a:pt x="124853" y="10477"/>
                  </a:lnTo>
                  <a:lnTo>
                    <a:pt x="124955" y="10617"/>
                  </a:lnTo>
                  <a:lnTo>
                    <a:pt x="125133" y="10756"/>
                  </a:lnTo>
                  <a:lnTo>
                    <a:pt x="125285" y="10807"/>
                  </a:lnTo>
                  <a:lnTo>
                    <a:pt x="125539" y="10896"/>
                  </a:lnTo>
                  <a:lnTo>
                    <a:pt x="125730" y="10896"/>
                  </a:lnTo>
                  <a:lnTo>
                    <a:pt x="125907" y="10896"/>
                  </a:lnTo>
                  <a:lnTo>
                    <a:pt x="126149" y="10858"/>
                  </a:lnTo>
                  <a:lnTo>
                    <a:pt x="126314" y="10807"/>
                  </a:lnTo>
                  <a:lnTo>
                    <a:pt x="126466" y="10756"/>
                  </a:lnTo>
                  <a:lnTo>
                    <a:pt x="126593" y="10655"/>
                  </a:lnTo>
                  <a:lnTo>
                    <a:pt x="126720" y="10515"/>
                  </a:lnTo>
                  <a:lnTo>
                    <a:pt x="133299" y="1739"/>
                  </a:lnTo>
                  <a:lnTo>
                    <a:pt x="133375" y="152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836673" y="1366621"/>
              <a:ext cx="121285" cy="40005"/>
            </a:xfrm>
            <a:custGeom>
              <a:avLst/>
              <a:gdLst/>
              <a:ahLst/>
              <a:cxnLst/>
              <a:rect l="l" t="t" r="r" b="b"/>
              <a:pathLst>
                <a:path w="121284" h="40005">
                  <a:moveTo>
                    <a:pt x="13779" y="37312"/>
                  </a:moveTo>
                  <a:lnTo>
                    <a:pt x="13728" y="37058"/>
                  </a:lnTo>
                  <a:lnTo>
                    <a:pt x="13652" y="36906"/>
                  </a:lnTo>
                  <a:lnTo>
                    <a:pt x="13538" y="36474"/>
                  </a:lnTo>
                  <a:lnTo>
                    <a:pt x="13182" y="35725"/>
                  </a:lnTo>
                  <a:lnTo>
                    <a:pt x="12725" y="34963"/>
                  </a:lnTo>
                  <a:lnTo>
                    <a:pt x="12115" y="34251"/>
                  </a:lnTo>
                  <a:lnTo>
                    <a:pt x="11861" y="34036"/>
                  </a:lnTo>
                  <a:lnTo>
                    <a:pt x="11861" y="37452"/>
                  </a:lnTo>
                  <a:lnTo>
                    <a:pt x="11836" y="37642"/>
                  </a:lnTo>
                  <a:lnTo>
                    <a:pt x="11798" y="37769"/>
                  </a:lnTo>
                  <a:lnTo>
                    <a:pt x="11734" y="37896"/>
                  </a:lnTo>
                  <a:lnTo>
                    <a:pt x="11658" y="38023"/>
                  </a:lnTo>
                  <a:lnTo>
                    <a:pt x="11442" y="38239"/>
                  </a:lnTo>
                  <a:lnTo>
                    <a:pt x="11226" y="38392"/>
                  </a:lnTo>
                  <a:lnTo>
                    <a:pt x="10960" y="38531"/>
                  </a:lnTo>
                  <a:lnTo>
                    <a:pt x="10833" y="38557"/>
                  </a:lnTo>
                  <a:lnTo>
                    <a:pt x="10693" y="38633"/>
                  </a:lnTo>
                  <a:lnTo>
                    <a:pt x="10452" y="38696"/>
                  </a:lnTo>
                  <a:lnTo>
                    <a:pt x="10248" y="38747"/>
                  </a:lnTo>
                  <a:lnTo>
                    <a:pt x="9918" y="38785"/>
                  </a:lnTo>
                  <a:lnTo>
                    <a:pt x="9588" y="38811"/>
                  </a:lnTo>
                  <a:lnTo>
                    <a:pt x="9461" y="38811"/>
                  </a:lnTo>
                  <a:lnTo>
                    <a:pt x="9144" y="38773"/>
                  </a:lnTo>
                  <a:lnTo>
                    <a:pt x="8928" y="38747"/>
                  </a:lnTo>
                  <a:lnTo>
                    <a:pt x="8712" y="38696"/>
                  </a:lnTo>
                  <a:lnTo>
                    <a:pt x="8509" y="38658"/>
                  </a:lnTo>
                  <a:lnTo>
                    <a:pt x="8305" y="38569"/>
                  </a:lnTo>
                  <a:lnTo>
                    <a:pt x="8178" y="38519"/>
                  </a:lnTo>
                  <a:lnTo>
                    <a:pt x="7962" y="38455"/>
                  </a:lnTo>
                  <a:lnTo>
                    <a:pt x="7518" y="38315"/>
                  </a:lnTo>
                  <a:lnTo>
                    <a:pt x="8089" y="33096"/>
                  </a:lnTo>
                  <a:lnTo>
                    <a:pt x="8585" y="33350"/>
                  </a:lnTo>
                  <a:lnTo>
                    <a:pt x="9347" y="33858"/>
                  </a:lnTo>
                  <a:lnTo>
                    <a:pt x="9690" y="34150"/>
                  </a:lnTo>
                  <a:lnTo>
                    <a:pt x="10007" y="34404"/>
                  </a:lnTo>
                  <a:lnTo>
                    <a:pt x="10414" y="34798"/>
                  </a:lnTo>
                  <a:lnTo>
                    <a:pt x="10934" y="35407"/>
                  </a:lnTo>
                  <a:lnTo>
                    <a:pt x="11137" y="35737"/>
                  </a:lnTo>
                  <a:lnTo>
                    <a:pt x="11353" y="36042"/>
                  </a:lnTo>
                  <a:lnTo>
                    <a:pt x="11645" y="36715"/>
                  </a:lnTo>
                  <a:lnTo>
                    <a:pt x="11709" y="36957"/>
                  </a:lnTo>
                  <a:lnTo>
                    <a:pt x="11747" y="37096"/>
                  </a:lnTo>
                  <a:lnTo>
                    <a:pt x="11823" y="37261"/>
                  </a:lnTo>
                  <a:lnTo>
                    <a:pt x="11836" y="37388"/>
                  </a:lnTo>
                  <a:lnTo>
                    <a:pt x="11861" y="34036"/>
                  </a:lnTo>
                  <a:lnTo>
                    <a:pt x="11645" y="33807"/>
                  </a:lnTo>
                  <a:lnTo>
                    <a:pt x="11366" y="33591"/>
                  </a:lnTo>
                  <a:lnTo>
                    <a:pt x="11188" y="33439"/>
                  </a:lnTo>
                  <a:lnTo>
                    <a:pt x="10871" y="33185"/>
                  </a:lnTo>
                  <a:lnTo>
                    <a:pt x="9982" y="32575"/>
                  </a:lnTo>
                  <a:lnTo>
                    <a:pt x="8991" y="32016"/>
                  </a:lnTo>
                  <a:lnTo>
                    <a:pt x="7912" y="31546"/>
                  </a:lnTo>
                  <a:lnTo>
                    <a:pt x="7327" y="31330"/>
                  </a:lnTo>
                  <a:lnTo>
                    <a:pt x="6794" y="31153"/>
                  </a:lnTo>
                  <a:lnTo>
                    <a:pt x="6604" y="31089"/>
                  </a:lnTo>
                  <a:lnTo>
                    <a:pt x="6477" y="31051"/>
                  </a:lnTo>
                  <a:lnTo>
                    <a:pt x="6248" y="30949"/>
                  </a:lnTo>
                  <a:lnTo>
                    <a:pt x="6248" y="32258"/>
                  </a:lnTo>
                  <a:lnTo>
                    <a:pt x="5664" y="37477"/>
                  </a:lnTo>
                  <a:lnTo>
                    <a:pt x="5194" y="37211"/>
                  </a:lnTo>
                  <a:lnTo>
                    <a:pt x="4432" y="36690"/>
                  </a:lnTo>
                  <a:lnTo>
                    <a:pt x="4178" y="36499"/>
                  </a:lnTo>
                  <a:lnTo>
                    <a:pt x="4000" y="36347"/>
                  </a:lnTo>
                  <a:lnTo>
                    <a:pt x="3695" y="36068"/>
                  </a:lnTo>
                  <a:lnTo>
                    <a:pt x="2057" y="33515"/>
                  </a:lnTo>
                  <a:lnTo>
                    <a:pt x="1993" y="33375"/>
                  </a:lnTo>
                  <a:lnTo>
                    <a:pt x="1943" y="33159"/>
                  </a:lnTo>
                  <a:lnTo>
                    <a:pt x="1955" y="32918"/>
                  </a:lnTo>
                  <a:lnTo>
                    <a:pt x="1981" y="32778"/>
                  </a:lnTo>
                  <a:lnTo>
                    <a:pt x="2044" y="32651"/>
                  </a:lnTo>
                  <a:lnTo>
                    <a:pt x="2133" y="32524"/>
                  </a:lnTo>
                  <a:lnTo>
                    <a:pt x="2286" y="32359"/>
                  </a:lnTo>
                  <a:lnTo>
                    <a:pt x="2489" y="32207"/>
                  </a:lnTo>
                  <a:lnTo>
                    <a:pt x="2641" y="32118"/>
                  </a:lnTo>
                  <a:lnTo>
                    <a:pt x="2768" y="32042"/>
                  </a:lnTo>
                  <a:lnTo>
                    <a:pt x="2895" y="32004"/>
                  </a:lnTo>
                  <a:lnTo>
                    <a:pt x="3327" y="31864"/>
                  </a:lnTo>
                  <a:lnTo>
                    <a:pt x="3543" y="31813"/>
                  </a:lnTo>
                  <a:lnTo>
                    <a:pt x="3759" y="31788"/>
                  </a:lnTo>
                  <a:lnTo>
                    <a:pt x="4203" y="31750"/>
                  </a:lnTo>
                  <a:lnTo>
                    <a:pt x="4648" y="31788"/>
                  </a:lnTo>
                  <a:lnTo>
                    <a:pt x="4864" y="31813"/>
                  </a:lnTo>
                  <a:lnTo>
                    <a:pt x="5283" y="31915"/>
                  </a:lnTo>
                  <a:lnTo>
                    <a:pt x="5473" y="31991"/>
                  </a:lnTo>
                  <a:lnTo>
                    <a:pt x="5613" y="32029"/>
                  </a:lnTo>
                  <a:lnTo>
                    <a:pt x="6146" y="32207"/>
                  </a:lnTo>
                  <a:lnTo>
                    <a:pt x="6248" y="30949"/>
                  </a:lnTo>
                  <a:lnTo>
                    <a:pt x="5803" y="30822"/>
                  </a:lnTo>
                  <a:lnTo>
                    <a:pt x="5410" y="30734"/>
                  </a:lnTo>
                  <a:lnTo>
                    <a:pt x="5207" y="30721"/>
                  </a:lnTo>
                  <a:lnTo>
                    <a:pt x="4610" y="30657"/>
                  </a:lnTo>
                  <a:lnTo>
                    <a:pt x="4394" y="30657"/>
                  </a:lnTo>
                  <a:lnTo>
                    <a:pt x="4191" y="30645"/>
                  </a:lnTo>
                  <a:lnTo>
                    <a:pt x="3771" y="30657"/>
                  </a:lnTo>
                  <a:lnTo>
                    <a:pt x="3568" y="30695"/>
                  </a:lnTo>
                  <a:lnTo>
                    <a:pt x="3352" y="30708"/>
                  </a:lnTo>
                  <a:lnTo>
                    <a:pt x="2959" y="30746"/>
                  </a:lnTo>
                  <a:lnTo>
                    <a:pt x="2197" y="30949"/>
                  </a:lnTo>
                  <a:lnTo>
                    <a:pt x="2032" y="31013"/>
                  </a:lnTo>
                  <a:lnTo>
                    <a:pt x="1905" y="31051"/>
                  </a:lnTo>
                  <a:lnTo>
                    <a:pt x="1765" y="31102"/>
                  </a:lnTo>
                  <a:lnTo>
                    <a:pt x="1625" y="31140"/>
                  </a:lnTo>
                  <a:lnTo>
                    <a:pt x="1028" y="31483"/>
                  </a:lnTo>
                  <a:lnTo>
                    <a:pt x="774" y="31661"/>
                  </a:lnTo>
                  <a:lnTo>
                    <a:pt x="546" y="31864"/>
                  </a:lnTo>
                  <a:lnTo>
                    <a:pt x="368" y="32080"/>
                  </a:lnTo>
                  <a:lnTo>
                    <a:pt x="215" y="32296"/>
                  </a:lnTo>
                  <a:lnTo>
                    <a:pt x="101" y="32524"/>
                  </a:lnTo>
                  <a:lnTo>
                    <a:pt x="76" y="32651"/>
                  </a:lnTo>
                  <a:lnTo>
                    <a:pt x="0" y="33007"/>
                  </a:lnTo>
                  <a:lnTo>
                    <a:pt x="12" y="33134"/>
                  </a:lnTo>
                  <a:lnTo>
                    <a:pt x="12" y="33261"/>
                  </a:lnTo>
                  <a:lnTo>
                    <a:pt x="50" y="33489"/>
                  </a:lnTo>
                  <a:lnTo>
                    <a:pt x="114" y="33642"/>
                  </a:lnTo>
                  <a:lnTo>
                    <a:pt x="177" y="33769"/>
                  </a:lnTo>
                  <a:lnTo>
                    <a:pt x="2044" y="36626"/>
                  </a:lnTo>
                  <a:lnTo>
                    <a:pt x="2425" y="36969"/>
                  </a:lnTo>
                  <a:lnTo>
                    <a:pt x="2590" y="37122"/>
                  </a:lnTo>
                  <a:lnTo>
                    <a:pt x="2895" y="37363"/>
                  </a:lnTo>
                  <a:lnTo>
                    <a:pt x="7797" y="39687"/>
                  </a:lnTo>
                  <a:lnTo>
                    <a:pt x="7988" y="39751"/>
                  </a:lnTo>
                  <a:lnTo>
                    <a:pt x="8369" y="39827"/>
                  </a:lnTo>
                  <a:lnTo>
                    <a:pt x="8572" y="39839"/>
                  </a:lnTo>
                  <a:lnTo>
                    <a:pt x="8775" y="39865"/>
                  </a:lnTo>
                  <a:lnTo>
                    <a:pt x="9385" y="39916"/>
                  </a:lnTo>
                  <a:lnTo>
                    <a:pt x="9601" y="39916"/>
                  </a:lnTo>
                  <a:lnTo>
                    <a:pt x="10223" y="39890"/>
                  </a:lnTo>
                  <a:lnTo>
                    <a:pt x="10820" y="39814"/>
                  </a:lnTo>
                  <a:lnTo>
                    <a:pt x="11023" y="39763"/>
                  </a:lnTo>
                  <a:lnTo>
                    <a:pt x="11214" y="39738"/>
                  </a:lnTo>
                  <a:lnTo>
                    <a:pt x="12611" y="39154"/>
                  </a:lnTo>
                  <a:lnTo>
                    <a:pt x="12750" y="39077"/>
                  </a:lnTo>
                  <a:lnTo>
                    <a:pt x="13017" y="38887"/>
                  </a:lnTo>
                  <a:lnTo>
                    <a:pt x="13233" y="38684"/>
                  </a:lnTo>
                  <a:lnTo>
                    <a:pt x="13411" y="38481"/>
                  </a:lnTo>
                  <a:lnTo>
                    <a:pt x="13487" y="38354"/>
                  </a:lnTo>
                  <a:lnTo>
                    <a:pt x="13677" y="38023"/>
                  </a:lnTo>
                  <a:lnTo>
                    <a:pt x="13754" y="37782"/>
                  </a:lnTo>
                  <a:lnTo>
                    <a:pt x="13779" y="37553"/>
                  </a:lnTo>
                  <a:lnTo>
                    <a:pt x="13779" y="37312"/>
                  </a:lnTo>
                  <a:close/>
                </a:path>
                <a:path w="121284" h="40005">
                  <a:moveTo>
                    <a:pt x="20053" y="27190"/>
                  </a:moveTo>
                  <a:lnTo>
                    <a:pt x="18148" y="27419"/>
                  </a:lnTo>
                  <a:lnTo>
                    <a:pt x="18313" y="27597"/>
                  </a:lnTo>
                  <a:lnTo>
                    <a:pt x="18478" y="27686"/>
                  </a:lnTo>
                  <a:lnTo>
                    <a:pt x="18630" y="27749"/>
                  </a:lnTo>
                  <a:lnTo>
                    <a:pt x="18757" y="27787"/>
                  </a:lnTo>
                  <a:lnTo>
                    <a:pt x="18935" y="27813"/>
                  </a:lnTo>
                  <a:lnTo>
                    <a:pt x="19189" y="27813"/>
                  </a:lnTo>
                  <a:lnTo>
                    <a:pt x="19329" y="27800"/>
                  </a:lnTo>
                  <a:lnTo>
                    <a:pt x="19494" y="27749"/>
                  </a:lnTo>
                  <a:lnTo>
                    <a:pt x="19659" y="27711"/>
                  </a:lnTo>
                  <a:lnTo>
                    <a:pt x="19799" y="27622"/>
                  </a:lnTo>
                  <a:lnTo>
                    <a:pt x="19939" y="27520"/>
                  </a:lnTo>
                  <a:lnTo>
                    <a:pt x="20015" y="27393"/>
                  </a:lnTo>
                  <a:lnTo>
                    <a:pt x="20053" y="27190"/>
                  </a:lnTo>
                  <a:close/>
                </a:path>
                <a:path w="121284" h="40005">
                  <a:moveTo>
                    <a:pt x="21907" y="35128"/>
                  </a:moveTo>
                  <a:lnTo>
                    <a:pt x="21844" y="34975"/>
                  </a:lnTo>
                  <a:lnTo>
                    <a:pt x="21742" y="34848"/>
                  </a:lnTo>
                  <a:lnTo>
                    <a:pt x="21615" y="34759"/>
                  </a:lnTo>
                  <a:lnTo>
                    <a:pt x="21323" y="34531"/>
                  </a:lnTo>
                  <a:lnTo>
                    <a:pt x="21183" y="34417"/>
                  </a:lnTo>
                  <a:lnTo>
                    <a:pt x="20993" y="34302"/>
                  </a:lnTo>
                  <a:lnTo>
                    <a:pt x="20828" y="34251"/>
                  </a:lnTo>
                  <a:lnTo>
                    <a:pt x="20662" y="34213"/>
                  </a:lnTo>
                  <a:lnTo>
                    <a:pt x="20358" y="34201"/>
                  </a:lnTo>
                  <a:lnTo>
                    <a:pt x="20231" y="34213"/>
                  </a:lnTo>
                  <a:lnTo>
                    <a:pt x="20078" y="34226"/>
                  </a:lnTo>
                  <a:lnTo>
                    <a:pt x="19913" y="34290"/>
                  </a:lnTo>
                  <a:lnTo>
                    <a:pt x="19761" y="34366"/>
                  </a:lnTo>
                  <a:lnTo>
                    <a:pt x="19380" y="34518"/>
                  </a:lnTo>
                  <a:lnTo>
                    <a:pt x="19215" y="34582"/>
                  </a:lnTo>
                  <a:lnTo>
                    <a:pt x="19050" y="34632"/>
                  </a:lnTo>
                  <a:lnTo>
                    <a:pt x="18897" y="34734"/>
                  </a:lnTo>
                  <a:lnTo>
                    <a:pt x="18808" y="34861"/>
                  </a:lnTo>
                  <a:lnTo>
                    <a:pt x="18757" y="35140"/>
                  </a:lnTo>
                  <a:lnTo>
                    <a:pt x="18834" y="35267"/>
                  </a:lnTo>
                  <a:lnTo>
                    <a:pt x="18961" y="35394"/>
                  </a:lnTo>
                  <a:lnTo>
                    <a:pt x="19342" y="35712"/>
                  </a:lnTo>
                  <a:lnTo>
                    <a:pt x="19507" y="35852"/>
                  </a:lnTo>
                  <a:lnTo>
                    <a:pt x="19672" y="35915"/>
                  </a:lnTo>
                  <a:lnTo>
                    <a:pt x="19824" y="35979"/>
                  </a:lnTo>
                  <a:lnTo>
                    <a:pt x="20002" y="36004"/>
                  </a:lnTo>
                  <a:lnTo>
                    <a:pt x="20193" y="36017"/>
                  </a:lnTo>
                  <a:lnTo>
                    <a:pt x="20383" y="36017"/>
                  </a:lnTo>
                  <a:lnTo>
                    <a:pt x="20574" y="35991"/>
                  </a:lnTo>
                  <a:lnTo>
                    <a:pt x="20701" y="35941"/>
                  </a:lnTo>
                  <a:lnTo>
                    <a:pt x="21463" y="35648"/>
                  </a:lnTo>
                  <a:lnTo>
                    <a:pt x="21615" y="35572"/>
                  </a:lnTo>
                  <a:lnTo>
                    <a:pt x="21742" y="35496"/>
                  </a:lnTo>
                  <a:lnTo>
                    <a:pt x="21844" y="35369"/>
                  </a:lnTo>
                  <a:lnTo>
                    <a:pt x="21907" y="35229"/>
                  </a:lnTo>
                  <a:close/>
                </a:path>
                <a:path w="121284" h="40005">
                  <a:moveTo>
                    <a:pt x="28168" y="26555"/>
                  </a:moveTo>
                  <a:lnTo>
                    <a:pt x="26276" y="26352"/>
                  </a:lnTo>
                  <a:lnTo>
                    <a:pt x="26250" y="26479"/>
                  </a:lnTo>
                  <a:lnTo>
                    <a:pt x="26314" y="26631"/>
                  </a:lnTo>
                  <a:lnTo>
                    <a:pt x="26428" y="26758"/>
                  </a:lnTo>
                  <a:lnTo>
                    <a:pt x="26568" y="26860"/>
                  </a:lnTo>
                  <a:lnTo>
                    <a:pt x="26720" y="26924"/>
                  </a:lnTo>
                  <a:lnTo>
                    <a:pt x="26885" y="26974"/>
                  </a:lnTo>
                  <a:lnTo>
                    <a:pt x="27025" y="26987"/>
                  </a:lnTo>
                  <a:lnTo>
                    <a:pt x="27368" y="27000"/>
                  </a:lnTo>
                  <a:lnTo>
                    <a:pt x="27597" y="26962"/>
                  </a:lnTo>
                  <a:lnTo>
                    <a:pt x="27749" y="26911"/>
                  </a:lnTo>
                  <a:lnTo>
                    <a:pt x="27901" y="26847"/>
                  </a:lnTo>
                  <a:lnTo>
                    <a:pt x="28028" y="26758"/>
                  </a:lnTo>
                  <a:lnTo>
                    <a:pt x="28143" y="26631"/>
                  </a:lnTo>
                  <a:close/>
                </a:path>
                <a:path w="121284" h="40005">
                  <a:moveTo>
                    <a:pt x="28282" y="25806"/>
                  </a:moveTo>
                  <a:lnTo>
                    <a:pt x="28232" y="25514"/>
                  </a:lnTo>
                  <a:lnTo>
                    <a:pt x="28168" y="25374"/>
                  </a:lnTo>
                  <a:lnTo>
                    <a:pt x="28130" y="25234"/>
                  </a:lnTo>
                  <a:lnTo>
                    <a:pt x="27990" y="24942"/>
                  </a:lnTo>
                  <a:lnTo>
                    <a:pt x="27876" y="24803"/>
                  </a:lnTo>
                  <a:lnTo>
                    <a:pt x="27787" y="24676"/>
                  </a:lnTo>
                  <a:lnTo>
                    <a:pt x="27533" y="24396"/>
                  </a:lnTo>
                  <a:lnTo>
                    <a:pt x="27406" y="24295"/>
                  </a:lnTo>
                  <a:lnTo>
                    <a:pt x="27241" y="24168"/>
                  </a:lnTo>
                  <a:lnTo>
                    <a:pt x="26873" y="23914"/>
                  </a:lnTo>
                  <a:lnTo>
                    <a:pt x="23431" y="23025"/>
                  </a:lnTo>
                  <a:lnTo>
                    <a:pt x="22948" y="23025"/>
                  </a:lnTo>
                  <a:lnTo>
                    <a:pt x="22225" y="23088"/>
                  </a:lnTo>
                  <a:lnTo>
                    <a:pt x="21539" y="23215"/>
                  </a:lnTo>
                  <a:lnTo>
                    <a:pt x="21323" y="23279"/>
                  </a:lnTo>
                  <a:lnTo>
                    <a:pt x="21082" y="23317"/>
                  </a:lnTo>
                  <a:lnTo>
                    <a:pt x="20637" y="23482"/>
                  </a:lnTo>
                  <a:lnTo>
                    <a:pt x="20472" y="23533"/>
                  </a:lnTo>
                  <a:lnTo>
                    <a:pt x="20332" y="23596"/>
                  </a:lnTo>
                  <a:lnTo>
                    <a:pt x="17894" y="26301"/>
                  </a:lnTo>
                  <a:lnTo>
                    <a:pt x="17894" y="26466"/>
                  </a:lnTo>
                  <a:lnTo>
                    <a:pt x="18161" y="27406"/>
                  </a:lnTo>
                  <a:lnTo>
                    <a:pt x="20002" y="27089"/>
                  </a:lnTo>
                  <a:lnTo>
                    <a:pt x="19939" y="26949"/>
                  </a:lnTo>
                  <a:lnTo>
                    <a:pt x="19875" y="26797"/>
                  </a:lnTo>
                  <a:lnTo>
                    <a:pt x="19824" y="26441"/>
                  </a:lnTo>
                  <a:lnTo>
                    <a:pt x="19850" y="26085"/>
                  </a:lnTo>
                  <a:lnTo>
                    <a:pt x="19926" y="25869"/>
                  </a:lnTo>
                  <a:lnTo>
                    <a:pt x="20040" y="25628"/>
                  </a:lnTo>
                  <a:lnTo>
                    <a:pt x="20180" y="25425"/>
                  </a:lnTo>
                  <a:lnTo>
                    <a:pt x="21539" y="24472"/>
                  </a:lnTo>
                  <a:lnTo>
                    <a:pt x="21666" y="24422"/>
                  </a:lnTo>
                  <a:lnTo>
                    <a:pt x="22225" y="24244"/>
                  </a:lnTo>
                  <a:lnTo>
                    <a:pt x="22644" y="24180"/>
                  </a:lnTo>
                  <a:lnTo>
                    <a:pt x="23088" y="24142"/>
                  </a:lnTo>
                  <a:lnTo>
                    <a:pt x="23380" y="24142"/>
                  </a:lnTo>
                  <a:lnTo>
                    <a:pt x="25704" y="24866"/>
                  </a:lnTo>
                  <a:lnTo>
                    <a:pt x="25844" y="24942"/>
                  </a:lnTo>
                  <a:lnTo>
                    <a:pt x="26111" y="25234"/>
                  </a:lnTo>
                  <a:lnTo>
                    <a:pt x="26263" y="25488"/>
                  </a:lnTo>
                  <a:lnTo>
                    <a:pt x="26327" y="25679"/>
                  </a:lnTo>
                  <a:lnTo>
                    <a:pt x="26352" y="25869"/>
                  </a:lnTo>
                  <a:lnTo>
                    <a:pt x="26339" y="26047"/>
                  </a:lnTo>
                  <a:lnTo>
                    <a:pt x="26301" y="26238"/>
                  </a:lnTo>
                  <a:lnTo>
                    <a:pt x="28168" y="26543"/>
                  </a:lnTo>
                  <a:lnTo>
                    <a:pt x="28219" y="26403"/>
                  </a:lnTo>
                  <a:lnTo>
                    <a:pt x="28282" y="26111"/>
                  </a:lnTo>
                  <a:lnTo>
                    <a:pt x="28282" y="25806"/>
                  </a:lnTo>
                  <a:close/>
                </a:path>
                <a:path w="121284" h="40005">
                  <a:moveTo>
                    <a:pt x="94221" y="14097"/>
                  </a:moveTo>
                  <a:lnTo>
                    <a:pt x="94170" y="13970"/>
                  </a:lnTo>
                  <a:lnTo>
                    <a:pt x="94005" y="13652"/>
                  </a:lnTo>
                  <a:lnTo>
                    <a:pt x="93954" y="13525"/>
                  </a:lnTo>
                  <a:lnTo>
                    <a:pt x="93878" y="13398"/>
                  </a:lnTo>
                  <a:lnTo>
                    <a:pt x="93700" y="13271"/>
                  </a:lnTo>
                  <a:lnTo>
                    <a:pt x="93560" y="13195"/>
                  </a:lnTo>
                  <a:lnTo>
                    <a:pt x="93383" y="13144"/>
                  </a:lnTo>
                  <a:lnTo>
                    <a:pt x="93205" y="13119"/>
                  </a:lnTo>
                  <a:lnTo>
                    <a:pt x="92824" y="13106"/>
                  </a:lnTo>
                  <a:lnTo>
                    <a:pt x="92646" y="13157"/>
                  </a:lnTo>
                  <a:lnTo>
                    <a:pt x="92443" y="13220"/>
                  </a:lnTo>
                  <a:lnTo>
                    <a:pt x="92303" y="13296"/>
                  </a:lnTo>
                  <a:lnTo>
                    <a:pt x="92163" y="13398"/>
                  </a:lnTo>
                  <a:lnTo>
                    <a:pt x="92075" y="13563"/>
                  </a:lnTo>
                  <a:lnTo>
                    <a:pt x="91935" y="13258"/>
                  </a:lnTo>
                  <a:lnTo>
                    <a:pt x="91795" y="13284"/>
                  </a:lnTo>
                  <a:lnTo>
                    <a:pt x="91630" y="13335"/>
                  </a:lnTo>
                  <a:lnTo>
                    <a:pt x="91490" y="13411"/>
                  </a:lnTo>
                  <a:lnTo>
                    <a:pt x="91363" y="13487"/>
                  </a:lnTo>
                  <a:lnTo>
                    <a:pt x="91274" y="13627"/>
                  </a:lnTo>
                  <a:lnTo>
                    <a:pt x="91211" y="13754"/>
                  </a:lnTo>
                  <a:lnTo>
                    <a:pt x="91236" y="13919"/>
                  </a:lnTo>
                  <a:lnTo>
                    <a:pt x="91325" y="14046"/>
                  </a:lnTo>
                  <a:lnTo>
                    <a:pt x="91452" y="14160"/>
                  </a:lnTo>
                  <a:lnTo>
                    <a:pt x="91440" y="14338"/>
                  </a:lnTo>
                  <a:lnTo>
                    <a:pt x="91528" y="14528"/>
                  </a:lnTo>
                  <a:lnTo>
                    <a:pt x="91668" y="14630"/>
                  </a:lnTo>
                  <a:lnTo>
                    <a:pt x="91808" y="14719"/>
                  </a:lnTo>
                  <a:lnTo>
                    <a:pt x="91960" y="14770"/>
                  </a:lnTo>
                  <a:lnTo>
                    <a:pt x="92087" y="14820"/>
                  </a:lnTo>
                  <a:lnTo>
                    <a:pt x="92227" y="14820"/>
                  </a:lnTo>
                  <a:lnTo>
                    <a:pt x="92519" y="14833"/>
                  </a:lnTo>
                  <a:lnTo>
                    <a:pt x="92659" y="14820"/>
                  </a:lnTo>
                  <a:lnTo>
                    <a:pt x="93510" y="14693"/>
                  </a:lnTo>
                  <a:lnTo>
                    <a:pt x="93649" y="14668"/>
                  </a:lnTo>
                  <a:lnTo>
                    <a:pt x="93802" y="14605"/>
                  </a:lnTo>
                  <a:lnTo>
                    <a:pt x="93954" y="14541"/>
                  </a:lnTo>
                  <a:lnTo>
                    <a:pt x="94094" y="14427"/>
                  </a:lnTo>
                  <a:lnTo>
                    <a:pt x="94183" y="14287"/>
                  </a:lnTo>
                  <a:lnTo>
                    <a:pt x="94221" y="14097"/>
                  </a:lnTo>
                  <a:close/>
                </a:path>
                <a:path w="121284" h="40005">
                  <a:moveTo>
                    <a:pt x="99656" y="3848"/>
                  </a:moveTo>
                  <a:lnTo>
                    <a:pt x="99631" y="3721"/>
                  </a:lnTo>
                  <a:lnTo>
                    <a:pt x="99504" y="3556"/>
                  </a:lnTo>
                  <a:lnTo>
                    <a:pt x="99377" y="3467"/>
                  </a:lnTo>
                  <a:lnTo>
                    <a:pt x="99199" y="3390"/>
                  </a:lnTo>
                  <a:lnTo>
                    <a:pt x="99021" y="3327"/>
                  </a:lnTo>
                  <a:lnTo>
                    <a:pt x="98844" y="3314"/>
                  </a:lnTo>
                  <a:lnTo>
                    <a:pt x="98653" y="3289"/>
                  </a:lnTo>
                  <a:lnTo>
                    <a:pt x="98463" y="3314"/>
                  </a:lnTo>
                  <a:lnTo>
                    <a:pt x="98336" y="3340"/>
                  </a:lnTo>
                  <a:lnTo>
                    <a:pt x="98209" y="3365"/>
                  </a:lnTo>
                  <a:lnTo>
                    <a:pt x="98056" y="3429"/>
                  </a:lnTo>
                  <a:lnTo>
                    <a:pt x="97878" y="3543"/>
                  </a:lnTo>
                  <a:lnTo>
                    <a:pt x="97739" y="3708"/>
                  </a:lnTo>
                  <a:lnTo>
                    <a:pt x="97713" y="3848"/>
                  </a:lnTo>
                  <a:lnTo>
                    <a:pt x="99656" y="3860"/>
                  </a:lnTo>
                  <a:close/>
                </a:path>
                <a:path w="121284" h="40005">
                  <a:moveTo>
                    <a:pt x="106286" y="12217"/>
                  </a:moveTo>
                  <a:lnTo>
                    <a:pt x="104394" y="12433"/>
                  </a:lnTo>
                  <a:lnTo>
                    <a:pt x="104482" y="12560"/>
                  </a:lnTo>
                  <a:lnTo>
                    <a:pt x="104660" y="12674"/>
                  </a:lnTo>
                  <a:lnTo>
                    <a:pt x="104800" y="12763"/>
                  </a:lnTo>
                  <a:lnTo>
                    <a:pt x="104965" y="12801"/>
                  </a:lnTo>
                  <a:lnTo>
                    <a:pt x="105156" y="12839"/>
                  </a:lnTo>
                  <a:lnTo>
                    <a:pt x="105448" y="12839"/>
                  </a:lnTo>
                  <a:lnTo>
                    <a:pt x="105625" y="12814"/>
                  </a:lnTo>
                  <a:lnTo>
                    <a:pt x="105752" y="12788"/>
                  </a:lnTo>
                  <a:lnTo>
                    <a:pt x="105879" y="12738"/>
                  </a:lnTo>
                  <a:lnTo>
                    <a:pt x="106032" y="12661"/>
                  </a:lnTo>
                  <a:lnTo>
                    <a:pt x="106172" y="12560"/>
                  </a:lnTo>
                  <a:lnTo>
                    <a:pt x="106273" y="12382"/>
                  </a:lnTo>
                  <a:lnTo>
                    <a:pt x="106286" y="12217"/>
                  </a:lnTo>
                  <a:close/>
                </a:path>
                <a:path w="121284" h="40005">
                  <a:moveTo>
                    <a:pt x="107924" y="9880"/>
                  </a:moveTo>
                  <a:lnTo>
                    <a:pt x="107848" y="9728"/>
                  </a:lnTo>
                  <a:lnTo>
                    <a:pt x="107721" y="9601"/>
                  </a:lnTo>
                  <a:lnTo>
                    <a:pt x="107594" y="9525"/>
                  </a:lnTo>
                  <a:lnTo>
                    <a:pt x="107442" y="9448"/>
                  </a:lnTo>
                  <a:lnTo>
                    <a:pt x="107276" y="9398"/>
                  </a:lnTo>
                  <a:lnTo>
                    <a:pt x="107137" y="9385"/>
                  </a:lnTo>
                  <a:lnTo>
                    <a:pt x="106845" y="9385"/>
                  </a:lnTo>
                  <a:lnTo>
                    <a:pt x="106705" y="9398"/>
                  </a:lnTo>
                  <a:lnTo>
                    <a:pt x="105092" y="9652"/>
                  </a:lnTo>
                  <a:lnTo>
                    <a:pt x="104432" y="8229"/>
                  </a:lnTo>
                  <a:lnTo>
                    <a:pt x="104355" y="8089"/>
                  </a:lnTo>
                  <a:lnTo>
                    <a:pt x="104178" y="7950"/>
                  </a:lnTo>
                  <a:lnTo>
                    <a:pt x="104038" y="7886"/>
                  </a:lnTo>
                  <a:lnTo>
                    <a:pt x="103873" y="7848"/>
                  </a:lnTo>
                  <a:lnTo>
                    <a:pt x="103682" y="7810"/>
                  </a:lnTo>
                  <a:lnTo>
                    <a:pt x="103505" y="7797"/>
                  </a:lnTo>
                  <a:lnTo>
                    <a:pt x="103301" y="7810"/>
                  </a:lnTo>
                  <a:lnTo>
                    <a:pt x="103136" y="7848"/>
                  </a:lnTo>
                  <a:lnTo>
                    <a:pt x="102958" y="7886"/>
                  </a:lnTo>
                  <a:lnTo>
                    <a:pt x="102806" y="7975"/>
                  </a:lnTo>
                  <a:lnTo>
                    <a:pt x="102666" y="8077"/>
                  </a:lnTo>
                  <a:lnTo>
                    <a:pt x="102577" y="8204"/>
                  </a:lnTo>
                  <a:lnTo>
                    <a:pt x="102552" y="8432"/>
                  </a:lnTo>
                  <a:lnTo>
                    <a:pt x="103225" y="9944"/>
                  </a:lnTo>
                  <a:lnTo>
                    <a:pt x="99453" y="10515"/>
                  </a:lnTo>
                  <a:lnTo>
                    <a:pt x="99656" y="3873"/>
                  </a:lnTo>
                  <a:lnTo>
                    <a:pt x="97713" y="3860"/>
                  </a:lnTo>
                  <a:lnTo>
                    <a:pt x="97510" y="11163"/>
                  </a:lnTo>
                  <a:lnTo>
                    <a:pt x="97510" y="11303"/>
                  </a:lnTo>
                  <a:lnTo>
                    <a:pt x="97574" y="11455"/>
                  </a:lnTo>
                  <a:lnTo>
                    <a:pt x="97713" y="11595"/>
                  </a:lnTo>
                  <a:lnTo>
                    <a:pt x="97993" y="11734"/>
                  </a:lnTo>
                  <a:lnTo>
                    <a:pt x="98120" y="11772"/>
                  </a:lnTo>
                  <a:lnTo>
                    <a:pt x="98272" y="11798"/>
                  </a:lnTo>
                  <a:lnTo>
                    <a:pt x="98412" y="11811"/>
                  </a:lnTo>
                  <a:lnTo>
                    <a:pt x="98590" y="11798"/>
                  </a:lnTo>
                  <a:lnTo>
                    <a:pt x="98755" y="11785"/>
                  </a:lnTo>
                  <a:lnTo>
                    <a:pt x="103720" y="11023"/>
                  </a:lnTo>
                  <a:lnTo>
                    <a:pt x="104381" y="12420"/>
                  </a:lnTo>
                  <a:lnTo>
                    <a:pt x="106248" y="12128"/>
                  </a:lnTo>
                  <a:lnTo>
                    <a:pt x="105587" y="10731"/>
                  </a:lnTo>
                  <a:lnTo>
                    <a:pt x="107213" y="10477"/>
                  </a:lnTo>
                  <a:lnTo>
                    <a:pt x="107353" y="10452"/>
                  </a:lnTo>
                  <a:lnTo>
                    <a:pt x="107505" y="10388"/>
                  </a:lnTo>
                  <a:lnTo>
                    <a:pt x="107696" y="10312"/>
                  </a:lnTo>
                  <a:lnTo>
                    <a:pt x="107810" y="10185"/>
                  </a:lnTo>
                  <a:lnTo>
                    <a:pt x="107911" y="10045"/>
                  </a:lnTo>
                  <a:lnTo>
                    <a:pt x="107924" y="9880"/>
                  </a:lnTo>
                  <a:close/>
                </a:path>
                <a:path w="121284" h="40005">
                  <a:moveTo>
                    <a:pt x="110680" y="1816"/>
                  </a:moveTo>
                  <a:lnTo>
                    <a:pt x="110528" y="1714"/>
                  </a:lnTo>
                  <a:lnTo>
                    <a:pt x="110286" y="1625"/>
                  </a:lnTo>
                  <a:lnTo>
                    <a:pt x="110121" y="1587"/>
                  </a:lnTo>
                  <a:lnTo>
                    <a:pt x="109689" y="1574"/>
                  </a:lnTo>
                  <a:lnTo>
                    <a:pt x="109550" y="1600"/>
                  </a:lnTo>
                  <a:lnTo>
                    <a:pt x="109372" y="1651"/>
                  </a:lnTo>
                  <a:lnTo>
                    <a:pt x="109194" y="1727"/>
                  </a:lnTo>
                  <a:lnTo>
                    <a:pt x="109067" y="1816"/>
                  </a:lnTo>
                  <a:lnTo>
                    <a:pt x="108953" y="1943"/>
                  </a:lnTo>
                  <a:lnTo>
                    <a:pt x="108915" y="2209"/>
                  </a:lnTo>
                  <a:lnTo>
                    <a:pt x="108978" y="2349"/>
                  </a:lnTo>
                  <a:lnTo>
                    <a:pt x="110680" y="1816"/>
                  </a:lnTo>
                  <a:close/>
                </a:path>
                <a:path w="121284" h="40005">
                  <a:moveTo>
                    <a:pt x="121018" y="596"/>
                  </a:moveTo>
                  <a:lnTo>
                    <a:pt x="119087" y="533"/>
                  </a:lnTo>
                  <a:lnTo>
                    <a:pt x="118249" y="8483"/>
                  </a:lnTo>
                  <a:lnTo>
                    <a:pt x="110680" y="1828"/>
                  </a:lnTo>
                  <a:lnTo>
                    <a:pt x="109067" y="2451"/>
                  </a:lnTo>
                  <a:lnTo>
                    <a:pt x="118224" y="10464"/>
                  </a:lnTo>
                  <a:lnTo>
                    <a:pt x="118351" y="10553"/>
                  </a:lnTo>
                  <a:lnTo>
                    <a:pt x="118630" y="10668"/>
                  </a:lnTo>
                  <a:lnTo>
                    <a:pt x="118770" y="10706"/>
                  </a:lnTo>
                  <a:lnTo>
                    <a:pt x="118897" y="10718"/>
                  </a:lnTo>
                  <a:lnTo>
                    <a:pt x="119227" y="10718"/>
                  </a:lnTo>
                  <a:lnTo>
                    <a:pt x="119367" y="10693"/>
                  </a:lnTo>
                  <a:lnTo>
                    <a:pt x="119507" y="10655"/>
                  </a:lnTo>
                  <a:lnTo>
                    <a:pt x="119659" y="10604"/>
                  </a:lnTo>
                  <a:lnTo>
                    <a:pt x="119799" y="10528"/>
                  </a:lnTo>
                  <a:lnTo>
                    <a:pt x="119951" y="10388"/>
                  </a:lnTo>
                  <a:lnTo>
                    <a:pt x="120015" y="10223"/>
                  </a:lnTo>
                  <a:lnTo>
                    <a:pt x="121018" y="596"/>
                  </a:lnTo>
                  <a:close/>
                </a:path>
                <a:path w="121284" h="40005">
                  <a:moveTo>
                    <a:pt x="121018" y="495"/>
                  </a:moveTo>
                  <a:lnTo>
                    <a:pt x="120954" y="355"/>
                  </a:lnTo>
                  <a:lnTo>
                    <a:pt x="120815" y="215"/>
                  </a:lnTo>
                  <a:lnTo>
                    <a:pt x="120675" y="139"/>
                  </a:lnTo>
                  <a:lnTo>
                    <a:pt x="120523" y="76"/>
                  </a:lnTo>
                  <a:lnTo>
                    <a:pt x="120357" y="25"/>
                  </a:lnTo>
                  <a:lnTo>
                    <a:pt x="120167" y="0"/>
                  </a:lnTo>
                  <a:lnTo>
                    <a:pt x="119964" y="0"/>
                  </a:lnTo>
                  <a:lnTo>
                    <a:pt x="119786" y="25"/>
                  </a:lnTo>
                  <a:lnTo>
                    <a:pt x="119519" y="88"/>
                  </a:lnTo>
                  <a:lnTo>
                    <a:pt x="119380" y="165"/>
                  </a:lnTo>
                  <a:lnTo>
                    <a:pt x="119253" y="241"/>
                  </a:lnTo>
                  <a:lnTo>
                    <a:pt x="119138" y="393"/>
                  </a:lnTo>
                  <a:lnTo>
                    <a:pt x="119087" y="520"/>
                  </a:lnTo>
                  <a:lnTo>
                    <a:pt x="121018" y="58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861844" y="1383169"/>
              <a:ext cx="383540" cy="110489"/>
            </a:xfrm>
            <a:custGeom>
              <a:avLst/>
              <a:gdLst/>
              <a:ahLst/>
              <a:cxnLst/>
              <a:rect l="l" t="t" r="r" b="b"/>
              <a:pathLst>
                <a:path w="383540" h="110490">
                  <a:moveTo>
                    <a:pt x="2159" y="7683"/>
                  </a:moveTo>
                  <a:lnTo>
                    <a:pt x="1993" y="7594"/>
                  </a:lnTo>
                  <a:lnTo>
                    <a:pt x="1828" y="7531"/>
                  </a:lnTo>
                  <a:lnTo>
                    <a:pt x="1663" y="7480"/>
                  </a:lnTo>
                  <a:lnTo>
                    <a:pt x="1524" y="7454"/>
                  </a:lnTo>
                  <a:lnTo>
                    <a:pt x="1206" y="7454"/>
                  </a:lnTo>
                  <a:lnTo>
                    <a:pt x="965" y="7493"/>
                  </a:lnTo>
                  <a:lnTo>
                    <a:pt x="800" y="7556"/>
                  </a:lnTo>
                  <a:lnTo>
                    <a:pt x="660" y="7620"/>
                  </a:lnTo>
                  <a:lnTo>
                    <a:pt x="482" y="7772"/>
                  </a:lnTo>
                  <a:lnTo>
                    <a:pt x="419" y="7912"/>
                  </a:lnTo>
                  <a:lnTo>
                    <a:pt x="406" y="8051"/>
                  </a:lnTo>
                  <a:lnTo>
                    <a:pt x="482" y="8242"/>
                  </a:lnTo>
                  <a:lnTo>
                    <a:pt x="2159" y="7683"/>
                  </a:lnTo>
                  <a:close/>
                </a:path>
                <a:path w="383540" h="110490">
                  <a:moveTo>
                    <a:pt x="3009" y="9817"/>
                  </a:moveTo>
                  <a:lnTo>
                    <a:pt x="2908" y="9639"/>
                  </a:lnTo>
                  <a:lnTo>
                    <a:pt x="2755" y="9525"/>
                  </a:lnTo>
                  <a:lnTo>
                    <a:pt x="2616" y="9436"/>
                  </a:lnTo>
                  <a:lnTo>
                    <a:pt x="2451" y="9385"/>
                  </a:lnTo>
                  <a:lnTo>
                    <a:pt x="2324" y="9347"/>
                  </a:lnTo>
                  <a:lnTo>
                    <a:pt x="2184" y="9334"/>
                  </a:lnTo>
                  <a:lnTo>
                    <a:pt x="1892" y="9334"/>
                  </a:lnTo>
                  <a:lnTo>
                    <a:pt x="1752" y="9359"/>
                  </a:lnTo>
                  <a:lnTo>
                    <a:pt x="1587" y="9398"/>
                  </a:lnTo>
                  <a:lnTo>
                    <a:pt x="1460" y="9436"/>
                  </a:lnTo>
                  <a:lnTo>
                    <a:pt x="1295" y="9537"/>
                  </a:lnTo>
                  <a:lnTo>
                    <a:pt x="1143" y="9702"/>
                  </a:lnTo>
                  <a:lnTo>
                    <a:pt x="1079" y="9842"/>
                  </a:lnTo>
                  <a:lnTo>
                    <a:pt x="3009" y="9931"/>
                  </a:lnTo>
                  <a:close/>
                </a:path>
                <a:path w="383540" h="110490">
                  <a:moveTo>
                    <a:pt x="9131" y="13576"/>
                  </a:moveTo>
                  <a:lnTo>
                    <a:pt x="9067" y="13423"/>
                  </a:lnTo>
                  <a:lnTo>
                    <a:pt x="8966" y="13296"/>
                  </a:lnTo>
                  <a:lnTo>
                    <a:pt x="8839" y="13208"/>
                  </a:lnTo>
                  <a:lnTo>
                    <a:pt x="8648" y="13131"/>
                  </a:lnTo>
                  <a:lnTo>
                    <a:pt x="8509" y="13093"/>
                  </a:lnTo>
                  <a:lnTo>
                    <a:pt x="8369" y="13068"/>
                  </a:lnTo>
                  <a:lnTo>
                    <a:pt x="8191" y="13055"/>
                  </a:lnTo>
                  <a:lnTo>
                    <a:pt x="8001" y="13068"/>
                  </a:lnTo>
                  <a:lnTo>
                    <a:pt x="7823" y="13093"/>
                  </a:lnTo>
                  <a:lnTo>
                    <a:pt x="7620" y="13157"/>
                  </a:lnTo>
                  <a:lnTo>
                    <a:pt x="2120" y="15379"/>
                  </a:lnTo>
                  <a:lnTo>
                    <a:pt x="3009" y="9944"/>
                  </a:lnTo>
                  <a:lnTo>
                    <a:pt x="1079" y="9855"/>
                  </a:lnTo>
                  <a:lnTo>
                    <a:pt x="0" y="16471"/>
                  </a:lnTo>
                  <a:lnTo>
                    <a:pt x="12" y="16624"/>
                  </a:lnTo>
                  <a:lnTo>
                    <a:pt x="76" y="16751"/>
                  </a:lnTo>
                  <a:lnTo>
                    <a:pt x="203" y="16878"/>
                  </a:lnTo>
                  <a:lnTo>
                    <a:pt x="330" y="16954"/>
                  </a:lnTo>
                  <a:lnTo>
                    <a:pt x="495" y="17005"/>
                  </a:lnTo>
                  <a:lnTo>
                    <a:pt x="622" y="17056"/>
                  </a:lnTo>
                  <a:lnTo>
                    <a:pt x="749" y="17068"/>
                  </a:lnTo>
                  <a:lnTo>
                    <a:pt x="876" y="17081"/>
                  </a:lnTo>
                  <a:lnTo>
                    <a:pt x="1028" y="17081"/>
                  </a:lnTo>
                  <a:lnTo>
                    <a:pt x="1168" y="17068"/>
                  </a:lnTo>
                  <a:lnTo>
                    <a:pt x="1308" y="17043"/>
                  </a:lnTo>
                  <a:lnTo>
                    <a:pt x="1473" y="16992"/>
                  </a:lnTo>
                  <a:lnTo>
                    <a:pt x="8712" y="14071"/>
                  </a:lnTo>
                  <a:lnTo>
                    <a:pt x="8839" y="14020"/>
                  </a:lnTo>
                  <a:lnTo>
                    <a:pt x="8966" y="13931"/>
                  </a:lnTo>
                  <a:lnTo>
                    <a:pt x="9067" y="13804"/>
                  </a:lnTo>
                  <a:lnTo>
                    <a:pt x="9131" y="13677"/>
                  </a:lnTo>
                  <a:close/>
                </a:path>
                <a:path w="383540" h="110490">
                  <a:moveTo>
                    <a:pt x="18605" y="9690"/>
                  </a:moveTo>
                  <a:lnTo>
                    <a:pt x="18554" y="9563"/>
                  </a:lnTo>
                  <a:lnTo>
                    <a:pt x="13830" y="393"/>
                  </a:lnTo>
                  <a:lnTo>
                    <a:pt x="13728" y="266"/>
                  </a:lnTo>
                  <a:lnTo>
                    <a:pt x="13563" y="139"/>
                  </a:lnTo>
                  <a:lnTo>
                    <a:pt x="13411" y="63"/>
                  </a:lnTo>
                  <a:lnTo>
                    <a:pt x="13246" y="38"/>
                  </a:lnTo>
                  <a:lnTo>
                    <a:pt x="13055" y="0"/>
                  </a:lnTo>
                  <a:lnTo>
                    <a:pt x="12763" y="0"/>
                  </a:lnTo>
                  <a:lnTo>
                    <a:pt x="12636" y="12"/>
                  </a:lnTo>
                  <a:lnTo>
                    <a:pt x="12496" y="50"/>
                  </a:lnTo>
                  <a:lnTo>
                    <a:pt x="12331" y="88"/>
                  </a:lnTo>
                  <a:lnTo>
                    <a:pt x="12192" y="177"/>
                  </a:lnTo>
                  <a:lnTo>
                    <a:pt x="12052" y="292"/>
                  </a:lnTo>
                  <a:lnTo>
                    <a:pt x="11950" y="469"/>
                  </a:lnTo>
                  <a:lnTo>
                    <a:pt x="11950" y="635"/>
                  </a:lnTo>
                  <a:lnTo>
                    <a:pt x="15913" y="8356"/>
                  </a:lnTo>
                  <a:lnTo>
                    <a:pt x="4851" y="3606"/>
                  </a:lnTo>
                  <a:lnTo>
                    <a:pt x="4686" y="3543"/>
                  </a:lnTo>
                  <a:lnTo>
                    <a:pt x="4559" y="3530"/>
                  </a:lnTo>
                  <a:lnTo>
                    <a:pt x="4368" y="3492"/>
                  </a:lnTo>
                  <a:lnTo>
                    <a:pt x="4127" y="3492"/>
                  </a:lnTo>
                  <a:lnTo>
                    <a:pt x="3937" y="3530"/>
                  </a:lnTo>
                  <a:lnTo>
                    <a:pt x="3771" y="3568"/>
                  </a:lnTo>
                  <a:lnTo>
                    <a:pt x="3619" y="3632"/>
                  </a:lnTo>
                  <a:lnTo>
                    <a:pt x="3492" y="3721"/>
                  </a:lnTo>
                  <a:lnTo>
                    <a:pt x="3365" y="3835"/>
                  </a:lnTo>
                  <a:lnTo>
                    <a:pt x="3314" y="3987"/>
                  </a:lnTo>
                  <a:lnTo>
                    <a:pt x="3314" y="4127"/>
                  </a:lnTo>
                  <a:lnTo>
                    <a:pt x="3365" y="4267"/>
                  </a:lnTo>
                  <a:lnTo>
                    <a:pt x="3530" y="4406"/>
                  </a:lnTo>
                  <a:lnTo>
                    <a:pt x="3695" y="4495"/>
                  </a:lnTo>
                  <a:lnTo>
                    <a:pt x="17068" y="10223"/>
                  </a:lnTo>
                  <a:lnTo>
                    <a:pt x="17233" y="10287"/>
                  </a:lnTo>
                  <a:lnTo>
                    <a:pt x="17360" y="10312"/>
                  </a:lnTo>
                  <a:lnTo>
                    <a:pt x="17551" y="10337"/>
                  </a:lnTo>
                  <a:lnTo>
                    <a:pt x="17741" y="10337"/>
                  </a:lnTo>
                  <a:lnTo>
                    <a:pt x="17881" y="10312"/>
                  </a:lnTo>
                  <a:lnTo>
                    <a:pt x="18021" y="10287"/>
                  </a:lnTo>
                  <a:lnTo>
                    <a:pt x="18148" y="10261"/>
                  </a:lnTo>
                  <a:lnTo>
                    <a:pt x="18300" y="10198"/>
                  </a:lnTo>
                  <a:lnTo>
                    <a:pt x="18427" y="10109"/>
                  </a:lnTo>
                  <a:lnTo>
                    <a:pt x="18554" y="9982"/>
                  </a:lnTo>
                  <a:lnTo>
                    <a:pt x="18605" y="9855"/>
                  </a:lnTo>
                  <a:lnTo>
                    <a:pt x="18605" y="9690"/>
                  </a:lnTo>
                  <a:close/>
                </a:path>
                <a:path w="383540" h="110490">
                  <a:moveTo>
                    <a:pt x="337756" y="56553"/>
                  </a:moveTo>
                  <a:lnTo>
                    <a:pt x="337591" y="56400"/>
                  </a:lnTo>
                  <a:lnTo>
                    <a:pt x="337439" y="56337"/>
                  </a:lnTo>
                  <a:lnTo>
                    <a:pt x="337248" y="56286"/>
                  </a:lnTo>
                  <a:lnTo>
                    <a:pt x="337019" y="56248"/>
                  </a:lnTo>
                  <a:lnTo>
                    <a:pt x="336804" y="56235"/>
                  </a:lnTo>
                  <a:lnTo>
                    <a:pt x="336651" y="56248"/>
                  </a:lnTo>
                  <a:lnTo>
                    <a:pt x="336461" y="56299"/>
                  </a:lnTo>
                  <a:lnTo>
                    <a:pt x="336321" y="56362"/>
                  </a:lnTo>
                  <a:lnTo>
                    <a:pt x="336194" y="56413"/>
                  </a:lnTo>
                  <a:lnTo>
                    <a:pt x="336054" y="56515"/>
                  </a:lnTo>
                  <a:lnTo>
                    <a:pt x="335927" y="56718"/>
                  </a:lnTo>
                  <a:lnTo>
                    <a:pt x="335927" y="56845"/>
                  </a:lnTo>
                  <a:lnTo>
                    <a:pt x="335991" y="57010"/>
                  </a:lnTo>
                  <a:lnTo>
                    <a:pt x="337756" y="56553"/>
                  </a:lnTo>
                  <a:close/>
                </a:path>
                <a:path w="383540" h="110490">
                  <a:moveTo>
                    <a:pt x="345414" y="64909"/>
                  </a:moveTo>
                  <a:lnTo>
                    <a:pt x="345338" y="64757"/>
                  </a:lnTo>
                  <a:lnTo>
                    <a:pt x="345198" y="64604"/>
                  </a:lnTo>
                  <a:lnTo>
                    <a:pt x="345008" y="64350"/>
                  </a:lnTo>
                  <a:lnTo>
                    <a:pt x="344932" y="64223"/>
                  </a:lnTo>
                  <a:lnTo>
                    <a:pt x="344792" y="64135"/>
                  </a:lnTo>
                  <a:lnTo>
                    <a:pt x="344639" y="64046"/>
                  </a:lnTo>
                  <a:lnTo>
                    <a:pt x="344449" y="63982"/>
                  </a:lnTo>
                  <a:lnTo>
                    <a:pt x="344220" y="63944"/>
                  </a:lnTo>
                  <a:lnTo>
                    <a:pt x="344093" y="63931"/>
                  </a:lnTo>
                  <a:lnTo>
                    <a:pt x="343928" y="63944"/>
                  </a:lnTo>
                  <a:lnTo>
                    <a:pt x="343789" y="63957"/>
                  </a:lnTo>
                  <a:lnTo>
                    <a:pt x="343662" y="63982"/>
                  </a:lnTo>
                  <a:lnTo>
                    <a:pt x="343535" y="64046"/>
                  </a:lnTo>
                  <a:lnTo>
                    <a:pt x="343103" y="64160"/>
                  </a:lnTo>
                  <a:lnTo>
                    <a:pt x="342874" y="64211"/>
                  </a:lnTo>
                  <a:lnTo>
                    <a:pt x="342747" y="64249"/>
                  </a:lnTo>
                  <a:lnTo>
                    <a:pt x="342620" y="64300"/>
                  </a:lnTo>
                  <a:lnTo>
                    <a:pt x="342480" y="64389"/>
                  </a:lnTo>
                  <a:lnTo>
                    <a:pt x="342379" y="64516"/>
                  </a:lnTo>
                  <a:lnTo>
                    <a:pt x="342315" y="64643"/>
                  </a:lnTo>
                  <a:lnTo>
                    <a:pt x="342315" y="64770"/>
                  </a:lnTo>
                  <a:lnTo>
                    <a:pt x="342392" y="64935"/>
                  </a:lnTo>
                  <a:lnTo>
                    <a:pt x="342773" y="65405"/>
                  </a:lnTo>
                  <a:lnTo>
                    <a:pt x="342900" y="65519"/>
                  </a:lnTo>
                  <a:lnTo>
                    <a:pt x="343027" y="65595"/>
                  </a:lnTo>
                  <a:lnTo>
                    <a:pt x="343192" y="65659"/>
                  </a:lnTo>
                  <a:lnTo>
                    <a:pt x="343319" y="65697"/>
                  </a:lnTo>
                  <a:lnTo>
                    <a:pt x="343458" y="65722"/>
                  </a:lnTo>
                  <a:lnTo>
                    <a:pt x="343827" y="65722"/>
                  </a:lnTo>
                  <a:lnTo>
                    <a:pt x="344017" y="65697"/>
                  </a:lnTo>
                  <a:lnTo>
                    <a:pt x="344792" y="65493"/>
                  </a:lnTo>
                  <a:lnTo>
                    <a:pt x="344982" y="65430"/>
                  </a:lnTo>
                  <a:lnTo>
                    <a:pt x="345122" y="65366"/>
                  </a:lnTo>
                  <a:lnTo>
                    <a:pt x="345249" y="65278"/>
                  </a:lnTo>
                  <a:lnTo>
                    <a:pt x="345351" y="65151"/>
                  </a:lnTo>
                  <a:lnTo>
                    <a:pt x="345414" y="65024"/>
                  </a:lnTo>
                  <a:close/>
                </a:path>
                <a:path w="383540" h="110490">
                  <a:moveTo>
                    <a:pt x="354037" y="55232"/>
                  </a:moveTo>
                  <a:lnTo>
                    <a:pt x="354012" y="55092"/>
                  </a:lnTo>
                  <a:lnTo>
                    <a:pt x="353923" y="54965"/>
                  </a:lnTo>
                  <a:lnTo>
                    <a:pt x="353745" y="54838"/>
                  </a:lnTo>
                  <a:lnTo>
                    <a:pt x="353580" y="54749"/>
                  </a:lnTo>
                  <a:lnTo>
                    <a:pt x="353441" y="54724"/>
                  </a:lnTo>
                  <a:lnTo>
                    <a:pt x="353250" y="54673"/>
                  </a:lnTo>
                  <a:lnTo>
                    <a:pt x="348475" y="53289"/>
                  </a:lnTo>
                  <a:lnTo>
                    <a:pt x="348322" y="53263"/>
                  </a:lnTo>
                  <a:lnTo>
                    <a:pt x="348094" y="53238"/>
                  </a:lnTo>
                  <a:lnTo>
                    <a:pt x="347954" y="53238"/>
                  </a:lnTo>
                  <a:lnTo>
                    <a:pt x="347738" y="53276"/>
                  </a:lnTo>
                  <a:lnTo>
                    <a:pt x="347586" y="53301"/>
                  </a:lnTo>
                  <a:lnTo>
                    <a:pt x="347357" y="53378"/>
                  </a:lnTo>
                  <a:lnTo>
                    <a:pt x="347192" y="53517"/>
                  </a:lnTo>
                  <a:lnTo>
                    <a:pt x="347103" y="53644"/>
                  </a:lnTo>
                  <a:lnTo>
                    <a:pt x="347078" y="53848"/>
                  </a:lnTo>
                  <a:lnTo>
                    <a:pt x="347154" y="54000"/>
                  </a:lnTo>
                  <a:lnTo>
                    <a:pt x="347268" y="54140"/>
                  </a:lnTo>
                  <a:lnTo>
                    <a:pt x="347395" y="54216"/>
                  </a:lnTo>
                  <a:lnTo>
                    <a:pt x="347548" y="54292"/>
                  </a:lnTo>
                  <a:lnTo>
                    <a:pt x="350850" y="55232"/>
                  </a:lnTo>
                  <a:lnTo>
                    <a:pt x="339229" y="58369"/>
                  </a:lnTo>
                  <a:lnTo>
                    <a:pt x="337769" y="56553"/>
                  </a:lnTo>
                  <a:lnTo>
                    <a:pt x="336016" y="57035"/>
                  </a:lnTo>
                  <a:lnTo>
                    <a:pt x="337794" y="59245"/>
                  </a:lnTo>
                  <a:lnTo>
                    <a:pt x="337908" y="59385"/>
                  </a:lnTo>
                  <a:lnTo>
                    <a:pt x="339725" y="61620"/>
                  </a:lnTo>
                  <a:lnTo>
                    <a:pt x="339852" y="61747"/>
                  </a:lnTo>
                  <a:lnTo>
                    <a:pt x="340067" y="61861"/>
                  </a:lnTo>
                  <a:lnTo>
                    <a:pt x="340220" y="61899"/>
                  </a:lnTo>
                  <a:lnTo>
                    <a:pt x="340398" y="61950"/>
                  </a:lnTo>
                  <a:lnTo>
                    <a:pt x="340791" y="61950"/>
                  </a:lnTo>
                  <a:lnTo>
                    <a:pt x="340956" y="61899"/>
                  </a:lnTo>
                  <a:lnTo>
                    <a:pt x="341122" y="61861"/>
                  </a:lnTo>
                  <a:lnTo>
                    <a:pt x="341312" y="61785"/>
                  </a:lnTo>
                  <a:lnTo>
                    <a:pt x="341452" y="61658"/>
                  </a:lnTo>
                  <a:lnTo>
                    <a:pt x="341541" y="61506"/>
                  </a:lnTo>
                  <a:lnTo>
                    <a:pt x="341553" y="61353"/>
                  </a:lnTo>
                  <a:lnTo>
                    <a:pt x="341490" y="61175"/>
                  </a:lnTo>
                  <a:lnTo>
                    <a:pt x="340029" y="59359"/>
                  </a:lnTo>
                  <a:lnTo>
                    <a:pt x="353415" y="55753"/>
                  </a:lnTo>
                  <a:lnTo>
                    <a:pt x="353568" y="55714"/>
                  </a:lnTo>
                  <a:lnTo>
                    <a:pt x="353720" y="55664"/>
                  </a:lnTo>
                  <a:lnTo>
                    <a:pt x="353860" y="55549"/>
                  </a:lnTo>
                  <a:lnTo>
                    <a:pt x="353974" y="55422"/>
                  </a:lnTo>
                  <a:lnTo>
                    <a:pt x="354025" y="55295"/>
                  </a:lnTo>
                  <a:close/>
                </a:path>
                <a:path w="383540" h="110490">
                  <a:moveTo>
                    <a:pt x="363562" y="66916"/>
                  </a:moveTo>
                  <a:lnTo>
                    <a:pt x="361238" y="65430"/>
                  </a:lnTo>
                  <a:lnTo>
                    <a:pt x="360972" y="65328"/>
                  </a:lnTo>
                  <a:lnTo>
                    <a:pt x="360438" y="65176"/>
                  </a:lnTo>
                  <a:lnTo>
                    <a:pt x="360172" y="65138"/>
                  </a:lnTo>
                  <a:lnTo>
                    <a:pt x="359879" y="65074"/>
                  </a:lnTo>
                  <a:lnTo>
                    <a:pt x="359321" y="64973"/>
                  </a:lnTo>
                  <a:lnTo>
                    <a:pt x="358736" y="64922"/>
                  </a:lnTo>
                  <a:lnTo>
                    <a:pt x="358140" y="64897"/>
                  </a:lnTo>
                  <a:lnTo>
                    <a:pt x="357822" y="64922"/>
                  </a:lnTo>
                  <a:lnTo>
                    <a:pt x="357365" y="64935"/>
                  </a:lnTo>
                  <a:lnTo>
                    <a:pt x="357225" y="64947"/>
                  </a:lnTo>
                  <a:lnTo>
                    <a:pt x="357035" y="64985"/>
                  </a:lnTo>
                  <a:lnTo>
                    <a:pt x="356882" y="65049"/>
                  </a:lnTo>
                  <a:lnTo>
                    <a:pt x="356743" y="65112"/>
                  </a:lnTo>
                  <a:lnTo>
                    <a:pt x="356628" y="65239"/>
                  </a:lnTo>
                  <a:lnTo>
                    <a:pt x="356527" y="65366"/>
                  </a:lnTo>
                  <a:lnTo>
                    <a:pt x="356514" y="65557"/>
                  </a:lnTo>
                  <a:lnTo>
                    <a:pt x="356628" y="65735"/>
                  </a:lnTo>
                  <a:lnTo>
                    <a:pt x="356781" y="65874"/>
                  </a:lnTo>
                  <a:lnTo>
                    <a:pt x="356933" y="65951"/>
                  </a:lnTo>
                  <a:lnTo>
                    <a:pt x="357085" y="65989"/>
                  </a:lnTo>
                  <a:lnTo>
                    <a:pt x="357225" y="66027"/>
                  </a:lnTo>
                  <a:lnTo>
                    <a:pt x="357593" y="66040"/>
                  </a:lnTo>
                  <a:lnTo>
                    <a:pt x="357822" y="66027"/>
                  </a:lnTo>
                  <a:lnTo>
                    <a:pt x="358140" y="66027"/>
                  </a:lnTo>
                  <a:lnTo>
                    <a:pt x="360235" y="66382"/>
                  </a:lnTo>
                  <a:lnTo>
                    <a:pt x="360400" y="66433"/>
                  </a:lnTo>
                  <a:lnTo>
                    <a:pt x="360743" y="66560"/>
                  </a:lnTo>
                  <a:lnTo>
                    <a:pt x="360883" y="66636"/>
                  </a:lnTo>
                  <a:lnTo>
                    <a:pt x="361022" y="66738"/>
                  </a:lnTo>
                  <a:lnTo>
                    <a:pt x="361302" y="66903"/>
                  </a:lnTo>
                  <a:lnTo>
                    <a:pt x="361530" y="67094"/>
                  </a:lnTo>
                  <a:lnTo>
                    <a:pt x="361721" y="67297"/>
                  </a:lnTo>
                  <a:lnTo>
                    <a:pt x="363562" y="66916"/>
                  </a:lnTo>
                  <a:close/>
                </a:path>
                <a:path w="383540" h="110490">
                  <a:moveTo>
                    <a:pt x="364045" y="68148"/>
                  </a:moveTo>
                  <a:lnTo>
                    <a:pt x="363639" y="67005"/>
                  </a:lnTo>
                  <a:lnTo>
                    <a:pt x="361835" y="67398"/>
                  </a:lnTo>
                  <a:lnTo>
                    <a:pt x="361975" y="67640"/>
                  </a:lnTo>
                  <a:lnTo>
                    <a:pt x="362051" y="67792"/>
                  </a:lnTo>
                  <a:lnTo>
                    <a:pt x="362089" y="67957"/>
                  </a:lnTo>
                  <a:lnTo>
                    <a:pt x="362102" y="68122"/>
                  </a:lnTo>
                  <a:lnTo>
                    <a:pt x="362089" y="68300"/>
                  </a:lnTo>
                  <a:lnTo>
                    <a:pt x="362038" y="68465"/>
                  </a:lnTo>
                  <a:lnTo>
                    <a:pt x="361937" y="68719"/>
                  </a:lnTo>
                  <a:lnTo>
                    <a:pt x="361670" y="69024"/>
                  </a:lnTo>
                  <a:lnTo>
                    <a:pt x="361327" y="69278"/>
                  </a:lnTo>
                  <a:lnTo>
                    <a:pt x="360883" y="69519"/>
                  </a:lnTo>
                  <a:lnTo>
                    <a:pt x="360756" y="69557"/>
                  </a:lnTo>
                  <a:lnTo>
                    <a:pt x="360514" y="69659"/>
                  </a:lnTo>
                  <a:lnTo>
                    <a:pt x="360387" y="69684"/>
                  </a:lnTo>
                  <a:lnTo>
                    <a:pt x="359854" y="69799"/>
                  </a:lnTo>
                  <a:lnTo>
                    <a:pt x="359702" y="69811"/>
                  </a:lnTo>
                  <a:lnTo>
                    <a:pt x="359537" y="69837"/>
                  </a:lnTo>
                  <a:lnTo>
                    <a:pt x="359232" y="69862"/>
                  </a:lnTo>
                  <a:lnTo>
                    <a:pt x="358902" y="69862"/>
                  </a:lnTo>
                  <a:lnTo>
                    <a:pt x="358254" y="69811"/>
                  </a:lnTo>
                  <a:lnTo>
                    <a:pt x="357886" y="69761"/>
                  </a:lnTo>
                  <a:lnTo>
                    <a:pt x="357759" y="69723"/>
                  </a:lnTo>
                  <a:lnTo>
                    <a:pt x="357619" y="69710"/>
                  </a:lnTo>
                  <a:lnTo>
                    <a:pt x="346710" y="67983"/>
                  </a:lnTo>
                  <a:lnTo>
                    <a:pt x="346583" y="67957"/>
                  </a:lnTo>
                  <a:lnTo>
                    <a:pt x="346443" y="67945"/>
                  </a:lnTo>
                  <a:lnTo>
                    <a:pt x="346265" y="67932"/>
                  </a:lnTo>
                  <a:lnTo>
                    <a:pt x="346113" y="67945"/>
                  </a:lnTo>
                  <a:lnTo>
                    <a:pt x="345986" y="67970"/>
                  </a:lnTo>
                  <a:lnTo>
                    <a:pt x="345859" y="68008"/>
                  </a:lnTo>
                  <a:lnTo>
                    <a:pt x="345706" y="68072"/>
                  </a:lnTo>
                  <a:lnTo>
                    <a:pt x="345567" y="68148"/>
                  </a:lnTo>
                  <a:lnTo>
                    <a:pt x="345440" y="68275"/>
                  </a:lnTo>
                  <a:lnTo>
                    <a:pt x="345389" y="68402"/>
                  </a:lnTo>
                  <a:lnTo>
                    <a:pt x="345363" y="68529"/>
                  </a:lnTo>
                  <a:lnTo>
                    <a:pt x="345414" y="68668"/>
                  </a:lnTo>
                  <a:lnTo>
                    <a:pt x="349173" y="73329"/>
                  </a:lnTo>
                  <a:lnTo>
                    <a:pt x="349300" y="73444"/>
                  </a:lnTo>
                  <a:lnTo>
                    <a:pt x="349427" y="73507"/>
                  </a:lnTo>
                  <a:lnTo>
                    <a:pt x="349681" y="73609"/>
                  </a:lnTo>
                  <a:lnTo>
                    <a:pt x="349859" y="73634"/>
                  </a:lnTo>
                  <a:lnTo>
                    <a:pt x="350037" y="73647"/>
                  </a:lnTo>
                  <a:lnTo>
                    <a:pt x="350215" y="73634"/>
                  </a:lnTo>
                  <a:lnTo>
                    <a:pt x="350418" y="73609"/>
                  </a:lnTo>
                  <a:lnTo>
                    <a:pt x="350583" y="73558"/>
                  </a:lnTo>
                  <a:lnTo>
                    <a:pt x="350723" y="73494"/>
                  </a:lnTo>
                  <a:lnTo>
                    <a:pt x="350862" y="73367"/>
                  </a:lnTo>
                  <a:lnTo>
                    <a:pt x="351002" y="73190"/>
                  </a:lnTo>
                  <a:lnTo>
                    <a:pt x="351015" y="73037"/>
                  </a:lnTo>
                  <a:lnTo>
                    <a:pt x="350951" y="72872"/>
                  </a:lnTo>
                  <a:lnTo>
                    <a:pt x="348094" y="69367"/>
                  </a:lnTo>
                  <a:lnTo>
                    <a:pt x="357073" y="70777"/>
                  </a:lnTo>
                  <a:lnTo>
                    <a:pt x="357212" y="70802"/>
                  </a:lnTo>
                  <a:lnTo>
                    <a:pt x="358101" y="70942"/>
                  </a:lnTo>
                  <a:lnTo>
                    <a:pt x="358838" y="70980"/>
                  </a:lnTo>
                  <a:lnTo>
                    <a:pt x="359371" y="70980"/>
                  </a:lnTo>
                  <a:lnTo>
                    <a:pt x="359854" y="70942"/>
                  </a:lnTo>
                  <a:lnTo>
                    <a:pt x="360108" y="70904"/>
                  </a:lnTo>
                  <a:lnTo>
                    <a:pt x="360375" y="70878"/>
                  </a:lnTo>
                  <a:lnTo>
                    <a:pt x="360845" y="70789"/>
                  </a:lnTo>
                  <a:lnTo>
                    <a:pt x="360972" y="70751"/>
                  </a:lnTo>
                  <a:lnTo>
                    <a:pt x="361111" y="70726"/>
                  </a:lnTo>
                  <a:lnTo>
                    <a:pt x="361251" y="70688"/>
                  </a:lnTo>
                  <a:lnTo>
                    <a:pt x="361403" y="70637"/>
                  </a:lnTo>
                  <a:lnTo>
                    <a:pt x="361835" y="70497"/>
                  </a:lnTo>
                  <a:lnTo>
                    <a:pt x="362026" y="70408"/>
                  </a:lnTo>
                  <a:lnTo>
                    <a:pt x="362229" y="70332"/>
                  </a:lnTo>
                  <a:lnTo>
                    <a:pt x="362597" y="70142"/>
                  </a:lnTo>
                  <a:lnTo>
                    <a:pt x="362737" y="70040"/>
                  </a:lnTo>
                  <a:lnTo>
                    <a:pt x="362902" y="69951"/>
                  </a:lnTo>
                  <a:lnTo>
                    <a:pt x="363982" y="68554"/>
                  </a:lnTo>
                  <a:lnTo>
                    <a:pt x="364045" y="68148"/>
                  </a:lnTo>
                  <a:close/>
                </a:path>
                <a:path w="383540" h="110490">
                  <a:moveTo>
                    <a:pt x="366852" y="100622"/>
                  </a:moveTo>
                  <a:lnTo>
                    <a:pt x="366776" y="100469"/>
                  </a:lnTo>
                  <a:lnTo>
                    <a:pt x="366636" y="100355"/>
                  </a:lnTo>
                  <a:lnTo>
                    <a:pt x="366369" y="100228"/>
                  </a:lnTo>
                  <a:lnTo>
                    <a:pt x="366217" y="100190"/>
                  </a:lnTo>
                  <a:lnTo>
                    <a:pt x="366026" y="100164"/>
                  </a:lnTo>
                  <a:lnTo>
                    <a:pt x="365861" y="100139"/>
                  </a:lnTo>
                  <a:lnTo>
                    <a:pt x="365658" y="100164"/>
                  </a:lnTo>
                  <a:lnTo>
                    <a:pt x="365480" y="100203"/>
                  </a:lnTo>
                  <a:lnTo>
                    <a:pt x="365315" y="100253"/>
                  </a:lnTo>
                  <a:lnTo>
                    <a:pt x="365163" y="100355"/>
                  </a:lnTo>
                  <a:lnTo>
                    <a:pt x="365010" y="100457"/>
                  </a:lnTo>
                  <a:lnTo>
                    <a:pt x="364934" y="100622"/>
                  </a:lnTo>
                  <a:lnTo>
                    <a:pt x="364921" y="100761"/>
                  </a:lnTo>
                  <a:lnTo>
                    <a:pt x="366852" y="100660"/>
                  </a:lnTo>
                  <a:close/>
                </a:path>
                <a:path w="383540" h="110490">
                  <a:moveTo>
                    <a:pt x="367995" y="72504"/>
                  </a:moveTo>
                  <a:lnTo>
                    <a:pt x="367957" y="72351"/>
                  </a:lnTo>
                  <a:lnTo>
                    <a:pt x="367868" y="72224"/>
                  </a:lnTo>
                  <a:lnTo>
                    <a:pt x="367741" y="72136"/>
                  </a:lnTo>
                  <a:lnTo>
                    <a:pt x="367588" y="72072"/>
                  </a:lnTo>
                  <a:lnTo>
                    <a:pt x="367411" y="72021"/>
                  </a:lnTo>
                  <a:lnTo>
                    <a:pt x="367220" y="71983"/>
                  </a:lnTo>
                  <a:lnTo>
                    <a:pt x="366903" y="71970"/>
                  </a:lnTo>
                  <a:lnTo>
                    <a:pt x="366725" y="71996"/>
                  </a:lnTo>
                  <a:lnTo>
                    <a:pt x="366534" y="72059"/>
                  </a:lnTo>
                  <a:lnTo>
                    <a:pt x="366382" y="72123"/>
                  </a:lnTo>
                  <a:lnTo>
                    <a:pt x="367703" y="72923"/>
                  </a:lnTo>
                  <a:lnTo>
                    <a:pt x="367830" y="72847"/>
                  </a:lnTo>
                  <a:lnTo>
                    <a:pt x="367982" y="72644"/>
                  </a:lnTo>
                  <a:lnTo>
                    <a:pt x="367995" y="72504"/>
                  </a:lnTo>
                  <a:close/>
                </a:path>
                <a:path w="383540" h="110490">
                  <a:moveTo>
                    <a:pt x="369138" y="109855"/>
                  </a:moveTo>
                  <a:lnTo>
                    <a:pt x="369049" y="109397"/>
                  </a:lnTo>
                  <a:lnTo>
                    <a:pt x="369036" y="109232"/>
                  </a:lnTo>
                  <a:lnTo>
                    <a:pt x="368947" y="109105"/>
                  </a:lnTo>
                  <a:lnTo>
                    <a:pt x="368808" y="109004"/>
                  </a:lnTo>
                  <a:lnTo>
                    <a:pt x="368681" y="108927"/>
                  </a:lnTo>
                  <a:lnTo>
                    <a:pt x="368554" y="108889"/>
                  </a:lnTo>
                  <a:lnTo>
                    <a:pt x="368427" y="108851"/>
                  </a:lnTo>
                  <a:lnTo>
                    <a:pt x="368261" y="108813"/>
                  </a:lnTo>
                  <a:lnTo>
                    <a:pt x="368058" y="108800"/>
                  </a:lnTo>
                  <a:lnTo>
                    <a:pt x="367855" y="108826"/>
                  </a:lnTo>
                  <a:lnTo>
                    <a:pt x="367144" y="108864"/>
                  </a:lnTo>
                  <a:lnTo>
                    <a:pt x="367004" y="108877"/>
                  </a:lnTo>
                  <a:lnTo>
                    <a:pt x="366814" y="108915"/>
                  </a:lnTo>
                  <a:lnTo>
                    <a:pt x="366649" y="108966"/>
                  </a:lnTo>
                  <a:lnTo>
                    <a:pt x="366509" y="109029"/>
                  </a:lnTo>
                  <a:lnTo>
                    <a:pt x="366369" y="109156"/>
                  </a:lnTo>
                  <a:lnTo>
                    <a:pt x="366255" y="109334"/>
                  </a:lnTo>
                  <a:lnTo>
                    <a:pt x="366255" y="109474"/>
                  </a:lnTo>
                  <a:lnTo>
                    <a:pt x="366306" y="109613"/>
                  </a:lnTo>
                  <a:lnTo>
                    <a:pt x="366458" y="109766"/>
                  </a:lnTo>
                  <a:lnTo>
                    <a:pt x="366598" y="109842"/>
                  </a:lnTo>
                  <a:lnTo>
                    <a:pt x="366750" y="109905"/>
                  </a:lnTo>
                  <a:lnTo>
                    <a:pt x="366877" y="109943"/>
                  </a:lnTo>
                  <a:lnTo>
                    <a:pt x="367068" y="109969"/>
                  </a:lnTo>
                  <a:lnTo>
                    <a:pt x="367207" y="109982"/>
                  </a:lnTo>
                  <a:lnTo>
                    <a:pt x="367296" y="110121"/>
                  </a:lnTo>
                  <a:lnTo>
                    <a:pt x="367360" y="110477"/>
                  </a:lnTo>
                  <a:lnTo>
                    <a:pt x="368249" y="110426"/>
                  </a:lnTo>
                  <a:lnTo>
                    <a:pt x="368388" y="110413"/>
                  </a:lnTo>
                  <a:lnTo>
                    <a:pt x="368566" y="110388"/>
                  </a:lnTo>
                  <a:lnTo>
                    <a:pt x="368744" y="110324"/>
                  </a:lnTo>
                  <a:lnTo>
                    <a:pt x="368909" y="110236"/>
                  </a:lnTo>
                  <a:lnTo>
                    <a:pt x="369074" y="110070"/>
                  </a:lnTo>
                  <a:lnTo>
                    <a:pt x="369125" y="109905"/>
                  </a:lnTo>
                  <a:close/>
                </a:path>
                <a:path w="383540" h="110490">
                  <a:moveTo>
                    <a:pt x="372465" y="78066"/>
                  </a:moveTo>
                  <a:lnTo>
                    <a:pt x="372414" y="77901"/>
                  </a:lnTo>
                  <a:lnTo>
                    <a:pt x="372338" y="77774"/>
                  </a:lnTo>
                  <a:lnTo>
                    <a:pt x="372135" y="77635"/>
                  </a:lnTo>
                  <a:lnTo>
                    <a:pt x="371970" y="77558"/>
                  </a:lnTo>
                  <a:lnTo>
                    <a:pt x="371805" y="77508"/>
                  </a:lnTo>
                  <a:lnTo>
                    <a:pt x="371386" y="77495"/>
                  </a:lnTo>
                  <a:lnTo>
                    <a:pt x="357695" y="78422"/>
                  </a:lnTo>
                  <a:lnTo>
                    <a:pt x="367715" y="72936"/>
                  </a:lnTo>
                  <a:lnTo>
                    <a:pt x="366395" y="72136"/>
                  </a:lnTo>
                  <a:lnTo>
                    <a:pt x="354431" y="78676"/>
                  </a:lnTo>
                  <a:lnTo>
                    <a:pt x="354304" y="78752"/>
                  </a:lnTo>
                  <a:lnTo>
                    <a:pt x="354177" y="78816"/>
                  </a:lnTo>
                  <a:lnTo>
                    <a:pt x="354050" y="78917"/>
                  </a:lnTo>
                  <a:lnTo>
                    <a:pt x="353974" y="79108"/>
                  </a:lnTo>
                  <a:lnTo>
                    <a:pt x="353987" y="79248"/>
                  </a:lnTo>
                  <a:lnTo>
                    <a:pt x="354088" y="79425"/>
                  </a:lnTo>
                  <a:lnTo>
                    <a:pt x="354215" y="79527"/>
                  </a:lnTo>
                  <a:lnTo>
                    <a:pt x="354342" y="79578"/>
                  </a:lnTo>
                  <a:lnTo>
                    <a:pt x="354469" y="79641"/>
                  </a:lnTo>
                  <a:lnTo>
                    <a:pt x="354596" y="79679"/>
                  </a:lnTo>
                  <a:lnTo>
                    <a:pt x="354723" y="79705"/>
                  </a:lnTo>
                  <a:lnTo>
                    <a:pt x="354876" y="79705"/>
                  </a:lnTo>
                  <a:lnTo>
                    <a:pt x="355053" y="79705"/>
                  </a:lnTo>
                  <a:lnTo>
                    <a:pt x="371614" y="78600"/>
                  </a:lnTo>
                  <a:lnTo>
                    <a:pt x="371741" y="78587"/>
                  </a:lnTo>
                  <a:lnTo>
                    <a:pt x="371919" y="78549"/>
                  </a:lnTo>
                  <a:lnTo>
                    <a:pt x="372084" y="78486"/>
                  </a:lnTo>
                  <a:lnTo>
                    <a:pt x="372237" y="78422"/>
                  </a:lnTo>
                  <a:lnTo>
                    <a:pt x="372351" y="78295"/>
                  </a:lnTo>
                  <a:lnTo>
                    <a:pt x="372440" y="78168"/>
                  </a:lnTo>
                  <a:close/>
                </a:path>
                <a:path w="383540" h="110490">
                  <a:moveTo>
                    <a:pt x="383006" y="102412"/>
                  </a:moveTo>
                  <a:lnTo>
                    <a:pt x="382955" y="102273"/>
                  </a:lnTo>
                  <a:lnTo>
                    <a:pt x="382854" y="102133"/>
                  </a:lnTo>
                  <a:lnTo>
                    <a:pt x="382727" y="102057"/>
                  </a:lnTo>
                  <a:lnTo>
                    <a:pt x="378853" y="99707"/>
                  </a:lnTo>
                  <a:lnTo>
                    <a:pt x="378701" y="99631"/>
                  </a:lnTo>
                  <a:lnTo>
                    <a:pt x="378548" y="99568"/>
                  </a:lnTo>
                  <a:lnTo>
                    <a:pt x="378409" y="99555"/>
                  </a:lnTo>
                  <a:lnTo>
                    <a:pt x="378231" y="99529"/>
                  </a:lnTo>
                  <a:lnTo>
                    <a:pt x="378028" y="99542"/>
                  </a:lnTo>
                  <a:lnTo>
                    <a:pt x="377825" y="99555"/>
                  </a:lnTo>
                  <a:lnTo>
                    <a:pt x="377647" y="99618"/>
                  </a:lnTo>
                  <a:lnTo>
                    <a:pt x="377520" y="99669"/>
                  </a:lnTo>
                  <a:lnTo>
                    <a:pt x="377393" y="99758"/>
                  </a:lnTo>
                  <a:lnTo>
                    <a:pt x="377266" y="99860"/>
                  </a:lnTo>
                  <a:lnTo>
                    <a:pt x="377177" y="99999"/>
                  </a:lnTo>
                  <a:lnTo>
                    <a:pt x="377177" y="100164"/>
                  </a:lnTo>
                  <a:lnTo>
                    <a:pt x="377253" y="100291"/>
                  </a:lnTo>
                  <a:lnTo>
                    <a:pt x="377367" y="100418"/>
                  </a:lnTo>
                  <a:lnTo>
                    <a:pt x="379945" y="101993"/>
                  </a:lnTo>
                  <a:lnTo>
                    <a:pt x="367157" y="102641"/>
                  </a:lnTo>
                  <a:lnTo>
                    <a:pt x="366852" y="100660"/>
                  </a:lnTo>
                  <a:lnTo>
                    <a:pt x="364921" y="100774"/>
                  </a:lnTo>
                  <a:lnTo>
                    <a:pt x="365315" y="103301"/>
                  </a:lnTo>
                  <a:lnTo>
                    <a:pt x="365709" y="105816"/>
                  </a:lnTo>
                  <a:lnTo>
                    <a:pt x="365785" y="105994"/>
                  </a:lnTo>
                  <a:lnTo>
                    <a:pt x="365912" y="106095"/>
                  </a:lnTo>
                  <a:lnTo>
                    <a:pt x="366039" y="106172"/>
                  </a:lnTo>
                  <a:lnTo>
                    <a:pt x="366191" y="106235"/>
                  </a:lnTo>
                  <a:lnTo>
                    <a:pt x="366331" y="106286"/>
                  </a:lnTo>
                  <a:lnTo>
                    <a:pt x="366509" y="106311"/>
                  </a:lnTo>
                  <a:lnTo>
                    <a:pt x="366788" y="106311"/>
                  </a:lnTo>
                  <a:lnTo>
                    <a:pt x="366928" y="106299"/>
                  </a:lnTo>
                  <a:lnTo>
                    <a:pt x="367068" y="106273"/>
                  </a:lnTo>
                  <a:lnTo>
                    <a:pt x="367245" y="106210"/>
                  </a:lnTo>
                  <a:lnTo>
                    <a:pt x="367398" y="106121"/>
                  </a:lnTo>
                  <a:lnTo>
                    <a:pt x="367538" y="106006"/>
                  </a:lnTo>
                  <a:lnTo>
                    <a:pt x="367626" y="105854"/>
                  </a:lnTo>
                  <a:lnTo>
                    <a:pt x="367639" y="105714"/>
                  </a:lnTo>
                  <a:lnTo>
                    <a:pt x="367322" y="103759"/>
                  </a:lnTo>
                  <a:lnTo>
                    <a:pt x="382028" y="103009"/>
                  </a:lnTo>
                  <a:lnTo>
                    <a:pt x="382155" y="102997"/>
                  </a:lnTo>
                  <a:lnTo>
                    <a:pt x="382346" y="102984"/>
                  </a:lnTo>
                  <a:lnTo>
                    <a:pt x="382511" y="102933"/>
                  </a:lnTo>
                  <a:lnTo>
                    <a:pt x="382651" y="102870"/>
                  </a:lnTo>
                  <a:lnTo>
                    <a:pt x="382803" y="102793"/>
                  </a:lnTo>
                  <a:lnTo>
                    <a:pt x="382917" y="102654"/>
                  </a:lnTo>
                  <a:lnTo>
                    <a:pt x="383006" y="10247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198864" y="1492008"/>
              <a:ext cx="50165" cy="91440"/>
            </a:xfrm>
            <a:custGeom>
              <a:avLst/>
              <a:gdLst/>
              <a:ahLst/>
              <a:cxnLst/>
              <a:rect l="l" t="t" r="r" b="b"/>
              <a:pathLst>
                <a:path w="50165" h="91440">
                  <a:moveTo>
                    <a:pt x="14516" y="87096"/>
                  </a:moveTo>
                  <a:lnTo>
                    <a:pt x="14439" y="86918"/>
                  </a:lnTo>
                  <a:lnTo>
                    <a:pt x="14312" y="86817"/>
                  </a:lnTo>
                  <a:lnTo>
                    <a:pt x="14185" y="86741"/>
                  </a:lnTo>
                  <a:lnTo>
                    <a:pt x="14008" y="86664"/>
                  </a:lnTo>
                  <a:lnTo>
                    <a:pt x="13868" y="86626"/>
                  </a:lnTo>
                  <a:lnTo>
                    <a:pt x="13728" y="86601"/>
                  </a:lnTo>
                  <a:lnTo>
                    <a:pt x="13462" y="86601"/>
                  </a:lnTo>
                  <a:lnTo>
                    <a:pt x="13309" y="86614"/>
                  </a:lnTo>
                  <a:lnTo>
                    <a:pt x="13081" y="86677"/>
                  </a:lnTo>
                  <a:lnTo>
                    <a:pt x="12928" y="86741"/>
                  </a:lnTo>
                  <a:lnTo>
                    <a:pt x="12750" y="86868"/>
                  </a:lnTo>
                  <a:lnTo>
                    <a:pt x="12636" y="86995"/>
                  </a:lnTo>
                  <a:lnTo>
                    <a:pt x="12585" y="87185"/>
                  </a:lnTo>
                  <a:lnTo>
                    <a:pt x="14503" y="87134"/>
                  </a:lnTo>
                  <a:close/>
                </a:path>
                <a:path w="50165" h="91440">
                  <a:moveTo>
                    <a:pt x="14884" y="90385"/>
                  </a:moveTo>
                  <a:lnTo>
                    <a:pt x="14503" y="87134"/>
                  </a:lnTo>
                  <a:lnTo>
                    <a:pt x="12573" y="87198"/>
                  </a:lnTo>
                  <a:lnTo>
                    <a:pt x="12788" y="89268"/>
                  </a:lnTo>
                  <a:lnTo>
                    <a:pt x="1498" y="84709"/>
                  </a:lnTo>
                  <a:lnTo>
                    <a:pt x="1358" y="84658"/>
                  </a:lnTo>
                  <a:lnTo>
                    <a:pt x="1168" y="84620"/>
                  </a:lnTo>
                  <a:lnTo>
                    <a:pt x="1016" y="84607"/>
                  </a:lnTo>
                  <a:lnTo>
                    <a:pt x="838" y="84620"/>
                  </a:lnTo>
                  <a:lnTo>
                    <a:pt x="660" y="84632"/>
                  </a:lnTo>
                  <a:lnTo>
                    <a:pt x="495" y="84670"/>
                  </a:lnTo>
                  <a:lnTo>
                    <a:pt x="330" y="84734"/>
                  </a:lnTo>
                  <a:lnTo>
                    <a:pt x="190" y="84823"/>
                  </a:lnTo>
                  <a:lnTo>
                    <a:pt x="63" y="84963"/>
                  </a:lnTo>
                  <a:lnTo>
                    <a:pt x="0" y="85128"/>
                  </a:lnTo>
                  <a:lnTo>
                    <a:pt x="12" y="85267"/>
                  </a:lnTo>
                  <a:lnTo>
                    <a:pt x="114" y="85432"/>
                  </a:lnTo>
                  <a:lnTo>
                    <a:pt x="266" y="85547"/>
                  </a:lnTo>
                  <a:lnTo>
                    <a:pt x="419" y="85623"/>
                  </a:lnTo>
                  <a:lnTo>
                    <a:pt x="13220" y="90792"/>
                  </a:lnTo>
                  <a:lnTo>
                    <a:pt x="13360" y="90843"/>
                  </a:lnTo>
                  <a:lnTo>
                    <a:pt x="13563" y="90919"/>
                  </a:lnTo>
                  <a:lnTo>
                    <a:pt x="13741" y="90944"/>
                  </a:lnTo>
                  <a:lnTo>
                    <a:pt x="14020" y="90944"/>
                  </a:lnTo>
                  <a:lnTo>
                    <a:pt x="14160" y="90932"/>
                  </a:lnTo>
                  <a:lnTo>
                    <a:pt x="14351" y="90881"/>
                  </a:lnTo>
                  <a:lnTo>
                    <a:pt x="14503" y="90843"/>
                  </a:lnTo>
                  <a:lnTo>
                    <a:pt x="14643" y="90766"/>
                  </a:lnTo>
                  <a:lnTo>
                    <a:pt x="14782" y="90652"/>
                  </a:lnTo>
                  <a:lnTo>
                    <a:pt x="14871" y="90500"/>
                  </a:lnTo>
                  <a:close/>
                </a:path>
                <a:path w="50165" h="91440">
                  <a:moveTo>
                    <a:pt x="27940" y="47231"/>
                  </a:moveTo>
                  <a:lnTo>
                    <a:pt x="27876" y="47104"/>
                  </a:lnTo>
                  <a:lnTo>
                    <a:pt x="27736" y="46977"/>
                  </a:lnTo>
                  <a:lnTo>
                    <a:pt x="27597" y="46901"/>
                  </a:lnTo>
                  <a:lnTo>
                    <a:pt x="27457" y="46824"/>
                  </a:lnTo>
                  <a:lnTo>
                    <a:pt x="27279" y="46786"/>
                  </a:lnTo>
                  <a:lnTo>
                    <a:pt x="27114" y="46774"/>
                  </a:lnTo>
                  <a:lnTo>
                    <a:pt x="26390" y="46647"/>
                  </a:lnTo>
                  <a:lnTo>
                    <a:pt x="26250" y="46634"/>
                  </a:lnTo>
                  <a:lnTo>
                    <a:pt x="26022" y="46634"/>
                  </a:lnTo>
                  <a:lnTo>
                    <a:pt x="25882" y="46659"/>
                  </a:lnTo>
                  <a:lnTo>
                    <a:pt x="25692" y="46697"/>
                  </a:lnTo>
                  <a:lnTo>
                    <a:pt x="25539" y="46748"/>
                  </a:lnTo>
                  <a:lnTo>
                    <a:pt x="25400" y="46812"/>
                  </a:lnTo>
                  <a:lnTo>
                    <a:pt x="25273" y="46939"/>
                  </a:lnTo>
                  <a:lnTo>
                    <a:pt x="25184" y="47066"/>
                  </a:lnTo>
                  <a:lnTo>
                    <a:pt x="24993" y="47498"/>
                  </a:lnTo>
                  <a:lnTo>
                    <a:pt x="24942" y="47625"/>
                  </a:lnTo>
                  <a:lnTo>
                    <a:pt x="24955" y="47764"/>
                  </a:lnTo>
                  <a:lnTo>
                    <a:pt x="25019" y="47891"/>
                  </a:lnTo>
                  <a:lnTo>
                    <a:pt x="25158" y="48031"/>
                  </a:lnTo>
                  <a:lnTo>
                    <a:pt x="25311" y="48120"/>
                  </a:lnTo>
                  <a:lnTo>
                    <a:pt x="25450" y="48158"/>
                  </a:lnTo>
                  <a:lnTo>
                    <a:pt x="25615" y="48209"/>
                  </a:lnTo>
                  <a:lnTo>
                    <a:pt x="25742" y="48221"/>
                  </a:lnTo>
                  <a:lnTo>
                    <a:pt x="26314" y="48310"/>
                  </a:lnTo>
                  <a:lnTo>
                    <a:pt x="26466" y="48336"/>
                  </a:lnTo>
                  <a:lnTo>
                    <a:pt x="26924" y="48361"/>
                  </a:lnTo>
                  <a:lnTo>
                    <a:pt x="27063" y="48336"/>
                  </a:lnTo>
                  <a:lnTo>
                    <a:pt x="27241" y="48285"/>
                  </a:lnTo>
                  <a:lnTo>
                    <a:pt x="27393" y="48234"/>
                  </a:lnTo>
                  <a:lnTo>
                    <a:pt x="27533" y="48158"/>
                  </a:lnTo>
                  <a:lnTo>
                    <a:pt x="27647" y="48031"/>
                  </a:lnTo>
                  <a:lnTo>
                    <a:pt x="27711" y="47866"/>
                  </a:lnTo>
                  <a:lnTo>
                    <a:pt x="27851" y="47561"/>
                  </a:lnTo>
                  <a:lnTo>
                    <a:pt x="27927" y="47434"/>
                  </a:lnTo>
                  <a:lnTo>
                    <a:pt x="27940" y="47231"/>
                  </a:lnTo>
                  <a:close/>
                </a:path>
                <a:path w="50165" h="91440">
                  <a:moveTo>
                    <a:pt x="32105" y="965"/>
                  </a:moveTo>
                  <a:lnTo>
                    <a:pt x="32016" y="800"/>
                  </a:lnTo>
                  <a:lnTo>
                    <a:pt x="31864" y="685"/>
                  </a:lnTo>
                  <a:lnTo>
                    <a:pt x="31724" y="609"/>
                  </a:lnTo>
                  <a:lnTo>
                    <a:pt x="31559" y="546"/>
                  </a:lnTo>
                  <a:lnTo>
                    <a:pt x="31432" y="508"/>
                  </a:lnTo>
                  <a:lnTo>
                    <a:pt x="31153" y="482"/>
                  </a:lnTo>
                  <a:lnTo>
                    <a:pt x="31076" y="330"/>
                  </a:lnTo>
                  <a:lnTo>
                    <a:pt x="31051" y="533"/>
                  </a:lnTo>
                  <a:lnTo>
                    <a:pt x="31051" y="292"/>
                  </a:lnTo>
                  <a:lnTo>
                    <a:pt x="30911" y="203"/>
                  </a:lnTo>
                  <a:lnTo>
                    <a:pt x="30721" y="101"/>
                  </a:lnTo>
                  <a:lnTo>
                    <a:pt x="30530" y="50"/>
                  </a:lnTo>
                  <a:lnTo>
                    <a:pt x="30340" y="25"/>
                  </a:lnTo>
                  <a:lnTo>
                    <a:pt x="30175" y="0"/>
                  </a:lnTo>
                  <a:lnTo>
                    <a:pt x="29997" y="25"/>
                  </a:lnTo>
                  <a:lnTo>
                    <a:pt x="29794" y="63"/>
                  </a:lnTo>
                  <a:lnTo>
                    <a:pt x="29616" y="114"/>
                  </a:lnTo>
                  <a:lnTo>
                    <a:pt x="29464" y="215"/>
                  </a:lnTo>
                  <a:lnTo>
                    <a:pt x="29260" y="393"/>
                  </a:lnTo>
                  <a:lnTo>
                    <a:pt x="29235" y="533"/>
                  </a:lnTo>
                  <a:lnTo>
                    <a:pt x="29781" y="609"/>
                  </a:lnTo>
                  <a:lnTo>
                    <a:pt x="29235" y="635"/>
                  </a:lnTo>
                  <a:lnTo>
                    <a:pt x="29311" y="1066"/>
                  </a:lnTo>
                  <a:lnTo>
                    <a:pt x="29337" y="1231"/>
                  </a:lnTo>
                  <a:lnTo>
                    <a:pt x="29438" y="1371"/>
                  </a:lnTo>
                  <a:lnTo>
                    <a:pt x="29641" y="1498"/>
                  </a:lnTo>
                  <a:lnTo>
                    <a:pt x="29768" y="1562"/>
                  </a:lnTo>
                  <a:lnTo>
                    <a:pt x="29921" y="1612"/>
                  </a:lnTo>
                  <a:lnTo>
                    <a:pt x="30124" y="1638"/>
                  </a:lnTo>
                  <a:lnTo>
                    <a:pt x="30340" y="1638"/>
                  </a:lnTo>
                  <a:lnTo>
                    <a:pt x="31229" y="1587"/>
                  </a:lnTo>
                  <a:lnTo>
                    <a:pt x="31369" y="1574"/>
                  </a:lnTo>
                  <a:lnTo>
                    <a:pt x="31546" y="1549"/>
                  </a:lnTo>
                  <a:lnTo>
                    <a:pt x="31711" y="1485"/>
                  </a:lnTo>
                  <a:lnTo>
                    <a:pt x="31851" y="1422"/>
                  </a:lnTo>
                  <a:lnTo>
                    <a:pt x="31978" y="1333"/>
                  </a:lnTo>
                  <a:lnTo>
                    <a:pt x="32054" y="1206"/>
                  </a:lnTo>
                  <a:lnTo>
                    <a:pt x="32105" y="965"/>
                  </a:lnTo>
                  <a:close/>
                </a:path>
                <a:path w="50165" h="91440">
                  <a:moveTo>
                    <a:pt x="35674" y="62560"/>
                  </a:moveTo>
                  <a:lnTo>
                    <a:pt x="35572" y="61455"/>
                  </a:lnTo>
                  <a:lnTo>
                    <a:pt x="19126" y="62026"/>
                  </a:lnTo>
                  <a:lnTo>
                    <a:pt x="18935" y="62026"/>
                  </a:lnTo>
                  <a:lnTo>
                    <a:pt x="18796" y="62039"/>
                  </a:lnTo>
                  <a:lnTo>
                    <a:pt x="18669" y="62052"/>
                  </a:lnTo>
                  <a:lnTo>
                    <a:pt x="18542" y="62077"/>
                  </a:lnTo>
                  <a:lnTo>
                    <a:pt x="18415" y="62115"/>
                  </a:lnTo>
                  <a:lnTo>
                    <a:pt x="18262" y="62191"/>
                  </a:lnTo>
                  <a:lnTo>
                    <a:pt x="18122" y="62318"/>
                  </a:lnTo>
                  <a:lnTo>
                    <a:pt x="18046" y="62471"/>
                  </a:lnTo>
                  <a:lnTo>
                    <a:pt x="18034" y="62611"/>
                  </a:lnTo>
                  <a:lnTo>
                    <a:pt x="18084" y="62750"/>
                  </a:lnTo>
                  <a:lnTo>
                    <a:pt x="18186" y="62890"/>
                  </a:lnTo>
                  <a:lnTo>
                    <a:pt x="18313" y="62966"/>
                  </a:lnTo>
                  <a:lnTo>
                    <a:pt x="18465" y="63042"/>
                  </a:lnTo>
                  <a:lnTo>
                    <a:pt x="32359" y="68326"/>
                  </a:lnTo>
                  <a:lnTo>
                    <a:pt x="33362" y="67475"/>
                  </a:lnTo>
                  <a:lnTo>
                    <a:pt x="32372" y="68338"/>
                  </a:lnTo>
                  <a:lnTo>
                    <a:pt x="32550" y="68364"/>
                  </a:lnTo>
                  <a:lnTo>
                    <a:pt x="32689" y="68402"/>
                  </a:lnTo>
                  <a:lnTo>
                    <a:pt x="33058" y="68414"/>
                  </a:lnTo>
                  <a:lnTo>
                    <a:pt x="33235" y="68389"/>
                  </a:lnTo>
                  <a:lnTo>
                    <a:pt x="33413" y="68351"/>
                  </a:lnTo>
                  <a:lnTo>
                    <a:pt x="33566" y="68275"/>
                  </a:lnTo>
                  <a:lnTo>
                    <a:pt x="33718" y="68186"/>
                  </a:lnTo>
                  <a:lnTo>
                    <a:pt x="33820" y="68046"/>
                  </a:lnTo>
                  <a:lnTo>
                    <a:pt x="33870" y="67767"/>
                  </a:lnTo>
                  <a:lnTo>
                    <a:pt x="33769" y="67627"/>
                  </a:lnTo>
                  <a:lnTo>
                    <a:pt x="33629" y="67487"/>
                  </a:lnTo>
                  <a:lnTo>
                    <a:pt x="33489" y="67411"/>
                  </a:lnTo>
                  <a:lnTo>
                    <a:pt x="21945" y="63042"/>
                  </a:lnTo>
                  <a:lnTo>
                    <a:pt x="35674" y="62560"/>
                  </a:lnTo>
                  <a:close/>
                </a:path>
                <a:path w="50165" h="91440">
                  <a:moveTo>
                    <a:pt x="36588" y="61937"/>
                  </a:moveTo>
                  <a:lnTo>
                    <a:pt x="36525" y="61772"/>
                  </a:lnTo>
                  <a:lnTo>
                    <a:pt x="36385" y="61645"/>
                  </a:lnTo>
                  <a:lnTo>
                    <a:pt x="36233" y="61569"/>
                  </a:lnTo>
                  <a:lnTo>
                    <a:pt x="36106" y="61518"/>
                  </a:lnTo>
                  <a:lnTo>
                    <a:pt x="35941" y="61468"/>
                  </a:lnTo>
                  <a:lnTo>
                    <a:pt x="35814" y="61442"/>
                  </a:lnTo>
                  <a:lnTo>
                    <a:pt x="35572" y="61442"/>
                  </a:lnTo>
                  <a:lnTo>
                    <a:pt x="35674" y="62547"/>
                  </a:lnTo>
                  <a:lnTo>
                    <a:pt x="35852" y="62534"/>
                  </a:lnTo>
                  <a:lnTo>
                    <a:pt x="36004" y="62509"/>
                  </a:lnTo>
                  <a:lnTo>
                    <a:pt x="36169" y="62445"/>
                  </a:lnTo>
                  <a:lnTo>
                    <a:pt x="36322" y="62395"/>
                  </a:lnTo>
                  <a:lnTo>
                    <a:pt x="36449" y="62306"/>
                  </a:lnTo>
                  <a:lnTo>
                    <a:pt x="36537" y="62179"/>
                  </a:lnTo>
                  <a:lnTo>
                    <a:pt x="36588" y="61937"/>
                  </a:lnTo>
                  <a:close/>
                </a:path>
                <a:path w="50165" h="91440">
                  <a:moveTo>
                    <a:pt x="38950" y="56502"/>
                  </a:moveTo>
                  <a:lnTo>
                    <a:pt x="33134" y="52006"/>
                  </a:lnTo>
                  <a:lnTo>
                    <a:pt x="33007" y="51993"/>
                  </a:lnTo>
                  <a:lnTo>
                    <a:pt x="32867" y="51968"/>
                  </a:lnTo>
                  <a:lnTo>
                    <a:pt x="31559" y="51777"/>
                  </a:lnTo>
                  <a:lnTo>
                    <a:pt x="31559" y="52920"/>
                  </a:lnTo>
                  <a:lnTo>
                    <a:pt x="30454" y="55321"/>
                  </a:lnTo>
                  <a:lnTo>
                    <a:pt x="30099" y="55778"/>
                  </a:lnTo>
                  <a:lnTo>
                    <a:pt x="29756" y="56007"/>
                  </a:lnTo>
                  <a:lnTo>
                    <a:pt x="29565" y="56083"/>
                  </a:lnTo>
                  <a:lnTo>
                    <a:pt x="29387" y="56172"/>
                  </a:lnTo>
                  <a:lnTo>
                    <a:pt x="28917" y="56299"/>
                  </a:lnTo>
                  <a:lnTo>
                    <a:pt x="28448" y="56388"/>
                  </a:lnTo>
                  <a:lnTo>
                    <a:pt x="28321" y="56388"/>
                  </a:lnTo>
                  <a:lnTo>
                    <a:pt x="27686" y="56413"/>
                  </a:lnTo>
                  <a:lnTo>
                    <a:pt x="27520" y="56388"/>
                  </a:lnTo>
                  <a:lnTo>
                    <a:pt x="27381" y="56362"/>
                  </a:lnTo>
                  <a:lnTo>
                    <a:pt x="27241" y="56362"/>
                  </a:lnTo>
                  <a:lnTo>
                    <a:pt x="27101" y="56349"/>
                  </a:lnTo>
                  <a:lnTo>
                    <a:pt x="26708" y="56286"/>
                  </a:lnTo>
                  <a:lnTo>
                    <a:pt x="26530" y="56235"/>
                  </a:lnTo>
                  <a:lnTo>
                    <a:pt x="26339" y="56222"/>
                  </a:lnTo>
                  <a:lnTo>
                    <a:pt x="26009" y="56146"/>
                  </a:lnTo>
                  <a:lnTo>
                    <a:pt x="25869" y="56095"/>
                  </a:lnTo>
                  <a:lnTo>
                    <a:pt x="25717" y="56057"/>
                  </a:lnTo>
                  <a:lnTo>
                    <a:pt x="25400" y="55943"/>
                  </a:lnTo>
                  <a:lnTo>
                    <a:pt x="25158" y="55841"/>
                  </a:lnTo>
                  <a:lnTo>
                    <a:pt x="24790" y="55638"/>
                  </a:lnTo>
                  <a:lnTo>
                    <a:pt x="24498" y="55384"/>
                  </a:lnTo>
                  <a:lnTo>
                    <a:pt x="24320" y="55232"/>
                  </a:lnTo>
                  <a:lnTo>
                    <a:pt x="24104" y="54952"/>
                  </a:lnTo>
                  <a:lnTo>
                    <a:pt x="24003" y="54673"/>
                  </a:lnTo>
                  <a:lnTo>
                    <a:pt x="23952" y="54495"/>
                  </a:lnTo>
                  <a:lnTo>
                    <a:pt x="23939" y="54292"/>
                  </a:lnTo>
                  <a:lnTo>
                    <a:pt x="23964" y="54089"/>
                  </a:lnTo>
                  <a:lnTo>
                    <a:pt x="24015" y="53911"/>
                  </a:lnTo>
                  <a:lnTo>
                    <a:pt x="24091" y="53721"/>
                  </a:lnTo>
                  <a:lnTo>
                    <a:pt x="24371" y="53365"/>
                  </a:lnTo>
                  <a:lnTo>
                    <a:pt x="24663" y="53124"/>
                  </a:lnTo>
                  <a:lnTo>
                    <a:pt x="24993" y="52908"/>
                  </a:lnTo>
                  <a:lnTo>
                    <a:pt x="25514" y="52654"/>
                  </a:lnTo>
                  <a:lnTo>
                    <a:pt x="25666" y="52616"/>
                  </a:lnTo>
                  <a:lnTo>
                    <a:pt x="25806" y="52565"/>
                  </a:lnTo>
                  <a:lnTo>
                    <a:pt x="26111" y="52489"/>
                  </a:lnTo>
                  <a:lnTo>
                    <a:pt x="26441" y="52425"/>
                  </a:lnTo>
                  <a:lnTo>
                    <a:pt x="26936" y="52362"/>
                  </a:lnTo>
                  <a:lnTo>
                    <a:pt x="27419" y="52336"/>
                  </a:lnTo>
                  <a:lnTo>
                    <a:pt x="27762" y="52349"/>
                  </a:lnTo>
                  <a:lnTo>
                    <a:pt x="28168" y="52412"/>
                  </a:lnTo>
                  <a:lnTo>
                    <a:pt x="28308" y="52412"/>
                  </a:lnTo>
                  <a:lnTo>
                    <a:pt x="31559" y="52920"/>
                  </a:lnTo>
                  <a:lnTo>
                    <a:pt x="31559" y="51777"/>
                  </a:lnTo>
                  <a:lnTo>
                    <a:pt x="28917" y="51358"/>
                  </a:lnTo>
                  <a:lnTo>
                    <a:pt x="28765" y="51333"/>
                  </a:lnTo>
                  <a:lnTo>
                    <a:pt x="28613" y="51333"/>
                  </a:lnTo>
                  <a:lnTo>
                    <a:pt x="27978" y="51257"/>
                  </a:lnTo>
                  <a:lnTo>
                    <a:pt x="27470" y="51231"/>
                  </a:lnTo>
                  <a:lnTo>
                    <a:pt x="26657" y="51257"/>
                  </a:lnTo>
                  <a:lnTo>
                    <a:pt x="22009" y="54279"/>
                  </a:lnTo>
                  <a:lnTo>
                    <a:pt x="22034" y="54584"/>
                  </a:lnTo>
                  <a:lnTo>
                    <a:pt x="22059" y="54724"/>
                  </a:lnTo>
                  <a:lnTo>
                    <a:pt x="22199" y="55194"/>
                  </a:lnTo>
                  <a:lnTo>
                    <a:pt x="22377" y="55460"/>
                  </a:lnTo>
                  <a:lnTo>
                    <a:pt x="23914" y="56680"/>
                  </a:lnTo>
                  <a:lnTo>
                    <a:pt x="24091" y="56781"/>
                  </a:lnTo>
                  <a:lnTo>
                    <a:pt x="24752" y="57035"/>
                  </a:lnTo>
                  <a:lnTo>
                    <a:pt x="25006" y="57099"/>
                  </a:lnTo>
                  <a:lnTo>
                    <a:pt x="25247" y="57175"/>
                  </a:lnTo>
                  <a:lnTo>
                    <a:pt x="25831" y="57289"/>
                  </a:lnTo>
                  <a:lnTo>
                    <a:pt x="25971" y="57315"/>
                  </a:lnTo>
                  <a:lnTo>
                    <a:pt x="26619" y="57416"/>
                  </a:lnTo>
                  <a:lnTo>
                    <a:pt x="26784" y="57442"/>
                  </a:lnTo>
                  <a:lnTo>
                    <a:pt x="27482" y="57505"/>
                  </a:lnTo>
                  <a:lnTo>
                    <a:pt x="27686" y="57518"/>
                  </a:lnTo>
                  <a:lnTo>
                    <a:pt x="28346" y="57518"/>
                  </a:lnTo>
                  <a:lnTo>
                    <a:pt x="28562" y="57505"/>
                  </a:lnTo>
                  <a:lnTo>
                    <a:pt x="28803" y="57467"/>
                  </a:lnTo>
                  <a:lnTo>
                    <a:pt x="29210" y="57429"/>
                  </a:lnTo>
                  <a:lnTo>
                    <a:pt x="29629" y="57327"/>
                  </a:lnTo>
                  <a:lnTo>
                    <a:pt x="30048" y="57238"/>
                  </a:lnTo>
                  <a:lnTo>
                    <a:pt x="30213" y="57175"/>
                  </a:lnTo>
                  <a:lnTo>
                    <a:pt x="30416" y="57111"/>
                  </a:lnTo>
                  <a:lnTo>
                    <a:pt x="30784" y="56959"/>
                  </a:lnTo>
                  <a:lnTo>
                    <a:pt x="30937" y="56870"/>
                  </a:lnTo>
                  <a:lnTo>
                    <a:pt x="31419" y="56629"/>
                  </a:lnTo>
                  <a:lnTo>
                    <a:pt x="31915" y="56197"/>
                  </a:lnTo>
                  <a:lnTo>
                    <a:pt x="32016" y="56070"/>
                  </a:lnTo>
                  <a:lnTo>
                    <a:pt x="32232" y="55740"/>
                  </a:lnTo>
                  <a:lnTo>
                    <a:pt x="32321" y="55613"/>
                  </a:lnTo>
                  <a:lnTo>
                    <a:pt x="33401" y="53251"/>
                  </a:lnTo>
                  <a:lnTo>
                    <a:pt x="33896" y="53378"/>
                  </a:lnTo>
                  <a:lnTo>
                    <a:pt x="36169" y="54686"/>
                  </a:lnTo>
                  <a:lnTo>
                    <a:pt x="36334" y="54838"/>
                  </a:lnTo>
                  <a:lnTo>
                    <a:pt x="36576" y="55156"/>
                  </a:lnTo>
                  <a:lnTo>
                    <a:pt x="36664" y="55321"/>
                  </a:lnTo>
                  <a:lnTo>
                    <a:pt x="36766" y="55473"/>
                  </a:lnTo>
                  <a:lnTo>
                    <a:pt x="36893" y="55816"/>
                  </a:lnTo>
                  <a:lnTo>
                    <a:pt x="36944" y="55981"/>
                  </a:lnTo>
                  <a:lnTo>
                    <a:pt x="36982" y="56159"/>
                  </a:lnTo>
                  <a:lnTo>
                    <a:pt x="36995" y="56489"/>
                  </a:lnTo>
                  <a:lnTo>
                    <a:pt x="36982" y="56680"/>
                  </a:lnTo>
                  <a:lnTo>
                    <a:pt x="36957" y="56845"/>
                  </a:lnTo>
                  <a:lnTo>
                    <a:pt x="36868" y="57175"/>
                  </a:lnTo>
                  <a:lnTo>
                    <a:pt x="36791" y="57340"/>
                  </a:lnTo>
                  <a:lnTo>
                    <a:pt x="36741" y="57480"/>
                  </a:lnTo>
                  <a:lnTo>
                    <a:pt x="36804" y="57670"/>
                  </a:lnTo>
                  <a:lnTo>
                    <a:pt x="36906" y="57797"/>
                  </a:lnTo>
                  <a:lnTo>
                    <a:pt x="37084" y="57924"/>
                  </a:lnTo>
                  <a:lnTo>
                    <a:pt x="37261" y="57975"/>
                  </a:lnTo>
                  <a:lnTo>
                    <a:pt x="37426" y="58013"/>
                  </a:lnTo>
                  <a:lnTo>
                    <a:pt x="37604" y="58051"/>
                  </a:lnTo>
                  <a:lnTo>
                    <a:pt x="37846" y="58051"/>
                  </a:lnTo>
                  <a:lnTo>
                    <a:pt x="37985" y="58026"/>
                  </a:lnTo>
                  <a:lnTo>
                    <a:pt x="38201" y="57975"/>
                  </a:lnTo>
                  <a:lnTo>
                    <a:pt x="38354" y="57924"/>
                  </a:lnTo>
                  <a:lnTo>
                    <a:pt x="38493" y="57848"/>
                  </a:lnTo>
                  <a:lnTo>
                    <a:pt x="38608" y="57721"/>
                  </a:lnTo>
                  <a:lnTo>
                    <a:pt x="38747" y="57416"/>
                  </a:lnTo>
                  <a:lnTo>
                    <a:pt x="38874" y="56972"/>
                  </a:lnTo>
                  <a:lnTo>
                    <a:pt x="38900" y="56743"/>
                  </a:lnTo>
                  <a:lnTo>
                    <a:pt x="38950" y="56502"/>
                  </a:lnTo>
                  <a:close/>
                </a:path>
                <a:path w="50165" h="91440">
                  <a:moveTo>
                    <a:pt x="39319" y="7835"/>
                  </a:moveTo>
                  <a:lnTo>
                    <a:pt x="39230" y="7670"/>
                  </a:lnTo>
                  <a:lnTo>
                    <a:pt x="39103" y="7543"/>
                  </a:lnTo>
                  <a:lnTo>
                    <a:pt x="38963" y="7454"/>
                  </a:lnTo>
                  <a:lnTo>
                    <a:pt x="38823" y="7416"/>
                  </a:lnTo>
                  <a:lnTo>
                    <a:pt x="38684" y="7378"/>
                  </a:lnTo>
                  <a:lnTo>
                    <a:pt x="38531" y="7353"/>
                  </a:lnTo>
                  <a:lnTo>
                    <a:pt x="38265" y="7353"/>
                  </a:lnTo>
                  <a:lnTo>
                    <a:pt x="38455" y="8458"/>
                  </a:lnTo>
                  <a:lnTo>
                    <a:pt x="38595" y="8445"/>
                  </a:lnTo>
                  <a:lnTo>
                    <a:pt x="38760" y="8420"/>
                  </a:lnTo>
                  <a:lnTo>
                    <a:pt x="38938" y="8356"/>
                  </a:lnTo>
                  <a:lnTo>
                    <a:pt x="39116" y="8280"/>
                  </a:lnTo>
                  <a:lnTo>
                    <a:pt x="39217" y="8153"/>
                  </a:lnTo>
                  <a:lnTo>
                    <a:pt x="39319" y="8001"/>
                  </a:lnTo>
                  <a:lnTo>
                    <a:pt x="39319" y="7835"/>
                  </a:lnTo>
                  <a:close/>
                </a:path>
                <a:path w="50165" h="91440">
                  <a:moveTo>
                    <a:pt x="45148" y="43472"/>
                  </a:moveTo>
                  <a:lnTo>
                    <a:pt x="45072" y="43332"/>
                  </a:lnTo>
                  <a:lnTo>
                    <a:pt x="42824" y="40373"/>
                  </a:lnTo>
                  <a:lnTo>
                    <a:pt x="42684" y="40246"/>
                  </a:lnTo>
                  <a:lnTo>
                    <a:pt x="42557" y="40170"/>
                  </a:lnTo>
                  <a:lnTo>
                    <a:pt x="42329" y="40081"/>
                  </a:lnTo>
                  <a:lnTo>
                    <a:pt x="42125" y="40043"/>
                  </a:lnTo>
                  <a:lnTo>
                    <a:pt x="41770" y="40030"/>
                  </a:lnTo>
                  <a:lnTo>
                    <a:pt x="41579" y="40055"/>
                  </a:lnTo>
                  <a:lnTo>
                    <a:pt x="41402" y="40106"/>
                  </a:lnTo>
                  <a:lnTo>
                    <a:pt x="41236" y="40195"/>
                  </a:lnTo>
                  <a:lnTo>
                    <a:pt x="41109" y="40297"/>
                  </a:lnTo>
                  <a:lnTo>
                    <a:pt x="40982" y="40462"/>
                  </a:lnTo>
                  <a:lnTo>
                    <a:pt x="40970" y="40678"/>
                  </a:lnTo>
                  <a:lnTo>
                    <a:pt x="41046" y="40817"/>
                  </a:lnTo>
                  <a:lnTo>
                    <a:pt x="42468" y="42735"/>
                  </a:lnTo>
                  <a:lnTo>
                    <a:pt x="30086" y="40817"/>
                  </a:lnTo>
                  <a:lnTo>
                    <a:pt x="30975" y="38887"/>
                  </a:lnTo>
                  <a:lnTo>
                    <a:pt x="31000" y="38671"/>
                  </a:lnTo>
                  <a:lnTo>
                    <a:pt x="30886" y="38455"/>
                  </a:lnTo>
                  <a:lnTo>
                    <a:pt x="30746" y="38354"/>
                  </a:lnTo>
                  <a:lnTo>
                    <a:pt x="30607" y="38277"/>
                  </a:lnTo>
                  <a:lnTo>
                    <a:pt x="30467" y="38252"/>
                  </a:lnTo>
                  <a:lnTo>
                    <a:pt x="30340" y="38214"/>
                  </a:lnTo>
                  <a:lnTo>
                    <a:pt x="29883" y="38188"/>
                  </a:lnTo>
                  <a:lnTo>
                    <a:pt x="29743" y="38227"/>
                  </a:lnTo>
                  <a:lnTo>
                    <a:pt x="29603" y="38252"/>
                  </a:lnTo>
                  <a:lnTo>
                    <a:pt x="29413" y="38315"/>
                  </a:lnTo>
                  <a:lnTo>
                    <a:pt x="29273" y="38392"/>
                  </a:lnTo>
                  <a:lnTo>
                    <a:pt x="29159" y="38519"/>
                  </a:lnTo>
                  <a:lnTo>
                    <a:pt x="28003" y="40995"/>
                  </a:lnTo>
                  <a:lnTo>
                    <a:pt x="26847" y="43497"/>
                  </a:lnTo>
                  <a:lnTo>
                    <a:pt x="26822" y="43713"/>
                  </a:lnTo>
                  <a:lnTo>
                    <a:pt x="26885" y="43853"/>
                  </a:lnTo>
                  <a:lnTo>
                    <a:pt x="27012" y="43992"/>
                  </a:lnTo>
                  <a:lnTo>
                    <a:pt x="27139" y="44069"/>
                  </a:lnTo>
                  <a:lnTo>
                    <a:pt x="27292" y="44132"/>
                  </a:lnTo>
                  <a:lnTo>
                    <a:pt x="27482" y="44157"/>
                  </a:lnTo>
                  <a:lnTo>
                    <a:pt x="27660" y="44196"/>
                  </a:lnTo>
                  <a:lnTo>
                    <a:pt x="27927" y="44196"/>
                  </a:lnTo>
                  <a:lnTo>
                    <a:pt x="28054" y="44170"/>
                  </a:lnTo>
                  <a:lnTo>
                    <a:pt x="28219" y="44132"/>
                  </a:lnTo>
                  <a:lnTo>
                    <a:pt x="28409" y="44069"/>
                  </a:lnTo>
                  <a:lnTo>
                    <a:pt x="28625" y="43891"/>
                  </a:lnTo>
                  <a:lnTo>
                    <a:pt x="29603" y="41884"/>
                  </a:lnTo>
                  <a:lnTo>
                    <a:pt x="43789" y="44081"/>
                  </a:lnTo>
                  <a:lnTo>
                    <a:pt x="43980" y="44107"/>
                  </a:lnTo>
                  <a:lnTo>
                    <a:pt x="44348" y="44119"/>
                  </a:lnTo>
                  <a:lnTo>
                    <a:pt x="44538" y="44094"/>
                  </a:lnTo>
                  <a:lnTo>
                    <a:pt x="44704" y="44043"/>
                  </a:lnTo>
                  <a:lnTo>
                    <a:pt x="44856" y="43967"/>
                  </a:lnTo>
                  <a:lnTo>
                    <a:pt x="44983" y="43891"/>
                  </a:lnTo>
                  <a:lnTo>
                    <a:pt x="45085" y="43764"/>
                  </a:lnTo>
                  <a:lnTo>
                    <a:pt x="45148" y="43637"/>
                  </a:lnTo>
                  <a:lnTo>
                    <a:pt x="45148" y="43472"/>
                  </a:lnTo>
                  <a:close/>
                </a:path>
                <a:path w="50165" h="91440">
                  <a:moveTo>
                    <a:pt x="47053" y="5422"/>
                  </a:moveTo>
                  <a:lnTo>
                    <a:pt x="34747" y="4038"/>
                  </a:lnTo>
                  <a:lnTo>
                    <a:pt x="34620" y="4013"/>
                  </a:lnTo>
                  <a:lnTo>
                    <a:pt x="34480" y="4000"/>
                  </a:lnTo>
                  <a:lnTo>
                    <a:pt x="34188" y="4000"/>
                  </a:lnTo>
                  <a:lnTo>
                    <a:pt x="34048" y="4013"/>
                  </a:lnTo>
                  <a:lnTo>
                    <a:pt x="33909" y="4051"/>
                  </a:lnTo>
                  <a:lnTo>
                    <a:pt x="33782" y="4102"/>
                  </a:lnTo>
                  <a:lnTo>
                    <a:pt x="33629" y="4165"/>
                  </a:lnTo>
                  <a:lnTo>
                    <a:pt x="33477" y="4279"/>
                  </a:lnTo>
                  <a:lnTo>
                    <a:pt x="33375" y="4419"/>
                  </a:lnTo>
                  <a:lnTo>
                    <a:pt x="33350" y="4597"/>
                  </a:lnTo>
                  <a:lnTo>
                    <a:pt x="33807" y="7581"/>
                  </a:lnTo>
                  <a:lnTo>
                    <a:pt x="31267" y="7696"/>
                  </a:lnTo>
                  <a:lnTo>
                    <a:pt x="31115" y="7721"/>
                  </a:lnTo>
                  <a:lnTo>
                    <a:pt x="30949" y="7759"/>
                  </a:lnTo>
                  <a:lnTo>
                    <a:pt x="30797" y="7810"/>
                  </a:lnTo>
                  <a:lnTo>
                    <a:pt x="30657" y="7874"/>
                  </a:lnTo>
                  <a:lnTo>
                    <a:pt x="30518" y="7962"/>
                  </a:lnTo>
                  <a:lnTo>
                    <a:pt x="30429" y="8115"/>
                  </a:lnTo>
                  <a:lnTo>
                    <a:pt x="30391" y="8318"/>
                  </a:lnTo>
                  <a:lnTo>
                    <a:pt x="30441" y="8445"/>
                  </a:lnTo>
                  <a:lnTo>
                    <a:pt x="30568" y="8585"/>
                  </a:lnTo>
                  <a:lnTo>
                    <a:pt x="30708" y="8674"/>
                  </a:lnTo>
                  <a:lnTo>
                    <a:pt x="30937" y="8763"/>
                  </a:lnTo>
                  <a:lnTo>
                    <a:pt x="31076" y="8801"/>
                  </a:lnTo>
                  <a:lnTo>
                    <a:pt x="31203" y="8813"/>
                  </a:lnTo>
                  <a:lnTo>
                    <a:pt x="31445" y="8813"/>
                  </a:lnTo>
                  <a:lnTo>
                    <a:pt x="33972" y="8699"/>
                  </a:lnTo>
                  <a:lnTo>
                    <a:pt x="34124" y="9664"/>
                  </a:lnTo>
                  <a:lnTo>
                    <a:pt x="34226" y="9842"/>
                  </a:lnTo>
                  <a:lnTo>
                    <a:pt x="34378" y="9969"/>
                  </a:lnTo>
                  <a:lnTo>
                    <a:pt x="34518" y="10045"/>
                  </a:lnTo>
                  <a:lnTo>
                    <a:pt x="34671" y="10109"/>
                  </a:lnTo>
                  <a:lnTo>
                    <a:pt x="34810" y="10134"/>
                  </a:lnTo>
                  <a:lnTo>
                    <a:pt x="34950" y="10147"/>
                  </a:lnTo>
                  <a:lnTo>
                    <a:pt x="35217" y="10147"/>
                  </a:lnTo>
                  <a:lnTo>
                    <a:pt x="35356" y="10134"/>
                  </a:lnTo>
                  <a:lnTo>
                    <a:pt x="35496" y="10109"/>
                  </a:lnTo>
                  <a:lnTo>
                    <a:pt x="35648" y="10045"/>
                  </a:lnTo>
                  <a:lnTo>
                    <a:pt x="35839" y="9956"/>
                  </a:lnTo>
                  <a:lnTo>
                    <a:pt x="35966" y="9855"/>
                  </a:lnTo>
                  <a:lnTo>
                    <a:pt x="36055" y="9690"/>
                  </a:lnTo>
                  <a:lnTo>
                    <a:pt x="36055" y="9550"/>
                  </a:lnTo>
                  <a:lnTo>
                    <a:pt x="35902" y="8597"/>
                  </a:lnTo>
                  <a:lnTo>
                    <a:pt x="38442" y="8470"/>
                  </a:lnTo>
                  <a:lnTo>
                    <a:pt x="38252" y="7366"/>
                  </a:lnTo>
                  <a:lnTo>
                    <a:pt x="35725" y="7493"/>
                  </a:lnTo>
                  <a:lnTo>
                    <a:pt x="35382" y="5245"/>
                  </a:lnTo>
                  <a:lnTo>
                    <a:pt x="46710" y="6502"/>
                  </a:lnTo>
                  <a:lnTo>
                    <a:pt x="47053" y="5422"/>
                  </a:lnTo>
                  <a:close/>
                </a:path>
                <a:path w="50165" h="91440">
                  <a:moveTo>
                    <a:pt x="47853" y="5918"/>
                  </a:moveTo>
                  <a:lnTo>
                    <a:pt x="47790" y="5753"/>
                  </a:lnTo>
                  <a:lnTo>
                    <a:pt x="47663" y="5626"/>
                  </a:lnTo>
                  <a:lnTo>
                    <a:pt x="47523" y="5537"/>
                  </a:lnTo>
                  <a:lnTo>
                    <a:pt x="47396" y="5473"/>
                  </a:lnTo>
                  <a:lnTo>
                    <a:pt x="47256" y="5448"/>
                  </a:lnTo>
                  <a:lnTo>
                    <a:pt x="47117" y="5410"/>
                  </a:lnTo>
                  <a:lnTo>
                    <a:pt x="46723" y="6489"/>
                  </a:lnTo>
                  <a:lnTo>
                    <a:pt x="46939" y="6502"/>
                  </a:lnTo>
                  <a:lnTo>
                    <a:pt x="47129" y="6489"/>
                  </a:lnTo>
                  <a:lnTo>
                    <a:pt x="47269" y="6464"/>
                  </a:lnTo>
                  <a:lnTo>
                    <a:pt x="47396" y="6426"/>
                  </a:lnTo>
                  <a:lnTo>
                    <a:pt x="47548" y="6350"/>
                  </a:lnTo>
                  <a:lnTo>
                    <a:pt x="47701" y="6261"/>
                  </a:lnTo>
                  <a:lnTo>
                    <a:pt x="47802" y="6134"/>
                  </a:lnTo>
                  <a:lnTo>
                    <a:pt x="47853" y="5918"/>
                  </a:lnTo>
                  <a:close/>
                </a:path>
                <a:path w="50165" h="91440">
                  <a:moveTo>
                    <a:pt x="48869" y="12611"/>
                  </a:moveTo>
                  <a:lnTo>
                    <a:pt x="48831" y="12484"/>
                  </a:lnTo>
                  <a:lnTo>
                    <a:pt x="48717" y="12319"/>
                  </a:lnTo>
                  <a:lnTo>
                    <a:pt x="48374" y="12128"/>
                  </a:lnTo>
                  <a:lnTo>
                    <a:pt x="48247" y="12103"/>
                  </a:lnTo>
                  <a:lnTo>
                    <a:pt x="48107" y="12077"/>
                  </a:lnTo>
                  <a:lnTo>
                    <a:pt x="47739" y="12052"/>
                  </a:lnTo>
                  <a:lnTo>
                    <a:pt x="47561" y="12090"/>
                  </a:lnTo>
                  <a:lnTo>
                    <a:pt x="48285" y="13119"/>
                  </a:lnTo>
                  <a:lnTo>
                    <a:pt x="48437" y="13068"/>
                  </a:lnTo>
                  <a:lnTo>
                    <a:pt x="48590" y="13017"/>
                  </a:lnTo>
                  <a:lnTo>
                    <a:pt x="48729" y="12903"/>
                  </a:lnTo>
                  <a:lnTo>
                    <a:pt x="48831" y="12738"/>
                  </a:lnTo>
                  <a:lnTo>
                    <a:pt x="48869" y="12611"/>
                  </a:lnTo>
                  <a:close/>
                </a:path>
                <a:path w="50165" h="91440">
                  <a:moveTo>
                    <a:pt x="49771" y="18618"/>
                  </a:moveTo>
                  <a:lnTo>
                    <a:pt x="49695" y="18465"/>
                  </a:lnTo>
                  <a:lnTo>
                    <a:pt x="49542" y="18326"/>
                  </a:lnTo>
                  <a:lnTo>
                    <a:pt x="49415" y="18237"/>
                  </a:lnTo>
                  <a:lnTo>
                    <a:pt x="49263" y="18186"/>
                  </a:lnTo>
                  <a:lnTo>
                    <a:pt x="49085" y="18135"/>
                  </a:lnTo>
                  <a:lnTo>
                    <a:pt x="35636" y="16294"/>
                  </a:lnTo>
                  <a:lnTo>
                    <a:pt x="48285" y="13131"/>
                  </a:lnTo>
                  <a:lnTo>
                    <a:pt x="47510" y="12115"/>
                  </a:lnTo>
                  <a:lnTo>
                    <a:pt x="32397" y="15900"/>
                  </a:lnTo>
                  <a:lnTo>
                    <a:pt x="32258" y="15925"/>
                  </a:lnTo>
                  <a:lnTo>
                    <a:pt x="32092" y="15976"/>
                  </a:lnTo>
                  <a:lnTo>
                    <a:pt x="31953" y="16027"/>
                  </a:lnTo>
                  <a:lnTo>
                    <a:pt x="31813" y="16116"/>
                  </a:lnTo>
                  <a:lnTo>
                    <a:pt x="31699" y="16243"/>
                  </a:lnTo>
                  <a:lnTo>
                    <a:pt x="31635" y="16370"/>
                  </a:lnTo>
                  <a:lnTo>
                    <a:pt x="31623" y="16497"/>
                  </a:lnTo>
                  <a:lnTo>
                    <a:pt x="31686" y="16637"/>
                  </a:lnTo>
                  <a:lnTo>
                    <a:pt x="31826" y="16789"/>
                  </a:lnTo>
                  <a:lnTo>
                    <a:pt x="31978" y="16865"/>
                  </a:lnTo>
                  <a:lnTo>
                    <a:pt x="32118" y="16929"/>
                  </a:lnTo>
                  <a:lnTo>
                    <a:pt x="32245" y="16967"/>
                  </a:lnTo>
                  <a:lnTo>
                    <a:pt x="32372" y="16979"/>
                  </a:lnTo>
                  <a:lnTo>
                    <a:pt x="32550" y="17005"/>
                  </a:lnTo>
                  <a:lnTo>
                    <a:pt x="48590" y="19227"/>
                  </a:lnTo>
                  <a:lnTo>
                    <a:pt x="48856" y="18580"/>
                  </a:lnTo>
                  <a:lnTo>
                    <a:pt x="48602" y="19215"/>
                  </a:lnTo>
                  <a:lnTo>
                    <a:pt x="48729" y="19227"/>
                  </a:lnTo>
                  <a:lnTo>
                    <a:pt x="48907" y="19227"/>
                  </a:lnTo>
                  <a:lnTo>
                    <a:pt x="49098" y="19202"/>
                  </a:lnTo>
                  <a:lnTo>
                    <a:pt x="49301" y="19151"/>
                  </a:lnTo>
                  <a:lnTo>
                    <a:pt x="49428" y="19088"/>
                  </a:lnTo>
                  <a:lnTo>
                    <a:pt x="49555" y="19024"/>
                  </a:lnTo>
                  <a:lnTo>
                    <a:pt x="49682" y="18910"/>
                  </a:lnTo>
                  <a:lnTo>
                    <a:pt x="49758" y="18783"/>
                  </a:lnTo>
                  <a:lnTo>
                    <a:pt x="49771" y="1861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885085" y="1425943"/>
              <a:ext cx="328930" cy="177800"/>
            </a:xfrm>
            <a:custGeom>
              <a:avLst/>
              <a:gdLst/>
              <a:ahLst/>
              <a:cxnLst/>
              <a:rect l="l" t="t" r="r" b="b"/>
              <a:pathLst>
                <a:path w="328929" h="177800">
                  <a:moveTo>
                    <a:pt x="1879" y="9144"/>
                  </a:moveTo>
                  <a:lnTo>
                    <a:pt x="50" y="8801"/>
                  </a:lnTo>
                  <a:lnTo>
                    <a:pt x="0" y="9042"/>
                  </a:lnTo>
                  <a:lnTo>
                    <a:pt x="88" y="9220"/>
                  </a:lnTo>
                  <a:lnTo>
                    <a:pt x="228" y="9334"/>
                  </a:lnTo>
                  <a:lnTo>
                    <a:pt x="444" y="9448"/>
                  </a:lnTo>
                  <a:lnTo>
                    <a:pt x="609" y="9486"/>
                  </a:lnTo>
                  <a:lnTo>
                    <a:pt x="787" y="9512"/>
                  </a:lnTo>
                  <a:lnTo>
                    <a:pt x="1079" y="9525"/>
                  </a:lnTo>
                  <a:lnTo>
                    <a:pt x="1219" y="9499"/>
                  </a:lnTo>
                  <a:lnTo>
                    <a:pt x="1358" y="9486"/>
                  </a:lnTo>
                  <a:lnTo>
                    <a:pt x="1511" y="9436"/>
                  </a:lnTo>
                  <a:lnTo>
                    <a:pt x="1689" y="9347"/>
                  </a:lnTo>
                  <a:lnTo>
                    <a:pt x="1866" y="9169"/>
                  </a:lnTo>
                  <a:close/>
                </a:path>
                <a:path w="328929" h="177800">
                  <a:moveTo>
                    <a:pt x="8178" y="15392"/>
                  </a:moveTo>
                  <a:lnTo>
                    <a:pt x="7124" y="14452"/>
                  </a:lnTo>
                  <a:lnTo>
                    <a:pt x="6972" y="14528"/>
                  </a:lnTo>
                  <a:lnTo>
                    <a:pt x="6781" y="14681"/>
                  </a:lnTo>
                  <a:lnTo>
                    <a:pt x="6692" y="14808"/>
                  </a:lnTo>
                  <a:lnTo>
                    <a:pt x="6680" y="14947"/>
                  </a:lnTo>
                  <a:lnTo>
                    <a:pt x="6731" y="15100"/>
                  </a:lnTo>
                  <a:lnTo>
                    <a:pt x="6832" y="15227"/>
                  </a:lnTo>
                  <a:lnTo>
                    <a:pt x="7099" y="15392"/>
                  </a:lnTo>
                  <a:lnTo>
                    <a:pt x="7226" y="15417"/>
                  </a:lnTo>
                  <a:lnTo>
                    <a:pt x="7404" y="15468"/>
                  </a:lnTo>
                  <a:lnTo>
                    <a:pt x="7594" y="15481"/>
                  </a:lnTo>
                  <a:lnTo>
                    <a:pt x="7785" y="15481"/>
                  </a:lnTo>
                  <a:lnTo>
                    <a:pt x="7962" y="15455"/>
                  </a:lnTo>
                  <a:lnTo>
                    <a:pt x="8128" y="15405"/>
                  </a:lnTo>
                  <a:close/>
                </a:path>
                <a:path w="328929" h="177800">
                  <a:moveTo>
                    <a:pt x="15989" y="12077"/>
                  </a:moveTo>
                  <a:lnTo>
                    <a:pt x="15887" y="11925"/>
                  </a:lnTo>
                  <a:lnTo>
                    <a:pt x="15748" y="11785"/>
                  </a:lnTo>
                  <a:lnTo>
                    <a:pt x="15595" y="11709"/>
                  </a:lnTo>
                  <a:lnTo>
                    <a:pt x="15443" y="11671"/>
                  </a:lnTo>
                  <a:lnTo>
                    <a:pt x="15214" y="11620"/>
                  </a:lnTo>
                  <a:lnTo>
                    <a:pt x="15074" y="11607"/>
                  </a:lnTo>
                  <a:lnTo>
                    <a:pt x="14884" y="11620"/>
                  </a:lnTo>
                  <a:lnTo>
                    <a:pt x="14655" y="11645"/>
                  </a:lnTo>
                  <a:lnTo>
                    <a:pt x="14490" y="11696"/>
                  </a:lnTo>
                  <a:lnTo>
                    <a:pt x="11620" y="12776"/>
                  </a:lnTo>
                  <a:lnTo>
                    <a:pt x="3606" y="5651"/>
                  </a:lnTo>
                  <a:lnTo>
                    <a:pt x="3479" y="5537"/>
                  </a:lnTo>
                  <a:lnTo>
                    <a:pt x="3352" y="5461"/>
                  </a:lnTo>
                  <a:lnTo>
                    <a:pt x="3200" y="5397"/>
                  </a:lnTo>
                  <a:lnTo>
                    <a:pt x="3073" y="5346"/>
                  </a:lnTo>
                  <a:lnTo>
                    <a:pt x="2895" y="5334"/>
                  </a:lnTo>
                  <a:lnTo>
                    <a:pt x="2616" y="5321"/>
                  </a:lnTo>
                  <a:lnTo>
                    <a:pt x="2463" y="5346"/>
                  </a:lnTo>
                  <a:lnTo>
                    <a:pt x="2336" y="5372"/>
                  </a:lnTo>
                  <a:lnTo>
                    <a:pt x="2209" y="5410"/>
                  </a:lnTo>
                  <a:lnTo>
                    <a:pt x="2057" y="5486"/>
                  </a:lnTo>
                  <a:lnTo>
                    <a:pt x="1930" y="5562"/>
                  </a:lnTo>
                  <a:lnTo>
                    <a:pt x="1828" y="5689"/>
                  </a:lnTo>
                  <a:lnTo>
                    <a:pt x="38" y="8788"/>
                  </a:lnTo>
                  <a:lnTo>
                    <a:pt x="1866" y="9131"/>
                  </a:lnTo>
                  <a:lnTo>
                    <a:pt x="2997" y="7162"/>
                  </a:lnTo>
                  <a:lnTo>
                    <a:pt x="9994" y="13385"/>
                  </a:lnTo>
                  <a:lnTo>
                    <a:pt x="7137" y="14452"/>
                  </a:lnTo>
                  <a:lnTo>
                    <a:pt x="8178" y="15392"/>
                  </a:lnTo>
                  <a:lnTo>
                    <a:pt x="11874" y="14008"/>
                  </a:lnTo>
                  <a:lnTo>
                    <a:pt x="15544" y="12636"/>
                  </a:lnTo>
                  <a:lnTo>
                    <a:pt x="15697" y="12560"/>
                  </a:lnTo>
                  <a:lnTo>
                    <a:pt x="15887" y="12407"/>
                  </a:lnTo>
                  <a:lnTo>
                    <a:pt x="15976" y="12280"/>
                  </a:lnTo>
                  <a:lnTo>
                    <a:pt x="15989" y="12077"/>
                  </a:lnTo>
                  <a:close/>
                </a:path>
                <a:path w="328929" h="177800">
                  <a:moveTo>
                    <a:pt x="17564" y="5753"/>
                  </a:moveTo>
                  <a:lnTo>
                    <a:pt x="17437" y="5676"/>
                  </a:lnTo>
                  <a:lnTo>
                    <a:pt x="17272" y="5486"/>
                  </a:lnTo>
                  <a:lnTo>
                    <a:pt x="15709" y="2895"/>
                  </a:lnTo>
                  <a:lnTo>
                    <a:pt x="15684" y="2755"/>
                  </a:lnTo>
                  <a:lnTo>
                    <a:pt x="15633" y="2616"/>
                  </a:lnTo>
                  <a:lnTo>
                    <a:pt x="15595" y="2489"/>
                  </a:lnTo>
                  <a:lnTo>
                    <a:pt x="15595" y="2349"/>
                  </a:lnTo>
                  <a:lnTo>
                    <a:pt x="15633" y="2222"/>
                  </a:lnTo>
                  <a:lnTo>
                    <a:pt x="15760" y="1981"/>
                  </a:lnTo>
                  <a:lnTo>
                    <a:pt x="16649" y="1333"/>
                  </a:lnTo>
                  <a:lnTo>
                    <a:pt x="15595" y="393"/>
                  </a:lnTo>
                  <a:lnTo>
                    <a:pt x="15417" y="457"/>
                  </a:lnTo>
                  <a:lnTo>
                    <a:pt x="15087" y="609"/>
                  </a:lnTo>
                  <a:lnTo>
                    <a:pt x="14795" y="774"/>
                  </a:lnTo>
                  <a:lnTo>
                    <a:pt x="14541" y="965"/>
                  </a:lnTo>
                  <a:lnTo>
                    <a:pt x="14414" y="1054"/>
                  </a:lnTo>
                  <a:lnTo>
                    <a:pt x="13677" y="2286"/>
                  </a:lnTo>
                  <a:lnTo>
                    <a:pt x="13677" y="2527"/>
                  </a:lnTo>
                  <a:lnTo>
                    <a:pt x="13703" y="2768"/>
                  </a:lnTo>
                  <a:lnTo>
                    <a:pt x="13754" y="2921"/>
                  </a:lnTo>
                  <a:lnTo>
                    <a:pt x="13868" y="3365"/>
                  </a:lnTo>
                  <a:lnTo>
                    <a:pt x="14173" y="4127"/>
                  </a:lnTo>
                  <a:lnTo>
                    <a:pt x="14389" y="4495"/>
                  </a:lnTo>
                  <a:lnTo>
                    <a:pt x="14605" y="4889"/>
                  </a:lnTo>
                  <a:lnTo>
                    <a:pt x="15163" y="5613"/>
                  </a:lnTo>
                  <a:lnTo>
                    <a:pt x="15824" y="6273"/>
                  </a:lnTo>
                  <a:lnTo>
                    <a:pt x="16738" y="6070"/>
                  </a:lnTo>
                  <a:lnTo>
                    <a:pt x="17564" y="5765"/>
                  </a:lnTo>
                  <a:close/>
                </a:path>
                <a:path w="328929" h="177800">
                  <a:moveTo>
                    <a:pt x="27178" y="6845"/>
                  </a:moveTo>
                  <a:lnTo>
                    <a:pt x="27152" y="6616"/>
                  </a:lnTo>
                  <a:lnTo>
                    <a:pt x="27101" y="6489"/>
                  </a:lnTo>
                  <a:lnTo>
                    <a:pt x="27063" y="6362"/>
                  </a:lnTo>
                  <a:lnTo>
                    <a:pt x="25260" y="3327"/>
                  </a:lnTo>
                  <a:lnTo>
                    <a:pt x="25260" y="6896"/>
                  </a:lnTo>
                  <a:lnTo>
                    <a:pt x="25234" y="7023"/>
                  </a:lnTo>
                  <a:lnTo>
                    <a:pt x="25222" y="7162"/>
                  </a:lnTo>
                  <a:lnTo>
                    <a:pt x="25095" y="7404"/>
                  </a:lnTo>
                  <a:lnTo>
                    <a:pt x="24104" y="8077"/>
                  </a:lnTo>
                  <a:lnTo>
                    <a:pt x="23672" y="8204"/>
                  </a:lnTo>
                  <a:lnTo>
                    <a:pt x="23355" y="8255"/>
                  </a:lnTo>
                  <a:lnTo>
                    <a:pt x="23228" y="8255"/>
                  </a:lnTo>
                  <a:lnTo>
                    <a:pt x="22682" y="8267"/>
                  </a:lnTo>
                  <a:lnTo>
                    <a:pt x="22466" y="8229"/>
                  </a:lnTo>
                  <a:lnTo>
                    <a:pt x="22250" y="8204"/>
                  </a:lnTo>
                  <a:lnTo>
                    <a:pt x="21932" y="8128"/>
                  </a:lnTo>
                  <a:lnTo>
                    <a:pt x="21653" y="8026"/>
                  </a:lnTo>
                  <a:lnTo>
                    <a:pt x="21463" y="7937"/>
                  </a:lnTo>
                  <a:lnTo>
                    <a:pt x="21297" y="7899"/>
                  </a:lnTo>
                  <a:lnTo>
                    <a:pt x="20980" y="7772"/>
                  </a:lnTo>
                  <a:lnTo>
                    <a:pt x="21767" y="2527"/>
                  </a:lnTo>
                  <a:lnTo>
                    <a:pt x="22225" y="2806"/>
                  </a:lnTo>
                  <a:lnTo>
                    <a:pt x="22961" y="3327"/>
                  </a:lnTo>
                  <a:lnTo>
                    <a:pt x="23291" y="3619"/>
                  </a:lnTo>
                  <a:lnTo>
                    <a:pt x="23583" y="3886"/>
                  </a:lnTo>
                  <a:lnTo>
                    <a:pt x="25146" y="6502"/>
                  </a:lnTo>
                  <a:lnTo>
                    <a:pt x="25171" y="6629"/>
                  </a:lnTo>
                  <a:lnTo>
                    <a:pt x="25222" y="6769"/>
                  </a:lnTo>
                  <a:lnTo>
                    <a:pt x="25260" y="6896"/>
                  </a:lnTo>
                  <a:lnTo>
                    <a:pt x="25260" y="3327"/>
                  </a:lnTo>
                  <a:lnTo>
                    <a:pt x="25031" y="3098"/>
                  </a:lnTo>
                  <a:lnTo>
                    <a:pt x="24104" y="3314"/>
                  </a:lnTo>
                  <a:lnTo>
                    <a:pt x="24917" y="2997"/>
                  </a:lnTo>
                  <a:lnTo>
                    <a:pt x="24536" y="2679"/>
                  </a:lnTo>
                  <a:lnTo>
                    <a:pt x="23672" y="2057"/>
                  </a:lnTo>
                  <a:lnTo>
                    <a:pt x="20574" y="546"/>
                  </a:lnTo>
                  <a:lnTo>
                    <a:pt x="20396" y="482"/>
                  </a:lnTo>
                  <a:lnTo>
                    <a:pt x="19799" y="254"/>
                  </a:lnTo>
                  <a:lnTo>
                    <a:pt x="19227" y="114"/>
                  </a:lnTo>
                  <a:lnTo>
                    <a:pt x="19024" y="88"/>
                  </a:lnTo>
                  <a:lnTo>
                    <a:pt x="18821" y="50"/>
                  </a:lnTo>
                  <a:lnTo>
                    <a:pt x="18415" y="12"/>
                  </a:lnTo>
                  <a:lnTo>
                    <a:pt x="18211" y="12"/>
                  </a:lnTo>
                  <a:lnTo>
                    <a:pt x="18008" y="0"/>
                  </a:lnTo>
                  <a:lnTo>
                    <a:pt x="15824" y="317"/>
                  </a:lnTo>
                  <a:lnTo>
                    <a:pt x="15684" y="368"/>
                  </a:lnTo>
                  <a:lnTo>
                    <a:pt x="16649" y="1333"/>
                  </a:lnTo>
                  <a:lnTo>
                    <a:pt x="16776" y="1295"/>
                  </a:lnTo>
                  <a:lnTo>
                    <a:pt x="17068" y="1193"/>
                  </a:lnTo>
                  <a:lnTo>
                    <a:pt x="17284" y="1155"/>
                  </a:lnTo>
                  <a:lnTo>
                    <a:pt x="17627" y="1117"/>
                  </a:lnTo>
                  <a:lnTo>
                    <a:pt x="17945" y="1104"/>
                  </a:lnTo>
                  <a:lnTo>
                    <a:pt x="18072" y="1117"/>
                  </a:lnTo>
                  <a:lnTo>
                    <a:pt x="18389" y="1155"/>
                  </a:lnTo>
                  <a:lnTo>
                    <a:pt x="18605" y="1181"/>
                  </a:lnTo>
                  <a:lnTo>
                    <a:pt x="18923" y="1257"/>
                  </a:lnTo>
                  <a:lnTo>
                    <a:pt x="19177" y="1346"/>
                  </a:lnTo>
                  <a:lnTo>
                    <a:pt x="19329" y="1409"/>
                  </a:lnTo>
                  <a:lnTo>
                    <a:pt x="19494" y="1473"/>
                  </a:lnTo>
                  <a:lnTo>
                    <a:pt x="19977" y="1663"/>
                  </a:lnTo>
                  <a:lnTo>
                    <a:pt x="19088" y="6883"/>
                  </a:lnTo>
                  <a:lnTo>
                    <a:pt x="18618" y="6578"/>
                  </a:lnTo>
                  <a:lnTo>
                    <a:pt x="17868" y="6057"/>
                  </a:lnTo>
                  <a:lnTo>
                    <a:pt x="17640" y="5854"/>
                  </a:lnTo>
                  <a:lnTo>
                    <a:pt x="15938" y="6388"/>
                  </a:lnTo>
                  <a:lnTo>
                    <a:pt x="20281" y="8839"/>
                  </a:lnTo>
                  <a:lnTo>
                    <a:pt x="20523" y="8940"/>
                  </a:lnTo>
                  <a:lnTo>
                    <a:pt x="20878" y="9067"/>
                  </a:lnTo>
                  <a:lnTo>
                    <a:pt x="21247" y="9182"/>
                  </a:lnTo>
                  <a:lnTo>
                    <a:pt x="21628" y="9271"/>
                  </a:lnTo>
                  <a:lnTo>
                    <a:pt x="21831" y="9283"/>
                  </a:lnTo>
                  <a:lnTo>
                    <a:pt x="22428" y="9359"/>
                  </a:lnTo>
                  <a:lnTo>
                    <a:pt x="22644" y="9372"/>
                  </a:lnTo>
                  <a:lnTo>
                    <a:pt x="23266" y="9372"/>
                  </a:lnTo>
                  <a:lnTo>
                    <a:pt x="23672" y="9347"/>
                  </a:lnTo>
                  <a:lnTo>
                    <a:pt x="24282" y="9271"/>
                  </a:lnTo>
                  <a:lnTo>
                    <a:pt x="24853" y="9131"/>
                  </a:lnTo>
                  <a:lnTo>
                    <a:pt x="25031" y="9067"/>
                  </a:lnTo>
                  <a:lnTo>
                    <a:pt x="25209" y="9017"/>
                  </a:lnTo>
                  <a:lnTo>
                    <a:pt x="25349" y="8953"/>
                  </a:lnTo>
                  <a:lnTo>
                    <a:pt x="25768" y="8763"/>
                  </a:lnTo>
                  <a:lnTo>
                    <a:pt x="26060" y="8610"/>
                  </a:lnTo>
                  <a:lnTo>
                    <a:pt x="26314" y="8420"/>
                  </a:lnTo>
                  <a:lnTo>
                    <a:pt x="26441" y="8331"/>
                  </a:lnTo>
                  <a:lnTo>
                    <a:pt x="27178" y="7099"/>
                  </a:lnTo>
                  <a:lnTo>
                    <a:pt x="27178" y="6845"/>
                  </a:lnTo>
                  <a:close/>
                </a:path>
                <a:path w="328929" h="177800">
                  <a:moveTo>
                    <a:pt x="308991" y="171564"/>
                  </a:moveTo>
                  <a:lnTo>
                    <a:pt x="293255" y="168871"/>
                  </a:lnTo>
                  <a:lnTo>
                    <a:pt x="293128" y="168846"/>
                  </a:lnTo>
                  <a:lnTo>
                    <a:pt x="292989" y="168808"/>
                  </a:lnTo>
                  <a:lnTo>
                    <a:pt x="292849" y="168795"/>
                  </a:lnTo>
                  <a:lnTo>
                    <a:pt x="292671" y="168795"/>
                  </a:lnTo>
                  <a:lnTo>
                    <a:pt x="292531" y="168808"/>
                  </a:lnTo>
                  <a:lnTo>
                    <a:pt x="292404" y="168833"/>
                  </a:lnTo>
                  <a:lnTo>
                    <a:pt x="292277" y="168871"/>
                  </a:lnTo>
                  <a:lnTo>
                    <a:pt x="292150" y="168897"/>
                  </a:lnTo>
                  <a:lnTo>
                    <a:pt x="291998" y="168998"/>
                  </a:lnTo>
                  <a:lnTo>
                    <a:pt x="291858" y="169151"/>
                  </a:lnTo>
                  <a:lnTo>
                    <a:pt x="291795" y="169303"/>
                  </a:lnTo>
                  <a:lnTo>
                    <a:pt x="291807" y="169430"/>
                  </a:lnTo>
                  <a:lnTo>
                    <a:pt x="291846" y="169557"/>
                  </a:lnTo>
                  <a:lnTo>
                    <a:pt x="291985" y="169684"/>
                  </a:lnTo>
                  <a:lnTo>
                    <a:pt x="301891" y="177419"/>
                  </a:lnTo>
                  <a:lnTo>
                    <a:pt x="302031" y="177507"/>
                  </a:lnTo>
                  <a:lnTo>
                    <a:pt x="302183" y="177558"/>
                  </a:lnTo>
                  <a:lnTo>
                    <a:pt x="302310" y="177609"/>
                  </a:lnTo>
                  <a:lnTo>
                    <a:pt x="302501" y="177634"/>
                  </a:lnTo>
                  <a:lnTo>
                    <a:pt x="302679" y="177660"/>
                  </a:lnTo>
                  <a:lnTo>
                    <a:pt x="302869" y="177634"/>
                  </a:lnTo>
                  <a:lnTo>
                    <a:pt x="303047" y="177609"/>
                  </a:lnTo>
                  <a:lnTo>
                    <a:pt x="303237" y="177533"/>
                  </a:lnTo>
                  <a:lnTo>
                    <a:pt x="303364" y="177482"/>
                  </a:lnTo>
                  <a:lnTo>
                    <a:pt x="303517" y="177380"/>
                  </a:lnTo>
                  <a:lnTo>
                    <a:pt x="303606" y="177241"/>
                  </a:lnTo>
                  <a:lnTo>
                    <a:pt x="303657" y="177038"/>
                  </a:lnTo>
                  <a:lnTo>
                    <a:pt x="303580" y="176872"/>
                  </a:lnTo>
                  <a:lnTo>
                    <a:pt x="303453" y="176745"/>
                  </a:lnTo>
                  <a:lnTo>
                    <a:pt x="295262" y="170370"/>
                  </a:lnTo>
                  <a:lnTo>
                    <a:pt x="308457" y="172631"/>
                  </a:lnTo>
                  <a:lnTo>
                    <a:pt x="308991" y="171564"/>
                  </a:lnTo>
                  <a:close/>
                </a:path>
                <a:path w="328929" h="177800">
                  <a:moveTo>
                    <a:pt x="309714" y="172046"/>
                  </a:moveTo>
                  <a:lnTo>
                    <a:pt x="309651" y="171919"/>
                  </a:lnTo>
                  <a:lnTo>
                    <a:pt x="309499" y="171767"/>
                  </a:lnTo>
                  <a:lnTo>
                    <a:pt x="309372" y="171691"/>
                  </a:lnTo>
                  <a:lnTo>
                    <a:pt x="309232" y="171627"/>
                  </a:lnTo>
                  <a:lnTo>
                    <a:pt x="309067" y="171564"/>
                  </a:lnTo>
                  <a:lnTo>
                    <a:pt x="308470" y="172631"/>
                  </a:lnTo>
                  <a:lnTo>
                    <a:pt x="308597" y="172643"/>
                  </a:lnTo>
                  <a:lnTo>
                    <a:pt x="308876" y="172643"/>
                  </a:lnTo>
                  <a:lnTo>
                    <a:pt x="309016" y="172631"/>
                  </a:lnTo>
                  <a:lnTo>
                    <a:pt x="309156" y="172593"/>
                  </a:lnTo>
                  <a:lnTo>
                    <a:pt x="309333" y="172529"/>
                  </a:lnTo>
                  <a:lnTo>
                    <a:pt x="309486" y="172453"/>
                  </a:lnTo>
                  <a:lnTo>
                    <a:pt x="309638" y="172288"/>
                  </a:lnTo>
                  <a:lnTo>
                    <a:pt x="309714" y="172148"/>
                  </a:lnTo>
                  <a:close/>
                </a:path>
                <a:path w="328929" h="177800">
                  <a:moveTo>
                    <a:pt x="310261" y="156578"/>
                  </a:moveTo>
                  <a:lnTo>
                    <a:pt x="310197" y="156425"/>
                  </a:lnTo>
                  <a:lnTo>
                    <a:pt x="310121" y="156298"/>
                  </a:lnTo>
                  <a:lnTo>
                    <a:pt x="309994" y="156210"/>
                  </a:lnTo>
                  <a:lnTo>
                    <a:pt x="309867" y="156146"/>
                  </a:lnTo>
                  <a:lnTo>
                    <a:pt x="309740" y="156095"/>
                  </a:lnTo>
                  <a:lnTo>
                    <a:pt x="309321" y="155930"/>
                  </a:lnTo>
                  <a:lnTo>
                    <a:pt x="309181" y="155854"/>
                  </a:lnTo>
                  <a:lnTo>
                    <a:pt x="309054" y="155816"/>
                  </a:lnTo>
                  <a:lnTo>
                    <a:pt x="308927" y="155778"/>
                  </a:lnTo>
                  <a:lnTo>
                    <a:pt x="308800" y="155765"/>
                  </a:lnTo>
                  <a:lnTo>
                    <a:pt x="308432" y="155752"/>
                  </a:lnTo>
                  <a:lnTo>
                    <a:pt x="308279" y="155765"/>
                  </a:lnTo>
                  <a:lnTo>
                    <a:pt x="308102" y="155816"/>
                  </a:lnTo>
                  <a:lnTo>
                    <a:pt x="307949" y="155879"/>
                  </a:lnTo>
                  <a:lnTo>
                    <a:pt x="307822" y="155956"/>
                  </a:lnTo>
                  <a:lnTo>
                    <a:pt x="307695" y="156044"/>
                  </a:lnTo>
                  <a:lnTo>
                    <a:pt x="307390" y="156311"/>
                  </a:lnTo>
                  <a:lnTo>
                    <a:pt x="307263" y="156425"/>
                  </a:lnTo>
                  <a:lnTo>
                    <a:pt x="307149" y="156565"/>
                  </a:lnTo>
                  <a:lnTo>
                    <a:pt x="307098" y="156692"/>
                  </a:lnTo>
                  <a:lnTo>
                    <a:pt x="307136" y="156832"/>
                  </a:lnTo>
                  <a:lnTo>
                    <a:pt x="307225" y="156997"/>
                  </a:lnTo>
                  <a:lnTo>
                    <a:pt x="307365" y="157111"/>
                  </a:lnTo>
                  <a:lnTo>
                    <a:pt x="307517" y="157187"/>
                  </a:lnTo>
                  <a:lnTo>
                    <a:pt x="308102" y="157429"/>
                  </a:lnTo>
                  <a:lnTo>
                    <a:pt x="308229" y="157480"/>
                  </a:lnTo>
                  <a:lnTo>
                    <a:pt x="308356" y="157530"/>
                  </a:lnTo>
                  <a:lnTo>
                    <a:pt x="308559" y="157556"/>
                  </a:lnTo>
                  <a:lnTo>
                    <a:pt x="308724" y="157581"/>
                  </a:lnTo>
                  <a:lnTo>
                    <a:pt x="308914" y="157568"/>
                  </a:lnTo>
                  <a:lnTo>
                    <a:pt x="309105" y="157556"/>
                  </a:lnTo>
                  <a:lnTo>
                    <a:pt x="309257" y="157505"/>
                  </a:lnTo>
                  <a:lnTo>
                    <a:pt x="309422" y="157454"/>
                  </a:lnTo>
                  <a:lnTo>
                    <a:pt x="309562" y="157353"/>
                  </a:lnTo>
                  <a:lnTo>
                    <a:pt x="309689" y="157251"/>
                  </a:lnTo>
                  <a:lnTo>
                    <a:pt x="309968" y="157010"/>
                  </a:lnTo>
                  <a:lnTo>
                    <a:pt x="310095" y="156921"/>
                  </a:lnTo>
                  <a:lnTo>
                    <a:pt x="310197" y="156794"/>
                  </a:lnTo>
                  <a:lnTo>
                    <a:pt x="310261" y="156641"/>
                  </a:lnTo>
                  <a:close/>
                </a:path>
                <a:path w="328929" h="177800">
                  <a:moveTo>
                    <a:pt x="314540" y="163741"/>
                  </a:moveTo>
                  <a:lnTo>
                    <a:pt x="314388" y="163715"/>
                  </a:lnTo>
                  <a:lnTo>
                    <a:pt x="312077" y="163283"/>
                  </a:lnTo>
                  <a:lnTo>
                    <a:pt x="311416" y="163296"/>
                  </a:lnTo>
                  <a:lnTo>
                    <a:pt x="310870" y="163385"/>
                  </a:lnTo>
                  <a:lnTo>
                    <a:pt x="310870" y="163182"/>
                  </a:lnTo>
                  <a:lnTo>
                    <a:pt x="308940" y="160909"/>
                  </a:lnTo>
                  <a:lnTo>
                    <a:pt x="308940" y="163220"/>
                  </a:lnTo>
                  <a:lnTo>
                    <a:pt x="308317" y="164388"/>
                  </a:lnTo>
                  <a:lnTo>
                    <a:pt x="305435" y="165239"/>
                  </a:lnTo>
                  <a:lnTo>
                    <a:pt x="304609" y="165176"/>
                  </a:lnTo>
                  <a:lnTo>
                    <a:pt x="304126" y="165087"/>
                  </a:lnTo>
                  <a:lnTo>
                    <a:pt x="303606" y="164909"/>
                  </a:lnTo>
                  <a:lnTo>
                    <a:pt x="303466" y="164858"/>
                  </a:lnTo>
                  <a:lnTo>
                    <a:pt x="302082" y="163309"/>
                  </a:lnTo>
                  <a:lnTo>
                    <a:pt x="302082" y="163131"/>
                  </a:lnTo>
                  <a:lnTo>
                    <a:pt x="304266" y="161417"/>
                  </a:lnTo>
                  <a:lnTo>
                    <a:pt x="304431" y="161366"/>
                  </a:lnTo>
                  <a:lnTo>
                    <a:pt x="304749" y="161328"/>
                  </a:lnTo>
                  <a:lnTo>
                    <a:pt x="304927" y="161328"/>
                  </a:lnTo>
                  <a:lnTo>
                    <a:pt x="305092" y="161302"/>
                  </a:lnTo>
                  <a:lnTo>
                    <a:pt x="305752" y="161290"/>
                  </a:lnTo>
                  <a:lnTo>
                    <a:pt x="306095" y="161328"/>
                  </a:lnTo>
                  <a:lnTo>
                    <a:pt x="306412" y="161340"/>
                  </a:lnTo>
                  <a:lnTo>
                    <a:pt x="306743" y="161404"/>
                  </a:lnTo>
                  <a:lnTo>
                    <a:pt x="307340" y="161582"/>
                  </a:lnTo>
                  <a:lnTo>
                    <a:pt x="307479" y="161645"/>
                  </a:lnTo>
                  <a:lnTo>
                    <a:pt x="307606" y="161696"/>
                  </a:lnTo>
                  <a:lnTo>
                    <a:pt x="307860" y="161836"/>
                  </a:lnTo>
                  <a:lnTo>
                    <a:pt x="307987" y="161886"/>
                  </a:lnTo>
                  <a:lnTo>
                    <a:pt x="308305" y="162102"/>
                  </a:lnTo>
                  <a:lnTo>
                    <a:pt x="308940" y="163220"/>
                  </a:lnTo>
                  <a:lnTo>
                    <a:pt x="308940" y="160909"/>
                  </a:lnTo>
                  <a:lnTo>
                    <a:pt x="308762" y="160807"/>
                  </a:lnTo>
                  <a:lnTo>
                    <a:pt x="308597" y="160718"/>
                  </a:lnTo>
                  <a:lnTo>
                    <a:pt x="308470" y="160693"/>
                  </a:lnTo>
                  <a:lnTo>
                    <a:pt x="307911" y="160489"/>
                  </a:lnTo>
                  <a:lnTo>
                    <a:pt x="307428" y="160362"/>
                  </a:lnTo>
                  <a:lnTo>
                    <a:pt x="306920" y="160274"/>
                  </a:lnTo>
                  <a:lnTo>
                    <a:pt x="306679" y="160248"/>
                  </a:lnTo>
                  <a:lnTo>
                    <a:pt x="306412" y="160197"/>
                  </a:lnTo>
                  <a:lnTo>
                    <a:pt x="305892" y="160159"/>
                  </a:lnTo>
                  <a:lnTo>
                    <a:pt x="304838" y="160185"/>
                  </a:lnTo>
                  <a:lnTo>
                    <a:pt x="303809" y="160324"/>
                  </a:lnTo>
                  <a:lnTo>
                    <a:pt x="303326" y="160426"/>
                  </a:lnTo>
                  <a:lnTo>
                    <a:pt x="302653" y="160655"/>
                  </a:lnTo>
                  <a:lnTo>
                    <a:pt x="302412" y="160718"/>
                  </a:lnTo>
                  <a:lnTo>
                    <a:pt x="300151" y="163055"/>
                  </a:lnTo>
                  <a:lnTo>
                    <a:pt x="300151" y="163347"/>
                  </a:lnTo>
                  <a:lnTo>
                    <a:pt x="302475" y="165823"/>
                  </a:lnTo>
                  <a:lnTo>
                    <a:pt x="305396" y="166370"/>
                  </a:lnTo>
                  <a:lnTo>
                    <a:pt x="305650" y="166370"/>
                  </a:lnTo>
                  <a:lnTo>
                    <a:pt x="306425" y="166319"/>
                  </a:lnTo>
                  <a:lnTo>
                    <a:pt x="307441" y="166154"/>
                  </a:lnTo>
                  <a:lnTo>
                    <a:pt x="309346" y="167970"/>
                  </a:lnTo>
                  <a:lnTo>
                    <a:pt x="309968" y="167538"/>
                  </a:lnTo>
                  <a:lnTo>
                    <a:pt x="310540" y="167068"/>
                  </a:lnTo>
                  <a:lnTo>
                    <a:pt x="310222" y="166928"/>
                  </a:lnTo>
                  <a:lnTo>
                    <a:pt x="309905" y="166738"/>
                  </a:lnTo>
                  <a:lnTo>
                    <a:pt x="309778" y="166598"/>
                  </a:lnTo>
                  <a:lnTo>
                    <a:pt x="309638" y="166471"/>
                  </a:lnTo>
                  <a:lnTo>
                    <a:pt x="309562" y="166331"/>
                  </a:lnTo>
                  <a:lnTo>
                    <a:pt x="309486" y="166204"/>
                  </a:lnTo>
                  <a:lnTo>
                    <a:pt x="309448" y="166052"/>
                  </a:lnTo>
                  <a:lnTo>
                    <a:pt x="309422" y="165912"/>
                  </a:lnTo>
                  <a:lnTo>
                    <a:pt x="309422" y="165760"/>
                  </a:lnTo>
                  <a:lnTo>
                    <a:pt x="309486" y="165557"/>
                  </a:lnTo>
                  <a:lnTo>
                    <a:pt x="309638" y="165290"/>
                  </a:lnTo>
                  <a:lnTo>
                    <a:pt x="309892" y="165036"/>
                  </a:lnTo>
                  <a:lnTo>
                    <a:pt x="310121" y="164871"/>
                  </a:lnTo>
                  <a:lnTo>
                    <a:pt x="310324" y="164757"/>
                  </a:lnTo>
                  <a:lnTo>
                    <a:pt x="310527" y="164668"/>
                  </a:lnTo>
                  <a:lnTo>
                    <a:pt x="310718" y="164592"/>
                  </a:lnTo>
                  <a:lnTo>
                    <a:pt x="310934" y="164528"/>
                  </a:lnTo>
                  <a:lnTo>
                    <a:pt x="311073" y="164503"/>
                  </a:lnTo>
                  <a:lnTo>
                    <a:pt x="311683" y="164401"/>
                  </a:lnTo>
                  <a:lnTo>
                    <a:pt x="312153" y="164388"/>
                  </a:lnTo>
                  <a:lnTo>
                    <a:pt x="312648" y="164452"/>
                  </a:lnTo>
                  <a:lnTo>
                    <a:pt x="312915" y="164503"/>
                  </a:lnTo>
                  <a:lnTo>
                    <a:pt x="313131" y="164566"/>
                  </a:lnTo>
                  <a:lnTo>
                    <a:pt x="313321" y="164617"/>
                  </a:lnTo>
                  <a:lnTo>
                    <a:pt x="314540" y="163741"/>
                  </a:lnTo>
                  <a:close/>
                </a:path>
                <a:path w="328929" h="177800">
                  <a:moveTo>
                    <a:pt x="316471" y="165798"/>
                  </a:moveTo>
                  <a:lnTo>
                    <a:pt x="314706" y="163830"/>
                  </a:lnTo>
                  <a:lnTo>
                    <a:pt x="314579" y="163766"/>
                  </a:lnTo>
                  <a:lnTo>
                    <a:pt x="313994" y="164223"/>
                  </a:lnTo>
                  <a:lnTo>
                    <a:pt x="313448" y="164680"/>
                  </a:lnTo>
                  <a:lnTo>
                    <a:pt x="313740" y="164820"/>
                  </a:lnTo>
                  <a:lnTo>
                    <a:pt x="313931" y="164909"/>
                  </a:lnTo>
                  <a:lnTo>
                    <a:pt x="314337" y="165277"/>
                  </a:lnTo>
                  <a:lnTo>
                    <a:pt x="314426" y="165417"/>
                  </a:lnTo>
                  <a:lnTo>
                    <a:pt x="314490" y="165544"/>
                  </a:lnTo>
                  <a:lnTo>
                    <a:pt x="314528" y="165696"/>
                  </a:lnTo>
                  <a:lnTo>
                    <a:pt x="314553" y="165836"/>
                  </a:lnTo>
                  <a:lnTo>
                    <a:pt x="314553" y="165989"/>
                  </a:lnTo>
                  <a:lnTo>
                    <a:pt x="313359" y="167106"/>
                  </a:lnTo>
                  <a:lnTo>
                    <a:pt x="312788" y="167284"/>
                  </a:lnTo>
                  <a:lnTo>
                    <a:pt x="312559" y="167322"/>
                  </a:lnTo>
                  <a:lnTo>
                    <a:pt x="312432" y="167322"/>
                  </a:lnTo>
                  <a:lnTo>
                    <a:pt x="312064" y="167360"/>
                  </a:lnTo>
                  <a:lnTo>
                    <a:pt x="311556" y="167347"/>
                  </a:lnTo>
                  <a:lnTo>
                    <a:pt x="311327" y="167297"/>
                  </a:lnTo>
                  <a:lnTo>
                    <a:pt x="311073" y="167271"/>
                  </a:lnTo>
                  <a:lnTo>
                    <a:pt x="310857" y="167208"/>
                  </a:lnTo>
                  <a:lnTo>
                    <a:pt x="310705" y="167170"/>
                  </a:lnTo>
                  <a:lnTo>
                    <a:pt x="310578" y="167106"/>
                  </a:lnTo>
                  <a:lnTo>
                    <a:pt x="309435" y="168008"/>
                  </a:lnTo>
                  <a:lnTo>
                    <a:pt x="309600" y="168071"/>
                  </a:lnTo>
                  <a:lnTo>
                    <a:pt x="309981" y="168186"/>
                  </a:lnTo>
                  <a:lnTo>
                    <a:pt x="310197" y="168236"/>
                  </a:lnTo>
                  <a:lnTo>
                    <a:pt x="310400" y="168300"/>
                  </a:lnTo>
                  <a:lnTo>
                    <a:pt x="310819" y="168376"/>
                  </a:lnTo>
                  <a:lnTo>
                    <a:pt x="311251" y="168440"/>
                  </a:lnTo>
                  <a:lnTo>
                    <a:pt x="311683" y="168465"/>
                  </a:lnTo>
                  <a:lnTo>
                    <a:pt x="312559" y="168452"/>
                  </a:lnTo>
                  <a:lnTo>
                    <a:pt x="315087" y="167741"/>
                  </a:lnTo>
                  <a:lnTo>
                    <a:pt x="315252" y="167652"/>
                  </a:lnTo>
                  <a:lnTo>
                    <a:pt x="316471" y="166065"/>
                  </a:lnTo>
                  <a:lnTo>
                    <a:pt x="316471" y="165798"/>
                  </a:lnTo>
                  <a:close/>
                </a:path>
                <a:path w="328929" h="177800">
                  <a:moveTo>
                    <a:pt x="318046" y="149479"/>
                  </a:moveTo>
                  <a:lnTo>
                    <a:pt x="316458" y="148831"/>
                  </a:lnTo>
                  <a:lnTo>
                    <a:pt x="314032" y="150837"/>
                  </a:lnTo>
                  <a:lnTo>
                    <a:pt x="311416" y="152996"/>
                  </a:lnTo>
                  <a:lnTo>
                    <a:pt x="311289" y="153174"/>
                  </a:lnTo>
                  <a:lnTo>
                    <a:pt x="311264" y="153377"/>
                  </a:lnTo>
                  <a:lnTo>
                    <a:pt x="311315" y="153517"/>
                  </a:lnTo>
                  <a:lnTo>
                    <a:pt x="311480" y="153682"/>
                  </a:lnTo>
                  <a:lnTo>
                    <a:pt x="311632" y="153758"/>
                  </a:lnTo>
                  <a:lnTo>
                    <a:pt x="311785" y="153809"/>
                  </a:lnTo>
                  <a:lnTo>
                    <a:pt x="311962" y="153847"/>
                  </a:lnTo>
                  <a:lnTo>
                    <a:pt x="312381" y="153860"/>
                  </a:lnTo>
                  <a:lnTo>
                    <a:pt x="312521" y="153847"/>
                  </a:lnTo>
                  <a:lnTo>
                    <a:pt x="312686" y="153809"/>
                  </a:lnTo>
                  <a:lnTo>
                    <a:pt x="312851" y="153720"/>
                  </a:lnTo>
                  <a:lnTo>
                    <a:pt x="312991" y="153644"/>
                  </a:lnTo>
                  <a:lnTo>
                    <a:pt x="318046" y="149479"/>
                  </a:lnTo>
                  <a:close/>
                </a:path>
                <a:path w="328929" h="177800">
                  <a:moveTo>
                    <a:pt x="318223" y="149098"/>
                  </a:moveTo>
                  <a:lnTo>
                    <a:pt x="318160" y="148958"/>
                  </a:lnTo>
                  <a:lnTo>
                    <a:pt x="318058" y="148831"/>
                  </a:lnTo>
                  <a:lnTo>
                    <a:pt x="317919" y="148755"/>
                  </a:lnTo>
                  <a:lnTo>
                    <a:pt x="317779" y="148678"/>
                  </a:lnTo>
                  <a:lnTo>
                    <a:pt x="317652" y="148640"/>
                  </a:lnTo>
                  <a:lnTo>
                    <a:pt x="317525" y="148615"/>
                  </a:lnTo>
                  <a:lnTo>
                    <a:pt x="317334" y="148590"/>
                  </a:lnTo>
                  <a:lnTo>
                    <a:pt x="317131" y="148602"/>
                  </a:lnTo>
                  <a:lnTo>
                    <a:pt x="316953" y="148615"/>
                  </a:lnTo>
                  <a:lnTo>
                    <a:pt x="316788" y="148666"/>
                  </a:lnTo>
                  <a:lnTo>
                    <a:pt x="316623" y="148729"/>
                  </a:lnTo>
                  <a:lnTo>
                    <a:pt x="316496" y="148818"/>
                  </a:lnTo>
                  <a:lnTo>
                    <a:pt x="318046" y="149479"/>
                  </a:lnTo>
                  <a:lnTo>
                    <a:pt x="318160" y="149352"/>
                  </a:lnTo>
                  <a:lnTo>
                    <a:pt x="318223" y="149186"/>
                  </a:lnTo>
                  <a:close/>
                </a:path>
                <a:path w="328929" h="177800">
                  <a:moveTo>
                    <a:pt x="328663" y="156438"/>
                  </a:moveTo>
                  <a:lnTo>
                    <a:pt x="328599" y="156286"/>
                  </a:lnTo>
                  <a:lnTo>
                    <a:pt x="328523" y="156159"/>
                  </a:lnTo>
                  <a:lnTo>
                    <a:pt x="328396" y="156083"/>
                  </a:lnTo>
                  <a:lnTo>
                    <a:pt x="328269" y="156019"/>
                  </a:lnTo>
                  <a:lnTo>
                    <a:pt x="327152" y="156921"/>
                  </a:lnTo>
                  <a:lnTo>
                    <a:pt x="327304" y="156959"/>
                  </a:lnTo>
                  <a:lnTo>
                    <a:pt x="327431" y="156997"/>
                  </a:lnTo>
                  <a:lnTo>
                    <a:pt x="327875" y="157010"/>
                  </a:lnTo>
                  <a:lnTo>
                    <a:pt x="328002" y="156972"/>
                  </a:lnTo>
                  <a:lnTo>
                    <a:pt x="328168" y="156946"/>
                  </a:lnTo>
                  <a:lnTo>
                    <a:pt x="328333" y="156883"/>
                  </a:lnTo>
                  <a:lnTo>
                    <a:pt x="328460" y="156806"/>
                  </a:lnTo>
                  <a:lnTo>
                    <a:pt x="328561" y="156679"/>
                  </a:lnTo>
                  <a:lnTo>
                    <a:pt x="328637" y="1565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903983" y="1408353"/>
              <a:ext cx="128905" cy="26670"/>
            </a:xfrm>
            <a:custGeom>
              <a:avLst/>
              <a:gdLst/>
              <a:ahLst/>
              <a:cxnLst/>
              <a:rect l="l" t="t" r="r" b="b"/>
              <a:pathLst>
                <a:path w="128904" h="26669">
                  <a:moveTo>
                    <a:pt x="1930" y="25565"/>
                  </a:moveTo>
                  <a:lnTo>
                    <a:pt x="12" y="25463"/>
                  </a:lnTo>
                  <a:lnTo>
                    <a:pt x="38" y="25641"/>
                  </a:lnTo>
                  <a:lnTo>
                    <a:pt x="127" y="25768"/>
                  </a:lnTo>
                  <a:lnTo>
                    <a:pt x="266" y="25895"/>
                  </a:lnTo>
                  <a:lnTo>
                    <a:pt x="406" y="25946"/>
                  </a:lnTo>
                  <a:lnTo>
                    <a:pt x="558" y="26009"/>
                  </a:lnTo>
                  <a:lnTo>
                    <a:pt x="698" y="26047"/>
                  </a:lnTo>
                  <a:lnTo>
                    <a:pt x="838" y="26060"/>
                  </a:lnTo>
                  <a:lnTo>
                    <a:pt x="1016" y="26060"/>
                  </a:lnTo>
                  <a:lnTo>
                    <a:pt x="1206" y="26047"/>
                  </a:lnTo>
                  <a:lnTo>
                    <a:pt x="1397" y="26009"/>
                  </a:lnTo>
                  <a:lnTo>
                    <a:pt x="1549" y="25946"/>
                  </a:lnTo>
                  <a:lnTo>
                    <a:pt x="1689" y="25895"/>
                  </a:lnTo>
                  <a:lnTo>
                    <a:pt x="1828" y="25768"/>
                  </a:lnTo>
                  <a:lnTo>
                    <a:pt x="1917" y="25641"/>
                  </a:lnTo>
                  <a:close/>
                </a:path>
                <a:path w="128904" h="26669">
                  <a:moveTo>
                    <a:pt x="7721" y="14503"/>
                  </a:moveTo>
                  <a:lnTo>
                    <a:pt x="7594" y="14427"/>
                  </a:lnTo>
                  <a:lnTo>
                    <a:pt x="7454" y="14351"/>
                  </a:lnTo>
                  <a:lnTo>
                    <a:pt x="7327" y="14325"/>
                  </a:lnTo>
                  <a:lnTo>
                    <a:pt x="7162" y="14274"/>
                  </a:lnTo>
                  <a:lnTo>
                    <a:pt x="6769" y="14262"/>
                  </a:lnTo>
                  <a:lnTo>
                    <a:pt x="6591" y="14287"/>
                  </a:lnTo>
                  <a:lnTo>
                    <a:pt x="6426" y="14338"/>
                  </a:lnTo>
                  <a:lnTo>
                    <a:pt x="6261" y="14401"/>
                  </a:lnTo>
                  <a:lnTo>
                    <a:pt x="6108" y="14503"/>
                  </a:lnTo>
                  <a:lnTo>
                    <a:pt x="6007" y="14630"/>
                  </a:lnTo>
                  <a:lnTo>
                    <a:pt x="5943" y="14782"/>
                  </a:lnTo>
                  <a:lnTo>
                    <a:pt x="5956" y="14922"/>
                  </a:lnTo>
                  <a:lnTo>
                    <a:pt x="6070" y="15113"/>
                  </a:lnTo>
                  <a:lnTo>
                    <a:pt x="7708" y="14516"/>
                  </a:lnTo>
                  <a:close/>
                </a:path>
                <a:path w="128904" h="26669">
                  <a:moveTo>
                    <a:pt x="18694" y="21590"/>
                  </a:moveTo>
                  <a:lnTo>
                    <a:pt x="18630" y="21450"/>
                  </a:lnTo>
                  <a:lnTo>
                    <a:pt x="18503" y="21323"/>
                  </a:lnTo>
                  <a:lnTo>
                    <a:pt x="18275" y="21183"/>
                  </a:lnTo>
                  <a:lnTo>
                    <a:pt x="18148" y="21158"/>
                  </a:lnTo>
                  <a:lnTo>
                    <a:pt x="17970" y="21120"/>
                  </a:lnTo>
                  <a:lnTo>
                    <a:pt x="17780" y="21094"/>
                  </a:lnTo>
                  <a:lnTo>
                    <a:pt x="17602" y="21107"/>
                  </a:lnTo>
                  <a:lnTo>
                    <a:pt x="17411" y="21120"/>
                  </a:lnTo>
                  <a:lnTo>
                    <a:pt x="17246" y="21170"/>
                  </a:lnTo>
                  <a:lnTo>
                    <a:pt x="16979" y="21259"/>
                  </a:lnTo>
                  <a:lnTo>
                    <a:pt x="16675" y="21323"/>
                  </a:lnTo>
                  <a:lnTo>
                    <a:pt x="16522" y="21336"/>
                  </a:lnTo>
                  <a:lnTo>
                    <a:pt x="16027" y="21336"/>
                  </a:lnTo>
                  <a:lnTo>
                    <a:pt x="15557" y="21247"/>
                  </a:lnTo>
                  <a:lnTo>
                    <a:pt x="15138" y="21094"/>
                  </a:lnTo>
                  <a:lnTo>
                    <a:pt x="14960" y="20967"/>
                  </a:lnTo>
                  <a:lnTo>
                    <a:pt x="14071" y="21209"/>
                  </a:lnTo>
                  <a:lnTo>
                    <a:pt x="14871" y="20904"/>
                  </a:lnTo>
                  <a:lnTo>
                    <a:pt x="14744" y="20789"/>
                  </a:lnTo>
                  <a:lnTo>
                    <a:pt x="7708" y="14516"/>
                  </a:lnTo>
                  <a:lnTo>
                    <a:pt x="6083" y="15138"/>
                  </a:lnTo>
                  <a:lnTo>
                    <a:pt x="13258" y="21501"/>
                  </a:lnTo>
                  <a:lnTo>
                    <a:pt x="13589" y="21755"/>
                  </a:lnTo>
                  <a:lnTo>
                    <a:pt x="16065" y="22466"/>
                  </a:lnTo>
                  <a:lnTo>
                    <a:pt x="16421" y="22466"/>
                  </a:lnTo>
                  <a:lnTo>
                    <a:pt x="16941" y="22428"/>
                  </a:lnTo>
                  <a:lnTo>
                    <a:pt x="17462" y="22352"/>
                  </a:lnTo>
                  <a:lnTo>
                    <a:pt x="17627" y="22301"/>
                  </a:lnTo>
                  <a:lnTo>
                    <a:pt x="18110" y="22186"/>
                  </a:lnTo>
                  <a:lnTo>
                    <a:pt x="18237" y="22123"/>
                  </a:lnTo>
                  <a:lnTo>
                    <a:pt x="18402" y="22059"/>
                  </a:lnTo>
                  <a:lnTo>
                    <a:pt x="18554" y="21945"/>
                  </a:lnTo>
                  <a:lnTo>
                    <a:pt x="18681" y="21767"/>
                  </a:lnTo>
                  <a:lnTo>
                    <a:pt x="18694" y="21590"/>
                  </a:lnTo>
                  <a:close/>
                </a:path>
                <a:path w="128904" h="26669">
                  <a:moveTo>
                    <a:pt x="23050" y="20027"/>
                  </a:moveTo>
                  <a:lnTo>
                    <a:pt x="21107" y="20015"/>
                  </a:lnTo>
                  <a:lnTo>
                    <a:pt x="21132" y="20154"/>
                  </a:lnTo>
                  <a:lnTo>
                    <a:pt x="21297" y="20358"/>
                  </a:lnTo>
                  <a:lnTo>
                    <a:pt x="21488" y="20459"/>
                  </a:lnTo>
                  <a:lnTo>
                    <a:pt x="21666" y="20523"/>
                  </a:lnTo>
                  <a:lnTo>
                    <a:pt x="21831" y="20574"/>
                  </a:lnTo>
                  <a:lnTo>
                    <a:pt x="22212" y="20586"/>
                  </a:lnTo>
                  <a:lnTo>
                    <a:pt x="22402" y="20548"/>
                  </a:lnTo>
                  <a:lnTo>
                    <a:pt x="22567" y="20510"/>
                  </a:lnTo>
                  <a:lnTo>
                    <a:pt x="22720" y="20447"/>
                  </a:lnTo>
                  <a:lnTo>
                    <a:pt x="22885" y="20332"/>
                  </a:lnTo>
                  <a:lnTo>
                    <a:pt x="23025" y="20167"/>
                  </a:lnTo>
                  <a:lnTo>
                    <a:pt x="23050" y="20027"/>
                  </a:lnTo>
                  <a:close/>
                </a:path>
                <a:path w="128904" h="26669">
                  <a:moveTo>
                    <a:pt x="28943" y="17729"/>
                  </a:moveTo>
                  <a:lnTo>
                    <a:pt x="28867" y="17576"/>
                  </a:lnTo>
                  <a:lnTo>
                    <a:pt x="28702" y="17437"/>
                  </a:lnTo>
                  <a:lnTo>
                    <a:pt x="28524" y="17348"/>
                  </a:lnTo>
                  <a:lnTo>
                    <a:pt x="28359" y="17297"/>
                  </a:lnTo>
                  <a:lnTo>
                    <a:pt x="23139" y="16002"/>
                  </a:lnTo>
                  <a:lnTo>
                    <a:pt x="23215" y="12712"/>
                  </a:lnTo>
                  <a:lnTo>
                    <a:pt x="23177" y="12573"/>
                  </a:lnTo>
                  <a:lnTo>
                    <a:pt x="23063" y="12420"/>
                  </a:lnTo>
                  <a:lnTo>
                    <a:pt x="22898" y="12293"/>
                  </a:lnTo>
                  <a:lnTo>
                    <a:pt x="22771" y="12255"/>
                  </a:lnTo>
                  <a:lnTo>
                    <a:pt x="22567" y="12179"/>
                  </a:lnTo>
                  <a:lnTo>
                    <a:pt x="22390" y="12166"/>
                  </a:lnTo>
                  <a:lnTo>
                    <a:pt x="22110" y="12141"/>
                  </a:lnTo>
                  <a:lnTo>
                    <a:pt x="21920" y="12179"/>
                  </a:lnTo>
                  <a:lnTo>
                    <a:pt x="21742" y="12217"/>
                  </a:lnTo>
                  <a:lnTo>
                    <a:pt x="21577" y="12280"/>
                  </a:lnTo>
                  <a:lnTo>
                    <a:pt x="21424" y="12395"/>
                  </a:lnTo>
                  <a:lnTo>
                    <a:pt x="21285" y="12560"/>
                  </a:lnTo>
                  <a:lnTo>
                    <a:pt x="21259" y="12700"/>
                  </a:lnTo>
                  <a:lnTo>
                    <a:pt x="21209" y="15519"/>
                  </a:lnTo>
                  <a:lnTo>
                    <a:pt x="16738" y="14401"/>
                  </a:lnTo>
                  <a:lnTo>
                    <a:pt x="16598" y="14363"/>
                  </a:lnTo>
                  <a:lnTo>
                    <a:pt x="16179" y="14351"/>
                  </a:lnTo>
                  <a:lnTo>
                    <a:pt x="16040" y="14389"/>
                  </a:lnTo>
                  <a:lnTo>
                    <a:pt x="15862" y="14427"/>
                  </a:lnTo>
                  <a:lnTo>
                    <a:pt x="15697" y="14490"/>
                  </a:lnTo>
                  <a:lnTo>
                    <a:pt x="15544" y="14579"/>
                  </a:lnTo>
                  <a:lnTo>
                    <a:pt x="15443" y="14706"/>
                  </a:lnTo>
                  <a:lnTo>
                    <a:pt x="15379" y="14884"/>
                  </a:lnTo>
                  <a:lnTo>
                    <a:pt x="15392" y="15011"/>
                  </a:lnTo>
                  <a:lnTo>
                    <a:pt x="15468" y="15138"/>
                  </a:lnTo>
                  <a:lnTo>
                    <a:pt x="15621" y="15278"/>
                  </a:lnTo>
                  <a:lnTo>
                    <a:pt x="15760" y="15354"/>
                  </a:lnTo>
                  <a:lnTo>
                    <a:pt x="15913" y="15417"/>
                  </a:lnTo>
                  <a:lnTo>
                    <a:pt x="21183" y="16725"/>
                  </a:lnTo>
                  <a:lnTo>
                    <a:pt x="21132" y="20002"/>
                  </a:lnTo>
                  <a:lnTo>
                    <a:pt x="23063" y="20015"/>
                  </a:lnTo>
                  <a:lnTo>
                    <a:pt x="23114" y="17208"/>
                  </a:lnTo>
                  <a:lnTo>
                    <a:pt x="27609" y="18313"/>
                  </a:lnTo>
                  <a:lnTo>
                    <a:pt x="27774" y="18351"/>
                  </a:lnTo>
                  <a:lnTo>
                    <a:pt x="28155" y="18364"/>
                  </a:lnTo>
                  <a:lnTo>
                    <a:pt x="28295" y="18326"/>
                  </a:lnTo>
                  <a:lnTo>
                    <a:pt x="28473" y="18288"/>
                  </a:lnTo>
                  <a:lnTo>
                    <a:pt x="28625" y="18237"/>
                  </a:lnTo>
                  <a:lnTo>
                    <a:pt x="28778" y="18135"/>
                  </a:lnTo>
                  <a:lnTo>
                    <a:pt x="28879" y="18008"/>
                  </a:lnTo>
                  <a:lnTo>
                    <a:pt x="28943" y="17843"/>
                  </a:lnTo>
                  <a:close/>
                </a:path>
                <a:path w="128904" h="26669">
                  <a:moveTo>
                    <a:pt x="86042" y="8763"/>
                  </a:moveTo>
                  <a:lnTo>
                    <a:pt x="85813" y="8763"/>
                  </a:lnTo>
                  <a:lnTo>
                    <a:pt x="85674" y="8775"/>
                  </a:lnTo>
                  <a:lnTo>
                    <a:pt x="85534" y="8801"/>
                  </a:lnTo>
                  <a:lnTo>
                    <a:pt x="85369" y="8864"/>
                  </a:lnTo>
                  <a:lnTo>
                    <a:pt x="85229" y="8928"/>
                  </a:lnTo>
                  <a:lnTo>
                    <a:pt x="85102" y="9017"/>
                  </a:lnTo>
                  <a:lnTo>
                    <a:pt x="84975" y="9220"/>
                  </a:lnTo>
                  <a:lnTo>
                    <a:pt x="84963" y="9385"/>
                  </a:lnTo>
                  <a:lnTo>
                    <a:pt x="85039" y="9550"/>
                  </a:lnTo>
                  <a:lnTo>
                    <a:pt x="85166" y="9652"/>
                  </a:lnTo>
                  <a:lnTo>
                    <a:pt x="85305" y="9740"/>
                  </a:lnTo>
                  <a:lnTo>
                    <a:pt x="85458" y="9804"/>
                  </a:lnTo>
                  <a:lnTo>
                    <a:pt x="85585" y="9842"/>
                  </a:lnTo>
                  <a:lnTo>
                    <a:pt x="85763" y="9867"/>
                  </a:lnTo>
                  <a:lnTo>
                    <a:pt x="86042" y="8763"/>
                  </a:lnTo>
                  <a:close/>
                </a:path>
                <a:path w="128904" h="26669">
                  <a:moveTo>
                    <a:pt x="87947" y="2755"/>
                  </a:moveTo>
                  <a:lnTo>
                    <a:pt x="86931" y="1803"/>
                  </a:lnTo>
                  <a:lnTo>
                    <a:pt x="86804" y="1841"/>
                  </a:lnTo>
                  <a:lnTo>
                    <a:pt x="86677" y="1917"/>
                  </a:lnTo>
                  <a:lnTo>
                    <a:pt x="86563" y="2044"/>
                  </a:lnTo>
                  <a:lnTo>
                    <a:pt x="86487" y="2171"/>
                  </a:lnTo>
                  <a:lnTo>
                    <a:pt x="86461" y="2336"/>
                  </a:lnTo>
                  <a:lnTo>
                    <a:pt x="86550" y="2489"/>
                  </a:lnTo>
                  <a:lnTo>
                    <a:pt x="86702" y="2628"/>
                  </a:lnTo>
                  <a:lnTo>
                    <a:pt x="86893" y="2743"/>
                  </a:lnTo>
                  <a:lnTo>
                    <a:pt x="87033" y="2781"/>
                  </a:lnTo>
                  <a:lnTo>
                    <a:pt x="87160" y="2819"/>
                  </a:lnTo>
                  <a:lnTo>
                    <a:pt x="87350" y="2832"/>
                  </a:lnTo>
                  <a:lnTo>
                    <a:pt x="87591" y="2832"/>
                  </a:lnTo>
                  <a:lnTo>
                    <a:pt x="87731" y="2806"/>
                  </a:lnTo>
                  <a:lnTo>
                    <a:pt x="87896" y="2755"/>
                  </a:lnTo>
                  <a:close/>
                </a:path>
                <a:path w="128904" h="26669">
                  <a:moveTo>
                    <a:pt x="95631" y="9918"/>
                  </a:moveTo>
                  <a:lnTo>
                    <a:pt x="95580" y="9791"/>
                  </a:lnTo>
                  <a:lnTo>
                    <a:pt x="95504" y="9664"/>
                  </a:lnTo>
                  <a:lnTo>
                    <a:pt x="95313" y="9537"/>
                  </a:lnTo>
                  <a:lnTo>
                    <a:pt x="95186" y="9461"/>
                  </a:lnTo>
                  <a:lnTo>
                    <a:pt x="94970" y="9398"/>
                  </a:lnTo>
                  <a:lnTo>
                    <a:pt x="94830" y="9385"/>
                  </a:lnTo>
                  <a:lnTo>
                    <a:pt x="91363" y="9144"/>
                  </a:lnTo>
                  <a:lnTo>
                    <a:pt x="93167" y="673"/>
                  </a:lnTo>
                  <a:lnTo>
                    <a:pt x="93192" y="546"/>
                  </a:lnTo>
                  <a:lnTo>
                    <a:pt x="93154" y="419"/>
                  </a:lnTo>
                  <a:lnTo>
                    <a:pt x="93065" y="292"/>
                  </a:lnTo>
                  <a:lnTo>
                    <a:pt x="92875" y="152"/>
                  </a:lnTo>
                  <a:lnTo>
                    <a:pt x="92748" y="88"/>
                  </a:lnTo>
                  <a:lnTo>
                    <a:pt x="92621" y="63"/>
                  </a:lnTo>
                  <a:lnTo>
                    <a:pt x="92494" y="38"/>
                  </a:lnTo>
                  <a:lnTo>
                    <a:pt x="92341" y="0"/>
                  </a:lnTo>
                  <a:lnTo>
                    <a:pt x="92113" y="0"/>
                  </a:lnTo>
                  <a:lnTo>
                    <a:pt x="91922" y="25"/>
                  </a:lnTo>
                  <a:lnTo>
                    <a:pt x="91757" y="76"/>
                  </a:lnTo>
                  <a:lnTo>
                    <a:pt x="91630" y="127"/>
                  </a:lnTo>
                  <a:lnTo>
                    <a:pt x="86931" y="1790"/>
                  </a:lnTo>
                  <a:lnTo>
                    <a:pt x="87934" y="2743"/>
                  </a:lnTo>
                  <a:lnTo>
                    <a:pt x="91008" y="1651"/>
                  </a:lnTo>
                  <a:lnTo>
                    <a:pt x="89458" y="9017"/>
                  </a:lnTo>
                  <a:lnTo>
                    <a:pt x="86055" y="8763"/>
                  </a:lnTo>
                  <a:lnTo>
                    <a:pt x="85826" y="9867"/>
                  </a:lnTo>
                  <a:lnTo>
                    <a:pt x="90093" y="10172"/>
                  </a:lnTo>
                  <a:lnTo>
                    <a:pt x="90233" y="10198"/>
                  </a:lnTo>
                  <a:lnTo>
                    <a:pt x="94538" y="10490"/>
                  </a:lnTo>
                  <a:lnTo>
                    <a:pt x="94780" y="10490"/>
                  </a:lnTo>
                  <a:lnTo>
                    <a:pt x="94919" y="10477"/>
                  </a:lnTo>
                  <a:lnTo>
                    <a:pt x="95046" y="10452"/>
                  </a:lnTo>
                  <a:lnTo>
                    <a:pt x="95211" y="10388"/>
                  </a:lnTo>
                  <a:lnTo>
                    <a:pt x="95351" y="10325"/>
                  </a:lnTo>
                  <a:lnTo>
                    <a:pt x="95478" y="10236"/>
                  </a:lnTo>
                  <a:lnTo>
                    <a:pt x="95567" y="10109"/>
                  </a:lnTo>
                  <a:lnTo>
                    <a:pt x="95631" y="9982"/>
                  </a:lnTo>
                  <a:close/>
                </a:path>
                <a:path w="128904" h="26669">
                  <a:moveTo>
                    <a:pt x="112534" y="5410"/>
                  </a:moveTo>
                  <a:lnTo>
                    <a:pt x="111810" y="3060"/>
                  </a:lnTo>
                  <a:lnTo>
                    <a:pt x="111633" y="2705"/>
                  </a:lnTo>
                  <a:lnTo>
                    <a:pt x="111480" y="2489"/>
                  </a:lnTo>
                  <a:lnTo>
                    <a:pt x="111277" y="2273"/>
                  </a:lnTo>
                  <a:lnTo>
                    <a:pt x="111150" y="2184"/>
                  </a:lnTo>
                  <a:lnTo>
                    <a:pt x="110769" y="1892"/>
                  </a:lnTo>
                  <a:lnTo>
                    <a:pt x="110629" y="1816"/>
                  </a:lnTo>
                  <a:lnTo>
                    <a:pt x="110617" y="5448"/>
                  </a:lnTo>
                  <a:lnTo>
                    <a:pt x="110578" y="6121"/>
                  </a:lnTo>
                  <a:lnTo>
                    <a:pt x="110502" y="6464"/>
                  </a:lnTo>
                  <a:lnTo>
                    <a:pt x="110426" y="6794"/>
                  </a:lnTo>
                  <a:lnTo>
                    <a:pt x="110286" y="7226"/>
                  </a:lnTo>
                  <a:lnTo>
                    <a:pt x="109956" y="7886"/>
                  </a:lnTo>
                  <a:lnTo>
                    <a:pt x="109512" y="8521"/>
                  </a:lnTo>
                  <a:lnTo>
                    <a:pt x="108978" y="9118"/>
                  </a:lnTo>
                  <a:lnTo>
                    <a:pt x="108673" y="9385"/>
                  </a:lnTo>
                  <a:lnTo>
                    <a:pt x="108661" y="9398"/>
                  </a:lnTo>
                  <a:lnTo>
                    <a:pt x="108559" y="9499"/>
                  </a:lnTo>
                  <a:lnTo>
                    <a:pt x="108343" y="9702"/>
                  </a:lnTo>
                  <a:lnTo>
                    <a:pt x="108191" y="9791"/>
                  </a:lnTo>
                  <a:lnTo>
                    <a:pt x="108038" y="9893"/>
                  </a:lnTo>
                  <a:lnTo>
                    <a:pt x="107848" y="9969"/>
                  </a:lnTo>
                  <a:lnTo>
                    <a:pt x="107657" y="10045"/>
                  </a:lnTo>
                  <a:lnTo>
                    <a:pt x="107467" y="10109"/>
                  </a:lnTo>
                  <a:lnTo>
                    <a:pt x="107035" y="10185"/>
                  </a:lnTo>
                  <a:lnTo>
                    <a:pt x="106819" y="10198"/>
                  </a:lnTo>
                  <a:lnTo>
                    <a:pt x="106603" y="10210"/>
                  </a:lnTo>
                  <a:lnTo>
                    <a:pt x="106400" y="10210"/>
                  </a:lnTo>
                  <a:lnTo>
                    <a:pt x="106260" y="10198"/>
                  </a:lnTo>
                  <a:lnTo>
                    <a:pt x="106121" y="10185"/>
                  </a:lnTo>
                  <a:lnTo>
                    <a:pt x="105803" y="10134"/>
                  </a:lnTo>
                  <a:lnTo>
                    <a:pt x="105587" y="10096"/>
                  </a:lnTo>
                  <a:lnTo>
                    <a:pt x="105295" y="10007"/>
                  </a:lnTo>
                  <a:lnTo>
                    <a:pt x="104940" y="9829"/>
                  </a:lnTo>
                  <a:lnTo>
                    <a:pt x="104724" y="9690"/>
                  </a:lnTo>
                  <a:lnTo>
                    <a:pt x="104597" y="9588"/>
                  </a:lnTo>
                  <a:lnTo>
                    <a:pt x="104444" y="9410"/>
                  </a:lnTo>
                  <a:lnTo>
                    <a:pt x="104317" y="9232"/>
                  </a:lnTo>
                  <a:lnTo>
                    <a:pt x="104279" y="9105"/>
                  </a:lnTo>
                  <a:lnTo>
                    <a:pt x="104101" y="8801"/>
                  </a:lnTo>
                  <a:lnTo>
                    <a:pt x="110553" y="5067"/>
                  </a:lnTo>
                  <a:lnTo>
                    <a:pt x="110617" y="5448"/>
                  </a:lnTo>
                  <a:lnTo>
                    <a:pt x="110617" y="1816"/>
                  </a:lnTo>
                  <a:lnTo>
                    <a:pt x="110477" y="1714"/>
                  </a:lnTo>
                  <a:lnTo>
                    <a:pt x="110147" y="1587"/>
                  </a:lnTo>
                  <a:lnTo>
                    <a:pt x="110147" y="3746"/>
                  </a:lnTo>
                  <a:lnTo>
                    <a:pt x="103644" y="7404"/>
                  </a:lnTo>
                  <a:lnTo>
                    <a:pt x="103619" y="6997"/>
                  </a:lnTo>
                  <a:lnTo>
                    <a:pt x="103632" y="6324"/>
                  </a:lnTo>
                  <a:lnTo>
                    <a:pt x="103695" y="6019"/>
                  </a:lnTo>
                  <a:lnTo>
                    <a:pt x="103720" y="5892"/>
                  </a:lnTo>
                  <a:lnTo>
                    <a:pt x="103771" y="5651"/>
                  </a:lnTo>
                  <a:lnTo>
                    <a:pt x="103911" y="5219"/>
                  </a:lnTo>
                  <a:lnTo>
                    <a:pt x="104254" y="4559"/>
                  </a:lnTo>
                  <a:lnTo>
                    <a:pt x="104470" y="4254"/>
                  </a:lnTo>
                  <a:lnTo>
                    <a:pt x="104686" y="3924"/>
                  </a:lnTo>
                  <a:lnTo>
                    <a:pt x="105244" y="3327"/>
                  </a:lnTo>
                  <a:lnTo>
                    <a:pt x="105486" y="3086"/>
                  </a:lnTo>
                  <a:lnTo>
                    <a:pt x="105625" y="2971"/>
                  </a:lnTo>
                  <a:lnTo>
                    <a:pt x="105740" y="2844"/>
                  </a:lnTo>
                  <a:lnTo>
                    <a:pt x="105943" y="2692"/>
                  </a:lnTo>
                  <a:lnTo>
                    <a:pt x="106184" y="2552"/>
                  </a:lnTo>
                  <a:lnTo>
                    <a:pt x="106540" y="2400"/>
                  </a:lnTo>
                  <a:lnTo>
                    <a:pt x="106743" y="2336"/>
                  </a:lnTo>
                  <a:lnTo>
                    <a:pt x="107073" y="2273"/>
                  </a:lnTo>
                  <a:lnTo>
                    <a:pt x="107391" y="2247"/>
                  </a:lnTo>
                  <a:lnTo>
                    <a:pt x="107518" y="2247"/>
                  </a:lnTo>
                  <a:lnTo>
                    <a:pt x="107835" y="2247"/>
                  </a:lnTo>
                  <a:lnTo>
                    <a:pt x="107962" y="2247"/>
                  </a:lnTo>
                  <a:lnTo>
                    <a:pt x="108102" y="2260"/>
                  </a:lnTo>
                  <a:lnTo>
                    <a:pt x="108419" y="2311"/>
                  </a:lnTo>
                  <a:lnTo>
                    <a:pt x="108915" y="2438"/>
                  </a:lnTo>
                  <a:lnTo>
                    <a:pt x="109194" y="2565"/>
                  </a:lnTo>
                  <a:lnTo>
                    <a:pt x="109347" y="2641"/>
                  </a:lnTo>
                  <a:lnTo>
                    <a:pt x="109499" y="2755"/>
                  </a:lnTo>
                  <a:lnTo>
                    <a:pt x="109626" y="2857"/>
                  </a:lnTo>
                  <a:lnTo>
                    <a:pt x="109778" y="3035"/>
                  </a:lnTo>
                  <a:lnTo>
                    <a:pt x="109880" y="3187"/>
                  </a:lnTo>
                  <a:lnTo>
                    <a:pt x="109918" y="3314"/>
                  </a:lnTo>
                  <a:lnTo>
                    <a:pt x="110121" y="3657"/>
                  </a:lnTo>
                  <a:lnTo>
                    <a:pt x="110147" y="1587"/>
                  </a:lnTo>
                  <a:lnTo>
                    <a:pt x="109982" y="1524"/>
                  </a:lnTo>
                  <a:lnTo>
                    <a:pt x="109816" y="1447"/>
                  </a:lnTo>
                  <a:lnTo>
                    <a:pt x="109435" y="1333"/>
                  </a:lnTo>
                  <a:lnTo>
                    <a:pt x="109245" y="1282"/>
                  </a:lnTo>
                  <a:lnTo>
                    <a:pt x="109054" y="1257"/>
                  </a:lnTo>
                  <a:lnTo>
                    <a:pt x="108648" y="1181"/>
                  </a:lnTo>
                  <a:lnTo>
                    <a:pt x="108458" y="1168"/>
                  </a:lnTo>
                  <a:lnTo>
                    <a:pt x="108331" y="1155"/>
                  </a:lnTo>
                  <a:lnTo>
                    <a:pt x="108191" y="1130"/>
                  </a:lnTo>
                  <a:lnTo>
                    <a:pt x="107988" y="1117"/>
                  </a:lnTo>
                  <a:lnTo>
                    <a:pt x="107365" y="1117"/>
                  </a:lnTo>
                  <a:lnTo>
                    <a:pt x="107162" y="1143"/>
                  </a:lnTo>
                  <a:lnTo>
                    <a:pt x="106743" y="1181"/>
                  </a:lnTo>
                  <a:lnTo>
                    <a:pt x="106362" y="1244"/>
                  </a:lnTo>
                  <a:lnTo>
                    <a:pt x="105956" y="1320"/>
                  </a:lnTo>
                  <a:lnTo>
                    <a:pt x="105778" y="1384"/>
                  </a:lnTo>
                  <a:lnTo>
                    <a:pt x="105587" y="1435"/>
                  </a:lnTo>
                  <a:lnTo>
                    <a:pt x="105244" y="1574"/>
                  </a:lnTo>
                  <a:lnTo>
                    <a:pt x="105079" y="1625"/>
                  </a:lnTo>
                  <a:lnTo>
                    <a:pt x="104482" y="1955"/>
                  </a:lnTo>
                  <a:lnTo>
                    <a:pt x="104101" y="2247"/>
                  </a:lnTo>
                  <a:lnTo>
                    <a:pt x="103962" y="2413"/>
                  </a:lnTo>
                  <a:lnTo>
                    <a:pt x="103555" y="2755"/>
                  </a:lnTo>
                  <a:lnTo>
                    <a:pt x="101790" y="5816"/>
                  </a:lnTo>
                  <a:lnTo>
                    <a:pt x="101701" y="6248"/>
                  </a:lnTo>
                  <a:lnTo>
                    <a:pt x="101676" y="7035"/>
                  </a:lnTo>
                  <a:lnTo>
                    <a:pt x="101739" y="7429"/>
                  </a:lnTo>
                  <a:lnTo>
                    <a:pt x="101777" y="7835"/>
                  </a:lnTo>
                  <a:lnTo>
                    <a:pt x="102006" y="8597"/>
                  </a:lnTo>
                  <a:lnTo>
                    <a:pt x="102196" y="8991"/>
                  </a:lnTo>
                  <a:lnTo>
                    <a:pt x="102387" y="9347"/>
                  </a:lnTo>
                  <a:lnTo>
                    <a:pt x="102450" y="9512"/>
                  </a:lnTo>
                  <a:lnTo>
                    <a:pt x="102577" y="9740"/>
                  </a:lnTo>
                  <a:lnTo>
                    <a:pt x="102743" y="9956"/>
                  </a:lnTo>
                  <a:lnTo>
                    <a:pt x="102946" y="10172"/>
                  </a:lnTo>
                  <a:lnTo>
                    <a:pt x="103174" y="10375"/>
                  </a:lnTo>
                  <a:lnTo>
                    <a:pt x="103441" y="10553"/>
                  </a:lnTo>
                  <a:lnTo>
                    <a:pt x="103593" y="10629"/>
                  </a:lnTo>
                  <a:lnTo>
                    <a:pt x="103733" y="10731"/>
                  </a:lnTo>
                  <a:lnTo>
                    <a:pt x="104063" y="10871"/>
                  </a:lnTo>
                  <a:lnTo>
                    <a:pt x="104241" y="10922"/>
                  </a:lnTo>
                  <a:lnTo>
                    <a:pt x="104406" y="10998"/>
                  </a:lnTo>
                  <a:lnTo>
                    <a:pt x="104787" y="11112"/>
                  </a:lnTo>
                  <a:lnTo>
                    <a:pt x="104965" y="11137"/>
                  </a:lnTo>
                  <a:lnTo>
                    <a:pt x="105168" y="11188"/>
                  </a:lnTo>
                  <a:lnTo>
                    <a:pt x="105549" y="11264"/>
                  </a:lnTo>
                  <a:lnTo>
                    <a:pt x="105765" y="11277"/>
                  </a:lnTo>
                  <a:lnTo>
                    <a:pt x="105956" y="11315"/>
                  </a:lnTo>
                  <a:lnTo>
                    <a:pt x="106235" y="11328"/>
                  </a:lnTo>
                  <a:lnTo>
                    <a:pt x="106845" y="11328"/>
                  </a:lnTo>
                  <a:lnTo>
                    <a:pt x="107467" y="11264"/>
                  </a:lnTo>
                  <a:lnTo>
                    <a:pt x="107657" y="11226"/>
                  </a:lnTo>
                  <a:lnTo>
                    <a:pt x="107861" y="11201"/>
                  </a:lnTo>
                  <a:lnTo>
                    <a:pt x="108254" y="11125"/>
                  </a:lnTo>
                  <a:lnTo>
                    <a:pt x="108432" y="11061"/>
                  </a:lnTo>
                  <a:lnTo>
                    <a:pt x="108623" y="11010"/>
                  </a:lnTo>
                  <a:lnTo>
                    <a:pt x="108978" y="10871"/>
                  </a:lnTo>
                  <a:lnTo>
                    <a:pt x="109131" y="10820"/>
                  </a:lnTo>
                  <a:lnTo>
                    <a:pt x="109296" y="10744"/>
                  </a:lnTo>
                  <a:lnTo>
                    <a:pt x="109588" y="10566"/>
                  </a:lnTo>
                  <a:lnTo>
                    <a:pt x="109728" y="10490"/>
                  </a:lnTo>
                  <a:lnTo>
                    <a:pt x="109867" y="10401"/>
                  </a:lnTo>
                  <a:lnTo>
                    <a:pt x="110210" y="10096"/>
                  </a:lnTo>
                  <a:lnTo>
                    <a:pt x="110337" y="9956"/>
                  </a:lnTo>
                  <a:lnTo>
                    <a:pt x="110642" y="9690"/>
                  </a:lnTo>
                  <a:lnTo>
                    <a:pt x="112280" y="7099"/>
                  </a:lnTo>
                  <a:lnTo>
                    <a:pt x="112331" y="6972"/>
                  </a:lnTo>
                  <a:lnTo>
                    <a:pt x="112395" y="6731"/>
                  </a:lnTo>
                  <a:lnTo>
                    <a:pt x="112433" y="6604"/>
                  </a:lnTo>
                  <a:lnTo>
                    <a:pt x="112509" y="6197"/>
                  </a:lnTo>
                  <a:lnTo>
                    <a:pt x="112534" y="5410"/>
                  </a:lnTo>
                  <a:close/>
                </a:path>
                <a:path w="128904" h="26669">
                  <a:moveTo>
                    <a:pt x="128384" y="6527"/>
                  </a:moveTo>
                  <a:lnTo>
                    <a:pt x="127622" y="4102"/>
                  </a:lnTo>
                  <a:lnTo>
                    <a:pt x="127482" y="3822"/>
                  </a:lnTo>
                  <a:lnTo>
                    <a:pt x="127330" y="3606"/>
                  </a:lnTo>
                  <a:lnTo>
                    <a:pt x="127127" y="3403"/>
                  </a:lnTo>
                  <a:lnTo>
                    <a:pt x="127000" y="3302"/>
                  </a:lnTo>
                  <a:lnTo>
                    <a:pt x="126619" y="3022"/>
                  </a:lnTo>
                  <a:lnTo>
                    <a:pt x="126479" y="2946"/>
                  </a:lnTo>
                  <a:lnTo>
                    <a:pt x="126453" y="6565"/>
                  </a:lnTo>
                  <a:lnTo>
                    <a:pt x="126428" y="7239"/>
                  </a:lnTo>
                  <a:lnTo>
                    <a:pt x="126352" y="7581"/>
                  </a:lnTo>
                  <a:lnTo>
                    <a:pt x="126276" y="7912"/>
                  </a:lnTo>
                  <a:lnTo>
                    <a:pt x="126136" y="8343"/>
                  </a:lnTo>
                  <a:lnTo>
                    <a:pt x="125806" y="9004"/>
                  </a:lnTo>
                  <a:lnTo>
                    <a:pt x="125361" y="9639"/>
                  </a:lnTo>
                  <a:lnTo>
                    <a:pt x="124828" y="10236"/>
                  </a:lnTo>
                  <a:lnTo>
                    <a:pt x="124498" y="10528"/>
                  </a:lnTo>
                  <a:lnTo>
                    <a:pt x="124396" y="10655"/>
                  </a:lnTo>
                  <a:lnTo>
                    <a:pt x="124193" y="10820"/>
                  </a:lnTo>
                  <a:lnTo>
                    <a:pt x="124040" y="10934"/>
                  </a:lnTo>
                  <a:lnTo>
                    <a:pt x="123888" y="11010"/>
                  </a:lnTo>
                  <a:lnTo>
                    <a:pt x="122555" y="11315"/>
                  </a:lnTo>
                  <a:lnTo>
                    <a:pt x="122212" y="11328"/>
                  </a:lnTo>
                  <a:lnTo>
                    <a:pt x="122008" y="11303"/>
                  </a:lnTo>
                  <a:lnTo>
                    <a:pt x="121653" y="11264"/>
                  </a:lnTo>
                  <a:lnTo>
                    <a:pt x="121437" y="11214"/>
                  </a:lnTo>
                  <a:lnTo>
                    <a:pt x="121145" y="11125"/>
                  </a:lnTo>
                  <a:lnTo>
                    <a:pt x="120789" y="10947"/>
                  </a:lnTo>
                  <a:lnTo>
                    <a:pt x="120573" y="10807"/>
                  </a:lnTo>
                  <a:lnTo>
                    <a:pt x="120446" y="10706"/>
                  </a:lnTo>
                  <a:lnTo>
                    <a:pt x="120294" y="10528"/>
                  </a:lnTo>
                  <a:lnTo>
                    <a:pt x="120180" y="10350"/>
                  </a:lnTo>
                  <a:lnTo>
                    <a:pt x="120129" y="10223"/>
                  </a:lnTo>
                  <a:lnTo>
                    <a:pt x="120040" y="10096"/>
                  </a:lnTo>
                  <a:lnTo>
                    <a:pt x="119913" y="9817"/>
                  </a:lnTo>
                  <a:lnTo>
                    <a:pt x="119761" y="9474"/>
                  </a:lnTo>
                  <a:lnTo>
                    <a:pt x="119545" y="8813"/>
                  </a:lnTo>
                  <a:lnTo>
                    <a:pt x="119468" y="8115"/>
                  </a:lnTo>
                  <a:lnTo>
                    <a:pt x="119494" y="7442"/>
                  </a:lnTo>
                  <a:lnTo>
                    <a:pt x="119532" y="7175"/>
                  </a:lnTo>
                  <a:lnTo>
                    <a:pt x="119595" y="6985"/>
                  </a:lnTo>
                  <a:lnTo>
                    <a:pt x="119634" y="6794"/>
                  </a:lnTo>
                  <a:lnTo>
                    <a:pt x="119773" y="6337"/>
                  </a:lnTo>
                  <a:lnTo>
                    <a:pt x="120116" y="5676"/>
                  </a:lnTo>
                  <a:lnTo>
                    <a:pt x="120332" y="5372"/>
                  </a:lnTo>
                  <a:lnTo>
                    <a:pt x="120548" y="5041"/>
                  </a:lnTo>
                  <a:lnTo>
                    <a:pt x="121107" y="4445"/>
                  </a:lnTo>
                  <a:lnTo>
                    <a:pt x="121361" y="4203"/>
                  </a:lnTo>
                  <a:lnTo>
                    <a:pt x="121488" y="4076"/>
                  </a:lnTo>
                  <a:lnTo>
                    <a:pt x="121793" y="3810"/>
                  </a:lnTo>
                  <a:lnTo>
                    <a:pt x="122034" y="3670"/>
                  </a:lnTo>
                  <a:lnTo>
                    <a:pt x="122389" y="3517"/>
                  </a:lnTo>
                  <a:lnTo>
                    <a:pt x="122923" y="3390"/>
                  </a:lnTo>
                  <a:lnTo>
                    <a:pt x="123240" y="3365"/>
                  </a:lnTo>
                  <a:lnTo>
                    <a:pt x="123367" y="3365"/>
                  </a:lnTo>
                  <a:lnTo>
                    <a:pt x="123685" y="3365"/>
                  </a:lnTo>
                  <a:lnTo>
                    <a:pt x="123812" y="3365"/>
                  </a:lnTo>
                  <a:lnTo>
                    <a:pt x="123952" y="3390"/>
                  </a:lnTo>
                  <a:lnTo>
                    <a:pt x="124269" y="3441"/>
                  </a:lnTo>
                  <a:lnTo>
                    <a:pt x="124472" y="3467"/>
                  </a:lnTo>
                  <a:lnTo>
                    <a:pt x="124675" y="3530"/>
                  </a:lnTo>
                  <a:lnTo>
                    <a:pt x="124879" y="3606"/>
                  </a:lnTo>
                  <a:lnTo>
                    <a:pt x="125044" y="3683"/>
                  </a:lnTo>
                  <a:lnTo>
                    <a:pt x="125196" y="3771"/>
                  </a:lnTo>
                  <a:lnTo>
                    <a:pt x="125349" y="3886"/>
                  </a:lnTo>
                  <a:lnTo>
                    <a:pt x="125476" y="3987"/>
                  </a:lnTo>
                  <a:lnTo>
                    <a:pt x="125628" y="4165"/>
                  </a:lnTo>
                  <a:lnTo>
                    <a:pt x="125730" y="4318"/>
                  </a:lnTo>
                  <a:lnTo>
                    <a:pt x="125768" y="4445"/>
                  </a:lnTo>
                  <a:lnTo>
                    <a:pt x="126453" y="6565"/>
                  </a:lnTo>
                  <a:lnTo>
                    <a:pt x="126453" y="2933"/>
                  </a:lnTo>
                  <a:lnTo>
                    <a:pt x="126326" y="2844"/>
                  </a:lnTo>
                  <a:lnTo>
                    <a:pt x="125996" y="2717"/>
                  </a:lnTo>
                  <a:lnTo>
                    <a:pt x="125831" y="2628"/>
                  </a:lnTo>
                  <a:lnTo>
                    <a:pt x="124307" y="2286"/>
                  </a:lnTo>
                  <a:lnTo>
                    <a:pt x="124180" y="2273"/>
                  </a:lnTo>
                  <a:lnTo>
                    <a:pt x="124040" y="2260"/>
                  </a:lnTo>
                  <a:lnTo>
                    <a:pt x="123837" y="2235"/>
                  </a:lnTo>
                  <a:lnTo>
                    <a:pt x="123215" y="2235"/>
                  </a:lnTo>
                  <a:lnTo>
                    <a:pt x="123012" y="2260"/>
                  </a:lnTo>
                  <a:lnTo>
                    <a:pt x="122593" y="2298"/>
                  </a:lnTo>
                  <a:lnTo>
                    <a:pt x="122212" y="2362"/>
                  </a:lnTo>
                  <a:lnTo>
                    <a:pt x="121805" y="2438"/>
                  </a:lnTo>
                  <a:lnTo>
                    <a:pt x="121627" y="2501"/>
                  </a:lnTo>
                  <a:lnTo>
                    <a:pt x="121437" y="2552"/>
                  </a:lnTo>
                  <a:lnTo>
                    <a:pt x="121094" y="2692"/>
                  </a:lnTo>
                  <a:lnTo>
                    <a:pt x="120929" y="2743"/>
                  </a:lnTo>
                  <a:lnTo>
                    <a:pt x="120472" y="2997"/>
                  </a:lnTo>
                  <a:lnTo>
                    <a:pt x="120205" y="3175"/>
                  </a:lnTo>
                  <a:lnTo>
                    <a:pt x="119964" y="3365"/>
                  </a:lnTo>
                  <a:lnTo>
                    <a:pt x="119786" y="3556"/>
                  </a:lnTo>
                  <a:lnTo>
                    <a:pt x="119418" y="3873"/>
                  </a:lnTo>
                  <a:lnTo>
                    <a:pt x="118795" y="4584"/>
                  </a:lnTo>
                  <a:lnTo>
                    <a:pt x="118287" y="5321"/>
                  </a:lnTo>
                  <a:lnTo>
                    <a:pt x="117894" y="6083"/>
                  </a:lnTo>
                  <a:lnTo>
                    <a:pt x="117767" y="6477"/>
                  </a:lnTo>
                  <a:lnTo>
                    <a:pt x="117665" y="6896"/>
                  </a:lnTo>
                  <a:lnTo>
                    <a:pt x="117627" y="7023"/>
                  </a:lnTo>
                  <a:lnTo>
                    <a:pt x="117551" y="7366"/>
                  </a:lnTo>
                  <a:lnTo>
                    <a:pt x="117525" y="8153"/>
                  </a:lnTo>
                  <a:lnTo>
                    <a:pt x="117589" y="8547"/>
                  </a:lnTo>
                  <a:lnTo>
                    <a:pt x="117627" y="8953"/>
                  </a:lnTo>
                  <a:lnTo>
                    <a:pt x="117856" y="9715"/>
                  </a:lnTo>
                  <a:lnTo>
                    <a:pt x="118046" y="10109"/>
                  </a:lnTo>
                  <a:lnTo>
                    <a:pt x="118237" y="10464"/>
                  </a:lnTo>
                  <a:lnTo>
                    <a:pt x="118300" y="10629"/>
                  </a:lnTo>
                  <a:lnTo>
                    <a:pt x="118427" y="10858"/>
                  </a:lnTo>
                  <a:lnTo>
                    <a:pt x="118592" y="11074"/>
                  </a:lnTo>
                  <a:lnTo>
                    <a:pt x="118795" y="11290"/>
                  </a:lnTo>
                  <a:lnTo>
                    <a:pt x="119024" y="11493"/>
                  </a:lnTo>
                  <a:lnTo>
                    <a:pt x="119291" y="11671"/>
                  </a:lnTo>
                  <a:lnTo>
                    <a:pt x="119443" y="11747"/>
                  </a:lnTo>
                  <a:lnTo>
                    <a:pt x="119595" y="11849"/>
                  </a:lnTo>
                  <a:lnTo>
                    <a:pt x="119913" y="11988"/>
                  </a:lnTo>
                  <a:lnTo>
                    <a:pt x="120091" y="12039"/>
                  </a:lnTo>
                  <a:lnTo>
                    <a:pt x="120269" y="12128"/>
                  </a:lnTo>
                  <a:lnTo>
                    <a:pt x="120815" y="12280"/>
                  </a:lnTo>
                  <a:lnTo>
                    <a:pt x="121018" y="12319"/>
                  </a:lnTo>
                  <a:lnTo>
                    <a:pt x="121424" y="12382"/>
                  </a:lnTo>
                  <a:lnTo>
                    <a:pt x="121615" y="12395"/>
                  </a:lnTo>
                  <a:lnTo>
                    <a:pt x="121805" y="12433"/>
                  </a:lnTo>
                  <a:lnTo>
                    <a:pt x="121983" y="12433"/>
                  </a:lnTo>
                  <a:lnTo>
                    <a:pt x="122694" y="12446"/>
                  </a:lnTo>
                  <a:lnTo>
                    <a:pt x="122910" y="12420"/>
                  </a:lnTo>
                  <a:lnTo>
                    <a:pt x="123317" y="12395"/>
                  </a:lnTo>
                  <a:lnTo>
                    <a:pt x="123507" y="12344"/>
                  </a:lnTo>
                  <a:lnTo>
                    <a:pt x="123710" y="12319"/>
                  </a:lnTo>
                  <a:lnTo>
                    <a:pt x="124104" y="12242"/>
                  </a:lnTo>
                  <a:lnTo>
                    <a:pt x="124282" y="12179"/>
                  </a:lnTo>
                  <a:lnTo>
                    <a:pt x="124472" y="12128"/>
                  </a:lnTo>
                  <a:lnTo>
                    <a:pt x="124828" y="11988"/>
                  </a:lnTo>
                  <a:lnTo>
                    <a:pt x="124980" y="11938"/>
                  </a:lnTo>
                  <a:lnTo>
                    <a:pt x="125145" y="11861"/>
                  </a:lnTo>
                  <a:lnTo>
                    <a:pt x="125437" y="11684"/>
                  </a:lnTo>
                  <a:lnTo>
                    <a:pt x="125577" y="11607"/>
                  </a:lnTo>
                  <a:lnTo>
                    <a:pt x="125717" y="11518"/>
                  </a:lnTo>
                  <a:lnTo>
                    <a:pt x="126060" y="11214"/>
                  </a:lnTo>
                  <a:lnTo>
                    <a:pt x="126492" y="10807"/>
                  </a:lnTo>
                  <a:lnTo>
                    <a:pt x="128130" y="8216"/>
                  </a:lnTo>
                  <a:lnTo>
                    <a:pt x="128181" y="8089"/>
                  </a:lnTo>
                  <a:lnTo>
                    <a:pt x="128244" y="7848"/>
                  </a:lnTo>
                  <a:lnTo>
                    <a:pt x="128282" y="7721"/>
                  </a:lnTo>
                  <a:lnTo>
                    <a:pt x="128358" y="7315"/>
                  </a:lnTo>
                  <a:lnTo>
                    <a:pt x="128384" y="652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021940" y="1411414"/>
              <a:ext cx="148590" cy="93980"/>
            </a:xfrm>
            <a:custGeom>
              <a:avLst/>
              <a:gdLst/>
              <a:ahLst/>
              <a:cxnLst/>
              <a:rect l="l" t="t" r="r" b="b"/>
              <a:pathLst>
                <a:path w="148590" h="93980">
                  <a:moveTo>
                    <a:pt x="1651" y="6959"/>
                  </a:moveTo>
                  <a:lnTo>
                    <a:pt x="292" y="6159"/>
                  </a:lnTo>
                  <a:lnTo>
                    <a:pt x="165" y="6248"/>
                  </a:lnTo>
                  <a:lnTo>
                    <a:pt x="38" y="6426"/>
                  </a:lnTo>
                  <a:lnTo>
                    <a:pt x="0" y="6591"/>
                  </a:lnTo>
                  <a:lnTo>
                    <a:pt x="63" y="6743"/>
                  </a:lnTo>
                  <a:lnTo>
                    <a:pt x="152" y="6870"/>
                  </a:lnTo>
                  <a:lnTo>
                    <a:pt x="279" y="6959"/>
                  </a:lnTo>
                  <a:lnTo>
                    <a:pt x="419" y="7023"/>
                  </a:lnTo>
                  <a:lnTo>
                    <a:pt x="546" y="7048"/>
                  </a:lnTo>
                  <a:lnTo>
                    <a:pt x="774" y="7099"/>
                  </a:lnTo>
                  <a:lnTo>
                    <a:pt x="1143" y="7112"/>
                  </a:lnTo>
                  <a:lnTo>
                    <a:pt x="1320" y="7086"/>
                  </a:lnTo>
                  <a:lnTo>
                    <a:pt x="1447" y="7035"/>
                  </a:lnTo>
                  <a:lnTo>
                    <a:pt x="1600" y="6972"/>
                  </a:lnTo>
                  <a:close/>
                </a:path>
                <a:path w="148590" h="93980">
                  <a:moveTo>
                    <a:pt x="8305" y="7696"/>
                  </a:moveTo>
                  <a:lnTo>
                    <a:pt x="8255" y="7556"/>
                  </a:lnTo>
                  <a:lnTo>
                    <a:pt x="8089" y="7429"/>
                  </a:lnTo>
                  <a:lnTo>
                    <a:pt x="7924" y="7327"/>
                  </a:lnTo>
                  <a:lnTo>
                    <a:pt x="7772" y="7264"/>
                  </a:lnTo>
                  <a:lnTo>
                    <a:pt x="7632" y="7239"/>
                  </a:lnTo>
                  <a:lnTo>
                    <a:pt x="7175" y="7226"/>
                  </a:lnTo>
                  <a:lnTo>
                    <a:pt x="7035" y="7251"/>
                  </a:lnTo>
                  <a:lnTo>
                    <a:pt x="6908" y="7289"/>
                  </a:lnTo>
                  <a:lnTo>
                    <a:pt x="6743" y="7340"/>
                  </a:lnTo>
                  <a:lnTo>
                    <a:pt x="6604" y="7429"/>
                  </a:lnTo>
                  <a:lnTo>
                    <a:pt x="6477" y="7531"/>
                  </a:lnTo>
                  <a:lnTo>
                    <a:pt x="6362" y="7658"/>
                  </a:lnTo>
                  <a:lnTo>
                    <a:pt x="6235" y="7759"/>
                  </a:lnTo>
                  <a:lnTo>
                    <a:pt x="6083" y="7874"/>
                  </a:lnTo>
                  <a:lnTo>
                    <a:pt x="4597" y="8255"/>
                  </a:lnTo>
                  <a:lnTo>
                    <a:pt x="4254" y="8267"/>
                  </a:lnTo>
                  <a:lnTo>
                    <a:pt x="3924" y="8267"/>
                  </a:lnTo>
                  <a:lnTo>
                    <a:pt x="3784" y="8280"/>
                  </a:lnTo>
                  <a:lnTo>
                    <a:pt x="3644" y="8305"/>
                  </a:lnTo>
                  <a:lnTo>
                    <a:pt x="3441" y="8382"/>
                  </a:lnTo>
                  <a:lnTo>
                    <a:pt x="3302" y="8445"/>
                  </a:lnTo>
                  <a:lnTo>
                    <a:pt x="3162" y="8572"/>
                  </a:lnTo>
                  <a:lnTo>
                    <a:pt x="3073" y="8724"/>
                  </a:lnTo>
                  <a:lnTo>
                    <a:pt x="3073" y="8877"/>
                  </a:lnTo>
                  <a:lnTo>
                    <a:pt x="3149" y="9055"/>
                  </a:lnTo>
                  <a:lnTo>
                    <a:pt x="3302" y="9169"/>
                  </a:lnTo>
                  <a:lnTo>
                    <a:pt x="3441" y="9271"/>
                  </a:lnTo>
                  <a:lnTo>
                    <a:pt x="3594" y="9309"/>
                  </a:lnTo>
                  <a:lnTo>
                    <a:pt x="3733" y="9347"/>
                  </a:lnTo>
                  <a:lnTo>
                    <a:pt x="3873" y="9372"/>
                  </a:lnTo>
                  <a:lnTo>
                    <a:pt x="4127" y="9385"/>
                  </a:lnTo>
                  <a:lnTo>
                    <a:pt x="4737" y="9385"/>
                  </a:lnTo>
                  <a:lnTo>
                    <a:pt x="4953" y="9359"/>
                  </a:lnTo>
                  <a:lnTo>
                    <a:pt x="5359" y="9334"/>
                  </a:lnTo>
                  <a:lnTo>
                    <a:pt x="5549" y="9283"/>
                  </a:lnTo>
                  <a:lnTo>
                    <a:pt x="5753" y="9258"/>
                  </a:lnTo>
                  <a:lnTo>
                    <a:pt x="6146" y="9182"/>
                  </a:lnTo>
                  <a:lnTo>
                    <a:pt x="6324" y="9118"/>
                  </a:lnTo>
                  <a:lnTo>
                    <a:pt x="6515" y="9067"/>
                  </a:lnTo>
                  <a:lnTo>
                    <a:pt x="6870" y="8928"/>
                  </a:lnTo>
                  <a:lnTo>
                    <a:pt x="7023" y="8877"/>
                  </a:lnTo>
                  <a:lnTo>
                    <a:pt x="7188" y="8801"/>
                  </a:lnTo>
                  <a:lnTo>
                    <a:pt x="7480" y="8623"/>
                  </a:lnTo>
                  <a:lnTo>
                    <a:pt x="7620" y="8547"/>
                  </a:lnTo>
                  <a:lnTo>
                    <a:pt x="7759" y="8458"/>
                  </a:lnTo>
                  <a:lnTo>
                    <a:pt x="8102" y="8153"/>
                  </a:lnTo>
                  <a:lnTo>
                    <a:pt x="8204" y="8026"/>
                  </a:lnTo>
                  <a:lnTo>
                    <a:pt x="8293" y="7886"/>
                  </a:lnTo>
                  <a:lnTo>
                    <a:pt x="8305" y="7696"/>
                  </a:lnTo>
                  <a:close/>
                </a:path>
                <a:path w="148590" h="93980">
                  <a:moveTo>
                    <a:pt x="9982" y="1943"/>
                  </a:moveTo>
                  <a:lnTo>
                    <a:pt x="9906" y="1778"/>
                  </a:lnTo>
                  <a:lnTo>
                    <a:pt x="9702" y="1612"/>
                  </a:lnTo>
                  <a:lnTo>
                    <a:pt x="9512" y="1536"/>
                  </a:lnTo>
                  <a:lnTo>
                    <a:pt x="9347" y="1485"/>
                  </a:lnTo>
                  <a:lnTo>
                    <a:pt x="9220" y="1460"/>
                  </a:lnTo>
                  <a:lnTo>
                    <a:pt x="8839" y="1460"/>
                  </a:lnTo>
                  <a:lnTo>
                    <a:pt x="8648" y="1485"/>
                  </a:lnTo>
                  <a:lnTo>
                    <a:pt x="8483" y="1549"/>
                  </a:lnTo>
                  <a:lnTo>
                    <a:pt x="8343" y="1612"/>
                  </a:lnTo>
                  <a:lnTo>
                    <a:pt x="304" y="6159"/>
                  </a:lnTo>
                  <a:lnTo>
                    <a:pt x="1651" y="6959"/>
                  </a:lnTo>
                  <a:lnTo>
                    <a:pt x="9690" y="2413"/>
                  </a:lnTo>
                  <a:lnTo>
                    <a:pt x="9842" y="2286"/>
                  </a:lnTo>
                  <a:lnTo>
                    <a:pt x="9944" y="2159"/>
                  </a:lnTo>
                  <a:lnTo>
                    <a:pt x="9982" y="1943"/>
                  </a:lnTo>
                  <a:close/>
                </a:path>
                <a:path w="148590" h="93980">
                  <a:moveTo>
                    <a:pt x="18364" y="635"/>
                  </a:moveTo>
                  <a:lnTo>
                    <a:pt x="16446" y="495"/>
                  </a:lnTo>
                  <a:lnTo>
                    <a:pt x="14846" y="8039"/>
                  </a:lnTo>
                  <a:lnTo>
                    <a:pt x="15595" y="9575"/>
                  </a:lnTo>
                  <a:lnTo>
                    <a:pt x="15951" y="9791"/>
                  </a:lnTo>
                  <a:lnTo>
                    <a:pt x="16205" y="9931"/>
                  </a:lnTo>
                  <a:lnTo>
                    <a:pt x="16497" y="10058"/>
                  </a:lnTo>
                  <a:lnTo>
                    <a:pt x="16662" y="10109"/>
                  </a:lnTo>
                  <a:lnTo>
                    <a:pt x="16814" y="10147"/>
                  </a:lnTo>
                  <a:lnTo>
                    <a:pt x="17132" y="10248"/>
                  </a:lnTo>
                  <a:lnTo>
                    <a:pt x="17297" y="10274"/>
                  </a:lnTo>
                  <a:lnTo>
                    <a:pt x="17462" y="10312"/>
                  </a:lnTo>
                  <a:lnTo>
                    <a:pt x="17983" y="10363"/>
                  </a:lnTo>
                  <a:lnTo>
                    <a:pt x="18224" y="9258"/>
                  </a:lnTo>
                  <a:lnTo>
                    <a:pt x="17983" y="9232"/>
                  </a:lnTo>
                  <a:lnTo>
                    <a:pt x="17830" y="9194"/>
                  </a:lnTo>
                  <a:lnTo>
                    <a:pt x="17678" y="9144"/>
                  </a:lnTo>
                  <a:lnTo>
                    <a:pt x="17538" y="9118"/>
                  </a:lnTo>
                  <a:lnTo>
                    <a:pt x="16903" y="8686"/>
                  </a:lnTo>
                  <a:lnTo>
                    <a:pt x="16789" y="8509"/>
                  </a:lnTo>
                  <a:lnTo>
                    <a:pt x="16764" y="8382"/>
                  </a:lnTo>
                  <a:lnTo>
                    <a:pt x="16764" y="8229"/>
                  </a:lnTo>
                  <a:lnTo>
                    <a:pt x="16789" y="8077"/>
                  </a:lnTo>
                  <a:lnTo>
                    <a:pt x="18364" y="635"/>
                  </a:lnTo>
                  <a:close/>
                </a:path>
                <a:path w="148590" h="93980">
                  <a:moveTo>
                    <a:pt x="18389" y="520"/>
                  </a:moveTo>
                  <a:lnTo>
                    <a:pt x="18313" y="342"/>
                  </a:lnTo>
                  <a:lnTo>
                    <a:pt x="18186" y="215"/>
                  </a:lnTo>
                  <a:lnTo>
                    <a:pt x="18046" y="139"/>
                  </a:lnTo>
                  <a:lnTo>
                    <a:pt x="17843" y="63"/>
                  </a:lnTo>
                  <a:lnTo>
                    <a:pt x="17678" y="38"/>
                  </a:lnTo>
                  <a:lnTo>
                    <a:pt x="17538" y="12"/>
                  </a:lnTo>
                  <a:lnTo>
                    <a:pt x="17399" y="0"/>
                  </a:lnTo>
                  <a:lnTo>
                    <a:pt x="17195" y="12"/>
                  </a:lnTo>
                  <a:lnTo>
                    <a:pt x="17030" y="63"/>
                  </a:lnTo>
                  <a:lnTo>
                    <a:pt x="16865" y="114"/>
                  </a:lnTo>
                  <a:lnTo>
                    <a:pt x="16687" y="203"/>
                  </a:lnTo>
                  <a:lnTo>
                    <a:pt x="16548" y="304"/>
                  </a:lnTo>
                  <a:lnTo>
                    <a:pt x="16459" y="482"/>
                  </a:lnTo>
                  <a:lnTo>
                    <a:pt x="18364" y="635"/>
                  </a:lnTo>
                  <a:close/>
                </a:path>
                <a:path w="148590" h="93980">
                  <a:moveTo>
                    <a:pt x="19088" y="9791"/>
                  </a:moveTo>
                  <a:lnTo>
                    <a:pt x="19037" y="9664"/>
                  </a:lnTo>
                  <a:lnTo>
                    <a:pt x="18948" y="9537"/>
                  </a:lnTo>
                  <a:lnTo>
                    <a:pt x="18783" y="9410"/>
                  </a:lnTo>
                  <a:lnTo>
                    <a:pt x="18554" y="9309"/>
                  </a:lnTo>
                  <a:lnTo>
                    <a:pt x="18415" y="9271"/>
                  </a:lnTo>
                  <a:lnTo>
                    <a:pt x="18288" y="9258"/>
                  </a:lnTo>
                  <a:lnTo>
                    <a:pt x="17995" y="10363"/>
                  </a:lnTo>
                  <a:lnTo>
                    <a:pt x="18237" y="10363"/>
                  </a:lnTo>
                  <a:lnTo>
                    <a:pt x="18376" y="10350"/>
                  </a:lnTo>
                  <a:lnTo>
                    <a:pt x="18503" y="10325"/>
                  </a:lnTo>
                  <a:lnTo>
                    <a:pt x="18707" y="10248"/>
                  </a:lnTo>
                  <a:lnTo>
                    <a:pt x="18846" y="10185"/>
                  </a:lnTo>
                  <a:lnTo>
                    <a:pt x="18986" y="10058"/>
                  </a:lnTo>
                  <a:lnTo>
                    <a:pt x="19075" y="9906"/>
                  </a:lnTo>
                  <a:close/>
                </a:path>
                <a:path w="148590" h="93980">
                  <a:moveTo>
                    <a:pt x="32258" y="5003"/>
                  </a:moveTo>
                  <a:lnTo>
                    <a:pt x="30797" y="4267"/>
                  </a:lnTo>
                  <a:lnTo>
                    <a:pt x="27597" y="6413"/>
                  </a:lnTo>
                  <a:lnTo>
                    <a:pt x="25412" y="3911"/>
                  </a:lnTo>
                  <a:lnTo>
                    <a:pt x="25285" y="3771"/>
                  </a:lnTo>
                  <a:lnTo>
                    <a:pt x="25146" y="3695"/>
                  </a:lnTo>
                  <a:lnTo>
                    <a:pt x="24993" y="3657"/>
                  </a:lnTo>
                  <a:lnTo>
                    <a:pt x="24866" y="3619"/>
                  </a:lnTo>
                  <a:lnTo>
                    <a:pt x="24726" y="3594"/>
                  </a:lnTo>
                  <a:lnTo>
                    <a:pt x="24345" y="3594"/>
                  </a:lnTo>
                  <a:lnTo>
                    <a:pt x="24155" y="3632"/>
                  </a:lnTo>
                  <a:lnTo>
                    <a:pt x="23964" y="3695"/>
                  </a:lnTo>
                  <a:lnTo>
                    <a:pt x="23837" y="3771"/>
                  </a:lnTo>
                  <a:lnTo>
                    <a:pt x="23710" y="3873"/>
                  </a:lnTo>
                  <a:lnTo>
                    <a:pt x="23609" y="4051"/>
                  </a:lnTo>
                  <a:lnTo>
                    <a:pt x="23583" y="4178"/>
                  </a:lnTo>
                  <a:lnTo>
                    <a:pt x="23634" y="4318"/>
                  </a:lnTo>
                  <a:lnTo>
                    <a:pt x="26238" y="7340"/>
                  </a:lnTo>
                  <a:lnTo>
                    <a:pt x="22542" y="9817"/>
                  </a:lnTo>
                  <a:lnTo>
                    <a:pt x="22402" y="9918"/>
                  </a:lnTo>
                  <a:lnTo>
                    <a:pt x="22326" y="10083"/>
                  </a:lnTo>
                  <a:lnTo>
                    <a:pt x="22301" y="10236"/>
                  </a:lnTo>
                  <a:lnTo>
                    <a:pt x="22377" y="10401"/>
                  </a:lnTo>
                  <a:lnTo>
                    <a:pt x="22504" y="10528"/>
                  </a:lnTo>
                  <a:lnTo>
                    <a:pt x="22644" y="10591"/>
                  </a:lnTo>
                  <a:lnTo>
                    <a:pt x="22796" y="10668"/>
                  </a:lnTo>
                  <a:lnTo>
                    <a:pt x="22923" y="10693"/>
                  </a:lnTo>
                  <a:lnTo>
                    <a:pt x="23114" y="10731"/>
                  </a:lnTo>
                  <a:lnTo>
                    <a:pt x="23380" y="10731"/>
                  </a:lnTo>
                  <a:lnTo>
                    <a:pt x="23571" y="10706"/>
                  </a:lnTo>
                  <a:lnTo>
                    <a:pt x="23710" y="10668"/>
                  </a:lnTo>
                  <a:lnTo>
                    <a:pt x="23914" y="10591"/>
                  </a:lnTo>
                  <a:lnTo>
                    <a:pt x="27178" y="8420"/>
                  </a:lnTo>
                  <a:lnTo>
                    <a:pt x="29375" y="10934"/>
                  </a:lnTo>
                  <a:lnTo>
                    <a:pt x="29502" y="11049"/>
                  </a:lnTo>
                  <a:lnTo>
                    <a:pt x="29641" y="11099"/>
                  </a:lnTo>
                  <a:lnTo>
                    <a:pt x="29806" y="11163"/>
                  </a:lnTo>
                  <a:lnTo>
                    <a:pt x="29933" y="11201"/>
                  </a:lnTo>
                  <a:lnTo>
                    <a:pt x="30073" y="11226"/>
                  </a:lnTo>
                  <a:lnTo>
                    <a:pt x="30365" y="11226"/>
                  </a:lnTo>
                  <a:lnTo>
                    <a:pt x="30505" y="11214"/>
                  </a:lnTo>
                  <a:lnTo>
                    <a:pt x="30721" y="11150"/>
                  </a:lnTo>
                  <a:lnTo>
                    <a:pt x="30873" y="11087"/>
                  </a:lnTo>
                  <a:lnTo>
                    <a:pt x="31000" y="11010"/>
                  </a:lnTo>
                  <a:lnTo>
                    <a:pt x="31127" y="10871"/>
                  </a:lnTo>
                  <a:lnTo>
                    <a:pt x="31191" y="10744"/>
                  </a:lnTo>
                  <a:lnTo>
                    <a:pt x="31191" y="10617"/>
                  </a:lnTo>
                  <a:lnTo>
                    <a:pt x="31102" y="10426"/>
                  </a:lnTo>
                  <a:lnTo>
                    <a:pt x="28536" y="7493"/>
                  </a:lnTo>
                  <a:lnTo>
                    <a:pt x="32258" y="5003"/>
                  </a:lnTo>
                  <a:close/>
                </a:path>
                <a:path w="148590" h="93980">
                  <a:moveTo>
                    <a:pt x="32486" y="4559"/>
                  </a:moveTo>
                  <a:lnTo>
                    <a:pt x="32423" y="4406"/>
                  </a:lnTo>
                  <a:lnTo>
                    <a:pt x="32296" y="4279"/>
                  </a:lnTo>
                  <a:lnTo>
                    <a:pt x="32156" y="4203"/>
                  </a:lnTo>
                  <a:lnTo>
                    <a:pt x="32004" y="4140"/>
                  </a:lnTo>
                  <a:lnTo>
                    <a:pt x="31877" y="4114"/>
                  </a:lnTo>
                  <a:lnTo>
                    <a:pt x="31686" y="4076"/>
                  </a:lnTo>
                  <a:lnTo>
                    <a:pt x="31508" y="4064"/>
                  </a:lnTo>
                  <a:lnTo>
                    <a:pt x="31305" y="4076"/>
                  </a:lnTo>
                  <a:lnTo>
                    <a:pt x="31140" y="4127"/>
                  </a:lnTo>
                  <a:lnTo>
                    <a:pt x="30937" y="4191"/>
                  </a:lnTo>
                  <a:lnTo>
                    <a:pt x="30797" y="4267"/>
                  </a:lnTo>
                  <a:lnTo>
                    <a:pt x="32258" y="4991"/>
                  </a:lnTo>
                  <a:lnTo>
                    <a:pt x="32385" y="4889"/>
                  </a:lnTo>
                  <a:lnTo>
                    <a:pt x="32473" y="4724"/>
                  </a:lnTo>
                  <a:lnTo>
                    <a:pt x="32486" y="4559"/>
                  </a:lnTo>
                  <a:close/>
                </a:path>
                <a:path w="148590" h="93980">
                  <a:moveTo>
                    <a:pt x="86842" y="19875"/>
                  </a:moveTo>
                  <a:lnTo>
                    <a:pt x="86766" y="19723"/>
                  </a:lnTo>
                  <a:lnTo>
                    <a:pt x="86639" y="19596"/>
                  </a:lnTo>
                  <a:lnTo>
                    <a:pt x="86499" y="19519"/>
                  </a:lnTo>
                  <a:lnTo>
                    <a:pt x="86360" y="19443"/>
                  </a:lnTo>
                  <a:lnTo>
                    <a:pt x="86233" y="19405"/>
                  </a:lnTo>
                  <a:lnTo>
                    <a:pt x="86080" y="19392"/>
                  </a:lnTo>
                  <a:lnTo>
                    <a:pt x="85940" y="19380"/>
                  </a:lnTo>
                  <a:lnTo>
                    <a:pt x="85763" y="19380"/>
                  </a:lnTo>
                  <a:lnTo>
                    <a:pt x="80454" y="18910"/>
                  </a:lnTo>
                  <a:lnTo>
                    <a:pt x="80200" y="18910"/>
                  </a:lnTo>
                  <a:lnTo>
                    <a:pt x="80010" y="18923"/>
                  </a:lnTo>
                  <a:lnTo>
                    <a:pt x="79883" y="18961"/>
                  </a:lnTo>
                  <a:lnTo>
                    <a:pt x="79730" y="19011"/>
                  </a:lnTo>
                  <a:lnTo>
                    <a:pt x="79578" y="19088"/>
                  </a:lnTo>
                  <a:lnTo>
                    <a:pt x="79438" y="19202"/>
                  </a:lnTo>
                  <a:lnTo>
                    <a:pt x="79349" y="19354"/>
                  </a:lnTo>
                  <a:lnTo>
                    <a:pt x="79336" y="19519"/>
                  </a:lnTo>
                  <a:lnTo>
                    <a:pt x="79413" y="19672"/>
                  </a:lnTo>
                  <a:lnTo>
                    <a:pt x="79514" y="19799"/>
                  </a:lnTo>
                  <a:lnTo>
                    <a:pt x="79641" y="19875"/>
                  </a:lnTo>
                  <a:lnTo>
                    <a:pt x="79806" y="19939"/>
                  </a:lnTo>
                  <a:lnTo>
                    <a:pt x="79933" y="19989"/>
                  </a:lnTo>
                  <a:lnTo>
                    <a:pt x="80098" y="20015"/>
                  </a:lnTo>
                  <a:lnTo>
                    <a:pt x="83743" y="20320"/>
                  </a:lnTo>
                  <a:lnTo>
                    <a:pt x="74345" y="25387"/>
                  </a:lnTo>
                  <a:lnTo>
                    <a:pt x="72021" y="23939"/>
                  </a:lnTo>
                  <a:lnTo>
                    <a:pt x="71869" y="23850"/>
                  </a:lnTo>
                  <a:lnTo>
                    <a:pt x="71742" y="23812"/>
                  </a:lnTo>
                  <a:lnTo>
                    <a:pt x="71551" y="23761"/>
                  </a:lnTo>
                  <a:lnTo>
                    <a:pt x="71386" y="23749"/>
                  </a:lnTo>
                  <a:lnTo>
                    <a:pt x="71183" y="23749"/>
                  </a:lnTo>
                  <a:lnTo>
                    <a:pt x="71005" y="23774"/>
                  </a:lnTo>
                  <a:lnTo>
                    <a:pt x="70853" y="23825"/>
                  </a:lnTo>
                  <a:lnTo>
                    <a:pt x="70688" y="23888"/>
                  </a:lnTo>
                  <a:lnTo>
                    <a:pt x="70535" y="23964"/>
                  </a:lnTo>
                  <a:lnTo>
                    <a:pt x="70396" y="24104"/>
                  </a:lnTo>
                  <a:lnTo>
                    <a:pt x="70345" y="24282"/>
                  </a:lnTo>
                  <a:lnTo>
                    <a:pt x="70358" y="24422"/>
                  </a:lnTo>
                  <a:lnTo>
                    <a:pt x="70446" y="24587"/>
                  </a:lnTo>
                  <a:lnTo>
                    <a:pt x="70586" y="24688"/>
                  </a:lnTo>
                  <a:lnTo>
                    <a:pt x="73456" y="26466"/>
                  </a:lnTo>
                  <a:lnTo>
                    <a:pt x="73596" y="26555"/>
                  </a:lnTo>
                  <a:lnTo>
                    <a:pt x="76593" y="28397"/>
                  </a:lnTo>
                  <a:lnTo>
                    <a:pt x="76720" y="28473"/>
                  </a:lnTo>
                  <a:lnTo>
                    <a:pt x="76847" y="28511"/>
                  </a:lnTo>
                  <a:lnTo>
                    <a:pt x="77012" y="28562"/>
                  </a:lnTo>
                  <a:lnTo>
                    <a:pt x="77216" y="28575"/>
                  </a:lnTo>
                  <a:lnTo>
                    <a:pt x="77406" y="28575"/>
                  </a:lnTo>
                  <a:lnTo>
                    <a:pt x="77584" y="28549"/>
                  </a:lnTo>
                  <a:lnTo>
                    <a:pt x="77762" y="28498"/>
                  </a:lnTo>
                  <a:lnTo>
                    <a:pt x="77939" y="28422"/>
                  </a:lnTo>
                  <a:lnTo>
                    <a:pt x="78079" y="28346"/>
                  </a:lnTo>
                  <a:lnTo>
                    <a:pt x="78193" y="28219"/>
                  </a:lnTo>
                  <a:lnTo>
                    <a:pt x="78257" y="28054"/>
                  </a:lnTo>
                  <a:lnTo>
                    <a:pt x="78257" y="27927"/>
                  </a:lnTo>
                  <a:lnTo>
                    <a:pt x="78181" y="27787"/>
                  </a:lnTo>
                  <a:lnTo>
                    <a:pt x="78041" y="27647"/>
                  </a:lnTo>
                  <a:lnTo>
                    <a:pt x="75653" y="26187"/>
                  </a:lnTo>
                  <a:lnTo>
                    <a:pt x="86512" y="20345"/>
                  </a:lnTo>
                  <a:lnTo>
                    <a:pt x="86664" y="20243"/>
                  </a:lnTo>
                  <a:lnTo>
                    <a:pt x="86804" y="20104"/>
                  </a:lnTo>
                  <a:lnTo>
                    <a:pt x="86842" y="19977"/>
                  </a:lnTo>
                  <a:close/>
                </a:path>
                <a:path w="148590" h="93980">
                  <a:moveTo>
                    <a:pt x="95097" y="24980"/>
                  </a:moveTo>
                  <a:lnTo>
                    <a:pt x="95021" y="24841"/>
                  </a:lnTo>
                  <a:lnTo>
                    <a:pt x="94881" y="24701"/>
                  </a:lnTo>
                  <a:lnTo>
                    <a:pt x="94742" y="24625"/>
                  </a:lnTo>
                  <a:lnTo>
                    <a:pt x="94589" y="24561"/>
                  </a:lnTo>
                  <a:lnTo>
                    <a:pt x="94361" y="24511"/>
                  </a:lnTo>
                  <a:lnTo>
                    <a:pt x="94221" y="24498"/>
                  </a:lnTo>
                  <a:lnTo>
                    <a:pt x="94043" y="24511"/>
                  </a:lnTo>
                  <a:lnTo>
                    <a:pt x="93802" y="24549"/>
                  </a:lnTo>
                  <a:lnTo>
                    <a:pt x="93637" y="24587"/>
                  </a:lnTo>
                  <a:lnTo>
                    <a:pt x="93484" y="24650"/>
                  </a:lnTo>
                  <a:lnTo>
                    <a:pt x="94805" y="25463"/>
                  </a:lnTo>
                  <a:lnTo>
                    <a:pt x="94932" y="25387"/>
                  </a:lnTo>
                  <a:lnTo>
                    <a:pt x="95072" y="25222"/>
                  </a:lnTo>
                  <a:lnTo>
                    <a:pt x="95097" y="25095"/>
                  </a:lnTo>
                  <a:close/>
                </a:path>
                <a:path w="148590" h="93980">
                  <a:moveTo>
                    <a:pt x="96050" y="30060"/>
                  </a:moveTo>
                  <a:lnTo>
                    <a:pt x="95986" y="29908"/>
                  </a:lnTo>
                  <a:lnTo>
                    <a:pt x="95885" y="29781"/>
                  </a:lnTo>
                  <a:lnTo>
                    <a:pt x="95631" y="29641"/>
                  </a:lnTo>
                  <a:lnTo>
                    <a:pt x="95478" y="29578"/>
                  </a:lnTo>
                  <a:lnTo>
                    <a:pt x="95313" y="29552"/>
                  </a:lnTo>
                  <a:lnTo>
                    <a:pt x="88506" y="28867"/>
                  </a:lnTo>
                  <a:lnTo>
                    <a:pt x="94805" y="25476"/>
                  </a:lnTo>
                  <a:lnTo>
                    <a:pt x="93497" y="24663"/>
                  </a:lnTo>
                  <a:lnTo>
                    <a:pt x="85890" y="28765"/>
                  </a:lnTo>
                  <a:lnTo>
                    <a:pt x="85750" y="28829"/>
                  </a:lnTo>
                  <a:lnTo>
                    <a:pt x="81927" y="30886"/>
                  </a:lnTo>
                  <a:lnTo>
                    <a:pt x="81800" y="30975"/>
                  </a:lnTo>
                  <a:lnTo>
                    <a:pt x="81673" y="31076"/>
                  </a:lnTo>
                  <a:lnTo>
                    <a:pt x="81635" y="31407"/>
                  </a:lnTo>
                  <a:lnTo>
                    <a:pt x="81737" y="31559"/>
                  </a:lnTo>
                  <a:lnTo>
                    <a:pt x="81876" y="31686"/>
                  </a:lnTo>
                  <a:lnTo>
                    <a:pt x="82016" y="31750"/>
                  </a:lnTo>
                  <a:lnTo>
                    <a:pt x="82181" y="31800"/>
                  </a:lnTo>
                  <a:lnTo>
                    <a:pt x="82308" y="31838"/>
                  </a:lnTo>
                  <a:lnTo>
                    <a:pt x="82511" y="31851"/>
                  </a:lnTo>
                  <a:lnTo>
                    <a:pt x="82702" y="31851"/>
                  </a:lnTo>
                  <a:lnTo>
                    <a:pt x="82892" y="31826"/>
                  </a:lnTo>
                  <a:lnTo>
                    <a:pt x="83045" y="31775"/>
                  </a:lnTo>
                  <a:lnTo>
                    <a:pt x="83235" y="31699"/>
                  </a:lnTo>
                  <a:lnTo>
                    <a:pt x="86728" y="29819"/>
                  </a:lnTo>
                  <a:lnTo>
                    <a:pt x="88887" y="30048"/>
                  </a:lnTo>
                  <a:lnTo>
                    <a:pt x="86461" y="34074"/>
                  </a:lnTo>
                  <a:lnTo>
                    <a:pt x="86410" y="34315"/>
                  </a:lnTo>
                  <a:lnTo>
                    <a:pt x="86487" y="34467"/>
                  </a:lnTo>
                  <a:lnTo>
                    <a:pt x="86614" y="34594"/>
                  </a:lnTo>
                  <a:lnTo>
                    <a:pt x="86766" y="34683"/>
                  </a:lnTo>
                  <a:lnTo>
                    <a:pt x="86893" y="34734"/>
                  </a:lnTo>
                  <a:lnTo>
                    <a:pt x="87096" y="34798"/>
                  </a:lnTo>
                  <a:lnTo>
                    <a:pt x="87236" y="34810"/>
                  </a:lnTo>
                  <a:lnTo>
                    <a:pt x="87477" y="34810"/>
                  </a:lnTo>
                  <a:lnTo>
                    <a:pt x="87617" y="34798"/>
                  </a:lnTo>
                  <a:lnTo>
                    <a:pt x="87757" y="34772"/>
                  </a:lnTo>
                  <a:lnTo>
                    <a:pt x="90805" y="30238"/>
                  </a:lnTo>
                  <a:lnTo>
                    <a:pt x="94919" y="30657"/>
                  </a:lnTo>
                  <a:lnTo>
                    <a:pt x="95161" y="30657"/>
                  </a:lnTo>
                  <a:lnTo>
                    <a:pt x="95338" y="30645"/>
                  </a:lnTo>
                  <a:lnTo>
                    <a:pt x="95478" y="30619"/>
                  </a:lnTo>
                  <a:lnTo>
                    <a:pt x="95618" y="30556"/>
                  </a:lnTo>
                  <a:lnTo>
                    <a:pt x="95758" y="30505"/>
                  </a:lnTo>
                  <a:lnTo>
                    <a:pt x="95885" y="30429"/>
                  </a:lnTo>
                  <a:lnTo>
                    <a:pt x="95999" y="30276"/>
                  </a:lnTo>
                  <a:lnTo>
                    <a:pt x="96050" y="30060"/>
                  </a:lnTo>
                  <a:close/>
                </a:path>
                <a:path w="148590" h="93980">
                  <a:moveTo>
                    <a:pt x="97116" y="40728"/>
                  </a:moveTo>
                  <a:lnTo>
                    <a:pt x="96786" y="39636"/>
                  </a:lnTo>
                  <a:lnTo>
                    <a:pt x="96621" y="39662"/>
                  </a:lnTo>
                  <a:lnTo>
                    <a:pt x="96481" y="39700"/>
                  </a:lnTo>
                  <a:lnTo>
                    <a:pt x="96316" y="39763"/>
                  </a:lnTo>
                  <a:lnTo>
                    <a:pt x="96189" y="39839"/>
                  </a:lnTo>
                  <a:lnTo>
                    <a:pt x="96050" y="39979"/>
                  </a:lnTo>
                  <a:lnTo>
                    <a:pt x="95986" y="40132"/>
                  </a:lnTo>
                  <a:lnTo>
                    <a:pt x="96012" y="40271"/>
                  </a:lnTo>
                  <a:lnTo>
                    <a:pt x="96062" y="40411"/>
                  </a:lnTo>
                  <a:lnTo>
                    <a:pt x="96240" y="40563"/>
                  </a:lnTo>
                  <a:lnTo>
                    <a:pt x="96443" y="40652"/>
                  </a:lnTo>
                  <a:lnTo>
                    <a:pt x="96596" y="40703"/>
                  </a:lnTo>
                  <a:lnTo>
                    <a:pt x="96735" y="40728"/>
                  </a:lnTo>
                  <a:lnTo>
                    <a:pt x="97116" y="40728"/>
                  </a:lnTo>
                  <a:close/>
                </a:path>
                <a:path w="148590" h="93980">
                  <a:moveTo>
                    <a:pt x="103835" y="31064"/>
                  </a:moveTo>
                  <a:lnTo>
                    <a:pt x="102514" y="30251"/>
                  </a:lnTo>
                  <a:lnTo>
                    <a:pt x="93027" y="35369"/>
                  </a:lnTo>
                  <a:lnTo>
                    <a:pt x="92875" y="35433"/>
                  </a:lnTo>
                  <a:lnTo>
                    <a:pt x="92748" y="35509"/>
                  </a:lnTo>
                  <a:lnTo>
                    <a:pt x="91732" y="36880"/>
                  </a:lnTo>
                  <a:lnTo>
                    <a:pt x="92595" y="38290"/>
                  </a:lnTo>
                  <a:lnTo>
                    <a:pt x="92735" y="38404"/>
                  </a:lnTo>
                  <a:lnTo>
                    <a:pt x="92887" y="38468"/>
                  </a:lnTo>
                  <a:lnTo>
                    <a:pt x="93014" y="38506"/>
                  </a:lnTo>
                  <a:lnTo>
                    <a:pt x="93230" y="38544"/>
                  </a:lnTo>
                  <a:lnTo>
                    <a:pt x="93522" y="38557"/>
                  </a:lnTo>
                  <a:lnTo>
                    <a:pt x="93700" y="38531"/>
                  </a:lnTo>
                  <a:lnTo>
                    <a:pt x="93878" y="38481"/>
                  </a:lnTo>
                  <a:lnTo>
                    <a:pt x="94030" y="38417"/>
                  </a:lnTo>
                  <a:lnTo>
                    <a:pt x="94170" y="38341"/>
                  </a:lnTo>
                  <a:lnTo>
                    <a:pt x="94310" y="38201"/>
                  </a:lnTo>
                  <a:lnTo>
                    <a:pt x="94361" y="38049"/>
                  </a:lnTo>
                  <a:lnTo>
                    <a:pt x="94361" y="37909"/>
                  </a:lnTo>
                  <a:lnTo>
                    <a:pt x="94284" y="37769"/>
                  </a:lnTo>
                  <a:lnTo>
                    <a:pt x="94145" y="37630"/>
                  </a:lnTo>
                  <a:lnTo>
                    <a:pt x="93408" y="37998"/>
                  </a:lnTo>
                  <a:lnTo>
                    <a:pt x="94119" y="37604"/>
                  </a:lnTo>
                  <a:lnTo>
                    <a:pt x="93764" y="37274"/>
                  </a:lnTo>
                  <a:lnTo>
                    <a:pt x="93675" y="37058"/>
                  </a:lnTo>
                  <a:lnTo>
                    <a:pt x="93662" y="36906"/>
                  </a:lnTo>
                  <a:lnTo>
                    <a:pt x="93687" y="36766"/>
                  </a:lnTo>
                  <a:lnTo>
                    <a:pt x="93776" y="36588"/>
                  </a:lnTo>
                  <a:lnTo>
                    <a:pt x="93980" y="36385"/>
                  </a:lnTo>
                  <a:lnTo>
                    <a:pt x="94107" y="36296"/>
                  </a:lnTo>
                  <a:lnTo>
                    <a:pt x="94234" y="36220"/>
                  </a:lnTo>
                  <a:lnTo>
                    <a:pt x="103835" y="31064"/>
                  </a:lnTo>
                  <a:close/>
                </a:path>
                <a:path w="148590" h="93980">
                  <a:moveTo>
                    <a:pt x="104140" y="30645"/>
                  </a:moveTo>
                  <a:lnTo>
                    <a:pt x="104101" y="30480"/>
                  </a:lnTo>
                  <a:lnTo>
                    <a:pt x="103974" y="30365"/>
                  </a:lnTo>
                  <a:lnTo>
                    <a:pt x="103847" y="30238"/>
                  </a:lnTo>
                  <a:lnTo>
                    <a:pt x="103682" y="30175"/>
                  </a:lnTo>
                  <a:lnTo>
                    <a:pt x="103517" y="30137"/>
                  </a:lnTo>
                  <a:lnTo>
                    <a:pt x="103390" y="30099"/>
                  </a:lnTo>
                  <a:lnTo>
                    <a:pt x="103200" y="30099"/>
                  </a:lnTo>
                  <a:lnTo>
                    <a:pt x="103060" y="30099"/>
                  </a:lnTo>
                  <a:lnTo>
                    <a:pt x="102870" y="30111"/>
                  </a:lnTo>
                  <a:lnTo>
                    <a:pt x="102704" y="30162"/>
                  </a:lnTo>
                  <a:lnTo>
                    <a:pt x="102552" y="30226"/>
                  </a:lnTo>
                  <a:lnTo>
                    <a:pt x="103822" y="31051"/>
                  </a:lnTo>
                  <a:lnTo>
                    <a:pt x="104063" y="30861"/>
                  </a:lnTo>
                  <a:lnTo>
                    <a:pt x="104140" y="30695"/>
                  </a:lnTo>
                  <a:close/>
                </a:path>
                <a:path w="148590" h="93980">
                  <a:moveTo>
                    <a:pt x="109613" y="39560"/>
                  </a:moveTo>
                  <a:lnTo>
                    <a:pt x="109296" y="38455"/>
                  </a:lnTo>
                  <a:lnTo>
                    <a:pt x="104470" y="38912"/>
                  </a:lnTo>
                  <a:lnTo>
                    <a:pt x="105600" y="36182"/>
                  </a:lnTo>
                  <a:lnTo>
                    <a:pt x="105613" y="35941"/>
                  </a:lnTo>
                  <a:lnTo>
                    <a:pt x="105511" y="35775"/>
                  </a:lnTo>
                  <a:lnTo>
                    <a:pt x="105346" y="35648"/>
                  </a:lnTo>
                  <a:lnTo>
                    <a:pt x="105219" y="35585"/>
                  </a:lnTo>
                  <a:lnTo>
                    <a:pt x="105092" y="35547"/>
                  </a:lnTo>
                  <a:lnTo>
                    <a:pt x="104927" y="35496"/>
                  </a:lnTo>
                  <a:lnTo>
                    <a:pt x="104736" y="35483"/>
                  </a:lnTo>
                  <a:lnTo>
                    <a:pt x="104559" y="35483"/>
                  </a:lnTo>
                  <a:lnTo>
                    <a:pt x="104368" y="35509"/>
                  </a:lnTo>
                  <a:lnTo>
                    <a:pt x="104178" y="35560"/>
                  </a:lnTo>
                  <a:lnTo>
                    <a:pt x="104000" y="35623"/>
                  </a:lnTo>
                  <a:lnTo>
                    <a:pt x="103873" y="35712"/>
                  </a:lnTo>
                  <a:lnTo>
                    <a:pt x="103746" y="35839"/>
                  </a:lnTo>
                  <a:lnTo>
                    <a:pt x="102412" y="39116"/>
                  </a:lnTo>
                  <a:lnTo>
                    <a:pt x="96799" y="39636"/>
                  </a:lnTo>
                  <a:lnTo>
                    <a:pt x="97116" y="40728"/>
                  </a:lnTo>
                  <a:lnTo>
                    <a:pt x="101930" y="40284"/>
                  </a:lnTo>
                  <a:lnTo>
                    <a:pt x="100799" y="43014"/>
                  </a:lnTo>
                  <a:lnTo>
                    <a:pt x="100774" y="43218"/>
                  </a:lnTo>
                  <a:lnTo>
                    <a:pt x="100838" y="43345"/>
                  </a:lnTo>
                  <a:lnTo>
                    <a:pt x="101066" y="43561"/>
                  </a:lnTo>
                  <a:lnTo>
                    <a:pt x="101295" y="43649"/>
                  </a:lnTo>
                  <a:lnTo>
                    <a:pt x="101460" y="43688"/>
                  </a:lnTo>
                  <a:lnTo>
                    <a:pt x="101663" y="43713"/>
                  </a:lnTo>
                  <a:lnTo>
                    <a:pt x="101828" y="43713"/>
                  </a:lnTo>
                  <a:lnTo>
                    <a:pt x="102019" y="43688"/>
                  </a:lnTo>
                  <a:lnTo>
                    <a:pt x="102222" y="43637"/>
                  </a:lnTo>
                  <a:lnTo>
                    <a:pt x="102387" y="43573"/>
                  </a:lnTo>
                  <a:lnTo>
                    <a:pt x="102514" y="43484"/>
                  </a:lnTo>
                  <a:lnTo>
                    <a:pt x="102641" y="43357"/>
                  </a:lnTo>
                  <a:lnTo>
                    <a:pt x="103987" y="40093"/>
                  </a:lnTo>
                  <a:lnTo>
                    <a:pt x="109613" y="39560"/>
                  </a:lnTo>
                  <a:close/>
                </a:path>
                <a:path w="148590" h="93980">
                  <a:moveTo>
                    <a:pt x="110401" y="38950"/>
                  </a:moveTo>
                  <a:lnTo>
                    <a:pt x="110363" y="38823"/>
                  </a:lnTo>
                  <a:lnTo>
                    <a:pt x="110134" y="38595"/>
                  </a:lnTo>
                  <a:lnTo>
                    <a:pt x="109994" y="38531"/>
                  </a:lnTo>
                  <a:lnTo>
                    <a:pt x="109829" y="38481"/>
                  </a:lnTo>
                  <a:lnTo>
                    <a:pt x="109296" y="38455"/>
                  </a:lnTo>
                  <a:lnTo>
                    <a:pt x="109613" y="39547"/>
                  </a:lnTo>
                  <a:lnTo>
                    <a:pt x="109740" y="39535"/>
                  </a:lnTo>
                  <a:lnTo>
                    <a:pt x="109969" y="39471"/>
                  </a:lnTo>
                  <a:lnTo>
                    <a:pt x="110109" y="39408"/>
                  </a:lnTo>
                  <a:lnTo>
                    <a:pt x="110236" y="39331"/>
                  </a:lnTo>
                  <a:lnTo>
                    <a:pt x="110350" y="39204"/>
                  </a:lnTo>
                  <a:lnTo>
                    <a:pt x="110401" y="39052"/>
                  </a:lnTo>
                  <a:close/>
                </a:path>
                <a:path w="148590" h="93980">
                  <a:moveTo>
                    <a:pt x="131660" y="83972"/>
                  </a:moveTo>
                  <a:lnTo>
                    <a:pt x="129717" y="84035"/>
                  </a:lnTo>
                  <a:lnTo>
                    <a:pt x="129806" y="84239"/>
                  </a:lnTo>
                  <a:lnTo>
                    <a:pt x="129933" y="84328"/>
                  </a:lnTo>
                  <a:lnTo>
                    <a:pt x="130060" y="84416"/>
                  </a:lnTo>
                  <a:lnTo>
                    <a:pt x="130238" y="84493"/>
                  </a:lnTo>
                  <a:lnTo>
                    <a:pt x="130365" y="84531"/>
                  </a:lnTo>
                  <a:lnTo>
                    <a:pt x="130517" y="84556"/>
                  </a:lnTo>
                  <a:lnTo>
                    <a:pt x="130886" y="84556"/>
                  </a:lnTo>
                  <a:lnTo>
                    <a:pt x="131076" y="84531"/>
                  </a:lnTo>
                  <a:lnTo>
                    <a:pt x="131241" y="84467"/>
                  </a:lnTo>
                  <a:lnTo>
                    <a:pt x="131381" y="84391"/>
                  </a:lnTo>
                  <a:lnTo>
                    <a:pt x="131521" y="84302"/>
                  </a:lnTo>
                  <a:lnTo>
                    <a:pt x="131648" y="84112"/>
                  </a:lnTo>
                  <a:lnTo>
                    <a:pt x="131660" y="83972"/>
                  </a:lnTo>
                  <a:close/>
                </a:path>
                <a:path w="148590" h="93980">
                  <a:moveTo>
                    <a:pt x="139484" y="93535"/>
                  </a:moveTo>
                  <a:lnTo>
                    <a:pt x="139357" y="92430"/>
                  </a:lnTo>
                  <a:lnTo>
                    <a:pt x="139217" y="92443"/>
                  </a:lnTo>
                  <a:lnTo>
                    <a:pt x="139052" y="92468"/>
                  </a:lnTo>
                  <a:lnTo>
                    <a:pt x="138887" y="92519"/>
                  </a:lnTo>
                  <a:lnTo>
                    <a:pt x="138734" y="92583"/>
                  </a:lnTo>
                  <a:lnTo>
                    <a:pt x="138607" y="92671"/>
                  </a:lnTo>
                  <a:lnTo>
                    <a:pt x="138518" y="92798"/>
                  </a:lnTo>
                  <a:lnTo>
                    <a:pt x="138468" y="93040"/>
                  </a:lnTo>
                  <a:lnTo>
                    <a:pt x="138531" y="93192"/>
                  </a:lnTo>
                  <a:lnTo>
                    <a:pt x="138671" y="93332"/>
                  </a:lnTo>
                  <a:lnTo>
                    <a:pt x="138925" y="93459"/>
                  </a:lnTo>
                  <a:lnTo>
                    <a:pt x="139065" y="93484"/>
                  </a:lnTo>
                  <a:lnTo>
                    <a:pt x="139217" y="93522"/>
                  </a:lnTo>
                  <a:lnTo>
                    <a:pt x="139484" y="93535"/>
                  </a:lnTo>
                  <a:close/>
                </a:path>
                <a:path w="148590" h="93980">
                  <a:moveTo>
                    <a:pt x="147231" y="80962"/>
                  </a:moveTo>
                  <a:lnTo>
                    <a:pt x="147180" y="80822"/>
                  </a:lnTo>
                  <a:lnTo>
                    <a:pt x="147053" y="80721"/>
                  </a:lnTo>
                  <a:lnTo>
                    <a:pt x="146900" y="80606"/>
                  </a:lnTo>
                  <a:lnTo>
                    <a:pt x="143243" y="78219"/>
                  </a:lnTo>
                  <a:lnTo>
                    <a:pt x="143103" y="78143"/>
                  </a:lnTo>
                  <a:lnTo>
                    <a:pt x="142887" y="78066"/>
                  </a:lnTo>
                  <a:lnTo>
                    <a:pt x="142760" y="78028"/>
                  </a:lnTo>
                  <a:lnTo>
                    <a:pt x="142379" y="78016"/>
                  </a:lnTo>
                  <a:lnTo>
                    <a:pt x="142240" y="78041"/>
                  </a:lnTo>
                  <a:lnTo>
                    <a:pt x="142087" y="78079"/>
                  </a:lnTo>
                  <a:lnTo>
                    <a:pt x="141897" y="78143"/>
                  </a:lnTo>
                  <a:lnTo>
                    <a:pt x="141744" y="78244"/>
                  </a:lnTo>
                  <a:lnTo>
                    <a:pt x="141630" y="78371"/>
                  </a:lnTo>
                  <a:lnTo>
                    <a:pt x="141554" y="78524"/>
                  </a:lnTo>
                  <a:lnTo>
                    <a:pt x="141566" y="78651"/>
                  </a:lnTo>
                  <a:lnTo>
                    <a:pt x="141681" y="78867"/>
                  </a:lnTo>
                  <a:lnTo>
                    <a:pt x="144195" y="80518"/>
                  </a:lnTo>
                  <a:lnTo>
                    <a:pt x="131368" y="80899"/>
                  </a:lnTo>
                  <a:lnTo>
                    <a:pt x="131203" y="78917"/>
                  </a:lnTo>
                  <a:lnTo>
                    <a:pt x="131152" y="78778"/>
                  </a:lnTo>
                  <a:lnTo>
                    <a:pt x="130987" y="78625"/>
                  </a:lnTo>
                  <a:lnTo>
                    <a:pt x="130771" y="78486"/>
                  </a:lnTo>
                  <a:lnTo>
                    <a:pt x="130594" y="78447"/>
                  </a:lnTo>
                  <a:lnTo>
                    <a:pt x="130403" y="78397"/>
                  </a:lnTo>
                  <a:lnTo>
                    <a:pt x="130136" y="78397"/>
                  </a:lnTo>
                  <a:lnTo>
                    <a:pt x="129946" y="78409"/>
                  </a:lnTo>
                  <a:lnTo>
                    <a:pt x="129806" y="78447"/>
                  </a:lnTo>
                  <a:lnTo>
                    <a:pt x="129641" y="78498"/>
                  </a:lnTo>
                  <a:lnTo>
                    <a:pt x="129514" y="78574"/>
                  </a:lnTo>
                  <a:lnTo>
                    <a:pt x="129374" y="78689"/>
                  </a:lnTo>
                  <a:lnTo>
                    <a:pt x="129286" y="78841"/>
                  </a:lnTo>
                  <a:lnTo>
                    <a:pt x="129273" y="78981"/>
                  </a:lnTo>
                  <a:lnTo>
                    <a:pt x="129705" y="84035"/>
                  </a:lnTo>
                  <a:lnTo>
                    <a:pt x="131648" y="83972"/>
                  </a:lnTo>
                  <a:lnTo>
                    <a:pt x="131470" y="82016"/>
                  </a:lnTo>
                  <a:lnTo>
                    <a:pt x="146189" y="81572"/>
                  </a:lnTo>
                  <a:lnTo>
                    <a:pt x="146329" y="81559"/>
                  </a:lnTo>
                  <a:lnTo>
                    <a:pt x="146532" y="81546"/>
                  </a:lnTo>
                  <a:lnTo>
                    <a:pt x="146659" y="81508"/>
                  </a:lnTo>
                  <a:lnTo>
                    <a:pt x="146812" y="81457"/>
                  </a:lnTo>
                  <a:lnTo>
                    <a:pt x="146939" y="81394"/>
                  </a:lnTo>
                  <a:lnTo>
                    <a:pt x="147066" y="81318"/>
                  </a:lnTo>
                  <a:lnTo>
                    <a:pt x="147167" y="81191"/>
                  </a:lnTo>
                  <a:lnTo>
                    <a:pt x="147218" y="81064"/>
                  </a:lnTo>
                  <a:close/>
                </a:path>
                <a:path w="148590" h="93980">
                  <a:moveTo>
                    <a:pt x="148056" y="90157"/>
                  </a:moveTo>
                  <a:lnTo>
                    <a:pt x="147980" y="89827"/>
                  </a:lnTo>
                  <a:lnTo>
                    <a:pt x="147878" y="89598"/>
                  </a:lnTo>
                  <a:lnTo>
                    <a:pt x="147726" y="89369"/>
                  </a:lnTo>
                  <a:lnTo>
                    <a:pt x="147561" y="89166"/>
                  </a:lnTo>
                  <a:lnTo>
                    <a:pt x="147345" y="88950"/>
                  </a:lnTo>
                  <a:lnTo>
                    <a:pt x="147218" y="88861"/>
                  </a:lnTo>
                  <a:lnTo>
                    <a:pt x="147078" y="88747"/>
                  </a:lnTo>
                  <a:lnTo>
                    <a:pt x="145173" y="87998"/>
                  </a:lnTo>
                  <a:lnTo>
                    <a:pt x="144995" y="87985"/>
                  </a:lnTo>
                  <a:lnTo>
                    <a:pt x="144856" y="87960"/>
                  </a:lnTo>
                  <a:lnTo>
                    <a:pt x="144475" y="87845"/>
                  </a:lnTo>
                  <a:lnTo>
                    <a:pt x="143154" y="87591"/>
                  </a:lnTo>
                  <a:lnTo>
                    <a:pt x="141820" y="87439"/>
                  </a:lnTo>
                  <a:lnTo>
                    <a:pt x="140449" y="87363"/>
                  </a:lnTo>
                  <a:lnTo>
                    <a:pt x="139153" y="87363"/>
                  </a:lnTo>
                  <a:lnTo>
                    <a:pt x="138963" y="87350"/>
                  </a:lnTo>
                  <a:lnTo>
                    <a:pt x="138772" y="87376"/>
                  </a:lnTo>
                  <a:lnTo>
                    <a:pt x="138226" y="87388"/>
                  </a:lnTo>
                  <a:lnTo>
                    <a:pt x="136867" y="87515"/>
                  </a:lnTo>
                  <a:lnTo>
                    <a:pt x="132867" y="88353"/>
                  </a:lnTo>
                  <a:lnTo>
                    <a:pt x="133807" y="89344"/>
                  </a:lnTo>
                  <a:lnTo>
                    <a:pt x="133959" y="89281"/>
                  </a:lnTo>
                  <a:lnTo>
                    <a:pt x="134988" y="88988"/>
                  </a:lnTo>
                  <a:lnTo>
                    <a:pt x="136105" y="88773"/>
                  </a:lnTo>
                  <a:lnTo>
                    <a:pt x="136664" y="88684"/>
                  </a:lnTo>
                  <a:lnTo>
                    <a:pt x="137236" y="88607"/>
                  </a:lnTo>
                  <a:lnTo>
                    <a:pt x="138417" y="88493"/>
                  </a:lnTo>
                  <a:lnTo>
                    <a:pt x="139001" y="88493"/>
                  </a:lnTo>
                  <a:lnTo>
                    <a:pt x="139192" y="88468"/>
                  </a:lnTo>
                  <a:lnTo>
                    <a:pt x="140335" y="88468"/>
                  </a:lnTo>
                  <a:lnTo>
                    <a:pt x="141516" y="88544"/>
                  </a:lnTo>
                  <a:lnTo>
                    <a:pt x="142100" y="88620"/>
                  </a:lnTo>
                  <a:lnTo>
                    <a:pt x="142697" y="88684"/>
                  </a:lnTo>
                  <a:lnTo>
                    <a:pt x="143814" y="88887"/>
                  </a:lnTo>
                  <a:lnTo>
                    <a:pt x="144348" y="89027"/>
                  </a:lnTo>
                  <a:lnTo>
                    <a:pt x="144475" y="89039"/>
                  </a:lnTo>
                  <a:lnTo>
                    <a:pt x="144602" y="89077"/>
                  </a:lnTo>
                  <a:lnTo>
                    <a:pt x="144907" y="89154"/>
                  </a:lnTo>
                  <a:lnTo>
                    <a:pt x="145288" y="89293"/>
                  </a:lnTo>
                  <a:lnTo>
                    <a:pt x="146075" y="90043"/>
                  </a:lnTo>
                  <a:lnTo>
                    <a:pt x="146126" y="90182"/>
                  </a:lnTo>
                  <a:lnTo>
                    <a:pt x="146126" y="90398"/>
                  </a:lnTo>
                  <a:lnTo>
                    <a:pt x="146113" y="90525"/>
                  </a:lnTo>
                  <a:lnTo>
                    <a:pt x="146062" y="90652"/>
                  </a:lnTo>
                  <a:lnTo>
                    <a:pt x="145935" y="90830"/>
                  </a:lnTo>
                  <a:lnTo>
                    <a:pt x="145770" y="91008"/>
                  </a:lnTo>
                  <a:lnTo>
                    <a:pt x="145643" y="91109"/>
                  </a:lnTo>
                  <a:lnTo>
                    <a:pt x="145440" y="91249"/>
                  </a:lnTo>
                  <a:lnTo>
                    <a:pt x="145072" y="91414"/>
                  </a:lnTo>
                  <a:lnTo>
                    <a:pt x="144843" y="91503"/>
                  </a:lnTo>
                  <a:lnTo>
                    <a:pt x="144691" y="91541"/>
                  </a:lnTo>
                  <a:lnTo>
                    <a:pt x="144564" y="91567"/>
                  </a:lnTo>
                  <a:lnTo>
                    <a:pt x="144411" y="91617"/>
                  </a:lnTo>
                  <a:lnTo>
                    <a:pt x="144119" y="91719"/>
                  </a:lnTo>
                  <a:lnTo>
                    <a:pt x="139369" y="92430"/>
                  </a:lnTo>
                  <a:lnTo>
                    <a:pt x="139484" y="93535"/>
                  </a:lnTo>
                  <a:lnTo>
                    <a:pt x="140169" y="93522"/>
                  </a:lnTo>
                  <a:lnTo>
                    <a:pt x="141528" y="93395"/>
                  </a:lnTo>
                  <a:lnTo>
                    <a:pt x="142875" y="93218"/>
                  </a:lnTo>
                  <a:lnTo>
                    <a:pt x="144170" y="92938"/>
                  </a:lnTo>
                  <a:lnTo>
                    <a:pt x="144780" y="92760"/>
                  </a:lnTo>
                  <a:lnTo>
                    <a:pt x="144945" y="92722"/>
                  </a:lnTo>
                  <a:lnTo>
                    <a:pt x="145351" y="92595"/>
                  </a:lnTo>
                  <a:lnTo>
                    <a:pt x="145516" y="92532"/>
                  </a:lnTo>
                  <a:lnTo>
                    <a:pt x="145973" y="92417"/>
                  </a:lnTo>
                  <a:lnTo>
                    <a:pt x="146151" y="92354"/>
                  </a:lnTo>
                  <a:lnTo>
                    <a:pt x="146304" y="92278"/>
                  </a:lnTo>
                  <a:lnTo>
                    <a:pt x="146646" y="92125"/>
                  </a:lnTo>
                  <a:lnTo>
                    <a:pt x="147713" y="91262"/>
                  </a:lnTo>
                  <a:lnTo>
                    <a:pt x="147929" y="90919"/>
                  </a:lnTo>
                  <a:lnTo>
                    <a:pt x="148056" y="90462"/>
                  </a:lnTo>
                  <a:lnTo>
                    <a:pt x="148056" y="90284"/>
                  </a:lnTo>
                  <a:lnTo>
                    <a:pt x="148056" y="9015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124379" y="1498764"/>
              <a:ext cx="46990" cy="69215"/>
            </a:xfrm>
            <a:custGeom>
              <a:avLst/>
              <a:gdLst/>
              <a:ahLst/>
              <a:cxnLst/>
              <a:rect l="l" t="t" r="r" b="b"/>
              <a:pathLst>
                <a:path w="46990" h="69215">
                  <a:moveTo>
                    <a:pt x="14833" y="52781"/>
                  </a:moveTo>
                  <a:lnTo>
                    <a:pt x="14770" y="52641"/>
                  </a:lnTo>
                  <a:lnTo>
                    <a:pt x="14605" y="52489"/>
                  </a:lnTo>
                  <a:lnTo>
                    <a:pt x="14452" y="52412"/>
                  </a:lnTo>
                  <a:lnTo>
                    <a:pt x="14300" y="52349"/>
                  </a:lnTo>
                  <a:lnTo>
                    <a:pt x="14160" y="52311"/>
                  </a:lnTo>
                  <a:lnTo>
                    <a:pt x="13982" y="52285"/>
                  </a:lnTo>
                  <a:lnTo>
                    <a:pt x="13779" y="52285"/>
                  </a:lnTo>
                  <a:lnTo>
                    <a:pt x="13601" y="52311"/>
                  </a:lnTo>
                  <a:lnTo>
                    <a:pt x="13398" y="52362"/>
                  </a:lnTo>
                  <a:lnTo>
                    <a:pt x="13271" y="52412"/>
                  </a:lnTo>
                  <a:lnTo>
                    <a:pt x="13119" y="52489"/>
                  </a:lnTo>
                  <a:lnTo>
                    <a:pt x="14668" y="53187"/>
                  </a:lnTo>
                  <a:lnTo>
                    <a:pt x="14808" y="53009"/>
                  </a:lnTo>
                  <a:lnTo>
                    <a:pt x="14833" y="52781"/>
                  </a:lnTo>
                  <a:close/>
                </a:path>
                <a:path w="46990" h="69215">
                  <a:moveTo>
                    <a:pt x="15875" y="66624"/>
                  </a:moveTo>
                  <a:lnTo>
                    <a:pt x="15290" y="65379"/>
                  </a:lnTo>
                  <a:lnTo>
                    <a:pt x="15163" y="65265"/>
                  </a:lnTo>
                  <a:lnTo>
                    <a:pt x="11836" y="62839"/>
                  </a:lnTo>
                  <a:lnTo>
                    <a:pt x="11671" y="62738"/>
                  </a:lnTo>
                  <a:lnTo>
                    <a:pt x="11176" y="62509"/>
                  </a:lnTo>
                  <a:lnTo>
                    <a:pt x="9994" y="63398"/>
                  </a:lnTo>
                  <a:lnTo>
                    <a:pt x="10160" y="63487"/>
                  </a:lnTo>
                  <a:lnTo>
                    <a:pt x="10439" y="63588"/>
                  </a:lnTo>
                  <a:lnTo>
                    <a:pt x="11036" y="63893"/>
                  </a:lnTo>
                  <a:lnTo>
                    <a:pt x="11849" y="64376"/>
                  </a:lnTo>
                  <a:lnTo>
                    <a:pt x="12573" y="64922"/>
                  </a:lnTo>
                  <a:lnTo>
                    <a:pt x="13220" y="65493"/>
                  </a:lnTo>
                  <a:lnTo>
                    <a:pt x="13487" y="65811"/>
                  </a:lnTo>
                  <a:lnTo>
                    <a:pt x="13614" y="65925"/>
                  </a:lnTo>
                  <a:lnTo>
                    <a:pt x="13779" y="66116"/>
                  </a:lnTo>
                  <a:lnTo>
                    <a:pt x="13843" y="66243"/>
                  </a:lnTo>
                  <a:lnTo>
                    <a:pt x="13906" y="66370"/>
                  </a:lnTo>
                  <a:lnTo>
                    <a:pt x="13944" y="66611"/>
                  </a:lnTo>
                  <a:lnTo>
                    <a:pt x="13931" y="66751"/>
                  </a:lnTo>
                  <a:lnTo>
                    <a:pt x="13550" y="67348"/>
                  </a:lnTo>
                  <a:lnTo>
                    <a:pt x="13398" y="67475"/>
                  </a:lnTo>
                  <a:lnTo>
                    <a:pt x="13068" y="67640"/>
                  </a:lnTo>
                  <a:lnTo>
                    <a:pt x="12788" y="67754"/>
                  </a:lnTo>
                  <a:lnTo>
                    <a:pt x="12395" y="67856"/>
                  </a:lnTo>
                  <a:lnTo>
                    <a:pt x="11950" y="67919"/>
                  </a:lnTo>
                  <a:lnTo>
                    <a:pt x="11391" y="67919"/>
                  </a:lnTo>
                  <a:lnTo>
                    <a:pt x="11023" y="67868"/>
                  </a:lnTo>
                  <a:lnTo>
                    <a:pt x="10883" y="67843"/>
                  </a:lnTo>
                  <a:lnTo>
                    <a:pt x="10655" y="67805"/>
                  </a:lnTo>
                  <a:lnTo>
                    <a:pt x="10287" y="67767"/>
                  </a:lnTo>
                  <a:lnTo>
                    <a:pt x="10160" y="67754"/>
                  </a:lnTo>
                  <a:lnTo>
                    <a:pt x="7975" y="62826"/>
                  </a:lnTo>
                  <a:lnTo>
                    <a:pt x="7975" y="67297"/>
                  </a:lnTo>
                  <a:lnTo>
                    <a:pt x="7366" y="67119"/>
                  </a:lnTo>
                  <a:lnTo>
                    <a:pt x="6337" y="66776"/>
                  </a:lnTo>
                  <a:lnTo>
                    <a:pt x="6045" y="66649"/>
                  </a:lnTo>
                  <a:lnTo>
                    <a:pt x="5905" y="66573"/>
                  </a:lnTo>
                  <a:lnTo>
                    <a:pt x="5753" y="66509"/>
                  </a:lnTo>
                  <a:lnTo>
                    <a:pt x="5435" y="66382"/>
                  </a:lnTo>
                  <a:lnTo>
                    <a:pt x="4838" y="66090"/>
                  </a:lnTo>
                  <a:lnTo>
                    <a:pt x="4025" y="65595"/>
                  </a:lnTo>
                  <a:lnTo>
                    <a:pt x="3670" y="65316"/>
                  </a:lnTo>
                  <a:lnTo>
                    <a:pt x="3302" y="65049"/>
                  </a:lnTo>
                  <a:lnTo>
                    <a:pt x="2667" y="64477"/>
                  </a:lnTo>
                  <a:lnTo>
                    <a:pt x="2451" y="64249"/>
                  </a:lnTo>
                  <a:lnTo>
                    <a:pt x="2349" y="64122"/>
                  </a:lnTo>
                  <a:lnTo>
                    <a:pt x="2197" y="64020"/>
                  </a:lnTo>
                  <a:lnTo>
                    <a:pt x="2095" y="63868"/>
                  </a:lnTo>
                  <a:lnTo>
                    <a:pt x="1981" y="63601"/>
                  </a:lnTo>
                  <a:lnTo>
                    <a:pt x="1943" y="63296"/>
                  </a:lnTo>
                  <a:lnTo>
                    <a:pt x="1981" y="63093"/>
                  </a:lnTo>
                  <a:lnTo>
                    <a:pt x="2108" y="62865"/>
                  </a:lnTo>
                  <a:lnTo>
                    <a:pt x="2197" y="62738"/>
                  </a:lnTo>
                  <a:lnTo>
                    <a:pt x="2349" y="62623"/>
                  </a:lnTo>
                  <a:lnTo>
                    <a:pt x="2552" y="62458"/>
                  </a:lnTo>
                  <a:lnTo>
                    <a:pt x="2794" y="62331"/>
                  </a:lnTo>
                  <a:lnTo>
                    <a:pt x="3098" y="62230"/>
                  </a:lnTo>
                  <a:lnTo>
                    <a:pt x="3479" y="62115"/>
                  </a:lnTo>
                  <a:lnTo>
                    <a:pt x="3606" y="62090"/>
                  </a:lnTo>
                  <a:lnTo>
                    <a:pt x="4038" y="62039"/>
                  </a:lnTo>
                  <a:lnTo>
                    <a:pt x="4381" y="62039"/>
                  </a:lnTo>
                  <a:lnTo>
                    <a:pt x="4597" y="62052"/>
                  </a:lnTo>
                  <a:lnTo>
                    <a:pt x="4800" y="62090"/>
                  </a:lnTo>
                  <a:lnTo>
                    <a:pt x="5003" y="62128"/>
                  </a:lnTo>
                  <a:lnTo>
                    <a:pt x="5600" y="62191"/>
                  </a:lnTo>
                  <a:lnTo>
                    <a:pt x="7975" y="67297"/>
                  </a:lnTo>
                  <a:lnTo>
                    <a:pt x="7975" y="62826"/>
                  </a:lnTo>
                  <a:lnTo>
                    <a:pt x="7912" y="62674"/>
                  </a:lnTo>
                  <a:lnTo>
                    <a:pt x="8509" y="62839"/>
                  </a:lnTo>
                  <a:lnTo>
                    <a:pt x="9537" y="63195"/>
                  </a:lnTo>
                  <a:lnTo>
                    <a:pt x="9994" y="63398"/>
                  </a:lnTo>
                  <a:lnTo>
                    <a:pt x="11163" y="62509"/>
                  </a:lnTo>
                  <a:lnTo>
                    <a:pt x="11036" y="62458"/>
                  </a:lnTo>
                  <a:lnTo>
                    <a:pt x="6261" y="61150"/>
                  </a:lnTo>
                  <a:lnTo>
                    <a:pt x="5626" y="61048"/>
                  </a:lnTo>
                  <a:lnTo>
                    <a:pt x="5410" y="61048"/>
                  </a:lnTo>
                  <a:lnTo>
                    <a:pt x="4927" y="60960"/>
                  </a:lnTo>
                  <a:lnTo>
                    <a:pt x="4508" y="60934"/>
                  </a:lnTo>
                  <a:lnTo>
                    <a:pt x="4089" y="60934"/>
                  </a:lnTo>
                  <a:lnTo>
                    <a:pt x="3898" y="60947"/>
                  </a:lnTo>
                  <a:lnTo>
                    <a:pt x="3695" y="60947"/>
                  </a:lnTo>
                  <a:lnTo>
                    <a:pt x="2857" y="61048"/>
                  </a:lnTo>
                  <a:lnTo>
                    <a:pt x="2489" y="61150"/>
                  </a:lnTo>
                  <a:lnTo>
                    <a:pt x="2108" y="61239"/>
                  </a:lnTo>
                  <a:lnTo>
                    <a:pt x="1447" y="61518"/>
                  </a:lnTo>
                  <a:lnTo>
                    <a:pt x="1155" y="61696"/>
                  </a:lnTo>
                  <a:lnTo>
                    <a:pt x="1028" y="61785"/>
                  </a:lnTo>
                  <a:lnTo>
                    <a:pt x="838" y="61887"/>
                  </a:lnTo>
                  <a:lnTo>
                    <a:pt x="520" y="62204"/>
                  </a:lnTo>
                  <a:lnTo>
                    <a:pt x="317" y="62420"/>
                  </a:lnTo>
                  <a:lnTo>
                    <a:pt x="177" y="62649"/>
                  </a:lnTo>
                  <a:lnTo>
                    <a:pt x="88" y="62877"/>
                  </a:lnTo>
                  <a:lnTo>
                    <a:pt x="25" y="63119"/>
                  </a:lnTo>
                  <a:lnTo>
                    <a:pt x="0" y="63360"/>
                  </a:lnTo>
                  <a:lnTo>
                    <a:pt x="38" y="63703"/>
                  </a:lnTo>
                  <a:lnTo>
                    <a:pt x="165" y="64071"/>
                  </a:lnTo>
                  <a:lnTo>
                    <a:pt x="304" y="64287"/>
                  </a:lnTo>
                  <a:lnTo>
                    <a:pt x="482" y="64503"/>
                  </a:lnTo>
                  <a:lnTo>
                    <a:pt x="622" y="64643"/>
                  </a:lnTo>
                  <a:lnTo>
                    <a:pt x="965" y="65036"/>
                  </a:lnTo>
                  <a:lnTo>
                    <a:pt x="1727" y="65697"/>
                  </a:lnTo>
                  <a:lnTo>
                    <a:pt x="2146" y="66001"/>
                  </a:lnTo>
                  <a:lnTo>
                    <a:pt x="2578" y="66332"/>
                  </a:lnTo>
                  <a:lnTo>
                    <a:pt x="3517" y="66903"/>
                  </a:lnTo>
                  <a:lnTo>
                    <a:pt x="4699" y="67462"/>
                  </a:lnTo>
                  <a:lnTo>
                    <a:pt x="5257" y="67691"/>
                  </a:lnTo>
                  <a:lnTo>
                    <a:pt x="6438" y="68122"/>
                  </a:lnTo>
                  <a:lnTo>
                    <a:pt x="7670" y="68440"/>
                  </a:lnTo>
                  <a:lnTo>
                    <a:pt x="8966" y="68732"/>
                  </a:lnTo>
                  <a:lnTo>
                    <a:pt x="9626" y="68808"/>
                  </a:lnTo>
                  <a:lnTo>
                    <a:pt x="10261" y="68910"/>
                  </a:lnTo>
                  <a:lnTo>
                    <a:pt x="10401" y="68922"/>
                  </a:lnTo>
                  <a:lnTo>
                    <a:pt x="10553" y="68948"/>
                  </a:lnTo>
                  <a:lnTo>
                    <a:pt x="10960" y="68999"/>
                  </a:lnTo>
                  <a:lnTo>
                    <a:pt x="11366" y="69024"/>
                  </a:lnTo>
                  <a:lnTo>
                    <a:pt x="11988" y="69024"/>
                  </a:lnTo>
                  <a:lnTo>
                    <a:pt x="12192" y="69011"/>
                  </a:lnTo>
                  <a:lnTo>
                    <a:pt x="12992" y="68910"/>
                  </a:lnTo>
                  <a:lnTo>
                    <a:pt x="13385" y="68808"/>
                  </a:lnTo>
                  <a:lnTo>
                    <a:pt x="13563" y="68783"/>
                  </a:lnTo>
                  <a:lnTo>
                    <a:pt x="14109" y="68592"/>
                  </a:lnTo>
                  <a:lnTo>
                    <a:pt x="14274" y="68516"/>
                  </a:lnTo>
                  <a:lnTo>
                    <a:pt x="14732" y="68275"/>
                  </a:lnTo>
                  <a:lnTo>
                    <a:pt x="14859" y="68186"/>
                  </a:lnTo>
                  <a:lnTo>
                    <a:pt x="14998" y="68084"/>
                  </a:lnTo>
                  <a:lnTo>
                    <a:pt x="15151" y="67983"/>
                  </a:lnTo>
                  <a:lnTo>
                    <a:pt x="15455" y="67678"/>
                  </a:lnTo>
                  <a:lnTo>
                    <a:pt x="15697" y="67335"/>
                  </a:lnTo>
                  <a:lnTo>
                    <a:pt x="15735" y="67208"/>
                  </a:lnTo>
                  <a:lnTo>
                    <a:pt x="15862" y="66878"/>
                  </a:lnTo>
                  <a:lnTo>
                    <a:pt x="15875" y="66751"/>
                  </a:lnTo>
                  <a:lnTo>
                    <a:pt x="15875" y="66624"/>
                  </a:lnTo>
                  <a:close/>
                </a:path>
                <a:path w="46990" h="69215">
                  <a:moveTo>
                    <a:pt x="24841" y="60350"/>
                  </a:moveTo>
                  <a:lnTo>
                    <a:pt x="24650" y="57124"/>
                  </a:lnTo>
                  <a:lnTo>
                    <a:pt x="24650" y="56997"/>
                  </a:lnTo>
                  <a:lnTo>
                    <a:pt x="24561" y="56857"/>
                  </a:lnTo>
                  <a:lnTo>
                    <a:pt x="24396" y="56730"/>
                  </a:lnTo>
                  <a:lnTo>
                    <a:pt x="24269" y="56680"/>
                  </a:lnTo>
                  <a:lnTo>
                    <a:pt x="24041" y="56603"/>
                  </a:lnTo>
                  <a:lnTo>
                    <a:pt x="23901" y="56578"/>
                  </a:lnTo>
                  <a:lnTo>
                    <a:pt x="23545" y="56565"/>
                  </a:lnTo>
                  <a:lnTo>
                    <a:pt x="23253" y="56629"/>
                  </a:lnTo>
                  <a:lnTo>
                    <a:pt x="23037" y="56718"/>
                  </a:lnTo>
                  <a:lnTo>
                    <a:pt x="22898" y="56807"/>
                  </a:lnTo>
                  <a:lnTo>
                    <a:pt x="22783" y="56946"/>
                  </a:lnTo>
                  <a:lnTo>
                    <a:pt x="22733" y="57137"/>
                  </a:lnTo>
                  <a:lnTo>
                    <a:pt x="22834" y="59232"/>
                  </a:lnTo>
                  <a:lnTo>
                    <a:pt x="12598" y="54787"/>
                  </a:lnTo>
                  <a:lnTo>
                    <a:pt x="14655" y="53200"/>
                  </a:lnTo>
                  <a:lnTo>
                    <a:pt x="13093" y="52527"/>
                  </a:lnTo>
                  <a:lnTo>
                    <a:pt x="10591" y="54457"/>
                  </a:lnTo>
                  <a:lnTo>
                    <a:pt x="10452" y="54533"/>
                  </a:lnTo>
                  <a:lnTo>
                    <a:pt x="7823" y="56578"/>
                  </a:lnTo>
                  <a:lnTo>
                    <a:pt x="7670" y="56730"/>
                  </a:lnTo>
                  <a:lnTo>
                    <a:pt x="7632" y="56946"/>
                  </a:lnTo>
                  <a:lnTo>
                    <a:pt x="7696" y="57073"/>
                  </a:lnTo>
                  <a:lnTo>
                    <a:pt x="7772" y="57213"/>
                  </a:lnTo>
                  <a:lnTo>
                    <a:pt x="7962" y="57340"/>
                  </a:lnTo>
                  <a:lnTo>
                    <a:pt x="8178" y="57416"/>
                  </a:lnTo>
                  <a:lnTo>
                    <a:pt x="8305" y="57442"/>
                  </a:lnTo>
                  <a:lnTo>
                    <a:pt x="8483" y="57454"/>
                  </a:lnTo>
                  <a:lnTo>
                    <a:pt x="8788" y="57454"/>
                  </a:lnTo>
                  <a:lnTo>
                    <a:pt x="8915" y="57429"/>
                  </a:lnTo>
                  <a:lnTo>
                    <a:pt x="9080" y="57378"/>
                  </a:lnTo>
                  <a:lnTo>
                    <a:pt x="9220" y="57315"/>
                  </a:lnTo>
                  <a:lnTo>
                    <a:pt x="9372" y="57251"/>
                  </a:lnTo>
                  <a:lnTo>
                    <a:pt x="11442" y="55664"/>
                  </a:lnTo>
                  <a:lnTo>
                    <a:pt x="23190" y="60782"/>
                  </a:lnTo>
                  <a:lnTo>
                    <a:pt x="23317" y="60845"/>
                  </a:lnTo>
                  <a:lnTo>
                    <a:pt x="23444" y="60883"/>
                  </a:lnTo>
                  <a:lnTo>
                    <a:pt x="23571" y="60896"/>
                  </a:lnTo>
                  <a:lnTo>
                    <a:pt x="23761" y="60921"/>
                  </a:lnTo>
                  <a:lnTo>
                    <a:pt x="23926" y="60934"/>
                  </a:lnTo>
                  <a:lnTo>
                    <a:pt x="24066" y="60921"/>
                  </a:lnTo>
                  <a:lnTo>
                    <a:pt x="24231" y="60883"/>
                  </a:lnTo>
                  <a:lnTo>
                    <a:pt x="24358" y="60858"/>
                  </a:lnTo>
                  <a:lnTo>
                    <a:pt x="24511" y="60794"/>
                  </a:lnTo>
                  <a:lnTo>
                    <a:pt x="24638" y="60718"/>
                  </a:lnTo>
                  <a:lnTo>
                    <a:pt x="24752" y="60591"/>
                  </a:lnTo>
                  <a:lnTo>
                    <a:pt x="24841" y="60439"/>
                  </a:lnTo>
                  <a:close/>
                </a:path>
                <a:path w="46990" h="69215">
                  <a:moveTo>
                    <a:pt x="30365" y="14871"/>
                  </a:moveTo>
                  <a:lnTo>
                    <a:pt x="29375" y="13919"/>
                  </a:lnTo>
                  <a:lnTo>
                    <a:pt x="29210" y="13957"/>
                  </a:lnTo>
                  <a:lnTo>
                    <a:pt x="29083" y="14058"/>
                  </a:lnTo>
                  <a:lnTo>
                    <a:pt x="28930" y="14224"/>
                  </a:lnTo>
                  <a:lnTo>
                    <a:pt x="28905" y="14465"/>
                  </a:lnTo>
                  <a:lnTo>
                    <a:pt x="28968" y="14592"/>
                  </a:lnTo>
                  <a:lnTo>
                    <a:pt x="29121" y="14732"/>
                  </a:lnTo>
                  <a:lnTo>
                    <a:pt x="29260" y="14808"/>
                  </a:lnTo>
                  <a:lnTo>
                    <a:pt x="29413" y="14871"/>
                  </a:lnTo>
                  <a:lnTo>
                    <a:pt x="29629" y="14935"/>
                  </a:lnTo>
                  <a:lnTo>
                    <a:pt x="29768" y="14947"/>
                  </a:lnTo>
                  <a:lnTo>
                    <a:pt x="29959" y="14947"/>
                  </a:lnTo>
                  <a:lnTo>
                    <a:pt x="30149" y="14922"/>
                  </a:lnTo>
                  <a:lnTo>
                    <a:pt x="30314" y="14871"/>
                  </a:lnTo>
                  <a:close/>
                </a:path>
                <a:path w="46990" h="69215">
                  <a:moveTo>
                    <a:pt x="31076" y="22009"/>
                  </a:moveTo>
                  <a:lnTo>
                    <a:pt x="30924" y="21971"/>
                  </a:lnTo>
                  <a:lnTo>
                    <a:pt x="30784" y="21945"/>
                  </a:lnTo>
                  <a:lnTo>
                    <a:pt x="30607" y="21932"/>
                  </a:lnTo>
                  <a:lnTo>
                    <a:pt x="30416" y="21945"/>
                  </a:lnTo>
                  <a:lnTo>
                    <a:pt x="30238" y="21971"/>
                  </a:lnTo>
                  <a:lnTo>
                    <a:pt x="30060" y="22021"/>
                  </a:lnTo>
                  <a:lnTo>
                    <a:pt x="29883" y="22110"/>
                  </a:lnTo>
                  <a:lnTo>
                    <a:pt x="29756" y="22225"/>
                  </a:lnTo>
                  <a:lnTo>
                    <a:pt x="29667" y="22377"/>
                  </a:lnTo>
                  <a:lnTo>
                    <a:pt x="29629" y="22504"/>
                  </a:lnTo>
                  <a:lnTo>
                    <a:pt x="29667" y="22631"/>
                  </a:lnTo>
                  <a:lnTo>
                    <a:pt x="29781" y="22796"/>
                  </a:lnTo>
                  <a:lnTo>
                    <a:pt x="29921" y="22885"/>
                  </a:lnTo>
                  <a:lnTo>
                    <a:pt x="30111" y="22961"/>
                  </a:lnTo>
                  <a:lnTo>
                    <a:pt x="31076" y="22009"/>
                  </a:lnTo>
                  <a:close/>
                </a:path>
                <a:path w="46990" h="69215">
                  <a:moveTo>
                    <a:pt x="31292" y="19469"/>
                  </a:moveTo>
                  <a:lnTo>
                    <a:pt x="29362" y="19519"/>
                  </a:lnTo>
                  <a:lnTo>
                    <a:pt x="29400" y="19659"/>
                  </a:lnTo>
                  <a:lnTo>
                    <a:pt x="29514" y="19799"/>
                  </a:lnTo>
                  <a:lnTo>
                    <a:pt x="29641" y="19888"/>
                  </a:lnTo>
                  <a:lnTo>
                    <a:pt x="29806" y="19964"/>
                  </a:lnTo>
                  <a:lnTo>
                    <a:pt x="29972" y="20002"/>
                  </a:lnTo>
                  <a:lnTo>
                    <a:pt x="30137" y="20040"/>
                  </a:lnTo>
                  <a:lnTo>
                    <a:pt x="30340" y="20053"/>
                  </a:lnTo>
                  <a:lnTo>
                    <a:pt x="30505" y="20040"/>
                  </a:lnTo>
                  <a:lnTo>
                    <a:pt x="30708" y="20002"/>
                  </a:lnTo>
                  <a:lnTo>
                    <a:pt x="30861" y="19951"/>
                  </a:lnTo>
                  <a:lnTo>
                    <a:pt x="31000" y="19888"/>
                  </a:lnTo>
                  <a:lnTo>
                    <a:pt x="31127" y="19799"/>
                  </a:lnTo>
                  <a:lnTo>
                    <a:pt x="31267" y="19659"/>
                  </a:lnTo>
                  <a:lnTo>
                    <a:pt x="31292" y="19469"/>
                  </a:lnTo>
                  <a:close/>
                </a:path>
                <a:path w="46990" h="69215">
                  <a:moveTo>
                    <a:pt x="37477" y="508"/>
                  </a:moveTo>
                  <a:lnTo>
                    <a:pt x="37414" y="342"/>
                  </a:lnTo>
                  <a:lnTo>
                    <a:pt x="37274" y="215"/>
                  </a:lnTo>
                  <a:lnTo>
                    <a:pt x="37134" y="139"/>
                  </a:lnTo>
                  <a:lnTo>
                    <a:pt x="36969" y="76"/>
                  </a:lnTo>
                  <a:lnTo>
                    <a:pt x="36830" y="38"/>
                  </a:lnTo>
                  <a:lnTo>
                    <a:pt x="36614" y="12"/>
                  </a:lnTo>
                  <a:lnTo>
                    <a:pt x="36474" y="12"/>
                  </a:lnTo>
                  <a:lnTo>
                    <a:pt x="36588" y="1117"/>
                  </a:lnTo>
                  <a:lnTo>
                    <a:pt x="36715" y="1104"/>
                  </a:lnTo>
                  <a:lnTo>
                    <a:pt x="36893" y="1079"/>
                  </a:lnTo>
                  <a:lnTo>
                    <a:pt x="37071" y="1016"/>
                  </a:lnTo>
                  <a:lnTo>
                    <a:pt x="37211" y="965"/>
                  </a:lnTo>
                  <a:lnTo>
                    <a:pt x="37338" y="876"/>
                  </a:lnTo>
                  <a:lnTo>
                    <a:pt x="37426" y="749"/>
                  </a:lnTo>
                  <a:lnTo>
                    <a:pt x="37477" y="508"/>
                  </a:lnTo>
                  <a:close/>
                </a:path>
                <a:path w="46990" h="69215">
                  <a:moveTo>
                    <a:pt x="41884" y="4521"/>
                  </a:moveTo>
                  <a:lnTo>
                    <a:pt x="32753" y="749"/>
                  </a:lnTo>
                  <a:lnTo>
                    <a:pt x="31864" y="1473"/>
                  </a:lnTo>
                  <a:lnTo>
                    <a:pt x="32753" y="736"/>
                  </a:lnTo>
                  <a:lnTo>
                    <a:pt x="32626" y="698"/>
                  </a:lnTo>
                  <a:lnTo>
                    <a:pt x="32435" y="660"/>
                  </a:lnTo>
                  <a:lnTo>
                    <a:pt x="32258" y="647"/>
                  </a:lnTo>
                  <a:lnTo>
                    <a:pt x="32029" y="647"/>
                  </a:lnTo>
                  <a:lnTo>
                    <a:pt x="31902" y="685"/>
                  </a:lnTo>
                  <a:lnTo>
                    <a:pt x="31711" y="711"/>
                  </a:lnTo>
                  <a:lnTo>
                    <a:pt x="31559" y="774"/>
                  </a:lnTo>
                  <a:lnTo>
                    <a:pt x="31419" y="850"/>
                  </a:lnTo>
                  <a:lnTo>
                    <a:pt x="31292" y="977"/>
                  </a:lnTo>
                  <a:lnTo>
                    <a:pt x="31127" y="965"/>
                  </a:lnTo>
                  <a:lnTo>
                    <a:pt x="30949" y="927"/>
                  </a:lnTo>
                  <a:lnTo>
                    <a:pt x="30772" y="952"/>
                  </a:lnTo>
                  <a:lnTo>
                    <a:pt x="30594" y="965"/>
                  </a:lnTo>
                  <a:lnTo>
                    <a:pt x="30327" y="1028"/>
                  </a:lnTo>
                  <a:lnTo>
                    <a:pt x="28625" y="1866"/>
                  </a:lnTo>
                  <a:lnTo>
                    <a:pt x="28486" y="1955"/>
                  </a:lnTo>
                  <a:lnTo>
                    <a:pt x="28321" y="2171"/>
                  </a:lnTo>
                  <a:lnTo>
                    <a:pt x="28232" y="2298"/>
                  </a:lnTo>
                  <a:lnTo>
                    <a:pt x="28028" y="2616"/>
                  </a:lnTo>
                  <a:lnTo>
                    <a:pt x="27965" y="2743"/>
                  </a:lnTo>
                  <a:lnTo>
                    <a:pt x="27927" y="2870"/>
                  </a:lnTo>
                  <a:lnTo>
                    <a:pt x="27876" y="3200"/>
                  </a:lnTo>
                  <a:lnTo>
                    <a:pt x="27889" y="3327"/>
                  </a:lnTo>
                  <a:lnTo>
                    <a:pt x="27889" y="3505"/>
                  </a:lnTo>
                  <a:lnTo>
                    <a:pt x="27965" y="3721"/>
                  </a:lnTo>
                  <a:lnTo>
                    <a:pt x="28079" y="3962"/>
                  </a:lnTo>
                  <a:lnTo>
                    <a:pt x="28219" y="4191"/>
                  </a:lnTo>
                  <a:lnTo>
                    <a:pt x="28384" y="4394"/>
                  </a:lnTo>
                  <a:lnTo>
                    <a:pt x="28600" y="4597"/>
                  </a:lnTo>
                  <a:lnTo>
                    <a:pt x="28740" y="4699"/>
                  </a:lnTo>
                  <a:lnTo>
                    <a:pt x="28867" y="4800"/>
                  </a:lnTo>
                  <a:lnTo>
                    <a:pt x="29121" y="4965"/>
                  </a:lnTo>
                  <a:lnTo>
                    <a:pt x="29298" y="5041"/>
                  </a:lnTo>
                  <a:lnTo>
                    <a:pt x="29768" y="5270"/>
                  </a:lnTo>
                  <a:lnTo>
                    <a:pt x="30149" y="5397"/>
                  </a:lnTo>
                  <a:lnTo>
                    <a:pt x="30492" y="5499"/>
                  </a:lnTo>
                  <a:lnTo>
                    <a:pt x="30873" y="5575"/>
                  </a:lnTo>
                  <a:lnTo>
                    <a:pt x="31470" y="5702"/>
                  </a:lnTo>
                  <a:lnTo>
                    <a:pt x="32778" y="5956"/>
                  </a:lnTo>
                  <a:lnTo>
                    <a:pt x="33451" y="6032"/>
                  </a:lnTo>
                  <a:lnTo>
                    <a:pt x="34124" y="6121"/>
                  </a:lnTo>
                  <a:lnTo>
                    <a:pt x="35496" y="6184"/>
                  </a:lnTo>
                  <a:lnTo>
                    <a:pt x="36182" y="6197"/>
                  </a:lnTo>
                  <a:lnTo>
                    <a:pt x="37058" y="6184"/>
                  </a:lnTo>
                  <a:lnTo>
                    <a:pt x="37198" y="6172"/>
                  </a:lnTo>
                  <a:lnTo>
                    <a:pt x="37363" y="6146"/>
                  </a:lnTo>
                  <a:lnTo>
                    <a:pt x="37515" y="6096"/>
                  </a:lnTo>
                  <a:lnTo>
                    <a:pt x="37680" y="6032"/>
                  </a:lnTo>
                  <a:lnTo>
                    <a:pt x="37807" y="5943"/>
                  </a:lnTo>
                  <a:lnTo>
                    <a:pt x="37884" y="5816"/>
                  </a:lnTo>
                  <a:lnTo>
                    <a:pt x="37947" y="5676"/>
                  </a:lnTo>
                  <a:lnTo>
                    <a:pt x="37934" y="5524"/>
                  </a:lnTo>
                  <a:lnTo>
                    <a:pt x="37858" y="5372"/>
                  </a:lnTo>
                  <a:lnTo>
                    <a:pt x="37680" y="5245"/>
                  </a:lnTo>
                  <a:lnTo>
                    <a:pt x="37515" y="5168"/>
                  </a:lnTo>
                  <a:lnTo>
                    <a:pt x="37350" y="5130"/>
                  </a:lnTo>
                  <a:lnTo>
                    <a:pt x="37172" y="5092"/>
                  </a:lnTo>
                  <a:lnTo>
                    <a:pt x="36931" y="5080"/>
                  </a:lnTo>
                  <a:lnTo>
                    <a:pt x="36741" y="5067"/>
                  </a:lnTo>
                  <a:lnTo>
                    <a:pt x="36398" y="5092"/>
                  </a:lnTo>
                  <a:lnTo>
                    <a:pt x="36195" y="5092"/>
                  </a:lnTo>
                  <a:lnTo>
                    <a:pt x="31699" y="4572"/>
                  </a:lnTo>
                  <a:lnTo>
                    <a:pt x="31534" y="4521"/>
                  </a:lnTo>
                  <a:lnTo>
                    <a:pt x="31407" y="4495"/>
                  </a:lnTo>
                  <a:lnTo>
                    <a:pt x="31254" y="4457"/>
                  </a:lnTo>
                  <a:lnTo>
                    <a:pt x="30010" y="3746"/>
                  </a:lnTo>
                  <a:lnTo>
                    <a:pt x="29845" y="3505"/>
                  </a:lnTo>
                  <a:lnTo>
                    <a:pt x="29819" y="3378"/>
                  </a:lnTo>
                  <a:lnTo>
                    <a:pt x="29819" y="3162"/>
                  </a:lnTo>
                  <a:lnTo>
                    <a:pt x="29832" y="3022"/>
                  </a:lnTo>
                  <a:lnTo>
                    <a:pt x="30022" y="2730"/>
                  </a:lnTo>
                  <a:lnTo>
                    <a:pt x="30162" y="2540"/>
                  </a:lnTo>
                  <a:lnTo>
                    <a:pt x="30289" y="2438"/>
                  </a:lnTo>
                  <a:lnTo>
                    <a:pt x="30492" y="2298"/>
                  </a:lnTo>
                  <a:lnTo>
                    <a:pt x="30772" y="2171"/>
                  </a:lnTo>
                  <a:lnTo>
                    <a:pt x="30937" y="2095"/>
                  </a:lnTo>
                  <a:lnTo>
                    <a:pt x="31064" y="2057"/>
                  </a:lnTo>
                  <a:lnTo>
                    <a:pt x="31216" y="2032"/>
                  </a:lnTo>
                  <a:lnTo>
                    <a:pt x="31369" y="1993"/>
                  </a:lnTo>
                  <a:lnTo>
                    <a:pt x="31534" y="1917"/>
                  </a:lnTo>
                  <a:lnTo>
                    <a:pt x="31661" y="1841"/>
                  </a:lnTo>
                  <a:lnTo>
                    <a:pt x="40754" y="5448"/>
                  </a:lnTo>
                  <a:lnTo>
                    <a:pt x="41884" y="4521"/>
                  </a:lnTo>
                  <a:close/>
                </a:path>
                <a:path w="46990" h="69215">
                  <a:moveTo>
                    <a:pt x="42303" y="4978"/>
                  </a:moveTo>
                  <a:lnTo>
                    <a:pt x="42252" y="4826"/>
                  </a:lnTo>
                  <a:lnTo>
                    <a:pt x="42164" y="4699"/>
                  </a:lnTo>
                  <a:lnTo>
                    <a:pt x="42037" y="4610"/>
                  </a:lnTo>
                  <a:lnTo>
                    <a:pt x="41884" y="4533"/>
                  </a:lnTo>
                  <a:lnTo>
                    <a:pt x="40754" y="5461"/>
                  </a:lnTo>
                  <a:lnTo>
                    <a:pt x="40894" y="5486"/>
                  </a:lnTo>
                  <a:lnTo>
                    <a:pt x="41071" y="5524"/>
                  </a:lnTo>
                  <a:lnTo>
                    <a:pt x="41249" y="5537"/>
                  </a:lnTo>
                  <a:lnTo>
                    <a:pt x="41440" y="5537"/>
                  </a:lnTo>
                  <a:lnTo>
                    <a:pt x="41617" y="5524"/>
                  </a:lnTo>
                  <a:lnTo>
                    <a:pt x="41795" y="5486"/>
                  </a:lnTo>
                  <a:lnTo>
                    <a:pt x="41948" y="5422"/>
                  </a:lnTo>
                  <a:lnTo>
                    <a:pt x="42125" y="5321"/>
                  </a:lnTo>
                  <a:lnTo>
                    <a:pt x="42227" y="5194"/>
                  </a:lnTo>
                  <a:lnTo>
                    <a:pt x="42291" y="5041"/>
                  </a:lnTo>
                  <a:close/>
                </a:path>
                <a:path w="46990" h="69215">
                  <a:moveTo>
                    <a:pt x="42316" y="26530"/>
                  </a:moveTo>
                  <a:lnTo>
                    <a:pt x="42189" y="25819"/>
                  </a:lnTo>
                  <a:lnTo>
                    <a:pt x="41986" y="25742"/>
                  </a:lnTo>
                  <a:lnTo>
                    <a:pt x="37769" y="24307"/>
                  </a:lnTo>
                  <a:lnTo>
                    <a:pt x="41694" y="22618"/>
                  </a:lnTo>
                  <a:lnTo>
                    <a:pt x="41833" y="22542"/>
                  </a:lnTo>
                  <a:lnTo>
                    <a:pt x="41960" y="22453"/>
                  </a:lnTo>
                  <a:lnTo>
                    <a:pt x="42049" y="22326"/>
                  </a:lnTo>
                  <a:lnTo>
                    <a:pt x="42100" y="22161"/>
                  </a:lnTo>
                  <a:lnTo>
                    <a:pt x="42062" y="22034"/>
                  </a:lnTo>
                  <a:lnTo>
                    <a:pt x="41897" y="21831"/>
                  </a:lnTo>
                  <a:lnTo>
                    <a:pt x="41770" y="21755"/>
                  </a:lnTo>
                  <a:lnTo>
                    <a:pt x="41617" y="21678"/>
                  </a:lnTo>
                  <a:lnTo>
                    <a:pt x="41452" y="21640"/>
                  </a:lnTo>
                  <a:lnTo>
                    <a:pt x="41313" y="21628"/>
                  </a:lnTo>
                  <a:lnTo>
                    <a:pt x="41033" y="21602"/>
                  </a:lnTo>
                  <a:lnTo>
                    <a:pt x="40881" y="21628"/>
                  </a:lnTo>
                  <a:lnTo>
                    <a:pt x="40754" y="21653"/>
                  </a:lnTo>
                  <a:lnTo>
                    <a:pt x="40589" y="21717"/>
                  </a:lnTo>
                  <a:lnTo>
                    <a:pt x="35979" y="23698"/>
                  </a:lnTo>
                  <a:lnTo>
                    <a:pt x="31089" y="22009"/>
                  </a:lnTo>
                  <a:lnTo>
                    <a:pt x="30124" y="22961"/>
                  </a:lnTo>
                  <a:lnTo>
                    <a:pt x="34328" y="24409"/>
                  </a:lnTo>
                  <a:lnTo>
                    <a:pt x="30391" y="26098"/>
                  </a:lnTo>
                  <a:lnTo>
                    <a:pt x="30238" y="26174"/>
                  </a:lnTo>
                  <a:lnTo>
                    <a:pt x="30111" y="26276"/>
                  </a:lnTo>
                  <a:lnTo>
                    <a:pt x="30010" y="26428"/>
                  </a:lnTo>
                  <a:lnTo>
                    <a:pt x="29997" y="26555"/>
                  </a:lnTo>
                  <a:lnTo>
                    <a:pt x="30022" y="26682"/>
                  </a:lnTo>
                  <a:lnTo>
                    <a:pt x="30162" y="26847"/>
                  </a:lnTo>
                  <a:lnTo>
                    <a:pt x="30289" y="26936"/>
                  </a:lnTo>
                  <a:lnTo>
                    <a:pt x="30467" y="27012"/>
                  </a:lnTo>
                  <a:lnTo>
                    <a:pt x="30594" y="27063"/>
                  </a:lnTo>
                  <a:lnTo>
                    <a:pt x="30772" y="27101"/>
                  </a:lnTo>
                  <a:lnTo>
                    <a:pt x="30962" y="27114"/>
                  </a:lnTo>
                  <a:lnTo>
                    <a:pt x="31153" y="27101"/>
                  </a:lnTo>
                  <a:lnTo>
                    <a:pt x="31330" y="27063"/>
                  </a:lnTo>
                  <a:lnTo>
                    <a:pt x="31534" y="26987"/>
                  </a:lnTo>
                  <a:lnTo>
                    <a:pt x="36118" y="25019"/>
                  </a:lnTo>
                  <a:lnTo>
                    <a:pt x="41021" y="26695"/>
                  </a:lnTo>
                  <a:lnTo>
                    <a:pt x="41503" y="26771"/>
                  </a:lnTo>
                  <a:lnTo>
                    <a:pt x="41795" y="26733"/>
                  </a:lnTo>
                  <a:lnTo>
                    <a:pt x="42125" y="26657"/>
                  </a:lnTo>
                  <a:lnTo>
                    <a:pt x="42316" y="26530"/>
                  </a:lnTo>
                  <a:close/>
                </a:path>
                <a:path w="46990" h="69215">
                  <a:moveTo>
                    <a:pt x="45339" y="10426"/>
                  </a:moveTo>
                  <a:lnTo>
                    <a:pt x="45212" y="9309"/>
                  </a:lnTo>
                  <a:lnTo>
                    <a:pt x="34975" y="9626"/>
                  </a:lnTo>
                  <a:lnTo>
                    <a:pt x="34658" y="9613"/>
                  </a:lnTo>
                  <a:lnTo>
                    <a:pt x="34518" y="9626"/>
                  </a:lnTo>
                  <a:lnTo>
                    <a:pt x="29438" y="9791"/>
                  </a:lnTo>
                  <a:lnTo>
                    <a:pt x="29311" y="9791"/>
                  </a:lnTo>
                  <a:lnTo>
                    <a:pt x="29121" y="9829"/>
                  </a:lnTo>
                  <a:lnTo>
                    <a:pt x="28968" y="9880"/>
                  </a:lnTo>
                  <a:lnTo>
                    <a:pt x="28816" y="9944"/>
                  </a:lnTo>
                  <a:lnTo>
                    <a:pt x="28689" y="10020"/>
                  </a:lnTo>
                  <a:lnTo>
                    <a:pt x="28575" y="10147"/>
                  </a:lnTo>
                  <a:lnTo>
                    <a:pt x="28536" y="10274"/>
                  </a:lnTo>
                  <a:lnTo>
                    <a:pt x="28536" y="10401"/>
                  </a:lnTo>
                  <a:lnTo>
                    <a:pt x="28600" y="10553"/>
                  </a:lnTo>
                  <a:lnTo>
                    <a:pt x="28752" y="10680"/>
                  </a:lnTo>
                  <a:lnTo>
                    <a:pt x="28892" y="10756"/>
                  </a:lnTo>
                  <a:lnTo>
                    <a:pt x="29044" y="10820"/>
                  </a:lnTo>
                  <a:lnTo>
                    <a:pt x="29184" y="10871"/>
                  </a:lnTo>
                  <a:lnTo>
                    <a:pt x="29324" y="10883"/>
                  </a:lnTo>
                  <a:lnTo>
                    <a:pt x="29552" y="10896"/>
                  </a:lnTo>
                  <a:lnTo>
                    <a:pt x="34328" y="10756"/>
                  </a:lnTo>
                  <a:lnTo>
                    <a:pt x="35712" y="11722"/>
                  </a:lnTo>
                  <a:lnTo>
                    <a:pt x="29362" y="13906"/>
                  </a:lnTo>
                  <a:lnTo>
                    <a:pt x="30353" y="14859"/>
                  </a:lnTo>
                  <a:lnTo>
                    <a:pt x="36944" y="12573"/>
                  </a:lnTo>
                  <a:lnTo>
                    <a:pt x="39636" y="14427"/>
                  </a:lnTo>
                  <a:lnTo>
                    <a:pt x="39776" y="14516"/>
                  </a:lnTo>
                  <a:lnTo>
                    <a:pt x="39928" y="14566"/>
                  </a:lnTo>
                  <a:lnTo>
                    <a:pt x="40068" y="14605"/>
                  </a:lnTo>
                  <a:lnTo>
                    <a:pt x="40309" y="14630"/>
                  </a:lnTo>
                  <a:lnTo>
                    <a:pt x="40449" y="14643"/>
                  </a:lnTo>
                  <a:lnTo>
                    <a:pt x="40627" y="14630"/>
                  </a:lnTo>
                  <a:lnTo>
                    <a:pt x="40792" y="14579"/>
                  </a:lnTo>
                  <a:lnTo>
                    <a:pt x="40995" y="14503"/>
                  </a:lnTo>
                  <a:lnTo>
                    <a:pt x="41135" y="14427"/>
                  </a:lnTo>
                  <a:lnTo>
                    <a:pt x="41262" y="14300"/>
                  </a:lnTo>
                  <a:lnTo>
                    <a:pt x="41338" y="14147"/>
                  </a:lnTo>
                  <a:lnTo>
                    <a:pt x="41338" y="14020"/>
                  </a:lnTo>
                  <a:lnTo>
                    <a:pt x="41262" y="13843"/>
                  </a:lnTo>
                  <a:lnTo>
                    <a:pt x="41122" y="13728"/>
                  </a:lnTo>
                  <a:lnTo>
                    <a:pt x="36728" y="10693"/>
                  </a:lnTo>
                  <a:lnTo>
                    <a:pt x="45339" y="10426"/>
                  </a:lnTo>
                  <a:close/>
                </a:path>
                <a:path w="46990" h="69215">
                  <a:moveTo>
                    <a:pt x="46037" y="18059"/>
                  </a:moveTo>
                  <a:lnTo>
                    <a:pt x="45910" y="16954"/>
                  </a:lnTo>
                  <a:lnTo>
                    <a:pt x="32905" y="17335"/>
                  </a:lnTo>
                  <a:lnTo>
                    <a:pt x="32778" y="17335"/>
                  </a:lnTo>
                  <a:lnTo>
                    <a:pt x="32639" y="17348"/>
                  </a:lnTo>
                  <a:lnTo>
                    <a:pt x="32080" y="17386"/>
                  </a:lnTo>
                  <a:lnTo>
                    <a:pt x="31915" y="17424"/>
                  </a:lnTo>
                  <a:lnTo>
                    <a:pt x="31572" y="17487"/>
                  </a:lnTo>
                  <a:lnTo>
                    <a:pt x="29565" y="18719"/>
                  </a:lnTo>
                  <a:lnTo>
                    <a:pt x="29425" y="19011"/>
                  </a:lnTo>
                  <a:lnTo>
                    <a:pt x="29362" y="19215"/>
                  </a:lnTo>
                  <a:lnTo>
                    <a:pt x="29349" y="19405"/>
                  </a:lnTo>
                  <a:lnTo>
                    <a:pt x="31292" y="19456"/>
                  </a:lnTo>
                  <a:lnTo>
                    <a:pt x="31292" y="19316"/>
                  </a:lnTo>
                  <a:lnTo>
                    <a:pt x="31356" y="19138"/>
                  </a:lnTo>
                  <a:lnTo>
                    <a:pt x="31521" y="18897"/>
                  </a:lnTo>
                  <a:lnTo>
                    <a:pt x="31661" y="18796"/>
                  </a:lnTo>
                  <a:lnTo>
                    <a:pt x="31915" y="18669"/>
                  </a:lnTo>
                  <a:lnTo>
                    <a:pt x="32169" y="18567"/>
                  </a:lnTo>
                  <a:lnTo>
                    <a:pt x="32461" y="18491"/>
                  </a:lnTo>
                  <a:lnTo>
                    <a:pt x="32791" y="18440"/>
                  </a:lnTo>
                  <a:lnTo>
                    <a:pt x="33007" y="18440"/>
                  </a:lnTo>
                  <a:lnTo>
                    <a:pt x="46037" y="18059"/>
                  </a:lnTo>
                  <a:close/>
                </a:path>
                <a:path w="46990" h="69215">
                  <a:moveTo>
                    <a:pt x="46240" y="9804"/>
                  </a:moveTo>
                  <a:lnTo>
                    <a:pt x="46164" y="9639"/>
                  </a:lnTo>
                  <a:lnTo>
                    <a:pt x="46037" y="9512"/>
                  </a:lnTo>
                  <a:lnTo>
                    <a:pt x="45885" y="9436"/>
                  </a:lnTo>
                  <a:lnTo>
                    <a:pt x="45732" y="9372"/>
                  </a:lnTo>
                  <a:lnTo>
                    <a:pt x="45605" y="9334"/>
                  </a:lnTo>
                  <a:lnTo>
                    <a:pt x="45440" y="9309"/>
                  </a:lnTo>
                  <a:lnTo>
                    <a:pt x="45224" y="9309"/>
                  </a:lnTo>
                  <a:lnTo>
                    <a:pt x="45351" y="10414"/>
                  </a:lnTo>
                  <a:lnTo>
                    <a:pt x="45491" y="10401"/>
                  </a:lnTo>
                  <a:lnTo>
                    <a:pt x="45656" y="10375"/>
                  </a:lnTo>
                  <a:lnTo>
                    <a:pt x="45821" y="10325"/>
                  </a:lnTo>
                  <a:lnTo>
                    <a:pt x="45986" y="10261"/>
                  </a:lnTo>
                  <a:lnTo>
                    <a:pt x="46139" y="10160"/>
                  </a:lnTo>
                  <a:lnTo>
                    <a:pt x="46215" y="10033"/>
                  </a:lnTo>
                  <a:lnTo>
                    <a:pt x="46240" y="9804"/>
                  </a:lnTo>
                  <a:close/>
                </a:path>
                <a:path w="46990" h="69215">
                  <a:moveTo>
                    <a:pt x="46926" y="17437"/>
                  </a:moveTo>
                  <a:lnTo>
                    <a:pt x="46850" y="17272"/>
                  </a:lnTo>
                  <a:lnTo>
                    <a:pt x="46723" y="17145"/>
                  </a:lnTo>
                  <a:lnTo>
                    <a:pt x="46570" y="17068"/>
                  </a:lnTo>
                  <a:lnTo>
                    <a:pt x="46418" y="17005"/>
                  </a:lnTo>
                  <a:lnTo>
                    <a:pt x="46291" y="16967"/>
                  </a:lnTo>
                  <a:lnTo>
                    <a:pt x="45910" y="16941"/>
                  </a:lnTo>
                  <a:lnTo>
                    <a:pt x="46037" y="18046"/>
                  </a:lnTo>
                  <a:lnTo>
                    <a:pt x="46177" y="18034"/>
                  </a:lnTo>
                  <a:lnTo>
                    <a:pt x="46342" y="18008"/>
                  </a:lnTo>
                  <a:lnTo>
                    <a:pt x="46507" y="17957"/>
                  </a:lnTo>
                  <a:lnTo>
                    <a:pt x="46697" y="17881"/>
                  </a:lnTo>
                  <a:lnTo>
                    <a:pt x="46837" y="17754"/>
                  </a:lnTo>
                  <a:lnTo>
                    <a:pt x="46913" y="17602"/>
                  </a:lnTo>
                  <a:lnTo>
                    <a:pt x="46926" y="1743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899919" y="1438643"/>
              <a:ext cx="232410" cy="153035"/>
            </a:xfrm>
            <a:custGeom>
              <a:avLst/>
              <a:gdLst/>
              <a:ahLst/>
              <a:cxnLst/>
              <a:rect l="l" t="t" r="r" b="b"/>
              <a:pathLst>
                <a:path w="232409" h="153034">
                  <a:moveTo>
                    <a:pt x="1879" y="9144"/>
                  </a:moveTo>
                  <a:lnTo>
                    <a:pt x="50" y="8801"/>
                  </a:lnTo>
                  <a:lnTo>
                    <a:pt x="0" y="8928"/>
                  </a:lnTo>
                  <a:lnTo>
                    <a:pt x="25" y="9093"/>
                  </a:lnTo>
                  <a:lnTo>
                    <a:pt x="101" y="9220"/>
                  </a:lnTo>
                  <a:lnTo>
                    <a:pt x="228" y="9347"/>
                  </a:lnTo>
                  <a:lnTo>
                    <a:pt x="368" y="9410"/>
                  </a:lnTo>
                  <a:lnTo>
                    <a:pt x="495" y="9448"/>
                  </a:lnTo>
                  <a:lnTo>
                    <a:pt x="660" y="9499"/>
                  </a:lnTo>
                  <a:lnTo>
                    <a:pt x="800" y="9512"/>
                  </a:lnTo>
                  <a:lnTo>
                    <a:pt x="1092" y="9525"/>
                  </a:lnTo>
                  <a:lnTo>
                    <a:pt x="1231" y="9499"/>
                  </a:lnTo>
                  <a:lnTo>
                    <a:pt x="1358" y="9486"/>
                  </a:lnTo>
                  <a:lnTo>
                    <a:pt x="1549" y="9423"/>
                  </a:lnTo>
                  <a:lnTo>
                    <a:pt x="1689" y="9347"/>
                  </a:lnTo>
                  <a:lnTo>
                    <a:pt x="1866" y="9169"/>
                  </a:lnTo>
                  <a:close/>
                </a:path>
                <a:path w="232409" h="153034">
                  <a:moveTo>
                    <a:pt x="16002" y="12141"/>
                  </a:moveTo>
                  <a:lnTo>
                    <a:pt x="15951" y="11988"/>
                  </a:lnTo>
                  <a:lnTo>
                    <a:pt x="15849" y="11861"/>
                  </a:lnTo>
                  <a:lnTo>
                    <a:pt x="15722" y="11772"/>
                  </a:lnTo>
                  <a:lnTo>
                    <a:pt x="15582" y="11696"/>
                  </a:lnTo>
                  <a:lnTo>
                    <a:pt x="15455" y="11671"/>
                  </a:lnTo>
                  <a:lnTo>
                    <a:pt x="15278" y="11620"/>
                  </a:lnTo>
                  <a:lnTo>
                    <a:pt x="15087" y="11607"/>
                  </a:lnTo>
                  <a:lnTo>
                    <a:pt x="14909" y="11620"/>
                  </a:lnTo>
                  <a:lnTo>
                    <a:pt x="14668" y="11645"/>
                  </a:lnTo>
                  <a:lnTo>
                    <a:pt x="14503" y="11696"/>
                  </a:lnTo>
                  <a:lnTo>
                    <a:pt x="11633" y="12776"/>
                  </a:lnTo>
                  <a:lnTo>
                    <a:pt x="3606" y="5638"/>
                  </a:lnTo>
                  <a:lnTo>
                    <a:pt x="3467" y="5511"/>
                  </a:lnTo>
                  <a:lnTo>
                    <a:pt x="3327" y="5435"/>
                  </a:lnTo>
                  <a:lnTo>
                    <a:pt x="3175" y="5372"/>
                  </a:lnTo>
                  <a:lnTo>
                    <a:pt x="3035" y="5346"/>
                  </a:lnTo>
                  <a:lnTo>
                    <a:pt x="2908" y="5334"/>
                  </a:lnTo>
                  <a:lnTo>
                    <a:pt x="2705" y="5321"/>
                  </a:lnTo>
                  <a:lnTo>
                    <a:pt x="2565" y="5334"/>
                  </a:lnTo>
                  <a:lnTo>
                    <a:pt x="2438" y="5346"/>
                  </a:lnTo>
                  <a:lnTo>
                    <a:pt x="2311" y="5372"/>
                  </a:lnTo>
                  <a:lnTo>
                    <a:pt x="2171" y="5435"/>
                  </a:lnTo>
                  <a:lnTo>
                    <a:pt x="2032" y="5486"/>
                  </a:lnTo>
                  <a:lnTo>
                    <a:pt x="1892" y="5613"/>
                  </a:lnTo>
                  <a:lnTo>
                    <a:pt x="38" y="8788"/>
                  </a:lnTo>
                  <a:lnTo>
                    <a:pt x="1866" y="9131"/>
                  </a:lnTo>
                  <a:lnTo>
                    <a:pt x="2997" y="7162"/>
                  </a:lnTo>
                  <a:lnTo>
                    <a:pt x="10007" y="13385"/>
                  </a:lnTo>
                  <a:lnTo>
                    <a:pt x="7137" y="14452"/>
                  </a:lnTo>
                  <a:lnTo>
                    <a:pt x="6997" y="14528"/>
                  </a:lnTo>
                  <a:lnTo>
                    <a:pt x="6807" y="14681"/>
                  </a:lnTo>
                  <a:lnTo>
                    <a:pt x="6718" y="14808"/>
                  </a:lnTo>
                  <a:lnTo>
                    <a:pt x="6705" y="15011"/>
                  </a:lnTo>
                  <a:lnTo>
                    <a:pt x="6781" y="15163"/>
                  </a:lnTo>
                  <a:lnTo>
                    <a:pt x="6934" y="15303"/>
                  </a:lnTo>
                  <a:lnTo>
                    <a:pt x="7073" y="15379"/>
                  </a:lnTo>
                  <a:lnTo>
                    <a:pt x="7251" y="15417"/>
                  </a:lnTo>
                  <a:lnTo>
                    <a:pt x="7416" y="15468"/>
                  </a:lnTo>
                  <a:lnTo>
                    <a:pt x="7607" y="15481"/>
                  </a:lnTo>
                  <a:lnTo>
                    <a:pt x="7797" y="15468"/>
                  </a:lnTo>
                  <a:lnTo>
                    <a:pt x="8039" y="15443"/>
                  </a:lnTo>
                  <a:lnTo>
                    <a:pt x="8204" y="15392"/>
                  </a:lnTo>
                  <a:lnTo>
                    <a:pt x="11849" y="14020"/>
                  </a:lnTo>
                  <a:lnTo>
                    <a:pt x="11976" y="13970"/>
                  </a:lnTo>
                  <a:lnTo>
                    <a:pt x="15544" y="12636"/>
                  </a:lnTo>
                  <a:lnTo>
                    <a:pt x="15671" y="12585"/>
                  </a:lnTo>
                  <a:lnTo>
                    <a:pt x="15798" y="12496"/>
                  </a:lnTo>
                  <a:lnTo>
                    <a:pt x="15925" y="12369"/>
                  </a:lnTo>
                  <a:lnTo>
                    <a:pt x="16002" y="12204"/>
                  </a:lnTo>
                  <a:close/>
                </a:path>
                <a:path w="232409" h="153034">
                  <a:moveTo>
                    <a:pt x="21463" y="7937"/>
                  </a:moveTo>
                  <a:lnTo>
                    <a:pt x="17589" y="5778"/>
                  </a:lnTo>
                  <a:lnTo>
                    <a:pt x="15951" y="6388"/>
                  </a:lnTo>
                  <a:lnTo>
                    <a:pt x="16332" y="6705"/>
                  </a:lnTo>
                  <a:lnTo>
                    <a:pt x="17183" y="7327"/>
                  </a:lnTo>
                  <a:lnTo>
                    <a:pt x="19939" y="8699"/>
                  </a:lnTo>
                  <a:lnTo>
                    <a:pt x="20294" y="8839"/>
                  </a:lnTo>
                  <a:lnTo>
                    <a:pt x="20472" y="8890"/>
                  </a:lnTo>
                  <a:lnTo>
                    <a:pt x="21463" y="7937"/>
                  </a:lnTo>
                  <a:close/>
                </a:path>
                <a:path w="232409" h="153034">
                  <a:moveTo>
                    <a:pt x="24930" y="2997"/>
                  </a:moveTo>
                  <a:lnTo>
                    <a:pt x="20497" y="533"/>
                  </a:lnTo>
                  <a:lnTo>
                    <a:pt x="20370" y="482"/>
                  </a:lnTo>
                  <a:lnTo>
                    <a:pt x="19812" y="254"/>
                  </a:lnTo>
                  <a:lnTo>
                    <a:pt x="19621" y="215"/>
                  </a:lnTo>
                  <a:lnTo>
                    <a:pt x="19240" y="114"/>
                  </a:lnTo>
                  <a:lnTo>
                    <a:pt x="19037" y="88"/>
                  </a:lnTo>
                  <a:lnTo>
                    <a:pt x="18834" y="50"/>
                  </a:lnTo>
                  <a:lnTo>
                    <a:pt x="18427" y="12"/>
                  </a:lnTo>
                  <a:lnTo>
                    <a:pt x="18224" y="12"/>
                  </a:lnTo>
                  <a:lnTo>
                    <a:pt x="18008" y="0"/>
                  </a:lnTo>
                  <a:lnTo>
                    <a:pt x="17602" y="12"/>
                  </a:lnTo>
                  <a:lnTo>
                    <a:pt x="15836" y="317"/>
                  </a:lnTo>
                  <a:lnTo>
                    <a:pt x="15659" y="381"/>
                  </a:lnTo>
                  <a:lnTo>
                    <a:pt x="15494" y="444"/>
                  </a:lnTo>
                  <a:lnTo>
                    <a:pt x="14947" y="685"/>
                  </a:lnTo>
                  <a:lnTo>
                    <a:pt x="14541" y="965"/>
                  </a:lnTo>
                  <a:lnTo>
                    <a:pt x="14300" y="1143"/>
                  </a:lnTo>
                  <a:lnTo>
                    <a:pt x="13690" y="2286"/>
                  </a:lnTo>
                  <a:lnTo>
                    <a:pt x="13690" y="2514"/>
                  </a:lnTo>
                  <a:lnTo>
                    <a:pt x="13716" y="2768"/>
                  </a:lnTo>
                  <a:lnTo>
                    <a:pt x="13779" y="2946"/>
                  </a:lnTo>
                  <a:lnTo>
                    <a:pt x="13868" y="3365"/>
                  </a:lnTo>
                  <a:lnTo>
                    <a:pt x="14173" y="4127"/>
                  </a:lnTo>
                  <a:lnTo>
                    <a:pt x="14389" y="4495"/>
                  </a:lnTo>
                  <a:lnTo>
                    <a:pt x="14605" y="4889"/>
                  </a:lnTo>
                  <a:lnTo>
                    <a:pt x="15176" y="5613"/>
                  </a:lnTo>
                  <a:lnTo>
                    <a:pt x="15494" y="5943"/>
                  </a:lnTo>
                  <a:lnTo>
                    <a:pt x="15938" y="6362"/>
                  </a:lnTo>
                  <a:lnTo>
                    <a:pt x="17564" y="5765"/>
                  </a:lnTo>
                  <a:lnTo>
                    <a:pt x="17272" y="5486"/>
                  </a:lnTo>
                  <a:lnTo>
                    <a:pt x="16891" y="5105"/>
                  </a:lnTo>
                  <a:lnTo>
                    <a:pt x="16408" y="4470"/>
                  </a:lnTo>
                  <a:lnTo>
                    <a:pt x="16027" y="3822"/>
                  </a:lnTo>
                  <a:lnTo>
                    <a:pt x="15786" y="3162"/>
                  </a:lnTo>
                  <a:lnTo>
                    <a:pt x="15709" y="2819"/>
                  </a:lnTo>
                  <a:lnTo>
                    <a:pt x="15646" y="2692"/>
                  </a:lnTo>
                  <a:lnTo>
                    <a:pt x="15621" y="2489"/>
                  </a:lnTo>
                  <a:lnTo>
                    <a:pt x="15621" y="2349"/>
                  </a:lnTo>
                  <a:lnTo>
                    <a:pt x="15659" y="2171"/>
                  </a:lnTo>
                  <a:lnTo>
                    <a:pt x="15760" y="1981"/>
                  </a:lnTo>
                  <a:lnTo>
                    <a:pt x="16560" y="1358"/>
                  </a:lnTo>
                  <a:lnTo>
                    <a:pt x="16700" y="1320"/>
                  </a:lnTo>
                  <a:lnTo>
                    <a:pt x="17081" y="1193"/>
                  </a:lnTo>
                  <a:lnTo>
                    <a:pt x="17297" y="1155"/>
                  </a:lnTo>
                  <a:lnTo>
                    <a:pt x="17614" y="1117"/>
                  </a:lnTo>
                  <a:lnTo>
                    <a:pt x="17957" y="1104"/>
                  </a:lnTo>
                  <a:lnTo>
                    <a:pt x="18402" y="1130"/>
                  </a:lnTo>
                  <a:lnTo>
                    <a:pt x="18618" y="1181"/>
                  </a:lnTo>
                  <a:lnTo>
                    <a:pt x="18935" y="1257"/>
                  </a:lnTo>
                  <a:lnTo>
                    <a:pt x="19189" y="1346"/>
                  </a:lnTo>
                  <a:lnTo>
                    <a:pt x="19354" y="1422"/>
                  </a:lnTo>
                  <a:lnTo>
                    <a:pt x="19507" y="1473"/>
                  </a:lnTo>
                  <a:lnTo>
                    <a:pt x="20523" y="1866"/>
                  </a:lnTo>
                  <a:lnTo>
                    <a:pt x="21424" y="2311"/>
                  </a:lnTo>
                  <a:lnTo>
                    <a:pt x="22250" y="2806"/>
                  </a:lnTo>
                  <a:lnTo>
                    <a:pt x="22987" y="3327"/>
                  </a:lnTo>
                  <a:lnTo>
                    <a:pt x="23317" y="3619"/>
                  </a:lnTo>
                  <a:lnTo>
                    <a:pt x="24930" y="2997"/>
                  </a:lnTo>
                  <a:close/>
                </a:path>
                <a:path w="232409" h="153034">
                  <a:moveTo>
                    <a:pt x="25082" y="3238"/>
                  </a:moveTo>
                  <a:lnTo>
                    <a:pt x="25019" y="3098"/>
                  </a:lnTo>
                  <a:lnTo>
                    <a:pt x="23317" y="3632"/>
                  </a:lnTo>
                  <a:lnTo>
                    <a:pt x="23469" y="3721"/>
                  </a:lnTo>
                  <a:lnTo>
                    <a:pt x="23622" y="3797"/>
                  </a:lnTo>
                  <a:lnTo>
                    <a:pt x="23787" y="3848"/>
                  </a:lnTo>
                  <a:lnTo>
                    <a:pt x="23926" y="3860"/>
                  </a:lnTo>
                  <a:lnTo>
                    <a:pt x="24257" y="3873"/>
                  </a:lnTo>
                  <a:lnTo>
                    <a:pt x="24434" y="3848"/>
                  </a:lnTo>
                  <a:lnTo>
                    <a:pt x="24599" y="3797"/>
                  </a:lnTo>
                  <a:lnTo>
                    <a:pt x="24790" y="3721"/>
                  </a:lnTo>
                  <a:lnTo>
                    <a:pt x="24917" y="3644"/>
                  </a:lnTo>
                  <a:lnTo>
                    <a:pt x="25019" y="3505"/>
                  </a:lnTo>
                  <a:lnTo>
                    <a:pt x="25082" y="3238"/>
                  </a:lnTo>
                  <a:close/>
                </a:path>
                <a:path w="232409" h="153034">
                  <a:moveTo>
                    <a:pt x="192303" y="147726"/>
                  </a:moveTo>
                  <a:lnTo>
                    <a:pt x="192125" y="147726"/>
                  </a:lnTo>
                  <a:lnTo>
                    <a:pt x="191973" y="147751"/>
                  </a:lnTo>
                  <a:lnTo>
                    <a:pt x="191820" y="147777"/>
                  </a:lnTo>
                  <a:lnTo>
                    <a:pt x="191643" y="147840"/>
                  </a:lnTo>
                  <a:lnTo>
                    <a:pt x="191490" y="147942"/>
                  </a:lnTo>
                  <a:lnTo>
                    <a:pt x="191363" y="148031"/>
                  </a:lnTo>
                  <a:lnTo>
                    <a:pt x="191287" y="148170"/>
                  </a:lnTo>
                  <a:lnTo>
                    <a:pt x="191274" y="148323"/>
                  </a:lnTo>
                  <a:lnTo>
                    <a:pt x="191325" y="148450"/>
                  </a:lnTo>
                  <a:lnTo>
                    <a:pt x="191503" y="148615"/>
                  </a:lnTo>
                  <a:lnTo>
                    <a:pt x="191643" y="148704"/>
                  </a:lnTo>
                  <a:lnTo>
                    <a:pt x="191795" y="148767"/>
                  </a:lnTo>
                  <a:lnTo>
                    <a:pt x="191960" y="148805"/>
                  </a:lnTo>
                  <a:lnTo>
                    <a:pt x="192201" y="148831"/>
                  </a:lnTo>
                  <a:lnTo>
                    <a:pt x="192303" y="147726"/>
                  </a:lnTo>
                  <a:close/>
                </a:path>
                <a:path w="232409" h="153034">
                  <a:moveTo>
                    <a:pt x="205879" y="148653"/>
                  </a:moveTo>
                  <a:lnTo>
                    <a:pt x="205625" y="148348"/>
                  </a:lnTo>
                  <a:lnTo>
                    <a:pt x="205498" y="148285"/>
                  </a:lnTo>
                  <a:lnTo>
                    <a:pt x="205346" y="148221"/>
                  </a:lnTo>
                  <a:lnTo>
                    <a:pt x="205193" y="148170"/>
                  </a:lnTo>
                  <a:lnTo>
                    <a:pt x="205016" y="148145"/>
                  </a:lnTo>
                  <a:lnTo>
                    <a:pt x="199263" y="147955"/>
                  </a:lnTo>
                  <a:lnTo>
                    <a:pt x="197396" y="144868"/>
                  </a:lnTo>
                  <a:lnTo>
                    <a:pt x="197294" y="144741"/>
                  </a:lnTo>
                  <a:lnTo>
                    <a:pt x="197104" y="144602"/>
                  </a:lnTo>
                  <a:lnTo>
                    <a:pt x="196951" y="144551"/>
                  </a:lnTo>
                  <a:lnTo>
                    <a:pt x="196786" y="144500"/>
                  </a:lnTo>
                  <a:lnTo>
                    <a:pt x="196596" y="144487"/>
                  </a:lnTo>
                  <a:lnTo>
                    <a:pt x="196354" y="144487"/>
                  </a:lnTo>
                  <a:lnTo>
                    <a:pt x="196215" y="144500"/>
                  </a:lnTo>
                  <a:lnTo>
                    <a:pt x="195884" y="144602"/>
                  </a:lnTo>
                  <a:lnTo>
                    <a:pt x="195745" y="144691"/>
                  </a:lnTo>
                  <a:lnTo>
                    <a:pt x="195592" y="144843"/>
                  </a:lnTo>
                  <a:lnTo>
                    <a:pt x="195516" y="145008"/>
                  </a:lnTo>
                  <a:lnTo>
                    <a:pt x="195529" y="145148"/>
                  </a:lnTo>
                  <a:lnTo>
                    <a:pt x="197180" y="147891"/>
                  </a:lnTo>
                  <a:lnTo>
                    <a:pt x="192316" y="147713"/>
                  </a:lnTo>
                  <a:lnTo>
                    <a:pt x="192214" y="148831"/>
                  </a:lnTo>
                  <a:lnTo>
                    <a:pt x="197866" y="149021"/>
                  </a:lnTo>
                  <a:lnTo>
                    <a:pt x="199758" y="152133"/>
                  </a:lnTo>
                  <a:lnTo>
                    <a:pt x="199936" y="152298"/>
                  </a:lnTo>
                  <a:lnTo>
                    <a:pt x="200063" y="152374"/>
                  </a:lnTo>
                  <a:lnTo>
                    <a:pt x="200215" y="152425"/>
                  </a:lnTo>
                  <a:lnTo>
                    <a:pt x="200380" y="152476"/>
                  </a:lnTo>
                  <a:lnTo>
                    <a:pt x="200634" y="152488"/>
                  </a:lnTo>
                  <a:lnTo>
                    <a:pt x="200863" y="152488"/>
                  </a:lnTo>
                  <a:lnTo>
                    <a:pt x="200990" y="152463"/>
                  </a:lnTo>
                  <a:lnTo>
                    <a:pt x="201282" y="152374"/>
                  </a:lnTo>
                  <a:lnTo>
                    <a:pt x="201422" y="152298"/>
                  </a:lnTo>
                  <a:lnTo>
                    <a:pt x="201536" y="152171"/>
                  </a:lnTo>
                  <a:lnTo>
                    <a:pt x="201637" y="151993"/>
                  </a:lnTo>
                  <a:lnTo>
                    <a:pt x="201637" y="151866"/>
                  </a:lnTo>
                  <a:lnTo>
                    <a:pt x="201206" y="151841"/>
                  </a:lnTo>
                  <a:lnTo>
                    <a:pt x="201574" y="151752"/>
                  </a:lnTo>
                  <a:lnTo>
                    <a:pt x="199948" y="149098"/>
                  </a:lnTo>
                  <a:lnTo>
                    <a:pt x="204825" y="149250"/>
                  </a:lnTo>
                  <a:lnTo>
                    <a:pt x="205092" y="149250"/>
                  </a:lnTo>
                  <a:lnTo>
                    <a:pt x="205232" y="149225"/>
                  </a:lnTo>
                  <a:lnTo>
                    <a:pt x="205409" y="149161"/>
                  </a:lnTo>
                  <a:lnTo>
                    <a:pt x="205536" y="149123"/>
                  </a:lnTo>
                  <a:lnTo>
                    <a:pt x="205676" y="149059"/>
                  </a:lnTo>
                  <a:lnTo>
                    <a:pt x="205803" y="148932"/>
                  </a:lnTo>
                  <a:lnTo>
                    <a:pt x="205854" y="148767"/>
                  </a:lnTo>
                  <a:close/>
                </a:path>
                <a:path w="232409" h="153034">
                  <a:moveTo>
                    <a:pt x="214401" y="146456"/>
                  </a:moveTo>
                  <a:lnTo>
                    <a:pt x="204025" y="141973"/>
                  </a:lnTo>
                  <a:lnTo>
                    <a:pt x="203885" y="141897"/>
                  </a:lnTo>
                  <a:lnTo>
                    <a:pt x="203758" y="141846"/>
                  </a:lnTo>
                  <a:lnTo>
                    <a:pt x="203441" y="141732"/>
                  </a:lnTo>
                  <a:lnTo>
                    <a:pt x="203288" y="141693"/>
                  </a:lnTo>
                  <a:lnTo>
                    <a:pt x="203136" y="141643"/>
                  </a:lnTo>
                  <a:lnTo>
                    <a:pt x="202793" y="141579"/>
                  </a:lnTo>
                  <a:lnTo>
                    <a:pt x="202095" y="141490"/>
                  </a:lnTo>
                  <a:lnTo>
                    <a:pt x="201930" y="141490"/>
                  </a:lnTo>
                  <a:lnTo>
                    <a:pt x="201764" y="141478"/>
                  </a:lnTo>
                  <a:lnTo>
                    <a:pt x="201218" y="141503"/>
                  </a:lnTo>
                  <a:lnTo>
                    <a:pt x="201066" y="141528"/>
                  </a:lnTo>
                  <a:lnTo>
                    <a:pt x="200698" y="141566"/>
                  </a:lnTo>
                  <a:lnTo>
                    <a:pt x="200367" y="141630"/>
                  </a:lnTo>
                  <a:lnTo>
                    <a:pt x="200050" y="141719"/>
                  </a:lnTo>
                  <a:lnTo>
                    <a:pt x="199898" y="141782"/>
                  </a:lnTo>
                  <a:lnTo>
                    <a:pt x="199440" y="141935"/>
                  </a:lnTo>
                  <a:lnTo>
                    <a:pt x="199199" y="142074"/>
                  </a:lnTo>
                  <a:lnTo>
                    <a:pt x="198843" y="142303"/>
                  </a:lnTo>
                  <a:lnTo>
                    <a:pt x="198704" y="142481"/>
                  </a:lnTo>
                  <a:lnTo>
                    <a:pt x="198653" y="142621"/>
                  </a:lnTo>
                  <a:lnTo>
                    <a:pt x="198666" y="142748"/>
                  </a:lnTo>
                  <a:lnTo>
                    <a:pt x="198882" y="143002"/>
                  </a:lnTo>
                  <a:lnTo>
                    <a:pt x="199021" y="143090"/>
                  </a:lnTo>
                  <a:lnTo>
                    <a:pt x="199212" y="143141"/>
                  </a:lnTo>
                  <a:lnTo>
                    <a:pt x="199377" y="143192"/>
                  </a:lnTo>
                  <a:lnTo>
                    <a:pt x="199504" y="143205"/>
                  </a:lnTo>
                  <a:lnTo>
                    <a:pt x="199707" y="143205"/>
                  </a:lnTo>
                  <a:lnTo>
                    <a:pt x="199898" y="143179"/>
                  </a:lnTo>
                  <a:lnTo>
                    <a:pt x="200050" y="143141"/>
                  </a:lnTo>
                  <a:lnTo>
                    <a:pt x="200215" y="143090"/>
                  </a:lnTo>
                  <a:lnTo>
                    <a:pt x="200367" y="142989"/>
                  </a:lnTo>
                  <a:lnTo>
                    <a:pt x="200545" y="142875"/>
                  </a:lnTo>
                  <a:lnTo>
                    <a:pt x="200799" y="142760"/>
                  </a:lnTo>
                  <a:lnTo>
                    <a:pt x="200939" y="142709"/>
                  </a:lnTo>
                  <a:lnTo>
                    <a:pt x="201168" y="142646"/>
                  </a:lnTo>
                  <a:lnTo>
                    <a:pt x="201409" y="142621"/>
                  </a:lnTo>
                  <a:lnTo>
                    <a:pt x="201739" y="142582"/>
                  </a:lnTo>
                  <a:lnTo>
                    <a:pt x="201891" y="142595"/>
                  </a:lnTo>
                  <a:lnTo>
                    <a:pt x="202145" y="142633"/>
                  </a:lnTo>
                  <a:lnTo>
                    <a:pt x="202387" y="142684"/>
                  </a:lnTo>
                  <a:lnTo>
                    <a:pt x="202514" y="142709"/>
                  </a:lnTo>
                  <a:lnTo>
                    <a:pt x="202653" y="142773"/>
                  </a:lnTo>
                  <a:lnTo>
                    <a:pt x="202831" y="142836"/>
                  </a:lnTo>
                  <a:lnTo>
                    <a:pt x="213233" y="147370"/>
                  </a:lnTo>
                  <a:lnTo>
                    <a:pt x="214401" y="146456"/>
                  </a:lnTo>
                  <a:close/>
                </a:path>
                <a:path w="232409" h="153034">
                  <a:moveTo>
                    <a:pt x="214795" y="146913"/>
                  </a:moveTo>
                  <a:lnTo>
                    <a:pt x="214757" y="146761"/>
                  </a:lnTo>
                  <a:lnTo>
                    <a:pt x="214680" y="146634"/>
                  </a:lnTo>
                  <a:lnTo>
                    <a:pt x="214515" y="146532"/>
                  </a:lnTo>
                  <a:lnTo>
                    <a:pt x="213245" y="147383"/>
                  </a:lnTo>
                  <a:lnTo>
                    <a:pt x="213385" y="147408"/>
                  </a:lnTo>
                  <a:lnTo>
                    <a:pt x="213537" y="147434"/>
                  </a:lnTo>
                  <a:lnTo>
                    <a:pt x="213715" y="147472"/>
                  </a:lnTo>
                  <a:lnTo>
                    <a:pt x="213982" y="147472"/>
                  </a:lnTo>
                  <a:lnTo>
                    <a:pt x="214109" y="147434"/>
                  </a:lnTo>
                  <a:lnTo>
                    <a:pt x="214274" y="147421"/>
                  </a:lnTo>
                  <a:lnTo>
                    <a:pt x="214426" y="147358"/>
                  </a:lnTo>
                  <a:lnTo>
                    <a:pt x="214579" y="147281"/>
                  </a:lnTo>
                  <a:lnTo>
                    <a:pt x="214706" y="147167"/>
                  </a:lnTo>
                  <a:lnTo>
                    <a:pt x="214769" y="147027"/>
                  </a:lnTo>
                  <a:close/>
                </a:path>
                <a:path w="232409" h="153034">
                  <a:moveTo>
                    <a:pt x="222364" y="140360"/>
                  </a:moveTo>
                  <a:lnTo>
                    <a:pt x="214058" y="136766"/>
                  </a:lnTo>
                  <a:lnTo>
                    <a:pt x="209740" y="134874"/>
                  </a:lnTo>
                  <a:lnTo>
                    <a:pt x="209613" y="134823"/>
                  </a:lnTo>
                  <a:lnTo>
                    <a:pt x="209461" y="134797"/>
                  </a:lnTo>
                  <a:lnTo>
                    <a:pt x="208991" y="134772"/>
                  </a:lnTo>
                  <a:lnTo>
                    <a:pt x="208864" y="134810"/>
                  </a:lnTo>
                  <a:lnTo>
                    <a:pt x="208711" y="134823"/>
                  </a:lnTo>
                  <a:lnTo>
                    <a:pt x="208559" y="134886"/>
                  </a:lnTo>
                  <a:lnTo>
                    <a:pt x="208419" y="134962"/>
                  </a:lnTo>
                  <a:lnTo>
                    <a:pt x="208292" y="135089"/>
                  </a:lnTo>
                  <a:lnTo>
                    <a:pt x="208216" y="135267"/>
                  </a:lnTo>
                  <a:lnTo>
                    <a:pt x="208216" y="135407"/>
                  </a:lnTo>
                  <a:lnTo>
                    <a:pt x="208254" y="135534"/>
                  </a:lnTo>
                  <a:lnTo>
                    <a:pt x="208419" y="135674"/>
                  </a:lnTo>
                  <a:lnTo>
                    <a:pt x="208584" y="135763"/>
                  </a:lnTo>
                  <a:lnTo>
                    <a:pt x="212394" y="137439"/>
                  </a:lnTo>
                  <a:lnTo>
                    <a:pt x="212394" y="138709"/>
                  </a:lnTo>
                  <a:lnTo>
                    <a:pt x="205092" y="138023"/>
                  </a:lnTo>
                  <a:lnTo>
                    <a:pt x="204851" y="138023"/>
                  </a:lnTo>
                  <a:lnTo>
                    <a:pt x="204660" y="138036"/>
                  </a:lnTo>
                  <a:lnTo>
                    <a:pt x="204533" y="138061"/>
                  </a:lnTo>
                  <a:lnTo>
                    <a:pt x="204368" y="138125"/>
                  </a:lnTo>
                  <a:lnTo>
                    <a:pt x="204216" y="138188"/>
                  </a:lnTo>
                  <a:lnTo>
                    <a:pt x="204076" y="138290"/>
                  </a:lnTo>
                  <a:lnTo>
                    <a:pt x="203987" y="138455"/>
                  </a:lnTo>
                  <a:lnTo>
                    <a:pt x="203974" y="138595"/>
                  </a:lnTo>
                  <a:lnTo>
                    <a:pt x="204000" y="138722"/>
                  </a:lnTo>
                  <a:lnTo>
                    <a:pt x="204127" y="138861"/>
                  </a:lnTo>
                  <a:lnTo>
                    <a:pt x="204292" y="138976"/>
                  </a:lnTo>
                  <a:lnTo>
                    <a:pt x="204431" y="139039"/>
                  </a:lnTo>
                  <a:lnTo>
                    <a:pt x="204584" y="139103"/>
                  </a:lnTo>
                  <a:lnTo>
                    <a:pt x="204724" y="139115"/>
                  </a:lnTo>
                  <a:lnTo>
                    <a:pt x="212394" y="139827"/>
                  </a:lnTo>
                  <a:lnTo>
                    <a:pt x="212394" y="142227"/>
                  </a:lnTo>
                  <a:lnTo>
                    <a:pt x="212407" y="142367"/>
                  </a:lnTo>
                  <a:lnTo>
                    <a:pt x="212521" y="142519"/>
                  </a:lnTo>
                  <a:lnTo>
                    <a:pt x="212686" y="142608"/>
                  </a:lnTo>
                  <a:lnTo>
                    <a:pt x="212864" y="142709"/>
                  </a:lnTo>
                  <a:lnTo>
                    <a:pt x="213118" y="142773"/>
                  </a:lnTo>
                  <a:lnTo>
                    <a:pt x="213537" y="142786"/>
                  </a:lnTo>
                  <a:lnTo>
                    <a:pt x="213728" y="142735"/>
                  </a:lnTo>
                  <a:lnTo>
                    <a:pt x="213893" y="142684"/>
                  </a:lnTo>
                  <a:lnTo>
                    <a:pt x="214033" y="142608"/>
                  </a:lnTo>
                  <a:lnTo>
                    <a:pt x="214160" y="142557"/>
                  </a:lnTo>
                  <a:lnTo>
                    <a:pt x="214261" y="142430"/>
                  </a:lnTo>
                  <a:lnTo>
                    <a:pt x="214325" y="142252"/>
                  </a:lnTo>
                  <a:lnTo>
                    <a:pt x="214325" y="138277"/>
                  </a:lnTo>
                  <a:lnTo>
                    <a:pt x="221208" y="141262"/>
                  </a:lnTo>
                  <a:lnTo>
                    <a:pt x="222364" y="140360"/>
                  </a:lnTo>
                  <a:close/>
                </a:path>
                <a:path w="232409" h="153034">
                  <a:moveTo>
                    <a:pt x="222745" y="140754"/>
                  </a:moveTo>
                  <a:lnTo>
                    <a:pt x="222707" y="140614"/>
                  </a:lnTo>
                  <a:lnTo>
                    <a:pt x="222542" y="140462"/>
                  </a:lnTo>
                  <a:lnTo>
                    <a:pt x="222377" y="140373"/>
                  </a:lnTo>
                  <a:lnTo>
                    <a:pt x="221221" y="141262"/>
                  </a:lnTo>
                  <a:lnTo>
                    <a:pt x="221373" y="141325"/>
                  </a:lnTo>
                  <a:lnTo>
                    <a:pt x="221500" y="141338"/>
                  </a:lnTo>
                  <a:lnTo>
                    <a:pt x="221703" y="141363"/>
                  </a:lnTo>
                  <a:lnTo>
                    <a:pt x="221881" y="141363"/>
                  </a:lnTo>
                  <a:lnTo>
                    <a:pt x="222046" y="141338"/>
                  </a:lnTo>
                  <a:lnTo>
                    <a:pt x="222250" y="141325"/>
                  </a:lnTo>
                  <a:lnTo>
                    <a:pt x="222402" y="141262"/>
                  </a:lnTo>
                  <a:lnTo>
                    <a:pt x="222542" y="141173"/>
                  </a:lnTo>
                  <a:lnTo>
                    <a:pt x="222669" y="141071"/>
                  </a:lnTo>
                  <a:lnTo>
                    <a:pt x="222732" y="140931"/>
                  </a:lnTo>
                  <a:lnTo>
                    <a:pt x="222745" y="140754"/>
                  </a:lnTo>
                  <a:close/>
                </a:path>
                <a:path w="232409" h="153034">
                  <a:moveTo>
                    <a:pt x="229882" y="135559"/>
                  </a:moveTo>
                  <a:lnTo>
                    <a:pt x="228333" y="134886"/>
                  </a:lnTo>
                  <a:lnTo>
                    <a:pt x="227926" y="135128"/>
                  </a:lnTo>
                  <a:lnTo>
                    <a:pt x="227647" y="135242"/>
                  </a:lnTo>
                  <a:lnTo>
                    <a:pt x="227228" y="135343"/>
                  </a:lnTo>
                  <a:lnTo>
                    <a:pt x="226796" y="135407"/>
                  </a:lnTo>
                  <a:lnTo>
                    <a:pt x="226237" y="135407"/>
                  </a:lnTo>
                  <a:lnTo>
                    <a:pt x="225907" y="135356"/>
                  </a:lnTo>
                  <a:lnTo>
                    <a:pt x="225780" y="135343"/>
                  </a:lnTo>
                  <a:lnTo>
                    <a:pt x="225640" y="135331"/>
                  </a:lnTo>
                  <a:lnTo>
                    <a:pt x="225513" y="135293"/>
                  </a:lnTo>
                  <a:lnTo>
                    <a:pt x="225018" y="135255"/>
                  </a:lnTo>
                  <a:lnTo>
                    <a:pt x="222821" y="130314"/>
                  </a:lnTo>
                  <a:lnTo>
                    <a:pt x="222821" y="134785"/>
                  </a:lnTo>
                  <a:lnTo>
                    <a:pt x="222211" y="134607"/>
                  </a:lnTo>
                  <a:lnTo>
                    <a:pt x="221195" y="134264"/>
                  </a:lnTo>
                  <a:lnTo>
                    <a:pt x="220878" y="134137"/>
                  </a:lnTo>
                  <a:lnTo>
                    <a:pt x="220713" y="134061"/>
                  </a:lnTo>
                  <a:lnTo>
                    <a:pt x="220586" y="133985"/>
                  </a:lnTo>
                  <a:lnTo>
                    <a:pt x="220281" y="133870"/>
                  </a:lnTo>
                  <a:lnTo>
                    <a:pt x="219710" y="133578"/>
                  </a:lnTo>
                  <a:lnTo>
                    <a:pt x="218884" y="133083"/>
                  </a:lnTo>
                  <a:lnTo>
                    <a:pt x="218528" y="132803"/>
                  </a:lnTo>
                  <a:lnTo>
                    <a:pt x="218160" y="132537"/>
                  </a:lnTo>
                  <a:lnTo>
                    <a:pt x="217525" y="131965"/>
                  </a:lnTo>
                  <a:lnTo>
                    <a:pt x="217322" y="131762"/>
                  </a:lnTo>
                  <a:lnTo>
                    <a:pt x="217208" y="131610"/>
                  </a:lnTo>
                  <a:lnTo>
                    <a:pt x="217043" y="131457"/>
                  </a:lnTo>
                  <a:lnTo>
                    <a:pt x="216916" y="131292"/>
                  </a:lnTo>
                  <a:lnTo>
                    <a:pt x="216827" y="131089"/>
                  </a:lnTo>
                  <a:lnTo>
                    <a:pt x="216801" y="130721"/>
                  </a:lnTo>
                  <a:lnTo>
                    <a:pt x="216839" y="130581"/>
                  </a:lnTo>
                  <a:lnTo>
                    <a:pt x="216992" y="130289"/>
                  </a:lnTo>
                  <a:lnTo>
                    <a:pt x="217157" y="130136"/>
                  </a:lnTo>
                  <a:lnTo>
                    <a:pt x="215696" y="129400"/>
                  </a:lnTo>
                  <a:lnTo>
                    <a:pt x="217258" y="130060"/>
                  </a:lnTo>
                  <a:lnTo>
                    <a:pt x="217411" y="129946"/>
                  </a:lnTo>
                  <a:lnTo>
                    <a:pt x="217563" y="129870"/>
                  </a:lnTo>
                  <a:lnTo>
                    <a:pt x="218046" y="129679"/>
                  </a:lnTo>
                  <a:lnTo>
                    <a:pt x="218465" y="129578"/>
                  </a:lnTo>
                  <a:lnTo>
                    <a:pt x="218871" y="129527"/>
                  </a:lnTo>
                  <a:lnTo>
                    <a:pt x="219227" y="129527"/>
                  </a:lnTo>
                  <a:lnTo>
                    <a:pt x="219354" y="129540"/>
                  </a:lnTo>
                  <a:lnTo>
                    <a:pt x="219659" y="129578"/>
                  </a:lnTo>
                  <a:lnTo>
                    <a:pt x="219837" y="129616"/>
                  </a:lnTo>
                  <a:lnTo>
                    <a:pt x="220052" y="129641"/>
                  </a:lnTo>
                  <a:lnTo>
                    <a:pt x="220433" y="129679"/>
                  </a:lnTo>
                  <a:lnTo>
                    <a:pt x="220560" y="129717"/>
                  </a:lnTo>
                  <a:lnTo>
                    <a:pt x="222821" y="134785"/>
                  </a:lnTo>
                  <a:lnTo>
                    <a:pt x="222821" y="130314"/>
                  </a:lnTo>
                  <a:lnTo>
                    <a:pt x="222758" y="130162"/>
                  </a:lnTo>
                  <a:lnTo>
                    <a:pt x="223342" y="130327"/>
                  </a:lnTo>
                  <a:lnTo>
                    <a:pt x="224370" y="130683"/>
                  </a:lnTo>
                  <a:lnTo>
                    <a:pt x="224713" y="130835"/>
                  </a:lnTo>
                  <a:lnTo>
                    <a:pt x="224853" y="130886"/>
                  </a:lnTo>
                  <a:lnTo>
                    <a:pt x="225996" y="129997"/>
                  </a:lnTo>
                  <a:lnTo>
                    <a:pt x="225869" y="129946"/>
                  </a:lnTo>
                  <a:lnTo>
                    <a:pt x="221094" y="128638"/>
                  </a:lnTo>
                  <a:lnTo>
                    <a:pt x="220878" y="128600"/>
                  </a:lnTo>
                  <a:lnTo>
                    <a:pt x="220510" y="128574"/>
                  </a:lnTo>
                  <a:lnTo>
                    <a:pt x="220383" y="128536"/>
                  </a:lnTo>
                  <a:lnTo>
                    <a:pt x="220243" y="128524"/>
                  </a:lnTo>
                  <a:lnTo>
                    <a:pt x="219786" y="128447"/>
                  </a:lnTo>
                  <a:lnTo>
                    <a:pt x="219367" y="128422"/>
                  </a:lnTo>
                  <a:lnTo>
                    <a:pt x="218935" y="128422"/>
                  </a:lnTo>
                  <a:lnTo>
                    <a:pt x="218757" y="128435"/>
                  </a:lnTo>
                  <a:lnTo>
                    <a:pt x="218541" y="128435"/>
                  </a:lnTo>
                  <a:lnTo>
                    <a:pt x="217716" y="128536"/>
                  </a:lnTo>
                  <a:lnTo>
                    <a:pt x="217347" y="128638"/>
                  </a:lnTo>
                  <a:lnTo>
                    <a:pt x="216966" y="128727"/>
                  </a:lnTo>
                  <a:lnTo>
                    <a:pt x="216623" y="128866"/>
                  </a:lnTo>
                  <a:lnTo>
                    <a:pt x="216471" y="128943"/>
                  </a:lnTo>
                  <a:lnTo>
                    <a:pt x="216281" y="129019"/>
                  </a:lnTo>
                  <a:lnTo>
                    <a:pt x="215874" y="129273"/>
                  </a:lnTo>
                  <a:lnTo>
                    <a:pt x="215696" y="129374"/>
                  </a:lnTo>
                  <a:lnTo>
                    <a:pt x="215366" y="129692"/>
                  </a:lnTo>
                  <a:lnTo>
                    <a:pt x="215176" y="129908"/>
                  </a:lnTo>
                  <a:lnTo>
                    <a:pt x="215036" y="130136"/>
                  </a:lnTo>
                  <a:lnTo>
                    <a:pt x="214947" y="130365"/>
                  </a:lnTo>
                  <a:lnTo>
                    <a:pt x="214884" y="130594"/>
                  </a:lnTo>
                  <a:lnTo>
                    <a:pt x="214858" y="130835"/>
                  </a:lnTo>
                  <a:lnTo>
                    <a:pt x="214871" y="131064"/>
                  </a:lnTo>
                  <a:lnTo>
                    <a:pt x="214896" y="131191"/>
                  </a:lnTo>
                  <a:lnTo>
                    <a:pt x="215011" y="131546"/>
                  </a:lnTo>
                  <a:lnTo>
                    <a:pt x="215150" y="131775"/>
                  </a:lnTo>
                  <a:lnTo>
                    <a:pt x="215341" y="131991"/>
                  </a:lnTo>
                  <a:lnTo>
                    <a:pt x="215468" y="132130"/>
                  </a:lnTo>
                  <a:lnTo>
                    <a:pt x="215849" y="132524"/>
                  </a:lnTo>
                  <a:lnTo>
                    <a:pt x="219557" y="134950"/>
                  </a:lnTo>
                  <a:lnTo>
                    <a:pt x="220116" y="135178"/>
                  </a:lnTo>
                  <a:lnTo>
                    <a:pt x="221284" y="135610"/>
                  </a:lnTo>
                  <a:lnTo>
                    <a:pt x="221907" y="135763"/>
                  </a:lnTo>
                  <a:lnTo>
                    <a:pt x="222516" y="135940"/>
                  </a:lnTo>
                  <a:lnTo>
                    <a:pt x="223812" y="136220"/>
                  </a:lnTo>
                  <a:lnTo>
                    <a:pt x="224472" y="136296"/>
                  </a:lnTo>
                  <a:lnTo>
                    <a:pt x="225094" y="136398"/>
                  </a:lnTo>
                  <a:lnTo>
                    <a:pt x="225234" y="136410"/>
                  </a:lnTo>
                  <a:lnTo>
                    <a:pt x="225386" y="136436"/>
                  </a:lnTo>
                  <a:lnTo>
                    <a:pt x="225793" y="136486"/>
                  </a:lnTo>
                  <a:lnTo>
                    <a:pt x="226212" y="136512"/>
                  </a:lnTo>
                  <a:lnTo>
                    <a:pt x="226822" y="136512"/>
                  </a:lnTo>
                  <a:lnTo>
                    <a:pt x="227037" y="136499"/>
                  </a:lnTo>
                  <a:lnTo>
                    <a:pt x="227838" y="136398"/>
                  </a:lnTo>
                  <a:lnTo>
                    <a:pt x="228231" y="136296"/>
                  </a:lnTo>
                  <a:lnTo>
                    <a:pt x="228409" y="136271"/>
                  </a:lnTo>
                  <a:lnTo>
                    <a:pt x="228955" y="136080"/>
                  </a:lnTo>
                  <a:lnTo>
                    <a:pt x="229273" y="135928"/>
                  </a:lnTo>
                  <a:lnTo>
                    <a:pt x="229565" y="135763"/>
                  </a:lnTo>
                  <a:lnTo>
                    <a:pt x="229704" y="135661"/>
                  </a:lnTo>
                  <a:lnTo>
                    <a:pt x="229831" y="135585"/>
                  </a:lnTo>
                  <a:close/>
                </a:path>
                <a:path w="232409" h="153034">
                  <a:moveTo>
                    <a:pt x="230720" y="134099"/>
                  </a:moveTo>
                  <a:lnTo>
                    <a:pt x="230136" y="132854"/>
                  </a:lnTo>
                  <a:lnTo>
                    <a:pt x="229997" y="132727"/>
                  </a:lnTo>
                  <a:lnTo>
                    <a:pt x="229730" y="132435"/>
                  </a:lnTo>
                  <a:lnTo>
                    <a:pt x="228993" y="131762"/>
                  </a:lnTo>
                  <a:lnTo>
                    <a:pt x="228574" y="131445"/>
                  </a:lnTo>
                  <a:lnTo>
                    <a:pt x="228142" y="131140"/>
                  </a:lnTo>
                  <a:lnTo>
                    <a:pt x="227190" y="130568"/>
                  </a:lnTo>
                  <a:lnTo>
                    <a:pt x="226669" y="130327"/>
                  </a:lnTo>
                  <a:lnTo>
                    <a:pt x="226517" y="130225"/>
                  </a:lnTo>
                  <a:lnTo>
                    <a:pt x="226199" y="130086"/>
                  </a:lnTo>
                  <a:lnTo>
                    <a:pt x="226060" y="130009"/>
                  </a:lnTo>
                  <a:lnTo>
                    <a:pt x="224866" y="130886"/>
                  </a:lnTo>
                  <a:lnTo>
                    <a:pt x="227050" y="132143"/>
                  </a:lnTo>
                  <a:lnTo>
                    <a:pt x="227418" y="132410"/>
                  </a:lnTo>
                  <a:lnTo>
                    <a:pt x="228066" y="132981"/>
                  </a:lnTo>
                  <a:lnTo>
                    <a:pt x="228307" y="133286"/>
                  </a:lnTo>
                  <a:lnTo>
                    <a:pt x="228460" y="133388"/>
                  </a:lnTo>
                  <a:lnTo>
                    <a:pt x="228790" y="134086"/>
                  </a:lnTo>
                  <a:lnTo>
                    <a:pt x="228777" y="134226"/>
                  </a:lnTo>
                  <a:lnTo>
                    <a:pt x="228752" y="134353"/>
                  </a:lnTo>
                  <a:lnTo>
                    <a:pt x="228688" y="134493"/>
                  </a:lnTo>
                  <a:lnTo>
                    <a:pt x="228561" y="134658"/>
                  </a:lnTo>
                  <a:lnTo>
                    <a:pt x="228422" y="134810"/>
                  </a:lnTo>
                  <a:lnTo>
                    <a:pt x="229870" y="135547"/>
                  </a:lnTo>
                  <a:lnTo>
                    <a:pt x="229997" y="135458"/>
                  </a:lnTo>
                  <a:lnTo>
                    <a:pt x="230301" y="135153"/>
                  </a:lnTo>
                  <a:lnTo>
                    <a:pt x="230543" y="134810"/>
                  </a:lnTo>
                  <a:lnTo>
                    <a:pt x="230581" y="134683"/>
                  </a:lnTo>
                  <a:lnTo>
                    <a:pt x="230695" y="134353"/>
                  </a:lnTo>
                  <a:lnTo>
                    <a:pt x="230720" y="134099"/>
                  </a:lnTo>
                  <a:close/>
                </a:path>
                <a:path w="232409" h="153034">
                  <a:moveTo>
                    <a:pt x="231952" y="121818"/>
                  </a:moveTo>
                  <a:lnTo>
                    <a:pt x="231800" y="121653"/>
                  </a:lnTo>
                  <a:lnTo>
                    <a:pt x="231673" y="121577"/>
                  </a:lnTo>
                  <a:lnTo>
                    <a:pt x="231508" y="121475"/>
                  </a:lnTo>
                  <a:lnTo>
                    <a:pt x="231381" y="121450"/>
                  </a:lnTo>
                  <a:lnTo>
                    <a:pt x="231178" y="121424"/>
                  </a:lnTo>
                  <a:lnTo>
                    <a:pt x="230924" y="121399"/>
                  </a:lnTo>
                  <a:lnTo>
                    <a:pt x="230784" y="121424"/>
                  </a:lnTo>
                  <a:lnTo>
                    <a:pt x="230644" y="121450"/>
                  </a:lnTo>
                  <a:lnTo>
                    <a:pt x="230454" y="121513"/>
                  </a:lnTo>
                  <a:lnTo>
                    <a:pt x="230314" y="121577"/>
                  </a:lnTo>
                  <a:lnTo>
                    <a:pt x="230174" y="121678"/>
                  </a:lnTo>
                  <a:lnTo>
                    <a:pt x="230085" y="121805"/>
                  </a:lnTo>
                  <a:lnTo>
                    <a:pt x="230047" y="121958"/>
                  </a:lnTo>
                  <a:lnTo>
                    <a:pt x="230073" y="122085"/>
                  </a:lnTo>
                  <a:lnTo>
                    <a:pt x="231952" y="12181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915705" y="1423885"/>
              <a:ext cx="95250" cy="24130"/>
            </a:xfrm>
            <a:custGeom>
              <a:avLst/>
              <a:gdLst/>
              <a:ahLst/>
              <a:cxnLst/>
              <a:rect l="l" t="t" r="r" b="b"/>
              <a:pathLst>
                <a:path w="95250" h="24130">
                  <a:moveTo>
                    <a:pt x="1765" y="20510"/>
                  </a:moveTo>
                  <a:lnTo>
                    <a:pt x="1612" y="20421"/>
                  </a:lnTo>
                  <a:lnTo>
                    <a:pt x="1473" y="20345"/>
                  </a:lnTo>
                  <a:lnTo>
                    <a:pt x="1346" y="20320"/>
                  </a:lnTo>
                  <a:lnTo>
                    <a:pt x="1219" y="20281"/>
                  </a:lnTo>
                  <a:lnTo>
                    <a:pt x="825" y="20269"/>
                  </a:lnTo>
                  <a:lnTo>
                    <a:pt x="647" y="20294"/>
                  </a:lnTo>
                  <a:lnTo>
                    <a:pt x="444" y="20358"/>
                  </a:lnTo>
                  <a:lnTo>
                    <a:pt x="317" y="20408"/>
                  </a:lnTo>
                  <a:lnTo>
                    <a:pt x="165" y="20510"/>
                  </a:lnTo>
                  <a:lnTo>
                    <a:pt x="63" y="20637"/>
                  </a:lnTo>
                  <a:lnTo>
                    <a:pt x="0" y="20789"/>
                  </a:lnTo>
                  <a:lnTo>
                    <a:pt x="12" y="20929"/>
                  </a:lnTo>
                  <a:lnTo>
                    <a:pt x="152" y="21132"/>
                  </a:lnTo>
                  <a:lnTo>
                    <a:pt x="1765" y="20510"/>
                  </a:lnTo>
                  <a:close/>
                </a:path>
                <a:path w="95250" h="24130">
                  <a:moveTo>
                    <a:pt x="6172" y="16141"/>
                  </a:moveTo>
                  <a:lnTo>
                    <a:pt x="6070" y="15963"/>
                  </a:lnTo>
                  <a:lnTo>
                    <a:pt x="5867" y="15798"/>
                  </a:lnTo>
                  <a:lnTo>
                    <a:pt x="5702" y="15735"/>
                  </a:lnTo>
                  <a:lnTo>
                    <a:pt x="5537" y="15697"/>
                  </a:lnTo>
                  <a:lnTo>
                    <a:pt x="5346" y="15659"/>
                  </a:lnTo>
                  <a:lnTo>
                    <a:pt x="5067" y="15659"/>
                  </a:lnTo>
                  <a:lnTo>
                    <a:pt x="4914" y="15671"/>
                  </a:lnTo>
                  <a:lnTo>
                    <a:pt x="4699" y="15735"/>
                  </a:lnTo>
                  <a:lnTo>
                    <a:pt x="4559" y="15798"/>
                  </a:lnTo>
                  <a:lnTo>
                    <a:pt x="4432" y="15875"/>
                  </a:lnTo>
                  <a:lnTo>
                    <a:pt x="4292" y="16052"/>
                  </a:lnTo>
                  <a:lnTo>
                    <a:pt x="6159" y="16268"/>
                  </a:lnTo>
                  <a:lnTo>
                    <a:pt x="6172" y="16141"/>
                  </a:lnTo>
                  <a:close/>
                </a:path>
                <a:path w="95250" h="24130">
                  <a:moveTo>
                    <a:pt x="11341" y="11480"/>
                  </a:moveTo>
                  <a:lnTo>
                    <a:pt x="11214" y="11404"/>
                  </a:lnTo>
                  <a:lnTo>
                    <a:pt x="11074" y="11328"/>
                  </a:lnTo>
                  <a:lnTo>
                    <a:pt x="10947" y="11303"/>
                  </a:lnTo>
                  <a:lnTo>
                    <a:pt x="10718" y="11252"/>
                  </a:lnTo>
                  <a:lnTo>
                    <a:pt x="10350" y="11239"/>
                  </a:lnTo>
                  <a:lnTo>
                    <a:pt x="10160" y="11264"/>
                  </a:lnTo>
                  <a:lnTo>
                    <a:pt x="9994" y="11328"/>
                  </a:lnTo>
                  <a:lnTo>
                    <a:pt x="9842" y="11391"/>
                  </a:lnTo>
                  <a:lnTo>
                    <a:pt x="9715" y="11468"/>
                  </a:lnTo>
                  <a:lnTo>
                    <a:pt x="9613" y="11595"/>
                  </a:lnTo>
                  <a:lnTo>
                    <a:pt x="9550" y="11760"/>
                  </a:lnTo>
                  <a:lnTo>
                    <a:pt x="9563" y="11899"/>
                  </a:lnTo>
                  <a:lnTo>
                    <a:pt x="9639" y="12026"/>
                  </a:lnTo>
                  <a:lnTo>
                    <a:pt x="11341" y="11480"/>
                  </a:lnTo>
                  <a:close/>
                </a:path>
                <a:path w="95250" h="24130">
                  <a:moveTo>
                    <a:pt x="11404" y="21628"/>
                  </a:moveTo>
                  <a:lnTo>
                    <a:pt x="11366" y="21374"/>
                  </a:lnTo>
                  <a:lnTo>
                    <a:pt x="11315" y="21221"/>
                  </a:lnTo>
                  <a:lnTo>
                    <a:pt x="11277" y="21082"/>
                  </a:lnTo>
                  <a:lnTo>
                    <a:pt x="11201" y="20777"/>
                  </a:lnTo>
                  <a:lnTo>
                    <a:pt x="10909" y="20015"/>
                  </a:lnTo>
                  <a:lnTo>
                    <a:pt x="10477" y="19240"/>
                  </a:lnTo>
                  <a:lnTo>
                    <a:pt x="9931" y="18516"/>
                  </a:lnTo>
                  <a:lnTo>
                    <a:pt x="9588" y="18186"/>
                  </a:lnTo>
                  <a:lnTo>
                    <a:pt x="9271" y="17856"/>
                  </a:lnTo>
                  <a:lnTo>
                    <a:pt x="9144" y="17767"/>
                  </a:lnTo>
                  <a:lnTo>
                    <a:pt x="8458" y="18021"/>
                  </a:lnTo>
                  <a:lnTo>
                    <a:pt x="9144" y="17754"/>
                  </a:lnTo>
                  <a:lnTo>
                    <a:pt x="8890" y="17627"/>
                  </a:lnTo>
                  <a:lnTo>
                    <a:pt x="8763" y="17576"/>
                  </a:lnTo>
                  <a:lnTo>
                    <a:pt x="8597" y="17526"/>
                  </a:lnTo>
                  <a:lnTo>
                    <a:pt x="8204" y="17513"/>
                  </a:lnTo>
                  <a:lnTo>
                    <a:pt x="8026" y="17538"/>
                  </a:lnTo>
                  <a:lnTo>
                    <a:pt x="7810" y="17602"/>
                  </a:lnTo>
                  <a:lnTo>
                    <a:pt x="7670" y="17678"/>
                  </a:lnTo>
                  <a:lnTo>
                    <a:pt x="7543" y="17754"/>
                  </a:lnTo>
                  <a:lnTo>
                    <a:pt x="7442" y="17881"/>
                  </a:lnTo>
                  <a:lnTo>
                    <a:pt x="7378" y="18034"/>
                  </a:lnTo>
                  <a:lnTo>
                    <a:pt x="7391" y="18173"/>
                  </a:lnTo>
                  <a:lnTo>
                    <a:pt x="7467" y="18300"/>
                  </a:lnTo>
                  <a:lnTo>
                    <a:pt x="7632" y="18453"/>
                  </a:lnTo>
                  <a:lnTo>
                    <a:pt x="7810" y="18643"/>
                  </a:lnTo>
                  <a:lnTo>
                    <a:pt x="9372" y="21310"/>
                  </a:lnTo>
                  <a:lnTo>
                    <a:pt x="9410" y="21437"/>
                  </a:lnTo>
                  <a:lnTo>
                    <a:pt x="9461" y="21653"/>
                  </a:lnTo>
                  <a:lnTo>
                    <a:pt x="9461" y="21793"/>
                  </a:lnTo>
                  <a:lnTo>
                    <a:pt x="8775" y="22656"/>
                  </a:lnTo>
                  <a:lnTo>
                    <a:pt x="8597" y="22758"/>
                  </a:lnTo>
                  <a:lnTo>
                    <a:pt x="8458" y="22796"/>
                  </a:lnTo>
                  <a:lnTo>
                    <a:pt x="8216" y="22885"/>
                  </a:lnTo>
                  <a:lnTo>
                    <a:pt x="7886" y="22961"/>
                  </a:lnTo>
                  <a:lnTo>
                    <a:pt x="7569" y="23012"/>
                  </a:lnTo>
                  <a:lnTo>
                    <a:pt x="7353" y="23025"/>
                  </a:lnTo>
                  <a:lnTo>
                    <a:pt x="6908" y="23025"/>
                  </a:lnTo>
                  <a:lnTo>
                    <a:pt x="6451" y="22961"/>
                  </a:lnTo>
                  <a:lnTo>
                    <a:pt x="6146" y="22885"/>
                  </a:lnTo>
                  <a:lnTo>
                    <a:pt x="5943" y="22821"/>
                  </a:lnTo>
                  <a:lnTo>
                    <a:pt x="5778" y="22745"/>
                  </a:lnTo>
                  <a:lnTo>
                    <a:pt x="5651" y="22694"/>
                  </a:lnTo>
                  <a:lnTo>
                    <a:pt x="5524" y="22656"/>
                  </a:lnTo>
                  <a:lnTo>
                    <a:pt x="5092" y="22491"/>
                  </a:lnTo>
                  <a:lnTo>
                    <a:pt x="6159" y="16268"/>
                  </a:lnTo>
                  <a:lnTo>
                    <a:pt x="4229" y="16154"/>
                  </a:lnTo>
                  <a:lnTo>
                    <a:pt x="3289" y="21615"/>
                  </a:lnTo>
                  <a:lnTo>
                    <a:pt x="2844" y="21336"/>
                  </a:lnTo>
                  <a:lnTo>
                    <a:pt x="2108" y="20815"/>
                  </a:lnTo>
                  <a:lnTo>
                    <a:pt x="1778" y="20523"/>
                  </a:lnTo>
                  <a:lnTo>
                    <a:pt x="165" y="21145"/>
                  </a:lnTo>
                  <a:lnTo>
                    <a:pt x="4152" y="23456"/>
                  </a:lnTo>
                  <a:lnTo>
                    <a:pt x="4508" y="23596"/>
                  </a:lnTo>
                  <a:lnTo>
                    <a:pt x="4749" y="23698"/>
                  </a:lnTo>
                  <a:lnTo>
                    <a:pt x="5105" y="23825"/>
                  </a:lnTo>
                  <a:lnTo>
                    <a:pt x="5854" y="24028"/>
                  </a:lnTo>
                  <a:lnTo>
                    <a:pt x="6057" y="24041"/>
                  </a:lnTo>
                  <a:lnTo>
                    <a:pt x="6654" y="24117"/>
                  </a:lnTo>
                  <a:lnTo>
                    <a:pt x="6870" y="24130"/>
                  </a:lnTo>
                  <a:lnTo>
                    <a:pt x="7493" y="24130"/>
                  </a:lnTo>
                  <a:lnTo>
                    <a:pt x="7886" y="24104"/>
                  </a:lnTo>
                  <a:lnTo>
                    <a:pt x="8496" y="24028"/>
                  </a:lnTo>
                  <a:lnTo>
                    <a:pt x="8686" y="23977"/>
                  </a:lnTo>
                  <a:lnTo>
                    <a:pt x="9080" y="23888"/>
                  </a:lnTo>
                  <a:lnTo>
                    <a:pt x="9245" y="23825"/>
                  </a:lnTo>
                  <a:lnTo>
                    <a:pt x="9398" y="23774"/>
                  </a:lnTo>
                  <a:lnTo>
                    <a:pt x="9525" y="23736"/>
                  </a:lnTo>
                  <a:lnTo>
                    <a:pt x="9652" y="23685"/>
                  </a:lnTo>
                  <a:lnTo>
                    <a:pt x="10134" y="23456"/>
                  </a:lnTo>
                  <a:lnTo>
                    <a:pt x="10287" y="23368"/>
                  </a:lnTo>
                  <a:lnTo>
                    <a:pt x="10655" y="23088"/>
                  </a:lnTo>
                  <a:lnTo>
                    <a:pt x="10782" y="22999"/>
                  </a:lnTo>
                  <a:lnTo>
                    <a:pt x="10972" y="22783"/>
                  </a:lnTo>
                  <a:lnTo>
                    <a:pt x="11150" y="22567"/>
                  </a:lnTo>
                  <a:lnTo>
                    <a:pt x="11315" y="22212"/>
                  </a:lnTo>
                  <a:lnTo>
                    <a:pt x="11391" y="21856"/>
                  </a:lnTo>
                  <a:lnTo>
                    <a:pt x="11404" y="21628"/>
                  </a:lnTo>
                  <a:close/>
                </a:path>
                <a:path w="95250" h="24130">
                  <a:moveTo>
                    <a:pt x="20104" y="19380"/>
                  </a:moveTo>
                  <a:lnTo>
                    <a:pt x="20040" y="19240"/>
                  </a:lnTo>
                  <a:lnTo>
                    <a:pt x="18326" y="19773"/>
                  </a:lnTo>
                  <a:lnTo>
                    <a:pt x="18453" y="19850"/>
                  </a:lnTo>
                  <a:lnTo>
                    <a:pt x="18592" y="19913"/>
                  </a:lnTo>
                  <a:lnTo>
                    <a:pt x="18719" y="19951"/>
                  </a:lnTo>
                  <a:lnTo>
                    <a:pt x="18897" y="20002"/>
                  </a:lnTo>
                  <a:lnTo>
                    <a:pt x="19088" y="20015"/>
                  </a:lnTo>
                  <a:lnTo>
                    <a:pt x="19278" y="20015"/>
                  </a:lnTo>
                  <a:lnTo>
                    <a:pt x="19456" y="19989"/>
                  </a:lnTo>
                  <a:lnTo>
                    <a:pt x="19621" y="19939"/>
                  </a:lnTo>
                  <a:lnTo>
                    <a:pt x="19786" y="19875"/>
                  </a:lnTo>
                  <a:lnTo>
                    <a:pt x="19926" y="19799"/>
                  </a:lnTo>
                  <a:lnTo>
                    <a:pt x="20027" y="19672"/>
                  </a:lnTo>
                  <a:lnTo>
                    <a:pt x="20104" y="19532"/>
                  </a:lnTo>
                  <a:lnTo>
                    <a:pt x="20104" y="19380"/>
                  </a:lnTo>
                  <a:close/>
                </a:path>
                <a:path w="95250" h="24130">
                  <a:moveTo>
                    <a:pt x="26009" y="17221"/>
                  </a:moveTo>
                  <a:lnTo>
                    <a:pt x="25958" y="17094"/>
                  </a:lnTo>
                  <a:lnTo>
                    <a:pt x="25793" y="16903"/>
                  </a:lnTo>
                  <a:lnTo>
                    <a:pt x="25654" y="16827"/>
                  </a:lnTo>
                  <a:lnTo>
                    <a:pt x="25501" y="16776"/>
                  </a:lnTo>
                  <a:lnTo>
                    <a:pt x="18745" y="14605"/>
                  </a:lnTo>
                  <a:lnTo>
                    <a:pt x="20193" y="12331"/>
                  </a:lnTo>
                  <a:lnTo>
                    <a:pt x="20256" y="12090"/>
                  </a:lnTo>
                  <a:lnTo>
                    <a:pt x="20193" y="11938"/>
                  </a:lnTo>
                  <a:lnTo>
                    <a:pt x="20066" y="11811"/>
                  </a:lnTo>
                  <a:lnTo>
                    <a:pt x="19913" y="11722"/>
                  </a:lnTo>
                  <a:lnTo>
                    <a:pt x="19786" y="11658"/>
                  </a:lnTo>
                  <a:lnTo>
                    <a:pt x="19621" y="11633"/>
                  </a:lnTo>
                  <a:lnTo>
                    <a:pt x="19443" y="11595"/>
                  </a:lnTo>
                  <a:lnTo>
                    <a:pt x="19113" y="11595"/>
                  </a:lnTo>
                  <a:lnTo>
                    <a:pt x="18923" y="11633"/>
                  </a:lnTo>
                  <a:lnTo>
                    <a:pt x="18757" y="11671"/>
                  </a:lnTo>
                  <a:lnTo>
                    <a:pt x="18580" y="11760"/>
                  </a:lnTo>
                  <a:lnTo>
                    <a:pt x="18440" y="11874"/>
                  </a:lnTo>
                  <a:lnTo>
                    <a:pt x="16027" y="15671"/>
                  </a:lnTo>
                  <a:lnTo>
                    <a:pt x="11341" y="11493"/>
                  </a:lnTo>
                  <a:lnTo>
                    <a:pt x="9728" y="12103"/>
                  </a:lnTo>
                  <a:lnTo>
                    <a:pt x="18326" y="19761"/>
                  </a:lnTo>
                  <a:lnTo>
                    <a:pt x="19939" y="19138"/>
                  </a:lnTo>
                  <a:lnTo>
                    <a:pt x="17335" y="16840"/>
                  </a:lnTo>
                  <a:lnTo>
                    <a:pt x="18084" y="15659"/>
                  </a:lnTo>
                  <a:lnTo>
                    <a:pt x="24561" y="17741"/>
                  </a:lnTo>
                  <a:lnTo>
                    <a:pt x="24701" y="17767"/>
                  </a:lnTo>
                  <a:lnTo>
                    <a:pt x="24879" y="17792"/>
                  </a:lnTo>
                  <a:lnTo>
                    <a:pt x="25120" y="17818"/>
                  </a:lnTo>
                  <a:lnTo>
                    <a:pt x="25260" y="17792"/>
                  </a:lnTo>
                  <a:lnTo>
                    <a:pt x="25438" y="17754"/>
                  </a:lnTo>
                  <a:lnTo>
                    <a:pt x="25590" y="17703"/>
                  </a:lnTo>
                  <a:lnTo>
                    <a:pt x="25742" y="17627"/>
                  </a:lnTo>
                  <a:lnTo>
                    <a:pt x="25882" y="17526"/>
                  </a:lnTo>
                  <a:lnTo>
                    <a:pt x="25958" y="17399"/>
                  </a:lnTo>
                  <a:lnTo>
                    <a:pt x="26009" y="17221"/>
                  </a:lnTo>
                  <a:close/>
                </a:path>
                <a:path w="95250" h="24130">
                  <a:moveTo>
                    <a:pt x="30962" y="15697"/>
                  </a:moveTo>
                  <a:lnTo>
                    <a:pt x="29895" y="14757"/>
                  </a:lnTo>
                  <a:lnTo>
                    <a:pt x="29730" y="14846"/>
                  </a:lnTo>
                  <a:lnTo>
                    <a:pt x="29603" y="14935"/>
                  </a:lnTo>
                  <a:lnTo>
                    <a:pt x="29476" y="15113"/>
                  </a:lnTo>
                  <a:lnTo>
                    <a:pt x="29464" y="15316"/>
                  </a:lnTo>
                  <a:lnTo>
                    <a:pt x="29565" y="15468"/>
                  </a:lnTo>
                  <a:lnTo>
                    <a:pt x="29718" y="15608"/>
                  </a:lnTo>
                  <a:lnTo>
                    <a:pt x="29883" y="15697"/>
                  </a:lnTo>
                  <a:lnTo>
                    <a:pt x="30010" y="15722"/>
                  </a:lnTo>
                  <a:lnTo>
                    <a:pt x="30187" y="15773"/>
                  </a:lnTo>
                  <a:lnTo>
                    <a:pt x="30378" y="15786"/>
                  </a:lnTo>
                  <a:lnTo>
                    <a:pt x="30556" y="15786"/>
                  </a:lnTo>
                  <a:lnTo>
                    <a:pt x="30797" y="15748"/>
                  </a:lnTo>
                  <a:lnTo>
                    <a:pt x="30962" y="15697"/>
                  </a:lnTo>
                  <a:close/>
                </a:path>
                <a:path w="95250" h="24130">
                  <a:moveTo>
                    <a:pt x="35280" y="7340"/>
                  </a:moveTo>
                  <a:lnTo>
                    <a:pt x="34417" y="6591"/>
                  </a:lnTo>
                  <a:lnTo>
                    <a:pt x="34251" y="6451"/>
                  </a:lnTo>
                  <a:lnTo>
                    <a:pt x="32639" y="5511"/>
                  </a:lnTo>
                  <a:lnTo>
                    <a:pt x="32385" y="5397"/>
                  </a:lnTo>
                  <a:lnTo>
                    <a:pt x="29489" y="4864"/>
                  </a:lnTo>
                  <a:lnTo>
                    <a:pt x="28270" y="4889"/>
                  </a:lnTo>
                  <a:lnTo>
                    <a:pt x="27673" y="4953"/>
                  </a:lnTo>
                  <a:lnTo>
                    <a:pt x="26517" y="5181"/>
                  </a:lnTo>
                  <a:lnTo>
                    <a:pt x="25869" y="5397"/>
                  </a:lnTo>
                  <a:lnTo>
                    <a:pt x="25742" y="5435"/>
                  </a:lnTo>
                  <a:lnTo>
                    <a:pt x="25603" y="5486"/>
                  </a:lnTo>
                  <a:lnTo>
                    <a:pt x="22872" y="8407"/>
                  </a:lnTo>
                  <a:lnTo>
                    <a:pt x="22872" y="8597"/>
                  </a:lnTo>
                  <a:lnTo>
                    <a:pt x="23888" y="10426"/>
                  </a:lnTo>
                  <a:lnTo>
                    <a:pt x="24384" y="10248"/>
                  </a:lnTo>
                  <a:lnTo>
                    <a:pt x="23876" y="10439"/>
                  </a:lnTo>
                  <a:lnTo>
                    <a:pt x="24828" y="11277"/>
                  </a:lnTo>
                  <a:lnTo>
                    <a:pt x="25361" y="11671"/>
                  </a:lnTo>
                  <a:lnTo>
                    <a:pt x="29451" y="12839"/>
                  </a:lnTo>
                  <a:lnTo>
                    <a:pt x="29718" y="12839"/>
                  </a:lnTo>
                  <a:lnTo>
                    <a:pt x="31292" y="14236"/>
                  </a:lnTo>
                  <a:lnTo>
                    <a:pt x="29921" y="14757"/>
                  </a:lnTo>
                  <a:lnTo>
                    <a:pt x="30962" y="15697"/>
                  </a:lnTo>
                  <a:lnTo>
                    <a:pt x="33032" y="14909"/>
                  </a:lnTo>
                  <a:lnTo>
                    <a:pt x="33159" y="14871"/>
                  </a:lnTo>
                  <a:lnTo>
                    <a:pt x="33350" y="14782"/>
                  </a:lnTo>
                  <a:lnTo>
                    <a:pt x="33477" y="14681"/>
                  </a:lnTo>
                  <a:lnTo>
                    <a:pt x="33578" y="14554"/>
                  </a:lnTo>
                  <a:lnTo>
                    <a:pt x="33616" y="14376"/>
                  </a:lnTo>
                  <a:lnTo>
                    <a:pt x="33566" y="14249"/>
                  </a:lnTo>
                  <a:lnTo>
                    <a:pt x="33477" y="14122"/>
                  </a:lnTo>
                  <a:lnTo>
                    <a:pt x="33337" y="14008"/>
                  </a:lnTo>
                  <a:lnTo>
                    <a:pt x="31076" y="12001"/>
                  </a:lnTo>
                  <a:lnTo>
                    <a:pt x="30949" y="11874"/>
                  </a:lnTo>
                  <a:lnTo>
                    <a:pt x="30822" y="11823"/>
                  </a:lnTo>
                  <a:lnTo>
                    <a:pt x="30670" y="11772"/>
                  </a:lnTo>
                  <a:lnTo>
                    <a:pt x="30530" y="11734"/>
                  </a:lnTo>
                  <a:lnTo>
                    <a:pt x="30403" y="11709"/>
                  </a:lnTo>
                  <a:lnTo>
                    <a:pt x="30111" y="11709"/>
                  </a:lnTo>
                  <a:lnTo>
                    <a:pt x="29565" y="11722"/>
                  </a:lnTo>
                  <a:lnTo>
                    <a:pt x="28981" y="11671"/>
                  </a:lnTo>
                  <a:lnTo>
                    <a:pt x="28778" y="11633"/>
                  </a:lnTo>
                  <a:lnTo>
                    <a:pt x="28409" y="11582"/>
                  </a:lnTo>
                  <a:lnTo>
                    <a:pt x="27698" y="11379"/>
                  </a:lnTo>
                  <a:lnTo>
                    <a:pt x="27381" y="11252"/>
                  </a:lnTo>
                  <a:lnTo>
                    <a:pt x="26809" y="10947"/>
                  </a:lnTo>
                  <a:lnTo>
                    <a:pt x="26555" y="10756"/>
                  </a:lnTo>
                  <a:lnTo>
                    <a:pt x="26428" y="10655"/>
                  </a:lnTo>
                  <a:lnTo>
                    <a:pt x="25577" y="9906"/>
                  </a:lnTo>
                  <a:lnTo>
                    <a:pt x="24815" y="8547"/>
                  </a:lnTo>
                  <a:lnTo>
                    <a:pt x="24815" y="8305"/>
                  </a:lnTo>
                  <a:lnTo>
                    <a:pt x="24853" y="8051"/>
                  </a:lnTo>
                  <a:lnTo>
                    <a:pt x="24955" y="7823"/>
                  </a:lnTo>
                  <a:lnTo>
                    <a:pt x="26111" y="6680"/>
                  </a:lnTo>
                  <a:lnTo>
                    <a:pt x="26263" y="6591"/>
                  </a:lnTo>
                  <a:lnTo>
                    <a:pt x="26581" y="6438"/>
                  </a:lnTo>
                  <a:lnTo>
                    <a:pt x="26758" y="6388"/>
                  </a:lnTo>
                  <a:lnTo>
                    <a:pt x="28956" y="5981"/>
                  </a:lnTo>
                  <a:lnTo>
                    <a:pt x="29375" y="5981"/>
                  </a:lnTo>
                  <a:lnTo>
                    <a:pt x="32664" y="7073"/>
                  </a:lnTo>
                  <a:lnTo>
                    <a:pt x="32791" y="7188"/>
                  </a:lnTo>
                  <a:lnTo>
                    <a:pt x="33591" y="7899"/>
                  </a:lnTo>
                  <a:lnTo>
                    <a:pt x="34467" y="7658"/>
                  </a:lnTo>
                  <a:lnTo>
                    <a:pt x="35280" y="7353"/>
                  </a:lnTo>
                  <a:close/>
                </a:path>
                <a:path w="95250" h="24130">
                  <a:moveTo>
                    <a:pt x="40246" y="11887"/>
                  </a:moveTo>
                  <a:lnTo>
                    <a:pt x="40170" y="11709"/>
                  </a:lnTo>
                  <a:lnTo>
                    <a:pt x="40055" y="11582"/>
                  </a:lnTo>
                  <a:lnTo>
                    <a:pt x="39928" y="11506"/>
                  </a:lnTo>
                  <a:lnTo>
                    <a:pt x="39776" y="11442"/>
                  </a:lnTo>
                  <a:lnTo>
                    <a:pt x="39611" y="11379"/>
                  </a:lnTo>
                  <a:lnTo>
                    <a:pt x="39420" y="11366"/>
                  </a:lnTo>
                  <a:lnTo>
                    <a:pt x="39141" y="11353"/>
                  </a:lnTo>
                  <a:lnTo>
                    <a:pt x="38963" y="11379"/>
                  </a:lnTo>
                  <a:lnTo>
                    <a:pt x="38773" y="11430"/>
                  </a:lnTo>
                  <a:lnTo>
                    <a:pt x="37312" y="11976"/>
                  </a:lnTo>
                  <a:lnTo>
                    <a:pt x="35763" y="10579"/>
                  </a:lnTo>
                  <a:lnTo>
                    <a:pt x="35877" y="10426"/>
                  </a:lnTo>
                  <a:lnTo>
                    <a:pt x="35979" y="10274"/>
                  </a:lnTo>
                  <a:lnTo>
                    <a:pt x="36068" y="10109"/>
                  </a:lnTo>
                  <a:lnTo>
                    <a:pt x="36195" y="9779"/>
                  </a:lnTo>
                  <a:lnTo>
                    <a:pt x="36220" y="9613"/>
                  </a:lnTo>
                  <a:lnTo>
                    <a:pt x="36258" y="9436"/>
                  </a:lnTo>
                  <a:lnTo>
                    <a:pt x="36271" y="9105"/>
                  </a:lnTo>
                  <a:lnTo>
                    <a:pt x="36233" y="8953"/>
                  </a:lnTo>
                  <a:lnTo>
                    <a:pt x="36207" y="8763"/>
                  </a:lnTo>
                  <a:lnTo>
                    <a:pt x="36118" y="8432"/>
                  </a:lnTo>
                  <a:lnTo>
                    <a:pt x="36017" y="8280"/>
                  </a:lnTo>
                  <a:lnTo>
                    <a:pt x="35941" y="8115"/>
                  </a:lnTo>
                  <a:lnTo>
                    <a:pt x="35725" y="7785"/>
                  </a:lnTo>
                  <a:lnTo>
                    <a:pt x="35585" y="7658"/>
                  </a:lnTo>
                  <a:lnTo>
                    <a:pt x="35394" y="7480"/>
                  </a:lnTo>
                  <a:lnTo>
                    <a:pt x="35293" y="7353"/>
                  </a:lnTo>
                  <a:lnTo>
                    <a:pt x="33680" y="7962"/>
                  </a:lnTo>
                  <a:lnTo>
                    <a:pt x="33972" y="8267"/>
                  </a:lnTo>
                  <a:lnTo>
                    <a:pt x="34112" y="8470"/>
                  </a:lnTo>
                  <a:lnTo>
                    <a:pt x="34175" y="8597"/>
                  </a:lnTo>
                  <a:lnTo>
                    <a:pt x="34315" y="9042"/>
                  </a:lnTo>
                  <a:lnTo>
                    <a:pt x="34328" y="9385"/>
                  </a:lnTo>
                  <a:lnTo>
                    <a:pt x="34277" y="9588"/>
                  </a:lnTo>
                  <a:lnTo>
                    <a:pt x="34201" y="9829"/>
                  </a:lnTo>
                  <a:lnTo>
                    <a:pt x="34074" y="10045"/>
                  </a:lnTo>
                  <a:lnTo>
                    <a:pt x="33921" y="10248"/>
                  </a:lnTo>
                  <a:lnTo>
                    <a:pt x="33794" y="10363"/>
                  </a:lnTo>
                  <a:lnTo>
                    <a:pt x="33718" y="10490"/>
                  </a:lnTo>
                  <a:lnTo>
                    <a:pt x="33705" y="10680"/>
                  </a:lnTo>
                  <a:lnTo>
                    <a:pt x="33769" y="10833"/>
                  </a:lnTo>
                  <a:lnTo>
                    <a:pt x="36233" y="13030"/>
                  </a:lnTo>
                  <a:lnTo>
                    <a:pt x="36360" y="13131"/>
                  </a:lnTo>
                  <a:lnTo>
                    <a:pt x="36499" y="13208"/>
                  </a:lnTo>
                  <a:lnTo>
                    <a:pt x="36626" y="13246"/>
                  </a:lnTo>
                  <a:lnTo>
                    <a:pt x="36804" y="13284"/>
                  </a:lnTo>
                  <a:lnTo>
                    <a:pt x="37007" y="13296"/>
                  </a:lnTo>
                  <a:lnTo>
                    <a:pt x="37223" y="13296"/>
                  </a:lnTo>
                  <a:lnTo>
                    <a:pt x="37376" y="13271"/>
                  </a:lnTo>
                  <a:lnTo>
                    <a:pt x="37515" y="13233"/>
                  </a:lnTo>
                  <a:lnTo>
                    <a:pt x="39789" y="12382"/>
                  </a:lnTo>
                  <a:lnTo>
                    <a:pt x="39916" y="12319"/>
                  </a:lnTo>
                  <a:lnTo>
                    <a:pt x="40043" y="12242"/>
                  </a:lnTo>
                  <a:lnTo>
                    <a:pt x="40182" y="12103"/>
                  </a:lnTo>
                  <a:lnTo>
                    <a:pt x="40246" y="11938"/>
                  </a:lnTo>
                  <a:close/>
                </a:path>
                <a:path w="95250" h="24130">
                  <a:moveTo>
                    <a:pt x="79603" y="9359"/>
                  </a:moveTo>
                  <a:lnTo>
                    <a:pt x="75234" y="9055"/>
                  </a:lnTo>
                  <a:lnTo>
                    <a:pt x="75006" y="9055"/>
                  </a:lnTo>
                  <a:lnTo>
                    <a:pt x="74866" y="9067"/>
                  </a:lnTo>
                  <a:lnTo>
                    <a:pt x="74726" y="9093"/>
                  </a:lnTo>
                  <a:lnTo>
                    <a:pt x="74574" y="9156"/>
                  </a:lnTo>
                  <a:lnTo>
                    <a:pt x="74383" y="9232"/>
                  </a:lnTo>
                  <a:lnTo>
                    <a:pt x="74269" y="9359"/>
                  </a:lnTo>
                  <a:lnTo>
                    <a:pt x="74168" y="9512"/>
                  </a:lnTo>
                  <a:lnTo>
                    <a:pt x="74155" y="9677"/>
                  </a:lnTo>
                  <a:lnTo>
                    <a:pt x="74231" y="9842"/>
                  </a:lnTo>
                  <a:lnTo>
                    <a:pt x="74358" y="9944"/>
                  </a:lnTo>
                  <a:lnTo>
                    <a:pt x="74498" y="10033"/>
                  </a:lnTo>
                  <a:lnTo>
                    <a:pt x="74650" y="10096"/>
                  </a:lnTo>
                  <a:lnTo>
                    <a:pt x="74777" y="10134"/>
                  </a:lnTo>
                  <a:lnTo>
                    <a:pt x="74955" y="10160"/>
                  </a:lnTo>
                  <a:lnTo>
                    <a:pt x="79159" y="10464"/>
                  </a:lnTo>
                  <a:lnTo>
                    <a:pt x="79311" y="10477"/>
                  </a:lnTo>
                  <a:lnTo>
                    <a:pt x="79590" y="9372"/>
                  </a:lnTo>
                  <a:close/>
                </a:path>
                <a:path w="95250" h="24130">
                  <a:moveTo>
                    <a:pt x="82410" y="368"/>
                  </a:moveTo>
                  <a:lnTo>
                    <a:pt x="77165" y="0"/>
                  </a:lnTo>
                  <a:lnTo>
                    <a:pt x="76936" y="0"/>
                  </a:lnTo>
                  <a:lnTo>
                    <a:pt x="76796" y="12"/>
                  </a:lnTo>
                  <a:lnTo>
                    <a:pt x="76657" y="38"/>
                  </a:lnTo>
                  <a:lnTo>
                    <a:pt x="76504" y="88"/>
                  </a:lnTo>
                  <a:lnTo>
                    <a:pt x="76314" y="177"/>
                  </a:lnTo>
                  <a:lnTo>
                    <a:pt x="76200" y="304"/>
                  </a:lnTo>
                  <a:lnTo>
                    <a:pt x="76098" y="457"/>
                  </a:lnTo>
                  <a:lnTo>
                    <a:pt x="76085" y="609"/>
                  </a:lnTo>
                  <a:lnTo>
                    <a:pt x="76161" y="787"/>
                  </a:lnTo>
                  <a:lnTo>
                    <a:pt x="76288" y="889"/>
                  </a:lnTo>
                  <a:lnTo>
                    <a:pt x="76428" y="965"/>
                  </a:lnTo>
                  <a:lnTo>
                    <a:pt x="76581" y="1041"/>
                  </a:lnTo>
                  <a:lnTo>
                    <a:pt x="76708" y="1079"/>
                  </a:lnTo>
                  <a:lnTo>
                    <a:pt x="76885" y="1104"/>
                  </a:lnTo>
                  <a:lnTo>
                    <a:pt x="82156" y="1485"/>
                  </a:lnTo>
                  <a:lnTo>
                    <a:pt x="82410" y="368"/>
                  </a:lnTo>
                  <a:close/>
                </a:path>
                <a:path w="95250" h="24130">
                  <a:moveTo>
                    <a:pt x="86347" y="2870"/>
                  </a:moveTo>
                  <a:lnTo>
                    <a:pt x="86321" y="2743"/>
                  </a:lnTo>
                  <a:lnTo>
                    <a:pt x="86309" y="2603"/>
                  </a:lnTo>
                  <a:lnTo>
                    <a:pt x="86233" y="2362"/>
                  </a:lnTo>
                  <a:lnTo>
                    <a:pt x="83261" y="482"/>
                  </a:lnTo>
                  <a:lnTo>
                    <a:pt x="83058" y="431"/>
                  </a:lnTo>
                  <a:lnTo>
                    <a:pt x="82626" y="393"/>
                  </a:lnTo>
                  <a:lnTo>
                    <a:pt x="82486" y="381"/>
                  </a:lnTo>
                  <a:lnTo>
                    <a:pt x="82169" y="1473"/>
                  </a:lnTo>
                  <a:lnTo>
                    <a:pt x="82651" y="1524"/>
                  </a:lnTo>
                  <a:lnTo>
                    <a:pt x="82994" y="1612"/>
                  </a:lnTo>
                  <a:lnTo>
                    <a:pt x="83223" y="1676"/>
                  </a:lnTo>
                  <a:lnTo>
                    <a:pt x="84302" y="2540"/>
                  </a:lnTo>
                  <a:lnTo>
                    <a:pt x="84378" y="2755"/>
                  </a:lnTo>
                  <a:lnTo>
                    <a:pt x="84416" y="2895"/>
                  </a:lnTo>
                  <a:lnTo>
                    <a:pt x="84404" y="3035"/>
                  </a:lnTo>
                  <a:lnTo>
                    <a:pt x="84328" y="3327"/>
                  </a:lnTo>
                  <a:lnTo>
                    <a:pt x="84137" y="3594"/>
                  </a:lnTo>
                  <a:lnTo>
                    <a:pt x="84010" y="3721"/>
                  </a:lnTo>
                  <a:lnTo>
                    <a:pt x="83870" y="3835"/>
                  </a:lnTo>
                  <a:lnTo>
                    <a:pt x="83705" y="3949"/>
                  </a:lnTo>
                  <a:lnTo>
                    <a:pt x="83515" y="4051"/>
                  </a:lnTo>
                  <a:lnTo>
                    <a:pt x="83007" y="4241"/>
                  </a:lnTo>
                  <a:lnTo>
                    <a:pt x="82651" y="4330"/>
                  </a:lnTo>
                  <a:lnTo>
                    <a:pt x="82410" y="4381"/>
                  </a:lnTo>
                  <a:lnTo>
                    <a:pt x="82181" y="4394"/>
                  </a:lnTo>
                  <a:lnTo>
                    <a:pt x="81597" y="4394"/>
                  </a:lnTo>
                  <a:lnTo>
                    <a:pt x="81026" y="4381"/>
                  </a:lnTo>
                  <a:lnTo>
                    <a:pt x="80670" y="4343"/>
                  </a:lnTo>
                  <a:lnTo>
                    <a:pt x="80479" y="4330"/>
                  </a:lnTo>
                  <a:lnTo>
                    <a:pt x="78054" y="4152"/>
                  </a:lnTo>
                  <a:lnTo>
                    <a:pt x="77812" y="4152"/>
                  </a:lnTo>
                  <a:lnTo>
                    <a:pt x="77673" y="4165"/>
                  </a:lnTo>
                  <a:lnTo>
                    <a:pt x="77546" y="4191"/>
                  </a:lnTo>
                  <a:lnTo>
                    <a:pt x="77343" y="4267"/>
                  </a:lnTo>
                  <a:lnTo>
                    <a:pt x="77203" y="4330"/>
                  </a:lnTo>
                  <a:lnTo>
                    <a:pt x="77063" y="4457"/>
                  </a:lnTo>
                  <a:lnTo>
                    <a:pt x="76974" y="4610"/>
                  </a:lnTo>
                  <a:lnTo>
                    <a:pt x="76974" y="4749"/>
                  </a:lnTo>
                  <a:lnTo>
                    <a:pt x="77025" y="4889"/>
                  </a:lnTo>
                  <a:lnTo>
                    <a:pt x="77152" y="5029"/>
                  </a:lnTo>
                  <a:lnTo>
                    <a:pt x="77304" y="5118"/>
                  </a:lnTo>
                  <a:lnTo>
                    <a:pt x="77495" y="5207"/>
                  </a:lnTo>
                  <a:lnTo>
                    <a:pt x="77635" y="5245"/>
                  </a:lnTo>
                  <a:lnTo>
                    <a:pt x="77774" y="5257"/>
                  </a:lnTo>
                  <a:lnTo>
                    <a:pt x="82715" y="6197"/>
                  </a:lnTo>
                  <a:lnTo>
                    <a:pt x="83083" y="6515"/>
                  </a:lnTo>
                  <a:lnTo>
                    <a:pt x="83324" y="6870"/>
                  </a:lnTo>
                  <a:lnTo>
                    <a:pt x="83426" y="7162"/>
                  </a:lnTo>
                  <a:lnTo>
                    <a:pt x="83464" y="7366"/>
                  </a:lnTo>
                  <a:lnTo>
                    <a:pt x="83426" y="7645"/>
                  </a:lnTo>
                  <a:lnTo>
                    <a:pt x="83337" y="7937"/>
                  </a:lnTo>
                  <a:lnTo>
                    <a:pt x="83223" y="8128"/>
                  </a:lnTo>
                  <a:lnTo>
                    <a:pt x="80276" y="9385"/>
                  </a:lnTo>
                  <a:lnTo>
                    <a:pt x="79794" y="9385"/>
                  </a:lnTo>
                  <a:lnTo>
                    <a:pt x="79654" y="9372"/>
                  </a:lnTo>
                  <a:lnTo>
                    <a:pt x="79375" y="10477"/>
                  </a:lnTo>
                  <a:lnTo>
                    <a:pt x="79629" y="10502"/>
                  </a:lnTo>
                  <a:lnTo>
                    <a:pt x="80162" y="10515"/>
                  </a:lnTo>
                  <a:lnTo>
                    <a:pt x="81203" y="10439"/>
                  </a:lnTo>
                  <a:lnTo>
                    <a:pt x="85382" y="7340"/>
                  </a:lnTo>
                  <a:lnTo>
                    <a:pt x="85344" y="7023"/>
                  </a:lnTo>
                  <a:lnTo>
                    <a:pt x="85255" y="6731"/>
                  </a:lnTo>
                  <a:lnTo>
                    <a:pt x="85191" y="6578"/>
                  </a:lnTo>
                  <a:lnTo>
                    <a:pt x="84924" y="6146"/>
                  </a:lnTo>
                  <a:lnTo>
                    <a:pt x="84797" y="6007"/>
                  </a:lnTo>
                  <a:lnTo>
                    <a:pt x="84696" y="5867"/>
                  </a:lnTo>
                  <a:lnTo>
                    <a:pt x="84404" y="5626"/>
                  </a:lnTo>
                  <a:lnTo>
                    <a:pt x="84074" y="5384"/>
                  </a:lnTo>
                  <a:lnTo>
                    <a:pt x="83845" y="5257"/>
                  </a:lnTo>
                  <a:lnTo>
                    <a:pt x="84074" y="5181"/>
                  </a:lnTo>
                  <a:lnTo>
                    <a:pt x="86296" y="3251"/>
                  </a:lnTo>
                  <a:lnTo>
                    <a:pt x="86321" y="3111"/>
                  </a:lnTo>
                  <a:lnTo>
                    <a:pt x="86347" y="2870"/>
                  </a:lnTo>
                  <a:close/>
                </a:path>
                <a:path w="95250" h="24130">
                  <a:moveTo>
                    <a:pt x="94919" y="2997"/>
                  </a:moveTo>
                  <a:lnTo>
                    <a:pt x="94856" y="2819"/>
                  </a:lnTo>
                  <a:lnTo>
                    <a:pt x="94716" y="2692"/>
                  </a:lnTo>
                  <a:lnTo>
                    <a:pt x="94589" y="2616"/>
                  </a:lnTo>
                  <a:lnTo>
                    <a:pt x="94462" y="2565"/>
                  </a:lnTo>
                  <a:lnTo>
                    <a:pt x="94297" y="2501"/>
                  </a:lnTo>
                  <a:lnTo>
                    <a:pt x="94170" y="2489"/>
                  </a:lnTo>
                  <a:lnTo>
                    <a:pt x="93738" y="2476"/>
                  </a:lnTo>
                  <a:lnTo>
                    <a:pt x="93599" y="2501"/>
                  </a:lnTo>
                  <a:lnTo>
                    <a:pt x="93408" y="2565"/>
                  </a:lnTo>
                  <a:lnTo>
                    <a:pt x="93281" y="2616"/>
                  </a:lnTo>
                  <a:lnTo>
                    <a:pt x="93141" y="2717"/>
                  </a:lnTo>
                  <a:lnTo>
                    <a:pt x="94246" y="3149"/>
                  </a:lnTo>
                  <a:lnTo>
                    <a:pt x="93129" y="2730"/>
                  </a:lnTo>
                  <a:lnTo>
                    <a:pt x="92748" y="3048"/>
                  </a:lnTo>
                  <a:lnTo>
                    <a:pt x="92113" y="3759"/>
                  </a:lnTo>
                  <a:lnTo>
                    <a:pt x="91871" y="4127"/>
                  </a:lnTo>
                  <a:lnTo>
                    <a:pt x="91605" y="4495"/>
                  </a:lnTo>
                  <a:lnTo>
                    <a:pt x="91236" y="5257"/>
                  </a:lnTo>
                  <a:lnTo>
                    <a:pt x="91097" y="5651"/>
                  </a:lnTo>
                  <a:lnTo>
                    <a:pt x="91008" y="6007"/>
                  </a:lnTo>
                  <a:lnTo>
                    <a:pt x="90982" y="6134"/>
                  </a:lnTo>
                  <a:lnTo>
                    <a:pt x="92887" y="6273"/>
                  </a:lnTo>
                  <a:lnTo>
                    <a:pt x="92964" y="5943"/>
                  </a:lnTo>
                  <a:lnTo>
                    <a:pt x="93116" y="5511"/>
                  </a:lnTo>
                  <a:lnTo>
                    <a:pt x="93446" y="4851"/>
                  </a:lnTo>
                  <a:lnTo>
                    <a:pt x="93662" y="4546"/>
                  </a:lnTo>
                  <a:lnTo>
                    <a:pt x="93878" y="4216"/>
                  </a:lnTo>
                  <a:lnTo>
                    <a:pt x="94424" y="3619"/>
                  </a:lnTo>
                  <a:lnTo>
                    <a:pt x="94742" y="3340"/>
                  </a:lnTo>
                  <a:lnTo>
                    <a:pt x="94856" y="3213"/>
                  </a:lnTo>
                  <a:lnTo>
                    <a:pt x="94919" y="304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006561" y="1425295"/>
              <a:ext cx="79375" cy="26034"/>
            </a:xfrm>
            <a:custGeom>
              <a:avLst/>
              <a:gdLst/>
              <a:ahLst/>
              <a:cxnLst/>
              <a:rect l="l" t="t" r="r" b="b"/>
              <a:pathLst>
                <a:path w="79375" h="26034">
                  <a:moveTo>
                    <a:pt x="2057" y="4749"/>
                  </a:moveTo>
                  <a:lnTo>
                    <a:pt x="2006" y="4610"/>
                  </a:lnTo>
                  <a:lnTo>
                    <a:pt x="1854" y="4445"/>
                  </a:lnTo>
                  <a:lnTo>
                    <a:pt x="1727" y="4381"/>
                  </a:lnTo>
                  <a:lnTo>
                    <a:pt x="1511" y="4292"/>
                  </a:lnTo>
                  <a:lnTo>
                    <a:pt x="1346" y="4267"/>
                  </a:lnTo>
                  <a:lnTo>
                    <a:pt x="1206" y="4241"/>
                  </a:lnTo>
                  <a:lnTo>
                    <a:pt x="1016" y="4229"/>
                  </a:lnTo>
                  <a:lnTo>
                    <a:pt x="863" y="4241"/>
                  </a:lnTo>
                  <a:lnTo>
                    <a:pt x="698" y="4279"/>
                  </a:lnTo>
                  <a:lnTo>
                    <a:pt x="533" y="4343"/>
                  </a:lnTo>
                  <a:lnTo>
                    <a:pt x="393" y="4394"/>
                  </a:lnTo>
                  <a:lnTo>
                    <a:pt x="266" y="4495"/>
                  </a:lnTo>
                  <a:lnTo>
                    <a:pt x="152" y="4648"/>
                  </a:lnTo>
                  <a:lnTo>
                    <a:pt x="2032" y="4864"/>
                  </a:lnTo>
                  <a:close/>
                </a:path>
                <a:path w="79375" h="26034">
                  <a:moveTo>
                    <a:pt x="10871" y="4292"/>
                  </a:moveTo>
                  <a:lnTo>
                    <a:pt x="10820" y="3898"/>
                  </a:lnTo>
                  <a:lnTo>
                    <a:pt x="10782" y="3492"/>
                  </a:lnTo>
                  <a:lnTo>
                    <a:pt x="10553" y="2730"/>
                  </a:lnTo>
                  <a:lnTo>
                    <a:pt x="10363" y="2336"/>
                  </a:lnTo>
                  <a:lnTo>
                    <a:pt x="10172" y="1981"/>
                  </a:lnTo>
                  <a:lnTo>
                    <a:pt x="10109" y="1816"/>
                  </a:lnTo>
                  <a:lnTo>
                    <a:pt x="9969" y="1587"/>
                  </a:lnTo>
                  <a:lnTo>
                    <a:pt x="9817" y="1371"/>
                  </a:lnTo>
                  <a:lnTo>
                    <a:pt x="9613" y="1155"/>
                  </a:lnTo>
                  <a:lnTo>
                    <a:pt x="9486" y="1066"/>
                  </a:lnTo>
                  <a:lnTo>
                    <a:pt x="9105" y="787"/>
                  </a:lnTo>
                  <a:lnTo>
                    <a:pt x="8940" y="685"/>
                  </a:lnTo>
                  <a:lnTo>
                    <a:pt x="8940" y="4330"/>
                  </a:lnTo>
                  <a:lnTo>
                    <a:pt x="8915" y="5003"/>
                  </a:lnTo>
                  <a:lnTo>
                    <a:pt x="8864" y="5270"/>
                  </a:lnTo>
                  <a:lnTo>
                    <a:pt x="8813" y="5461"/>
                  </a:lnTo>
                  <a:lnTo>
                    <a:pt x="8763" y="5676"/>
                  </a:lnTo>
                  <a:lnTo>
                    <a:pt x="8623" y="6108"/>
                  </a:lnTo>
                  <a:lnTo>
                    <a:pt x="8293" y="6769"/>
                  </a:lnTo>
                  <a:lnTo>
                    <a:pt x="7848" y="7404"/>
                  </a:lnTo>
                  <a:lnTo>
                    <a:pt x="7302" y="8001"/>
                  </a:lnTo>
                  <a:lnTo>
                    <a:pt x="7023" y="8255"/>
                  </a:lnTo>
                  <a:lnTo>
                    <a:pt x="6819" y="8483"/>
                  </a:lnTo>
                  <a:lnTo>
                    <a:pt x="6680" y="8585"/>
                  </a:lnTo>
                  <a:lnTo>
                    <a:pt x="6375" y="8775"/>
                  </a:lnTo>
                  <a:lnTo>
                    <a:pt x="6197" y="8851"/>
                  </a:lnTo>
                  <a:lnTo>
                    <a:pt x="5803" y="8991"/>
                  </a:lnTo>
                  <a:lnTo>
                    <a:pt x="5486" y="9055"/>
                  </a:lnTo>
                  <a:lnTo>
                    <a:pt x="5041" y="9080"/>
                  </a:lnTo>
                  <a:lnTo>
                    <a:pt x="4737" y="9093"/>
                  </a:lnTo>
                  <a:lnTo>
                    <a:pt x="4597" y="9080"/>
                  </a:lnTo>
                  <a:lnTo>
                    <a:pt x="4445" y="9067"/>
                  </a:lnTo>
                  <a:lnTo>
                    <a:pt x="4127" y="9017"/>
                  </a:lnTo>
                  <a:lnTo>
                    <a:pt x="3276" y="8712"/>
                  </a:lnTo>
                  <a:lnTo>
                    <a:pt x="3048" y="8572"/>
                  </a:lnTo>
                  <a:lnTo>
                    <a:pt x="2921" y="8470"/>
                  </a:lnTo>
                  <a:lnTo>
                    <a:pt x="2768" y="8293"/>
                  </a:lnTo>
                  <a:lnTo>
                    <a:pt x="2667" y="8166"/>
                  </a:lnTo>
                  <a:lnTo>
                    <a:pt x="2628" y="8013"/>
                  </a:lnTo>
                  <a:lnTo>
                    <a:pt x="2540" y="7886"/>
                  </a:lnTo>
                  <a:lnTo>
                    <a:pt x="2400" y="7620"/>
                  </a:lnTo>
                  <a:lnTo>
                    <a:pt x="8890" y="3949"/>
                  </a:lnTo>
                  <a:lnTo>
                    <a:pt x="8940" y="4330"/>
                  </a:lnTo>
                  <a:lnTo>
                    <a:pt x="8940" y="685"/>
                  </a:lnTo>
                  <a:lnTo>
                    <a:pt x="8813" y="596"/>
                  </a:lnTo>
                  <a:lnTo>
                    <a:pt x="8483" y="457"/>
                  </a:lnTo>
                  <a:lnTo>
                    <a:pt x="8318" y="406"/>
                  </a:lnTo>
                  <a:lnTo>
                    <a:pt x="8153" y="330"/>
                  </a:lnTo>
                  <a:lnTo>
                    <a:pt x="7772" y="215"/>
                  </a:lnTo>
                  <a:lnTo>
                    <a:pt x="7581" y="190"/>
                  </a:lnTo>
                  <a:lnTo>
                    <a:pt x="7391" y="139"/>
                  </a:lnTo>
                  <a:lnTo>
                    <a:pt x="6997" y="63"/>
                  </a:lnTo>
                  <a:lnTo>
                    <a:pt x="6794" y="50"/>
                  </a:lnTo>
                  <a:lnTo>
                    <a:pt x="6591" y="12"/>
                  </a:lnTo>
                  <a:lnTo>
                    <a:pt x="6324" y="0"/>
                  </a:lnTo>
                  <a:lnTo>
                    <a:pt x="5702" y="0"/>
                  </a:lnTo>
                  <a:lnTo>
                    <a:pt x="5092" y="63"/>
                  </a:lnTo>
                  <a:lnTo>
                    <a:pt x="4902" y="101"/>
                  </a:lnTo>
                  <a:lnTo>
                    <a:pt x="4699" y="127"/>
                  </a:lnTo>
                  <a:lnTo>
                    <a:pt x="4305" y="203"/>
                  </a:lnTo>
                  <a:lnTo>
                    <a:pt x="4127" y="266"/>
                  </a:lnTo>
                  <a:lnTo>
                    <a:pt x="3937" y="317"/>
                  </a:lnTo>
                  <a:lnTo>
                    <a:pt x="3581" y="457"/>
                  </a:lnTo>
                  <a:lnTo>
                    <a:pt x="3416" y="508"/>
                  </a:lnTo>
                  <a:lnTo>
                    <a:pt x="2959" y="762"/>
                  </a:lnTo>
                  <a:lnTo>
                    <a:pt x="2692" y="939"/>
                  </a:lnTo>
                  <a:lnTo>
                    <a:pt x="2451" y="1130"/>
                  </a:lnTo>
                  <a:lnTo>
                    <a:pt x="2298" y="1295"/>
                  </a:lnTo>
                  <a:lnTo>
                    <a:pt x="3048" y="1612"/>
                  </a:lnTo>
                  <a:lnTo>
                    <a:pt x="2222" y="1384"/>
                  </a:lnTo>
                  <a:lnTo>
                    <a:pt x="2146" y="1511"/>
                  </a:lnTo>
                  <a:lnTo>
                    <a:pt x="2133" y="1663"/>
                  </a:lnTo>
                  <a:lnTo>
                    <a:pt x="2159" y="1790"/>
                  </a:lnTo>
                  <a:lnTo>
                    <a:pt x="2324" y="1968"/>
                  </a:lnTo>
                  <a:lnTo>
                    <a:pt x="2463" y="2057"/>
                  </a:lnTo>
                  <a:lnTo>
                    <a:pt x="2628" y="2108"/>
                  </a:lnTo>
                  <a:lnTo>
                    <a:pt x="2794" y="2159"/>
                  </a:lnTo>
                  <a:lnTo>
                    <a:pt x="2984" y="2171"/>
                  </a:lnTo>
                  <a:lnTo>
                    <a:pt x="3175" y="2197"/>
                  </a:lnTo>
                  <a:lnTo>
                    <a:pt x="3365" y="2159"/>
                  </a:lnTo>
                  <a:lnTo>
                    <a:pt x="3530" y="2133"/>
                  </a:lnTo>
                  <a:lnTo>
                    <a:pt x="3683" y="2070"/>
                  </a:lnTo>
                  <a:lnTo>
                    <a:pt x="3822" y="1968"/>
                  </a:lnTo>
                  <a:lnTo>
                    <a:pt x="3949" y="1866"/>
                  </a:lnTo>
                  <a:lnTo>
                    <a:pt x="4076" y="1727"/>
                  </a:lnTo>
                  <a:lnTo>
                    <a:pt x="4216" y="1625"/>
                  </a:lnTo>
                  <a:lnTo>
                    <a:pt x="4521" y="1435"/>
                  </a:lnTo>
                  <a:lnTo>
                    <a:pt x="4699" y="1358"/>
                  </a:lnTo>
                  <a:lnTo>
                    <a:pt x="5092" y="1219"/>
                  </a:lnTo>
                  <a:lnTo>
                    <a:pt x="5410" y="1155"/>
                  </a:lnTo>
                  <a:lnTo>
                    <a:pt x="5854" y="1130"/>
                  </a:lnTo>
                  <a:lnTo>
                    <a:pt x="6223" y="1130"/>
                  </a:lnTo>
                  <a:lnTo>
                    <a:pt x="6400" y="1143"/>
                  </a:lnTo>
                  <a:lnTo>
                    <a:pt x="6756" y="1193"/>
                  </a:lnTo>
                  <a:lnTo>
                    <a:pt x="6972" y="1231"/>
                  </a:lnTo>
                  <a:lnTo>
                    <a:pt x="7264" y="1320"/>
                  </a:lnTo>
                  <a:lnTo>
                    <a:pt x="7531" y="1447"/>
                  </a:lnTo>
                  <a:lnTo>
                    <a:pt x="7696" y="1536"/>
                  </a:lnTo>
                  <a:lnTo>
                    <a:pt x="7835" y="1638"/>
                  </a:lnTo>
                  <a:lnTo>
                    <a:pt x="7962" y="1739"/>
                  </a:lnTo>
                  <a:lnTo>
                    <a:pt x="8115" y="1917"/>
                  </a:lnTo>
                  <a:lnTo>
                    <a:pt x="8216" y="2095"/>
                  </a:lnTo>
                  <a:lnTo>
                    <a:pt x="8267" y="2222"/>
                  </a:lnTo>
                  <a:lnTo>
                    <a:pt x="8445" y="2540"/>
                  </a:lnTo>
                  <a:lnTo>
                    <a:pt x="1981" y="6286"/>
                  </a:lnTo>
                  <a:lnTo>
                    <a:pt x="1943" y="5880"/>
                  </a:lnTo>
                  <a:lnTo>
                    <a:pt x="1968" y="5207"/>
                  </a:lnTo>
                  <a:lnTo>
                    <a:pt x="2006" y="4965"/>
                  </a:lnTo>
                  <a:lnTo>
                    <a:pt x="114" y="4724"/>
                  </a:lnTo>
                  <a:lnTo>
                    <a:pt x="38" y="5130"/>
                  </a:lnTo>
                  <a:lnTo>
                    <a:pt x="0" y="5918"/>
                  </a:lnTo>
                  <a:lnTo>
                    <a:pt x="63" y="6311"/>
                  </a:lnTo>
                  <a:lnTo>
                    <a:pt x="101" y="6718"/>
                  </a:lnTo>
                  <a:lnTo>
                    <a:pt x="342" y="7480"/>
                  </a:lnTo>
                  <a:lnTo>
                    <a:pt x="520" y="7874"/>
                  </a:lnTo>
                  <a:lnTo>
                    <a:pt x="711" y="8229"/>
                  </a:lnTo>
                  <a:lnTo>
                    <a:pt x="774" y="8394"/>
                  </a:lnTo>
                  <a:lnTo>
                    <a:pt x="914" y="8623"/>
                  </a:lnTo>
                  <a:lnTo>
                    <a:pt x="1066" y="8839"/>
                  </a:lnTo>
                  <a:lnTo>
                    <a:pt x="1270" y="9055"/>
                  </a:lnTo>
                  <a:lnTo>
                    <a:pt x="1397" y="9144"/>
                  </a:lnTo>
                  <a:lnTo>
                    <a:pt x="1765" y="9436"/>
                  </a:lnTo>
                  <a:lnTo>
                    <a:pt x="1917" y="9512"/>
                  </a:lnTo>
                  <a:lnTo>
                    <a:pt x="2070" y="9613"/>
                  </a:lnTo>
                  <a:lnTo>
                    <a:pt x="2400" y="9753"/>
                  </a:lnTo>
                  <a:lnTo>
                    <a:pt x="2565" y="9804"/>
                  </a:lnTo>
                  <a:lnTo>
                    <a:pt x="2743" y="9880"/>
                  </a:lnTo>
                  <a:lnTo>
                    <a:pt x="3289" y="10045"/>
                  </a:lnTo>
                  <a:lnTo>
                    <a:pt x="3492" y="10071"/>
                  </a:lnTo>
                  <a:lnTo>
                    <a:pt x="3898" y="10147"/>
                  </a:lnTo>
                  <a:lnTo>
                    <a:pt x="4089" y="10160"/>
                  </a:lnTo>
                  <a:lnTo>
                    <a:pt x="4292" y="10198"/>
                  </a:lnTo>
                  <a:lnTo>
                    <a:pt x="4572" y="10210"/>
                  </a:lnTo>
                  <a:lnTo>
                    <a:pt x="5181" y="10210"/>
                  </a:lnTo>
                  <a:lnTo>
                    <a:pt x="5803" y="10147"/>
                  </a:lnTo>
                  <a:lnTo>
                    <a:pt x="5994" y="10109"/>
                  </a:lnTo>
                  <a:lnTo>
                    <a:pt x="6197" y="10083"/>
                  </a:lnTo>
                  <a:lnTo>
                    <a:pt x="6591" y="10007"/>
                  </a:lnTo>
                  <a:lnTo>
                    <a:pt x="6769" y="9944"/>
                  </a:lnTo>
                  <a:lnTo>
                    <a:pt x="6959" y="9893"/>
                  </a:lnTo>
                  <a:lnTo>
                    <a:pt x="7315" y="9753"/>
                  </a:lnTo>
                  <a:lnTo>
                    <a:pt x="7467" y="9702"/>
                  </a:lnTo>
                  <a:lnTo>
                    <a:pt x="7632" y="9626"/>
                  </a:lnTo>
                  <a:lnTo>
                    <a:pt x="7937" y="9448"/>
                  </a:lnTo>
                  <a:lnTo>
                    <a:pt x="8204" y="9283"/>
                  </a:lnTo>
                  <a:lnTo>
                    <a:pt x="8458" y="9080"/>
                  </a:lnTo>
                  <a:lnTo>
                    <a:pt x="8585" y="8915"/>
                  </a:lnTo>
                  <a:lnTo>
                    <a:pt x="8991" y="8572"/>
                  </a:lnTo>
                  <a:lnTo>
                    <a:pt x="9626" y="7861"/>
                  </a:lnTo>
                  <a:lnTo>
                    <a:pt x="9867" y="7493"/>
                  </a:lnTo>
                  <a:lnTo>
                    <a:pt x="10134" y="7124"/>
                  </a:lnTo>
                  <a:lnTo>
                    <a:pt x="10502" y="6362"/>
                  </a:lnTo>
                  <a:lnTo>
                    <a:pt x="10617" y="5981"/>
                  </a:lnTo>
                  <a:lnTo>
                    <a:pt x="10668" y="5854"/>
                  </a:lnTo>
                  <a:lnTo>
                    <a:pt x="10731" y="5613"/>
                  </a:lnTo>
                  <a:lnTo>
                    <a:pt x="10769" y="5486"/>
                  </a:lnTo>
                  <a:lnTo>
                    <a:pt x="10845" y="5080"/>
                  </a:lnTo>
                  <a:lnTo>
                    <a:pt x="10871" y="4292"/>
                  </a:lnTo>
                  <a:close/>
                </a:path>
                <a:path w="79375" h="26034">
                  <a:moveTo>
                    <a:pt x="24472" y="10909"/>
                  </a:moveTo>
                  <a:lnTo>
                    <a:pt x="22606" y="11201"/>
                  </a:lnTo>
                  <a:lnTo>
                    <a:pt x="22809" y="11379"/>
                  </a:lnTo>
                  <a:lnTo>
                    <a:pt x="22987" y="11455"/>
                  </a:lnTo>
                  <a:lnTo>
                    <a:pt x="23114" y="11506"/>
                  </a:lnTo>
                  <a:lnTo>
                    <a:pt x="23253" y="11531"/>
                  </a:lnTo>
                  <a:lnTo>
                    <a:pt x="23431" y="11544"/>
                  </a:lnTo>
                  <a:lnTo>
                    <a:pt x="23622" y="11544"/>
                  </a:lnTo>
                  <a:lnTo>
                    <a:pt x="23812" y="11518"/>
                  </a:lnTo>
                  <a:lnTo>
                    <a:pt x="23977" y="11468"/>
                  </a:lnTo>
                  <a:lnTo>
                    <a:pt x="24295" y="11315"/>
                  </a:lnTo>
                  <a:lnTo>
                    <a:pt x="24434" y="11137"/>
                  </a:lnTo>
                  <a:lnTo>
                    <a:pt x="24472" y="10909"/>
                  </a:lnTo>
                  <a:close/>
                </a:path>
                <a:path w="79375" h="26034">
                  <a:moveTo>
                    <a:pt x="25768" y="4902"/>
                  </a:moveTo>
                  <a:lnTo>
                    <a:pt x="25704" y="4775"/>
                  </a:lnTo>
                  <a:lnTo>
                    <a:pt x="25552" y="4610"/>
                  </a:lnTo>
                  <a:lnTo>
                    <a:pt x="25387" y="4495"/>
                  </a:lnTo>
                  <a:lnTo>
                    <a:pt x="25234" y="4457"/>
                  </a:lnTo>
                  <a:lnTo>
                    <a:pt x="25044" y="4406"/>
                  </a:lnTo>
                  <a:lnTo>
                    <a:pt x="24904" y="4394"/>
                  </a:lnTo>
                  <a:lnTo>
                    <a:pt x="24676" y="4394"/>
                  </a:lnTo>
                  <a:lnTo>
                    <a:pt x="24536" y="4406"/>
                  </a:lnTo>
                  <a:lnTo>
                    <a:pt x="24371" y="4457"/>
                  </a:lnTo>
                  <a:lnTo>
                    <a:pt x="18376" y="6438"/>
                  </a:lnTo>
                  <a:lnTo>
                    <a:pt x="19431" y="1498"/>
                  </a:lnTo>
                  <a:lnTo>
                    <a:pt x="19431" y="1358"/>
                  </a:lnTo>
                  <a:lnTo>
                    <a:pt x="19354" y="1206"/>
                  </a:lnTo>
                  <a:lnTo>
                    <a:pt x="19227" y="1079"/>
                  </a:lnTo>
                  <a:lnTo>
                    <a:pt x="19088" y="1003"/>
                  </a:lnTo>
                  <a:lnTo>
                    <a:pt x="18897" y="927"/>
                  </a:lnTo>
                  <a:lnTo>
                    <a:pt x="18770" y="901"/>
                  </a:lnTo>
                  <a:lnTo>
                    <a:pt x="18630" y="876"/>
                  </a:lnTo>
                  <a:lnTo>
                    <a:pt x="18351" y="863"/>
                  </a:lnTo>
                  <a:lnTo>
                    <a:pt x="18211" y="876"/>
                  </a:lnTo>
                  <a:lnTo>
                    <a:pt x="18072" y="914"/>
                  </a:lnTo>
                  <a:lnTo>
                    <a:pt x="17907" y="977"/>
                  </a:lnTo>
                  <a:lnTo>
                    <a:pt x="17767" y="1041"/>
                  </a:lnTo>
                  <a:lnTo>
                    <a:pt x="17627" y="1143"/>
                  </a:lnTo>
                  <a:lnTo>
                    <a:pt x="17526" y="1282"/>
                  </a:lnTo>
                  <a:lnTo>
                    <a:pt x="16205" y="7454"/>
                  </a:lnTo>
                  <a:lnTo>
                    <a:pt x="15570" y="10426"/>
                  </a:lnTo>
                  <a:lnTo>
                    <a:pt x="15570" y="10566"/>
                  </a:lnTo>
                  <a:lnTo>
                    <a:pt x="15659" y="10718"/>
                  </a:lnTo>
                  <a:lnTo>
                    <a:pt x="15773" y="10845"/>
                  </a:lnTo>
                  <a:lnTo>
                    <a:pt x="15900" y="10922"/>
                  </a:lnTo>
                  <a:lnTo>
                    <a:pt x="16052" y="10985"/>
                  </a:lnTo>
                  <a:lnTo>
                    <a:pt x="16192" y="11010"/>
                  </a:lnTo>
                  <a:lnTo>
                    <a:pt x="16383" y="11049"/>
                  </a:lnTo>
                  <a:lnTo>
                    <a:pt x="16560" y="11061"/>
                  </a:lnTo>
                  <a:lnTo>
                    <a:pt x="16751" y="11049"/>
                  </a:lnTo>
                  <a:lnTo>
                    <a:pt x="16929" y="10998"/>
                  </a:lnTo>
                  <a:lnTo>
                    <a:pt x="17081" y="10947"/>
                  </a:lnTo>
                  <a:lnTo>
                    <a:pt x="17246" y="10896"/>
                  </a:lnTo>
                  <a:lnTo>
                    <a:pt x="17386" y="10769"/>
                  </a:lnTo>
                  <a:lnTo>
                    <a:pt x="17475" y="10642"/>
                  </a:lnTo>
                  <a:lnTo>
                    <a:pt x="18084" y="7810"/>
                  </a:lnTo>
                  <a:lnTo>
                    <a:pt x="19951" y="7188"/>
                  </a:lnTo>
                  <a:lnTo>
                    <a:pt x="22606" y="11188"/>
                  </a:lnTo>
                  <a:lnTo>
                    <a:pt x="24409" y="10782"/>
                  </a:lnTo>
                  <a:lnTo>
                    <a:pt x="21653" y="6629"/>
                  </a:lnTo>
                  <a:lnTo>
                    <a:pt x="25273" y="5422"/>
                  </a:lnTo>
                  <a:lnTo>
                    <a:pt x="25400" y="5397"/>
                  </a:lnTo>
                  <a:lnTo>
                    <a:pt x="25539" y="5321"/>
                  </a:lnTo>
                  <a:lnTo>
                    <a:pt x="25692" y="5168"/>
                  </a:lnTo>
                  <a:lnTo>
                    <a:pt x="25768" y="4991"/>
                  </a:lnTo>
                  <a:close/>
                </a:path>
                <a:path w="79375" h="26034">
                  <a:moveTo>
                    <a:pt x="29997" y="10883"/>
                  </a:moveTo>
                  <a:lnTo>
                    <a:pt x="29768" y="10883"/>
                  </a:lnTo>
                  <a:lnTo>
                    <a:pt x="29629" y="10896"/>
                  </a:lnTo>
                  <a:lnTo>
                    <a:pt x="29489" y="10922"/>
                  </a:lnTo>
                  <a:lnTo>
                    <a:pt x="29337" y="10985"/>
                  </a:lnTo>
                  <a:lnTo>
                    <a:pt x="29146" y="11061"/>
                  </a:lnTo>
                  <a:lnTo>
                    <a:pt x="29032" y="11188"/>
                  </a:lnTo>
                  <a:lnTo>
                    <a:pt x="28930" y="11341"/>
                  </a:lnTo>
                  <a:lnTo>
                    <a:pt x="28917" y="11493"/>
                  </a:lnTo>
                  <a:lnTo>
                    <a:pt x="28994" y="11671"/>
                  </a:lnTo>
                  <a:lnTo>
                    <a:pt x="29121" y="11772"/>
                  </a:lnTo>
                  <a:lnTo>
                    <a:pt x="29260" y="11849"/>
                  </a:lnTo>
                  <a:lnTo>
                    <a:pt x="29413" y="11925"/>
                  </a:lnTo>
                  <a:lnTo>
                    <a:pt x="29578" y="11976"/>
                  </a:lnTo>
                  <a:lnTo>
                    <a:pt x="29718" y="11988"/>
                  </a:lnTo>
                  <a:lnTo>
                    <a:pt x="29997" y="10883"/>
                  </a:lnTo>
                  <a:close/>
                </a:path>
                <a:path w="79375" h="26034">
                  <a:moveTo>
                    <a:pt x="41325" y="12115"/>
                  </a:moveTo>
                  <a:lnTo>
                    <a:pt x="41275" y="11988"/>
                  </a:lnTo>
                  <a:lnTo>
                    <a:pt x="41148" y="11849"/>
                  </a:lnTo>
                  <a:lnTo>
                    <a:pt x="40982" y="11760"/>
                  </a:lnTo>
                  <a:lnTo>
                    <a:pt x="40830" y="11684"/>
                  </a:lnTo>
                  <a:lnTo>
                    <a:pt x="40665" y="11633"/>
                  </a:lnTo>
                  <a:lnTo>
                    <a:pt x="40525" y="11620"/>
                  </a:lnTo>
                  <a:lnTo>
                    <a:pt x="40246" y="12725"/>
                  </a:lnTo>
                  <a:lnTo>
                    <a:pt x="40474" y="12725"/>
                  </a:lnTo>
                  <a:lnTo>
                    <a:pt x="40614" y="12712"/>
                  </a:lnTo>
                  <a:lnTo>
                    <a:pt x="40754" y="12687"/>
                  </a:lnTo>
                  <a:lnTo>
                    <a:pt x="40906" y="12623"/>
                  </a:lnTo>
                  <a:lnTo>
                    <a:pt x="41059" y="12560"/>
                  </a:lnTo>
                  <a:lnTo>
                    <a:pt x="41198" y="12458"/>
                  </a:lnTo>
                  <a:lnTo>
                    <a:pt x="41313" y="12268"/>
                  </a:lnTo>
                  <a:lnTo>
                    <a:pt x="41325" y="12115"/>
                  </a:lnTo>
                  <a:close/>
                </a:path>
                <a:path w="79375" h="26034">
                  <a:moveTo>
                    <a:pt x="42646" y="5689"/>
                  </a:moveTo>
                  <a:lnTo>
                    <a:pt x="37465" y="2222"/>
                  </a:lnTo>
                  <a:lnTo>
                    <a:pt x="37338" y="2222"/>
                  </a:lnTo>
                  <a:lnTo>
                    <a:pt x="37172" y="2197"/>
                  </a:lnTo>
                  <a:lnTo>
                    <a:pt x="36868" y="2171"/>
                  </a:lnTo>
                  <a:lnTo>
                    <a:pt x="36258" y="2159"/>
                  </a:lnTo>
                  <a:lnTo>
                    <a:pt x="35941" y="2171"/>
                  </a:lnTo>
                  <a:lnTo>
                    <a:pt x="35039" y="2247"/>
                  </a:lnTo>
                  <a:lnTo>
                    <a:pt x="33883" y="2463"/>
                  </a:lnTo>
                  <a:lnTo>
                    <a:pt x="33604" y="2565"/>
                  </a:lnTo>
                  <a:lnTo>
                    <a:pt x="33324" y="2641"/>
                  </a:lnTo>
                  <a:lnTo>
                    <a:pt x="30492" y="4648"/>
                  </a:lnTo>
                  <a:lnTo>
                    <a:pt x="30391" y="4813"/>
                  </a:lnTo>
                  <a:lnTo>
                    <a:pt x="30251" y="5168"/>
                  </a:lnTo>
                  <a:lnTo>
                    <a:pt x="30213" y="5308"/>
                  </a:lnTo>
                  <a:lnTo>
                    <a:pt x="29997" y="6299"/>
                  </a:lnTo>
                  <a:lnTo>
                    <a:pt x="29984" y="6426"/>
                  </a:lnTo>
                  <a:lnTo>
                    <a:pt x="29959" y="6845"/>
                  </a:lnTo>
                  <a:lnTo>
                    <a:pt x="29984" y="7175"/>
                  </a:lnTo>
                  <a:lnTo>
                    <a:pt x="32004" y="9359"/>
                  </a:lnTo>
                  <a:lnTo>
                    <a:pt x="31648" y="11010"/>
                  </a:lnTo>
                  <a:lnTo>
                    <a:pt x="30010" y="10896"/>
                  </a:lnTo>
                  <a:lnTo>
                    <a:pt x="29781" y="11988"/>
                  </a:lnTo>
                  <a:lnTo>
                    <a:pt x="32321" y="12179"/>
                  </a:lnTo>
                  <a:lnTo>
                    <a:pt x="32575" y="12192"/>
                  </a:lnTo>
                  <a:lnTo>
                    <a:pt x="32715" y="12179"/>
                  </a:lnTo>
                  <a:lnTo>
                    <a:pt x="32893" y="12141"/>
                  </a:lnTo>
                  <a:lnTo>
                    <a:pt x="33032" y="12090"/>
                  </a:lnTo>
                  <a:lnTo>
                    <a:pt x="33210" y="12026"/>
                  </a:lnTo>
                  <a:lnTo>
                    <a:pt x="33350" y="11899"/>
                  </a:lnTo>
                  <a:lnTo>
                    <a:pt x="33439" y="11772"/>
                  </a:lnTo>
                  <a:lnTo>
                    <a:pt x="33477" y="11582"/>
                  </a:lnTo>
                  <a:lnTo>
                    <a:pt x="33959" y="9296"/>
                  </a:lnTo>
                  <a:lnTo>
                    <a:pt x="34023" y="9144"/>
                  </a:lnTo>
                  <a:lnTo>
                    <a:pt x="34010" y="9004"/>
                  </a:lnTo>
                  <a:lnTo>
                    <a:pt x="33934" y="8877"/>
                  </a:lnTo>
                  <a:lnTo>
                    <a:pt x="33794" y="8763"/>
                  </a:lnTo>
                  <a:lnTo>
                    <a:pt x="33655" y="8661"/>
                  </a:lnTo>
                  <a:lnTo>
                    <a:pt x="33515" y="8623"/>
                  </a:lnTo>
                  <a:lnTo>
                    <a:pt x="33134" y="8432"/>
                  </a:lnTo>
                  <a:lnTo>
                    <a:pt x="32727" y="8191"/>
                  </a:lnTo>
                  <a:lnTo>
                    <a:pt x="32410" y="7899"/>
                  </a:lnTo>
                  <a:lnTo>
                    <a:pt x="32219" y="7696"/>
                  </a:lnTo>
                  <a:lnTo>
                    <a:pt x="32080" y="7480"/>
                  </a:lnTo>
                  <a:lnTo>
                    <a:pt x="31978" y="7264"/>
                  </a:lnTo>
                  <a:lnTo>
                    <a:pt x="31915" y="7048"/>
                  </a:lnTo>
                  <a:lnTo>
                    <a:pt x="31889" y="6819"/>
                  </a:lnTo>
                  <a:lnTo>
                    <a:pt x="31902" y="6591"/>
                  </a:lnTo>
                  <a:lnTo>
                    <a:pt x="31915" y="6464"/>
                  </a:lnTo>
                  <a:lnTo>
                    <a:pt x="32105" y="5537"/>
                  </a:lnTo>
                  <a:lnTo>
                    <a:pt x="32258" y="5105"/>
                  </a:lnTo>
                  <a:lnTo>
                    <a:pt x="34671" y="3505"/>
                  </a:lnTo>
                  <a:lnTo>
                    <a:pt x="35052" y="3403"/>
                  </a:lnTo>
                  <a:lnTo>
                    <a:pt x="35877" y="3302"/>
                  </a:lnTo>
                  <a:lnTo>
                    <a:pt x="36296" y="3289"/>
                  </a:lnTo>
                  <a:lnTo>
                    <a:pt x="36868" y="3302"/>
                  </a:lnTo>
                  <a:lnTo>
                    <a:pt x="37020" y="3302"/>
                  </a:lnTo>
                  <a:lnTo>
                    <a:pt x="37566" y="3378"/>
                  </a:lnTo>
                  <a:lnTo>
                    <a:pt x="40551" y="5118"/>
                  </a:lnTo>
                  <a:lnTo>
                    <a:pt x="40690" y="5473"/>
                  </a:lnTo>
                  <a:lnTo>
                    <a:pt x="40728" y="5715"/>
                  </a:lnTo>
                  <a:lnTo>
                    <a:pt x="40703" y="5943"/>
                  </a:lnTo>
                  <a:lnTo>
                    <a:pt x="40678" y="6070"/>
                  </a:lnTo>
                  <a:lnTo>
                    <a:pt x="40462" y="7073"/>
                  </a:lnTo>
                  <a:lnTo>
                    <a:pt x="40424" y="7239"/>
                  </a:lnTo>
                  <a:lnTo>
                    <a:pt x="40347" y="7416"/>
                  </a:lnTo>
                  <a:lnTo>
                    <a:pt x="40220" y="7632"/>
                  </a:lnTo>
                  <a:lnTo>
                    <a:pt x="40068" y="7823"/>
                  </a:lnTo>
                  <a:lnTo>
                    <a:pt x="39865" y="8026"/>
                  </a:lnTo>
                  <a:lnTo>
                    <a:pt x="39649" y="8216"/>
                  </a:lnTo>
                  <a:lnTo>
                    <a:pt x="37922" y="8953"/>
                  </a:lnTo>
                  <a:lnTo>
                    <a:pt x="37795" y="8991"/>
                  </a:lnTo>
                  <a:lnTo>
                    <a:pt x="37630" y="9042"/>
                  </a:lnTo>
                  <a:lnTo>
                    <a:pt x="37477" y="9144"/>
                  </a:lnTo>
                  <a:lnTo>
                    <a:pt x="37376" y="9271"/>
                  </a:lnTo>
                  <a:lnTo>
                    <a:pt x="37312" y="9398"/>
                  </a:lnTo>
                  <a:lnTo>
                    <a:pt x="36766" y="11912"/>
                  </a:lnTo>
                  <a:lnTo>
                    <a:pt x="36766" y="12052"/>
                  </a:lnTo>
                  <a:lnTo>
                    <a:pt x="36842" y="12217"/>
                  </a:lnTo>
                  <a:lnTo>
                    <a:pt x="36982" y="12344"/>
                  </a:lnTo>
                  <a:lnTo>
                    <a:pt x="37109" y="12420"/>
                  </a:lnTo>
                  <a:lnTo>
                    <a:pt x="37261" y="12484"/>
                  </a:lnTo>
                  <a:lnTo>
                    <a:pt x="37388" y="12522"/>
                  </a:lnTo>
                  <a:lnTo>
                    <a:pt x="37566" y="12547"/>
                  </a:lnTo>
                  <a:lnTo>
                    <a:pt x="37795" y="12560"/>
                  </a:lnTo>
                  <a:lnTo>
                    <a:pt x="40233" y="12725"/>
                  </a:lnTo>
                  <a:lnTo>
                    <a:pt x="40462" y="11633"/>
                  </a:lnTo>
                  <a:lnTo>
                    <a:pt x="38798" y="11518"/>
                  </a:lnTo>
                  <a:lnTo>
                    <a:pt x="39141" y="9867"/>
                  </a:lnTo>
                  <a:lnTo>
                    <a:pt x="39408" y="9791"/>
                  </a:lnTo>
                  <a:lnTo>
                    <a:pt x="39649" y="9690"/>
                  </a:lnTo>
                  <a:lnTo>
                    <a:pt x="39890" y="9601"/>
                  </a:lnTo>
                  <a:lnTo>
                    <a:pt x="40576" y="9283"/>
                  </a:lnTo>
                  <a:lnTo>
                    <a:pt x="40792" y="9156"/>
                  </a:lnTo>
                  <a:lnTo>
                    <a:pt x="41160" y="8902"/>
                  </a:lnTo>
                  <a:lnTo>
                    <a:pt x="41325" y="8763"/>
                  </a:lnTo>
                  <a:lnTo>
                    <a:pt x="41503" y="8636"/>
                  </a:lnTo>
                  <a:lnTo>
                    <a:pt x="41795" y="8331"/>
                  </a:lnTo>
                  <a:lnTo>
                    <a:pt x="42024" y="8026"/>
                  </a:lnTo>
                  <a:lnTo>
                    <a:pt x="42202" y="7708"/>
                  </a:lnTo>
                  <a:lnTo>
                    <a:pt x="42367" y="7289"/>
                  </a:lnTo>
                  <a:lnTo>
                    <a:pt x="42583" y="6286"/>
                  </a:lnTo>
                  <a:lnTo>
                    <a:pt x="42633" y="6045"/>
                  </a:lnTo>
                  <a:lnTo>
                    <a:pt x="42646" y="5689"/>
                  </a:lnTo>
                  <a:close/>
                </a:path>
                <a:path w="79375" h="26034">
                  <a:moveTo>
                    <a:pt x="79235" y="24790"/>
                  </a:moveTo>
                  <a:lnTo>
                    <a:pt x="79184" y="24612"/>
                  </a:lnTo>
                  <a:lnTo>
                    <a:pt x="79082" y="24485"/>
                  </a:lnTo>
                  <a:lnTo>
                    <a:pt x="78955" y="24396"/>
                  </a:lnTo>
                  <a:lnTo>
                    <a:pt x="78816" y="24333"/>
                  </a:lnTo>
                  <a:lnTo>
                    <a:pt x="78663" y="24282"/>
                  </a:lnTo>
                  <a:lnTo>
                    <a:pt x="78524" y="24244"/>
                  </a:lnTo>
                  <a:lnTo>
                    <a:pt x="78333" y="24231"/>
                  </a:lnTo>
                  <a:lnTo>
                    <a:pt x="78155" y="24231"/>
                  </a:lnTo>
                  <a:lnTo>
                    <a:pt x="77965" y="24257"/>
                  </a:lnTo>
                  <a:lnTo>
                    <a:pt x="77749" y="24320"/>
                  </a:lnTo>
                  <a:lnTo>
                    <a:pt x="77609" y="24384"/>
                  </a:lnTo>
                  <a:lnTo>
                    <a:pt x="77317" y="24523"/>
                  </a:lnTo>
                  <a:lnTo>
                    <a:pt x="77101" y="24599"/>
                  </a:lnTo>
                  <a:lnTo>
                    <a:pt x="76758" y="24676"/>
                  </a:lnTo>
                  <a:lnTo>
                    <a:pt x="76161" y="24765"/>
                  </a:lnTo>
                  <a:lnTo>
                    <a:pt x="74041" y="24333"/>
                  </a:lnTo>
                  <a:lnTo>
                    <a:pt x="73901" y="24257"/>
                  </a:lnTo>
                  <a:lnTo>
                    <a:pt x="70396" y="22098"/>
                  </a:lnTo>
                  <a:lnTo>
                    <a:pt x="70269" y="22009"/>
                  </a:lnTo>
                  <a:lnTo>
                    <a:pt x="70104" y="21958"/>
                  </a:lnTo>
                  <a:lnTo>
                    <a:pt x="69926" y="21920"/>
                  </a:lnTo>
                  <a:lnTo>
                    <a:pt x="69786" y="21907"/>
                  </a:lnTo>
                  <a:lnTo>
                    <a:pt x="69596" y="21907"/>
                  </a:lnTo>
                  <a:lnTo>
                    <a:pt x="69418" y="21932"/>
                  </a:lnTo>
                  <a:lnTo>
                    <a:pt x="69227" y="21983"/>
                  </a:lnTo>
                  <a:lnTo>
                    <a:pt x="69049" y="22059"/>
                  </a:lnTo>
                  <a:lnTo>
                    <a:pt x="68897" y="22174"/>
                  </a:lnTo>
                  <a:lnTo>
                    <a:pt x="68770" y="22313"/>
                  </a:lnTo>
                  <a:lnTo>
                    <a:pt x="68732" y="22517"/>
                  </a:lnTo>
                  <a:lnTo>
                    <a:pt x="68795" y="22656"/>
                  </a:lnTo>
                  <a:lnTo>
                    <a:pt x="68910" y="22783"/>
                  </a:lnTo>
                  <a:lnTo>
                    <a:pt x="72580" y="25082"/>
                  </a:lnTo>
                  <a:lnTo>
                    <a:pt x="72745" y="25158"/>
                  </a:lnTo>
                  <a:lnTo>
                    <a:pt x="75501" y="25895"/>
                  </a:lnTo>
                  <a:lnTo>
                    <a:pt x="75933" y="25895"/>
                  </a:lnTo>
                  <a:lnTo>
                    <a:pt x="78943" y="25171"/>
                  </a:lnTo>
                  <a:lnTo>
                    <a:pt x="79121" y="25044"/>
                  </a:lnTo>
                  <a:lnTo>
                    <a:pt x="79197" y="24917"/>
                  </a:lnTo>
                  <a:lnTo>
                    <a:pt x="79235" y="2479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081719" y="1440967"/>
              <a:ext cx="43815" cy="27940"/>
            </a:xfrm>
            <a:custGeom>
              <a:avLst/>
              <a:gdLst/>
              <a:ahLst/>
              <a:cxnLst/>
              <a:rect l="l" t="t" r="r" b="b"/>
              <a:pathLst>
                <a:path w="43815" h="27940">
                  <a:moveTo>
                    <a:pt x="13068" y="4267"/>
                  </a:moveTo>
                  <a:lnTo>
                    <a:pt x="13017" y="4114"/>
                  </a:lnTo>
                  <a:lnTo>
                    <a:pt x="12839" y="3911"/>
                  </a:lnTo>
                  <a:lnTo>
                    <a:pt x="6934" y="266"/>
                  </a:lnTo>
                  <a:lnTo>
                    <a:pt x="6807" y="177"/>
                  </a:lnTo>
                  <a:lnTo>
                    <a:pt x="6667" y="101"/>
                  </a:lnTo>
                  <a:lnTo>
                    <a:pt x="6540" y="76"/>
                  </a:lnTo>
                  <a:lnTo>
                    <a:pt x="6350" y="25"/>
                  </a:lnTo>
                  <a:lnTo>
                    <a:pt x="6184" y="12"/>
                  </a:lnTo>
                  <a:lnTo>
                    <a:pt x="5981" y="0"/>
                  </a:lnTo>
                  <a:lnTo>
                    <a:pt x="5816" y="25"/>
                  </a:lnTo>
                  <a:lnTo>
                    <a:pt x="5626" y="76"/>
                  </a:lnTo>
                  <a:lnTo>
                    <a:pt x="5448" y="152"/>
                  </a:lnTo>
                  <a:lnTo>
                    <a:pt x="457" y="2857"/>
                  </a:lnTo>
                  <a:lnTo>
                    <a:pt x="317" y="2921"/>
                  </a:lnTo>
                  <a:lnTo>
                    <a:pt x="177" y="3009"/>
                  </a:lnTo>
                  <a:lnTo>
                    <a:pt x="38" y="3175"/>
                  </a:lnTo>
                  <a:lnTo>
                    <a:pt x="0" y="3429"/>
                  </a:lnTo>
                  <a:lnTo>
                    <a:pt x="88" y="3568"/>
                  </a:lnTo>
                  <a:lnTo>
                    <a:pt x="228" y="3708"/>
                  </a:lnTo>
                  <a:lnTo>
                    <a:pt x="3683" y="5842"/>
                  </a:lnTo>
                  <a:lnTo>
                    <a:pt x="3860" y="5943"/>
                  </a:lnTo>
                  <a:lnTo>
                    <a:pt x="4089" y="6108"/>
                  </a:lnTo>
                  <a:lnTo>
                    <a:pt x="4229" y="6235"/>
                  </a:lnTo>
                  <a:lnTo>
                    <a:pt x="4343" y="6375"/>
                  </a:lnTo>
                  <a:lnTo>
                    <a:pt x="4508" y="6642"/>
                  </a:lnTo>
                  <a:lnTo>
                    <a:pt x="4559" y="6934"/>
                  </a:lnTo>
                  <a:lnTo>
                    <a:pt x="4559" y="7073"/>
                  </a:lnTo>
                  <a:lnTo>
                    <a:pt x="4064" y="7810"/>
                  </a:lnTo>
                  <a:lnTo>
                    <a:pt x="3733" y="8026"/>
                  </a:lnTo>
                  <a:lnTo>
                    <a:pt x="2540" y="8661"/>
                  </a:lnTo>
                  <a:lnTo>
                    <a:pt x="2413" y="8724"/>
                  </a:lnTo>
                  <a:lnTo>
                    <a:pt x="2273" y="8813"/>
                  </a:lnTo>
                  <a:lnTo>
                    <a:pt x="2159" y="8953"/>
                  </a:lnTo>
                  <a:lnTo>
                    <a:pt x="2146" y="9080"/>
                  </a:lnTo>
                  <a:lnTo>
                    <a:pt x="2159" y="9207"/>
                  </a:lnTo>
                  <a:lnTo>
                    <a:pt x="2197" y="9334"/>
                  </a:lnTo>
                  <a:lnTo>
                    <a:pt x="2362" y="9474"/>
                  </a:lnTo>
                  <a:lnTo>
                    <a:pt x="2489" y="9550"/>
                  </a:lnTo>
                  <a:lnTo>
                    <a:pt x="2654" y="9613"/>
                  </a:lnTo>
                  <a:lnTo>
                    <a:pt x="2870" y="9664"/>
                  </a:lnTo>
                  <a:lnTo>
                    <a:pt x="3022" y="9677"/>
                  </a:lnTo>
                  <a:lnTo>
                    <a:pt x="3200" y="9664"/>
                  </a:lnTo>
                  <a:lnTo>
                    <a:pt x="3403" y="9652"/>
                  </a:lnTo>
                  <a:lnTo>
                    <a:pt x="3556" y="9601"/>
                  </a:lnTo>
                  <a:lnTo>
                    <a:pt x="3708" y="9537"/>
                  </a:lnTo>
                  <a:lnTo>
                    <a:pt x="3860" y="9474"/>
                  </a:lnTo>
                  <a:lnTo>
                    <a:pt x="4927" y="8902"/>
                  </a:lnTo>
                  <a:lnTo>
                    <a:pt x="5080" y="8826"/>
                  </a:lnTo>
                  <a:lnTo>
                    <a:pt x="5219" y="8750"/>
                  </a:lnTo>
                  <a:lnTo>
                    <a:pt x="5638" y="8458"/>
                  </a:lnTo>
                  <a:lnTo>
                    <a:pt x="5765" y="8356"/>
                  </a:lnTo>
                  <a:lnTo>
                    <a:pt x="5969" y="8128"/>
                  </a:lnTo>
                  <a:lnTo>
                    <a:pt x="6159" y="7899"/>
                  </a:lnTo>
                  <a:lnTo>
                    <a:pt x="6299" y="7670"/>
                  </a:lnTo>
                  <a:lnTo>
                    <a:pt x="6362" y="7543"/>
                  </a:lnTo>
                  <a:lnTo>
                    <a:pt x="6400" y="7404"/>
                  </a:lnTo>
                  <a:lnTo>
                    <a:pt x="6477" y="7162"/>
                  </a:lnTo>
                  <a:lnTo>
                    <a:pt x="6477" y="7035"/>
                  </a:lnTo>
                  <a:lnTo>
                    <a:pt x="6464" y="6654"/>
                  </a:lnTo>
                  <a:lnTo>
                    <a:pt x="6438" y="6527"/>
                  </a:lnTo>
                  <a:lnTo>
                    <a:pt x="6261" y="6159"/>
                  </a:lnTo>
                  <a:lnTo>
                    <a:pt x="6108" y="5930"/>
                  </a:lnTo>
                  <a:lnTo>
                    <a:pt x="5930" y="5702"/>
                  </a:lnTo>
                  <a:lnTo>
                    <a:pt x="5676" y="5486"/>
                  </a:lnTo>
                  <a:lnTo>
                    <a:pt x="5461" y="5334"/>
                  </a:lnTo>
                  <a:lnTo>
                    <a:pt x="5334" y="5245"/>
                  </a:lnTo>
                  <a:lnTo>
                    <a:pt x="5156" y="5130"/>
                  </a:lnTo>
                  <a:lnTo>
                    <a:pt x="2298" y="3378"/>
                  </a:lnTo>
                  <a:lnTo>
                    <a:pt x="6083" y="1346"/>
                  </a:lnTo>
                  <a:lnTo>
                    <a:pt x="11379" y="4648"/>
                  </a:lnTo>
                  <a:lnTo>
                    <a:pt x="11569" y="4749"/>
                  </a:lnTo>
                  <a:lnTo>
                    <a:pt x="11696" y="4787"/>
                  </a:lnTo>
                  <a:lnTo>
                    <a:pt x="11836" y="4826"/>
                  </a:lnTo>
                  <a:lnTo>
                    <a:pt x="12255" y="4838"/>
                  </a:lnTo>
                  <a:lnTo>
                    <a:pt x="12433" y="4813"/>
                  </a:lnTo>
                  <a:lnTo>
                    <a:pt x="12560" y="4775"/>
                  </a:lnTo>
                  <a:lnTo>
                    <a:pt x="12712" y="4699"/>
                  </a:lnTo>
                  <a:lnTo>
                    <a:pt x="12852" y="4622"/>
                  </a:lnTo>
                  <a:lnTo>
                    <a:pt x="12979" y="4521"/>
                  </a:lnTo>
                  <a:lnTo>
                    <a:pt x="13055" y="4381"/>
                  </a:lnTo>
                  <a:close/>
                </a:path>
                <a:path w="43815" h="27940">
                  <a:moveTo>
                    <a:pt x="17373" y="20929"/>
                  </a:moveTo>
                  <a:lnTo>
                    <a:pt x="16065" y="20116"/>
                  </a:lnTo>
                  <a:lnTo>
                    <a:pt x="15938" y="20180"/>
                  </a:lnTo>
                  <a:lnTo>
                    <a:pt x="15811" y="20281"/>
                  </a:lnTo>
                  <a:lnTo>
                    <a:pt x="15773" y="20421"/>
                  </a:lnTo>
                  <a:lnTo>
                    <a:pt x="15748" y="20586"/>
                  </a:lnTo>
                  <a:lnTo>
                    <a:pt x="15798" y="20713"/>
                  </a:lnTo>
                  <a:lnTo>
                    <a:pt x="16002" y="20916"/>
                  </a:lnTo>
                  <a:lnTo>
                    <a:pt x="16179" y="20993"/>
                  </a:lnTo>
                  <a:lnTo>
                    <a:pt x="16306" y="21031"/>
                  </a:lnTo>
                  <a:lnTo>
                    <a:pt x="16484" y="21069"/>
                  </a:lnTo>
                  <a:lnTo>
                    <a:pt x="16611" y="21082"/>
                  </a:lnTo>
                  <a:lnTo>
                    <a:pt x="16814" y="21082"/>
                  </a:lnTo>
                  <a:lnTo>
                    <a:pt x="17005" y="21056"/>
                  </a:lnTo>
                  <a:lnTo>
                    <a:pt x="17170" y="21005"/>
                  </a:lnTo>
                  <a:lnTo>
                    <a:pt x="17348" y="20942"/>
                  </a:lnTo>
                  <a:close/>
                </a:path>
                <a:path w="43815" h="27940">
                  <a:moveTo>
                    <a:pt x="21856" y="10325"/>
                  </a:moveTo>
                  <a:lnTo>
                    <a:pt x="21805" y="10198"/>
                  </a:lnTo>
                  <a:lnTo>
                    <a:pt x="21717" y="9842"/>
                  </a:lnTo>
                  <a:lnTo>
                    <a:pt x="21590" y="9626"/>
                  </a:lnTo>
                  <a:lnTo>
                    <a:pt x="21437" y="9398"/>
                  </a:lnTo>
                  <a:lnTo>
                    <a:pt x="21234" y="9182"/>
                  </a:lnTo>
                  <a:lnTo>
                    <a:pt x="21005" y="8991"/>
                  </a:lnTo>
                  <a:lnTo>
                    <a:pt x="20866" y="8902"/>
                  </a:lnTo>
                  <a:lnTo>
                    <a:pt x="20739" y="8813"/>
                  </a:lnTo>
                  <a:lnTo>
                    <a:pt x="20599" y="8737"/>
                  </a:lnTo>
                  <a:lnTo>
                    <a:pt x="20078" y="8458"/>
                  </a:lnTo>
                  <a:lnTo>
                    <a:pt x="19900" y="8394"/>
                  </a:lnTo>
                  <a:lnTo>
                    <a:pt x="19900" y="10325"/>
                  </a:lnTo>
                  <a:lnTo>
                    <a:pt x="19900" y="10566"/>
                  </a:lnTo>
                  <a:lnTo>
                    <a:pt x="19837" y="10756"/>
                  </a:lnTo>
                  <a:lnTo>
                    <a:pt x="19773" y="10896"/>
                  </a:lnTo>
                  <a:lnTo>
                    <a:pt x="19659" y="11036"/>
                  </a:lnTo>
                  <a:lnTo>
                    <a:pt x="19545" y="11188"/>
                  </a:lnTo>
                  <a:lnTo>
                    <a:pt x="19380" y="11430"/>
                  </a:lnTo>
                  <a:lnTo>
                    <a:pt x="18161" y="11557"/>
                  </a:lnTo>
                  <a:lnTo>
                    <a:pt x="18161" y="12674"/>
                  </a:lnTo>
                  <a:lnTo>
                    <a:pt x="17767" y="12992"/>
                  </a:lnTo>
                  <a:lnTo>
                    <a:pt x="16979" y="13500"/>
                  </a:lnTo>
                  <a:lnTo>
                    <a:pt x="16649" y="13677"/>
                  </a:lnTo>
                  <a:lnTo>
                    <a:pt x="16510" y="13741"/>
                  </a:lnTo>
                  <a:lnTo>
                    <a:pt x="16129" y="13931"/>
                  </a:lnTo>
                  <a:lnTo>
                    <a:pt x="16002" y="14008"/>
                  </a:lnTo>
                  <a:lnTo>
                    <a:pt x="15532" y="14224"/>
                  </a:lnTo>
                  <a:lnTo>
                    <a:pt x="11988" y="15265"/>
                  </a:lnTo>
                  <a:lnTo>
                    <a:pt x="11849" y="15290"/>
                  </a:lnTo>
                  <a:lnTo>
                    <a:pt x="11722" y="15328"/>
                  </a:lnTo>
                  <a:lnTo>
                    <a:pt x="11595" y="15354"/>
                  </a:lnTo>
                  <a:lnTo>
                    <a:pt x="11277" y="15392"/>
                  </a:lnTo>
                  <a:lnTo>
                    <a:pt x="11061" y="15430"/>
                  </a:lnTo>
                  <a:lnTo>
                    <a:pt x="10375" y="15417"/>
                  </a:lnTo>
                  <a:lnTo>
                    <a:pt x="10147" y="15379"/>
                  </a:lnTo>
                  <a:lnTo>
                    <a:pt x="9855" y="15316"/>
                  </a:lnTo>
                  <a:lnTo>
                    <a:pt x="9550" y="15227"/>
                  </a:lnTo>
                  <a:lnTo>
                    <a:pt x="9372" y="15151"/>
                  </a:lnTo>
                  <a:lnTo>
                    <a:pt x="9207" y="15062"/>
                  </a:lnTo>
                  <a:lnTo>
                    <a:pt x="9067" y="14973"/>
                  </a:lnTo>
                  <a:lnTo>
                    <a:pt x="8839" y="14782"/>
                  </a:lnTo>
                  <a:lnTo>
                    <a:pt x="8648" y="14554"/>
                  </a:lnTo>
                  <a:lnTo>
                    <a:pt x="8547" y="14300"/>
                  </a:lnTo>
                  <a:lnTo>
                    <a:pt x="8509" y="14046"/>
                  </a:lnTo>
                  <a:lnTo>
                    <a:pt x="8547" y="13919"/>
                  </a:lnTo>
                  <a:lnTo>
                    <a:pt x="8572" y="13792"/>
                  </a:lnTo>
                  <a:lnTo>
                    <a:pt x="8712" y="13563"/>
                  </a:lnTo>
                  <a:lnTo>
                    <a:pt x="8839" y="13423"/>
                  </a:lnTo>
                  <a:lnTo>
                    <a:pt x="9042" y="13131"/>
                  </a:lnTo>
                  <a:lnTo>
                    <a:pt x="18161" y="12674"/>
                  </a:lnTo>
                  <a:lnTo>
                    <a:pt x="18161" y="11557"/>
                  </a:lnTo>
                  <a:lnTo>
                    <a:pt x="10248" y="11899"/>
                  </a:lnTo>
                  <a:lnTo>
                    <a:pt x="10655" y="11582"/>
                  </a:lnTo>
                  <a:lnTo>
                    <a:pt x="11442" y="11061"/>
                  </a:lnTo>
                  <a:lnTo>
                    <a:pt x="11874" y="10833"/>
                  </a:lnTo>
                  <a:lnTo>
                    <a:pt x="12001" y="10756"/>
                  </a:lnTo>
                  <a:lnTo>
                    <a:pt x="12293" y="10617"/>
                  </a:lnTo>
                  <a:lnTo>
                    <a:pt x="16319" y="9296"/>
                  </a:lnTo>
                  <a:lnTo>
                    <a:pt x="16471" y="9271"/>
                  </a:lnTo>
                  <a:lnTo>
                    <a:pt x="16637" y="9258"/>
                  </a:lnTo>
                  <a:lnTo>
                    <a:pt x="16916" y="9182"/>
                  </a:lnTo>
                  <a:lnTo>
                    <a:pt x="17119" y="9156"/>
                  </a:lnTo>
                  <a:lnTo>
                    <a:pt x="17576" y="9118"/>
                  </a:lnTo>
                  <a:lnTo>
                    <a:pt x="18034" y="9131"/>
                  </a:lnTo>
                  <a:lnTo>
                    <a:pt x="18249" y="9169"/>
                  </a:lnTo>
                  <a:lnTo>
                    <a:pt x="18656" y="9258"/>
                  </a:lnTo>
                  <a:lnTo>
                    <a:pt x="18859" y="9334"/>
                  </a:lnTo>
                  <a:lnTo>
                    <a:pt x="19202" y="9486"/>
                  </a:lnTo>
                  <a:lnTo>
                    <a:pt x="19354" y="9601"/>
                  </a:lnTo>
                  <a:lnTo>
                    <a:pt x="19634" y="9817"/>
                  </a:lnTo>
                  <a:lnTo>
                    <a:pt x="19773" y="9994"/>
                  </a:lnTo>
                  <a:lnTo>
                    <a:pt x="19837" y="10121"/>
                  </a:lnTo>
                  <a:lnTo>
                    <a:pt x="19900" y="10325"/>
                  </a:lnTo>
                  <a:lnTo>
                    <a:pt x="19900" y="8394"/>
                  </a:lnTo>
                  <a:lnTo>
                    <a:pt x="19558" y="8267"/>
                  </a:lnTo>
                  <a:lnTo>
                    <a:pt x="18783" y="8102"/>
                  </a:lnTo>
                  <a:lnTo>
                    <a:pt x="18567" y="8077"/>
                  </a:lnTo>
                  <a:lnTo>
                    <a:pt x="18364" y="8039"/>
                  </a:lnTo>
                  <a:lnTo>
                    <a:pt x="17957" y="8013"/>
                  </a:lnTo>
                  <a:lnTo>
                    <a:pt x="17754" y="8013"/>
                  </a:lnTo>
                  <a:lnTo>
                    <a:pt x="17551" y="8001"/>
                  </a:lnTo>
                  <a:lnTo>
                    <a:pt x="17119" y="8013"/>
                  </a:lnTo>
                  <a:lnTo>
                    <a:pt x="16929" y="8039"/>
                  </a:lnTo>
                  <a:lnTo>
                    <a:pt x="16738" y="8051"/>
                  </a:lnTo>
                  <a:lnTo>
                    <a:pt x="16332" y="8115"/>
                  </a:lnTo>
                  <a:lnTo>
                    <a:pt x="16065" y="8191"/>
                  </a:lnTo>
                  <a:lnTo>
                    <a:pt x="15341" y="8305"/>
                  </a:lnTo>
                  <a:lnTo>
                    <a:pt x="14084" y="8610"/>
                  </a:lnTo>
                  <a:lnTo>
                    <a:pt x="13487" y="8813"/>
                  </a:lnTo>
                  <a:lnTo>
                    <a:pt x="12877" y="8991"/>
                  </a:lnTo>
                  <a:lnTo>
                    <a:pt x="11734" y="9423"/>
                  </a:lnTo>
                  <a:lnTo>
                    <a:pt x="11201" y="9690"/>
                  </a:lnTo>
                  <a:lnTo>
                    <a:pt x="10706" y="9918"/>
                  </a:lnTo>
                  <a:lnTo>
                    <a:pt x="10553" y="10020"/>
                  </a:lnTo>
                  <a:lnTo>
                    <a:pt x="10388" y="10121"/>
                  </a:lnTo>
                  <a:lnTo>
                    <a:pt x="10058" y="10299"/>
                  </a:lnTo>
                  <a:lnTo>
                    <a:pt x="9144" y="10883"/>
                  </a:lnTo>
                  <a:lnTo>
                    <a:pt x="8343" y="11531"/>
                  </a:lnTo>
                  <a:lnTo>
                    <a:pt x="7645" y="12217"/>
                  </a:lnTo>
                  <a:lnTo>
                    <a:pt x="7353" y="12573"/>
                  </a:lnTo>
                  <a:lnTo>
                    <a:pt x="7277" y="12700"/>
                  </a:lnTo>
                  <a:lnTo>
                    <a:pt x="7112" y="12915"/>
                  </a:lnTo>
                  <a:lnTo>
                    <a:pt x="6985" y="13068"/>
                  </a:lnTo>
                  <a:lnTo>
                    <a:pt x="6832" y="13284"/>
                  </a:lnTo>
                  <a:lnTo>
                    <a:pt x="6769" y="13411"/>
                  </a:lnTo>
                  <a:lnTo>
                    <a:pt x="6629" y="13766"/>
                  </a:lnTo>
                  <a:lnTo>
                    <a:pt x="6578" y="13995"/>
                  </a:lnTo>
                  <a:lnTo>
                    <a:pt x="6578" y="14224"/>
                  </a:lnTo>
                  <a:lnTo>
                    <a:pt x="6629" y="14478"/>
                  </a:lnTo>
                  <a:lnTo>
                    <a:pt x="6705" y="14706"/>
                  </a:lnTo>
                  <a:lnTo>
                    <a:pt x="6832" y="14935"/>
                  </a:lnTo>
                  <a:lnTo>
                    <a:pt x="7543" y="15659"/>
                  </a:lnTo>
                  <a:lnTo>
                    <a:pt x="7708" y="15773"/>
                  </a:lnTo>
                  <a:lnTo>
                    <a:pt x="7861" y="15862"/>
                  </a:lnTo>
                  <a:lnTo>
                    <a:pt x="8496" y="16167"/>
                  </a:lnTo>
                  <a:lnTo>
                    <a:pt x="8851" y="16294"/>
                  </a:lnTo>
                  <a:lnTo>
                    <a:pt x="9055" y="16319"/>
                  </a:lnTo>
                  <a:lnTo>
                    <a:pt x="9232" y="16383"/>
                  </a:lnTo>
                  <a:lnTo>
                    <a:pt x="9842" y="16497"/>
                  </a:lnTo>
                  <a:lnTo>
                    <a:pt x="10439" y="16548"/>
                  </a:lnTo>
                  <a:lnTo>
                    <a:pt x="11277" y="16535"/>
                  </a:lnTo>
                  <a:lnTo>
                    <a:pt x="11696" y="16497"/>
                  </a:lnTo>
                  <a:lnTo>
                    <a:pt x="12280" y="16395"/>
                  </a:lnTo>
                  <a:lnTo>
                    <a:pt x="12420" y="16357"/>
                  </a:lnTo>
                  <a:lnTo>
                    <a:pt x="13068" y="16243"/>
                  </a:lnTo>
                  <a:lnTo>
                    <a:pt x="14351" y="15938"/>
                  </a:lnTo>
                  <a:lnTo>
                    <a:pt x="14947" y="15735"/>
                  </a:lnTo>
                  <a:lnTo>
                    <a:pt x="15544" y="15557"/>
                  </a:lnTo>
                  <a:lnTo>
                    <a:pt x="16687" y="15125"/>
                  </a:lnTo>
                  <a:lnTo>
                    <a:pt x="17703" y="14630"/>
                  </a:lnTo>
                  <a:lnTo>
                    <a:pt x="17856" y="14541"/>
                  </a:lnTo>
                  <a:lnTo>
                    <a:pt x="18364" y="14274"/>
                  </a:lnTo>
                  <a:lnTo>
                    <a:pt x="19291" y="13677"/>
                  </a:lnTo>
                  <a:lnTo>
                    <a:pt x="20078" y="13030"/>
                  </a:lnTo>
                  <a:lnTo>
                    <a:pt x="20777" y="12344"/>
                  </a:lnTo>
                  <a:lnTo>
                    <a:pt x="21043" y="11988"/>
                  </a:lnTo>
                  <a:lnTo>
                    <a:pt x="21323" y="11645"/>
                  </a:lnTo>
                  <a:lnTo>
                    <a:pt x="21386" y="11518"/>
                  </a:lnTo>
                  <a:lnTo>
                    <a:pt x="21805" y="10680"/>
                  </a:lnTo>
                  <a:lnTo>
                    <a:pt x="21856" y="10325"/>
                  </a:lnTo>
                  <a:close/>
                </a:path>
                <a:path w="43815" h="27940">
                  <a:moveTo>
                    <a:pt x="30187" y="19291"/>
                  </a:moveTo>
                  <a:lnTo>
                    <a:pt x="30111" y="19138"/>
                  </a:lnTo>
                  <a:lnTo>
                    <a:pt x="30010" y="19011"/>
                  </a:lnTo>
                  <a:lnTo>
                    <a:pt x="29883" y="18935"/>
                  </a:lnTo>
                  <a:lnTo>
                    <a:pt x="29730" y="18859"/>
                  </a:lnTo>
                  <a:lnTo>
                    <a:pt x="29578" y="18808"/>
                  </a:lnTo>
                  <a:lnTo>
                    <a:pt x="29425" y="18783"/>
                  </a:lnTo>
                  <a:lnTo>
                    <a:pt x="22618" y="18097"/>
                  </a:lnTo>
                  <a:lnTo>
                    <a:pt x="28943" y="14693"/>
                  </a:lnTo>
                  <a:lnTo>
                    <a:pt x="29083" y="14592"/>
                  </a:lnTo>
                  <a:lnTo>
                    <a:pt x="29210" y="14452"/>
                  </a:lnTo>
                  <a:lnTo>
                    <a:pt x="29222" y="14173"/>
                  </a:lnTo>
                  <a:lnTo>
                    <a:pt x="29121" y="14020"/>
                  </a:lnTo>
                  <a:lnTo>
                    <a:pt x="28981" y="13906"/>
                  </a:lnTo>
                  <a:lnTo>
                    <a:pt x="28829" y="13830"/>
                  </a:lnTo>
                  <a:lnTo>
                    <a:pt x="28702" y="13792"/>
                  </a:lnTo>
                  <a:lnTo>
                    <a:pt x="28549" y="13754"/>
                  </a:lnTo>
                  <a:lnTo>
                    <a:pt x="28359" y="13728"/>
                  </a:lnTo>
                  <a:lnTo>
                    <a:pt x="28143" y="13728"/>
                  </a:lnTo>
                  <a:lnTo>
                    <a:pt x="27965" y="13754"/>
                  </a:lnTo>
                  <a:lnTo>
                    <a:pt x="27813" y="13804"/>
                  </a:lnTo>
                  <a:lnTo>
                    <a:pt x="27622" y="13881"/>
                  </a:lnTo>
                  <a:lnTo>
                    <a:pt x="19977" y="17995"/>
                  </a:lnTo>
                  <a:lnTo>
                    <a:pt x="19824" y="18072"/>
                  </a:lnTo>
                  <a:lnTo>
                    <a:pt x="16065" y="20104"/>
                  </a:lnTo>
                  <a:lnTo>
                    <a:pt x="17373" y="20916"/>
                  </a:lnTo>
                  <a:lnTo>
                    <a:pt x="20840" y="19050"/>
                  </a:lnTo>
                  <a:lnTo>
                    <a:pt x="22999" y="19278"/>
                  </a:lnTo>
                  <a:lnTo>
                    <a:pt x="20599" y="23304"/>
                  </a:lnTo>
                  <a:lnTo>
                    <a:pt x="20548" y="23545"/>
                  </a:lnTo>
                  <a:lnTo>
                    <a:pt x="20624" y="23698"/>
                  </a:lnTo>
                  <a:lnTo>
                    <a:pt x="20739" y="23825"/>
                  </a:lnTo>
                  <a:lnTo>
                    <a:pt x="20891" y="23914"/>
                  </a:lnTo>
                  <a:lnTo>
                    <a:pt x="21018" y="23964"/>
                  </a:lnTo>
                  <a:lnTo>
                    <a:pt x="21196" y="24015"/>
                  </a:lnTo>
                  <a:lnTo>
                    <a:pt x="21386" y="24041"/>
                  </a:lnTo>
                  <a:lnTo>
                    <a:pt x="21602" y="24041"/>
                  </a:lnTo>
                  <a:lnTo>
                    <a:pt x="21742" y="24028"/>
                  </a:lnTo>
                  <a:lnTo>
                    <a:pt x="21894" y="24003"/>
                  </a:lnTo>
                  <a:lnTo>
                    <a:pt x="22059" y="23952"/>
                  </a:lnTo>
                  <a:lnTo>
                    <a:pt x="22212" y="23863"/>
                  </a:lnTo>
                  <a:lnTo>
                    <a:pt x="22352" y="23749"/>
                  </a:lnTo>
                  <a:lnTo>
                    <a:pt x="24942" y="19481"/>
                  </a:lnTo>
                  <a:lnTo>
                    <a:pt x="29044" y="19888"/>
                  </a:lnTo>
                  <a:lnTo>
                    <a:pt x="29286" y="19888"/>
                  </a:lnTo>
                  <a:lnTo>
                    <a:pt x="29464" y="19875"/>
                  </a:lnTo>
                  <a:lnTo>
                    <a:pt x="29616" y="19850"/>
                  </a:lnTo>
                  <a:lnTo>
                    <a:pt x="29756" y="19786"/>
                  </a:lnTo>
                  <a:lnTo>
                    <a:pt x="29946" y="19710"/>
                  </a:lnTo>
                  <a:lnTo>
                    <a:pt x="30099" y="19558"/>
                  </a:lnTo>
                  <a:lnTo>
                    <a:pt x="30162" y="19431"/>
                  </a:lnTo>
                  <a:lnTo>
                    <a:pt x="30187" y="19291"/>
                  </a:lnTo>
                  <a:close/>
                </a:path>
                <a:path w="43815" h="27940">
                  <a:moveTo>
                    <a:pt x="43434" y="24231"/>
                  </a:moveTo>
                  <a:lnTo>
                    <a:pt x="41859" y="21907"/>
                  </a:lnTo>
                  <a:lnTo>
                    <a:pt x="41719" y="21793"/>
                  </a:lnTo>
                  <a:lnTo>
                    <a:pt x="38633" y="20777"/>
                  </a:lnTo>
                  <a:lnTo>
                    <a:pt x="38315" y="20726"/>
                  </a:lnTo>
                  <a:lnTo>
                    <a:pt x="37426" y="20662"/>
                  </a:lnTo>
                  <a:lnTo>
                    <a:pt x="37096" y="20662"/>
                  </a:lnTo>
                  <a:lnTo>
                    <a:pt x="33909" y="21221"/>
                  </a:lnTo>
                  <a:lnTo>
                    <a:pt x="33642" y="21297"/>
                  </a:lnTo>
                  <a:lnTo>
                    <a:pt x="33147" y="21526"/>
                  </a:lnTo>
                  <a:lnTo>
                    <a:pt x="32943" y="21640"/>
                  </a:lnTo>
                  <a:lnTo>
                    <a:pt x="32816" y="21717"/>
                  </a:lnTo>
                  <a:lnTo>
                    <a:pt x="31800" y="22263"/>
                  </a:lnTo>
                  <a:lnTo>
                    <a:pt x="31661" y="22326"/>
                  </a:lnTo>
                  <a:lnTo>
                    <a:pt x="31432" y="22453"/>
                  </a:lnTo>
                  <a:lnTo>
                    <a:pt x="31051" y="22707"/>
                  </a:lnTo>
                  <a:lnTo>
                    <a:pt x="30886" y="22834"/>
                  </a:lnTo>
                  <a:lnTo>
                    <a:pt x="30429" y="23266"/>
                  </a:lnTo>
                  <a:lnTo>
                    <a:pt x="30302" y="23431"/>
                  </a:lnTo>
                  <a:lnTo>
                    <a:pt x="30175" y="23571"/>
                  </a:lnTo>
                  <a:lnTo>
                    <a:pt x="29997" y="23888"/>
                  </a:lnTo>
                  <a:lnTo>
                    <a:pt x="29857" y="24218"/>
                  </a:lnTo>
                  <a:lnTo>
                    <a:pt x="29781" y="24549"/>
                  </a:lnTo>
                  <a:lnTo>
                    <a:pt x="29768" y="24726"/>
                  </a:lnTo>
                  <a:lnTo>
                    <a:pt x="29768" y="24892"/>
                  </a:lnTo>
                  <a:lnTo>
                    <a:pt x="29794" y="25234"/>
                  </a:lnTo>
                  <a:lnTo>
                    <a:pt x="29845" y="25400"/>
                  </a:lnTo>
                  <a:lnTo>
                    <a:pt x="27749" y="26543"/>
                  </a:lnTo>
                  <a:lnTo>
                    <a:pt x="26606" y="25819"/>
                  </a:lnTo>
                  <a:lnTo>
                    <a:pt x="26454" y="25742"/>
                  </a:lnTo>
                  <a:lnTo>
                    <a:pt x="26276" y="25704"/>
                  </a:lnTo>
                  <a:lnTo>
                    <a:pt x="26136" y="25666"/>
                  </a:lnTo>
                  <a:lnTo>
                    <a:pt x="25971" y="25641"/>
                  </a:lnTo>
                  <a:lnTo>
                    <a:pt x="25781" y="25641"/>
                  </a:lnTo>
                  <a:lnTo>
                    <a:pt x="25590" y="25666"/>
                  </a:lnTo>
                  <a:lnTo>
                    <a:pt x="25412" y="25717"/>
                  </a:lnTo>
                  <a:lnTo>
                    <a:pt x="25234" y="25793"/>
                  </a:lnTo>
                  <a:lnTo>
                    <a:pt x="25107" y="25882"/>
                  </a:lnTo>
                  <a:lnTo>
                    <a:pt x="24968" y="25996"/>
                  </a:lnTo>
                  <a:lnTo>
                    <a:pt x="24904" y="26162"/>
                  </a:lnTo>
                  <a:lnTo>
                    <a:pt x="24917" y="26289"/>
                  </a:lnTo>
                  <a:lnTo>
                    <a:pt x="24980" y="26428"/>
                  </a:lnTo>
                  <a:lnTo>
                    <a:pt x="25158" y="26568"/>
                  </a:lnTo>
                  <a:lnTo>
                    <a:pt x="26822" y="27597"/>
                  </a:lnTo>
                  <a:lnTo>
                    <a:pt x="26974" y="27698"/>
                  </a:lnTo>
                  <a:lnTo>
                    <a:pt x="27127" y="27774"/>
                  </a:lnTo>
                  <a:lnTo>
                    <a:pt x="27292" y="27825"/>
                  </a:lnTo>
                  <a:lnTo>
                    <a:pt x="27432" y="27863"/>
                  </a:lnTo>
                  <a:lnTo>
                    <a:pt x="27584" y="27876"/>
                  </a:lnTo>
                  <a:lnTo>
                    <a:pt x="27838" y="27876"/>
                  </a:lnTo>
                  <a:lnTo>
                    <a:pt x="28028" y="27851"/>
                  </a:lnTo>
                  <a:lnTo>
                    <a:pt x="28155" y="27813"/>
                  </a:lnTo>
                  <a:lnTo>
                    <a:pt x="28321" y="27736"/>
                  </a:lnTo>
                  <a:lnTo>
                    <a:pt x="31508" y="26022"/>
                  </a:lnTo>
                  <a:lnTo>
                    <a:pt x="31673" y="25946"/>
                  </a:lnTo>
                  <a:lnTo>
                    <a:pt x="31813" y="25806"/>
                  </a:lnTo>
                  <a:lnTo>
                    <a:pt x="31851" y="25654"/>
                  </a:lnTo>
                  <a:lnTo>
                    <a:pt x="31851" y="25514"/>
                  </a:lnTo>
                  <a:lnTo>
                    <a:pt x="31800" y="25387"/>
                  </a:lnTo>
                  <a:lnTo>
                    <a:pt x="31686" y="24879"/>
                  </a:lnTo>
                  <a:lnTo>
                    <a:pt x="31711" y="24752"/>
                  </a:lnTo>
                  <a:lnTo>
                    <a:pt x="31750" y="24434"/>
                  </a:lnTo>
                  <a:lnTo>
                    <a:pt x="32829" y="23228"/>
                  </a:lnTo>
                  <a:lnTo>
                    <a:pt x="32969" y="23152"/>
                  </a:lnTo>
                  <a:lnTo>
                    <a:pt x="34251" y="22453"/>
                  </a:lnTo>
                  <a:lnTo>
                    <a:pt x="34378" y="22390"/>
                  </a:lnTo>
                  <a:lnTo>
                    <a:pt x="37541" y="21793"/>
                  </a:lnTo>
                  <a:lnTo>
                    <a:pt x="38379" y="21882"/>
                  </a:lnTo>
                  <a:lnTo>
                    <a:pt x="38976" y="22009"/>
                  </a:lnTo>
                  <a:lnTo>
                    <a:pt x="39890" y="22339"/>
                  </a:lnTo>
                  <a:lnTo>
                    <a:pt x="40195" y="22491"/>
                  </a:lnTo>
                  <a:lnTo>
                    <a:pt x="40335" y="22580"/>
                  </a:lnTo>
                  <a:lnTo>
                    <a:pt x="40741" y="22872"/>
                  </a:lnTo>
                  <a:lnTo>
                    <a:pt x="40970" y="23075"/>
                  </a:lnTo>
                  <a:lnTo>
                    <a:pt x="41148" y="23291"/>
                  </a:lnTo>
                  <a:lnTo>
                    <a:pt x="41211" y="23418"/>
                  </a:lnTo>
                  <a:lnTo>
                    <a:pt x="41402" y="23749"/>
                  </a:lnTo>
                  <a:lnTo>
                    <a:pt x="41427" y="23876"/>
                  </a:lnTo>
                  <a:lnTo>
                    <a:pt x="41478" y="24003"/>
                  </a:lnTo>
                  <a:lnTo>
                    <a:pt x="41490" y="24371"/>
                  </a:lnTo>
                  <a:lnTo>
                    <a:pt x="41478" y="24498"/>
                  </a:lnTo>
                  <a:lnTo>
                    <a:pt x="41427" y="24726"/>
                  </a:lnTo>
                  <a:lnTo>
                    <a:pt x="40132" y="26098"/>
                  </a:lnTo>
                  <a:lnTo>
                    <a:pt x="38849" y="26784"/>
                  </a:lnTo>
                  <a:lnTo>
                    <a:pt x="40157" y="27609"/>
                  </a:lnTo>
                  <a:lnTo>
                    <a:pt x="41351" y="26962"/>
                  </a:lnTo>
                  <a:lnTo>
                    <a:pt x="41656" y="26797"/>
                  </a:lnTo>
                  <a:lnTo>
                    <a:pt x="43408" y="24574"/>
                  </a:lnTo>
                  <a:lnTo>
                    <a:pt x="43434" y="2423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112034" y="1466913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746" y="4699"/>
                  </a:moveTo>
                  <a:lnTo>
                    <a:pt x="3683" y="4546"/>
                  </a:lnTo>
                  <a:lnTo>
                    <a:pt x="3568" y="4419"/>
                  </a:lnTo>
                  <a:lnTo>
                    <a:pt x="2044" y="5092"/>
                  </a:lnTo>
                  <a:lnTo>
                    <a:pt x="2184" y="5168"/>
                  </a:lnTo>
                  <a:lnTo>
                    <a:pt x="2311" y="5207"/>
                  </a:lnTo>
                  <a:lnTo>
                    <a:pt x="2514" y="5257"/>
                  </a:lnTo>
                  <a:lnTo>
                    <a:pt x="2908" y="5270"/>
                  </a:lnTo>
                  <a:lnTo>
                    <a:pt x="3048" y="5245"/>
                  </a:lnTo>
                  <a:lnTo>
                    <a:pt x="3225" y="5207"/>
                  </a:lnTo>
                  <a:lnTo>
                    <a:pt x="3378" y="5130"/>
                  </a:lnTo>
                  <a:lnTo>
                    <a:pt x="3517" y="5054"/>
                  </a:lnTo>
                  <a:lnTo>
                    <a:pt x="3632" y="4927"/>
                  </a:lnTo>
                  <a:lnTo>
                    <a:pt x="3746" y="4749"/>
                  </a:lnTo>
                  <a:close/>
                </a:path>
                <a:path w="33654" h="55244">
                  <a:moveTo>
                    <a:pt x="11442" y="558"/>
                  </a:moveTo>
                  <a:lnTo>
                    <a:pt x="11391" y="381"/>
                  </a:lnTo>
                  <a:lnTo>
                    <a:pt x="11264" y="241"/>
                  </a:lnTo>
                  <a:lnTo>
                    <a:pt x="11036" y="101"/>
                  </a:lnTo>
                  <a:lnTo>
                    <a:pt x="10871" y="50"/>
                  </a:lnTo>
                  <a:lnTo>
                    <a:pt x="10680" y="12"/>
                  </a:lnTo>
                  <a:lnTo>
                    <a:pt x="10541" y="0"/>
                  </a:lnTo>
                  <a:lnTo>
                    <a:pt x="10363" y="0"/>
                  </a:lnTo>
                  <a:lnTo>
                    <a:pt x="10172" y="25"/>
                  </a:lnTo>
                  <a:lnTo>
                    <a:pt x="10007" y="76"/>
                  </a:lnTo>
                  <a:lnTo>
                    <a:pt x="9817" y="152"/>
                  </a:lnTo>
                  <a:lnTo>
                    <a:pt x="8636" y="787"/>
                  </a:lnTo>
                  <a:lnTo>
                    <a:pt x="8496" y="850"/>
                  </a:lnTo>
                  <a:lnTo>
                    <a:pt x="8305" y="952"/>
                  </a:lnTo>
                  <a:lnTo>
                    <a:pt x="6223" y="1435"/>
                  </a:lnTo>
                  <a:lnTo>
                    <a:pt x="6057" y="1460"/>
                  </a:lnTo>
                  <a:lnTo>
                    <a:pt x="5854" y="1460"/>
                  </a:lnTo>
                  <a:lnTo>
                    <a:pt x="5067" y="1409"/>
                  </a:lnTo>
                  <a:lnTo>
                    <a:pt x="4584" y="1358"/>
                  </a:lnTo>
                  <a:lnTo>
                    <a:pt x="4457" y="1320"/>
                  </a:lnTo>
                  <a:lnTo>
                    <a:pt x="4254" y="1308"/>
                  </a:lnTo>
                  <a:lnTo>
                    <a:pt x="4076" y="1308"/>
                  </a:lnTo>
                  <a:lnTo>
                    <a:pt x="3937" y="1320"/>
                  </a:lnTo>
                  <a:lnTo>
                    <a:pt x="3797" y="1333"/>
                  </a:lnTo>
                  <a:lnTo>
                    <a:pt x="3606" y="1397"/>
                  </a:lnTo>
                  <a:lnTo>
                    <a:pt x="3454" y="1498"/>
                  </a:lnTo>
                  <a:lnTo>
                    <a:pt x="469" y="3111"/>
                  </a:lnTo>
                  <a:lnTo>
                    <a:pt x="317" y="3175"/>
                  </a:lnTo>
                  <a:lnTo>
                    <a:pt x="190" y="3238"/>
                  </a:lnTo>
                  <a:lnTo>
                    <a:pt x="76" y="3365"/>
                  </a:lnTo>
                  <a:lnTo>
                    <a:pt x="12" y="3492"/>
                  </a:lnTo>
                  <a:lnTo>
                    <a:pt x="0" y="3644"/>
                  </a:lnTo>
                  <a:lnTo>
                    <a:pt x="50" y="3784"/>
                  </a:lnTo>
                  <a:lnTo>
                    <a:pt x="165" y="3911"/>
                  </a:lnTo>
                  <a:lnTo>
                    <a:pt x="292" y="4000"/>
                  </a:lnTo>
                  <a:lnTo>
                    <a:pt x="419" y="4064"/>
                  </a:lnTo>
                  <a:lnTo>
                    <a:pt x="2044" y="5080"/>
                  </a:lnTo>
                  <a:lnTo>
                    <a:pt x="3467" y="4318"/>
                  </a:lnTo>
                  <a:lnTo>
                    <a:pt x="2324" y="3619"/>
                  </a:lnTo>
                  <a:lnTo>
                    <a:pt x="4432" y="2489"/>
                  </a:lnTo>
                  <a:lnTo>
                    <a:pt x="4711" y="2514"/>
                  </a:lnTo>
                  <a:lnTo>
                    <a:pt x="5295" y="2565"/>
                  </a:lnTo>
                  <a:lnTo>
                    <a:pt x="5880" y="2578"/>
                  </a:lnTo>
                  <a:lnTo>
                    <a:pt x="6451" y="2552"/>
                  </a:lnTo>
                  <a:lnTo>
                    <a:pt x="9385" y="1866"/>
                  </a:lnTo>
                  <a:lnTo>
                    <a:pt x="9525" y="1816"/>
                  </a:lnTo>
                  <a:lnTo>
                    <a:pt x="9740" y="1701"/>
                  </a:lnTo>
                  <a:lnTo>
                    <a:pt x="9956" y="1600"/>
                  </a:lnTo>
                  <a:lnTo>
                    <a:pt x="11137" y="965"/>
                  </a:lnTo>
                  <a:lnTo>
                    <a:pt x="11290" y="863"/>
                  </a:lnTo>
                  <a:lnTo>
                    <a:pt x="11391" y="711"/>
                  </a:lnTo>
                  <a:lnTo>
                    <a:pt x="11442" y="558"/>
                  </a:lnTo>
                  <a:close/>
                </a:path>
                <a:path w="33654" h="55244">
                  <a:moveTo>
                    <a:pt x="15722" y="44411"/>
                  </a:moveTo>
                  <a:lnTo>
                    <a:pt x="15633" y="43307"/>
                  </a:lnTo>
                  <a:lnTo>
                    <a:pt x="15443" y="43319"/>
                  </a:lnTo>
                  <a:lnTo>
                    <a:pt x="15316" y="43345"/>
                  </a:lnTo>
                  <a:lnTo>
                    <a:pt x="15100" y="43421"/>
                  </a:lnTo>
                  <a:lnTo>
                    <a:pt x="14922" y="43497"/>
                  </a:lnTo>
                  <a:lnTo>
                    <a:pt x="14782" y="43637"/>
                  </a:lnTo>
                  <a:lnTo>
                    <a:pt x="14732" y="43815"/>
                  </a:lnTo>
                  <a:lnTo>
                    <a:pt x="14744" y="43980"/>
                  </a:lnTo>
                  <a:lnTo>
                    <a:pt x="14909" y="44196"/>
                  </a:lnTo>
                  <a:lnTo>
                    <a:pt x="15062" y="44284"/>
                  </a:lnTo>
                  <a:lnTo>
                    <a:pt x="15189" y="44335"/>
                  </a:lnTo>
                  <a:lnTo>
                    <a:pt x="15316" y="44386"/>
                  </a:lnTo>
                  <a:lnTo>
                    <a:pt x="15494" y="44411"/>
                  </a:lnTo>
                  <a:lnTo>
                    <a:pt x="15722" y="44411"/>
                  </a:lnTo>
                  <a:close/>
                </a:path>
                <a:path w="33654" h="55244">
                  <a:moveTo>
                    <a:pt x="27546" y="47523"/>
                  </a:moveTo>
                  <a:lnTo>
                    <a:pt x="27444" y="47358"/>
                  </a:lnTo>
                  <a:lnTo>
                    <a:pt x="27317" y="47244"/>
                  </a:lnTo>
                  <a:lnTo>
                    <a:pt x="25831" y="47955"/>
                  </a:lnTo>
                  <a:lnTo>
                    <a:pt x="25958" y="48031"/>
                  </a:lnTo>
                  <a:lnTo>
                    <a:pt x="26085" y="48082"/>
                  </a:lnTo>
                  <a:lnTo>
                    <a:pt x="26263" y="48120"/>
                  </a:lnTo>
                  <a:lnTo>
                    <a:pt x="26441" y="48158"/>
                  </a:lnTo>
                  <a:lnTo>
                    <a:pt x="26720" y="48158"/>
                  </a:lnTo>
                  <a:lnTo>
                    <a:pt x="26873" y="48133"/>
                  </a:lnTo>
                  <a:lnTo>
                    <a:pt x="27000" y="48107"/>
                  </a:lnTo>
                  <a:lnTo>
                    <a:pt x="27152" y="48044"/>
                  </a:lnTo>
                  <a:lnTo>
                    <a:pt x="27305" y="47967"/>
                  </a:lnTo>
                  <a:lnTo>
                    <a:pt x="27457" y="47828"/>
                  </a:lnTo>
                  <a:lnTo>
                    <a:pt x="27546" y="47675"/>
                  </a:lnTo>
                  <a:lnTo>
                    <a:pt x="27546" y="47523"/>
                  </a:lnTo>
                  <a:close/>
                </a:path>
                <a:path w="33654" h="55244">
                  <a:moveTo>
                    <a:pt x="28054" y="25247"/>
                  </a:moveTo>
                  <a:lnTo>
                    <a:pt x="27965" y="24142"/>
                  </a:lnTo>
                  <a:lnTo>
                    <a:pt x="27825" y="24155"/>
                  </a:lnTo>
                  <a:lnTo>
                    <a:pt x="27647" y="24180"/>
                  </a:lnTo>
                  <a:lnTo>
                    <a:pt x="27482" y="24244"/>
                  </a:lnTo>
                  <a:lnTo>
                    <a:pt x="27330" y="24295"/>
                  </a:lnTo>
                  <a:lnTo>
                    <a:pt x="27203" y="24384"/>
                  </a:lnTo>
                  <a:lnTo>
                    <a:pt x="27101" y="24511"/>
                  </a:lnTo>
                  <a:lnTo>
                    <a:pt x="27063" y="24650"/>
                  </a:lnTo>
                  <a:lnTo>
                    <a:pt x="27089" y="24815"/>
                  </a:lnTo>
                  <a:lnTo>
                    <a:pt x="27165" y="24955"/>
                  </a:lnTo>
                  <a:lnTo>
                    <a:pt x="27330" y="25095"/>
                  </a:lnTo>
                  <a:lnTo>
                    <a:pt x="27482" y="25158"/>
                  </a:lnTo>
                  <a:lnTo>
                    <a:pt x="27647" y="25222"/>
                  </a:lnTo>
                  <a:lnTo>
                    <a:pt x="27825" y="25247"/>
                  </a:lnTo>
                  <a:lnTo>
                    <a:pt x="28054" y="25247"/>
                  </a:lnTo>
                  <a:close/>
                </a:path>
                <a:path w="33654" h="55244">
                  <a:moveTo>
                    <a:pt x="31191" y="29641"/>
                  </a:moveTo>
                  <a:lnTo>
                    <a:pt x="31153" y="29514"/>
                  </a:lnTo>
                  <a:lnTo>
                    <a:pt x="30734" y="24714"/>
                  </a:lnTo>
                  <a:lnTo>
                    <a:pt x="30734" y="24587"/>
                  </a:lnTo>
                  <a:lnTo>
                    <a:pt x="30670" y="24422"/>
                  </a:lnTo>
                  <a:lnTo>
                    <a:pt x="30543" y="24307"/>
                  </a:lnTo>
                  <a:lnTo>
                    <a:pt x="30378" y="24206"/>
                  </a:lnTo>
                  <a:lnTo>
                    <a:pt x="30226" y="24155"/>
                  </a:lnTo>
                  <a:lnTo>
                    <a:pt x="30099" y="24117"/>
                  </a:lnTo>
                  <a:lnTo>
                    <a:pt x="29959" y="24091"/>
                  </a:lnTo>
                  <a:lnTo>
                    <a:pt x="29730" y="24079"/>
                  </a:lnTo>
                  <a:lnTo>
                    <a:pt x="27965" y="24130"/>
                  </a:lnTo>
                  <a:lnTo>
                    <a:pt x="28054" y="25234"/>
                  </a:lnTo>
                  <a:lnTo>
                    <a:pt x="28841" y="25222"/>
                  </a:lnTo>
                  <a:lnTo>
                    <a:pt x="29171" y="29006"/>
                  </a:lnTo>
                  <a:lnTo>
                    <a:pt x="14401" y="27127"/>
                  </a:lnTo>
                  <a:lnTo>
                    <a:pt x="14058" y="27101"/>
                  </a:lnTo>
                  <a:lnTo>
                    <a:pt x="13893" y="27127"/>
                  </a:lnTo>
                  <a:lnTo>
                    <a:pt x="13728" y="27178"/>
                  </a:lnTo>
                  <a:lnTo>
                    <a:pt x="13589" y="27241"/>
                  </a:lnTo>
                  <a:lnTo>
                    <a:pt x="13449" y="27305"/>
                  </a:lnTo>
                  <a:lnTo>
                    <a:pt x="13309" y="27419"/>
                  </a:lnTo>
                  <a:lnTo>
                    <a:pt x="13246" y="27559"/>
                  </a:lnTo>
                  <a:lnTo>
                    <a:pt x="13233" y="27711"/>
                  </a:lnTo>
                  <a:lnTo>
                    <a:pt x="13284" y="27838"/>
                  </a:lnTo>
                  <a:lnTo>
                    <a:pt x="13423" y="27965"/>
                  </a:lnTo>
                  <a:lnTo>
                    <a:pt x="13563" y="28054"/>
                  </a:lnTo>
                  <a:lnTo>
                    <a:pt x="13779" y="28143"/>
                  </a:lnTo>
                  <a:lnTo>
                    <a:pt x="13944" y="28194"/>
                  </a:lnTo>
                  <a:lnTo>
                    <a:pt x="29845" y="30226"/>
                  </a:lnTo>
                  <a:lnTo>
                    <a:pt x="30048" y="30251"/>
                  </a:lnTo>
                  <a:lnTo>
                    <a:pt x="30391" y="30251"/>
                  </a:lnTo>
                  <a:lnTo>
                    <a:pt x="30518" y="30238"/>
                  </a:lnTo>
                  <a:lnTo>
                    <a:pt x="30657" y="30213"/>
                  </a:lnTo>
                  <a:lnTo>
                    <a:pt x="30784" y="30162"/>
                  </a:lnTo>
                  <a:lnTo>
                    <a:pt x="30937" y="30099"/>
                  </a:lnTo>
                  <a:lnTo>
                    <a:pt x="31064" y="30010"/>
                  </a:lnTo>
                  <a:lnTo>
                    <a:pt x="31165" y="29870"/>
                  </a:lnTo>
                  <a:lnTo>
                    <a:pt x="31191" y="29743"/>
                  </a:lnTo>
                  <a:close/>
                </a:path>
                <a:path w="33654" h="55244">
                  <a:moveTo>
                    <a:pt x="31508" y="43942"/>
                  </a:moveTo>
                  <a:lnTo>
                    <a:pt x="31419" y="42837"/>
                  </a:lnTo>
                  <a:lnTo>
                    <a:pt x="21082" y="43141"/>
                  </a:lnTo>
                  <a:lnTo>
                    <a:pt x="20891" y="43141"/>
                  </a:lnTo>
                  <a:lnTo>
                    <a:pt x="20751" y="43154"/>
                  </a:lnTo>
                  <a:lnTo>
                    <a:pt x="15633" y="43294"/>
                  </a:lnTo>
                  <a:lnTo>
                    <a:pt x="15722" y="44399"/>
                  </a:lnTo>
                  <a:lnTo>
                    <a:pt x="20497" y="44272"/>
                  </a:lnTo>
                  <a:lnTo>
                    <a:pt x="21894" y="45237"/>
                  </a:lnTo>
                  <a:lnTo>
                    <a:pt x="15557" y="47434"/>
                  </a:lnTo>
                  <a:lnTo>
                    <a:pt x="15405" y="47498"/>
                  </a:lnTo>
                  <a:lnTo>
                    <a:pt x="15240" y="47599"/>
                  </a:lnTo>
                  <a:lnTo>
                    <a:pt x="15113" y="47752"/>
                  </a:lnTo>
                  <a:lnTo>
                    <a:pt x="15074" y="47967"/>
                  </a:lnTo>
                  <a:lnTo>
                    <a:pt x="15138" y="48094"/>
                  </a:lnTo>
                  <a:lnTo>
                    <a:pt x="15240" y="48221"/>
                  </a:lnTo>
                  <a:lnTo>
                    <a:pt x="15379" y="48310"/>
                  </a:lnTo>
                  <a:lnTo>
                    <a:pt x="15519" y="48374"/>
                  </a:lnTo>
                  <a:lnTo>
                    <a:pt x="15671" y="48437"/>
                  </a:lnTo>
                  <a:lnTo>
                    <a:pt x="15811" y="48450"/>
                  </a:lnTo>
                  <a:lnTo>
                    <a:pt x="16014" y="48463"/>
                  </a:lnTo>
                  <a:lnTo>
                    <a:pt x="16154" y="48463"/>
                  </a:lnTo>
                  <a:lnTo>
                    <a:pt x="16319" y="48450"/>
                  </a:lnTo>
                  <a:lnTo>
                    <a:pt x="16484" y="48399"/>
                  </a:lnTo>
                  <a:lnTo>
                    <a:pt x="23139" y="46101"/>
                  </a:lnTo>
                  <a:lnTo>
                    <a:pt x="25844" y="47942"/>
                  </a:lnTo>
                  <a:lnTo>
                    <a:pt x="27317" y="47244"/>
                  </a:lnTo>
                  <a:lnTo>
                    <a:pt x="22923" y="44196"/>
                  </a:lnTo>
                  <a:lnTo>
                    <a:pt x="31508" y="43942"/>
                  </a:lnTo>
                  <a:close/>
                </a:path>
                <a:path w="33654" h="55244">
                  <a:moveTo>
                    <a:pt x="31813" y="36347"/>
                  </a:moveTo>
                  <a:lnTo>
                    <a:pt x="29870" y="36410"/>
                  </a:lnTo>
                  <a:lnTo>
                    <a:pt x="29883" y="36550"/>
                  </a:lnTo>
                  <a:lnTo>
                    <a:pt x="29845" y="36690"/>
                  </a:lnTo>
                  <a:lnTo>
                    <a:pt x="29743" y="36918"/>
                  </a:lnTo>
                  <a:lnTo>
                    <a:pt x="29654" y="37045"/>
                  </a:lnTo>
                  <a:lnTo>
                    <a:pt x="29540" y="37172"/>
                  </a:lnTo>
                  <a:lnTo>
                    <a:pt x="29413" y="37274"/>
                  </a:lnTo>
                  <a:lnTo>
                    <a:pt x="29260" y="37376"/>
                  </a:lnTo>
                  <a:lnTo>
                    <a:pt x="29108" y="37465"/>
                  </a:lnTo>
                  <a:lnTo>
                    <a:pt x="28943" y="37541"/>
                  </a:lnTo>
                  <a:lnTo>
                    <a:pt x="28740" y="37617"/>
                  </a:lnTo>
                  <a:lnTo>
                    <a:pt x="28600" y="37668"/>
                  </a:lnTo>
                  <a:lnTo>
                    <a:pt x="28473" y="37693"/>
                  </a:lnTo>
                  <a:lnTo>
                    <a:pt x="28346" y="37719"/>
                  </a:lnTo>
                  <a:lnTo>
                    <a:pt x="28181" y="37782"/>
                  </a:lnTo>
                  <a:lnTo>
                    <a:pt x="27736" y="37922"/>
                  </a:lnTo>
                  <a:lnTo>
                    <a:pt x="25514" y="37007"/>
                  </a:lnTo>
                  <a:lnTo>
                    <a:pt x="25514" y="38379"/>
                  </a:lnTo>
                  <a:lnTo>
                    <a:pt x="24879" y="38468"/>
                  </a:lnTo>
                  <a:lnTo>
                    <a:pt x="23723" y="38569"/>
                  </a:lnTo>
                  <a:lnTo>
                    <a:pt x="23368" y="38595"/>
                  </a:lnTo>
                  <a:lnTo>
                    <a:pt x="23139" y="38595"/>
                  </a:lnTo>
                  <a:lnTo>
                    <a:pt x="21793" y="38595"/>
                  </a:lnTo>
                  <a:lnTo>
                    <a:pt x="17970" y="38100"/>
                  </a:lnTo>
                  <a:lnTo>
                    <a:pt x="17805" y="38061"/>
                  </a:lnTo>
                  <a:lnTo>
                    <a:pt x="17665" y="38023"/>
                  </a:lnTo>
                  <a:lnTo>
                    <a:pt x="17538" y="37985"/>
                  </a:lnTo>
                  <a:lnTo>
                    <a:pt x="17233" y="37909"/>
                  </a:lnTo>
                  <a:lnTo>
                    <a:pt x="17018" y="37846"/>
                  </a:lnTo>
                  <a:lnTo>
                    <a:pt x="16865" y="37769"/>
                  </a:lnTo>
                  <a:lnTo>
                    <a:pt x="16687" y="37693"/>
                  </a:lnTo>
                  <a:lnTo>
                    <a:pt x="16522" y="37604"/>
                  </a:lnTo>
                  <a:lnTo>
                    <a:pt x="16383" y="37490"/>
                  </a:lnTo>
                  <a:lnTo>
                    <a:pt x="16243" y="37312"/>
                  </a:lnTo>
                  <a:lnTo>
                    <a:pt x="16116" y="37147"/>
                  </a:lnTo>
                  <a:lnTo>
                    <a:pt x="16065" y="37020"/>
                  </a:lnTo>
                  <a:lnTo>
                    <a:pt x="16027" y="36893"/>
                  </a:lnTo>
                  <a:lnTo>
                    <a:pt x="16002" y="36741"/>
                  </a:lnTo>
                  <a:lnTo>
                    <a:pt x="16052" y="36474"/>
                  </a:lnTo>
                  <a:lnTo>
                    <a:pt x="16141" y="36296"/>
                  </a:lnTo>
                  <a:lnTo>
                    <a:pt x="16230" y="36169"/>
                  </a:lnTo>
                  <a:lnTo>
                    <a:pt x="16408" y="36004"/>
                  </a:lnTo>
                  <a:lnTo>
                    <a:pt x="16598" y="35852"/>
                  </a:lnTo>
                  <a:lnTo>
                    <a:pt x="16776" y="35763"/>
                  </a:lnTo>
                  <a:lnTo>
                    <a:pt x="17106" y="35610"/>
                  </a:lnTo>
                  <a:lnTo>
                    <a:pt x="17233" y="35572"/>
                  </a:lnTo>
                  <a:lnTo>
                    <a:pt x="17386" y="35534"/>
                  </a:lnTo>
                  <a:lnTo>
                    <a:pt x="17526" y="35509"/>
                  </a:lnTo>
                  <a:lnTo>
                    <a:pt x="17703" y="35445"/>
                  </a:lnTo>
                  <a:lnTo>
                    <a:pt x="18122" y="35331"/>
                  </a:lnTo>
                  <a:lnTo>
                    <a:pt x="25514" y="38379"/>
                  </a:lnTo>
                  <a:lnTo>
                    <a:pt x="25514" y="37007"/>
                  </a:lnTo>
                  <a:lnTo>
                    <a:pt x="20345" y="34861"/>
                  </a:lnTo>
                  <a:lnTo>
                    <a:pt x="21005" y="34759"/>
                  </a:lnTo>
                  <a:lnTo>
                    <a:pt x="22174" y="34645"/>
                  </a:lnTo>
                  <a:lnTo>
                    <a:pt x="22745" y="34645"/>
                  </a:lnTo>
                  <a:lnTo>
                    <a:pt x="24079" y="34645"/>
                  </a:lnTo>
                  <a:lnTo>
                    <a:pt x="25273" y="34721"/>
                  </a:lnTo>
                  <a:lnTo>
                    <a:pt x="25857" y="34772"/>
                  </a:lnTo>
                  <a:lnTo>
                    <a:pt x="27571" y="35039"/>
                  </a:lnTo>
                  <a:lnTo>
                    <a:pt x="28041" y="35166"/>
                  </a:lnTo>
                  <a:lnTo>
                    <a:pt x="28168" y="35191"/>
                  </a:lnTo>
                  <a:lnTo>
                    <a:pt x="28321" y="35229"/>
                  </a:lnTo>
                  <a:lnTo>
                    <a:pt x="28460" y="35255"/>
                  </a:lnTo>
                  <a:lnTo>
                    <a:pt x="28651" y="35318"/>
                  </a:lnTo>
                  <a:lnTo>
                    <a:pt x="28867" y="35382"/>
                  </a:lnTo>
                  <a:lnTo>
                    <a:pt x="29019" y="35458"/>
                  </a:lnTo>
                  <a:lnTo>
                    <a:pt x="29197" y="35534"/>
                  </a:lnTo>
                  <a:lnTo>
                    <a:pt x="29349" y="35623"/>
                  </a:lnTo>
                  <a:lnTo>
                    <a:pt x="29502" y="35737"/>
                  </a:lnTo>
                  <a:lnTo>
                    <a:pt x="29692" y="35966"/>
                  </a:lnTo>
                  <a:lnTo>
                    <a:pt x="29832" y="36207"/>
                  </a:lnTo>
                  <a:lnTo>
                    <a:pt x="29857" y="36334"/>
                  </a:lnTo>
                  <a:lnTo>
                    <a:pt x="31800" y="36347"/>
                  </a:lnTo>
                  <a:lnTo>
                    <a:pt x="31788" y="36220"/>
                  </a:lnTo>
                  <a:lnTo>
                    <a:pt x="31724" y="35991"/>
                  </a:lnTo>
                  <a:lnTo>
                    <a:pt x="31483" y="35534"/>
                  </a:lnTo>
                  <a:lnTo>
                    <a:pt x="31089" y="35115"/>
                  </a:lnTo>
                  <a:lnTo>
                    <a:pt x="30962" y="35013"/>
                  </a:lnTo>
                  <a:lnTo>
                    <a:pt x="30556" y="34747"/>
                  </a:lnTo>
                  <a:lnTo>
                    <a:pt x="29921" y="34442"/>
                  </a:lnTo>
                  <a:lnTo>
                    <a:pt x="29730" y="34378"/>
                  </a:lnTo>
                  <a:lnTo>
                    <a:pt x="29565" y="34315"/>
                  </a:lnTo>
                  <a:lnTo>
                    <a:pt x="29184" y="34201"/>
                  </a:lnTo>
                  <a:lnTo>
                    <a:pt x="28917" y="34163"/>
                  </a:lnTo>
                  <a:lnTo>
                    <a:pt x="28752" y="34150"/>
                  </a:lnTo>
                  <a:lnTo>
                    <a:pt x="28587" y="34112"/>
                  </a:lnTo>
                  <a:lnTo>
                    <a:pt x="28244" y="34010"/>
                  </a:lnTo>
                  <a:lnTo>
                    <a:pt x="26936" y="33756"/>
                  </a:lnTo>
                  <a:lnTo>
                    <a:pt x="26250" y="33680"/>
                  </a:lnTo>
                  <a:lnTo>
                    <a:pt x="25577" y="33591"/>
                  </a:lnTo>
                  <a:lnTo>
                    <a:pt x="24206" y="33528"/>
                  </a:lnTo>
                  <a:lnTo>
                    <a:pt x="23507" y="33528"/>
                  </a:lnTo>
                  <a:lnTo>
                    <a:pt x="23291" y="33515"/>
                  </a:lnTo>
                  <a:lnTo>
                    <a:pt x="22809" y="33528"/>
                  </a:lnTo>
                  <a:lnTo>
                    <a:pt x="22669" y="33528"/>
                  </a:lnTo>
                  <a:lnTo>
                    <a:pt x="22529" y="33540"/>
                  </a:lnTo>
                  <a:lnTo>
                    <a:pt x="21971" y="33553"/>
                  </a:lnTo>
                  <a:lnTo>
                    <a:pt x="17360" y="34315"/>
                  </a:lnTo>
                  <a:lnTo>
                    <a:pt x="17170" y="34340"/>
                  </a:lnTo>
                  <a:lnTo>
                    <a:pt x="16764" y="34493"/>
                  </a:lnTo>
                  <a:lnTo>
                    <a:pt x="16624" y="34531"/>
                  </a:lnTo>
                  <a:lnTo>
                    <a:pt x="16484" y="34569"/>
                  </a:lnTo>
                  <a:lnTo>
                    <a:pt x="16154" y="34645"/>
                  </a:lnTo>
                  <a:lnTo>
                    <a:pt x="14820" y="35382"/>
                  </a:lnTo>
                  <a:lnTo>
                    <a:pt x="14693" y="35471"/>
                  </a:lnTo>
                  <a:lnTo>
                    <a:pt x="14490" y="35687"/>
                  </a:lnTo>
                  <a:lnTo>
                    <a:pt x="14325" y="35902"/>
                  </a:lnTo>
                  <a:lnTo>
                    <a:pt x="14198" y="36144"/>
                  </a:lnTo>
                  <a:lnTo>
                    <a:pt x="14122" y="36372"/>
                  </a:lnTo>
                  <a:lnTo>
                    <a:pt x="14071" y="36601"/>
                  </a:lnTo>
                  <a:lnTo>
                    <a:pt x="14071" y="36880"/>
                  </a:lnTo>
                  <a:lnTo>
                    <a:pt x="14097" y="37007"/>
                  </a:lnTo>
                  <a:lnTo>
                    <a:pt x="14490" y="37782"/>
                  </a:lnTo>
                  <a:lnTo>
                    <a:pt x="14566" y="37909"/>
                  </a:lnTo>
                  <a:lnTo>
                    <a:pt x="14795" y="38112"/>
                  </a:lnTo>
                  <a:lnTo>
                    <a:pt x="14922" y="38214"/>
                  </a:lnTo>
                  <a:lnTo>
                    <a:pt x="15316" y="38481"/>
                  </a:lnTo>
                  <a:lnTo>
                    <a:pt x="15633" y="38633"/>
                  </a:lnTo>
                  <a:lnTo>
                    <a:pt x="15963" y="38785"/>
                  </a:lnTo>
                  <a:lnTo>
                    <a:pt x="16154" y="38849"/>
                  </a:lnTo>
                  <a:lnTo>
                    <a:pt x="16319" y="38912"/>
                  </a:lnTo>
                  <a:lnTo>
                    <a:pt x="16954" y="39065"/>
                  </a:lnTo>
                  <a:lnTo>
                    <a:pt x="17640" y="39230"/>
                  </a:lnTo>
                  <a:lnTo>
                    <a:pt x="18948" y="39471"/>
                  </a:lnTo>
                  <a:lnTo>
                    <a:pt x="20307" y="39624"/>
                  </a:lnTo>
                  <a:lnTo>
                    <a:pt x="21666" y="39700"/>
                  </a:lnTo>
                  <a:lnTo>
                    <a:pt x="22999" y="39700"/>
                  </a:lnTo>
                  <a:lnTo>
                    <a:pt x="23228" y="39712"/>
                  </a:lnTo>
                  <a:lnTo>
                    <a:pt x="29121" y="38747"/>
                  </a:lnTo>
                  <a:lnTo>
                    <a:pt x="29362" y="38684"/>
                  </a:lnTo>
                  <a:lnTo>
                    <a:pt x="29730" y="38582"/>
                  </a:lnTo>
                  <a:lnTo>
                    <a:pt x="29895" y="38506"/>
                  </a:lnTo>
                  <a:lnTo>
                    <a:pt x="30060" y="38455"/>
                  </a:lnTo>
                  <a:lnTo>
                    <a:pt x="30543" y="38214"/>
                  </a:lnTo>
                  <a:lnTo>
                    <a:pt x="30683" y="38125"/>
                  </a:lnTo>
                  <a:lnTo>
                    <a:pt x="30962" y="37960"/>
                  </a:lnTo>
                  <a:lnTo>
                    <a:pt x="31191" y="37757"/>
                  </a:lnTo>
                  <a:lnTo>
                    <a:pt x="31394" y="37541"/>
                  </a:lnTo>
                  <a:lnTo>
                    <a:pt x="31470" y="37414"/>
                  </a:lnTo>
                  <a:lnTo>
                    <a:pt x="31673" y="37096"/>
                  </a:lnTo>
                  <a:lnTo>
                    <a:pt x="31711" y="36969"/>
                  </a:lnTo>
                  <a:lnTo>
                    <a:pt x="31762" y="36842"/>
                  </a:lnTo>
                  <a:lnTo>
                    <a:pt x="31813" y="36626"/>
                  </a:lnTo>
                  <a:lnTo>
                    <a:pt x="31813" y="36347"/>
                  </a:lnTo>
                  <a:close/>
                </a:path>
                <a:path w="33654" h="55244">
                  <a:moveTo>
                    <a:pt x="32435" y="43319"/>
                  </a:moveTo>
                  <a:lnTo>
                    <a:pt x="32372" y="43154"/>
                  </a:lnTo>
                  <a:lnTo>
                    <a:pt x="32245" y="43053"/>
                  </a:lnTo>
                  <a:lnTo>
                    <a:pt x="32092" y="42951"/>
                  </a:lnTo>
                  <a:lnTo>
                    <a:pt x="31953" y="42900"/>
                  </a:lnTo>
                  <a:lnTo>
                    <a:pt x="31788" y="42849"/>
                  </a:lnTo>
                  <a:lnTo>
                    <a:pt x="31661" y="42824"/>
                  </a:lnTo>
                  <a:lnTo>
                    <a:pt x="31432" y="42824"/>
                  </a:lnTo>
                  <a:lnTo>
                    <a:pt x="31521" y="43929"/>
                  </a:lnTo>
                  <a:lnTo>
                    <a:pt x="31673" y="43916"/>
                  </a:lnTo>
                  <a:lnTo>
                    <a:pt x="31838" y="43891"/>
                  </a:lnTo>
                  <a:lnTo>
                    <a:pt x="32067" y="43815"/>
                  </a:lnTo>
                  <a:lnTo>
                    <a:pt x="32207" y="43751"/>
                  </a:lnTo>
                  <a:lnTo>
                    <a:pt x="32346" y="43637"/>
                  </a:lnTo>
                  <a:lnTo>
                    <a:pt x="32423" y="43484"/>
                  </a:lnTo>
                  <a:lnTo>
                    <a:pt x="32435" y="43319"/>
                  </a:lnTo>
                  <a:close/>
                </a:path>
                <a:path w="33654" h="55244">
                  <a:moveTo>
                    <a:pt x="33426" y="54178"/>
                  </a:moveTo>
                  <a:lnTo>
                    <a:pt x="33401" y="53975"/>
                  </a:lnTo>
                  <a:lnTo>
                    <a:pt x="33299" y="53632"/>
                  </a:lnTo>
                  <a:lnTo>
                    <a:pt x="33210" y="53467"/>
                  </a:lnTo>
                  <a:lnTo>
                    <a:pt x="33147" y="53276"/>
                  </a:lnTo>
                  <a:lnTo>
                    <a:pt x="32943" y="52946"/>
                  </a:lnTo>
                  <a:lnTo>
                    <a:pt x="29248" y="50952"/>
                  </a:lnTo>
                  <a:lnTo>
                    <a:pt x="28981" y="50888"/>
                  </a:lnTo>
                  <a:lnTo>
                    <a:pt x="28384" y="50800"/>
                  </a:lnTo>
                  <a:lnTo>
                    <a:pt x="27787" y="50749"/>
                  </a:lnTo>
                  <a:lnTo>
                    <a:pt x="27165" y="50736"/>
                  </a:lnTo>
                  <a:lnTo>
                    <a:pt x="27000" y="50749"/>
                  </a:lnTo>
                  <a:lnTo>
                    <a:pt x="26860" y="50749"/>
                  </a:lnTo>
                  <a:lnTo>
                    <a:pt x="26708" y="50761"/>
                  </a:lnTo>
                  <a:lnTo>
                    <a:pt x="25349" y="50800"/>
                  </a:lnTo>
                  <a:lnTo>
                    <a:pt x="25107" y="50787"/>
                  </a:lnTo>
                  <a:lnTo>
                    <a:pt x="24968" y="50812"/>
                  </a:lnTo>
                  <a:lnTo>
                    <a:pt x="20307" y="52463"/>
                  </a:lnTo>
                  <a:lnTo>
                    <a:pt x="17437" y="52578"/>
                  </a:lnTo>
                  <a:lnTo>
                    <a:pt x="17348" y="51600"/>
                  </a:lnTo>
                  <a:lnTo>
                    <a:pt x="17322" y="51447"/>
                  </a:lnTo>
                  <a:lnTo>
                    <a:pt x="17157" y="51295"/>
                  </a:lnTo>
                  <a:lnTo>
                    <a:pt x="17030" y="51206"/>
                  </a:lnTo>
                  <a:lnTo>
                    <a:pt x="16852" y="51130"/>
                  </a:lnTo>
                  <a:lnTo>
                    <a:pt x="16725" y="51092"/>
                  </a:lnTo>
                  <a:lnTo>
                    <a:pt x="16586" y="51066"/>
                  </a:lnTo>
                  <a:lnTo>
                    <a:pt x="16205" y="51066"/>
                  </a:lnTo>
                  <a:lnTo>
                    <a:pt x="16027" y="51092"/>
                  </a:lnTo>
                  <a:lnTo>
                    <a:pt x="15798" y="51168"/>
                  </a:lnTo>
                  <a:lnTo>
                    <a:pt x="15671" y="51244"/>
                  </a:lnTo>
                  <a:lnTo>
                    <a:pt x="15532" y="51346"/>
                  </a:lnTo>
                  <a:lnTo>
                    <a:pt x="15443" y="51511"/>
                  </a:lnTo>
                  <a:lnTo>
                    <a:pt x="15430" y="51650"/>
                  </a:lnTo>
                  <a:lnTo>
                    <a:pt x="15557" y="53162"/>
                  </a:lnTo>
                  <a:lnTo>
                    <a:pt x="15608" y="53314"/>
                  </a:lnTo>
                  <a:lnTo>
                    <a:pt x="15748" y="53467"/>
                  </a:lnTo>
                  <a:lnTo>
                    <a:pt x="15925" y="53555"/>
                  </a:lnTo>
                  <a:lnTo>
                    <a:pt x="16052" y="53606"/>
                  </a:lnTo>
                  <a:lnTo>
                    <a:pt x="16217" y="53670"/>
                  </a:lnTo>
                  <a:lnTo>
                    <a:pt x="16344" y="53682"/>
                  </a:lnTo>
                  <a:lnTo>
                    <a:pt x="16573" y="53695"/>
                  </a:lnTo>
                  <a:lnTo>
                    <a:pt x="20955" y="53568"/>
                  </a:lnTo>
                  <a:lnTo>
                    <a:pt x="21120" y="53555"/>
                  </a:lnTo>
                  <a:lnTo>
                    <a:pt x="21259" y="53530"/>
                  </a:lnTo>
                  <a:lnTo>
                    <a:pt x="21412" y="53479"/>
                  </a:lnTo>
                  <a:lnTo>
                    <a:pt x="21551" y="53416"/>
                  </a:lnTo>
                  <a:lnTo>
                    <a:pt x="21691" y="53340"/>
                  </a:lnTo>
                  <a:lnTo>
                    <a:pt x="21805" y="53213"/>
                  </a:lnTo>
                  <a:lnTo>
                    <a:pt x="21920" y="53073"/>
                  </a:lnTo>
                  <a:lnTo>
                    <a:pt x="22059" y="52933"/>
                  </a:lnTo>
                  <a:lnTo>
                    <a:pt x="22567" y="52578"/>
                  </a:lnTo>
                  <a:lnTo>
                    <a:pt x="24434" y="51981"/>
                  </a:lnTo>
                  <a:lnTo>
                    <a:pt x="25006" y="51904"/>
                  </a:lnTo>
                  <a:lnTo>
                    <a:pt x="25209" y="51904"/>
                  </a:lnTo>
                  <a:lnTo>
                    <a:pt x="26974" y="51866"/>
                  </a:lnTo>
                  <a:lnTo>
                    <a:pt x="27597" y="51866"/>
                  </a:lnTo>
                  <a:lnTo>
                    <a:pt x="30619" y="52857"/>
                  </a:lnTo>
                  <a:lnTo>
                    <a:pt x="30759" y="52946"/>
                  </a:lnTo>
                  <a:lnTo>
                    <a:pt x="31483" y="54216"/>
                  </a:lnTo>
                  <a:lnTo>
                    <a:pt x="31534" y="54356"/>
                  </a:lnTo>
                  <a:lnTo>
                    <a:pt x="31661" y="54495"/>
                  </a:lnTo>
                  <a:lnTo>
                    <a:pt x="31813" y="54584"/>
                  </a:lnTo>
                  <a:lnTo>
                    <a:pt x="31991" y="54673"/>
                  </a:lnTo>
                  <a:lnTo>
                    <a:pt x="32131" y="54711"/>
                  </a:lnTo>
                  <a:lnTo>
                    <a:pt x="32270" y="54724"/>
                  </a:lnTo>
                  <a:lnTo>
                    <a:pt x="32537" y="54737"/>
                  </a:lnTo>
                  <a:lnTo>
                    <a:pt x="32689" y="54724"/>
                  </a:lnTo>
                  <a:lnTo>
                    <a:pt x="32829" y="54698"/>
                  </a:lnTo>
                  <a:lnTo>
                    <a:pt x="32994" y="54648"/>
                  </a:lnTo>
                  <a:lnTo>
                    <a:pt x="33147" y="54559"/>
                  </a:lnTo>
                  <a:lnTo>
                    <a:pt x="33286" y="54483"/>
                  </a:lnTo>
                  <a:lnTo>
                    <a:pt x="33388" y="54343"/>
                  </a:lnTo>
                  <a:lnTo>
                    <a:pt x="33426" y="5417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090990" y="1517979"/>
              <a:ext cx="54610" cy="48895"/>
            </a:xfrm>
            <a:custGeom>
              <a:avLst/>
              <a:gdLst/>
              <a:ahLst/>
              <a:cxnLst/>
              <a:rect l="l" t="t" r="r" b="b"/>
              <a:pathLst>
                <a:path w="54609" h="48894">
                  <a:moveTo>
                    <a:pt x="18402" y="45859"/>
                  </a:moveTo>
                  <a:lnTo>
                    <a:pt x="10071" y="42252"/>
                  </a:lnTo>
                  <a:lnTo>
                    <a:pt x="9906" y="42176"/>
                  </a:lnTo>
                  <a:lnTo>
                    <a:pt x="5778" y="40373"/>
                  </a:lnTo>
                  <a:lnTo>
                    <a:pt x="5651" y="40322"/>
                  </a:lnTo>
                  <a:lnTo>
                    <a:pt x="5499" y="40297"/>
                  </a:lnTo>
                  <a:lnTo>
                    <a:pt x="5029" y="40271"/>
                  </a:lnTo>
                  <a:lnTo>
                    <a:pt x="4902" y="40309"/>
                  </a:lnTo>
                  <a:lnTo>
                    <a:pt x="4749" y="40322"/>
                  </a:lnTo>
                  <a:lnTo>
                    <a:pt x="4597" y="40386"/>
                  </a:lnTo>
                  <a:lnTo>
                    <a:pt x="4457" y="40462"/>
                  </a:lnTo>
                  <a:lnTo>
                    <a:pt x="4330" y="40589"/>
                  </a:lnTo>
                  <a:lnTo>
                    <a:pt x="4254" y="40767"/>
                  </a:lnTo>
                  <a:lnTo>
                    <a:pt x="4254" y="40906"/>
                  </a:lnTo>
                  <a:lnTo>
                    <a:pt x="4292" y="41033"/>
                  </a:lnTo>
                  <a:lnTo>
                    <a:pt x="4457" y="41173"/>
                  </a:lnTo>
                  <a:lnTo>
                    <a:pt x="4622" y="41262"/>
                  </a:lnTo>
                  <a:lnTo>
                    <a:pt x="8432" y="42938"/>
                  </a:lnTo>
                  <a:lnTo>
                    <a:pt x="8420" y="44196"/>
                  </a:lnTo>
                  <a:lnTo>
                    <a:pt x="1130" y="43522"/>
                  </a:lnTo>
                  <a:lnTo>
                    <a:pt x="800" y="43522"/>
                  </a:lnTo>
                  <a:lnTo>
                    <a:pt x="609" y="43548"/>
                  </a:lnTo>
                  <a:lnTo>
                    <a:pt x="457" y="43611"/>
                  </a:lnTo>
                  <a:lnTo>
                    <a:pt x="292" y="43662"/>
                  </a:lnTo>
                  <a:lnTo>
                    <a:pt x="165" y="43751"/>
                  </a:lnTo>
                  <a:lnTo>
                    <a:pt x="50" y="43878"/>
                  </a:lnTo>
                  <a:lnTo>
                    <a:pt x="12" y="44018"/>
                  </a:lnTo>
                  <a:lnTo>
                    <a:pt x="25" y="44183"/>
                  </a:lnTo>
                  <a:lnTo>
                    <a:pt x="101" y="44323"/>
                  </a:lnTo>
                  <a:lnTo>
                    <a:pt x="266" y="44462"/>
                  </a:lnTo>
                  <a:lnTo>
                    <a:pt x="469" y="44538"/>
                  </a:lnTo>
                  <a:lnTo>
                    <a:pt x="622" y="44602"/>
                  </a:lnTo>
                  <a:lnTo>
                    <a:pt x="762" y="44615"/>
                  </a:lnTo>
                  <a:lnTo>
                    <a:pt x="8420" y="45326"/>
                  </a:lnTo>
                  <a:lnTo>
                    <a:pt x="8420" y="47726"/>
                  </a:lnTo>
                  <a:lnTo>
                    <a:pt x="8445" y="47866"/>
                  </a:lnTo>
                  <a:lnTo>
                    <a:pt x="8559" y="48018"/>
                  </a:lnTo>
                  <a:lnTo>
                    <a:pt x="8686" y="48094"/>
                  </a:lnTo>
                  <a:lnTo>
                    <a:pt x="8826" y="48171"/>
                  </a:lnTo>
                  <a:lnTo>
                    <a:pt x="8978" y="48234"/>
                  </a:lnTo>
                  <a:lnTo>
                    <a:pt x="9156" y="48260"/>
                  </a:lnTo>
                  <a:lnTo>
                    <a:pt x="9525" y="48285"/>
                  </a:lnTo>
                  <a:lnTo>
                    <a:pt x="9715" y="48247"/>
                  </a:lnTo>
                  <a:lnTo>
                    <a:pt x="9880" y="48209"/>
                  </a:lnTo>
                  <a:lnTo>
                    <a:pt x="10033" y="48145"/>
                  </a:lnTo>
                  <a:lnTo>
                    <a:pt x="10160" y="48056"/>
                  </a:lnTo>
                  <a:lnTo>
                    <a:pt x="10287" y="47942"/>
                  </a:lnTo>
                  <a:lnTo>
                    <a:pt x="10350" y="47815"/>
                  </a:lnTo>
                  <a:lnTo>
                    <a:pt x="10363" y="43776"/>
                  </a:lnTo>
                  <a:lnTo>
                    <a:pt x="17246" y="46761"/>
                  </a:lnTo>
                  <a:lnTo>
                    <a:pt x="18402" y="45859"/>
                  </a:lnTo>
                  <a:close/>
                </a:path>
                <a:path w="54609" h="48894">
                  <a:moveTo>
                    <a:pt x="18783" y="46253"/>
                  </a:moveTo>
                  <a:lnTo>
                    <a:pt x="18745" y="46113"/>
                  </a:lnTo>
                  <a:lnTo>
                    <a:pt x="18580" y="45961"/>
                  </a:lnTo>
                  <a:lnTo>
                    <a:pt x="18415" y="45872"/>
                  </a:lnTo>
                  <a:lnTo>
                    <a:pt x="17259" y="46761"/>
                  </a:lnTo>
                  <a:lnTo>
                    <a:pt x="17386" y="46812"/>
                  </a:lnTo>
                  <a:lnTo>
                    <a:pt x="17538" y="46850"/>
                  </a:lnTo>
                  <a:lnTo>
                    <a:pt x="18008" y="46863"/>
                  </a:lnTo>
                  <a:lnTo>
                    <a:pt x="18135" y="46824"/>
                  </a:lnTo>
                  <a:lnTo>
                    <a:pt x="18275" y="46812"/>
                  </a:lnTo>
                  <a:lnTo>
                    <a:pt x="18440" y="46748"/>
                  </a:lnTo>
                  <a:lnTo>
                    <a:pt x="18580" y="46672"/>
                  </a:lnTo>
                  <a:lnTo>
                    <a:pt x="18707" y="46570"/>
                  </a:lnTo>
                  <a:lnTo>
                    <a:pt x="18770" y="46431"/>
                  </a:lnTo>
                  <a:lnTo>
                    <a:pt x="18783" y="46253"/>
                  </a:lnTo>
                  <a:close/>
                </a:path>
                <a:path w="54609" h="48894">
                  <a:moveTo>
                    <a:pt x="25920" y="41059"/>
                  </a:moveTo>
                  <a:lnTo>
                    <a:pt x="24371" y="40386"/>
                  </a:lnTo>
                  <a:lnTo>
                    <a:pt x="24206" y="40500"/>
                  </a:lnTo>
                  <a:lnTo>
                    <a:pt x="24053" y="40576"/>
                  </a:lnTo>
                  <a:lnTo>
                    <a:pt x="23685" y="40741"/>
                  </a:lnTo>
                  <a:lnTo>
                    <a:pt x="23266" y="40843"/>
                  </a:lnTo>
                  <a:lnTo>
                    <a:pt x="22720" y="40906"/>
                  </a:lnTo>
                  <a:lnTo>
                    <a:pt x="22390" y="40906"/>
                  </a:lnTo>
                  <a:lnTo>
                    <a:pt x="22161" y="40894"/>
                  </a:lnTo>
                  <a:lnTo>
                    <a:pt x="21958" y="40868"/>
                  </a:lnTo>
                  <a:lnTo>
                    <a:pt x="21831" y="40843"/>
                  </a:lnTo>
                  <a:lnTo>
                    <a:pt x="21691" y="40817"/>
                  </a:lnTo>
                  <a:lnTo>
                    <a:pt x="21564" y="40792"/>
                  </a:lnTo>
                  <a:lnTo>
                    <a:pt x="21183" y="40754"/>
                  </a:lnTo>
                  <a:lnTo>
                    <a:pt x="21043" y="40728"/>
                  </a:lnTo>
                  <a:lnTo>
                    <a:pt x="18846" y="35788"/>
                  </a:lnTo>
                  <a:lnTo>
                    <a:pt x="18846" y="40284"/>
                  </a:lnTo>
                  <a:lnTo>
                    <a:pt x="18262" y="40106"/>
                  </a:lnTo>
                  <a:lnTo>
                    <a:pt x="17246" y="39763"/>
                  </a:lnTo>
                  <a:lnTo>
                    <a:pt x="16929" y="39636"/>
                  </a:lnTo>
                  <a:lnTo>
                    <a:pt x="16764" y="39547"/>
                  </a:lnTo>
                  <a:lnTo>
                    <a:pt x="16624" y="39484"/>
                  </a:lnTo>
                  <a:lnTo>
                    <a:pt x="16319" y="39370"/>
                  </a:lnTo>
                  <a:lnTo>
                    <a:pt x="16179" y="39293"/>
                  </a:lnTo>
                  <a:lnTo>
                    <a:pt x="15735" y="39077"/>
                  </a:lnTo>
                  <a:lnTo>
                    <a:pt x="14922" y="38582"/>
                  </a:lnTo>
                  <a:lnTo>
                    <a:pt x="14566" y="38303"/>
                  </a:lnTo>
                  <a:lnTo>
                    <a:pt x="14198" y="38036"/>
                  </a:lnTo>
                  <a:lnTo>
                    <a:pt x="13550" y="37465"/>
                  </a:lnTo>
                  <a:lnTo>
                    <a:pt x="13360" y="37261"/>
                  </a:lnTo>
                  <a:lnTo>
                    <a:pt x="13258" y="37134"/>
                  </a:lnTo>
                  <a:lnTo>
                    <a:pt x="13131" y="37033"/>
                  </a:lnTo>
                  <a:lnTo>
                    <a:pt x="12966" y="36842"/>
                  </a:lnTo>
                  <a:lnTo>
                    <a:pt x="12928" y="36715"/>
                  </a:lnTo>
                  <a:lnTo>
                    <a:pt x="12865" y="36588"/>
                  </a:lnTo>
                  <a:lnTo>
                    <a:pt x="12839" y="36207"/>
                  </a:lnTo>
                  <a:lnTo>
                    <a:pt x="12877" y="36080"/>
                  </a:lnTo>
                  <a:lnTo>
                    <a:pt x="13195" y="35636"/>
                  </a:lnTo>
                  <a:lnTo>
                    <a:pt x="13322" y="35534"/>
                  </a:lnTo>
                  <a:lnTo>
                    <a:pt x="13449" y="35433"/>
                  </a:lnTo>
                  <a:lnTo>
                    <a:pt x="13677" y="35318"/>
                  </a:lnTo>
                  <a:lnTo>
                    <a:pt x="13970" y="35191"/>
                  </a:lnTo>
                  <a:lnTo>
                    <a:pt x="14173" y="35153"/>
                  </a:lnTo>
                  <a:lnTo>
                    <a:pt x="14376" y="35090"/>
                  </a:lnTo>
                  <a:lnTo>
                    <a:pt x="14909" y="35026"/>
                  </a:lnTo>
                  <a:lnTo>
                    <a:pt x="15265" y="35026"/>
                  </a:lnTo>
                  <a:lnTo>
                    <a:pt x="15506" y="35039"/>
                  </a:lnTo>
                  <a:lnTo>
                    <a:pt x="15697" y="35077"/>
                  </a:lnTo>
                  <a:lnTo>
                    <a:pt x="15875" y="35102"/>
                  </a:lnTo>
                  <a:lnTo>
                    <a:pt x="16103" y="35140"/>
                  </a:lnTo>
                  <a:lnTo>
                    <a:pt x="16471" y="35179"/>
                  </a:lnTo>
                  <a:lnTo>
                    <a:pt x="16598" y="35217"/>
                  </a:lnTo>
                  <a:lnTo>
                    <a:pt x="18846" y="40284"/>
                  </a:lnTo>
                  <a:lnTo>
                    <a:pt x="18846" y="35788"/>
                  </a:lnTo>
                  <a:lnTo>
                    <a:pt x="18796" y="35661"/>
                  </a:lnTo>
                  <a:lnTo>
                    <a:pt x="19380" y="35826"/>
                  </a:lnTo>
                  <a:lnTo>
                    <a:pt x="20421" y="36169"/>
                  </a:lnTo>
                  <a:lnTo>
                    <a:pt x="20802" y="36360"/>
                  </a:lnTo>
                  <a:lnTo>
                    <a:pt x="22034" y="35496"/>
                  </a:lnTo>
                  <a:lnTo>
                    <a:pt x="21907" y="35445"/>
                  </a:lnTo>
                  <a:lnTo>
                    <a:pt x="17132" y="34137"/>
                  </a:lnTo>
                  <a:lnTo>
                    <a:pt x="16510" y="34036"/>
                  </a:lnTo>
                  <a:lnTo>
                    <a:pt x="16370" y="34036"/>
                  </a:lnTo>
                  <a:lnTo>
                    <a:pt x="16205" y="33997"/>
                  </a:lnTo>
                  <a:lnTo>
                    <a:pt x="15824" y="33947"/>
                  </a:lnTo>
                  <a:lnTo>
                    <a:pt x="15405" y="33921"/>
                  </a:lnTo>
                  <a:lnTo>
                    <a:pt x="14795" y="33921"/>
                  </a:lnTo>
                  <a:lnTo>
                    <a:pt x="14579" y="33934"/>
                  </a:lnTo>
                  <a:lnTo>
                    <a:pt x="13754" y="34036"/>
                  </a:lnTo>
                  <a:lnTo>
                    <a:pt x="13385" y="34137"/>
                  </a:lnTo>
                  <a:lnTo>
                    <a:pt x="13208" y="34163"/>
                  </a:lnTo>
                  <a:lnTo>
                    <a:pt x="13004" y="34226"/>
                  </a:lnTo>
                  <a:lnTo>
                    <a:pt x="12319" y="34505"/>
                  </a:lnTo>
                  <a:lnTo>
                    <a:pt x="11912" y="34759"/>
                  </a:lnTo>
                  <a:lnTo>
                    <a:pt x="11772" y="34848"/>
                  </a:lnTo>
                  <a:lnTo>
                    <a:pt x="11620" y="34988"/>
                  </a:lnTo>
                  <a:lnTo>
                    <a:pt x="11404" y="35191"/>
                  </a:lnTo>
                  <a:lnTo>
                    <a:pt x="11214" y="35407"/>
                  </a:lnTo>
                  <a:lnTo>
                    <a:pt x="11074" y="35623"/>
                  </a:lnTo>
                  <a:lnTo>
                    <a:pt x="11036" y="35750"/>
                  </a:lnTo>
                  <a:lnTo>
                    <a:pt x="10922" y="36093"/>
                  </a:lnTo>
                  <a:lnTo>
                    <a:pt x="10896" y="36334"/>
                  </a:lnTo>
                  <a:lnTo>
                    <a:pt x="10909" y="36563"/>
                  </a:lnTo>
                  <a:lnTo>
                    <a:pt x="11480" y="37592"/>
                  </a:lnTo>
                  <a:lnTo>
                    <a:pt x="11861" y="38023"/>
                  </a:lnTo>
                  <a:lnTo>
                    <a:pt x="12623" y="38684"/>
                  </a:lnTo>
                  <a:lnTo>
                    <a:pt x="13017" y="38989"/>
                  </a:lnTo>
                  <a:lnTo>
                    <a:pt x="13474" y="39319"/>
                  </a:lnTo>
                  <a:lnTo>
                    <a:pt x="14414" y="39878"/>
                  </a:lnTo>
                  <a:lnTo>
                    <a:pt x="15595" y="40449"/>
                  </a:lnTo>
                  <a:lnTo>
                    <a:pt x="16167" y="40678"/>
                  </a:lnTo>
                  <a:lnTo>
                    <a:pt x="17335" y="41084"/>
                  </a:lnTo>
                  <a:lnTo>
                    <a:pt x="18567" y="41427"/>
                  </a:lnTo>
                  <a:lnTo>
                    <a:pt x="19862" y="41706"/>
                  </a:lnTo>
                  <a:lnTo>
                    <a:pt x="20523" y="41795"/>
                  </a:lnTo>
                  <a:lnTo>
                    <a:pt x="21145" y="41897"/>
                  </a:lnTo>
                  <a:lnTo>
                    <a:pt x="21424" y="41935"/>
                  </a:lnTo>
                  <a:lnTo>
                    <a:pt x="21831" y="41986"/>
                  </a:lnTo>
                  <a:lnTo>
                    <a:pt x="22250" y="42011"/>
                  </a:lnTo>
                  <a:lnTo>
                    <a:pt x="22860" y="42011"/>
                  </a:lnTo>
                  <a:lnTo>
                    <a:pt x="23075" y="41998"/>
                  </a:lnTo>
                  <a:lnTo>
                    <a:pt x="23876" y="41897"/>
                  </a:lnTo>
                  <a:lnTo>
                    <a:pt x="24269" y="41795"/>
                  </a:lnTo>
                  <a:lnTo>
                    <a:pt x="24447" y="41770"/>
                  </a:lnTo>
                  <a:lnTo>
                    <a:pt x="25819" y="41122"/>
                  </a:lnTo>
                  <a:close/>
                </a:path>
                <a:path w="54609" h="48894">
                  <a:moveTo>
                    <a:pt x="26771" y="39598"/>
                  </a:moveTo>
                  <a:lnTo>
                    <a:pt x="26187" y="38341"/>
                  </a:lnTo>
                  <a:lnTo>
                    <a:pt x="26047" y="38227"/>
                  </a:lnTo>
                  <a:lnTo>
                    <a:pt x="25781" y="37922"/>
                  </a:lnTo>
                  <a:lnTo>
                    <a:pt x="25044" y="37261"/>
                  </a:lnTo>
                  <a:lnTo>
                    <a:pt x="24193" y="36626"/>
                  </a:lnTo>
                  <a:lnTo>
                    <a:pt x="23241" y="36055"/>
                  </a:lnTo>
                  <a:lnTo>
                    <a:pt x="22567" y="35725"/>
                  </a:lnTo>
                  <a:lnTo>
                    <a:pt x="22237" y="35585"/>
                  </a:lnTo>
                  <a:lnTo>
                    <a:pt x="22098" y="35509"/>
                  </a:lnTo>
                  <a:lnTo>
                    <a:pt x="20891" y="36385"/>
                  </a:lnTo>
                  <a:lnTo>
                    <a:pt x="23101" y="37642"/>
                  </a:lnTo>
                  <a:lnTo>
                    <a:pt x="23469" y="37909"/>
                  </a:lnTo>
                  <a:lnTo>
                    <a:pt x="24104" y="38468"/>
                  </a:lnTo>
                  <a:lnTo>
                    <a:pt x="24320" y="38735"/>
                  </a:lnTo>
                  <a:lnTo>
                    <a:pt x="24460" y="38862"/>
                  </a:lnTo>
                  <a:lnTo>
                    <a:pt x="24587" y="38976"/>
                  </a:lnTo>
                  <a:lnTo>
                    <a:pt x="24714" y="39154"/>
                  </a:lnTo>
                  <a:lnTo>
                    <a:pt x="24803" y="39344"/>
                  </a:lnTo>
                  <a:lnTo>
                    <a:pt x="24841" y="39585"/>
                  </a:lnTo>
                  <a:lnTo>
                    <a:pt x="24828" y="39725"/>
                  </a:lnTo>
                  <a:lnTo>
                    <a:pt x="24803" y="39852"/>
                  </a:lnTo>
                  <a:lnTo>
                    <a:pt x="24726" y="39992"/>
                  </a:lnTo>
                  <a:lnTo>
                    <a:pt x="24574" y="40208"/>
                  </a:lnTo>
                  <a:lnTo>
                    <a:pt x="24447" y="40322"/>
                  </a:lnTo>
                  <a:lnTo>
                    <a:pt x="25920" y="41046"/>
                  </a:lnTo>
                  <a:lnTo>
                    <a:pt x="26263" y="40741"/>
                  </a:lnTo>
                  <a:lnTo>
                    <a:pt x="26428" y="40538"/>
                  </a:lnTo>
                  <a:lnTo>
                    <a:pt x="26593" y="40309"/>
                  </a:lnTo>
                  <a:lnTo>
                    <a:pt x="26670" y="40068"/>
                  </a:lnTo>
                  <a:lnTo>
                    <a:pt x="26758" y="39852"/>
                  </a:lnTo>
                  <a:lnTo>
                    <a:pt x="26758" y="39725"/>
                  </a:lnTo>
                  <a:lnTo>
                    <a:pt x="26771" y="39598"/>
                  </a:lnTo>
                  <a:close/>
                </a:path>
                <a:path w="54609" h="48894">
                  <a:moveTo>
                    <a:pt x="36601" y="31851"/>
                  </a:moveTo>
                  <a:lnTo>
                    <a:pt x="34645" y="29451"/>
                  </a:lnTo>
                  <a:lnTo>
                    <a:pt x="34505" y="29375"/>
                  </a:lnTo>
                  <a:lnTo>
                    <a:pt x="34302" y="29298"/>
                  </a:lnTo>
                  <a:lnTo>
                    <a:pt x="33909" y="29133"/>
                  </a:lnTo>
                  <a:lnTo>
                    <a:pt x="33769" y="29057"/>
                  </a:lnTo>
                  <a:lnTo>
                    <a:pt x="33629" y="29006"/>
                  </a:lnTo>
                  <a:lnTo>
                    <a:pt x="33210" y="28854"/>
                  </a:lnTo>
                  <a:lnTo>
                    <a:pt x="32829" y="28740"/>
                  </a:lnTo>
                  <a:lnTo>
                    <a:pt x="32397" y="28651"/>
                  </a:lnTo>
                  <a:lnTo>
                    <a:pt x="31978" y="28587"/>
                  </a:lnTo>
                  <a:lnTo>
                    <a:pt x="31330" y="28524"/>
                  </a:lnTo>
                  <a:lnTo>
                    <a:pt x="31089" y="28524"/>
                  </a:lnTo>
                  <a:lnTo>
                    <a:pt x="27609" y="29489"/>
                  </a:lnTo>
                  <a:lnTo>
                    <a:pt x="27457" y="29578"/>
                  </a:lnTo>
                  <a:lnTo>
                    <a:pt x="24955" y="31521"/>
                  </a:lnTo>
                  <a:lnTo>
                    <a:pt x="24803" y="31419"/>
                  </a:lnTo>
                  <a:lnTo>
                    <a:pt x="23253" y="29057"/>
                  </a:lnTo>
                  <a:lnTo>
                    <a:pt x="23279" y="28702"/>
                  </a:lnTo>
                  <a:lnTo>
                    <a:pt x="24523" y="26962"/>
                  </a:lnTo>
                  <a:lnTo>
                    <a:pt x="24625" y="26809"/>
                  </a:lnTo>
                  <a:lnTo>
                    <a:pt x="24663" y="26581"/>
                  </a:lnTo>
                  <a:lnTo>
                    <a:pt x="24599" y="26441"/>
                  </a:lnTo>
                  <a:lnTo>
                    <a:pt x="24472" y="26301"/>
                  </a:lnTo>
                  <a:lnTo>
                    <a:pt x="24295" y="26187"/>
                  </a:lnTo>
                  <a:lnTo>
                    <a:pt x="24142" y="26149"/>
                  </a:lnTo>
                  <a:lnTo>
                    <a:pt x="23977" y="26098"/>
                  </a:lnTo>
                  <a:lnTo>
                    <a:pt x="23812" y="26085"/>
                  </a:lnTo>
                  <a:lnTo>
                    <a:pt x="23533" y="26085"/>
                  </a:lnTo>
                  <a:lnTo>
                    <a:pt x="23329" y="26123"/>
                  </a:lnTo>
                  <a:lnTo>
                    <a:pt x="23177" y="26174"/>
                  </a:lnTo>
                  <a:lnTo>
                    <a:pt x="23037" y="26238"/>
                  </a:lnTo>
                  <a:lnTo>
                    <a:pt x="22694" y="26492"/>
                  </a:lnTo>
                  <a:lnTo>
                    <a:pt x="22301" y="26873"/>
                  </a:lnTo>
                  <a:lnTo>
                    <a:pt x="21958" y="27279"/>
                  </a:lnTo>
                  <a:lnTo>
                    <a:pt x="21678" y="27711"/>
                  </a:lnTo>
                  <a:lnTo>
                    <a:pt x="21602" y="27927"/>
                  </a:lnTo>
                  <a:lnTo>
                    <a:pt x="21475" y="28143"/>
                  </a:lnTo>
                  <a:lnTo>
                    <a:pt x="21374" y="28587"/>
                  </a:lnTo>
                  <a:lnTo>
                    <a:pt x="21336" y="28829"/>
                  </a:lnTo>
                  <a:lnTo>
                    <a:pt x="21323" y="29057"/>
                  </a:lnTo>
                  <a:lnTo>
                    <a:pt x="21361" y="29502"/>
                  </a:lnTo>
                  <a:lnTo>
                    <a:pt x="24422" y="32740"/>
                  </a:lnTo>
                  <a:lnTo>
                    <a:pt x="24574" y="32816"/>
                  </a:lnTo>
                  <a:lnTo>
                    <a:pt x="27876" y="34251"/>
                  </a:lnTo>
                  <a:lnTo>
                    <a:pt x="28016" y="34302"/>
                  </a:lnTo>
                  <a:lnTo>
                    <a:pt x="29171" y="33413"/>
                  </a:lnTo>
                  <a:lnTo>
                    <a:pt x="29006" y="33350"/>
                  </a:lnTo>
                  <a:lnTo>
                    <a:pt x="26428" y="32232"/>
                  </a:lnTo>
                  <a:lnTo>
                    <a:pt x="29006" y="30251"/>
                  </a:lnTo>
                  <a:lnTo>
                    <a:pt x="29464" y="29972"/>
                  </a:lnTo>
                  <a:lnTo>
                    <a:pt x="29667" y="29883"/>
                  </a:lnTo>
                  <a:lnTo>
                    <a:pt x="29870" y="29806"/>
                  </a:lnTo>
                  <a:lnTo>
                    <a:pt x="30111" y="29743"/>
                  </a:lnTo>
                  <a:lnTo>
                    <a:pt x="30238" y="29730"/>
                  </a:lnTo>
                  <a:lnTo>
                    <a:pt x="30594" y="29667"/>
                  </a:lnTo>
                  <a:lnTo>
                    <a:pt x="30835" y="29641"/>
                  </a:lnTo>
                  <a:lnTo>
                    <a:pt x="31229" y="29641"/>
                  </a:lnTo>
                  <a:lnTo>
                    <a:pt x="32524" y="29921"/>
                  </a:lnTo>
                  <a:lnTo>
                    <a:pt x="32715" y="29997"/>
                  </a:lnTo>
                  <a:lnTo>
                    <a:pt x="33185" y="30200"/>
                  </a:lnTo>
                  <a:lnTo>
                    <a:pt x="33312" y="30251"/>
                  </a:lnTo>
                  <a:lnTo>
                    <a:pt x="33807" y="30530"/>
                  </a:lnTo>
                  <a:lnTo>
                    <a:pt x="33934" y="30581"/>
                  </a:lnTo>
                  <a:lnTo>
                    <a:pt x="34099" y="30746"/>
                  </a:lnTo>
                  <a:lnTo>
                    <a:pt x="34493" y="31178"/>
                  </a:lnTo>
                  <a:lnTo>
                    <a:pt x="34632" y="31457"/>
                  </a:lnTo>
                  <a:lnTo>
                    <a:pt x="34671" y="31838"/>
                  </a:lnTo>
                  <a:lnTo>
                    <a:pt x="34658" y="32042"/>
                  </a:lnTo>
                  <a:lnTo>
                    <a:pt x="33883" y="33083"/>
                  </a:lnTo>
                  <a:lnTo>
                    <a:pt x="33655" y="33248"/>
                  </a:lnTo>
                  <a:lnTo>
                    <a:pt x="33388" y="33362"/>
                  </a:lnTo>
                  <a:lnTo>
                    <a:pt x="33147" y="33489"/>
                  </a:lnTo>
                  <a:lnTo>
                    <a:pt x="32981" y="33540"/>
                  </a:lnTo>
                  <a:lnTo>
                    <a:pt x="32842" y="33604"/>
                  </a:lnTo>
                  <a:lnTo>
                    <a:pt x="32550" y="33680"/>
                  </a:lnTo>
                  <a:lnTo>
                    <a:pt x="32207" y="33743"/>
                  </a:lnTo>
                  <a:lnTo>
                    <a:pt x="31229" y="33820"/>
                  </a:lnTo>
                  <a:lnTo>
                    <a:pt x="31051" y="33794"/>
                  </a:lnTo>
                  <a:lnTo>
                    <a:pt x="30886" y="33794"/>
                  </a:lnTo>
                  <a:lnTo>
                    <a:pt x="30391" y="33743"/>
                  </a:lnTo>
                  <a:lnTo>
                    <a:pt x="30213" y="33743"/>
                  </a:lnTo>
                  <a:lnTo>
                    <a:pt x="29921" y="33655"/>
                  </a:lnTo>
                  <a:lnTo>
                    <a:pt x="29603" y="33578"/>
                  </a:lnTo>
                  <a:lnTo>
                    <a:pt x="29375" y="33502"/>
                  </a:lnTo>
                  <a:lnTo>
                    <a:pt x="29184" y="33413"/>
                  </a:lnTo>
                  <a:lnTo>
                    <a:pt x="28028" y="34302"/>
                  </a:lnTo>
                  <a:lnTo>
                    <a:pt x="28194" y="34366"/>
                  </a:lnTo>
                  <a:lnTo>
                    <a:pt x="28689" y="34556"/>
                  </a:lnTo>
                  <a:lnTo>
                    <a:pt x="29159" y="34696"/>
                  </a:lnTo>
                  <a:lnTo>
                    <a:pt x="29895" y="34836"/>
                  </a:lnTo>
                  <a:lnTo>
                    <a:pt x="30695" y="34925"/>
                  </a:lnTo>
                  <a:lnTo>
                    <a:pt x="31216" y="34937"/>
                  </a:lnTo>
                  <a:lnTo>
                    <a:pt x="32004" y="34912"/>
                  </a:lnTo>
                  <a:lnTo>
                    <a:pt x="33274" y="34709"/>
                  </a:lnTo>
                  <a:lnTo>
                    <a:pt x="33985" y="34493"/>
                  </a:lnTo>
                  <a:lnTo>
                    <a:pt x="34632" y="34251"/>
                  </a:lnTo>
                  <a:lnTo>
                    <a:pt x="34810" y="34137"/>
                  </a:lnTo>
                  <a:lnTo>
                    <a:pt x="35013" y="34048"/>
                  </a:lnTo>
                  <a:lnTo>
                    <a:pt x="35369" y="33820"/>
                  </a:lnTo>
                  <a:lnTo>
                    <a:pt x="35674" y="33578"/>
                  </a:lnTo>
                  <a:lnTo>
                    <a:pt x="35953" y="33312"/>
                  </a:lnTo>
                  <a:lnTo>
                    <a:pt x="36055" y="33172"/>
                  </a:lnTo>
                  <a:lnTo>
                    <a:pt x="36182" y="33045"/>
                  </a:lnTo>
                  <a:lnTo>
                    <a:pt x="36385" y="32753"/>
                  </a:lnTo>
                  <a:lnTo>
                    <a:pt x="36512" y="32461"/>
                  </a:lnTo>
                  <a:lnTo>
                    <a:pt x="36601" y="31851"/>
                  </a:lnTo>
                  <a:close/>
                </a:path>
                <a:path w="54609" h="48894">
                  <a:moveTo>
                    <a:pt x="38404" y="495"/>
                  </a:moveTo>
                  <a:lnTo>
                    <a:pt x="38341" y="317"/>
                  </a:lnTo>
                  <a:lnTo>
                    <a:pt x="38201" y="228"/>
                  </a:lnTo>
                  <a:lnTo>
                    <a:pt x="38074" y="139"/>
                  </a:lnTo>
                  <a:lnTo>
                    <a:pt x="37896" y="63"/>
                  </a:lnTo>
                  <a:lnTo>
                    <a:pt x="37769" y="25"/>
                  </a:lnTo>
                  <a:lnTo>
                    <a:pt x="37630" y="0"/>
                  </a:lnTo>
                  <a:lnTo>
                    <a:pt x="37249" y="0"/>
                  </a:lnTo>
                  <a:lnTo>
                    <a:pt x="37071" y="25"/>
                  </a:lnTo>
                  <a:lnTo>
                    <a:pt x="36842" y="101"/>
                  </a:lnTo>
                  <a:lnTo>
                    <a:pt x="36715" y="177"/>
                  </a:lnTo>
                  <a:lnTo>
                    <a:pt x="36576" y="279"/>
                  </a:lnTo>
                  <a:lnTo>
                    <a:pt x="36487" y="444"/>
                  </a:lnTo>
                  <a:lnTo>
                    <a:pt x="36474" y="584"/>
                  </a:lnTo>
                  <a:lnTo>
                    <a:pt x="38404" y="520"/>
                  </a:lnTo>
                  <a:close/>
                </a:path>
                <a:path w="54609" h="48894">
                  <a:moveTo>
                    <a:pt x="38531" y="2044"/>
                  </a:moveTo>
                  <a:lnTo>
                    <a:pt x="36601" y="2095"/>
                  </a:lnTo>
                  <a:lnTo>
                    <a:pt x="36652" y="2247"/>
                  </a:lnTo>
                  <a:lnTo>
                    <a:pt x="36779" y="2374"/>
                  </a:lnTo>
                  <a:lnTo>
                    <a:pt x="36931" y="2476"/>
                  </a:lnTo>
                  <a:lnTo>
                    <a:pt x="37084" y="2540"/>
                  </a:lnTo>
                  <a:lnTo>
                    <a:pt x="37211" y="2578"/>
                  </a:lnTo>
                  <a:lnTo>
                    <a:pt x="37388" y="2616"/>
                  </a:lnTo>
                  <a:lnTo>
                    <a:pt x="37668" y="2628"/>
                  </a:lnTo>
                  <a:lnTo>
                    <a:pt x="37807" y="2603"/>
                  </a:lnTo>
                  <a:lnTo>
                    <a:pt x="37998" y="2565"/>
                  </a:lnTo>
                  <a:lnTo>
                    <a:pt x="38150" y="2501"/>
                  </a:lnTo>
                  <a:lnTo>
                    <a:pt x="38290" y="2425"/>
                  </a:lnTo>
                  <a:lnTo>
                    <a:pt x="38430" y="2336"/>
                  </a:lnTo>
                  <a:lnTo>
                    <a:pt x="38531" y="2146"/>
                  </a:lnTo>
                  <a:close/>
                </a:path>
                <a:path w="54609" h="48894">
                  <a:moveTo>
                    <a:pt x="54457" y="3060"/>
                  </a:moveTo>
                  <a:lnTo>
                    <a:pt x="54394" y="2882"/>
                  </a:lnTo>
                  <a:lnTo>
                    <a:pt x="54254" y="2794"/>
                  </a:lnTo>
                  <a:lnTo>
                    <a:pt x="54127" y="2705"/>
                  </a:lnTo>
                  <a:lnTo>
                    <a:pt x="53949" y="2628"/>
                  </a:lnTo>
                  <a:lnTo>
                    <a:pt x="53822" y="2590"/>
                  </a:lnTo>
                  <a:lnTo>
                    <a:pt x="53682" y="2565"/>
                  </a:lnTo>
                  <a:lnTo>
                    <a:pt x="53301" y="2565"/>
                  </a:lnTo>
                  <a:lnTo>
                    <a:pt x="53124" y="2616"/>
                  </a:lnTo>
                  <a:lnTo>
                    <a:pt x="52895" y="2667"/>
                  </a:lnTo>
                  <a:lnTo>
                    <a:pt x="52768" y="2743"/>
                  </a:lnTo>
                  <a:lnTo>
                    <a:pt x="52628" y="2844"/>
                  </a:lnTo>
                  <a:lnTo>
                    <a:pt x="52539" y="3009"/>
                  </a:lnTo>
                  <a:lnTo>
                    <a:pt x="52527" y="3149"/>
                  </a:lnTo>
                  <a:lnTo>
                    <a:pt x="54457" y="3086"/>
                  </a:lnTo>
                  <a:close/>
                </a:path>
                <a:path w="54609" h="48894">
                  <a:moveTo>
                    <a:pt x="54483" y="3276"/>
                  </a:moveTo>
                  <a:lnTo>
                    <a:pt x="54470" y="3086"/>
                  </a:lnTo>
                  <a:lnTo>
                    <a:pt x="52539" y="3149"/>
                  </a:lnTo>
                  <a:lnTo>
                    <a:pt x="52552" y="3276"/>
                  </a:lnTo>
                  <a:lnTo>
                    <a:pt x="52539" y="3505"/>
                  </a:lnTo>
                  <a:lnTo>
                    <a:pt x="52476" y="3746"/>
                  </a:lnTo>
                  <a:lnTo>
                    <a:pt x="52349" y="4000"/>
                  </a:lnTo>
                  <a:lnTo>
                    <a:pt x="52209" y="4216"/>
                  </a:lnTo>
                  <a:lnTo>
                    <a:pt x="52031" y="4445"/>
                  </a:lnTo>
                  <a:lnTo>
                    <a:pt x="51828" y="4660"/>
                  </a:lnTo>
                  <a:lnTo>
                    <a:pt x="51562" y="4838"/>
                  </a:lnTo>
                  <a:lnTo>
                    <a:pt x="51308" y="5029"/>
                  </a:lnTo>
                  <a:lnTo>
                    <a:pt x="48679" y="5753"/>
                  </a:lnTo>
                  <a:lnTo>
                    <a:pt x="48450" y="5753"/>
                  </a:lnTo>
                  <a:lnTo>
                    <a:pt x="48310" y="5765"/>
                  </a:lnTo>
                  <a:lnTo>
                    <a:pt x="46939" y="5803"/>
                  </a:lnTo>
                  <a:lnTo>
                    <a:pt x="46710" y="5803"/>
                  </a:lnTo>
                  <a:lnTo>
                    <a:pt x="46304" y="5803"/>
                  </a:lnTo>
                  <a:lnTo>
                    <a:pt x="45720" y="5765"/>
                  </a:lnTo>
                  <a:lnTo>
                    <a:pt x="45529" y="5727"/>
                  </a:lnTo>
                  <a:lnTo>
                    <a:pt x="45351" y="5715"/>
                  </a:lnTo>
                  <a:lnTo>
                    <a:pt x="44958" y="5651"/>
                  </a:lnTo>
                  <a:lnTo>
                    <a:pt x="44792" y="5588"/>
                  </a:lnTo>
                  <a:lnTo>
                    <a:pt x="44602" y="5549"/>
                  </a:lnTo>
                  <a:lnTo>
                    <a:pt x="44272" y="5422"/>
                  </a:lnTo>
                  <a:lnTo>
                    <a:pt x="43954" y="5283"/>
                  </a:lnTo>
                  <a:lnTo>
                    <a:pt x="43522" y="5054"/>
                  </a:lnTo>
                  <a:lnTo>
                    <a:pt x="43154" y="4787"/>
                  </a:lnTo>
                  <a:lnTo>
                    <a:pt x="43027" y="4673"/>
                  </a:lnTo>
                  <a:lnTo>
                    <a:pt x="42887" y="4559"/>
                  </a:lnTo>
                  <a:lnTo>
                    <a:pt x="42710" y="4495"/>
                  </a:lnTo>
                  <a:lnTo>
                    <a:pt x="42545" y="4445"/>
                  </a:lnTo>
                  <a:lnTo>
                    <a:pt x="42418" y="4419"/>
                  </a:lnTo>
                  <a:lnTo>
                    <a:pt x="42189" y="4419"/>
                  </a:lnTo>
                  <a:lnTo>
                    <a:pt x="42037" y="4419"/>
                  </a:lnTo>
                  <a:lnTo>
                    <a:pt x="37820" y="4546"/>
                  </a:lnTo>
                  <a:lnTo>
                    <a:pt x="37655" y="4559"/>
                  </a:lnTo>
                  <a:lnTo>
                    <a:pt x="37465" y="4597"/>
                  </a:lnTo>
                  <a:lnTo>
                    <a:pt x="37299" y="4648"/>
                  </a:lnTo>
                  <a:lnTo>
                    <a:pt x="37160" y="4711"/>
                  </a:lnTo>
                  <a:lnTo>
                    <a:pt x="37033" y="4800"/>
                  </a:lnTo>
                  <a:lnTo>
                    <a:pt x="36893" y="4940"/>
                  </a:lnTo>
                  <a:lnTo>
                    <a:pt x="36868" y="5130"/>
                  </a:lnTo>
                  <a:lnTo>
                    <a:pt x="37020" y="6667"/>
                  </a:lnTo>
                  <a:lnTo>
                    <a:pt x="37058" y="6794"/>
                  </a:lnTo>
                  <a:lnTo>
                    <a:pt x="37172" y="6934"/>
                  </a:lnTo>
                  <a:lnTo>
                    <a:pt x="37299" y="7023"/>
                  </a:lnTo>
                  <a:lnTo>
                    <a:pt x="37465" y="7099"/>
                  </a:lnTo>
                  <a:lnTo>
                    <a:pt x="37630" y="7150"/>
                  </a:lnTo>
                  <a:lnTo>
                    <a:pt x="37795" y="7175"/>
                  </a:lnTo>
                  <a:lnTo>
                    <a:pt x="38163" y="7175"/>
                  </a:lnTo>
                  <a:lnTo>
                    <a:pt x="38366" y="7150"/>
                  </a:lnTo>
                  <a:lnTo>
                    <a:pt x="38519" y="7086"/>
                  </a:lnTo>
                  <a:lnTo>
                    <a:pt x="38684" y="6997"/>
                  </a:lnTo>
                  <a:lnTo>
                    <a:pt x="38823" y="6896"/>
                  </a:lnTo>
                  <a:lnTo>
                    <a:pt x="38938" y="6731"/>
                  </a:lnTo>
                  <a:lnTo>
                    <a:pt x="38950" y="6604"/>
                  </a:lnTo>
                  <a:lnTo>
                    <a:pt x="38849" y="5651"/>
                  </a:lnTo>
                  <a:lnTo>
                    <a:pt x="41744" y="5562"/>
                  </a:lnTo>
                  <a:lnTo>
                    <a:pt x="42291" y="5930"/>
                  </a:lnTo>
                  <a:lnTo>
                    <a:pt x="42722" y="6159"/>
                  </a:lnTo>
                  <a:lnTo>
                    <a:pt x="42976" y="6261"/>
                  </a:lnTo>
                  <a:lnTo>
                    <a:pt x="43700" y="6527"/>
                  </a:lnTo>
                  <a:lnTo>
                    <a:pt x="43980" y="6591"/>
                  </a:lnTo>
                  <a:lnTo>
                    <a:pt x="44234" y="6667"/>
                  </a:lnTo>
                  <a:lnTo>
                    <a:pt x="44780" y="6794"/>
                  </a:lnTo>
                  <a:lnTo>
                    <a:pt x="45351" y="6870"/>
                  </a:lnTo>
                  <a:lnTo>
                    <a:pt x="45935" y="6921"/>
                  </a:lnTo>
                  <a:lnTo>
                    <a:pt x="46228" y="6934"/>
                  </a:lnTo>
                  <a:lnTo>
                    <a:pt x="46812" y="6934"/>
                  </a:lnTo>
                  <a:lnTo>
                    <a:pt x="48552" y="6858"/>
                  </a:lnTo>
                  <a:lnTo>
                    <a:pt x="48717" y="6858"/>
                  </a:lnTo>
                  <a:lnTo>
                    <a:pt x="48856" y="6858"/>
                  </a:lnTo>
                  <a:lnTo>
                    <a:pt x="49466" y="6807"/>
                  </a:lnTo>
                  <a:lnTo>
                    <a:pt x="52857" y="5676"/>
                  </a:lnTo>
                  <a:lnTo>
                    <a:pt x="53073" y="5549"/>
                  </a:lnTo>
                  <a:lnTo>
                    <a:pt x="53428" y="5270"/>
                  </a:lnTo>
                  <a:lnTo>
                    <a:pt x="53581" y="5118"/>
                  </a:lnTo>
                  <a:lnTo>
                    <a:pt x="53759" y="4965"/>
                  </a:lnTo>
                  <a:lnTo>
                    <a:pt x="54000" y="4648"/>
                  </a:lnTo>
                  <a:lnTo>
                    <a:pt x="54114" y="4470"/>
                  </a:lnTo>
                  <a:lnTo>
                    <a:pt x="54368" y="3962"/>
                  </a:lnTo>
                  <a:lnTo>
                    <a:pt x="54470" y="3606"/>
                  </a:lnTo>
                  <a:lnTo>
                    <a:pt x="54483" y="3276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80792" y="1223771"/>
              <a:ext cx="75565" cy="351155"/>
            </a:xfrm>
            <a:custGeom>
              <a:avLst/>
              <a:gdLst/>
              <a:ahLst/>
              <a:cxnLst/>
              <a:rect l="l" t="t" r="r" b="b"/>
              <a:pathLst>
                <a:path w="75565" h="351155">
                  <a:moveTo>
                    <a:pt x="8267" y="341185"/>
                  </a:moveTo>
                  <a:lnTo>
                    <a:pt x="8204" y="341045"/>
                  </a:lnTo>
                  <a:lnTo>
                    <a:pt x="8128" y="340918"/>
                  </a:lnTo>
                  <a:lnTo>
                    <a:pt x="7835" y="340766"/>
                  </a:lnTo>
                  <a:lnTo>
                    <a:pt x="7708" y="340728"/>
                  </a:lnTo>
                  <a:lnTo>
                    <a:pt x="7543" y="340690"/>
                  </a:lnTo>
                  <a:lnTo>
                    <a:pt x="7112" y="340677"/>
                  </a:lnTo>
                  <a:lnTo>
                    <a:pt x="6985" y="340702"/>
                  </a:lnTo>
                  <a:lnTo>
                    <a:pt x="6845" y="340741"/>
                  </a:lnTo>
                  <a:lnTo>
                    <a:pt x="6718" y="340804"/>
                  </a:lnTo>
                  <a:lnTo>
                    <a:pt x="6553" y="340880"/>
                  </a:lnTo>
                  <a:lnTo>
                    <a:pt x="8089" y="341566"/>
                  </a:lnTo>
                  <a:lnTo>
                    <a:pt x="8229" y="341401"/>
                  </a:lnTo>
                  <a:lnTo>
                    <a:pt x="8267" y="341185"/>
                  </a:lnTo>
                  <a:close/>
                </a:path>
                <a:path w="75565" h="351155">
                  <a:moveTo>
                    <a:pt x="11328" y="337731"/>
                  </a:moveTo>
                  <a:lnTo>
                    <a:pt x="10998" y="337731"/>
                  </a:lnTo>
                  <a:lnTo>
                    <a:pt x="10807" y="337756"/>
                  </a:lnTo>
                  <a:lnTo>
                    <a:pt x="10655" y="337820"/>
                  </a:lnTo>
                  <a:lnTo>
                    <a:pt x="10490" y="337870"/>
                  </a:lnTo>
                  <a:lnTo>
                    <a:pt x="10363" y="337959"/>
                  </a:lnTo>
                  <a:lnTo>
                    <a:pt x="10248" y="338086"/>
                  </a:lnTo>
                  <a:lnTo>
                    <a:pt x="10210" y="338226"/>
                  </a:lnTo>
                  <a:lnTo>
                    <a:pt x="10223" y="338391"/>
                  </a:lnTo>
                  <a:lnTo>
                    <a:pt x="10299" y="338531"/>
                  </a:lnTo>
                  <a:lnTo>
                    <a:pt x="10464" y="338670"/>
                  </a:lnTo>
                  <a:lnTo>
                    <a:pt x="10668" y="338747"/>
                  </a:lnTo>
                  <a:lnTo>
                    <a:pt x="10820" y="338810"/>
                  </a:lnTo>
                  <a:lnTo>
                    <a:pt x="10960" y="338823"/>
                  </a:lnTo>
                  <a:lnTo>
                    <a:pt x="11328" y="337731"/>
                  </a:lnTo>
                  <a:close/>
                </a:path>
                <a:path w="75565" h="351155">
                  <a:moveTo>
                    <a:pt x="18783" y="347345"/>
                  </a:moveTo>
                  <a:lnTo>
                    <a:pt x="18770" y="347014"/>
                  </a:lnTo>
                  <a:lnTo>
                    <a:pt x="18669" y="346646"/>
                  </a:lnTo>
                  <a:lnTo>
                    <a:pt x="18542" y="346316"/>
                  </a:lnTo>
                  <a:lnTo>
                    <a:pt x="18427" y="346138"/>
                  </a:lnTo>
                  <a:lnTo>
                    <a:pt x="18338" y="345960"/>
                  </a:lnTo>
                  <a:lnTo>
                    <a:pt x="16446" y="344525"/>
                  </a:lnTo>
                  <a:lnTo>
                    <a:pt x="16319" y="344462"/>
                  </a:lnTo>
                  <a:lnTo>
                    <a:pt x="16167" y="344398"/>
                  </a:lnTo>
                  <a:lnTo>
                    <a:pt x="15087" y="343941"/>
                  </a:lnTo>
                  <a:lnTo>
                    <a:pt x="14897" y="343852"/>
                  </a:lnTo>
                  <a:lnTo>
                    <a:pt x="14732" y="343776"/>
                  </a:lnTo>
                  <a:lnTo>
                    <a:pt x="11366" y="343141"/>
                  </a:lnTo>
                  <a:lnTo>
                    <a:pt x="10477" y="343166"/>
                  </a:lnTo>
                  <a:lnTo>
                    <a:pt x="9626" y="343281"/>
                  </a:lnTo>
                  <a:lnTo>
                    <a:pt x="9372" y="343344"/>
                  </a:lnTo>
                  <a:lnTo>
                    <a:pt x="7048" y="342353"/>
                  </a:lnTo>
                  <a:lnTo>
                    <a:pt x="8064" y="341579"/>
                  </a:lnTo>
                  <a:lnTo>
                    <a:pt x="6527" y="340893"/>
                  </a:lnTo>
                  <a:lnTo>
                    <a:pt x="4940" y="342112"/>
                  </a:lnTo>
                  <a:lnTo>
                    <a:pt x="4826" y="342239"/>
                  </a:lnTo>
                  <a:lnTo>
                    <a:pt x="4762" y="342392"/>
                  </a:lnTo>
                  <a:lnTo>
                    <a:pt x="4762" y="342531"/>
                  </a:lnTo>
                  <a:lnTo>
                    <a:pt x="4813" y="342658"/>
                  </a:lnTo>
                  <a:lnTo>
                    <a:pt x="4953" y="342811"/>
                  </a:lnTo>
                  <a:lnTo>
                    <a:pt x="5092" y="342887"/>
                  </a:lnTo>
                  <a:lnTo>
                    <a:pt x="5245" y="342963"/>
                  </a:lnTo>
                  <a:lnTo>
                    <a:pt x="8547" y="344385"/>
                  </a:lnTo>
                  <a:lnTo>
                    <a:pt x="8699" y="344449"/>
                  </a:lnTo>
                  <a:lnTo>
                    <a:pt x="8839" y="344487"/>
                  </a:lnTo>
                  <a:lnTo>
                    <a:pt x="8966" y="344525"/>
                  </a:lnTo>
                  <a:lnTo>
                    <a:pt x="9105" y="344538"/>
                  </a:lnTo>
                  <a:lnTo>
                    <a:pt x="9321" y="344538"/>
                  </a:lnTo>
                  <a:lnTo>
                    <a:pt x="9461" y="344525"/>
                  </a:lnTo>
                  <a:lnTo>
                    <a:pt x="9664" y="344487"/>
                  </a:lnTo>
                  <a:lnTo>
                    <a:pt x="9804" y="344436"/>
                  </a:lnTo>
                  <a:lnTo>
                    <a:pt x="9994" y="344411"/>
                  </a:lnTo>
                  <a:lnTo>
                    <a:pt x="10185" y="344360"/>
                  </a:lnTo>
                  <a:lnTo>
                    <a:pt x="10934" y="344271"/>
                  </a:lnTo>
                  <a:lnTo>
                    <a:pt x="11544" y="344271"/>
                  </a:lnTo>
                  <a:lnTo>
                    <a:pt x="12128" y="344309"/>
                  </a:lnTo>
                  <a:lnTo>
                    <a:pt x="12865" y="344436"/>
                  </a:lnTo>
                  <a:lnTo>
                    <a:pt x="13233" y="344525"/>
                  </a:lnTo>
                  <a:lnTo>
                    <a:pt x="13563" y="344652"/>
                  </a:lnTo>
                  <a:lnTo>
                    <a:pt x="13690" y="344716"/>
                  </a:lnTo>
                  <a:lnTo>
                    <a:pt x="13830" y="344792"/>
                  </a:lnTo>
                  <a:lnTo>
                    <a:pt x="15125" y="345351"/>
                  </a:lnTo>
                  <a:lnTo>
                    <a:pt x="15303" y="345414"/>
                  </a:lnTo>
                  <a:lnTo>
                    <a:pt x="15621" y="345579"/>
                  </a:lnTo>
                  <a:lnTo>
                    <a:pt x="16611" y="346519"/>
                  </a:lnTo>
                  <a:lnTo>
                    <a:pt x="16814" y="346976"/>
                  </a:lnTo>
                  <a:lnTo>
                    <a:pt x="16840" y="347103"/>
                  </a:lnTo>
                  <a:lnTo>
                    <a:pt x="16852" y="347345"/>
                  </a:lnTo>
                  <a:lnTo>
                    <a:pt x="16827" y="347599"/>
                  </a:lnTo>
                  <a:lnTo>
                    <a:pt x="16116" y="348729"/>
                  </a:lnTo>
                  <a:lnTo>
                    <a:pt x="15976" y="348830"/>
                  </a:lnTo>
                  <a:lnTo>
                    <a:pt x="15265" y="349262"/>
                  </a:lnTo>
                  <a:lnTo>
                    <a:pt x="14554" y="349542"/>
                  </a:lnTo>
                  <a:lnTo>
                    <a:pt x="13779" y="349719"/>
                  </a:lnTo>
                  <a:lnTo>
                    <a:pt x="13144" y="349796"/>
                  </a:lnTo>
                  <a:lnTo>
                    <a:pt x="12522" y="349821"/>
                  </a:lnTo>
                  <a:lnTo>
                    <a:pt x="12103" y="349808"/>
                  </a:lnTo>
                  <a:lnTo>
                    <a:pt x="11671" y="349758"/>
                  </a:lnTo>
                  <a:lnTo>
                    <a:pt x="10680" y="349580"/>
                  </a:lnTo>
                  <a:lnTo>
                    <a:pt x="10147" y="349402"/>
                  </a:lnTo>
                  <a:lnTo>
                    <a:pt x="10007" y="349326"/>
                  </a:lnTo>
                  <a:lnTo>
                    <a:pt x="9842" y="349275"/>
                  </a:lnTo>
                  <a:lnTo>
                    <a:pt x="8737" y="348792"/>
                  </a:lnTo>
                  <a:lnTo>
                    <a:pt x="8597" y="348716"/>
                  </a:lnTo>
                  <a:lnTo>
                    <a:pt x="8445" y="348665"/>
                  </a:lnTo>
                  <a:lnTo>
                    <a:pt x="7340" y="347814"/>
                  </a:lnTo>
                  <a:lnTo>
                    <a:pt x="7112" y="347497"/>
                  </a:lnTo>
                  <a:lnTo>
                    <a:pt x="7023" y="347281"/>
                  </a:lnTo>
                  <a:lnTo>
                    <a:pt x="6959" y="346938"/>
                  </a:lnTo>
                  <a:lnTo>
                    <a:pt x="6985" y="346595"/>
                  </a:lnTo>
                  <a:lnTo>
                    <a:pt x="7010" y="346468"/>
                  </a:lnTo>
                  <a:lnTo>
                    <a:pt x="7010" y="346303"/>
                  </a:lnTo>
                  <a:lnTo>
                    <a:pt x="6921" y="346176"/>
                  </a:lnTo>
                  <a:lnTo>
                    <a:pt x="6807" y="346049"/>
                  </a:lnTo>
                  <a:lnTo>
                    <a:pt x="6680" y="345998"/>
                  </a:lnTo>
                  <a:lnTo>
                    <a:pt x="3263" y="344512"/>
                  </a:lnTo>
                  <a:lnTo>
                    <a:pt x="3124" y="344436"/>
                  </a:lnTo>
                  <a:lnTo>
                    <a:pt x="2971" y="344373"/>
                  </a:lnTo>
                  <a:lnTo>
                    <a:pt x="2832" y="344335"/>
                  </a:lnTo>
                  <a:lnTo>
                    <a:pt x="2362" y="344322"/>
                  </a:lnTo>
                  <a:lnTo>
                    <a:pt x="2222" y="344347"/>
                  </a:lnTo>
                  <a:lnTo>
                    <a:pt x="2095" y="344385"/>
                  </a:lnTo>
                  <a:lnTo>
                    <a:pt x="1943" y="344449"/>
                  </a:lnTo>
                  <a:lnTo>
                    <a:pt x="1803" y="344525"/>
                  </a:lnTo>
                  <a:lnTo>
                    <a:pt x="1676" y="344627"/>
                  </a:lnTo>
                  <a:lnTo>
                    <a:pt x="190" y="345757"/>
                  </a:lnTo>
                  <a:lnTo>
                    <a:pt x="76" y="345884"/>
                  </a:lnTo>
                  <a:lnTo>
                    <a:pt x="0" y="346062"/>
                  </a:lnTo>
                  <a:lnTo>
                    <a:pt x="12" y="346202"/>
                  </a:lnTo>
                  <a:lnTo>
                    <a:pt x="101" y="346367"/>
                  </a:lnTo>
                  <a:lnTo>
                    <a:pt x="241" y="346468"/>
                  </a:lnTo>
                  <a:lnTo>
                    <a:pt x="381" y="346557"/>
                  </a:lnTo>
                  <a:lnTo>
                    <a:pt x="558" y="346608"/>
                  </a:lnTo>
                  <a:lnTo>
                    <a:pt x="723" y="346646"/>
                  </a:lnTo>
                  <a:lnTo>
                    <a:pt x="1155" y="346659"/>
                  </a:lnTo>
                  <a:lnTo>
                    <a:pt x="1282" y="346633"/>
                  </a:lnTo>
                  <a:lnTo>
                    <a:pt x="1409" y="346595"/>
                  </a:lnTo>
                  <a:lnTo>
                    <a:pt x="1600" y="346519"/>
                  </a:lnTo>
                  <a:lnTo>
                    <a:pt x="1739" y="346443"/>
                  </a:lnTo>
                  <a:lnTo>
                    <a:pt x="2730" y="345668"/>
                  </a:lnTo>
                  <a:lnTo>
                    <a:pt x="5029" y="346671"/>
                  </a:lnTo>
                  <a:lnTo>
                    <a:pt x="5016" y="346824"/>
                  </a:lnTo>
                  <a:lnTo>
                    <a:pt x="5041" y="346989"/>
                  </a:lnTo>
                  <a:lnTo>
                    <a:pt x="5575" y="348284"/>
                  </a:lnTo>
                  <a:lnTo>
                    <a:pt x="5702" y="348449"/>
                  </a:lnTo>
                  <a:lnTo>
                    <a:pt x="5994" y="348742"/>
                  </a:lnTo>
                  <a:lnTo>
                    <a:pt x="6159" y="348869"/>
                  </a:lnTo>
                  <a:lnTo>
                    <a:pt x="6731" y="349275"/>
                  </a:lnTo>
                  <a:lnTo>
                    <a:pt x="7277" y="349529"/>
                  </a:lnTo>
                  <a:lnTo>
                    <a:pt x="7404" y="349592"/>
                  </a:lnTo>
                  <a:lnTo>
                    <a:pt x="8801" y="350202"/>
                  </a:lnTo>
                  <a:lnTo>
                    <a:pt x="12496" y="350926"/>
                  </a:lnTo>
                  <a:lnTo>
                    <a:pt x="13423" y="350901"/>
                  </a:lnTo>
                  <a:lnTo>
                    <a:pt x="17360" y="349605"/>
                  </a:lnTo>
                  <a:lnTo>
                    <a:pt x="17500" y="349516"/>
                  </a:lnTo>
                  <a:lnTo>
                    <a:pt x="18757" y="347726"/>
                  </a:lnTo>
                  <a:lnTo>
                    <a:pt x="18783" y="347345"/>
                  </a:lnTo>
                  <a:close/>
                </a:path>
                <a:path w="75565" h="351155">
                  <a:moveTo>
                    <a:pt x="27089" y="368"/>
                  </a:moveTo>
                  <a:lnTo>
                    <a:pt x="26847" y="266"/>
                  </a:lnTo>
                  <a:lnTo>
                    <a:pt x="26670" y="190"/>
                  </a:lnTo>
                  <a:lnTo>
                    <a:pt x="26466" y="127"/>
                  </a:lnTo>
                  <a:lnTo>
                    <a:pt x="26263" y="76"/>
                  </a:lnTo>
                  <a:lnTo>
                    <a:pt x="25958" y="12"/>
                  </a:lnTo>
                  <a:lnTo>
                    <a:pt x="25171" y="0"/>
                  </a:lnTo>
                  <a:lnTo>
                    <a:pt x="24765" y="76"/>
                  </a:lnTo>
                  <a:lnTo>
                    <a:pt x="24638" y="88"/>
                  </a:lnTo>
                  <a:lnTo>
                    <a:pt x="24257" y="215"/>
                  </a:lnTo>
                  <a:lnTo>
                    <a:pt x="23990" y="330"/>
                  </a:lnTo>
                  <a:lnTo>
                    <a:pt x="23698" y="520"/>
                  </a:lnTo>
                  <a:lnTo>
                    <a:pt x="23253" y="1231"/>
                  </a:lnTo>
                  <a:lnTo>
                    <a:pt x="23253" y="1358"/>
                  </a:lnTo>
                  <a:lnTo>
                    <a:pt x="23583" y="1955"/>
                  </a:lnTo>
                  <a:lnTo>
                    <a:pt x="23698" y="2082"/>
                  </a:lnTo>
                  <a:lnTo>
                    <a:pt x="23914" y="2222"/>
                  </a:lnTo>
                  <a:lnTo>
                    <a:pt x="27089" y="368"/>
                  </a:lnTo>
                  <a:close/>
                </a:path>
                <a:path w="75565" h="351155">
                  <a:moveTo>
                    <a:pt x="37274" y="6261"/>
                  </a:moveTo>
                  <a:lnTo>
                    <a:pt x="32423" y="3467"/>
                  </a:lnTo>
                  <a:lnTo>
                    <a:pt x="32118" y="3289"/>
                  </a:lnTo>
                  <a:lnTo>
                    <a:pt x="27089" y="381"/>
                  </a:lnTo>
                  <a:lnTo>
                    <a:pt x="23914" y="2235"/>
                  </a:lnTo>
                  <a:lnTo>
                    <a:pt x="27393" y="4254"/>
                  </a:lnTo>
                  <a:lnTo>
                    <a:pt x="10680" y="13906"/>
                  </a:lnTo>
                  <a:lnTo>
                    <a:pt x="10033" y="14744"/>
                  </a:lnTo>
                  <a:lnTo>
                    <a:pt x="10033" y="14871"/>
                  </a:lnTo>
                  <a:lnTo>
                    <a:pt x="10045" y="15011"/>
                  </a:lnTo>
                  <a:lnTo>
                    <a:pt x="10147" y="15252"/>
                  </a:lnTo>
                  <a:lnTo>
                    <a:pt x="10337" y="15494"/>
                  </a:lnTo>
                  <a:lnTo>
                    <a:pt x="11518" y="16040"/>
                  </a:lnTo>
                  <a:lnTo>
                    <a:pt x="11709" y="16078"/>
                  </a:lnTo>
                  <a:lnTo>
                    <a:pt x="11938" y="16103"/>
                  </a:lnTo>
                  <a:lnTo>
                    <a:pt x="12166" y="16116"/>
                  </a:lnTo>
                  <a:lnTo>
                    <a:pt x="12369" y="16116"/>
                  </a:lnTo>
                  <a:lnTo>
                    <a:pt x="12598" y="16103"/>
                  </a:lnTo>
                  <a:lnTo>
                    <a:pt x="12814" y="16078"/>
                  </a:lnTo>
                  <a:lnTo>
                    <a:pt x="13017" y="16040"/>
                  </a:lnTo>
                  <a:lnTo>
                    <a:pt x="13144" y="16027"/>
                  </a:lnTo>
                  <a:lnTo>
                    <a:pt x="13436" y="15938"/>
                  </a:lnTo>
                  <a:lnTo>
                    <a:pt x="13601" y="15862"/>
                  </a:lnTo>
                  <a:lnTo>
                    <a:pt x="13792" y="15786"/>
                  </a:lnTo>
                  <a:lnTo>
                    <a:pt x="30607" y="6096"/>
                  </a:lnTo>
                  <a:lnTo>
                    <a:pt x="34086" y="8089"/>
                  </a:lnTo>
                  <a:lnTo>
                    <a:pt x="37274" y="6261"/>
                  </a:lnTo>
                  <a:close/>
                </a:path>
                <a:path w="75565" h="351155">
                  <a:moveTo>
                    <a:pt x="37934" y="7112"/>
                  </a:moveTo>
                  <a:lnTo>
                    <a:pt x="37287" y="6261"/>
                  </a:lnTo>
                  <a:lnTo>
                    <a:pt x="34099" y="8089"/>
                  </a:lnTo>
                  <a:lnTo>
                    <a:pt x="34353" y="8216"/>
                  </a:lnTo>
                  <a:lnTo>
                    <a:pt x="34531" y="8293"/>
                  </a:lnTo>
                  <a:lnTo>
                    <a:pt x="34734" y="8356"/>
                  </a:lnTo>
                  <a:lnTo>
                    <a:pt x="35140" y="8445"/>
                  </a:lnTo>
                  <a:lnTo>
                    <a:pt x="35356" y="8470"/>
                  </a:lnTo>
                  <a:lnTo>
                    <a:pt x="35572" y="8483"/>
                  </a:lnTo>
                  <a:lnTo>
                    <a:pt x="36029" y="8470"/>
                  </a:lnTo>
                  <a:lnTo>
                    <a:pt x="36233" y="8445"/>
                  </a:lnTo>
                  <a:lnTo>
                    <a:pt x="36436" y="8407"/>
                  </a:lnTo>
                  <a:lnTo>
                    <a:pt x="36842" y="8293"/>
                  </a:lnTo>
                  <a:lnTo>
                    <a:pt x="37020" y="8216"/>
                  </a:lnTo>
                  <a:lnTo>
                    <a:pt x="37198" y="8140"/>
                  </a:lnTo>
                  <a:lnTo>
                    <a:pt x="37934" y="7226"/>
                  </a:lnTo>
                  <a:close/>
                </a:path>
                <a:path w="75565" h="351155">
                  <a:moveTo>
                    <a:pt x="43942" y="18846"/>
                  </a:moveTo>
                  <a:lnTo>
                    <a:pt x="36334" y="14452"/>
                  </a:lnTo>
                  <a:lnTo>
                    <a:pt x="35534" y="14452"/>
                  </a:lnTo>
                  <a:lnTo>
                    <a:pt x="31496" y="15240"/>
                  </a:lnTo>
                  <a:lnTo>
                    <a:pt x="31165" y="15354"/>
                  </a:lnTo>
                  <a:lnTo>
                    <a:pt x="30695" y="15608"/>
                  </a:lnTo>
                  <a:lnTo>
                    <a:pt x="30530" y="15684"/>
                  </a:lnTo>
                  <a:lnTo>
                    <a:pt x="30340" y="15760"/>
                  </a:lnTo>
                  <a:lnTo>
                    <a:pt x="30200" y="15849"/>
                  </a:lnTo>
                  <a:lnTo>
                    <a:pt x="28473" y="16852"/>
                  </a:lnTo>
                  <a:lnTo>
                    <a:pt x="28232" y="16967"/>
                  </a:lnTo>
                  <a:lnTo>
                    <a:pt x="28067" y="17094"/>
                  </a:lnTo>
                  <a:lnTo>
                    <a:pt x="25285" y="18681"/>
                  </a:lnTo>
                  <a:lnTo>
                    <a:pt x="23253" y="21234"/>
                  </a:lnTo>
                  <a:lnTo>
                    <a:pt x="23253" y="21615"/>
                  </a:lnTo>
                  <a:lnTo>
                    <a:pt x="25171" y="24117"/>
                  </a:lnTo>
                  <a:lnTo>
                    <a:pt x="30264" y="27051"/>
                  </a:lnTo>
                  <a:lnTo>
                    <a:pt x="30530" y="27165"/>
                  </a:lnTo>
                  <a:lnTo>
                    <a:pt x="30708" y="27241"/>
                  </a:lnTo>
                  <a:lnTo>
                    <a:pt x="31000" y="27343"/>
                  </a:lnTo>
                  <a:lnTo>
                    <a:pt x="31432" y="27419"/>
                  </a:lnTo>
                  <a:lnTo>
                    <a:pt x="31762" y="27432"/>
                  </a:lnTo>
                  <a:lnTo>
                    <a:pt x="31978" y="27432"/>
                  </a:lnTo>
                  <a:lnTo>
                    <a:pt x="32194" y="27419"/>
                  </a:lnTo>
                  <a:lnTo>
                    <a:pt x="32626" y="27355"/>
                  </a:lnTo>
                  <a:lnTo>
                    <a:pt x="32829" y="27305"/>
                  </a:lnTo>
                  <a:lnTo>
                    <a:pt x="33134" y="27216"/>
                  </a:lnTo>
                  <a:lnTo>
                    <a:pt x="33388" y="27089"/>
                  </a:lnTo>
                  <a:lnTo>
                    <a:pt x="33693" y="26911"/>
                  </a:lnTo>
                  <a:lnTo>
                    <a:pt x="33909" y="26695"/>
                  </a:lnTo>
                  <a:lnTo>
                    <a:pt x="34086" y="26377"/>
                  </a:lnTo>
                  <a:lnTo>
                    <a:pt x="34124" y="26200"/>
                  </a:lnTo>
                  <a:lnTo>
                    <a:pt x="34124" y="26073"/>
                  </a:lnTo>
                  <a:lnTo>
                    <a:pt x="34086" y="25869"/>
                  </a:lnTo>
                  <a:lnTo>
                    <a:pt x="33909" y="25565"/>
                  </a:lnTo>
                  <a:lnTo>
                    <a:pt x="33756" y="25412"/>
                  </a:lnTo>
                  <a:lnTo>
                    <a:pt x="33464" y="25209"/>
                  </a:lnTo>
                  <a:lnTo>
                    <a:pt x="28613" y="22428"/>
                  </a:lnTo>
                  <a:lnTo>
                    <a:pt x="28371" y="22288"/>
                  </a:lnTo>
                  <a:lnTo>
                    <a:pt x="28168" y="22148"/>
                  </a:lnTo>
                  <a:lnTo>
                    <a:pt x="28041" y="22034"/>
                  </a:lnTo>
                  <a:lnTo>
                    <a:pt x="27940" y="21882"/>
                  </a:lnTo>
                  <a:lnTo>
                    <a:pt x="27813" y="21717"/>
                  </a:lnTo>
                  <a:lnTo>
                    <a:pt x="27749" y="21475"/>
                  </a:lnTo>
                  <a:lnTo>
                    <a:pt x="27813" y="21145"/>
                  </a:lnTo>
                  <a:lnTo>
                    <a:pt x="27889" y="21018"/>
                  </a:lnTo>
                  <a:lnTo>
                    <a:pt x="28041" y="20815"/>
                  </a:lnTo>
                  <a:lnTo>
                    <a:pt x="28168" y="20713"/>
                  </a:lnTo>
                  <a:lnTo>
                    <a:pt x="28295" y="20637"/>
                  </a:lnTo>
                  <a:lnTo>
                    <a:pt x="29845" y="19748"/>
                  </a:lnTo>
                  <a:lnTo>
                    <a:pt x="36385" y="23520"/>
                  </a:lnTo>
                  <a:lnTo>
                    <a:pt x="36626" y="23647"/>
                  </a:lnTo>
                  <a:lnTo>
                    <a:pt x="36791" y="23723"/>
                  </a:lnTo>
                  <a:lnTo>
                    <a:pt x="37007" y="23787"/>
                  </a:lnTo>
                  <a:lnTo>
                    <a:pt x="37211" y="23837"/>
                  </a:lnTo>
                  <a:lnTo>
                    <a:pt x="37414" y="23876"/>
                  </a:lnTo>
                  <a:lnTo>
                    <a:pt x="37541" y="23888"/>
                  </a:lnTo>
                  <a:lnTo>
                    <a:pt x="37858" y="23914"/>
                  </a:lnTo>
                  <a:lnTo>
                    <a:pt x="38074" y="23914"/>
                  </a:lnTo>
                  <a:lnTo>
                    <a:pt x="38303" y="23901"/>
                  </a:lnTo>
                  <a:lnTo>
                    <a:pt x="38519" y="23876"/>
                  </a:lnTo>
                  <a:lnTo>
                    <a:pt x="38722" y="23837"/>
                  </a:lnTo>
                  <a:lnTo>
                    <a:pt x="38938" y="23787"/>
                  </a:lnTo>
                  <a:lnTo>
                    <a:pt x="39141" y="23723"/>
                  </a:lnTo>
                  <a:lnTo>
                    <a:pt x="39306" y="23647"/>
                  </a:lnTo>
                  <a:lnTo>
                    <a:pt x="39497" y="23571"/>
                  </a:lnTo>
                  <a:lnTo>
                    <a:pt x="39649" y="23482"/>
                  </a:lnTo>
                  <a:lnTo>
                    <a:pt x="39789" y="23393"/>
                  </a:lnTo>
                  <a:lnTo>
                    <a:pt x="41490" y="22428"/>
                  </a:lnTo>
                  <a:lnTo>
                    <a:pt x="38417" y="20523"/>
                  </a:lnTo>
                  <a:lnTo>
                    <a:pt x="38252" y="20624"/>
                  </a:lnTo>
                  <a:lnTo>
                    <a:pt x="37985" y="20777"/>
                  </a:lnTo>
                  <a:lnTo>
                    <a:pt x="33020" y="17907"/>
                  </a:lnTo>
                  <a:lnTo>
                    <a:pt x="33388" y="17691"/>
                  </a:lnTo>
                  <a:lnTo>
                    <a:pt x="33528" y="17602"/>
                  </a:lnTo>
                  <a:lnTo>
                    <a:pt x="33858" y="17437"/>
                  </a:lnTo>
                  <a:lnTo>
                    <a:pt x="33997" y="17399"/>
                  </a:lnTo>
                  <a:lnTo>
                    <a:pt x="34124" y="17335"/>
                  </a:lnTo>
                  <a:lnTo>
                    <a:pt x="35090" y="17106"/>
                  </a:lnTo>
                  <a:lnTo>
                    <a:pt x="35763" y="17056"/>
                  </a:lnTo>
                  <a:lnTo>
                    <a:pt x="36626" y="17081"/>
                  </a:lnTo>
                  <a:lnTo>
                    <a:pt x="39446" y="18973"/>
                  </a:lnTo>
                  <a:lnTo>
                    <a:pt x="39446" y="19189"/>
                  </a:lnTo>
                  <a:lnTo>
                    <a:pt x="38417" y="20510"/>
                  </a:lnTo>
                  <a:lnTo>
                    <a:pt x="41605" y="22339"/>
                  </a:lnTo>
                  <a:lnTo>
                    <a:pt x="43942" y="19304"/>
                  </a:lnTo>
                  <a:lnTo>
                    <a:pt x="43942" y="18846"/>
                  </a:lnTo>
                  <a:close/>
                </a:path>
                <a:path w="75565" h="351155">
                  <a:moveTo>
                    <a:pt x="47904" y="35382"/>
                  </a:moveTo>
                  <a:lnTo>
                    <a:pt x="44716" y="33553"/>
                  </a:lnTo>
                  <a:lnTo>
                    <a:pt x="44488" y="33680"/>
                  </a:lnTo>
                  <a:lnTo>
                    <a:pt x="44272" y="33896"/>
                  </a:lnTo>
                  <a:lnTo>
                    <a:pt x="44107" y="34150"/>
                  </a:lnTo>
                  <a:lnTo>
                    <a:pt x="44081" y="34277"/>
                  </a:lnTo>
                  <a:lnTo>
                    <a:pt x="44043" y="34518"/>
                  </a:lnTo>
                  <a:lnTo>
                    <a:pt x="44081" y="34658"/>
                  </a:lnTo>
                  <a:lnTo>
                    <a:pt x="44107" y="34785"/>
                  </a:lnTo>
                  <a:lnTo>
                    <a:pt x="44221" y="34963"/>
                  </a:lnTo>
                  <a:lnTo>
                    <a:pt x="44373" y="35140"/>
                  </a:lnTo>
                  <a:lnTo>
                    <a:pt x="44640" y="35331"/>
                  </a:lnTo>
                  <a:lnTo>
                    <a:pt x="44792" y="35433"/>
                  </a:lnTo>
                  <a:lnTo>
                    <a:pt x="45123" y="35585"/>
                  </a:lnTo>
                  <a:lnTo>
                    <a:pt x="45440" y="35674"/>
                  </a:lnTo>
                  <a:lnTo>
                    <a:pt x="45745" y="35725"/>
                  </a:lnTo>
                  <a:lnTo>
                    <a:pt x="45974" y="35750"/>
                  </a:lnTo>
                  <a:lnTo>
                    <a:pt x="46189" y="35763"/>
                  </a:lnTo>
                  <a:lnTo>
                    <a:pt x="46405" y="35763"/>
                  </a:lnTo>
                  <a:lnTo>
                    <a:pt x="46634" y="35750"/>
                  </a:lnTo>
                  <a:lnTo>
                    <a:pt x="46850" y="35725"/>
                  </a:lnTo>
                  <a:lnTo>
                    <a:pt x="47053" y="35687"/>
                  </a:lnTo>
                  <a:lnTo>
                    <a:pt x="47269" y="35648"/>
                  </a:lnTo>
                  <a:lnTo>
                    <a:pt x="47472" y="35585"/>
                  </a:lnTo>
                  <a:lnTo>
                    <a:pt x="47637" y="35509"/>
                  </a:lnTo>
                  <a:lnTo>
                    <a:pt x="47828" y="35433"/>
                  </a:lnTo>
                  <a:close/>
                </a:path>
                <a:path w="75565" h="351155">
                  <a:moveTo>
                    <a:pt x="65074" y="30759"/>
                  </a:moveTo>
                  <a:lnTo>
                    <a:pt x="63157" y="28257"/>
                  </a:lnTo>
                  <a:lnTo>
                    <a:pt x="62928" y="28155"/>
                  </a:lnTo>
                  <a:lnTo>
                    <a:pt x="60452" y="26733"/>
                  </a:lnTo>
                  <a:lnTo>
                    <a:pt x="60325" y="26631"/>
                  </a:lnTo>
                  <a:lnTo>
                    <a:pt x="60032" y="26441"/>
                  </a:lnTo>
                  <a:lnTo>
                    <a:pt x="59791" y="26339"/>
                  </a:lnTo>
                  <a:lnTo>
                    <a:pt x="54000" y="22974"/>
                  </a:lnTo>
                  <a:lnTo>
                    <a:pt x="53746" y="22847"/>
                  </a:lnTo>
                  <a:lnTo>
                    <a:pt x="53555" y="22771"/>
                  </a:lnTo>
                  <a:lnTo>
                    <a:pt x="53365" y="22707"/>
                  </a:lnTo>
                  <a:lnTo>
                    <a:pt x="53162" y="22656"/>
                  </a:lnTo>
                  <a:lnTo>
                    <a:pt x="52959" y="22631"/>
                  </a:lnTo>
                  <a:lnTo>
                    <a:pt x="52832" y="22593"/>
                  </a:lnTo>
                  <a:lnTo>
                    <a:pt x="52514" y="22593"/>
                  </a:lnTo>
                  <a:lnTo>
                    <a:pt x="52285" y="22580"/>
                  </a:lnTo>
                  <a:lnTo>
                    <a:pt x="52070" y="22593"/>
                  </a:lnTo>
                  <a:lnTo>
                    <a:pt x="51854" y="22618"/>
                  </a:lnTo>
                  <a:lnTo>
                    <a:pt x="51638" y="22669"/>
                  </a:lnTo>
                  <a:lnTo>
                    <a:pt x="51231" y="22771"/>
                  </a:lnTo>
                  <a:lnTo>
                    <a:pt x="51066" y="22847"/>
                  </a:lnTo>
                  <a:lnTo>
                    <a:pt x="50876" y="22923"/>
                  </a:lnTo>
                  <a:lnTo>
                    <a:pt x="50723" y="23012"/>
                  </a:lnTo>
                  <a:lnTo>
                    <a:pt x="38595" y="30010"/>
                  </a:lnTo>
                  <a:lnTo>
                    <a:pt x="38379" y="30162"/>
                  </a:lnTo>
                  <a:lnTo>
                    <a:pt x="38252" y="30276"/>
                  </a:lnTo>
                  <a:lnTo>
                    <a:pt x="38100" y="30441"/>
                  </a:lnTo>
                  <a:lnTo>
                    <a:pt x="37985" y="30619"/>
                  </a:lnTo>
                  <a:lnTo>
                    <a:pt x="37934" y="30873"/>
                  </a:lnTo>
                  <a:lnTo>
                    <a:pt x="37934" y="31000"/>
                  </a:lnTo>
                  <a:lnTo>
                    <a:pt x="37985" y="31267"/>
                  </a:lnTo>
                  <a:lnTo>
                    <a:pt x="38100" y="31445"/>
                  </a:lnTo>
                  <a:lnTo>
                    <a:pt x="38252" y="31623"/>
                  </a:lnTo>
                  <a:lnTo>
                    <a:pt x="38379" y="31724"/>
                  </a:lnTo>
                  <a:lnTo>
                    <a:pt x="38671" y="31915"/>
                  </a:lnTo>
                  <a:lnTo>
                    <a:pt x="38849" y="31991"/>
                  </a:lnTo>
                  <a:lnTo>
                    <a:pt x="39027" y="32067"/>
                  </a:lnTo>
                  <a:lnTo>
                    <a:pt x="39217" y="32131"/>
                  </a:lnTo>
                  <a:lnTo>
                    <a:pt x="39420" y="32169"/>
                  </a:lnTo>
                  <a:lnTo>
                    <a:pt x="39636" y="32207"/>
                  </a:lnTo>
                  <a:lnTo>
                    <a:pt x="39852" y="32232"/>
                  </a:lnTo>
                  <a:lnTo>
                    <a:pt x="40525" y="32232"/>
                  </a:lnTo>
                  <a:lnTo>
                    <a:pt x="40754" y="32207"/>
                  </a:lnTo>
                  <a:lnTo>
                    <a:pt x="41046" y="32143"/>
                  </a:lnTo>
                  <a:lnTo>
                    <a:pt x="41338" y="32067"/>
                  </a:lnTo>
                  <a:lnTo>
                    <a:pt x="41706" y="31915"/>
                  </a:lnTo>
                  <a:lnTo>
                    <a:pt x="52400" y="25730"/>
                  </a:lnTo>
                  <a:lnTo>
                    <a:pt x="55295" y="27419"/>
                  </a:lnTo>
                  <a:lnTo>
                    <a:pt x="44704" y="33540"/>
                  </a:lnTo>
                  <a:lnTo>
                    <a:pt x="47891" y="35369"/>
                  </a:lnTo>
                  <a:lnTo>
                    <a:pt x="58496" y="29260"/>
                  </a:lnTo>
                  <a:lnTo>
                    <a:pt x="59956" y="30099"/>
                  </a:lnTo>
                  <a:lnTo>
                    <a:pt x="60172" y="30213"/>
                  </a:lnTo>
                  <a:lnTo>
                    <a:pt x="60375" y="30429"/>
                  </a:lnTo>
                  <a:lnTo>
                    <a:pt x="60515" y="30645"/>
                  </a:lnTo>
                  <a:lnTo>
                    <a:pt x="60553" y="30886"/>
                  </a:lnTo>
                  <a:lnTo>
                    <a:pt x="60540" y="31115"/>
                  </a:lnTo>
                  <a:lnTo>
                    <a:pt x="60452" y="31343"/>
                  </a:lnTo>
                  <a:lnTo>
                    <a:pt x="60286" y="31546"/>
                  </a:lnTo>
                  <a:lnTo>
                    <a:pt x="60045" y="31750"/>
                  </a:lnTo>
                  <a:lnTo>
                    <a:pt x="50812" y="37071"/>
                  </a:lnTo>
                  <a:lnTo>
                    <a:pt x="50596" y="37198"/>
                  </a:lnTo>
                  <a:lnTo>
                    <a:pt x="50469" y="37312"/>
                  </a:lnTo>
                  <a:lnTo>
                    <a:pt x="50317" y="37477"/>
                  </a:lnTo>
                  <a:lnTo>
                    <a:pt x="50228" y="37668"/>
                  </a:lnTo>
                  <a:lnTo>
                    <a:pt x="50139" y="37934"/>
                  </a:lnTo>
                  <a:lnTo>
                    <a:pt x="50177" y="38176"/>
                  </a:lnTo>
                  <a:lnTo>
                    <a:pt x="50317" y="38481"/>
                  </a:lnTo>
                  <a:lnTo>
                    <a:pt x="50469" y="38658"/>
                  </a:lnTo>
                  <a:lnTo>
                    <a:pt x="50596" y="38760"/>
                  </a:lnTo>
                  <a:lnTo>
                    <a:pt x="50736" y="38874"/>
                  </a:lnTo>
                  <a:lnTo>
                    <a:pt x="50888" y="38950"/>
                  </a:lnTo>
                  <a:lnTo>
                    <a:pt x="52285" y="39281"/>
                  </a:lnTo>
                  <a:lnTo>
                    <a:pt x="52514" y="39281"/>
                  </a:lnTo>
                  <a:lnTo>
                    <a:pt x="52730" y="39268"/>
                  </a:lnTo>
                  <a:lnTo>
                    <a:pt x="52971" y="39243"/>
                  </a:lnTo>
                  <a:lnTo>
                    <a:pt x="53162" y="39204"/>
                  </a:lnTo>
                  <a:lnTo>
                    <a:pt x="54000" y="38900"/>
                  </a:lnTo>
                  <a:lnTo>
                    <a:pt x="63017" y="33705"/>
                  </a:lnTo>
                  <a:lnTo>
                    <a:pt x="63144" y="33629"/>
                  </a:lnTo>
                  <a:lnTo>
                    <a:pt x="63271" y="33553"/>
                  </a:lnTo>
                  <a:lnTo>
                    <a:pt x="63398" y="33489"/>
                  </a:lnTo>
                  <a:lnTo>
                    <a:pt x="65074" y="31127"/>
                  </a:lnTo>
                  <a:lnTo>
                    <a:pt x="65074" y="30759"/>
                  </a:lnTo>
                  <a:close/>
                </a:path>
                <a:path w="75565" h="351155">
                  <a:moveTo>
                    <a:pt x="75234" y="37058"/>
                  </a:moveTo>
                  <a:lnTo>
                    <a:pt x="72034" y="35217"/>
                  </a:lnTo>
                  <a:lnTo>
                    <a:pt x="53733" y="45796"/>
                  </a:lnTo>
                  <a:lnTo>
                    <a:pt x="56908" y="47625"/>
                  </a:lnTo>
                  <a:lnTo>
                    <a:pt x="75234" y="3705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133866" y="1258607"/>
              <a:ext cx="245745" cy="36195"/>
            </a:xfrm>
            <a:custGeom>
              <a:avLst/>
              <a:gdLst/>
              <a:ahLst/>
              <a:cxnLst/>
              <a:rect l="l" t="t" r="r" b="b"/>
              <a:pathLst>
                <a:path w="245745" h="36194">
                  <a:moveTo>
                    <a:pt x="3835" y="12801"/>
                  </a:moveTo>
                  <a:lnTo>
                    <a:pt x="660" y="10972"/>
                  </a:lnTo>
                  <a:lnTo>
                    <a:pt x="431" y="11099"/>
                  </a:lnTo>
                  <a:lnTo>
                    <a:pt x="304" y="11214"/>
                  </a:lnTo>
                  <a:lnTo>
                    <a:pt x="114" y="11442"/>
                  </a:lnTo>
                  <a:lnTo>
                    <a:pt x="12" y="11696"/>
                  </a:lnTo>
                  <a:lnTo>
                    <a:pt x="0" y="11836"/>
                  </a:lnTo>
                  <a:lnTo>
                    <a:pt x="12" y="12077"/>
                  </a:lnTo>
                  <a:lnTo>
                    <a:pt x="114" y="12319"/>
                  </a:lnTo>
                  <a:lnTo>
                    <a:pt x="304" y="12560"/>
                  </a:lnTo>
                  <a:lnTo>
                    <a:pt x="431" y="12661"/>
                  </a:lnTo>
                  <a:lnTo>
                    <a:pt x="584" y="12750"/>
                  </a:lnTo>
                  <a:lnTo>
                    <a:pt x="736" y="12852"/>
                  </a:lnTo>
                  <a:lnTo>
                    <a:pt x="977" y="12966"/>
                  </a:lnTo>
                  <a:lnTo>
                    <a:pt x="1384" y="13093"/>
                  </a:lnTo>
                  <a:lnTo>
                    <a:pt x="1689" y="13144"/>
                  </a:lnTo>
                  <a:lnTo>
                    <a:pt x="1917" y="13169"/>
                  </a:lnTo>
                  <a:lnTo>
                    <a:pt x="2133" y="13182"/>
                  </a:lnTo>
                  <a:lnTo>
                    <a:pt x="2590" y="13169"/>
                  </a:lnTo>
                  <a:lnTo>
                    <a:pt x="2806" y="13144"/>
                  </a:lnTo>
                  <a:lnTo>
                    <a:pt x="2984" y="13106"/>
                  </a:lnTo>
                  <a:lnTo>
                    <a:pt x="3111" y="13093"/>
                  </a:lnTo>
                  <a:lnTo>
                    <a:pt x="3403" y="13004"/>
                  </a:lnTo>
                  <a:lnTo>
                    <a:pt x="3568" y="12928"/>
                  </a:lnTo>
                  <a:lnTo>
                    <a:pt x="3759" y="12852"/>
                  </a:lnTo>
                  <a:close/>
                </a:path>
                <a:path w="245745" h="36194">
                  <a:moveTo>
                    <a:pt x="27444" y="16852"/>
                  </a:moveTo>
                  <a:lnTo>
                    <a:pt x="27406" y="16713"/>
                  </a:lnTo>
                  <a:lnTo>
                    <a:pt x="27381" y="16586"/>
                  </a:lnTo>
                  <a:lnTo>
                    <a:pt x="27266" y="16408"/>
                  </a:lnTo>
                  <a:lnTo>
                    <a:pt x="27114" y="16230"/>
                  </a:lnTo>
                  <a:lnTo>
                    <a:pt x="26873" y="16040"/>
                  </a:lnTo>
                  <a:lnTo>
                    <a:pt x="26695" y="15938"/>
                  </a:lnTo>
                  <a:lnTo>
                    <a:pt x="25984" y="15532"/>
                  </a:lnTo>
                  <a:lnTo>
                    <a:pt x="25781" y="15405"/>
                  </a:lnTo>
                  <a:lnTo>
                    <a:pt x="25514" y="15265"/>
                  </a:lnTo>
                  <a:lnTo>
                    <a:pt x="25336" y="15189"/>
                  </a:lnTo>
                  <a:lnTo>
                    <a:pt x="25146" y="15138"/>
                  </a:lnTo>
                  <a:lnTo>
                    <a:pt x="24942" y="15087"/>
                  </a:lnTo>
                  <a:lnTo>
                    <a:pt x="24726" y="15049"/>
                  </a:lnTo>
                  <a:lnTo>
                    <a:pt x="24511" y="15024"/>
                  </a:lnTo>
                  <a:lnTo>
                    <a:pt x="24295" y="15011"/>
                  </a:lnTo>
                  <a:lnTo>
                    <a:pt x="23837" y="15024"/>
                  </a:lnTo>
                  <a:lnTo>
                    <a:pt x="23609" y="15049"/>
                  </a:lnTo>
                  <a:lnTo>
                    <a:pt x="23418" y="15087"/>
                  </a:lnTo>
                  <a:lnTo>
                    <a:pt x="23215" y="15125"/>
                  </a:lnTo>
                  <a:lnTo>
                    <a:pt x="23012" y="15189"/>
                  </a:lnTo>
                  <a:lnTo>
                    <a:pt x="22847" y="15278"/>
                  </a:lnTo>
                  <a:lnTo>
                    <a:pt x="22656" y="15341"/>
                  </a:lnTo>
                  <a:lnTo>
                    <a:pt x="22504" y="15443"/>
                  </a:lnTo>
                  <a:lnTo>
                    <a:pt x="22364" y="15532"/>
                  </a:lnTo>
                  <a:lnTo>
                    <a:pt x="21666" y="15925"/>
                  </a:lnTo>
                  <a:lnTo>
                    <a:pt x="21475" y="16027"/>
                  </a:lnTo>
                  <a:lnTo>
                    <a:pt x="21336" y="16129"/>
                  </a:lnTo>
                  <a:lnTo>
                    <a:pt x="21209" y="16230"/>
                  </a:lnTo>
                  <a:lnTo>
                    <a:pt x="21082" y="16395"/>
                  </a:lnTo>
                  <a:lnTo>
                    <a:pt x="20980" y="16560"/>
                  </a:lnTo>
                  <a:lnTo>
                    <a:pt x="20916" y="16713"/>
                  </a:lnTo>
                  <a:lnTo>
                    <a:pt x="20904" y="16852"/>
                  </a:lnTo>
                  <a:lnTo>
                    <a:pt x="21082" y="17399"/>
                  </a:lnTo>
                  <a:lnTo>
                    <a:pt x="21209" y="17576"/>
                  </a:lnTo>
                  <a:lnTo>
                    <a:pt x="21336" y="17678"/>
                  </a:lnTo>
                  <a:lnTo>
                    <a:pt x="21475" y="17792"/>
                  </a:lnTo>
                  <a:lnTo>
                    <a:pt x="21602" y="17868"/>
                  </a:lnTo>
                  <a:lnTo>
                    <a:pt x="22415" y="18326"/>
                  </a:lnTo>
                  <a:lnTo>
                    <a:pt x="22580" y="18415"/>
                  </a:lnTo>
                  <a:lnTo>
                    <a:pt x="23736" y="18783"/>
                  </a:lnTo>
                  <a:lnTo>
                    <a:pt x="24053" y="18796"/>
                  </a:lnTo>
                  <a:lnTo>
                    <a:pt x="24282" y="18796"/>
                  </a:lnTo>
                  <a:lnTo>
                    <a:pt x="24498" y="18783"/>
                  </a:lnTo>
                  <a:lnTo>
                    <a:pt x="24714" y="18757"/>
                  </a:lnTo>
                  <a:lnTo>
                    <a:pt x="24930" y="18719"/>
                  </a:lnTo>
                  <a:lnTo>
                    <a:pt x="25336" y="18618"/>
                  </a:lnTo>
                  <a:lnTo>
                    <a:pt x="25501" y="18542"/>
                  </a:lnTo>
                  <a:lnTo>
                    <a:pt x="25692" y="18465"/>
                  </a:lnTo>
                  <a:lnTo>
                    <a:pt x="25844" y="18376"/>
                  </a:lnTo>
                  <a:lnTo>
                    <a:pt x="25984" y="18275"/>
                  </a:lnTo>
                  <a:lnTo>
                    <a:pt x="26631" y="17894"/>
                  </a:lnTo>
                  <a:lnTo>
                    <a:pt x="26771" y="17818"/>
                  </a:lnTo>
                  <a:lnTo>
                    <a:pt x="27012" y="17691"/>
                  </a:lnTo>
                  <a:lnTo>
                    <a:pt x="27216" y="17475"/>
                  </a:lnTo>
                  <a:lnTo>
                    <a:pt x="27381" y="17221"/>
                  </a:lnTo>
                  <a:lnTo>
                    <a:pt x="27406" y="17094"/>
                  </a:lnTo>
                  <a:lnTo>
                    <a:pt x="27444" y="16852"/>
                  </a:lnTo>
                  <a:close/>
                </a:path>
                <a:path w="245745" h="36194">
                  <a:moveTo>
                    <a:pt x="29171" y="5829"/>
                  </a:moveTo>
                  <a:lnTo>
                    <a:pt x="29108" y="5448"/>
                  </a:lnTo>
                  <a:lnTo>
                    <a:pt x="29044" y="5257"/>
                  </a:lnTo>
                  <a:lnTo>
                    <a:pt x="28803" y="4711"/>
                  </a:lnTo>
                  <a:lnTo>
                    <a:pt x="28663" y="4559"/>
                  </a:lnTo>
                  <a:lnTo>
                    <a:pt x="28536" y="4381"/>
                  </a:lnTo>
                  <a:lnTo>
                    <a:pt x="27254" y="3327"/>
                  </a:lnTo>
                  <a:lnTo>
                    <a:pt x="27025" y="3213"/>
                  </a:lnTo>
                  <a:lnTo>
                    <a:pt x="24650" y="1854"/>
                  </a:lnTo>
                  <a:lnTo>
                    <a:pt x="24650" y="5956"/>
                  </a:lnTo>
                  <a:lnTo>
                    <a:pt x="24638" y="6184"/>
                  </a:lnTo>
                  <a:lnTo>
                    <a:pt x="24549" y="6413"/>
                  </a:lnTo>
                  <a:lnTo>
                    <a:pt x="24371" y="6616"/>
                  </a:lnTo>
                  <a:lnTo>
                    <a:pt x="24130" y="6819"/>
                  </a:lnTo>
                  <a:lnTo>
                    <a:pt x="17945" y="10363"/>
                  </a:lnTo>
                  <a:lnTo>
                    <a:pt x="17551" y="10566"/>
                  </a:lnTo>
                  <a:lnTo>
                    <a:pt x="17373" y="10604"/>
                  </a:lnTo>
                  <a:lnTo>
                    <a:pt x="16992" y="10693"/>
                  </a:lnTo>
                  <a:lnTo>
                    <a:pt x="16789" y="10718"/>
                  </a:lnTo>
                  <a:lnTo>
                    <a:pt x="16192" y="10718"/>
                  </a:lnTo>
                  <a:lnTo>
                    <a:pt x="15989" y="10693"/>
                  </a:lnTo>
                  <a:lnTo>
                    <a:pt x="15697" y="10642"/>
                  </a:lnTo>
                  <a:lnTo>
                    <a:pt x="15417" y="10566"/>
                  </a:lnTo>
                  <a:lnTo>
                    <a:pt x="15036" y="10375"/>
                  </a:lnTo>
                  <a:lnTo>
                    <a:pt x="14897" y="10325"/>
                  </a:lnTo>
                  <a:lnTo>
                    <a:pt x="14706" y="10210"/>
                  </a:lnTo>
                  <a:lnTo>
                    <a:pt x="11518" y="8369"/>
                  </a:lnTo>
                  <a:lnTo>
                    <a:pt x="20561" y="3149"/>
                  </a:lnTo>
                  <a:lnTo>
                    <a:pt x="23952" y="5118"/>
                  </a:lnTo>
                  <a:lnTo>
                    <a:pt x="24130" y="5207"/>
                  </a:lnTo>
                  <a:lnTo>
                    <a:pt x="24333" y="5334"/>
                  </a:lnTo>
                  <a:lnTo>
                    <a:pt x="24472" y="5499"/>
                  </a:lnTo>
                  <a:lnTo>
                    <a:pt x="24612" y="5715"/>
                  </a:lnTo>
                  <a:lnTo>
                    <a:pt x="24650" y="5956"/>
                  </a:lnTo>
                  <a:lnTo>
                    <a:pt x="24650" y="1854"/>
                  </a:lnTo>
                  <a:lnTo>
                    <a:pt x="22377" y="533"/>
                  </a:lnTo>
                  <a:lnTo>
                    <a:pt x="22225" y="444"/>
                  </a:lnTo>
                  <a:lnTo>
                    <a:pt x="22072" y="342"/>
                  </a:lnTo>
                  <a:lnTo>
                    <a:pt x="21907" y="266"/>
                  </a:lnTo>
                  <a:lnTo>
                    <a:pt x="21742" y="203"/>
                  </a:lnTo>
                  <a:lnTo>
                    <a:pt x="21513" y="127"/>
                  </a:lnTo>
                  <a:lnTo>
                    <a:pt x="20993" y="12"/>
                  </a:lnTo>
                  <a:lnTo>
                    <a:pt x="20675" y="12"/>
                  </a:lnTo>
                  <a:lnTo>
                    <a:pt x="20116" y="12"/>
                  </a:lnTo>
                  <a:lnTo>
                    <a:pt x="19812" y="76"/>
                  </a:lnTo>
                  <a:lnTo>
                    <a:pt x="19685" y="88"/>
                  </a:lnTo>
                  <a:lnTo>
                    <a:pt x="19392" y="190"/>
                  </a:lnTo>
                  <a:lnTo>
                    <a:pt x="19227" y="266"/>
                  </a:lnTo>
                  <a:lnTo>
                    <a:pt x="19037" y="342"/>
                  </a:lnTo>
                  <a:lnTo>
                    <a:pt x="18884" y="431"/>
                  </a:lnTo>
                  <a:lnTo>
                    <a:pt x="6832" y="7391"/>
                  </a:lnTo>
                  <a:lnTo>
                    <a:pt x="6680" y="7480"/>
                  </a:lnTo>
                  <a:lnTo>
                    <a:pt x="660" y="10960"/>
                  </a:lnTo>
                  <a:lnTo>
                    <a:pt x="3835" y="12788"/>
                  </a:lnTo>
                  <a:lnTo>
                    <a:pt x="8318" y="10198"/>
                  </a:lnTo>
                  <a:lnTo>
                    <a:pt x="11836" y="12217"/>
                  </a:lnTo>
                  <a:lnTo>
                    <a:pt x="12077" y="12344"/>
                  </a:lnTo>
                  <a:lnTo>
                    <a:pt x="12573" y="12585"/>
                  </a:lnTo>
                  <a:lnTo>
                    <a:pt x="12852" y="12687"/>
                  </a:lnTo>
                  <a:lnTo>
                    <a:pt x="13106" y="12801"/>
                  </a:lnTo>
                  <a:lnTo>
                    <a:pt x="13677" y="12966"/>
                  </a:lnTo>
                  <a:lnTo>
                    <a:pt x="14274" y="13106"/>
                  </a:lnTo>
                  <a:lnTo>
                    <a:pt x="15201" y="13258"/>
                  </a:lnTo>
                  <a:lnTo>
                    <a:pt x="16167" y="13322"/>
                  </a:lnTo>
                  <a:lnTo>
                    <a:pt x="16814" y="13322"/>
                  </a:lnTo>
                  <a:lnTo>
                    <a:pt x="20980" y="12306"/>
                  </a:lnTo>
                  <a:lnTo>
                    <a:pt x="21145" y="12217"/>
                  </a:lnTo>
                  <a:lnTo>
                    <a:pt x="27101" y="8775"/>
                  </a:lnTo>
                  <a:lnTo>
                    <a:pt x="27228" y="8699"/>
                  </a:lnTo>
                  <a:lnTo>
                    <a:pt x="29171" y="6197"/>
                  </a:lnTo>
                  <a:lnTo>
                    <a:pt x="29171" y="5829"/>
                  </a:lnTo>
                  <a:close/>
                </a:path>
                <a:path w="245745" h="36194">
                  <a:moveTo>
                    <a:pt x="203784" y="16357"/>
                  </a:moveTo>
                  <a:lnTo>
                    <a:pt x="203415" y="15697"/>
                  </a:lnTo>
                  <a:lnTo>
                    <a:pt x="203123" y="15494"/>
                  </a:lnTo>
                  <a:lnTo>
                    <a:pt x="199948" y="17348"/>
                  </a:lnTo>
                  <a:lnTo>
                    <a:pt x="200190" y="17449"/>
                  </a:lnTo>
                  <a:lnTo>
                    <a:pt x="200380" y="17526"/>
                  </a:lnTo>
                  <a:lnTo>
                    <a:pt x="200672" y="17627"/>
                  </a:lnTo>
                  <a:lnTo>
                    <a:pt x="201104" y="17703"/>
                  </a:lnTo>
                  <a:lnTo>
                    <a:pt x="201422" y="17716"/>
                  </a:lnTo>
                  <a:lnTo>
                    <a:pt x="201637" y="17716"/>
                  </a:lnTo>
                  <a:lnTo>
                    <a:pt x="201866" y="17703"/>
                  </a:lnTo>
                  <a:lnTo>
                    <a:pt x="202285" y="17640"/>
                  </a:lnTo>
                  <a:lnTo>
                    <a:pt x="202501" y="17589"/>
                  </a:lnTo>
                  <a:lnTo>
                    <a:pt x="202780" y="17500"/>
                  </a:lnTo>
                  <a:lnTo>
                    <a:pt x="203123" y="17348"/>
                  </a:lnTo>
                  <a:lnTo>
                    <a:pt x="203784" y="16484"/>
                  </a:lnTo>
                  <a:lnTo>
                    <a:pt x="203784" y="16357"/>
                  </a:lnTo>
                  <a:close/>
                </a:path>
                <a:path w="245745" h="36194">
                  <a:moveTo>
                    <a:pt x="210362" y="21513"/>
                  </a:moveTo>
                  <a:lnTo>
                    <a:pt x="207187" y="19685"/>
                  </a:lnTo>
                  <a:lnTo>
                    <a:pt x="206959" y="19812"/>
                  </a:lnTo>
                  <a:lnTo>
                    <a:pt x="206832" y="19926"/>
                  </a:lnTo>
                  <a:lnTo>
                    <a:pt x="206692" y="20091"/>
                  </a:lnTo>
                  <a:lnTo>
                    <a:pt x="206540" y="20408"/>
                  </a:lnTo>
                  <a:lnTo>
                    <a:pt x="206527" y="20650"/>
                  </a:lnTo>
                  <a:lnTo>
                    <a:pt x="206540" y="20789"/>
                  </a:lnTo>
                  <a:lnTo>
                    <a:pt x="206641" y="21031"/>
                  </a:lnTo>
                  <a:lnTo>
                    <a:pt x="206756" y="21158"/>
                  </a:lnTo>
                  <a:lnTo>
                    <a:pt x="206895" y="21310"/>
                  </a:lnTo>
                  <a:lnTo>
                    <a:pt x="207264" y="21564"/>
                  </a:lnTo>
                  <a:lnTo>
                    <a:pt x="207454" y="21640"/>
                  </a:lnTo>
                  <a:lnTo>
                    <a:pt x="207619" y="21717"/>
                  </a:lnTo>
                  <a:lnTo>
                    <a:pt x="207797" y="21780"/>
                  </a:lnTo>
                  <a:lnTo>
                    <a:pt x="208038" y="21818"/>
                  </a:lnTo>
                  <a:lnTo>
                    <a:pt x="208216" y="21856"/>
                  </a:lnTo>
                  <a:lnTo>
                    <a:pt x="208432" y="21882"/>
                  </a:lnTo>
                  <a:lnTo>
                    <a:pt x="208686" y="21894"/>
                  </a:lnTo>
                  <a:lnTo>
                    <a:pt x="208876" y="21894"/>
                  </a:lnTo>
                  <a:lnTo>
                    <a:pt x="209092" y="21882"/>
                  </a:lnTo>
                  <a:lnTo>
                    <a:pt x="209334" y="21856"/>
                  </a:lnTo>
                  <a:lnTo>
                    <a:pt x="209524" y="21818"/>
                  </a:lnTo>
                  <a:lnTo>
                    <a:pt x="209943" y="21717"/>
                  </a:lnTo>
                  <a:lnTo>
                    <a:pt x="210286" y="21564"/>
                  </a:lnTo>
                  <a:close/>
                </a:path>
                <a:path w="245745" h="36194">
                  <a:moveTo>
                    <a:pt x="222097" y="5778"/>
                  </a:moveTo>
                  <a:lnTo>
                    <a:pt x="221742" y="5118"/>
                  </a:lnTo>
                  <a:lnTo>
                    <a:pt x="221449" y="4914"/>
                  </a:lnTo>
                  <a:lnTo>
                    <a:pt x="217601" y="2705"/>
                  </a:lnTo>
                  <a:lnTo>
                    <a:pt x="217385" y="2565"/>
                  </a:lnTo>
                  <a:lnTo>
                    <a:pt x="217258" y="2514"/>
                  </a:lnTo>
                  <a:lnTo>
                    <a:pt x="217093" y="2400"/>
                  </a:lnTo>
                  <a:lnTo>
                    <a:pt x="216154" y="1981"/>
                  </a:lnTo>
                  <a:lnTo>
                    <a:pt x="215138" y="1651"/>
                  </a:lnTo>
                  <a:lnTo>
                    <a:pt x="214769" y="1574"/>
                  </a:lnTo>
                  <a:lnTo>
                    <a:pt x="214401" y="1473"/>
                  </a:lnTo>
                  <a:lnTo>
                    <a:pt x="212877" y="1257"/>
                  </a:lnTo>
                  <a:lnTo>
                    <a:pt x="212102" y="1219"/>
                  </a:lnTo>
                  <a:lnTo>
                    <a:pt x="211315" y="1219"/>
                  </a:lnTo>
                  <a:lnTo>
                    <a:pt x="206159" y="2501"/>
                  </a:lnTo>
                  <a:lnTo>
                    <a:pt x="196126" y="8305"/>
                  </a:lnTo>
                  <a:lnTo>
                    <a:pt x="195897" y="8432"/>
                  </a:lnTo>
                  <a:lnTo>
                    <a:pt x="195630" y="8572"/>
                  </a:lnTo>
                  <a:lnTo>
                    <a:pt x="195084" y="8953"/>
                  </a:lnTo>
                  <a:lnTo>
                    <a:pt x="193522" y="11480"/>
                  </a:lnTo>
                  <a:lnTo>
                    <a:pt x="193522" y="11925"/>
                  </a:lnTo>
                  <a:lnTo>
                    <a:pt x="194881" y="14262"/>
                  </a:lnTo>
                  <a:lnTo>
                    <a:pt x="195084" y="14452"/>
                  </a:lnTo>
                  <a:lnTo>
                    <a:pt x="195592" y="14808"/>
                  </a:lnTo>
                  <a:lnTo>
                    <a:pt x="195884" y="14973"/>
                  </a:lnTo>
                  <a:lnTo>
                    <a:pt x="196011" y="15049"/>
                  </a:lnTo>
                  <a:lnTo>
                    <a:pt x="199948" y="17335"/>
                  </a:lnTo>
                  <a:lnTo>
                    <a:pt x="203123" y="15481"/>
                  </a:lnTo>
                  <a:lnTo>
                    <a:pt x="199275" y="13284"/>
                  </a:lnTo>
                  <a:lnTo>
                    <a:pt x="199059" y="13144"/>
                  </a:lnTo>
                  <a:lnTo>
                    <a:pt x="198920" y="13068"/>
                  </a:lnTo>
                  <a:lnTo>
                    <a:pt x="198628" y="12839"/>
                  </a:lnTo>
                  <a:lnTo>
                    <a:pt x="198348" y="12573"/>
                  </a:lnTo>
                  <a:lnTo>
                    <a:pt x="198120" y="12204"/>
                  </a:lnTo>
                  <a:lnTo>
                    <a:pt x="198069" y="12001"/>
                  </a:lnTo>
                  <a:lnTo>
                    <a:pt x="198043" y="11798"/>
                  </a:lnTo>
                  <a:lnTo>
                    <a:pt x="198043" y="11595"/>
                  </a:lnTo>
                  <a:lnTo>
                    <a:pt x="198069" y="11417"/>
                  </a:lnTo>
                  <a:lnTo>
                    <a:pt x="198120" y="11214"/>
                  </a:lnTo>
                  <a:lnTo>
                    <a:pt x="198970" y="10325"/>
                  </a:lnTo>
                  <a:lnTo>
                    <a:pt x="209029" y="4508"/>
                  </a:lnTo>
                  <a:lnTo>
                    <a:pt x="209219" y="4406"/>
                  </a:lnTo>
                  <a:lnTo>
                    <a:pt x="209359" y="4343"/>
                  </a:lnTo>
                  <a:lnTo>
                    <a:pt x="209626" y="4203"/>
                  </a:lnTo>
                  <a:lnTo>
                    <a:pt x="209765" y="4165"/>
                  </a:lnTo>
                  <a:lnTo>
                    <a:pt x="209892" y="4102"/>
                  </a:lnTo>
                  <a:lnTo>
                    <a:pt x="210210" y="4000"/>
                  </a:lnTo>
                  <a:lnTo>
                    <a:pt x="210362" y="3975"/>
                  </a:lnTo>
                  <a:lnTo>
                    <a:pt x="210515" y="3924"/>
                  </a:lnTo>
                  <a:lnTo>
                    <a:pt x="210858" y="3873"/>
                  </a:lnTo>
                  <a:lnTo>
                    <a:pt x="211531" y="3810"/>
                  </a:lnTo>
                  <a:lnTo>
                    <a:pt x="212229" y="3835"/>
                  </a:lnTo>
                  <a:lnTo>
                    <a:pt x="212890" y="3924"/>
                  </a:lnTo>
                  <a:lnTo>
                    <a:pt x="213042" y="3975"/>
                  </a:lnTo>
                  <a:lnTo>
                    <a:pt x="213220" y="4000"/>
                  </a:lnTo>
                  <a:lnTo>
                    <a:pt x="213652" y="4165"/>
                  </a:lnTo>
                  <a:lnTo>
                    <a:pt x="213817" y="4203"/>
                  </a:lnTo>
                  <a:lnTo>
                    <a:pt x="214185" y="4406"/>
                  </a:lnTo>
                  <a:lnTo>
                    <a:pt x="214325" y="4483"/>
                  </a:lnTo>
                  <a:lnTo>
                    <a:pt x="218262" y="6743"/>
                  </a:lnTo>
                  <a:lnTo>
                    <a:pt x="218516" y="6870"/>
                  </a:lnTo>
                  <a:lnTo>
                    <a:pt x="218694" y="6946"/>
                  </a:lnTo>
                  <a:lnTo>
                    <a:pt x="218998" y="7048"/>
                  </a:lnTo>
                  <a:lnTo>
                    <a:pt x="219417" y="7124"/>
                  </a:lnTo>
                  <a:lnTo>
                    <a:pt x="219748" y="7137"/>
                  </a:lnTo>
                  <a:lnTo>
                    <a:pt x="219964" y="7137"/>
                  </a:lnTo>
                  <a:lnTo>
                    <a:pt x="220179" y="7124"/>
                  </a:lnTo>
                  <a:lnTo>
                    <a:pt x="220306" y="7124"/>
                  </a:lnTo>
                  <a:lnTo>
                    <a:pt x="220611" y="7061"/>
                  </a:lnTo>
                  <a:lnTo>
                    <a:pt x="220814" y="7010"/>
                  </a:lnTo>
                  <a:lnTo>
                    <a:pt x="221119" y="6921"/>
                  </a:lnTo>
                  <a:lnTo>
                    <a:pt x="221373" y="6794"/>
                  </a:lnTo>
                  <a:lnTo>
                    <a:pt x="221538" y="6705"/>
                  </a:lnTo>
                  <a:lnTo>
                    <a:pt x="221678" y="6616"/>
                  </a:lnTo>
                  <a:lnTo>
                    <a:pt x="221894" y="6400"/>
                  </a:lnTo>
                  <a:lnTo>
                    <a:pt x="222072" y="6083"/>
                  </a:lnTo>
                  <a:lnTo>
                    <a:pt x="222097" y="5905"/>
                  </a:lnTo>
                  <a:lnTo>
                    <a:pt x="222097" y="5778"/>
                  </a:lnTo>
                  <a:close/>
                </a:path>
                <a:path w="245745" h="36194">
                  <a:moveTo>
                    <a:pt x="227672" y="20929"/>
                  </a:moveTo>
                  <a:lnTo>
                    <a:pt x="224485" y="19100"/>
                  </a:lnTo>
                  <a:lnTo>
                    <a:pt x="224307" y="19202"/>
                  </a:lnTo>
                  <a:lnTo>
                    <a:pt x="215341" y="24384"/>
                  </a:lnTo>
                  <a:lnTo>
                    <a:pt x="214668" y="25222"/>
                  </a:lnTo>
                  <a:lnTo>
                    <a:pt x="214668" y="25349"/>
                  </a:lnTo>
                  <a:lnTo>
                    <a:pt x="214680" y="25488"/>
                  </a:lnTo>
                  <a:lnTo>
                    <a:pt x="214782" y="25730"/>
                  </a:lnTo>
                  <a:lnTo>
                    <a:pt x="215023" y="26009"/>
                  </a:lnTo>
                  <a:lnTo>
                    <a:pt x="215252" y="26162"/>
                  </a:lnTo>
                  <a:lnTo>
                    <a:pt x="215404" y="26263"/>
                  </a:lnTo>
                  <a:lnTo>
                    <a:pt x="215569" y="26339"/>
                  </a:lnTo>
                  <a:lnTo>
                    <a:pt x="215760" y="26416"/>
                  </a:lnTo>
                  <a:lnTo>
                    <a:pt x="215950" y="26479"/>
                  </a:lnTo>
                  <a:lnTo>
                    <a:pt x="216344" y="26555"/>
                  </a:lnTo>
                  <a:lnTo>
                    <a:pt x="216573" y="26581"/>
                  </a:lnTo>
                  <a:lnTo>
                    <a:pt x="217258" y="26581"/>
                  </a:lnTo>
                  <a:lnTo>
                    <a:pt x="217474" y="26555"/>
                  </a:lnTo>
                  <a:lnTo>
                    <a:pt x="217779" y="26492"/>
                  </a:lnTo>
                  <a:lnTo>
                    <a:pt x="218071" y="26416"/>
                  </a:lnTo>
                  <a:lnTo>
                    <a:pt x="218427" y="26263"/>
                  </a:lnTo>
                  <a:lnTo>
                    <a:pt x="227584" y="20980"/>
                  </a:lnTo>
                  <a:close/>
                </a:path>
                <a:path w="245745" h="36194">
                  <a:moveTo>
                    <a:pt x="228714" y="10934"/>
                  </a:moveTo>
                  <a:lnTo>
                    <a:pt x="225501" y="9093"/>
                  </a:lnTo>
                  <a:lnTo>
                    <a:pt x="219494" y="12573"/>
                  </a:lnTo>
                  <a:lnTo>
                    <a:pt x="219367" y="12636"/>
                  </a:lnTo>
                  <a:lnTo>
                    <a:pt x="219240" y="12712"/>
                  </a:lnTo>
                  <a:lnTo>
                    <a:pt x="207187" y="19672"/>
                  </a:lnTo>
                  <a:lnTo>
                    <a:pt x="210362" y="21501"/>
                  </a:lnTo>
                  <a:lnTo>
                    <a:pt x="220992" y="15379"/>
                  </a:lnTo>
                  <a:lnTo>
                    <a:pt x="224485" y="17399"/>
                  </a:lnTo>
                  <a:lnTo>
                    <a:pt x="227672" y="15557"/>
                  </a:lnTo>
                  <a:lnTo>
                    <a:pt x="224167" y="13550"/>
                  </a:lnTo>
                  <a:lnTo>
                    <a:pt x="228714" y="10934"/>
                  </a:lnTo>
                  <a:close/>
                </a:path>
                <a:path w="245745" h="36194">
                  <a:moveTo>
                    <a:pt x="229349" y="9944"/>
                  </a:moveTo>
                  <a:lnTo>
                    <a:pt x="229336" y="9817"/>
                  </a:lnTo>
                  <a:lnTo>
                    <a:pt x="229285" y="9690"/>
                  </a:lnTo>
                  <a:lnTo>
                    <a:pt x="229171" y="9512"/>
                  </a:lnTo>
                  <a:lnTo>
                    <a:pt x="229044" y="9334"/>
                  </a:lnTo>
                  <a:lnTo>
                    <a:pt x="228917" y="9232"/>
                  </a:lnTo>
                  <a:lnTo>
                    <a:pt x="228612" y="9042"/>
                  </a:lnTo>
                  <a:lnTo>
                    <a:pt x="228422" y="8966"/>
                  </a:lnTo>
                  <a:lnTo>
                    <a:pt x="228257" y="8890"/>
                  </a:lnTo>
                  <a:lnTo>
                    <a:pt x="228066" y="8826"/>
                  </a:lnTo>
                  <a:lnTo>
                    <a:pt x="227838" y="8788"/>
                  </a:lnTo>
                  <a:lnTo>
                    <a:pt x="227660" y="8750"/>
                  </a:lnTo>
                  <a:lnTo>
                    <a:pt x="227444" y="8724"/>
                  </a:lnTo>
                  <a:lnTo>
                    <a:pt x="227190" y="8712"/>
                  </a:lnTo>
                  <a:lnTo>
                    <a:pt x="226999" y="8712"/>
                  </a:lnTo>
                  <a:lnTo>
                    <a:pt x="226771" y="8724"/>
                  </a:lnTo>
                  <a:lnTo>
                    <a:pt x="226542" y="8750"/>
                  </a:lnTo>
                  <a:lnTo>
                    <a:pt x="226352" y="8788"/>
                  </a:lnTo>
                  <a:lnTo>
                    <a:pt x="225933" y="8890"/>
                  </a:lnTo>
                  <a:lnTo>
                    <a:pt x="225590" y="9042"/>
                  </a:lnTo>
                  <a:lnTo>
                    <a:pt x="228701" y="10922"/>
                  </a:lnTo>
                  <a:lnTo>
                    <a:pt x="228917" y="10795"/>
                  </a:lnTo>
                  <a:lnTo>
                    <a:pt x="229044" y="10680"/>
                  </a:lnTo>
                  <a:lnTo>
                    <a:pt x="229171" y="10515"/>
                  </a:lnTo>
                  <a:lnTo>
                    <a:pt x="229285" y="10325"/>
                  </a:lnTo>
                  <a:lnTo>
                    <a:pt x="229336" y="10198"/>
                  </a:lnTo>
                  <a:lnTo>
                    <a:pt x="229349" y="10071"/>
                  </a:lnTo>
                  <a:lnTo>
                    <a:pt x="229349" y="9944"/>
                  </a:lnTo>
                  <a:close/>
                </a:path>
                <a:path w="245745" h="36194">
                  <a:moveTo>
                    <a:pt x="229590" y="18059"/>
                  </a:moveTo>
                  <a:lnTo>
                    <a:pt x="228473" y="16141"/>
                  </a:lnTo>
                  <a:lnTo>
                    <a:pt x="228307" y="15976"/>
                  </a:lnTo>
                  <a:lnTo>
                    <a:pt x="227965" y="15760"/>
                  </a:lnTo>
                  <a:lnTo>
                    <a:pt x="227672" y="15557"/>
                  </a:lnTo>
                  <a:lnTo>
                    <a:pt x="224485" y="17411"/>
                  </a:lnTo>
                  <a:lnTo>
                    <a:pt x="224688" y="17526"/>
                  </a:lnTo>
                  <a:lnTo>
                    <a:pt x="224815" y="17627"/>
                  </a:lnTo>
                  <a:lnTo>
                    <a:pt x="224967" y="17843"/>
                  </a:lnTo>
                  <a:lnTo>
                    <a:pt x="225069" y="18072"/>
                  </a:lnTo>
                  <a:lnTo>
                    <a:pt x="225069" y="18427"/>
                  </a:lnTo>
                  <a:lnTo>
                    <a:pt x="224967" y="18643"/>
                  </a:lnTo>
                  <a:lnTo>
                    <a:pt x="224891" y="18770"/>
                  </a:lnTo>
                  <a:lnTo>
                    <a:pt x="224688" y="18948"/>
                  </a:lnTo>
                  <a:lnTo>
                    <a:pt x="224561" y="19037"/>
                  </a:lnTo>
                  <a:lnTo>
                    <a:pt x="227672" y="20916"/>
                  </a:lnTo>
                  <a:lnTo>
                    <a:pt x="227888" y="20802"/>
                  </a:lnTo>
                  <a:lnTo>
                    <a:pt x="229095" y="19685"/>
                  </a:lnTo>
                  <a:lnTo>
                    <a:pt x="229235" y="19519"/>
                  </a:lnTo>
                  <a:lnTo>
                    <a:pt x="229400" y="19164"/>
                  </a:lnTo>
                  <a:lnTo>
                    <a:pt x="229527" y="18796"/>
                  </a:lnTo>
                  <a:lnTo>
                    <a:pt x="229590" y="18440"/>
                  </a:lnTo>
                  <a:lnTo>
                    <a:pt x="229590" y="18059"/>
                  </a:lnTo>
                  <a:close/>
                </a:path>
                <a:path w="245745" h="36194">
                  <a:moveTo>
                    <a:pt x="245618" y="27317"/>
                  </a:moveTo>
                  <a:lnTo>
                    <a:pt x="243700" y="24803"/>
                  </a:lnTo>
                  <a:lnTo>
                    <a:pt x="240512" y="26657"/>
                  </a:lnTo>
                  <a:lnTo>
                    <a:pt x="240792" y="26822"/>
                  </a:lnTo>
                  <a:lnTo>
                    <a:pt x="240919" y="26974"/>
                  </a:lnTo>
                  <a:lnTo>
                    <a:pt x="241096" y="27317"/>
                  </a:lnTo>
                  <a:lnTo>
                    <a:pt x="241109" y="27444"/>
                  </a:lnTo>
                  <a:lnTo>
                    <a:pt x="241096" y="27673"/>
                  </a:lnTo>
                  <a:lnTo>
                    <a:pt x="240995" y="27901"/>
                  </a:lnTo>
                  <a:lnTo>
                    <a:pt x="240830" y="28105"/>
                  </a:lnTo>
                  <a:lnTo>
                    <a:pt x="240652" y="28257"/>
                  </a:lnTo>
                  <a:lnTo>
                    <a:pt x="240512" y="28333"/>
                  </a:lnTo>
                  <a:lnTo>
                    <a:pt x="240347" y="28448"/>
                  </a:lnTo>
                  <a:lnTo>
                    <a:pt x="240068" y="28600"/>
                  </a:lnTo>
                  <a:lnTo>
                    <a:pt x="237299" y="27012"/>
                  </a:lnTo>
                  <a:lnTo>
                    <a:pt x="237070" y="26873"/>
                  </a:lnTo>
                  <a:lnTo>
                    <a:pt x="236880" y="26771"/>
                  </a:lnTo>
                  <a:lnTo>
                    <a:pt x="236880" y="30441"/>
                  </a:lnTo>
                  <a:lnTo>
                    <a:pt x="232930" y="32727"/>
                  </a:lnTo>
                  <a:lnTo>
                    <a:pt x="230174" y="31127"/>
                  </a:lnTo>
                  <a:lnTo>
                    <a:pt x="229946" y="30988"/>
                  </a:lnTo>
                  <a:lnTo>
                    <a:pt x="229806" y="30911"/>
                  </a:lnTo>
                  <a:lnTo>
                    <a:pt x="229412" y="30530"/>
                  </a:lnTo>
                  <a:lnTo>
                    <a:pt x="229171" y="30162"/>
                  </a:lnTo>
                  <a:lnTo>
                    <a:pt x="229120" y="29933"/>
                  </a:lnTo>
                  <a:lnTo>
                    <a:pt x="229171" y="29527"/>
                  </a:lnTo>
                  <a:lnTo>
                    <a:pt x="231762" y="28232"/>
                  </a:lnTo>
                  <a:lnTo>
                    <a:pt x="232321" y="28257"/>
                  </a:lnTo>
                  <a:lnTo>
                    <a:pt x="233108" y="28384"/>
                  </a:lnTo>
                  <a:lnTo>
                    <a:pt x="233362" y="28473"/>
                  </a:lnTo>
                  <a:lnTo>
                    <a:pt x="233895" y="28714"/>
                  </a:lnTo>
                  <a:lnTo>
                    <a:pt x="236880" y="30441"/>
                  </a:lnTo>
                  <a:lnTo>
                    <a:pt x="236880" y="26771"/>
                  </a:lnTo>
                  <a:lnTo>
                    <a:pt x="232270" y="25628"/>
                  </a:lnTo>
                  <a:lnTo>
                    <a:pt x="231571" y="25628"/>
                  </a:lnTo>
                  <a:lnTo>
                    <a:pt x="224612" y="29641"/>
                  </a:lnTo>
                  <a:lnTo>
                    <a:pt x="224612" y="30060"/>
                  </a:lnTo>
                  <a:lnTo>
                    <a:pt x="226847" y="32867"/>
                  </a:lnTo>
                  <a:lnTo>
                    <a:pt x="231343" y="35471"/>
                  </a:lnTo>
                  <a:lnTo>
                    <a:pt x="231597" y="35598"/>
                  </a:lnTo>
                  <a:lnTo>
                    <a:pt x="231990" y="35725"/>
                  </a:lnTo>
                  <a:lnTo>
                    <a:pt x="232181" y="35775"/>
                  </a:lnTo>
                  <a:lnTo>
                    <a:pt x="232371" y="35814"/>
                  </a:lnTo>
                  <a:lnTo>
                    <a:pt x="232524" y="35826"/>
                  </a:lnTo>
                  <a:lnTo>
                    <a:pt x="232841" y="35852"/>
                  </a:lnTo>
                  <a:lnTo>
                    <a:pt x="233286" y="35839"/>
                  </a:lnTo>
                  <a:lnTo>
                    <a:pt x="233502" y="35814"/>
                  </a:lnTo>
                  <a:lnTo>
                    <a:pt x="233680" y="35775"/>
                  </a:lnTo>
                  <a:lnTo>
                    <a:pt x="233807" y="35763"/>
                  </a:lnTo>
                  <a:lnTo>
                    <a:pt x="234099" y="35661"/>
                  </a:lnTo>
                  <a:lnTo>
                    <a:pt x="234264" y="35585"/>
                  </a:lnTo>
                  <a:lnTo>
                    <a:pt x="234454" y="35509"/>
                  </a:lnTo>
                  <a:lnTo>
                    <a:pt x="234759" y="35331"/>
                  </a:lnTo>
                  <a:lnTo>
                    <a:pt x="241604" y="31381"/>
                  </a:lnTo>
                  <a:lnTo>
                    <a:pt x="241731" y="31318"/>
                  </a:lnTo>
                  <a:lnTo>
                    <a:pt x="243611" y="30238"/>
                  </a:lnTo>
                  <a:lnTo>
                    <a:pt x="243916" y="30048"/>
                  </a:lnTo>
                  <a:lnTo>
                    <a:pt x="245618" y="27686"/>
                  </a:lnTo>
                  <a:lnTo>
                    <a:pt x="245618" y="27317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369641" y="1280680"/>
              <a:ext cx="73660" cy="149225"/>
            </a:xfrm>
            <a:custGeom>
              <a:avLst/>
              <a:gdLst/>
              <a:ahLst/>
              <a:cxnLst/>
              <a:rect l="l" t="t" r="r" b="b"/>
              <a:pathLst>
                <a:path w="73659" h="149225">
                  <a:moveTo>
                    <a:pt x="3848" y="393"/>
                  </a:moveTo>
                  <a:lnTo>
                    <a:pt x="3568" y="266"/>
                  </a:lnTo>
                  <a:lnTo>
                    <a:pt x="3403" y="190"/>
                  </a:lnTo>
                  <a:lnTo>
                    <a:pt x="3111" y="88"/>
                  </a:lnTo>
                  <a:lnTo>
                    <a:pt x="2984" y="76"/>
                  </a:lnTo>
                  <a:lnTo>
                    <a:pt x="2692" y="12"/>
                  </a:lnTo>
                  <a:lnTo>
                    <a:pt x="2336" y="0"/>
                  </a:lnTo>
                  <a:lnTo>
                    <a:pt x="2146" y="0"/>
                  </a:lnTo>
                  <a:lnTo>
                    <a:pt x="1917" y="12"/>
                  </a:lnTo>
                  <a:lnTo>
                    <a:pt x="1498" y="76"/>
                  </a:lnTo>
                  <a:lnTo>
                    <a:pt x="1295" y="127"/>
                  </a:lnTo>
                  <a:lnTo>
                    <a:pt x="990" y="215"/>
                  </a:lnTo>
                  <a:lnTo>
                    <a:pt x="736" y="342"/>
                  </a:lnTo>
                  <a:lnTo>
                    <a:pt x="431" y="520"/>
                  </a:lnTo>
                  <a:lnTo>
                    <a:pt x="215" y="736"/>
                  </a:lnTo>
                  <a:lnTo>
                    <a:pt x="63" y="990"/>
                  </a:lnTo>
                  <a:lnTo>
                    <a:pt x="12" y="1117"/>
                  </a:lnTo>
                  <a:lnTo>
                    <a:pt x="0" y="1358"/>
                  </a:lnTo>
                  <a:lnTo>
                    <a:pt x="368" y="2019"/>
                  </a:lnTo>
                  <a:lnTo>
                    <a:pt x="660" y="2222"/>
                  </a:lnTo>
                  <a:lnTo>
                    <a:pt x="3848" y="393"/>
                  </a:lnTo>
                  <a:close/>
                </a:path>
                <a:path w="73659" h="149225">
                  <a:moveTo>
                    <a:pt x="7924" y="8102"/>
                  </a:moveTo>
                  <a:lnTo>
                    <a:pt x="4737" y="6248"/>
                  </a:lnTo>
                  <a:lnTo>
                    <a:pt x="4457" y="6451"/>
                  </a:lnTo>
                  <a:lnTo>
                    <a:pt x="4292" y="6616"/>
                  </a:lnTo>
                  <a:lnTo>
                    <a:pt x="4191" y="6743"/>
                  </a:lnTo>
                  <a:lnTo>
                    <a:pt x="4114" y="6934"/>
                  </a:lnTo>
                  <a:lnTo>
                    <a:pt x="4076" y="7112"/>
                  </a:lnTo>
                  <a:lnTo>
                    <a:pt x="4076" y="7239"/>
                  </a:lnTo>
                  <a:lnTo>
                    <a:pt x="5067" y="8255"/>
                  </a:lnTo>
                  <a:lnTo>
                    <a:pt x="5359" y="8369"/>
                  </a:lnTo>
                  <a:lnTo>
                    <a:pt x="5562" y="8407"/>
                  </a:lnTo>
                  <a:lnTo>
                    <a:pt x="5778" y="8445"/>
                  </a:lnTo>
                  <a:lnTo>
                    <a:pt x="5994" y="8470"/>
                  </a:lnTo>
                  <a:lnTo>
                    <a:pt x="6654" y="8470"/>
                  </a:lnTo>
                  <a:lnTo>
                    <a:pt x="7086" y="8407"/>
                  </a:lnTo>
                  <a:lnTo>
                    <a:pt x="7289" y="8369"/>
                  </a:lnTo>
                  <a:lnTo>
                    <a:pt x="7480" y="8305"/>
                  </a:lnTo>
                  <a:lnTo>
                    <a:pt x="7658" y="8229"/>
                  </a:lnTo>
                  <a:lnTo>
                    <a:pt x="7848" y="8153"/>
                  </a:lnTo>
                  <a:close/>
                </a:path>
                <a:path w="73659" h="149225">
                  <a:moveTo>
                    <a:pt x="7924" y="2743"/>
                  </a:moveTo>
                  <a:lnTo>
                    <a:pt x="7797" y="2679"/>
                  </a:lnTo>
                  <a:lnTo>
                    <a:pt x="3860" y="393"/>
                  </a:lnTo>
                  <a:lnTo>
                    <a:pt x="673" y="2222"/>
                  </a:lnTo>
                  <a:lnTo>
                    <a:pt x="4737" y="4572"/>
                  </a:lnTo>
                  <a:lnTo>
                    <a:pt x="7924" y="2743"/>
                  </a:lnTo>
                  <a:close/>
                </a:path>
                <a:path w="73659" h="149225">
                  <a:moveTo>
                    <a:pt x="8572" y="3606"/>
                  </a:moveTo>
                  <a:lnTo>
                    <a:pt x="8204" y="2946"/>
                  </a:lnTo>
                  <a:lnTo>
                    <a:pt x="7924" y="2743"/>
                  </a:lnTo>
                  <a:lnTo>
                    <a:pt x="4737" y="4584"/>
                  </a:lnTo>
                  <a:lnTo>
                    <a:pt x="4978" y="4699"/>
                  </a:lnTo>
                  <a:lnTo>
                    <a:pt x="5168" y="4775"/>
                  </a:lnTo>
                  <a:lnTo>
                    <a:pt x="5461" y="4876"/>
                  </a:lnTo>
                  <a:lnTo>
                    <a:pt x="5892" y="4953"/>
                  </a:lnTo>
                  <a:lnTo>
                    <a:pt x="6210" y="4965"/>
                  </a:lnTo>
                  <a:lnTo>
                    <a:pt x="6426" y="4965"/>
                  </a:lnTo>
                  <a:lnTo>
                    <a:pt x="6654" y="4953"/>
                  </a:lnTo>
                  <a:lnTo>
                    <a:pt x="6870" y="4927"/>
                  </a:lnTo>
                  <a:lnTo>
                    <a:pt x="7188" y="4876"/>
                  </a:lnTo>
                  <a:lnTo>
                    <a:pt x="7569" y="4749"/>
                  </a:lnTo>
                  <a:lnTo>
                    <a:pt x="7848" y="4622"/>
                  </a:lnTo>
                  <a:lnTo>
                    <a:pt x="8140" y="4445"/>
                  </a:lnTo>
                  <a:lnTo>
                    <a:pt x="8267" y="4330"/>
                  </a:lnTo>
                  <a:lnTo>
                    <a:pt x="8547" y="3911"/>
                  </a:lnTo>
                  <a:lnTo>
                    <a:pt x="8572" y="3733"/>
                  </a:lnTo>
                  <a:lnTo>
                    <a:pt x="8572" y="3606"/>
                  </a:lnTo>
                  <a:close/>
                </a:path>
                <a:path w="73659" h="149225">
                  <a:moveTo>
                    <a:pt x="18237" y="29845"/>
                  </a:moveTo>
                  <a:lnTo>
                    <a:pt x="14173" y="27508"/>
                  </a:lnTo>
                  <a:lnTo>
                    <a:pt x="13906" y="27381"/>
                  </a:lnTo>
                  <a:lnTo>
                    <a:pt x="13741" y="27305"/>
                  </a:lnTo>
                  <a:lnTo>
                    <a:pt x="13449" y="27203"/>
                  </a:lnTo>
                  <a:lnTo>
                    <a:pt x="13322" y="27190"/>
                  </a:lnTo>
                  <a:lnTo>
                    <a:pt x="13144" y="27152"/>
                  </a:lnTo>
                  <a:lnTo>
                    <a:pt x="13017" y="27152"/>
                  </a:lnTo>
                  <a:lnTo>
                    <a:pt x="12674" y="27114"/>
                  </a:lnTo>
                  <a:lnTo>
                    <a:pt x="12242" y="27127"/>
                  </a:lnTo>
                  <a:lnTo>
                    <a:pt x="12014" y="27152"/>
                  </a:lnTo>
                  <a:lnTo>
                    <a:pt x="11836" y="27190"/>
                  </a:lnTo>
                  <a:lnTo>
                    <a:pt x="11620" y="27241"/>
                  </a:lnTo>
                  <a:lnTo>
                    <a:pt x="11328" y="27330"/>
                  </a:lnTo>
                  <a:lnTo>
                    <a:pt x="11074" y="27457"/>
                  </a:lnTo>
                  <a:lnTo>
                    <a:pt x="10756" y="27635"/>
                  </a:lnTo>
                  <a:lnTo>
                    <a:pt x="10502" y="27914"/>
                  </a:lnTo>
                  <a:lnTo>
                    <a:pt x="10401" y="28105"/>
                  </a:lnTo>
                  <a:lnTo>
                    <a:pt x="10350" y="28232"/>
                  </a:lnTo>
                  <a:lnTo>
                    <a:pt x="10337" y="28371"/>
                  </a:lnTo>
                  <a:lnTo>
                    <a:pt x="10693" y="29133"/>
                  </a:lnTo>
                  <a:lnTo>
                    <a:pt x="10922" y="29286"/>
                  </a:lnTo>
                  <a:lnTo>
                    <a:pt x="15062" y="31699"/>
                  </a:lnTo>
                  <a:lnTo>
                    <a:pt x="18237" y="29845"/>
                  </a:lnTo>
                  <a:close/>
                </a:path>
                <a:path w="73659" h="149225">
                  <a:moveTo>
                    <a:pt x="26517" y="13957"/>
                  </a:moveTo>
                  <a:lnTo>
                    <a:pt x="26504" y="13817"/>
                  </a:lnTo>
                  <a:lnTo>
                    <a:pt x="26454" y="13690"/>
                  </a:lnTo>
                  <a:lnTo>
                    <a:pt x="26352" y="13512"/>
                  </a:lnTo>
                  <a:lnTo>
                    <a:pt x="26212" y="13335"/>
                  </a:lnTo>
                  <a:lnTo>
                    <a:pt x="26073" y="13233"/>
                  </a:lnTo>
                  <a:lnTo>
                    <a:pt x="25857" y="13093"/>
                  </a:lnTo>
                  <a:lnTo>
                    <a:pt x="25654" y="12992"/>
                  </a:lnTo>
                  <a:lnTo>
                    <a:pt x="19824" y="9626"/>
                  </a:lnTo>
                  <a:lnTo>
                    <a:pt x="19659" y="9537"/>
                  </a:lnTo>
                  <a:lnTo>
                    <a:pt x="19494" y="9448"/>
                  </a:lnTo>
                  <a:lnTo>
                    <a:pt x="19354" y="9385"/>
                  </a:lnTo>
                  <a:lnTo>
                    <a:pt x="19100" y="9309"/>
                  </a:lnTo>
                  <a:lnTo>
                    <a:pt x="18910" y="9258"/>
                  </a:lnTo>
                  <a:lnTo>
                    <a:pt x="18707" y="9220"/>
                  </a:lnTo>
                  <a:lnTo>
                    <a:pt x="18491" y="9194"/>
                  </a:lnTo>
                  <a:lnTo>
                    <a:pt x="18262" y="9194"/>
                  </a:lnTo>
                  <a:lnTo>
                    <a:pt x="17703" y="9194"/>
                  </a:lnTo>
                  <a:lnTo>
                    <a:pt x="17411" y="9258"/>
                  </a:lnTo>
                  <a:lnTo>
                    <a:pt x="17233" y="9296"/>
                  </a:lnTo>
                  <a:lnTo>
                    <a:pt x="16992" y="9359"/>
                  </a:lnTo>
                  <a:lnTo>
                    <a:pt x="16865" y="9423"/>
                  </a:lnTo>
                  <a:lnTo>
                    <a:pt x="16738" y="9486"/>
                  </a:lnTo>
                  <a:lnTo>
                    <a:pt x="16560" y="9550"/>
                  </a:lnTo>
                  <a:lnTo>
                    <a:pt x="16332" y="9702"/>
                  </a:lnTo>
                  <a:lnTo>
                    <a:pt x="4343" y="16624"/>
                  </a:lnTo>
                  <a:lnTo>
                    <a:pt x="4064" y="16814"/>
                  </a:lnTo>
                  <a:lnTo>
                    <a:pt x="3911" y="16979"/>
                  </a:lnTo>
                  <a:lnTo>
                    <a:pt x="3771" y="17221"/>
                  </a:lnTo>
                  <a:lnTo>
                    <a:pt x="3708" y="17360"/>
                  </a:lnTo>
                  <a:lnTo>
                    <a:pt x="3695" y="17602"/>
                  </a:lnTo>
                  <a:lnTo>
                    <a:pt x="3708" y="17741"/>
                  </a:lnTo>
                  <a:lnTo>
                    <a:pt x="3835" y="17983"/>
                  </a:lnTo>
                  <a:lnTo>
                    <a:pt x="4673" y="18618"/>
                  </a:lnTo>
                  <a:lnTo>
                    <a:pt x="4965" y="18732"/>
                  </a:lnTo>
                  <a:lnTo>
                    <a:pt x="5092" y="18745"/>
                  </a:lnTo>
                  <a:lnTo>
                    <a:pt x="5384" y="18808"/>
                  </a:lnTo>
                  <a:lnTo>
                    <a:pt x="5600" y="18834"/>
                  </a:lnTo>
                  <a:lnTo>
                    <a:pt x="6261" y="18834"/>
                  </a:lnTo>
                  <a:lnTo>
                    <a:pt x="6502" y="18808"/>
                  </a:lnTo>
                  <a:lnTo>
                    <a:pt x="6807" y="18745"/>
                  </a:lnTo>
                  <a:lnTo>
                    <a:pt x="7112" y="18669"/>
                  </a:lnTo>
                  <a:lnTo>
                    <a:pt x="7289" y="18592"/>
                  </a:lnTo>
                  <a:lnTo>
                    <a:pt x="7454" y="18516"/>
                  </a:lnTo>
                  <a:lnTo>
                    <a:pt x="18148" y="12344"/>
                  </a:lnTo>
                  <a:lnTo>
                    <a:pt x="21082" y="14033"/>
                  </a:lnTo>
                  <a:lnTo>
                    <a:pt x="20650" y="14274"/>
                  </a:lnTo>
                  <a:lnTo>
                    <a:pt x="20421" y="14401"/>
                  </a:lnTo>
                  <a:lnTo>
                    <a:pt x="20294" y="14516"/>
                  </a:lnTo>
                  <a:lnTo>
                    <a:pt x="20104" y="14744"/>
                  </a:lnTo>
                  <a:lnTo>
                    <a:pt x="20002" y="14998"/>
                  </a:lnTo>
                  <a:lnTo>
                    <a:pt x="19989" y="15138"/>
                  </a:lnTo>
                  <a:lnTo>
                    <a:pt x="20650" y="16103"/>
                  </a:lnTo>
                  <a:lnTo>
                    <a:pt x="20967" y="16268"/>
                  </a:lnTo>
                  <a:lnTo>
                    <a:pt x="21272" y="16370"/>
                  </a:lnTo>
                  <a:lnTo>
                    <a:pt x="21475" y="16408"/>
                  </a:lnTo>
                  <a:lnTo>
                    <a:pt x="21666" y="16446"/>
                  </a:lnTo>
                  <a:lnTo>
                    <a:pt x="21894" y="16471"/>
                  </a:lnTo>
                  <a:lnTo>
                    <a:pt x="22123" y="16484"/>
                  </a:lnTo>
                  <a:lnTo>
                    <a:pt x="22339" y="16484"/>
                  </a:lnTo>
                  <a:lnTo>
                    <a:pt x="22555" y="16471"/>
                  </a:lnTo>
                  <a:lnTo>
                    <a:pt x="22796" y="16446"/>
                  </a:lnTo>
                  <a:lnTo>
                    <a:pt x="22974" y="16408"/>
                  </a:lnTo>
                  <a:lnTo>
                    <a:pt x="23101" y="16395"/>
                  </a:lnTo>
                  <a:lnTo>
                    <a:pt x="23393" y="16306"/>
                  </a:lnTo>
                  <a:lnTo>
                    <a:pt x="23558" y="16230"/>
                  </a:lnTo>
                  <a:lnTo>
                    <a:pt x="23749" y="16154"/>
                  </a:lnTo>
                  <a:lnTo>
                    <a:pt x="25781" y="14973"/>
                  </a:lnTo>
                  <a:lnTo>
                    <a:pt x="25933" y="14884"/>
                  </a:lnTo>
                  <a:lnTo>
                    <a:pt x="26073" y="14795"/>
                  </a:lnTo>
                  <a:lnTo>
                    <a:pt x="26212" y="14681"/>
                  </a:lnTo>
                  <a:lnTo>
                    <a:pt x="26352" y="14516"/>
                  </a:lnTo>
                  <a:lnTo>
                    <a:pt x="26454" y="14325"/>
                  </a:lnTo>
                  <a:lnTo>
                    <a:pt x="26504" y="14198"/>
                  </a:lnTo>
                  <a:lnTo>
                    <a:pt x="26517" y="13957"/>
                  </a:lnTo>
                  <a:close/>
                </a:path>
                <a:path w="73659" h="149225">
                  <a:moveTo>
                    <a:pt x="40271" y="21907"/>
                  </a:moveTo>
                  <a:lnTo>
                    <a:pt x="40233" y="21704"/>
                  </a:lnTo>
                  <a:lnTo>
                    <a:pt x="40144" y="21526"/>
                  </a:lnTo>
                  <a:lnTo>
                    <a:pt x="39954" y="21310"/>
                  </a:lnTo>
                  <a:lnTo>
                    <a:pt x="39839" y="21183"/>
                  </a:lnTo>
                  <a:lnTo>
                    <a:pt x="39712" y="21094"/>
                  </a:lnTo>
                  <a:lnTo>
                    <a:pt x="39535" y="20993"/>
                  </a:lnTo>
                  <a:lnTo>
                    <a:pt x="34823" y="18275"/>
                  </a:lnTo>
                  <a:lnTo>
                    <a:pt x="34823" y="21958"/>
                  </a:lnTo>
                  <a:lnTo>
                    <a:pt x="25793" y="27190"/>
                  </a:lnTo>
                  <a:lnTo>
                    <a:pt x="22542" y="25298"/>
                  </a:lnTo>
                  <a:lnTo>
                    <a:pt x="22402" y="25209"/>
                  </a:lnTo>
                  <a:lnTo>
                    <a:pt x="21767" y="24536"/>
                  </a:lnTo>
                  <a:lnTo>
                    <a:pt x="21717" y="24358"/>
                  </a:lnTo>
                  <a:lnTo>
                    <a:pt x="21742" y="24130"/>
                  </a:lnTo>
                  <a:lnTo>
                    <a:pt x="21869" y="23850"/>
                  </a:lnTo>
                  <a:lnTo>
                    <a:pt x="21996" y="23698"/>
                  </a:lnTo>
                  <a:lnTo>
                    <a:pt x="22174" y="23545"/>
                  </a:lnTo>
                  <a:lnTo>
                    <a:pt x="22301" y="23482"/>
                  </a:lnTo>
                  <a:lnTo>
                    <a:pt x="22504" y="23368"/>
                  </a:lnTo>
                  <a:lnTo>
                    <a:pt x="28359" y="19989"/>
                  </a:lnTo>
                  <a:lnTo>
                    <a:pt x="27063" y="19164"/>
                  </a:lnTo>
                  <a:lnTo>
                    <a:pt x="27622" y="19469"/>
                  </a:lnTo>
                  <a:lnTo>
                    <a:pt x="28422" y="19926"/>
                  </a:lnTo>
                  <a:lnTo>
                    <a:pt x="28829" y="19748"/>
                  </a:lnTo>
                  <a:lnTo>
                    <a:pt x="29006" y="19710"/>
                  </a:lnTo>
                  <a:lnTo>
                    <a:pt x="29603" y="19596"/>
                  </a:lnTo>
                  <a:lnTo>
                    <a:pt x="30200" y="19596"/>
                  </a:lnTo>
                  <a:lnTo>
                    <a:pt x="30683" y="19672"/>
                  </a:lnTo>
                  <a:lnTo>
                    <a:pt x="30949" y="19748"/>
                  </a:lnTo>
                  <a:lnTo>
                    <a:pt x="31267" y="19913"/>
                  </a:lnTo>
                  <a:lnTo>
                    <a:pt x="31432" y="19977"/>
                  </a:lnTo>
                  <a:lnTo>
                    <a:pt x="34823" y="21958"/>
                  </a:lnTo>
                  <a:lnTo>
                    <a:pt x="34823" y="18275"/>
                  </a:lnTo>
                  <a:lnTo>
                    <a:pt x="34531" y="18110"/>
                  </a:lnTo>
                  <a:lnTo>
                    <a:pt x="34378" y="18034"/>
                  </a:lnTo>
                  <a:lnTo>
                    <a:pt x="34213" y="17932"/>
                  </a:lnTo>
                  <a:lnTo>
                    <a:pt x="33794" y="17729"/>
                  </a:lnTo>
                  <a:lnTo>
                    <a:pt x="33286" y="17513"/>
                  </a:lnTo>
                  <a:lnTo>
                    <a:pt x="32715" y="17348"/>
                  </a:lnTo>
                  <a:lnTo>
                    <a:pt x="32385" y="17284"/>
                  </a:lnTo>
                  <a:lnTo>
                    <a:pt x="32105" y="17208"/>
                  </a:lnTo>
                  <a:lnTo>
                    <a:pt x="31153" y="17056"/>
                  </a:lnTo>
                  <a:lnTo>
                    <a:pt x="30213" y="16992"/>
                  </a:lnTo>
                  <a:lnTo>
                    <a:pt x="29565" y="16992"/>
                  </a:lnTo>
                  <a:lnTo>
                    <a:pt x="25476" y="17970"/>
                  </a:lnTo>
                  <a:lnTo>
                    <a:pt x="25311" y="18046"/>
                  </a:lnTo>
                  <a:lnTo>
                    <a:pt x="19215" y="21577"/>
                  </a:lnTo>
                  <a:lnTo>
                    <a:pt x="18897" y="21755"/>
                  </a:lnTo>
                  <a:lnTo>
                    <a:pt x="17195" y="24117"/>
                  </a:lnTo>
                  <a:lnTo>
                    <a:pt x="17195" y="24485"/>
                  </a:lnTo>
                  <a:lnTo>
                    <a:pt x="17272" y="24866"/>
                  </a:lnTo>
                  <a:lnTo>
                    <a:pt x="17335" y="25057"/>
                  </a:lnTo>
                  <a:lnTo>
                    <a:pt x="17564" y="25603"/>
                  </a:lnTo>
                  <a:lnTo>
                    <a:pt x="17691" y="25755"/>
                  </a:lnTo>
                  <a:lnTo>
                    <a:pt x="17818" y="25933"/>
                  </a:lnTo>
                  <a:lnTo>
                    <a:pt x="22618" y="29019"/>
                  </a:lnTo>
                  <a:lnTo>
                    <a:pt x="21297" y="29781"/>
                  </a:lnTo>
                  <a:lnTo>
                    <a:pt x="21170" y="29857"/>
                  </a:lnTo>
                  <a:lnTo>
                    <a:pt x="21043" y="29933"/>
                  </a:lnTo>
                  <a:lnTo>
                    <a:pt x="20764" y="30048"/>
                  </a:lnTo>
                  <a:lnTo>
                    <a:pt x="20205" y="30187"/>
                  </a:lnTo>
                  <a:lnTo>
                    <a:pt x="19824" y="30213"/>
                  </a:lnTo>
                  <a:lnTo>
                    <a:pt x="19189" y="30187"/>
                  </a:lnTo>
                  <a:lnTo>
                    <a:pt x="19011" y="30137"/>
                  </a:lnTo>
                  <a:lnTo>
                    <a:pt x="18821" y="30086"/>
                  </a:lnTo>
                  <a:lnTo>
                    <a:pt x="18643" y="30048"/>
                  </a:lnTo>
                  <a:lnTo>
                    <a:pt x="18465" y="29959"/>
                  </a:lnTo>
                  <a:lnTo>
                    <a:pt x="18326" y="29921"/>
                  </a:lnTo>
                  <a:lnTo>
                    <a:pt x="15062" y="31711"/>
                  </a:lnTo>
                  <a:lnTo>
                    <a:pt x="15786" y="32080"/>
                  </a:lnTo>
                  <a:lnTo>
                    <a:pt x="16052" y="32169"/>
                  </a:lnTo>
                  <a:lnTo>
                    <a:pt x="16319" y="32283"/>
                  </a:lnTo>
                  <a:lnTo>
                    <a:pt x="17183" y="32524"/>
                  </a:lnTo>
                  <a:lnTo>
                    <a:pt x="18097" y="32715"/>
                  </a:lnTo>
                  <a:lnTo>
                    <a:pt x="19380" y="32804"/>
                  </a:lnTo>
                  <a:lnTo>
                    <a:pt x="20027" y="32804"/>
                  </a:lnTo>
                  <a:lnTo>
                    <a:pt x="24269" y="31750"/>
                  </a:lnTo>
                  <a:lnTo>
                    <a:pt x="24396" y="31673"/>
                  </a:lnTo>
                  <a:lnTo>
                    <a:pt x="27495" y="29883"/>
                  </a:lnTo>
                  <a:lnTo>
                    <a:pt x="39497" y="22961"/>
                  </a:lnTo>
                  <a:lnTo>
                    <a:pt x="39712" y="22847"/>
                  </a:lnTo>
                  <a:lnTo>
                    <a:pt x="39903" y="22694"/>
                  </a:lnTo>
                  <a:lnTo>
                    <a:pt x="40055" y="22529"/>
                  </a:lnTo>
                  <a:lnTo>
                    <a:pt x="40144" y="22402"/>
                  </a:lnTo>
                  <a:lnTo>
                    <a:pt x="40195" y="22275"/>
                  </a:lnTo>
                  <a:lnTo>
                    <a:pt x="40271" y="22034"/>
                  </a:lnTo>
                  <a:lnTo>
                    <a:pt x="40271" y="21907"/>
                  </a:lnTo>
                  <a:close/>
                </a:path>
                <a:path w="73659" h="149225">
                  <a:moveTo>
                    <a:pt x="44284" y="38315"/>
                  </a:moveTo>
                  <a:lnTo>
                    <a:pt x="44246" y="38112"/>
                  </a:lnTo>
                  <a:lnTo>
                    <a:pt x="44132" y="37934"/>
                  </a:lnTo>
                  <a:lnTo>
                    <a:pt x="43954" y="37693"/>
                  </a:lnTo>
                  <a:lnTo>
                    <a:pt x="43624" y="37452"/>
                  </a:lnTo>
                  <a:lnTo>
                    <a:pt x="40436" y="39281"/>
                  </a:lnTo>
                  <a:lnTo>
                    <a:pt x="40678" y="39408"/>
                  </a:lnTo>
                  <a:lnTo>
                    <a:pt x="41173" y="39585"/>
                  </a:lnTo>
                  <a:lnTo>
                    <a:pt x="41579" y="39662"/>
                  </a:lnTo>
                  <a:lnTo>
                    <a:pt x="41910" y="39674"/>
                  </a:lnTo>
                  <a:lnTo>
                    <a:pt x="42468" y="39662"/>
                  </a:lnTo>
                  <a:lnTo>
                    <a:pt x="42773" y="39598"/>
                  </a:lnTo>
                  <a:lnTo>
                    <a:pt x="42989" y="39547"/>
                  </a:lnTo>
                  <a:lnTo>
                    <a:pt x="43281" y="39458"/>
                  </a:lnTo>
                  <a:lnTo>
                    <a:pt x="43548" y="39331"/>
                  </a:lnTo>
                  <a:lnTo>
                    <a:pt x="43700" y="39243"/>
                  </a:lnTo>
                  <a:lnTo>
                    <a:pt x="43840" y="39154"/>
                  </a:lnTo>
                  <a:lnTo>
                    <a:pt x="44056" y="38938"/>
                  </a:lnTo>
                  <a:lnTo>
                    <a:pt x="44132" y="38811"/>
                  </a:lnTo>
                  <a:lnTo>
                    <a:pt x="44221" y="38684"/>
                  </a:lnTo>
                  <a:lnTo>
                    <a:pt x="44284" y="38442"/>
                  </a:lnTo>
                  <a:lnTo>
                    <a:pt x="44284" y="38315"/>
                  </a:lnTo>
                  <a:close/>
                </a:path>
                <a:path w="73659" h="149225">
                  <a:moveTo>
                    <a:pt x="47790" y="143827"/>
                  </a:moveTo>
                  <a:lnTo>
                    <a:pt x="47752" y="143624"/>
                  </a:lnTo>
                  <a:lnTo>
                    <a:pt x="47650" y="143446"/>
                  </a:lnTo>
                  <a:lnTo>
                    <a:pt x="47472" y="143230"/>
                  </a:lnTo>
                  <a:lnTo>
                    <a:pt x="47345" y="143103"/>
                  </a:lnTo>
                  <a:lnTo>
                    <a:pt x="47129" y="142963"/>
                  </a:lnTo>
                  <a:lnTo>
                    <a:pt x="43942" y="144818"/>
                  </a:lnTo>
                  <a:lnTo>
                    <a:pt x="44183" y="144919"/>
                  </a:lnTo>
                  <a:lnTo>
                    <a:pt x="44373" y="144995"/>
                  </a:lnTo>
                  <a:lnTo>
                    <a:pt x="44678" y="145097"/>
                  </a:lnTo>
                  <a:lnTo>
                    <a:pt x="45097" y="145173"/>
                  </a:lnTo>
                  <a:lnTo>
                    <a:pt x="45859" y="145186"/>
                  </a:lnTo>
                  <a:lnTo>
                    <a:pt x="46075" y="145148"/>
                  </a:lnTo>
                  <a:lnTo>
                    <a:pt x="46291" y="145110"/>
                  </a:lnTo>
                  <a:lnTo>
                    <a:pt x="46494" y="145059"/>
                  </a:lnTo>
                  <a:lnTo>
                    <a:pt x="46697" y="144995"/>
                  </a:lnTo>
                  <a:lnTo>
                    <a:pt x="46888" y="144919"/>
                  </a:lnTo>
                  <a:lnTo>
                    <a:pt x="47053" y="144856"/>
                  </a:lnTo>
                  <a:lnTo>
                    <a:pt x="47650" y="144322"/>
                  </a:lnTo>
                  <a:lnTo>
                    <a:pt x="47752" y="144132"/>
                  </a:lnTo>
                  <a:lnTo>
                    <a:pt x="47790" y="143954"/>
                  </a:lnTo>
                  <a:lnTo>
                    <a:pt x="47790" y="143827"/>
                  </a:lnTo>
                  <a:close/>
                </a:path>
                <a:path w="73659" h="149225">
                  <a:moveTo>
                    <a:pt x="53581" y="148526"/>
                  </a:moveTo>
                  <a:lnTo>
                    <a:pt x="50406" y="146697"/>
                  </a:lnTo>
                  <a:lnTo>
                    <a:pt x="50190" y="146837"/>
                  </a:lnTo>
                  <a:lnTo>
                    <a:pt x="49745" y="147561"/>
                  </a:lnTo>
                  <a:lnTo>
                    <a:pt x="49758" y="147802"/>
                  </a:lnTo>
                  <a:lnTo>
                    <a:pt x="49860" y="148043"/>
                  </a:lnTo>
                  <a:lnTo>
                    <a:pt x="50063" y="148285"/>
                  </a:lnTo>
                  <a:lnTo>
                    <a:pt x="50190" y="148386"/>
                  </a:lnTo>
                  <a:lnTo>
                    <a:pt x="50330" y="148501"/>
                  </a:lnTo>
                  <a:lnTo>
                    <a:pt x="50482" y="148577"/>
                  </a:lnTo>
                  <a:lnTo>
                    <a:pt x="50673" y="148653"/>
                  </a:lnTo>
                  <a:lnTo>
                    <a:pt x="50838" y="148729"/>
                  </a:lnTo>
                  <a:lnTo>
                    <a:pt x="51130" y="148818"/>
                  </a:lnTo>
                  <a:lnTo>
                    <a:pt x="51435" y="148869"/>
                  </a:lnTo>
                  <a:lnTo>
                    <a:pt x="51663" y="148894"/>
                  </a:lnTo>
                  <a:lnTo>
                    <a:pt x="51879" y="148907"/>
                  </a:lnTo>
                  <a:lnTo>
                    <a:pt x="52336" y="148894"/>
                  </a:lnTo>
                  <a:lnTo>
                    <a:pt x="52565" y="148869"/>
                  </a:lnTo>
                  <a:lnTo>
                    <a:pt x="52743" y="148831"/>
                  </a:lnTo>
                  <a:lnTo>
                    <a:pt x="52959" y="148793"/>
                  </a:lnTo>
                  <a:lnTo>
                    <a:pt x="53251" y="148691"/>
                  </a:lnTo>
                  <a:lnTo>
                    <a:pt x="53505" y="148577"/>
                  </a:lnTo>
                  <a:close/>
                </a:path>
                <a:path w="73659" h="149225">
                  <a:moveTo>
                    <a:pt x="54102" y="31089"/>
                  </a:moveTo>
                  <a:lnTo>
                    <a:pt x="46482" y="26695"/>
                  </a:lnTo>
                  <a:lnTo>
                    <a:pt x="45694" y="26695"/>
                  </a:lnTo>
                  <a:lnTo>
                    <a:pt x="40754" y="27889"/>
                  </a:lnTo>
                  <a:lnTo>
                    <a:pt x="40500" y="27990"/>
                  </a:lnTo>
                  <a:lnTo>
                    <a:pt x="40195" y="28194"/>
                  </a:lnTo>
                  <a:lnTo>
                    <a:pt x="38722" y="29057"/>
                  </a:lnTo>
                  <a:lnTo>
                    <a:pt x="38379" y="29210"/>
                  </a:lnTo>
                  <a:lnTo>
                    <a:pt x="38176" y="29362"/>
                  </a:lnTo>
                  <a:lnTo>
                    <a:pt x="35585" y="30861"/>
                  </a:lnTo>
                  <a:lnTo>
                    <a:pt x="35420" y="30937"/>
                  </a:lnTo>
                  <a:lnTo>
                    <a:pt x="35090" y="31115"/>
                  </a:lnTo>
                  <a:lnTo>
                    <a:pt x="33413" y="33477"/>
                  </a:lnTo>
                  <a:lnTo>
                    <a:pt x="33413" y="33858"/>
                  </a:lnTo>
                  <a:lnTo>
                    <a:pt x="35344" y="36360"/>
                  </a:lnTo>
                  <a:lnTo>
                    <a:pt x="40424" y="39281"/>
                  </a:lnTo>
                  <a:lnTo>
                    <a:pt x="43611" y="37452"/>
                  </a:lnTo>
                  <a:lnTo>
                    <a:pt x="38747" y="34658"/>
                  </a:lnTo>
                  <a:lnTo>
                    <a:pt x="38531" y="34518"/>
                  </a:lnTo>
                  <a:lnTo>
                    <a:pt x="38315" y="34391"/>
                  </a:lnTo>
                  <a:lnTo>
                    <a:pt x="38112" y="34188"/>
                  </a:lnTo>
                  <a:lnTo>
                    <a:pt x="37998" y="33959"/>
                  </a:lnTo>
                  <a:lnTo>
                    <a:pt x="37934" y="33718"/>
                  </a:lnTo>
                  <a:lnTo>
                    <a:pt x="37947" y="33489"/>
                  </a:lnTo>
                  <a:lnTo>
                    <a:pt x="38036" y="33261"/>
                  </a:lnTo>
                  <a:lnTo>
                    <a:pt x="38201" y="33058"/>
                  </a:lnTo>
                  <a:lnTo>
                    <a:pt x="38379" y="32918"/>
                  </a:lnTo>
                  <a:lnTo>
                    <a:pt x="38506" y="32842"/>
                  </a:lnTo>
                  <a:lnTo>
                    <a:pt x="39992" y="32004"/>
                  </a:lnTo>
                  <a:lnTo>
                    <a:pt x="46507" y="35763"/>
                  </a:lnTo>
                  <a:lnTo>
                    <a:pt x="46812" y="35890"/>
                  </a:lnTo>
                  <a:lnTo>
                    <a:pt x="46977" y="35966"/>
                  </a:lnTo>
                  <a:lnTo>
                    <a:pt x="48018" y="36144"/>
                  </a:lnTo>
                  <a:lnTo>
                    <a:pt x="48234" y="36144"/>
                  </a:lnTo>
                  <a:lnTo>
                    <a:pt x="48450" y="36131"/>
                  </a:lnTo>
                  <a:lnTo>
                    <a:pt x="48641" y="36106"/>
                  </a:lnTo>
                  <a:lnTo>
                    <a:pt x="48882" y="36068"/>
                  </a:lnTo>
                  <a:lnTo>
                    <a:pt x="49288" y="35966"/>
                  </a:lnTo>
                  <a:lnTo>
                    <a:pt x="49644" y="35814"/>
                  </a:lnTo>
                  <a:lnTo>
                    <a:pt x="51612" y="34683"/>
                  </a:lnTo>
                  <a:lnTo>
                    <a:pt x="51752" y="34594"/>
                  </a:lnTo>
                  <a:lnTo>
                    <a:pt x="48564" y="32766"/>
                  </a:lnTo>
                  <a:lnTo>
                    <a:pt x="48387" y="32867"/>
                  </a:lnTo>
                  <a:lnTo>
                    <a:pt x="48133" y="33020"/>
                  </a:lnTo>
                  <a:lnTo>
                    <a:pt x="43180" y="30162"/>
                  </a:lnTo>
                  <a:lnTo>
                    <a:pt x="43624" y="29895"/>
                  </a:lnTo>
                  <a:lnTo>
                    <a:pt x="43751" y="29819"/>
                  </a:lnTo>
                  <a:lnTo>
                    <a:pt x="44589" y="29489"/>
                  </a:lnTo>
                  <a:lnTo>
                    <a:pt x="45402" y="29324"/>
                  </a:lnTo>
                  <a:lnTo>
                    <a:pt x="45910" y="29298"/>
                  </a:lnTo>
                  <a:lnTo>
                    <a:pt x="46786" y="29324"/>
                  </a:lnTo>
                  <a:lnTo>
                    <a:pt x="49593" y="31216"/>
                  </a:lnTo>
                  <a:lnTo>
                    <a:pt x="49568" y="31610"/>
                  </a:lnTo>
                  <a:lnTo>
                    <a:pt x="49415" y="32004"/>
                  </a:lnTo>
                  <a:lnTo>
                    <a:pt x="49098" y="32372"/>
                  </a:lnTo>
                  <a:lnTo>
                    <a:pt x="48704" y="32677"/>
                  </a:lnTo>
                  <a:lnTo>
                    <a:pt x="48564" y="32753"/>
                  </a:lnTo>
                  <a:lnTo>
                    <a:pt x="51752" y="34582"/>
                  </a:lnTo>
                  <a:lnTo>
                    <a:pt x="52044" y="34429"/>
                  </a:lnTo>
                  <a:lnTo>
                    <a:pt x="54102" y="31546"/>
                  </a:lnTo>
                  <a:lnTo>
                    <a:pt x="54102" y="31089"/>
                  </a:lnTo>
                  <a:close/>
                </a:path>
                <a:path w="73659" h="149225">
                  <a:moveTo>
                    <a:pt x="57962" y="128536"/>
                  </a:moveTo>
                  <a:lnTo>
                    <a:pt x="57912" y="128282"/>
                  </a:lnTo>
                  <a:lnTo>
                    <a:pt x="57645" y="127927"/>
                  </a:lnTo>
                  <a:lnTo>
                    <a:pt x="57518" y="127825"/>
                  </a:lnTo>
                  <a:lnTo>
                    <a:pt x="55829" y="127304"/>
                  </a:lnTo>
                  <a:lnTo>
                    <a:pt x="55372" y="127317"/>
                  </a:lnTo>
                  <a:lnTo>
                    <a:pt x="54127" y="127685"/>
                  </a:lnTo>
                  <a:lnTo>
                    <a:pt x="35788" y="138252"/>
                  </a:lnTo>
                  <a:lnTo>
                    <a:pt x="35585" y="138391"/>
                  </a:lnTo>
                  <a:lnTo>
                    <a:pt x="35458" y="138506"/>
                  </a:lnTo>
                  <a:lnTo>
                    <a:pt x="35306" y="138671"/>
                  </a:lnTo>
                  <a:lnTo>
                    <a:pt x="35166" y="138925"/>
                  </a:lnTo>
                  <a:lnTo>
                    <a:pt x="35128" y="139128"/>
                  </a:lnTo>
                  <a:lnTo>
                    <a:pt x="35166" y="139433"/>
                  </a:lnTo>
                  <a:lnTo>
                    <a:pt x="35280" y="139611"/>
                  </a:lnTo>
                  <a:lnTo>
                    <a:pt x="35458" y="139852"/>
                  </a:lnTo>
                  <a:lnTo>
                    <a:pt x="35788" y="140093"/>
                  </a:lnTo>
                  <a:lnTo>
                    <a:pt x="43942" y="144805"/>
                  </a:lnTo>
                  <a:lnTo>
                    <a:pt x="47129" y="142963"/>
                  </a:lnTo>
                  <a:lnTo>
                    <a:pt x="40576" y="139192"/>
                  </a:lnTo>
                  <a:lnTo>
                    <a:pt x="57315" y="129514"/>
                  </a:lnTo>
                  <a:lnTo>
                    <a:pt x="57518" y="129387"/>
                  </a:lnTo>
                  <a:lnTo>
                    <a:pt x="57645" y="129273"/>
                  </a:lnTo>
                  <a:lnTo>
                    <a:pt x="57848" y="129044"/>
                  </a:lnTo>
                  <a:lnTo>
                    <a:pt x="57912" y="128917"/>
                  </a:lnTo>
                  <a:lnTo>
                    <a:pt x="57962" y="128663"/>
                  </a:lnTo>
                  <a:lnTo>
                    <a:pt x="57962" y="128536"/>
                  </a:lnTo>
                  <a:close/>
                </a:path>
                <a:path w="73659" h="149225">
                  <a:moveTo>
                    <a:pt x="66446" y="140500"/>
                  </a:moveTo>
                  <a:lnTo>
                    <a:pt x="66433" y="140360"/>
                  </a:lnTo>
                  <a:lnTo>
                    <a:pt x="66332" y="140119"/>
                  </a:lnTo>
                  <a:lnTo>
                    <a:pt x="66141" y="139903"/>
                  </a:lnTo>
                  <a:lnTo>
                    <a:pt x="65722" y="139585"/>
                  </a:lnTo>
                  <a:lnTo>
                    <a:pt x="65544" y="139509"/>
                  </a:lnTo>
                  <a:lnTo>
                    <a:pt x="65354" y="139433"/>
                  </a:lnTo>
                  <a:lnTo>
                    <a:pt x="65163" y="139369"/>
                  </a:lnTo>
                  <a:lnTo>
                    <a:pt x="64973" y="139331"/>
                  </a:lnTo>
                  <a:lnTo>
                    <a:pt x="64770" y="139293"/>
                  </a:lnTo>
                  <a:lnTo>
                    <a:pt x="64541" y="139268"/>
                  </a:lnTo>
                  <a:lnTo>
                    <a:pt x="63868" y="139268"/>
                  </a:lnTo>
                  <a:lnTo>
                    <a:pt x="63436" y="139331"/>
                  </a:lnTo>
                  <a:lnTo>
                    <a:pt x="63246" y="139369"/>
                  </a:lnTo>
                  <a:lnTo>
                    <a:pt x="63042" y="139433"/>
                  </a:lnTo>
                  <a:lnTo>
                    <a:pt x="62687" y="139585"/>
                  </a:lnTo>
                  <a:lnTo>
                    <a:pt x="50393" y="146685"/>
                  </a:lnTo>
                  <a:lnTo>
                    <a:pt x="53568" y="148513"/>
                  </a:lnTo>
                  <a:lnTo>
                    <a:pt x="65786" y="141490"/>
                  </a:lnTo>
                  <a:lnTo>
                    <a:pt x="66090" y="141287"/>
                  </a:lnTo>
                  <a:lnTo>
                    <a:pt x="66243" y="141122"/>
                  </a:lnTo>
                  <a:lnTo>
                    <a:pt x="66332" y="140995"/>
                  </a:lnTo>
                  <a:lnTo>
                    <a:pt x="66421" y="140804"/>
                  </a:lnTo>
                  <a:lnTo>
                    <a:pt x="66446" y="140627"/>
                  </a:lnTo>
                  <a:lnTo>
                    <a:pt x="66446" y="140500"/>
                  </a:lnTo>
                  <a:close/>
                </a:path>
                <a:path w="73659" h="149225">
                  <a:moveTo>
                    <a:pt x="73075" y="137261"/>
                  </a:moveTo>
                  <a:lnTo>
                    <a:pt x="73037" y="137058"/>
                  </a:lnTo>
                  <a:lnTo>
                    <a:pt x="72859" y="136753"/>
                  </a:lnTo>
                  <a:lnTo>
                    <a:pt x="72707" y="136601"/>
                  </a:lnTo>
                  <a:lnTo>
                    <a:pt x="72415" y="136398"/>
                  </a:lnTo>
                  <a:lnTo>
                    <a:pt x="72034" y="136613"/>
                  </a:lnTo>
                  <a:lnTo>
                    <a:pt x="72402" y="136398"/>
                  </a:lnTo>
                  <a:lnTo>
                    <a:pt x="71615" y="135953"/>
                  </a:lnTo>
                  <a:lnTo>
                    <a:pt x="71412" y="135826"/>
                  </a:lnTo>
                  <a:lnTo>
                    <a:pt x="71145" y="135686"/>
                  </a:lnTo>
                  <a:lnTo>
                    <a:pt x="70967" y="135623"/>
                  </a:lnTo>
                  <a:lnTo>
                    <a:pt x="70764" y="135559"/>
                  </a:lnTo>
                  <a:lnTo>
                    <a:pt x="70573" y="135509"/>
                  </a:lnTo>
                  <a:lnTo>
                    <a:pt x="70358" y="135470"/>
                  </a:lnTo>
                  <a:lnTo>
                    <a:pt x="70142" y="135445"/>
                  </a:lnTo>
                  <a:lnTo>
                    <a:pt x="69926" y="135432"/>
                  </a:lnTo>
                  <a:lnTo>
                    <a:pt x="69697" y="135432"/>
                  </a:lnTo>
                  <a:lnTo>
                    <a:pt x="69469" y="135445"/>
                  </a:lnTo>
                  <a:lnTo>
                    <a:pt x="69265" y="135470"/>
                  </a:lnTo>
                  <a:lnTo>
                    <a:pt x="69049" y="135509"/>
                  </a:lnTo>
                  <a:lnTo>
                    <a:pt x="68846" y="135547"/>
                  </a:lnTo>
                  <a:lnTo>
                    <a:pt x="68643" y="135610"/>
                  </a:lnTo>
                  <a:lnTo>
                    <a:pt x="68453" y="135686"/>
                  </a:lnTo>
                  <a:lnTo>
                    <a:pt x="68287" y="135763"/>
                  </a:lnTo>
                  <a:lnTo>
                    <a:pt x="67183" y="136398"/>
                  </a:lnTo>
                  <a:lnTo>
                    <a:pt x="66979" y="136537"/>
                  </a:lnTo>
                  <a:lnTo>
                    <a:pt x="66852" y="136652"/>
                  </a:lnTo>
                  <a:lnTo>
                    <a:pt x="66713" y="136817"/>
                  </a:lnTo>
                  <a:lnTo>
                    <a:pt x="66586" y="137007"/>
                  </a:lnTo>
                  <a:lnTo>
                    <a:pt x="66535" y="137274"/>
                  </a:lnTo>
                  <a:lnTo>
                    <a:pt x="66586" y="137642"/>
                  </a:lnTo>
                  <a:lnTo>
                    <a:pt x="66713" y="137820"/>
                  </a:lnTo>
                  <a:lnTo>
                    <a:pt x="66852" y="137998"/>
                  </a:lnTo>
                  <a:lnTo>
                    <a:pt x="66979" y="138099"/>
                  </a:lnTo>
                  <a:lnTo>
                    <a:pt x="67119" y="138214"/>
                  </a:lnTo>
                  <a:lnTo>
                    <a:pt x="67271" y="138290"/>
                  </a:lnTo>
                  <a:lnTo>
                    <a:pt x="67525" y="138404"/>
                  </a:lnTo>
                  <a:lnTo>
                    <a:pt x="67818" y="138506"/>
                  </a:lnTo>
                  <a:lnTo>
                    <a:pt x="68033" y="138544"/>
                  </a:lnTo>
                  <a:lnTo>
                    <a:pt x="68237" y="138582"/>
                  </a:lnTo>
                  <a:lnTo>
                    <a:pt x="68453" y="138607"/>
                  </a:lnTo>
                  <a:lnTo>
                    <a:pt x="68681" y="138620"/>
                  </a:lnTo>
                  <a:lnTo>
                    <a:pt x="68897" y="138620"/>
                  </a:lnTo>
                  <a:lnTo>
                    <a:pt x="69113" y="138607"/>
                  </a:lnTo>
                  <a:lnTo>
                    <a:pt x="69354" y="138582"/>
                  </a:lnTo>
                  <a:lnTo>
                    <a:pt x="69545" y="138544"/>
                  </a:lnTo>
                  <a:lnTo>
                    <a:pt x="69811" y="138493"/>
                  </a:lnTo>
                  <a:lnTo>
                    <a:pt x="69964" y="138531"/>
                  </a:lnTo>
                  <a:lnTo>
                    <a:pt x="70383" y="138607"/>
                  </a:lnTo>
                  <a:lnTo>
                    <a:pt x="70713" y="138620"/>
                  </a:lnTo>
                  <a:lnTo>
                    <a:pt x="70929" y="138620"/>
                  </a:lnTo>
                  <a:lnTo>
                    <a:pt x="71145" y="138607"/>
                  </a:lnTo>
                  <a:lnTo>
                    <a:pt x="71272" y="138607"/>
                  </a:lnTo>
                  <a:lnTo>
                    <a:pt x="71577" y="138544"/>
                  </a:lnTo>
                  <a:lnTo>
                    <a:pt x="71780" y="138493"/>
                  </a:lnTo>
                  <a:lnTo>
                    <a:pt x="72085" y="138404"/>
                  </a:lnTo>
                  <a:lnTo>
                    <a:pt x="72339" y="138277"/>
                  </a:lnTo>
                  <a:lnTo>
                    <a:pt x="72504" y="138201"/>
                  </a:lnTo>
                  <a:lnTo>
                    <a:pt x="72644" y="138099"/>
                  </a:lnTo>
                  <a:lnTo>
                    <a:pt x="72859" y="137883"/>
                  </a:lnTo>
                  <a:lnTo>
                    <a:pt x="73037" y="137566"/>
                  </a:lnTo>
                  <a:lnTo>
                    <a:pt x="73075" y="137388"/>
                  </a:lnTo>
                  <a:lnTo>
                    <a:pt x="73075" y="13726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623135" y="1416113"/>
              <a:ext cx="859790" cy="301625"/>
            </a:xfrm>
            <a:custGeom>
              <a:avLst/>
              <a:gdLst/>
              <a:ahLst/>
              <a:cxnLst/>
              <a:rect l="l" t="t" r="r" b="b"/>
              <a:pathLst>
                <a:path w="859790" h="301625">
                  <a:moveTo>
                    <a:pt x="34912" y="21793"/>
                  </a:moveTo>
                  <a:lnTo>
                    <a:pt x="34861" y="21640"/>
                  </a:lnTo>
                  <a:lnTo>
                    <a:pt x="34798" y="21475"/>
                  </a:lnTo>
                  <a:lnTo>
                    <a:pt x="34683" y="21285"/>
                  </a:lnTo>
                  <a:lnTo>
                    <a:pt x="34582" y="21158"/>
                  </a:lnTo>
                  <a:lnTo>
                    <a:pt x="34455" y="21031"/>
                  </a:lnTo>
                  <a:lnTo>
                    <a:pt x="34328" y="20929"/>
                  </a:lnTo>
                  <a:lnTo>
                    <a:pt x="34163" y="20802"/>
                  </a:lnTo>
                  <a:lnTo>
                    <a:pt x="33997" y="20701"/>
                  </a:lnTo>
                  <a:lnTo>
                    <a:pt x="33769" y="20612"/>
                  </a:lnTo>
                  <a:lnTo>
                    <a:pt x="33540" y="20497"/>
                  </a:lnTo>
                  <a:lnTo>
                    <a:pt x="33413" y="20472"/>
                  </a:lnTo>
                  <a:lnTo>
                    <a:pt x="33286" y="20421"/>
                  </a:lnTo>
                  <a:lnTo>
                    <a:pt x="33032" y="20358"/>
                  </a:lnTo>
                  <a:lnTo>
                    <a:pt x="32893" y="20345"/>
                  </a:lnTo>
                  <a:lnTo>
                    <a:pt x="32753" y="20320"/>
                  </a:lnTo>
                  <a:lnTo>
                    <a:pt x="32575" y="20294"/>
                  </a:lnTo>
                  <a:lnTo>
                    <a:pt x="32435" y="20269"/>
                  </a:lnTo>
                  <a:lnTo>
                    <a:pt x="32156" y="20256"/>
                  </a:lnTo>
                  <a:lnTo>
                    <a:pt x="20942" y="19545"/>
                  </a:lnTo>
                  <a:lnTo>
                    <a:pt x="20802" y="19532"/>
                  </a:lnTo>
                  <a:lnTo>
                    <a:pt x="20370" y="19532"/>
                  </a:lnTo>
                  <a:lnTo>
                    <a:pt x="18808" y="19900"/>
                  </a:lnTo>
                  <a:lnTo>
                    <a:pt x="18503" y="20053"/>
                  </a:lnTo>
                  <a:lnTo>
                    <a:pt x="18313" y="20193"/>
                  </a:lnTo>
                  <a:lnTo>
                    <a:pt x="18148" y="20320"/>
                  </a:lnTo>
                  <a:lnTo>
                    <a:pt x="18008" y="20472"/>
                  </a:lnTo>
                  <a:lnTo>
                    <a:pt x="17907" y="20612"/>
                  </a:lnTo>
                  <a:lnTo>
                    <a:pt x="17805" y="20777"/>
                  </a:lnTo>
                  <a:lnTo>
                    <a:pt x="17767" y="20929"/>
                  </a:lnTo>
                  <a:lnTo>
                    <a:pt x="17716" y="21259"/>
                  </a:lnTo>
                  <a:lnTo>
                    <a:pt x="17741" y="21424"/>
                  </a:lnTo>
                  <a:lnTo>
                    <a:pt x="17792" y="21577"/>
                  </a:lnTo>
                  <a:lnTo>
                    <a:pt x="17881" y="21755"/>
                  </a:lnTo>
                  <a:lnTo>
                    <a:pt x="17983" y="21907"/>
                  </a:lnTo>
                  <a:lnTo>
                    <a:pt x="18122" y="22047"/>
                  </a:lnTo>
                  <a:lnTo>
                    <a:pt x="18275" y="22186"/>
                  </a:lnTo>
                  <a:lnTo>
                    <a:pt x="18440" y="22301"/>
                  </a:lnTo>
                  <a:lnTo>
                    <a:pt x="18745" y="22491"/>
                  </a:lnTo>
                  <a:lnTo>
                    <a:pt x="18872" y="22529"/>
                  </a:lnTo>
                  <a:lnTo>
                    <a:pt x="19100" y="22631"/>
                  </a:lnTo>
                  <a:lnTo>
                    <a:pt x="19227" y="22656"/>
                  </a:lnTo>
                  <a:lnTo>
                    <a:pt x="19354" y="22707"/>
                  </a:lnTo>
                  <a:lnTo>
                    <a:pt x="19608" y="22771"/>
                  </a:lnTo>
                  <a:lnTo>
                    <a:pt x="19748" y="22796"/>
                  </a:lnTo>
                  <a:lnTo>
                    <a:pt x="19875" y="22834"/>
                  </a:lnTo>
                  <a:lnTo>
                    <a:pt x="20154" y="22860"/>
                  </a:lnTo>
                  <a:lnTo>
                    <a:pt x="20307" y="22860"/>
                  </a:lnTo>
                  <a:lnTo>
                    <a:pt x="25704" y="23215"/>
                  </a:lnTo>
                  <a:lnTo>
                    <a:pt x="9232" y="32727"/>
                  </a:lnTo>
                  <a:lnTo>
                    <a:pt x="4953" y="30251"/>
                  </a:lnTo>
                  <a:lnTo>
                    <a:pt x="4508" y="30035"/>
                  </a:lnTo>
                  <a:lnTo>
                    <a:pt x="4013" y="29883"/>
                  </a:lnTo>
                  <a:lnTo>
                    <a:pt x="3606" y="29806"/>
                  </a:lnTo>
                  <a:lnTo>
                    <a:pt x="3035" y="29756"/>
                  </a:lnTo>
                  <a:lnTo>
                    <a:pt x="2768" y="29756"/>
                  </a:lnTo>
                  <a:lnTo>
                    <a:pt x="177" y="30873"/>
                  </a:lnTo>
                  <a:lnTo>
                    <a:pt x="76" y="31026"/>
                  </a:lnTo>
                  <a:lnTo>
                    <a:pt x="38" y="31178"/>
                  </a:lnTo>
                  <a:lnTo>
                    <a:pt x="0" y="31343"/>
                  </a:lnTo>
                  <a:lnTo>
                    <a:pt x="0" y="31521"/>
                  </a:lnTo>
                  <a:lnTo>
                    <a:pt x="63" y="31750"/>
                  </a:lnTo>
                  <a:lnTo>
                    <a:pt x="177" y="31991"/>
                  </a:lnTo>
                  <a:lnTo>
                    <a:pt x="279" y="32156"/>
                  </a:lnTo>
                  <a:lnTo>
                    <a:pt x="571" y="32423"/>
                  </a:lnTo>
                  <a:lnTo>
                    <a:pt x="850" y="32613"/>
                  </a:lnTo>
                  <a:lnTo>
                    <a:pt x="7035" y="36182"/>
                  </a:lnTo>
                  <a:lnTo>
                    <a:pt x="7226" y="36296"/>
                  </a:lnTo>
                  <a:lnTo>
                    <a:pt x="15417" y="40411"/>
                  </a:lnTo>
                  <a:lnTo>
                    <a:pt x="15684" y="40411"/>
                  </a:lnTo>
                  <a:lnTo>
                    <a:pt x="18453" y="38823"/>
                  </a:lnTo>
                  <a:lnTo>
                    <a:pt x="18453" y="38646"/>
                  </a:lnTo>
                  <a:lnTo>
                    <a:pt x="17602" y="37566"/>
                  </a:lnTo>
                  <a:lnTo>
                    <a:pt x="13322" y="35090"/>
                  </a:lnTo>
                  <a:lnTo>
                    <a:pt x="33959" y="23164"/>
                  </a:lnTo>
                  <a:lnTo>
                    <a:pt x="34137" y="23075"/>
                  </a:lnTo>
                  <a:lnTo>
                    <a:pt x="34328" y="22948"/>
                  </a:lnTo>
                  <a:lnTo>
                    <a:pt x="34493" y="22809"/>
                  </a:lnTo>
                  <a:lnTo>
                    <a:pt x="34632" y="22656"/>
                  </a:lnTo>
                  <a:lnTo>
                    <a:pt x="34747" y="22491"/>
                  </a:lnTo>
                  <a:lnTo>
                    <a:pt x="34810" y="22352"/>
                  </a:lnTo>
                  <a:lnTo>
                    <a:pt x="34874" y="22199"/>
                  </a:lnTo>
                  <a:lnTo>
                    <a:pt x="34912" y="22047"/>
                  </a:lnTo>
                  <a:lnTo>
                    <a:pt x="34912" y="21793"/>
                  </a:lnTo>
                  <a:close/>
                </a:path>
                <a:path w="859790" h="301625">
                  <a:moveTo>
                    <a:pt x="500710" y="299110"/>
                  </a:moveTo>
                  <a:lnTo>
                    <a:pt x="496608" y="296748"/>
                  </a:lnTo>
                  <a:lnTo>
                    <a:pt x="495858" y="297103"/>
                  </a:lnTo>
                  <a:lnTo>
                    <a:pt x="495363" y="297281"/>
                  </a:lnTo>
                  <a:lnTo>
                    <a:pt x="494334" y="297548"/>
                  </a:lnTo>
                  <a:lnTo>
                    <a:pt x="493255" y="297688"/>
                  </a:lnTo>
                  <a:lnTo>
                    <a:pt x="492683" y="297713"/>
                  </a:lnTo>
                  <a:lnTo>
                    <a:pt x="492391" y="297700"/>
                  </a:lnTo>
                  <a:lnTo>
                    <a:pt x="492252" y="301066"/>
                  </a:lnTo>
                  <a:lnTo>
                    <a:pt x="492810" y="301066"/>
                  </a:lnTo>
                  <a:lnTo>
                    <a:pt x="493966" y="301015"/>
                  </a:lnTo>
                  <a:lnTo>
                    <a:pt x="495058" y="300888"/>
                  </a:lnTo>
                  <a:lnTo>
                    <a:pt x="496150" y="300723"/>
                  </a:lnTo>
                  <a:lnTo>
                    <a:pt x="496697" y="300596"/>
                  </a:lnTo>
                  <a:lnTo>
                    <a:pt x="497217" y="300494"/>
                  </a:lnTo>
                  <a:lnTo>
                    <a:pt x="498233" y="300202"/>
                  </a:lnTo>
                  <a:lnTo>
                    <a:pt x="498716" y="300012"/>
                  </a:lnTo>
                  <a:lnTo>
                    <a:pt x="499186" y="299847"/>
                  </a:lnTo>
                  <a:lnTo>
                    <a:pt x="500087" y="299440"/>
                  </a:lnTo>
                  <a:lnTo>
                    <a:pt x="500481" y="299224"/>
                  </a:lnTo>
                  <a:lnTo>
                    <a:pt x="500710" y="299110"/>
                  </a:lnTo>
                  <a:close/>
                </a:path>
                <a:path w="859790" h="301625">
                  <a:moveTo>
                    <a:pt x="503923" y="294309"/>
                  </a:moveTo>
                  <a:lnTo>
                    <a:pt x="502069" y="291122"/>
                  </a:lnTo>
                  <a:lnTo>
                    <a:pt x="501777" y="290842"/>
                  </a:lnTo>
                  <a:lnTo>
                    <a:pt x="501002" y="290372"/>
                  </a:lnTo>
                  <a:lnTo>
                    <a:pt x="500710" y="290169"/>
                  </a:lnTo>
                  <a:lnTo>
                    <a:pt x="491985" y="287921"/>
                  </a:lnTo>
                  <a:lnTo>
                    <a:pt x="490689" y="287921"/>
                  </a:lnTo>
                  <a:lnTo>
                    <a:pt x="489394" y="287997"/>
                  </a:lnTo>
                  <a:lnTo>
                    <a:pt x="488099" y="288150"/>
                  </a:lnTo>
                  <a:lnTo>
                    <a:pt x="486867" y="288353"/>
                  </a:lnTo>
                  <a:lnTo>
                    <a:pt x="485305" y="288772"/>
                  </a:lnTo>
                  <a:lnTo>
                    <a:pt x="484962" y="288874"/>
                  </a:lnTo>
                  <a:lnTo>
                    <a:pt x="484517" y="289090"/>
                  </a:lnTo>
                  <a:lnTo>
                    <a:pt x="484174" y="289369"/>
                  </a:lnTo>
                  <a:lnTo>
                    <a:pt x="484035" y="289496"/>
                  </a:lnTo>
                  <a:lnTo>
                    <a:pt x="483920" y="289648"/>
                  </a:lnTo>
                  <a:lnTo>
                    <a:pt x="483831" y="289814"/>
                  </a:lnTo>
                  <a:lnTo>
                    <a:pt x="483768" y="289966"/>
                  </a:lnTo>
                  <a:lnTo>
                    <a:pt x="483755" y="290144"/>
                  </a:lnTo>
                  <a:lnTo>
                    <a:pt x="483755" y="290385"/>
                  </a:lnTo>
                  <a:lnTo>
                    <a:pt x="483793" y="290639"/>
                  </a:lnTo>
                  <a:lnTo>
                    <a:pt x="483882" y="290791"/>
                  </a:lnTo>
                  <a:lnTo>
                    <a:pt x="484047" y="291007"/>
                  </a:lnTo>
                  <a:lnTo>
                    <a:pt x="484289" y="291223"/>
                  </a:lnTo>
                  <a:lnTo>
                    <a:pt x="484441" y="291363"/>
                  </a:lnTo>
                  <a:lnTo>
                    <a:pt x="484759" y="291515"/>
                  </a:lnTo>
                  <a:lnTo>
                    <a:pt x="485216" y="291719"/>
                  </a:lnTo>
                  <a:lnTo>
                    <a:pt x="485343" y="291744"/>
                  </a:lnTo>
                  <a:lnTo>
                    <a:pt x="485622" y="291820"/>
                  </a:lnTo>
                  <a:lnTo>
                    <a:pt x="485876" y="291871"/>
                  </a:lnTo>
                  <a:lnTo>
                    <a:pt x="486308" y="291909"/>
                  </a:lnTo>
                  <a:lnTo>
                    <a:pt x="486435" y="291934"/>
                  </a:lnTo>
                  <a:lnTo>
                    <a:pt x="486714" y="291934"/>
                  </a:lnTo>
                  <a:lnTo>
                    <a:pt x="486879" y="291909"/>
                  </a:lnTo>
                  <a:lnTo>
                    <a:pt x="487006" y="291909"/>
                  </a:lnTo>
                  <a:lnTo>
                    <a:pt x="487426" y="291871"/>
                  </a:lnTo>
                  <a:lnTo>
                    <a:pt x="487819" y="291769"/>
                  </a:lnTo>
                  <a:lnTo>
                    <a:pt x="487946" y="291744"/>
                  </a:lnTo>
                  <a:lnTo>
                    <a:pt x="488340" y="291617"/>
                  </a:lnTo>
                  <a:lnTo>
                    <a:pt x="489521" y="291401"/>
                  </a:lnTo>
                  <a:lnTo>
                    <a:pt x="490245" y="291312"/>
                  </a:lnTo>
                  <a:lnTo>
                    <a:pt x="490969" y="291261"/>
                  </a:lnTo>
                  <a:lnTo>
                    <a:pt x="491705" y="291261"/>
                  </a:lnTo>
                  <a:lnTo>
                    <a:pt x="496697" y="292582"/>
                  </a:lnTo>
                  <a:lnTo>
                    <a:pt x="497103" y="292849"/>
                  </a:lnTo>
                  <a:lnTo>
                    <a:pt x="497395" y="293103"/>
                  </a:lnTo>
                  <a:lnTo>
                    <a:pt x="497611" y="293344"/>
                  </a:lnTo>
                  <a:lnTo>
                    <a:pt x="497700" y="293484"/>
                  </a:lnTo>
                  <a:lnTo>
                    <a:pt x="497827" y="293624"/>
                  </a:lnTo>
                  <a:lnTo>
                    <a:pt x="497967" y="293903"/>
                  </a:lnTo>
                  <a:lnTo>
                    <a:pt x="498005" y="294043"/>
                  </a:lnTo>
                  <a:lnTo>
                    <a:pt x="498068" y="294195"/>
                  </a:lnTo>
                  <a:lnTo>
                    <a:pt x="498119" y="294487"/>
                  </a:lnTo>
                  <a:lnTo>
                    <a:pt x="498119" y="294779"/>
                  </a:lnTo>
                  <a:lnTo>
                    <a:pt x="498068" y="295071"/>
                  </a:lnTo>
                  <a:lnTo>
                    <a:pt x="498005" y="295211"/>
                  </a:lnTo>
                  <a:lnTo>
                    <a:pt x="497967" y="295351"/>
                  </a:lnTo>
                  <a:lnTo>
                    <a:pt x="496608" y="296735"/>
                  </a:lnTo>
                  <a:lnTo>
                    <a:pt x="500710" y="299097"/>
                  </a:lnTo>
                  <a:lnTo>
                    <a:pt x="501078" y="298881"/>
                  </a:lnTo>
                  <a:lnTo>
                    <a:pt x="501777" y="298386"/>
                  </a:lnTo>
                  <a:lnTo>
                    <a:pt x="503923" y="294944"/>
                  </a:lnTo>
                  <a:lnTo>
                    <a:pt x="503923" y="294309"/>
                  </a:lnTo>
                  <a:close/>
                </a:path>
                <a:path w="859790" h="301625">
                  <a:moveTo>
                    <a:pt x="806246" y="21844"/>
                  </a:moveTo>
                  <a:lnTo>
                    <a:pt x="802170" y="19519"/>
                  </a:lnTo>
                  <a:lnTo>
                    <a:pt x="801916" y="19392"/>
                  </a:lnTo>
                  <a:lnTo>
                    <a:pt x="801738" y="19316"/>
                  </a:lnTo>
                  <a:lnTo>
                    <a:pt x="801535" y="19253"/>
                  </a:lnTo>
                  <a:lnTo>
                    <a:pt x="801319" y="19202"/>
                  </a:lnTo>
                  <a:lnTo>
                    <a:pt x="801027" y="19138"/>
                  </a:lnTo>
                  <a:lnTo>
                    <a:pt x="800671" y="19126"/>
                  </a:lnTo>
                  <a:lnTo>
                    <a:pt x="800138" y="19138"/>
                  </a:lnTo>
                  <a:lnTo>
                    <a:pt x="799833" y="19202"/>
                  </a:lnTo>
                  <a:lnTo>
                    <a:pt x="799617" y="19253"/>
                  </a:lnTo>
                  <a:lnTo>
                    <a:pt x="799325" y="19342"/>
                  </a:lnTo>
                  <a:lnTo>
                    <a:pt x="799071" y="19469"/>
                  </a:lnTo>
                  <a:lnTo>
                    <a:pt x="798906" y="19558"/>
                  </a:lnTo>
                  <a:lnTo>
                    <a:pt x="798322" y="20358"/>
                  </a:lnTo>
                  <a:lnTo>
                    <a:pt x="798322" y="20497"/>
                  </a:lnTo>
                  <a:lnTo>
                    <a:pt x="798703" y="21145"/>
                  </a:lnTo>
                  <a:lnTo>
                    <a:pt x="798982" y="21348"/>
                  </a:lnTo>
                  <a:lnTo>
                    <a:pt x="803059" y="23698"/>
                  </a:lnTo>
                  <a:lnTo>
                    <a:pt x="806246" y="21844"/>
                  </a:lnTo>
                  <a:close/>
                </a:path>
                <a:path w="859790" h="301625">
                  <a:moveTo>
                    <a:pt x="819581" y="1828"/>
                  </a:moveTo>
                  <a:lnTo>
                    <a:pt x="819531" y="1625"/>
                  </a:lnTo>
                  <a:lnTo>
                    <a:pt x="819442" y="1447"/>
                  </a:lnTo>
                  <a:lnTo>
                    <a:pt x="819353" y="1320"/>
                  </a:lnTo>
                  <a:lnTo>
                    <a:pt x="819200" y="1168"/>
                  </a:lnTo>
                  <a:lnTo>
                    <a:pt x="819010" y="1016"/>
                  </a:lnTo>
                  <a:lnTo>
                    <a:pt x="818832" y="914"/>
                  </a:lnTo>
                  <a:lnTo>
                    <a:pt x="818667" y="838"/>
                  </a:lnTo>
                  <a:lnTo>
                    <a:pt x="818502" y="762"/>
                  </a:lnTo>
                  <a:lnTo>
                    <a:pt x="818286" y="698"/>
                  </a:lnTo>
                  <a:lnTo>
                    <a:pt x="818083" y="660"/>
                  </a:lnTo>
                  <a:lnTo>
                    <a:pt x="817880" y="622"/>
                  </a:lnTo>
                  <a:lnTo>
                    <a:pt x="817651" y="596"/>
                  </a:lnTo>
                  <a:lnTo>
                    <a:pt x="817905" y="393"/>
                  </a:lnTo>
                  <a:lnTo>
                    <a:pt x="817168" y="114"/>
                  </a:lnTo>
                  <a:lnTo>
                    <a:pt x="816864" y="38"/>
                  </a:lnTo>
                  <a:lnTo>
                    <a:pt x="816648" y="12"/>
                  </a:lnTo>
                  <a:lnTo>
                    <a:pt x="816432" y="0"/>
                  </a:lnTo>
                  <a:lnTo>
                    <a:pt x="816203" y="0"/>
                  </a:lnTo>
                  <a:lnTo>
                    <a:pt x="815975" y="12"/>
                  </a:lnTo>
                  <a:lnTo>
                    <a:pt x="815771" y="38"/>
                  </a:lnTo>
                  <a:lnTo>
                    <a:pt x="815555" y="76"/>
                  </a:lnTo>
                  <a:lnTo>
                    <a:pt x="815352" y="127"/>
                  </a:lnTo>
                  <a:lnTo>
                    <a:pt x="815035" y="228"/>
                  </a:lnTo>
                  <a:lnTo>
                    <a:pt x="814793" y="342"/>
                  </a:lnTo>
                  <a:lnTo>
                    <a:pt x="814641" y="431"/>
                  </a:lnTo>
                  <a:lnTo>
                    <a:pt x="814501" y="520"/>
                  </a:lnTo>
                  <a:lnTo>
                    <a:pt x="814285" y="723"/>
                  </a:lnTo>
                  <a:lnTo>
                    <a:pt x="814120" y="774"/>
                  </a:lnTo>
                  <a:lnTo>
                    <a:pt x="813955" y="850"/>
                  </a:lnTo>
                  <a:lnTo>
                    <a:pt x="813765" y="927"/>
                  </a:lnTo>
                  <a:lnTo>
                    <a:pt x="813612" y="1016"/>
                  </a:lnTo>
                  <a:lnTo>
                    <a:pt x="813473" y="1104"/>
                  </a:lnTo>
                  <a:lnTo>
                    <a:pt x="813257" y="1320"/>
                  </a:lnTo>
                  <a:lnTo>
                    <a:pt x="813181" y="1447"/>
                  </a:lnTo>
                  <a:lnTo>
                    <a:pt x="813092" y="1574"/>
                  </a:lnTo>
                  <a:lnTo>
                    <a:pt x="813028" y="1841"/>
                  </a:lnTo>
                  <a:lnTo>
                    <a:pt x="813066" y="2146"/>
                  </a:lnTo>
                  <a:lnTo>
                    <a:pt x="813181" y="2324"/>
                  </a:lnTo>
                  <a:lnTo>
                    <a:pt x="813358" y="2565"/>
                  </a:lnTo>
                  <a:lnTo>
                    <a:pt x="813612" y="2781"/>
                  </a:lnTo>
                  <a:lnTo>
                    <a:pt x="814044" y="2603"/>
                  </a:lnTo>
                  <a:lnTo>
                    <a:pt x="813701" y="2806"/>
                  </a:lnTo>
                  <a:lnTo>
                    <a:pt x="814552" y="3302"/>
                  </a:lnTo>
                  <a:lnTo>
                    <a:pt x="814717" y="3390"/>
                  </a:lnTo>
                  <a:lnTo>
                    <a:pt x="814933" y="3517"/>
                  </a:lnTo>
                  <a:lnTo>
                    <a:pt x="815149" y="3594"/>
                  </a:lnTo>
                  <a:lnTo>
                    <a:pt x="815441" y="3695"/>
                  </a:lnTo>
                  <a:lnTo>
                    <a:pt x="815873" y="3771"/>
                  </a:lnTo>
                  <a:lnTo>
                    <a:pt x="816190" y="3784"/>
                  </a:lnTo>
                  <a:lnTo>
                    <a:pt x="816419" y="3784"/>
                  </a:lnTo>
                  <a:lnTo>
                    <a:pt x="816635" y="3771"/>
                  </a:lnTo>
                  <a:lnTo>
                    <a:pt x="816851" y="3746"/>
                  </a:lnTo>
                  <a:lnTo>
                    <a:pt x="817168" y="3695"/>
                  </a:lnTo>
                  <a:lnTo>
                    <a:pt x="817473" y="3594"/>
                  </a:lnTo>
                  <a:lnTo>
                    <a:pt x="817638" y="3517"/>
                  </a:lnTo>
                  <a:lnTo>
                    <a:pt x="817829" y="3454"/>
                  </a:lnTo>
                  <a:lnTo>
                    <a:pt x="817981" y="3365"/>
                  </a:lnTo>
                  <a:lnTo>
                    <a:pt x="818921" y="2806"/>
                  </a:lnTo>
                  <a:lnTo>
                    <a:pt x="818540" y="2603"/>
                  </a:lnTo>
                  <a:lnTo>
                    <a:pt x="818908" y="2794"/>
                  </a:lnTo>
                  <a:lnTo>
                    <a:pt x="819150" y="2667"/>
                  </a:lnTo>
                  <a:lnTo>
                    <a:pt x="819353" y="2451"/>
                  </a:lnTo>
                  <a:lnTo>
                    <a:pt x="819442" y="2324"/>
                  </a:lnTo>
                  <a:lnTo>
                    <a:pt x="819492" y="2197"/>
                  </a:lnTo>
                  <a:lnTo>
                    <a:pt x="819543" y="2070"/>
                  </a:lnTo>
                  <a:lnTo>
                    <a:pt x="819581" y="1828"/>
                  </a:lnTo>
                  <a:close/>
                </a:path>
                <a:path w="859790" h="301625">
                  <a:moveTo>
                    <a:pt x="828294" y="13906"/>
                  </a:moveTo>
                  <a:lnTo>
                    <a:pt x="828255" y="13766"/>
                  </a:lnTo>
                  <a:lnTo>
                    <a:pt x="828230" y="13639"/>
                  </a:lnTo>
                  <a:lnTo>
                    <a:pt x="828116" y="13462"/>
                  </a:lnTo>
                  <a:lnTo>
                    <a:pt x="827963" y="13284"/>
                  </a:lnTo>
                  <a:lnTo>
                    <a:pt x="827836" y="13182"/>
                  </a:lnTo>
                  <a:lnTo>
                    <a:pt x="827620" y="13042"/>
                  </a:lnTo>
                  <a:lnTo>
                    <a:pt x="827468" y="12966"/>
                  </a:lnTo>
                  <a:lnTo>
                    <a:pt x="822744" y="10248"/>
                  </a:lnTo>
                  <a:lnTo>
                    <a:pt x="822528" y="10121"/>
                  </a:lnTo>
                  <a:lnTo>
                    <a:pt x="822375" y="10045"/>
                  </a:lnTo>
                  <a:lnTo>
                    <a:pt x="822210" y="9944"/>
                  </a:lnTo>
                  <a:lnTo>
                    <a:pt x="821804" y="9740"/>
                  </a:lnTo>
                  <a:lnTo>
                    <a:pt x="821524" y="9639"/>
                  </a:lnTo>
                  <a:lnTo>
                    <a:pt x="821270" y="9525"/>
                  </a:lnTo>
                  <a:lnTo>
                    <a:pt x="820699" y="9359"/>
                  </a:lnTo>
                  <a:lnTo>
                    <a:pt x="820102" y="9220"/>
                  </a:lnTo>
                  <a:lnTo>
                    <a:pt x="819175" y="9067"/>
                  </a:lnTo>
                  <a:lnTo>
                    <a:pt x="818197" y="9004"/>
                  </a:lnTo>
                  <a:lnTo>
                    <a:pt x="817562" y="9004"/>
                  </a:lnTo>
                  <a:lnTo>
                    <a:pt x="813371" y="10045"/>
                  </a:lnTo>
                  <a:lnTo>
                    <a:pt x="813244" y="10109"/>
                  </a:lnTo>
                  <a:lnTo>
                    <a:pt x="807364" y="13500"/>
                  </a:lnTo>
                  <a:lnTo>
                    <a:pt x="807199" y="13576"/>
                  </a:lnTo>
                  <a:lnTo>
                    <a:pt x="810310" y="15455"/>
                  </a:lnTo>
                  <a:lnTo>
                    <a:pt x="810501" y="15354"/>
                  </a:lnTo>
                  <a:lnTo>
                    <a:pt x="816343" y="12001"/>
                  </a:lnTo>
                  <a:lnTo>
                    <a:pt x="816737" y="11798"/>
                  </a:lnTo>
                  <a:lnTo>
                    <a:pt x="817092" y="11684"/>
                  </a:lnTo>
                  <a:lnTo>
                    <a:pt x="817384" y="11633"/>
                  </a:lnTo>
                  <a:lnTo>
                    <a:pt x="817587" y="11607"/>
                  </a:lnTo>
                  <a:lnTo>
                    <a:pt x="818184" y="11607"/>
                  </a:lnTo>
                  <a:lnTo>
                    <a:pt x="818388" y="11633"/>
                  </a:lnTo>
                  <a:lnTo>
                    <a:pt x="818680" y="11684"/>
                  </a:lnTo>
                  <a:lnTo>
                    <a:pt x="818946" y="11760"/>
                  </a:lnTo>
                  <a:lnTo>
                    <a:pt x="819111" y="11849"/>
                  </a:lnTo>
                  <a:lnTo>
                    <a:pt x="819340" y="11950"/>
                  </a:lnTo>
                  <a:lnTo>
                    <a:pt x="819467" y="12026"/>
                  </a:lnTo>
                  <a:lnTo>
                    <a:pt x="822833" y="13982"/>
                  </a:lnTo>
                  <a:lnTo>
                    <a:pt x="813803" y="19189"/>
                  </a:lnTo>
                  <a:lnTo>
                    <a:pt x="810539" y="17297"/>
                  </a:lnTo>
                  <a:lnTo>
                    <a:pt x="810399" y="17183"/>
                  </a:lnTo>
                  <a:lnTo>
                    <a:pt x="810234" y="17106"/>
                  </a:lnTo>
                  <a:lnTo>
                    <a:pt x="809993" y="16929"/>
                  </a:lnTo>
                  <a:lnTo>
                    <a:pt x="809879" y="16764"/>
                  </a:lnTo>
                  <a:lnTo>
                    <a:pt x="809764" y="16611"/>
                  </a:lnTo>
                  <a:lnTo>
                    <a:pt x="809726" y="16383"/>
                  </a:lnTo>
                  <a:lnTo>
                    <a:pt x="809739" y="16129"/>
                  </a:lnTo>
                  <a:lnTo>
                    <a:pt x="810323" y="15468"/>
                  </a:lnTo>
                  <a:lnTo>
                    <a:pt x="807135" y="13639"/>
                  </a:lnTo>
                  <a:lnTo>
                    <a:pt x="806996" y="13716"/>
                  </a:lnTo>
                  <a:lnTo>
                    <a:pt x="805205" y="16129"/>
                  </a:lnTo>
                  <a:lnTo>
                    <a:pt x="805205" y="16497"/>
                  </a:lnTo>
                  <a:lnTo>
                    <a:pt x="810628" y="21031"/>
                  </a:lnTo>
                  <a:lnTo>
                    <a:pt x="809421" y="21729"/>
                  </a:lnTo>
                  <a:lnTo>
                    <a:pt x="809231" y="21805"/>
                  </a:lnTo>
                  <a:lnTo>
                    <a:pt x="809091" y="21907"/>
                  </a:lnTo>
                  <a:lnTo>
                    <a:pt x="808939" y="21958"/>
                  </a:lnTo>
                  <a:lnTo>
                    <a:pt x="808774" y="22047"/>
                  </a:lnTo>
                  <a:lnTo>
                    <a:pt x="808583" y="22085"/>
                  </a:lnTo>
                  <a:lnTo>
                    <a:pt x="808215" y="22186"/>
                  </a:lnTo>
                  <a:lnTo>
                    <a:pt x="807999" y="22199"/>
                  </a:lnTo>
                  <a:lnTo>
                    <a:pt x="807212" y="22186"/>
                  </a:lnTo>
                  <a:lnTo>
                    <a:pt x="806919" y="22123"/>
                  </a:lnTo>
                  <a:lnTo>
                    <a:pt x="806627" y="22047"/>
                  </a:lnTo>
                  <a:lnTo>
                    <a:pt x="806475" y="21958"/>
                  </a:lnTo>
                  <a:lnTo>
                    <a:pt x="806348" y="21920"/>
                  </a:lnTo>
                  <a:lnTo>
                    <a:pt x="803071" y="23710"/>
                  </a:lnTo>
                  <a:lnTo>
                    <a:pt x="803795" y="24066"/>
                  </a:lnTo>
                  <a:lnTo>
                    <a:pt x="807364" y="24803"/>
                  </a:lnTo>
                  <a:lnTo>
                    <a:pt x="808012" y="24803"/>
                  </a:lnTo>
                  <a:lnTo>
                    <a:pt x="812215" y="23774"/>
                  </a:lnTo>
                  <a:lnTo>
                    <a:pt x="812355" y="23698"/>
                  </a:lnTo>
                  <a:lnTo>
                    <a:pt x="815301" y="21996"/>
                  </a:lnTo>
                  <a:lnTo>
                    <a:pt x="815467" y="21907"/>
                  </a:lnTo>
                  <a:lnTo>
                    <a:pt x="827544" y="14922"/>
                  </a:lnTo>
                  <a:lnTo>
                    <a:pt x="827697" y="14846"/>
                  </a:lnTo>
                  <a:lnTo>
                    <a:pt x="827836" y="14744"/>
                  </a:lnTo>
                  <a:lnTo>
                    <a:pt x="827963" y="14630"/>
                  </a:lnTo>
                  <a:lnTo>
                    <a:pt x="828116" y="14465"/>
                  </a:lnTo>
                  <a:lnTo>
                    <a:pt x="828230" y="14274"/>
                  </a:lnTo>
                  <a:lnTo>
                    <a:pt x="828255" y="14147"/>
                  </a:lnTo>
                  <a:lnTo>
                    <a:pt x="828294" y="13906"/>
                  </a:lnTo>
                  <a:close/>
                </a:path>
                <a:path w="859790" h="301625">
                  <a:moveTo>
                    <a:pt x="843051" y="15379"/>
                  </a:moveTo>
                  <a:lnTo>
                    <a:pt x="843000" y="15113"/>
                  </a:lnTo>
                  <a:lnTo>
                    <a:pt x="842835" y="14871"/>
                  </a:lnTo>
                  <a:lnTo>
                    <a:pt x="842606" y="14655"/>
                  </a:lnTo>
                  <a:lnTo>
                    <a:pt x="842314" y="14465"/>
                  </a:lnTo>
                  <a:lnTo>
                    <a:pt x="842149" y="14389"/>
                  </a:lnTo>
                  <a:lnTo>
                    <a:pt x="841959" y="14312"/>
                  </a:lnTo>
                  <a:lnTo>
                    <a:pt x="841756" y="14249"/>
                  </a:lnTo>
                  <a:lnTo>
                    <a:pt x="841565" y="14211"/>
                  </a:lnTo>
                  <a:lnTo>
                    <a:pt x="841349" y="14173"/>
                  </a:lnTo>
                  <a:lnTo>
                    <a:pt x="841133" y="14147"/>
                  </a:lnTo>
                  <a:lnTo>
                    <a:pt x="840460" y="14147"/>
                  </a:lnTo>
                  <a:lnTo>
                    <a:pt x="840041" y="14211"/>
                  </a:lnTo>
                  <a:lnTo>
                    <a:pt x="839838" y="14249"/>
                  </a:lnTo>
                  <a:lnTo>
                    <a:pt x="839647" y="14312"/>
                  </a:lnTo>
                  <a:lnTo>
                    <a:pt x="839470" y="14389"/>
                  </a:lnTo>
                  <a:lnTo>
                    <a:pt x="839279" y="14465"/>
                  </a:lnTo>
                  <a:lnTo>
                    <a:pt x="842391" y="16370"/>
                  </a:lnTo>
                  <a:lnTo>
                    <a:pt x="842606" y="16217"/>
                  </a:lnTo>
                  <a:lnTo>
                    <a:pt x="842733" y="16103"/>
                  </a:lnTo>
                  <a:lnTo>
                    <a:pt x="842937" y="15875"/>
                  </a:lnTo>
                  <a:lnTo>
                    <a:pt x="843000" y="15748"/>
                  </a:lnTo>
                  <a:lnTo>
                    <a:pt x="843051" y="15506"/>
                  </a:lnTo>
                  <a:lnTo>
                    <a:pt x="843051" y="15379"/>
                  </a:lnTo>
                  <a:close/>
                </a:path>
                <a:path w="859790" h="301625">
                  <a:moveTo>
                    <a:pt x="843292" y="23482"/>
                  </a:moveTo>
                  <a:lnTo>
                    <a:pt x="841362" y="20993"/>
                  </a:lnTo>
                  <a:lnTo>
                    <a:pt x="841044" y="20815"/>
                  </a:lnTo>
                  <a:lnTo>
                    <a:pt x="837869" y="18986"/>
                  </a:lnTo>
                  <a:lnTo>
                    <a:pt x="842391" y="16370"/>
                  </a:lnTo>
                  <a:lnTo>
                    <a:pt x="839190" y="14516"/>
                  </a:lnTo>
                  <a:lnTo>
                    <a:pt x="833170" y="18008"/>
                  </a:lnTo>
                  <a:lnTo>
                    <a:pt x="833031" y="18084"/>
                  </a:lnTo>
                  <a:lnTo>
                    <a:pt x="820889" y="25095"/>
                  </a:lnTo>
                  <a:lnTo>
                    <a:pt x="820534" y="25336"/>
                  </a:lnTo>
                  <a:lnTo>
                    <a:pt x="820394" y="25514"/>
                  </a:lnTo>
                  <a:lnTo>
                    <a:pt x="820267" y="25768"/>
                  </a:lnTo>
                  <a:lnTo>
                    <a:pt x="820204" y="25946"/>
                  </a:lnTo>
                  <a:lnTo>
                    <a:pt x="820204" y="26073"/>
                  </a:lnTo>
                  <a:lnTo>
                    <a:pt x="820254" y="26212"/>
                  </a:lnTo>
                  <a:lnTo>
                    <a:pt x="820369" y="26454"/>
                  </a:lnTo>
                  <a:lnTo>
                    <a:pt x="821207" y="27089"/>
                  </a:lnTo>
                  <a:lnTo>
                    <a:pt x="821499" y="27203"/>
                  </a:lnTo>
                  <a:lnTo>
                    <a:pt x="821715" y="27241"/>
                  </a:lnTo>
                  <a:lnTo>
                    <a:pt x="821918" y="27279"/>
                  </a:lnTo>
                  <a:lnTo>
                    <a:pt x="822134" y="27305"/>
                  </a:lnTo>
                  <a:lnTo>
                    <a:pt x="822820" y="27305"/>
                  </a:lnTo>
                  <a:lnTo>
                    <a:pt x="823036" y="27279"/>
                  </a:lnTo>
                  <a:lnTo>
                    <a:pt x="823328" y="27216"/>
                  </a:lnTo>
                  <a:lnTo>
                    <a:pt x="823645" y="27139"/>
                  </a:lnTo>
                  <a:lnTo>
                    <a:pt x="823823" y="27063"/>
                  </a:lnTo>
                  <a:lnTo>
                    <a:pt x="823988" y="26987"/>
                  </a:lnTo>
                  <a:lnTo>
                    <a:pt x="834694" y="20815"/>
                  </a:lnTo>
                  <a:lnTo>
                    <a:pt x="838161" y="22821"/>
                  </a:lnTo>
                  <a:lnTo>
                    <a:pt x="838390" y="22948"/>
                  </a:lnTo>
                  <a:lnTo>
                    <a:pt x="838593" y="23152"/>
                  </a:lnTo>
                  <a:lnTo>
                    <a:pt x="838733" y="23380"/>
                  </a:lnTo>
                  <a:lnTo>
                    <a:pt x="838796" y="23596"/>
                  </a:lnTo>
                  <a:lnTo>
                    <a:pt x="838796" y="23723"/>
                  </a:lnTo>
                  <a:lnTo>
                    <a:pt x="838733" y="23952"/>
                  </a:lnTo>
                  <a:lnTo>
                    <a:pt x="838669" y="24079"/>
                  </a:lnTo>
                  <a:lnTo>
                    <a:pt x="838390" y="24384"/>
                  </a:lnTo>
                  <a:lnTo>
                    <a:pt x="838263" y="24460"/>
                  </a:lnTo>
                  <a:lnTo>
                    <a:pt x="829030" y="29806"/>
                  </a:lnTo>
                  <a:lnTo>
                    <a:pt x="828814" y="29933"/>
                  </a:lnTo>
                  <a:lnTo>
                    <a:pt x="828573" y="30149"/>
                  </a:lnTo>
                  <a:lnTo>
                    <a:pt x="828497" y="30276"/>
                  </a:lnTo>
                  <a:lnTo>
                    <a:pt x="828446" y="30403"/>
                  </a:lnTo>
                  <a:lnTo>
                    <a:pt x="828395" y="30530"/>
                  </a:lnTo>
                  <a:lnTo>
                    <a:pt x="828357" y="30772"/>
                  </a:lnTo>
                  <a:lnTo>
                    <a:pt x="828408" y="30975"/>
                  </a:lnTo>
                  <a:lnTo>
                    <a:pt x="828497" y="31153"/>
                  </a:lnTo>
                  <a:lnTo>
                    <a:pt x="828573" y="31280"/>
                  </a:lnTo>
                  <a:lnTo>
                    <a:pt x="828751" y="31432"/>
                  </a:lnTo>
                  <a:lnTo>
                    <a:pt x="829106" y="31686"/>
                  </a:lnTo>
                  <a:lnTo>
                    <a:pt x="830503" y="32016"/>
                  </a:lnTo>
                  <a:lnTo>
                    <a:pt x="830732" y="32016"/>
                  </a:lnTo>
                  <a:lnTo>
                    <a:pt x="830948" y="32004"/>
                  </a:lnTo>
                  <a:lnTo>
                    <a:pt x="831380" y="31940"/>
                  </a:lnTo>
                  <a:lnTo>
                    <a:pt x="831786" y="31838"/>
                  </a:lnTo>
                  <a:lnTo>
                    <a:pt x="832142" y="31686"/>
                  </a:lnTo>
                  <a:lnTo>
                    <a:pt x="841222" y="26441"/>
                  </a:lnTo>
                  <a:lnTo>
                    <a:pt x="841349" y="26365"/>
                  </a:lnTo>
                  <a:lnTo>
                    <a:pt x="841489" y="26301"/>
                  </a:lnTo>
                  <a:lnTo>
                    <a:pt x="841616" y="26225"/>
                  </a:lnTo>
                  <a:lnTo>
                    <a:pt x="843292" y="23863"/>
                  </a:lnTo>
                  <a:lnTo>
                    <a:pt x="843292" y="23482"/>
                  </a:lnTo>
                  <a:close/>
                </a:path>
                <a:path w="859790" h="301625">
                  <a:moveTo>
                    <a:pt x="845426" y="37909"/>
                  </a:moveTo>
                  <a:lnTo>
                    <a:pt x="845413" y="37769"/>
                  </a:lnTo>
                  <a:lnTo>
                    <a:pt x="845299" y="37528"/>
                  </a:lnTo>
                  <a:lnTo>
                    <a:pt x="845096" y="37312"/>
                  </a:lnTo>
                  <a:lnTo>
                    <a:pt x="844765" y="37045"/>
                  </a:lnTo>
                  <a:lnTo>
                    <a:pt x="843965" y="36601"/>
                  </a:lnTo>
                  <a:lnTo>
                    <a:pt x="843749" y="36461"/>
                  </a:lnTo>
                  <a:lnTo>
                    <a:pt x="840562" y="38315"/>
                  </a:lnTo>
                  <a:lnTo>
                    <a:pt x="841590" y="38900"/>
                  </a:lnTo>
                  <a:lnTo>
                    <a:pt x="841908" y="39052"/>
                  </a:lnTo>
                  <a:lnTo>
                    <a:pt x="842314" y="39179"/>
                  </a:lnTo>
                  <a:lnTo>
                    <a:pt x="842606" y="39230"/>
                  </a:lnTo>
                  <a:lnTo>
                    <a:pt x="842835" y="39268"/>
                  </a:lnTo>
                  <a:lnTo>
                    <a:pt x="843064" y="39281"/>
                  </a:lnTo>
                  <a:lnTo>
                    <a:pt x="843267" y="39281"/>
                  </a:lnTo>
                  <a:lnTo>
                    <a:pt x="843495" y="39268"/>
                  </a:lnTo>
                  <a:lnTo>
                    <a:pt x="843711" y="39230"/>
                  </a:lnTo>
                  <a:lnTo>
                    <a:pt x="843915" y="39204"/>
                  </a:lnTo>
                  <a:lnTo>
                    <a:pt x="844042" y="39179"/>
                  </a:lnTo>
                  <a:lnTo>
                    <a:pt x="844423" y="39052"/>
                  </a:lnTo>
                  <a:lnTo>
                    <a:pt x="844689" y="38938"/>
                  </a:lnTo>
                  <a:lnTo>
                    <a:pt x="845426" y="38036"/>
                  </a:lnTo>
                  <a:lnTo>
                    <a:pt x="845426" y="37909"/>
                  </a:lnTo>
                  <a:close/>
                </a:path>
                <a:path w="859790" h="301625">
                  <a:moveTo>
                    <a:pt x="859675" y="24980"/>
                  </a:moveTo>
                  <a:lnTo>
                    <a:pt x="859663" y="24841"/>
                  </a:lnTo>
                  <a:lnTo>
                    <a:pt x="859561" y="24599"/>
                  </a:lnTo>
                  <a:lnTo>
                    <a:pt x="859370" y="24358"/>
                  </a:lnTo>
                  <a:lnTo>
                    <a:pt x="859243" y="24257"/>
                  </a:lnTo>
                  <a:lnTo>
                    <a:pt x="858939" y="24066"/>
                  </a:lnTo>
                  <a:lnTo>
                    <a:pt x="858672" y="23964"/>
                  </a:lnTo>
                  <a:lnTo>
                    <a:pt x="858393" y="23850"/>
                  </a:lnTo>
                  <a:lnTo>
                    <a:pt x="857986" y="23774"/>
                  </a:lnTo>
                  <a:lnTo>
                    <a:pt x="857770" y="23749"/>
                  </a:lnTo>
                  <a:lnTo>
                    <a:pt x="857097" y="23749"/>
                  </a:lnTo>
                  <a:lnTo>
                    <a:pt x="856665" y="23812"/>
                  </a:lnTo>
                  <a:lnTo>
                    <a:pt x="856475" y="23850"/>
                  </a:lnTo>
                  <a:lnTo>
                    <a:pt x="856272" y="23914"/>
                  </a:lnTo>
                  <a:lnTo>
                    <a:pt x="856081" y="23990"/>
                  </a:lnTo>
                  <a:lnTo>
                    <a:pt x="855916" y="24066"/>
                  </a:lnTo>
                  <a:lnTo>
                    <a:pt x="851293" y="26733"/>
                  </a:lnTo>
                  <a:lnTo>
                    <a:pt x="850861" y="26479"/>
                  </a:lnTo>
                  <a:lnTo>
                    <a:pt x="850620" y="26352"/>
                  </a:lnTo>
                  <a:lnTo>
                    <a:pt x="850430" y="26276"/>
                  </a:lnTo>
                  <a:lnTo>
                    <a:pt x="850226" y="26212"/>
                  </a:lnTo>
                  <a:lnTo>
                    <a:pt x="850036" y="26162"/>
                  </a:lnTo>
                  <a:lnTo>
                    <a:pt x="849706" y="26098"/>
                  </a:lnTo>
                  <a:lnTo>
                    <a:pt x="849388" y="26085"/>
                  </a:lnTo>
                  <a:lnTo>
                    <a:pt x="848829" y="26098"/>
                  </a:lnTo>
                  <a:lnTo>
                    <a:pt x="848537" y="26162"/>
                  </a:lnTo>
                  <a:lnTo>
                    <a:pt x="848410" y="26174"/>
                  </a:lnTo>
                  <a:lnTo>
                    <a:pt x="848029" y="26301"/>
                  </a:lnTo>
                  <a:lnTo>
                    <a:pt x="847763" y="26416"/>
                  </a:lnTo>
                  <a:lnTo>
                    <a:pt x="847610" y="26504"/>
                  </a:lnTo>
                  <a:lnTo>
                    <a:pt x="847458" y="26606"/>
                  </a:lnTo>
                  <a:lnTo>
                    <a:pt x="847191" y="26885"/>
                  </a:lnTo>
                  <a:lnTo>
                    <a:pt x="847090" y="27076"/>
                  </a:lnTo>
                  <a:lnTo>
                    <a:pt x="847039" y="27203"/>
                  </a:lnTo>
                  <a:lnTo>
                    <a:pt x="847026" y="27444"/>
                  </a:lnTo>
                  <a:lnTo>
                    <a:pt x="847039" y="27584"/>
                  </a:lnTo>
                  <a:lnTo>
                    <a:pt x="847090" y="27711"/>
                  </a:lnTo>
                  <a:lnTo>
                    <a:pt x="847191" y="27889"/>
                  </a:lnTo>
                  <a:lnTo>
                    <a:pt x="847344" y="28067"/>
                  </a:lnTo>
                  <a:lnTo>
                    <a:pt x="847686" y="28308"/>
                  </a:lnTo>
                  <a:lnTo>
                    <a:pt x="848118" y="28562"/>
                  </a:lnTo>
                  <a:lnTo>
                    <a:pt x="840663" y="32867"/>
                  </a:lnTo>
                  <a:lnTo>
                    <a:pt x="840486" y="32969"/>
                  </a:lnTo>
                  <a:lnTo>
                    <a:pt x="840346" y="33058"/>
                  </a:lnTo>
                  <a:lnTo>
                    <a:pt x="838644" y="35420"/>
                  </a:lnTo>
                  <a:lnTo>
                    <a:pt x="838644" y="35788"/>
                  </a:lnTo>
                  <a:lnTo>
                    <a:pt x="838708" y="36182"/>
                  </a:lnTo>
                  <a:lnTo>
                    <a:pt x="838835" y="36525"/>
                  </a:lnTo>
                  <a:lnTo>
                    <a:pt x="839012" y="36906"/>
                  </a:lnTo>
                  <a:lnTo>
                    <a:pt x="839139" y="37058"/>
                  </a:lnTo>
                  <a:lnTo>
                    <a:pt x="839266" y="37236"/>
                  </a:lnTo>
                  <a:lnTo>
                    <a:pt x="839571" y="37566"/>
                  </a:lnTo>
                  <a:lnTo>
                    <a:pt x="839762" y="37719"/>
                  </a:lnTo>
                  <a:lnTo>
                    <a:pt x="839927" y="37871"/>
                  </a:lnTo>
                  <a:lnTo>
                    <a:pt x="840295" y="38138"/>
                  </a:lnTo>
                  <a:lnTo>
                    <a:pt x="840549" y="38303"/>
                  </a:lnTo>
                  <a:lnTo>
                    <a:pt x="843749" y="36449"/>
                  </a:lnTo>
                  <a:lnTo>
                    <a:pt x="843546" y="36334"/>
                  </a:lnTo>
                  <a:lnTo>
                    <a:pt x="843343" y="36118"/>
                  </a:lnTo>
                  <a:lnTo>
                    <a:pt x="843203" y="35902"/>
                  </a:lnTo>
                  <a:lnTo>
                    <a:pt x="843153" y="35661"/>
                  </a:lnTo>
                  <a:lnTo>
                    <a:pt x="843165" y="35433"/>
                  </a:lnTo>
                  <a:lnTo>
                    <a:pt x="843267" y="35204"/>
                  </a:lnTo>
                  <a:lnTo>
                    <a:pt x="843546" y="34899"/>
                  </a:lnTo>
                  <a:lnTo>
                    <a:pt x="843673" y="34823"/>
                  </a:lnTo>
                  <a:lnTo>
                    <a:pt x="851306" y="30416"/>
                  </a:lnTo>
                  <a:lnTo>
                    <a:pt x="853795" y="31838"/>
                  </a:lnTo>
                  <a:lnTo>
                    <a:pt x="854049" y="31953"/>
                  </a:lnTo>
                  <a:lnTo>
                    <a:pt x="854443" y="32092"/>
                  </a:lnTo>
                  <a:lnTo>
                    <a:pt x="854633" y="32143"/>
                  </a:lnTo>
                  <a:lnTo>
                    <a:pt x="854964" y="32207"/>
                  </a:lnTo>
                  <a:lnTo>
                    <a:pt x="855281" y="32219"/>
                  </a:lnTo>
                  <a:lnTo>
                    <a:pt x="855840" y="32207"/>
                  </a:lnTo>
                  <a:lnTo>
                    <a:pt x="856132" y="32143"/>
                  </a:lnTo>
                  <a:lnTo>
                    <a:pt x="856259" y="32131"/>
                  </a:lnTo>
                  <a:lnTo>
                    <a:pt x="856640" y="32004"/>
                  </a:lnTo>
                  <a:lnTo>
                    <a:pt x="856907" y="31877"/>
                  </a:lnTo>
                  <a:lnTo>
                    <a:pt x="857211" y="31699"/>
                  </a:lnTo>
                  <a:lnTo>
                    <a:pt x="857643" y="30988"/>
                  </a:lnTo>
                  <a:lnTo>
                    <a:pt x="857643" y="30861"/>
                  </a:lnTo>
                  <a:lnTo>
                    <a:pt x="857275" y="30200"/>
                  </a:lnTo>
                  <a:lnTo>
                    <a:pt x="856983" y="29997"/>
                  </a:lnTo>
                  <a:lnTo>
                    <a:pt x="854481" y="28587"/>
                  </a:lnTo>
                  <a:lnTo>
                    <a:pt x="859002" y="25971"/>
                  </a:lnTo>
                  <a:lnTo>
                    <a:pt x="859675" y="25107"/>
                  </a:lnTo>
                  <a:lnTo>
                    <a:pt x="859675" y="2498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705901" y="1390497"/>
              <a:ext cx="419100" cy="335280"/>
            </a:xfrm>
            <a:custGeom>
              <a:avLst/>
              <a:gdLst/>
              <a:ahLst/>
              <a:cxnLst/>
              <a:rect l="l" t="t" r="r" b="b"/>
              <a:pathLst>
                <a:path w="419100" h="335280">
                  <a:moveTo>
                    <a:pt x="24142" y="93992"/>
                  </a:moveTo>
                  <a:lnTo>
                    <a:pt x="23672" y="93345"/>
                  </a:lnTo>
                  <a:lnTo>
                    <a:pt x="23533" y="93256"/>
                  </a:lnTo>
                  <a:lnTo>
                    <a:pt x="23393" y="93192"/>
                  </a:lnTo>
                  <a:lnTo>
                    <a:pt x="23164" y="93078"/>
                  </a:lnTo>
                  <a:lnTo>
                    <a:pt x="22910" y="93014"/>
                  </a:lnTo>
                  <a:lnTo>
                    <a:pt x="22720" y="92976"/>
                  </a:lnTo>
                  <a:lnTo>
                    <a:pt x="22542" y="92964"/>
                  </a:lnTo>
                  <a:lnTo>
                    <a:pt x="21983" y="92938"/>
                  </a:lnTo>
                  <a:lnTo>
                    <a:pt x="21615" y="92989"/>
                  </a:lnTo>
                  <a:lnTo>
                    <a:pt x="21424" y="93040"/>
                  </a:lnTo>
                  <a:lnTo>
                    <a:pt x="6248" y="97421"/>
                  </a:lnTo>
                  <a:lnTo>
                    <a:pt x="13804" y="88709"/>
                  </a:lnTo>
                  <a:lnTo>
                    <a:pt x="13906" y="88569"/>
                  </a:lnTo>
                  <a:lnTo>
                    <a:pt x="13982" y="88341"/>
                  </a:lnTo>
                  <a:lnTo>
                    <a:pt x="14008" y="88125"/>
                  </a:lnTo>
                  <a:lnTo>
                    <a:pt x="13944" y="87922"/>
                  </a:lnTo>
                  <a:lnTo>
                    <a:pt x="13804" y="87706"/>
                  </a:lnTo>
                  <a:lnTo>
                    <a:pt x="13589" y="87515"/>
                  </a:lnTo>
                  <a:lnTo>
                    <a:pt x="13462" y="87426"/>
                  </a:lnTo>
                  <a:lnTo>
                    <a:pt x="13322" y="87363"/>
                  </a:lnTo>
                  <a:lnTo>
                    <a:pt x="13182" y="87299"/>
                  </a:lnTo>
                  <a:lnTo>
                    <a:pt x="13017" y="87249"/>
                  </a:lnTo>
                  <a:lnTo>
                    <a:pt x="12852" y="87198"/>
                  </a:lnTo>
                  <a:lnTo>
                    <a:pt x="12674" y="87147"/>
                  </a:lnTo>
                  <a:lnTo>
                    <a:pt x="12496" y="87122"/>
                  </a:lnTo>
                  <a:lnTo>
                    <a:pt x="12306" y="87109"/>
                  </a:lnTo>
                  <a:lnTo>
                    <a:pt x="12103" y="87083"/>
                  </a:lnTo>
                  <a:lnTo>
                    <a:pt x="11925" y="87083"/>
                  </a:lnTo>
                  <a:lnTo>
                    <a:pt x="11734" y="87109"/>
                  </a:lnTo>
                  <a:lnTo>
                    <a:pt x="11455" y="87147"/>
                  </a:lnTo>
                  <a:lnTo>
                    <a:pt x="11201" y="87210"/>
                  </a:lnTo>
                  <a:lnTo>
                    <a:pt x="11023" y="87274"/>
                  </a:lnTo>
                  <a:lnTo>
                    <a:pt x="10807" y="87363"/>
                  </a:lnTo>
                  <a:lnTo>
                    <a:pt x="10591" y="87477"/>
                  </a:lnTo>
                  <a:lnTo>
                    <a:pt x="10375" y="87655"/>
                  </a:lnTo>
                  <a:lnTo>
                    <a:pt x="215" y="99390"/>
                  </a:lnTo>
                  <a:lnTo>
                    <a:pt x="88" y="99593"/>
                  </a:lnTo>
                  <a:lnTo>
                    <a:pt x="12" y="99758"/>
                  </a:lnTo>
                  <a:lnTo>
                    <a:pt x="0" y="99885"/>
                  </a:lnTo>
                  <a:lnTo>
                    <a:pt x="25" y="100025"/>
                  </a:lnTo>
                  <a:lnTo>
                    <a:pt x="76" y="100190"/>
                  </a:lnTo>
                  <a:lnTo>
                    <a:pt x="177" y="100355"/>
                  </a:lnTo>
                  <a:lnTo>
                    <a:pt x="711" y="100761"/>
                  </a:lnTo>
                  <a:lnTo>
                    <a:pt x="889" y="100838"/>
                  </a:lnTo>
                  <a:lnTo>
                    <a:pt x="1079" y="100888"/>
                  </a:lnTo>
                  <a:lnTo>
                    <a:pt x="1244" y="100939"/>
                  </a:lnTo>
                  <a:lnTo>
                    <a:pt x="1422" y="100977"/>
                  </a:lnTo>
                  <a:lnTo>
                    <a:pt x="1714" y="101015"/>
                  </a:lnTo>
                  <a:lnTo>
                    <a:pt x="2171" y="101015"/>
                  </a:lnTo>
                  <a:lnTo>
                    <a:pt x="2374" y="101003"/>
                  </a:lnTo>
                  <a:lnTo>
                    <a:pt x="2552" y="100965"/>
                  </a:lnTo>
                  <a:lnTo>
                    <a:pt x="2806" y="100901"/>
                  </a:lnTo>
                  <a:lnTo>
                    <a:pt x="23063" y="95059"/>
                  </a:lnTo>
                  <a:lnTo>
                    <a:pt x="23317" y="94983"/>
                  </a:lnTo>
                  <a:lnTo>
                    <a:pt x="23596" y="94818"/>
                  </a:lnTo>
                  <a:lnTo>
                    <a:pt x="24028" y="94411"/>
                  </a:lnTo>
                  <a:lnTo>
                    <a:pt x="24130" y="94195"/>
                  </a:lnTo>
                  <a:lnTo>
                    <a:pt x="24142" y="93992"/>
                  </a:lnTo>
                  <a:close/>
                </a:path>
                <a:path w="419100" h="335280">
                  <a:moveTo>
                    <a:pt x="104254" y="685"/>
                  </a:moveTo>
                  <a:lnTo>
                    <a:pt x="104203" y="546"/>
                  </a:lnTo>
                  <a:lnTo>
                    <a:pt x="104089" y="368"/>
                  </a:lnTo>
                  <a:lnTo>
                    <a:pt x="103936" y="254"/>
                  </a:lnTo>
                  <a:lnTo>
                    <a:pt x="103746" y="152"/>
                  </a:lnTo>
                  <a:lnTo>
                    <a:pt x="103530" y="76"/>
                  </a:lnTo>
                  <a:lnTo>
                    <a:pt x="103365" y="38"/>
                  </a:lnTo>
                  <a:lnTo>
                    <a:pt x="103111" y="0"/>
                  </a:lnTo>
                  <a:lnTo>
                    <a:pt x="102806" y="0"/>
                  </a:lnTo>
                  <a:lnTo>
                    <a:pt x="102616" y="38"/>
                  </a:lnTo>
                  <a:lnTo>
                    <a:pt x="102374" y="76"/>
                  </a:lnTo>
                  <a:lnTo>
                    <a:pt x="102171" y="177"/>
                  </a:lnTo>
                  <a:lnTo>
                    <a:pt x="101993" y="266"/>
                  </a:lnTo>
                  <a:lnTo>
                    <a:pt x="101828" y="393"/>
                  </a:lnTo>
                  <a:lnTo>
                    <a:pt x="101739" y="533"/>
                  </a:lnTo>
                  <a:lnTo>
                    <a:pt x="100749" y="2641"/>
                  </a:lnTo>
                  <a:lnTo>
                    <a:pt x="103225" y="3048"/>
                  </a:lnTo>
                  <a:lnTo>
                    <a:pt x="104203" y="939"/>
                  </a:lnTo>
                  <a:lnTo>
                    <a:pt x="104254" y="685"/>
                  </a:lnTo>
                  <a:close/>
                </a:path>
                <a:path w="419100" h="335280">
                  <a:moveTo>
                    <a:pt x="105257" y="11480"/>
                  </a:moveTo>
                  <a:lnTo>
                    <a:pt x="105232" y="11163"/>
                  </a:lnTo>
                  <a:lnTo>
                    <a:pt x="105194" y="11010"/>
                  </a:lnTo>
                  <a:lnTo>
                    <a:pt x="105168" y="10858"/>
                  </a:lnTo>
                  <a:lnTo>
                    <a:pt x="105041" y="10553"/>
                  </a:lnTo>
                  <a:lnTo>
                    <a:pt x="104952" y="10414"/>
                  </a:lnTo>
                  <a:lnTo>
                    <a:pt x="104876" y="10261"/>
                  </a:lnTo>
                  <a:lnTo>
                    <a:pt x="104648" y="9969"/>
                  </a:lnTo>
                  <a:lnTo>
                    <a:pt x="104508" y="9842"/>
                  </a:lnTo>
                  <a:lnTo>
                    <a:pt x="104381" y="9702"/>
                  </a:lnTo>
                  <a:lnTo>
                    <a:pt x="101930" y="8521"/>
                  </a:lnTo>
                  <a:lnTo>
                    <a:pt x="101473" y="8420"/>
                  </a:lnTo>
                  <a:lnTo>
                    <a:pt x="101346" y="8382"/>
                  </a:lnTo>
                  <a:lnTo>
                    <a:pt x="101193" y="8356"/>
                  </a:lnTo>
                  <a:lnTo>
                    <a:pt x="101003" y="8343"/>
                  </a:lnTo>
                  <a:lnTo>
                    <a:pt x="94907" y="7404"/>
                  </a:lnTo>
                  <a:lnTo>
                    <a:pt x="94729" y="7353"/>
                  </a:lnTo>
                  <a:lnTo>
                    <a:pt x="94602" y="7340"/>
                  </a:lnTo>
                  <a:lnTo>
                    <a:pt x="94411" y="7302"/>
                  </a:lnTo>
                  <a:lnTo>
                    <a:pt x="93599" y="7251"/>
                  </a:lnTo>
                  <a:lnTo>
                    <a:pt x="93345" y="7226"/>
                  </a:lnTo>
                  <a:lnTo>
                    <a:pt x="88315" y="9017"/>
                  </a:lnTo>
                  <a:lnTo>
                    <a:pt x="88188" y="9144"/>
                  </a:lnTo>
                  <a:lnTo>
                    <a:pt x="88011" y="9436"/>
                  </a:lnTo>
                  <a:lnTo>
                    <a:pt x="87934" y="9563"/>
                  </a:lnTo>
                  <a:lnTo>
                    <a:pt x="86842" y="11938"/>
                  </a:lnTo>
                  <a:lnTo>
                    <a:pt x="86804" y="12192"/>
                  </a:lnTo>
                  <a:lnTo>
                    <a:pt x="86842" y="12344"/>
                  </a:lnTo>
                  <a:lnTo>
                    <a:pt x="86944" y="12484"/>
                  </a:lnTo>
                  <a:lnTo>
                    <a:pt x="87083" y="12598"/>
                  </a:lnTo>
                  <a:lnTo>
                    <a:pt x="87249" y="12700"/>
                  </a:lnTo>
                  <a:lnTo>
                    <a:pt x="87464" y="12788"/>
                  </a:lnTo>
                  <a:lnTo>
                    <a:pt x="87693" y="12852"/>
                  </a:lnTo>
                  <a:lnTo>
                    <a:pt x="102209" y="15100"/>
                  </a:lnTo>
                  <a:lnTo>
                    <a:pt x="102400" y="15125"/>
                  </a:lnTo>
                  <a:lnTo>
                    <a:pt x="102577" y="15138"/>
                  </a:lnTo>
                  <a:lnTo>
                    <a:pt x="102831" y="15163"/>
                  </a:lnTo>
                  <a:lnTo>
                    <a:pt x="102971" y="15138"/>
                  </a:lnTo>
                  <a:lnTo>
                    <a:pt x="103098" y="15125"/>
                  </a:lnTo>
                  <a:lnTo>
                    <a:pt x="103327" y="15062"/>
                  </a:lnTo>
                  <a:lnTo>
                    <a:pt x="103543" y="14986"/>
                  </a:lnTo>
                  <a:lnTo>
                    <a:pt x="103708" y="14897"/>
                  </a:lnTo>
                  <a:lnTo>
                    <a:pt x="103873" y="14770"/>
                  </a:lnTo>
                  <a:lnTo>
                    <a:pt x="103962" y="14630"/>
                  </a:lnTo>
                  <a:lnTo>
                    <a:pt x="105054" y="12280"/>
                  </a:lnTo>
                  <a:lnTo>
                    <a:pt x="102590" y="11874"/>
                  </a:lnTo>
                  <a:lnTo>
                    <a:pt x="101815" y="13500"/>
                  </a:lnTo>
                  <a:lnTo>
                    <a:pt x="89649" y="11620"/>
                  </a:lnTo>
                  <a:lnTo>
                    <a:pt x="90360" y="10096"/>
                  </a:lnTo>
                  <a:lnTo>
                    <a:pt x="90424" y="9969"/>
                  </a:lnTo>
                  <a:lnTo>
                    <a:pt x="90563" y="9740"/>
                  </a:lnTo>
                  <a:lnTo>
                    <a:pt x="92722" y="8763"/>
                  </a:lnTo>
                  <a:lnTo>
                    <a:pt x="92862" y="8737"/>
                  </a:lnTo>
                  <a:lnTo>
                    <a:pt x="93294" y="8724"/>
                  </a:lnTo>
                  <a:lnTo>
                    <a:pt x="93586" y="8737"/>
                  </a:lnTo>
                  <a:lnTo>
                    <a:pt x="94005" y="8788"/>
                  </a:lnTo>
                  <a:lnTo>
                    <a:pt x="94132" y="8813"/>
                  </a:lnTo>
                  <a:lnTo>
                    <a:pt x="100317" y="9766"/>
                  </a:lnTo>
                  <a:lnTo>
                    <a:pt x="100457" y="9791"/>
                  </a:lnTo>
                  <a:lnTo>
                    <a:pt x="100914" y="9867"/>
                  </a:lnTo>
                  <a:lnTo>
                    <a:pt x="101041" y="9918"/>
                  </a:lnTo>
                  <a:lnTo>
                    <a:pt x="101180" y="9944"/>
                  </a:lnTo>
                  <a:lnTo>
                    <a:pt x="101422" y="10033"/>
                  </a:lnTo>
                  <a:lnTo>
                    <a:pt x="101638" y="10134"/>
                  </a:lnTo>
                  <a:lnTo>
                    <a:pt x="101854" y="10261"/>
                  </a:lnTo>
                  <a:lnTo>
                    <a:pt x="102514" y="10896"/>
                  </a:lnTo>
                  <a:lnTo>
                    <a:pt x="102628" y="11125"/>
                  </a:lnTo>
                  <a:lnTo>
                    <a:pt x="102666" y="11290"/>
                  </a:lnTo>
                  <a:lnTo>
                    <a:pt x="102666" y="11544"/>
                  </a:lnTo>
                  <a:lnTo>
                    <a:pt x="102577" y="11861"/>
                  </a:lnTo>
                  <a:lnTo>
                    <a:pt x="105054" y="12242"/>
                  </a:lnTo>
                  <a:lnTo>
                    <a:pt x="105130" y="12090"/>
                  </a:lnTo>
                  <a:lnTo>
                    <a:pt x="105219" y="11785"/>
                  </a:lnTo>
                  <a:lnTo>
                    <a:pt x="105232" y="11633"/>
                  </a:lnTo>
                  <a:lnTo>
                    <a:pt x="105257" y="11480"/>
                  </a:lnTo>
                  <a:close/>
                </a:path>
                <a:path w="419100" h="335280">
                  <a:moveTo>
                    <a:pt x="109905" y="1828"/>
                  </a:moveTo>
                  <a:lnTo>
                    <a:pt x="107403" y="1447"/>
                  </a:lnTo>
                  <a:lnTo>
                    <a:pt x="106451" y="3530"/>
                  </a:lnTo>
                  <a:lnTo>
                    <a:pt x="106349" y="3695"/>
                  </a:lnTo>
                  <a:lnTo>
                    <a:pt x="106133" y="3898"/>
                  </a:lnTo>
                  <a:lnTo>
                    <a:pt x="105981" y="4000"/>
                  </a:lnTo>
                  <a:lnTo>
                    <a:pt x="105435" y="4203"/>
                  </a:lnTo>
                  <a:lnTo>
                    <a:pt x="105117" y="4241"/>
                  </a:lnTo>
                  <a:lnTo>
                    <a:pt x="104622" y="4267"/>
                  </a:lnTo>
                  <a:lnTo>
                    <a:pt x="104165" y="4191"/>
                  </a:lnTo>
                  <a:lnTo>
                    <a:pt x="103873" y="4089"/>
                  </a:lnTo>
                  <a:lnTo>
                    <a:pt x="103632" y="3975"/>
                  </a:lnTo>
                  <a:lnTo>
                    <a:pt x="103378" y="3784"/>
                  </a:lnTo>
                  <a:lnTo>
                    <a:pt x="103276" y="3657"/>
                  </a:lnTo>
                  <a:lnTo>
                    <a:pt x="103174" y="3479"/>
                  </a:lnTo>
                  <a:lnTo>
                    <a:pt x="103162" y="3200"/>
                  </a:lnTo>
                  <a:lnTo>
                    <a:pt x="103225" y="3060"/>
                  </a:lnTo>
                  <a:lnTo>
                    <a:pt x="100723" y="2679"/>
                  </a:lnTo>
                  <a:lnTo>
                    <a:pt x="100584" y="3136"/>
                  </a:lnTo>
                  <a:lnTo>
                    <a:pt x="100584" y="3505"/>
                  </a:lnTo>
                  <a:lnTo>
                    <a:pt x="104749" y="5753"/>
                  </a:lnTo>
                  <a:lnTo>
                    <a:pt x="105587" y="5715"/>
                  </a:lnTo>
                  <a:lnTo>
                    <a:pt x="108915" y="3937"/>
                  </a:lnTo>
                  <a:lnTo>
                    <a:pt x="109905" y="1828"/>
                  </a:lnTo>
                  <a:close/>
                </a:path>
                <a:path w="419100" h="335280">
                  <a:moveTo>
                    <a:pt x="109943" y="1638"/>
                  </a:moveTo>
                  <a:lnTo>
                    <a:pt x="109880" y="1422"/>
                  </a:lnTo>
                  <a:lnTo>
                    <a:pt x="109791" y="1282"/>
                  </a:lnTo>
                  <a:lnTo>
                    <a:pt x="109664" y="1155"/>
                  </a:lnTo>
                  <a:lnTo>
                    <a:pt x="109486" y="1066"/>
                  </a:lnTo>
                  <a:lnTo>
                    <a:pt x="109283" y="977"/>
                  </a:lnTo>
                  <a:lnTo>
                    <a:pt x="109054" y="914"/>
                  </a:lnTo>
                  <a:lnTo>
                    <a:pt x="108800" y="876"/>
                  </a:lnTo>
                  <a:lnTo>
                    <a:pt x="108483" y="876"/>
                  </a:lnTo>
                  <a:lnTo>
                    <a:pt x="108292" y="914"/>
                  </a:lnTo>
                  <a:lnTo>
                    <a:pt x="108064" y="952"/>
                  </a:lnTo>
                  <a:lnTo>
                    <a:pt x="107848" y="1054"/>
                  </a:lnTo>
                  <a:lnTo>
                    <a:pt x="107632" y="1168"/>
                  </a:lnTo>
                  <a:lnTo>
                    <a:pt x="107492" y="1295"/>
                  </a:lnTo>
                  <a:lnTo>
                    <a:pt x="107403" y="1435"/>
                  </a:lnTo>
                  <a:lnTo>
                    <a:pt x="109905" y="1816"/>
                  </a:lnTo>
                  <a:lnTo>
                    <a:pt x="109931" y="1676"/>
                  </a:lnTo>
                  <a:close/>
                </a:path>
                <a:path w="419100" h="335280">
                  <a:moveTo>
                    <a:pt x="319087" y="282448"/>
                  </a:moveTo>
                  <a:lnTo>
                    <a:pt x="318871" y="282359"/>
                  </a:lnTo>
                  <a:lnTo>
                    <a:pt x="318719" y="282282"/>
                  </a:lnTo>
                  <a:lnTo>
                    <a:pt x="318541" y="282232"/>
                  </a:lnTo>
                  <a:lnTo>
                    <a:pt x="318376" y="282181"/>
                  </a:lnTo>
                  <a:lnTo>
                    <a:pt x="318096" y="282143"/>
                  </a:lnTo>
                  <a:lnTo>
                    <a:pt x="317804" y="282117"/>
                  </a:lnTo>
                  <a:lnTo>
                    <a:pt x="317614" y="282117"/>
                  </a:lnTo>
                  <a:lnTo>
                    <a:pt x="317436" y="282143"/>
                  </a:lnTo>
                  <a:lnTo>
                    <a:pt x="317068" y="282181"/>
                  </a:lnTo>
                  <a:lnTo>
                    <a:pt x="316890" y="282232"/>
                  </a:lnTo>
                  <a:lnTo>
                    <a:pt x="316725" y="282282"/>
                  </a:lnTo>
                  <a:lnTo>
                    <a:pt x="316572" y="282359"/>
                  </a:lnTo>
                  <a:lnTo>
                    <a:pt x="316420" y="282409"/>
                  </a:lnTo>
                  <a:lnTo>
                    <a:pt x="316280" y="282473"/>
                  </a:lnTo>
                  <a:lnTo>
                    <a:pt x="316115" y="282613"/>
                  </a:lnTo>
                  <a:lnTo>
                    <a:pt x="315976" y="282752"/>
                  </a:lnTo>
                  <a:lnTo>
                    <a:pt x="315798" y="283083"/>
                  </a:lnTo>
                  <a:lnTo>
                    <a:pt x="315785" y="283298"/>
                  </a:lnTo>
                  <a:lnTo>
                    <a:pt x="316115" y="283845"/>
                  </a:lnTo>
                  <a:lnTo>
                    <a:pt x="316280" y="283984"/>
                  </a:lnTo>
                  <a:lnTo>
                    <a:pt x="319087" y="282448"/>
                  </a:lnTo>
                  <a:close/>
                </a:path>
                <a:path w="419100" h="335280">
                  <a:moveTo>
                    <a:pt x="329780" y="289039"/>
                  </a:moveTo>
                  <a:lnTo>
                    <a:pt x="329717" y="288810"/>
                  </a:lnTo>
                  <a:lnTo>
                    <a:pt x="329628" y="288658"/>
                  </a:lnTo>
                  <a:lnTo>
                    <a:pt x="329501" y="288518"/>
                  </a:lnTo>
                  <a:lnTo>
                    <a:pt x="329272" y="288353"/>
                  </a:lnTo>
                  <a:lnTo>
                    <a:pt x="326478" y="289890"/>
                  </a:lnTo>
                  <a:lnTo>
                    <a:pt x="326771" y="290017"/>
                  </a:lnTo>
                  <a:lnTo>
                    <a:pt x="327025" y="290106"/>
                  </a:lnTo>
                  <a:lnTo>
                    <a:pt x="327190" y="290131"/>
                  </a:lnTo>
                  <a:lnTo>
                    <a:pt x="327380" y="290169"/>
                  </a:lnTo>
                  <a:lnTo>
                    <a:pt x="327748" y="290220"/>
                  </a:lnTo>
                  <a:lnTo>
                    <a:pt x="327926" y="290220"/>
                  </a:lnTo>
                  <a:lnTo>
                    <a:pt x="328320" y="290169"/>
                  </a:lnTo>
                  <a:lnTo>
                    <a:pt x="328485" y="290131"/>
                  </a:lnTo>
                  <a:lnTo>
                    <a:pt x="328676" y="290106"/>
                  </a:lnTo>
                  <a:lnTo>
                    <a:pt x="328917" y="290017"/>
                  </a:lnTo>
                  <a:lnTo>
                    <a:pt x="329133" y="289902"/>
                  </a:lnTo>
                  <a:lnTo>
                    <a:pt x="329272" y="289839"/>
                  </a:lnTo>
                  <a:lnTo>
                    <a:pt x="329399" y="289763"/>
                  </a:lnTo>
                  <a:lnTo>
                    <a:pt x="329628" y="289521"/>
                  </a:lnTo>
                  <a:lnTo>
                    <a:pt x="329717" y="289369"/>
                  </a:lnTo>
                  <a:lnTo>
                    <a:pt x="329780" y="289153"/>
                  </a:lnTo>
                  <a:close/>
                </a:path>
                <a:path w="419100" h="335280">
                  <a:moveTo>
                    <a:pt x="339344" y="276593"/>
                  </a:moveTo>
                  <a:lnTo>
                    <a:pt x="339051" y="276466"/>
                  </a:lnTo>
                  <a:lnTo>
                    <a:pt x="338328" y="276098"/>
                  </a:lnTo>
                  <a:lnTo>
                    <a:pt x="337959" y="275945"/>
                  </a:lnTo>
                  <a:lnTo>
                    <a:pt x="336804" y="275564"/>
                  </a:lnTo>
                  <a:lnTo>
                    <a:pt x="335978" y="275361"/>
                  </a:lnTo>
                  <a:lnTo>
                    <a:pt x="334683" y="275170"/>
                  </a:lnTo>
                  <a:lnTo>
                    <a:pt x="333362" y="275069"/>
                  </a:lnTo>
                  <a:lnTo>
                    <a:pt x="332460" y="275069"/>
                  </a:lnTo>
                  <a:lnTo>
                    <a:pt x="324853" y="277558"/>
                  </a:lnTo>
                  <a:lnTo>
                    <a:pt x="324726" y="277622"/>
                  </a:lnTo>
                  <a:lnTo>
                    <a:pt x="323938" y="278142"/>
                  </a:lnTo>
                  <a:lnTo>
                    <a:pt x="323481" y="278536"/>
                  </a:lnTo>
                  <a:lnTo>
                    <a:pt x="323062" y="278968"/>
                  </a:lnTo>
                  <a:lnTo>
                    <a:pt x="322910" y="279209"/>
                  </a:lnTo>
                  <a:lnTo>
                    <a:pt x="322745" y="279438"/>
                  </a:lnTo>
                  <a:lnTo>
                    <a:pt x="322491" y="279920"/>
                  </a:lnTo>
                  <a:lnTo>
                    <a:pt x="322326" y="280390"/>
                  </a:lnTo>
                  <a:lnTo>
                    <a:pt x="322249" y="280885"/>
                  </a:lnTo>
                  <a:lnTo>
                    <a:pt x="322249" y="281381"/>
                  </a:lnTo>
                  <a:lnTo>
                    <a:pt x="322326" y="281876"/>
                  </a:lnTo>
                  <a:lnTo>
                    <a:pt x="320255" y="283133"/>
                  </a:lnTo>
                  <a:lnTo>
                    <a:pt x="319087" y="282460"/>
                  </a:lnTo>
                  <a:lnTo>
                    <a:pt x="316357" y="284035"/>
                  </a:lnTo>
                  <a:lnTo>
                    <a:pt x="318884" y="285496"/>
                  </a:lnTo>
                  <a:lnTo>
                    <a:pt x="319100" y="285610"/>
                  </a:lnTo>
                  <a:lnTo>
                    <a:pt x="319595" y="285762"/>
                  </a:lnTo>
                  <a:lnTo>
                    <a:pt x="319874" y="285813"/>
                  </a:lnTo>
                  <a:lnTo>
                    <a:pt x="320535" y="285826"/>
                  </a:lnTo>
                  <a:lnTo>
                    <a:pt x="320903" y="285762"/>
                  </a:lnTo>
                  <a:lnTo>
                    <a:pt x="321322" y="285635"/>
                  </a:lnTo>
                  <a:lnTo>
                    <a:pt x="321551" y="285521"/>
                  </a:lnTo>
                  <a:lnTo>
                    <a:pt x="321691" y="285457"/>
                  </a:lnTo>
                  <a:lnTo>
                    <a:pt x="325831" y="283070"/>
                  </a:lnTo>
                  <a:lnTo>
                    <a:pt x="326072" y="282905"/>
                  </a:lnTo>
                  <a:lnTo>
                    <a:pt x="326224" y="282752"/>
                  </a:lnTo>
                  <a:lnTo>
                    <a:pt x="326313" y="282587"/>
                  </a:lnTo>
                  <a:lnTo>
                    <a:pt x="326377" y="282435"/>
                  </a:lnTo>
                  <a:lnTo>
                    <a:pt x="326415" y="282219"/>
                  </a:lnTo>
                  <a:lnTo>
                    <a:pt x="326377" y="282092"/>
                  </a:lnTo>
                  <a:lnTo>
                    <a:pt x="326313" y="281952"/>
                  </a:lnTo>
                  <a:lnTo>
                    <a:pt x="326224" y="281749"/>
                  </a:lnTo>
                  <a:lnTo>
                    <a:pt x="326161" y="281533"/>
                  </a:lnTo>
                  <a:lnTo>
                    <a:pt x="326123" y="281266"/>
                  </a:lnTo>
                  <a:lnTo>
                    <a:pt x="326123" y="281127"/>
                  </a:lnTo>
                  <a:lnTo>
                    <a:pt x="326097" y="280987"/>
                  </a:lnTo>
                  <a:lnTo>
                    <a:pt x="327507" y="279171"/>
                  </a:lnTo>
                  <a:lnTo>
                    <a:pt x="329069" y="278269"/>
                  </a:lnTo>
                  <a:lnTo>
                    <a:pt x="329196" y="278193"/>
                  </a:lnTo>
                  <a:lnTo>
                    <a:pt x="329349" y="278117"/>
                  </a:lnTo>
                  <a:lnTo>
                    <a:pt x="329780" y="277888"/>
                  </a:lnTo>
                  <a:lnTo>
                    <a:pt x="330657" y="277583"/>
                  </a:lnTo>
                  <a:lnTo>
                    <a:pt x="331139" y="277469"/>
                  </a:lnTo>
                  <a:lnTo>
                    <a:pt x="331876" y="277342"/>
                  </a:lnTo>
                  <a:lnTo>
                    <a:pt x="332651" y="277291"/>
                  </a:lnTo>
                  <a:lnTo>
                    <a:pt x="333933" y="277342"/>
                  </a:lnTo>
                  <a:lnTo>
                    <a:pt x="334670" y="277469"/>
                  </a:lnTo>
                  <a:lnTo>
                    <a:pt x="335153" y="277583"/>
                  </a:lnTo>
                  <a:lnTo>
                    <a:pt x="336029" y="277888"/>
                  </a:lnTo>
                  <a:lnTo>
                    <a:pt x="336486" y="278130"/>
                  </a:lnTo>
                  <a:lnTo>
                    <a:pt x="336613" y="278180"/>
                  </a:lnTo>
                  <a:lnTo>
                    <a:pt x="339344" y="276593"/>
                  </a:lnTo>
                  <a:close/>
                </a:path>
                <a:path w="419100" h="335280">
                  <a:moveTo>
                    <a:pt x="341998" y="280073"/>
                  </a:moveTo>
                  <a:lnTo>
                    <a:pt x="339407" y="276656"/>
                  </a:lnTo>
                  <a:lnTo>
                    <a:pt x="336613" y="278193"/>
                  </a:lnTo>
                  <a:lnTo>
                    <a:pt x="336778" y="278282"/>
                  </a:lnTo>
                  <a:lnTo>
                    <a:pt x="337108" y="278511"/>
                  </a:lnTo>
                  <a:lnTo>
                    <a:pt x="337642" y="279019"/>
                  </a:lnTo>
                  <a:lnTo>
                    <a:pt x="337743" y="279158"/>
                  </a:lnTo>
                  <a:lnTo>
                    <a:pt x="337985" y="279577"/>
                  </a:lnTo>
                  <a:lnTo>
                    <a:pt x="338035" y="279730"/>
                  </a:lnTo>
                  <a:lnTo>
                    <a:pt x="338099" y="279869"/>
                  </a:lnTo>
                  <a:lnTo>
                    <a:pt x="338137" y="280174"/>
                  </a:lnTo>
                  <a:lnTo>
                    <a:pt x="338137" y="280466"/>
                  </a:lnTo>
                  <a:lnTo>
                    <a:pt x="338099" y="280758"/>
                  </a:lnTo>
                  <a:lnTo>
                    <a:pt x="338035" y="280898"/>
                  </a:lnTo>
                  <a:lnTo>
                    <a:pt x="337985" y="281063"/>
                  </a:lnTo>
                  <a:lnTo>
                    <a:pt x="336702" y="282409"/>
                  </a:lnTo>
                  <a:lnTo>
                    <a:pt x="336537" y="282473"/>
                  </a:lnTo>
                  <a:lnTo>
                    <a:pt x="336410" y="282575"/>
                  </a:lnTo>
                  <a:lnTo>
                    <a:pt x="334924" y="283413"/>
                  </a:lnTo>
                  <a:lnTo>
                    <a:pt x="334797" y="283502"/>
                  </a:lnTo>
                  <a:lnTo>
                    <a:pt x="331749" y="284251"/>
                  </a:lnTo>
                  <a:lnTo>
                    <a:pt x="331266" y="284251"/>
                  </a:lnTo>
                  <a:lnTo>
                    <a:pt x="330796" y="284213"/>
                  </a:lnTo>
                  <a:lnTo>
                    <a:pt x="330187" y="284137"/>
                  </a:lnTo>
                  <a:lnTo>
                    <a:pt x="329907" y="284099"/>
                  </a:lnTo>
                  <a:lnTo>
                    <a:pt x="329247" y="284073"/>
                  </a:lnTo>
                  <a:lnTo>
                    <a:pt x="328968" y="284111"/>
                  </a:lnTo>
                  <a:lnTo>
                    <a:pt x="328803" y="284162"/>
                  </a:lnTo>
                  <a:lnTo>
                    <a:pt x="328536" y="284226"/>
                  </a:lnTo>
                  <a:lnTo>
                    <a:pt x="328383" y="284289"/>
                  </a:lnTo>
                  <a:lnTo>
                    <a:pt x="328244" y="284365"/>
                  </a:lnTo>
                  <a:lnTo>
                    <a:pt x="324027" y="286804"/>
                  </a:lnTo>
                  <a:lnTo>
                    <a:pt x="323888" y="286880"/>
                  </a:lnTo>
                  <a:lnTo>
                    <a:pt x="323761" y="286956"/>
                  </a:lnTo>
                  <a:lnTo>
                    <a:pt x="323570" y="287147"/>
                  </a:lnTo>
                  <a:lnTo>
                    <a:pt x="323430" y="287350"/>
                  </a:lnTo>
                  <a:lnTo>
                    <a:pt x="323380" y="287566"/>
                  </a:lnTo>
                  <a:lnTo>
                    <a:pt x="323392" y="287782"/>
                  </a:lnTo>
                  <a:lnTo>
                    <a:pt x="323494" y="287997"/>
                  </a:lnTo>
                  <a:lnTo>
                    <a:pt x="323646" y="288201"/>
                  </a:lnTo>
                  <a:lnTo>
                    <a:pt x="323875" y="288366"/>
                  </a:lnTo>
                  <a:lnTo>
                    <a:pt x="326478" y="289877"/>
                  </a:lnTo>
                  <a:lnTo>
                    <a:pt x="329209" y="288302"/>
                  </a:lnTo>
                  <a:lnTo>
                    <a:pt x="328041" y="287642"/>
                  </a:lnTo>
                  <a:lnTo>
                    <a:pt x="330136" y="286423"/>
                  </a:lnTo>
                  <a:lnTo>
                    <a:pt x="330657" y="286435"/>
                  </a:lnTo>
                  <a:lnTo>
                    <a:pt x="331063" y="286473"/>
                  </a:lnTo>
                  <a:lnTo>
                    <a:pt x="331927" y="286473"/>
                  </a:lnTo>
                  <a:lnTo>
                    <a:pt x="332346" y="286435"/>
                  </a:lnTo>
                  <a:lnTo>
                    <a:pt x="332778" y="286423"/>
                  </a:lnTo>
                  <a:lnTo>
                    <a:pt x="333616" y="286334"/>
                  </a:lnTo>
                  <a:lnTo>
                    <a:pt x="337502" y="285076"/>
                  </a:lnTo>
                  <a:lnTo>
                    <a:pt x="337642" y="285013"/>
                  </a:lnTo>
                  <a:lnTo>
                    <a:pt x="337832" y="284886"/>
                  </a:lnTo>
                  <a:lnTo>
                    <a:pt x="339318" y="284048"/>
                  </a:lnTo>
                  <a:lnTo>
                    <a:pt x="340220" y="283451"/>
                  </a:lnTo>
                  <a:lnTo>
                    <a:pt x="340715" y="283019"/>
                  </a:lnTo>
                  <a:lnTo>
                    <a:pt x="341134" y="282562"/>
                  </a:lnTo>
                  <a:lnTo>
                    <a:pt x="341312" y="282321"/>
                  </a:lnTo>
                  <a:lnTo>
                    <a:pt x="341490" y="282105"/>
                  </a:lnTo>
                  <a:lnTo>
                    <a:pt x="341731" y="281597"/>
                  </a:lnTo>
                  <a:lnTo>
                    <a:pt x="341922" y="281089"/>
                  </a:lnTo>
                  <a:lnTo>
                    <a:pt x="341998" y="280581"/>
                  </a:lnTo>
                  <a:lnTo>
                    <a:pt x="341998" y="280073"/>
                  </a:lnTo>
                  <a:close/>
                </a:path>
                <a:path w="419100" h="335280">
                  <a:moveTo>
                    <a:pt x="417931" y="324726"/>
                  </a:moveTo>
                  <a:lnTo>
                    <a:pt x="413829" y="322364"/>
                  </a:lnTo>
                  <a:lnTo>
                    <a:pt x="413092" y="322719"/>
                  </a:lnTo>
                  <a:lnTo>
                    <a:pt x="412597" y="322897"/>
                  </a:lnTo>
                  <a:lnTo>
                    <a:pt x="411568" y="323164"/>
                  </a:lnTo>
                  <a:lnTo>
                    <a:pt x="410489" y="323303"/>
                  </a:lnTo>
                  <a:lnTo>
                    <a:pt x="409917" y="323329"/>
                  </a:lnTo>
                  <a:lnTo>
                    <a:pt x="409752" y="323329"/>
                  </a:lnTo>
                  <a:lnTo>
                    <a:pt x="409625" y="323329"/>
                  </a:lnTo>
                  <a:lnTo>
                    <a:pt x="409498" y="323316"/>
                  </a:lnTo>
                  <a:lnTo>
                    <a:pt x="409333" y="323342"/>
                  </a:lnTo>
                  <a:lnTo>
                    <a:pt x="409079" y="323354"/>
                  </a:lnTo>
                  <a:lnTo>
                    <a:pt x="408927" y="323367"/>
                  </a:lnTo>
                  <a:lnTo>
                    <a:pt x="386372" y="324421"/>
                  </a:lnTo>
                  <a:lnTo>
                    <a:pt x="385724" y="324421"/>
                  </a:lnTo>
                  <a:lnTo>
                    <a:pt x="385584" y="324446"/>
                  </a:lnTo>
                  <a:lnTo>
                    <a:pt x="385445" y="324459"/>
                  </a:lnTo>
                  <a:lnTo>
                    <a:pt x="385140" y="324535"/>
                  </a:lnTo>
                  <a:lnTo>
                    <a:pt x="384975" y="324573"/>
                  </a:lnTo>
                  <a:lnTo>
                    <a:pt x="384810" y="324599"/>
                  </a:lnTo>
                  <a:lnTo>
                    <a:pt x="384670" y="324662"/>
                  </a:lnTo>
                  <a:lnTo>
                    <a:pt x="384530" y="324700"/>
                  </a:lnTo>
                  <a:lnTo>
                    <a:pt x="384340" y="324789"/>
                  </a:lnTo>
                  <a:lnTo>
                    <a:pt x="384124" y="324904"/>
                  </a:lnTo>
                  <a:lnTo>
                    <a:pt x="383933" y="325005"/>
                  </a:lnTo>
                  <a:lnTo>
                    <a:pt x="383806" y="325094"/>
                  </a:lnTo>
                  <a:lnTo>
                    <a:pt x="383679" y="325221"/>
                  </a:lnTo>
                  <a:lnTo>
                    <a:pt x="383540" y="325361"/>
                  </a:lnTo>
                  <a:lnTo>
                    <a:pt x="383413" y="325539"/>
                  </a:lnTo>
                  <a:lnTo>
                    <a:pt x="383336" y="325666"/>
                  </a:lnTo>
                  <a:lnTo>
                    <a:pt x="383286" y="325818"/>
                  </a:lnTo>
                  <a:lnTo>
                    <a:pt x="383235" y="326009"/>
                  </a:lnTo>
                  <a:lnTo>
                    <a:pt x="383235" y="326186"/>
                  </a:lnTo>
                  <a:lnTo>
                    <a:pt x="383298" y="326415"/>
                  </a:lnTo>
                  <a:lnTo>
                    <a:pt x="383349" y="326555"/>
                  </a:lnTo>
                  <a:lnTo>
                    <a:pt x="383463" y="326745"/>
                  </a:lnTo>
                  <a:lnTo>
                    <a:pt x="383628" y="326923"/>
                  </a:lnTo>
                  <a:lnTo>
                    <a:pt x="383781" y="327063"/>
                  </a:lnTo>
                  <a:lnTo>
                    <a:pt x="384136" y="327329"/>
                  </a:lnTo>
                  <a:lnTo>
                    <a:pt x="396735" y="334581"/>
                  </a:lnTo>
                  <a:lnTo>
                    <a:pt x="397192" y="334797"/>
                  </a:lnTo>
                  <a:lnTo>
                    <a:pt x="397548" y="334911"/>
                  </a:lnTo>
                  <a:lnTo>
                    <a:pt x="397687" y="334949"/>
                  </a:lnTo>
                  <a:lnTo>
                    <a:pt x="397827" y="335000"/>
                  </a:lnTo>
                  <a:lnTo>
                    <a:pt x="398233" y="335051"/>
                  </a:lnTo>
                  <a:lnTo>
                    <a:pt x="398386" y="335076"/>
                  </a:lnTo>
                  <a:lnTo>
                    <a:pt x="398640" y="335089"/>
                  </a:lnTo>
                  <a:lnTo>
                    <a:pt x="399224" y="335076"/>
                  </a:lnTo>
                  <a:lnTo>
                    <a:pt x="399351" y="335051"/>
                  </a:lnTo>
                  <a:lnTo>
                    <a:pt x="399783" y="335000"/>
                  </a:lnTo>
                  <a:lnTo>
                    <a:pt x="400418" y="334797"/>
                  </a:lnTo>
                  <a:lnTo>
                    <a:pt x="400748" y="334645"/>
                  </a:lnTo>
                  <a:lnTo>
                    <a:pt x="400951" y="334530"/>
                  </a:lnTo>
                  <a:lnTo>
                    <a:pt x="401193" y="334352"/>
                  </a:lnTo>
                  <a:lnTo>
                    <a:pt x="401472" y="334035"/>
                  </a:lnTo>
                  <a:lnTo>
                    <a:pt x="401624" y="333819"/>
                  </a:lnTo>
                  <a:lnTo>
                    <a:pt x="401701" y="333489"/>
                  </a:lnTo>
                  <a:lnTo>
                    <a:pt x="401701" y="333311"/>
                  </a:lnTo>
                  <a:lnTo>
                    <a:pt x="401193" y="332486"/>
                  </a:lnTo>
                  <a:lnTo>
                    <a:pt x="400951" y="332282"/>
                  </a:lnTo>
                  <a:lnTo>
                    <a:pt x="392607" y="327482"/>
                  </a:lnTo>
                  <a:lnTo>
                    <a:pt x="409498" y="326682"/>
                  </a:lnTo>
                  <a:lnTo>
                    <a:pt x="410044" y="326682"/>
                  </a:lnTo>
                  <a:lnTo>
                    <a:pt x="411200" y="326631"/>
                  </a:lnTo>
                  <a:lnTo>
                    <a:pt x="412292" y="326504"/>
                  </a:lnTo>
                  <a:lnTo>
                    <a:pt x="413385" y="326339"/>
                  </a:lnTo>
                  <a:lnTo>
                    <a:pt x="413931" y="326212"/>
                  </a:lnTo>
                  <a:lnTo>
                    <a:pt x="414451" y="326110"/>
                  </a:lnTo>
                  <a:lnTo>
                    <a:pt x="415467" y="325818"/>
                  </a:lnTo>
                  <a:lnTo>
                    <a:pt x="415950" y="325628"/>
                  </a:lnTo>
                  <a:lnTo>
                    <a:pt x="416420" y="325462"/>
                  </a:lnTo>
                  <a:lnTo>
                    <a:pt x="417322" y="325056"/>
                  </a:lnTo>
                  <a:lnTo>
                    <a:pt x="417931" y="324726"/>
                  </a:lnTo>
                  <a:close/>
                </a:path>
                <a:path w="419100" h="335280">
                  <a:moveTo>
                    <a:pt x="418782" y="323443"/>
                  </a:moveTo>
                  <a:lnTo>
                    <a:pt x="418020" y="322414"/>
                  </a:lnTo>
                  <a:lnTo>
                    <a:pt x="417830" y="322287"/>
                  </a:lnTo>
                  <a:lnTo>
                    <a:pt x="417614" y="322186"/>
                  </a:lnTo>
                  <a:lnTo>
                    <a:pt x="417474" y="322135"/>
                  </a:lnTo>
                  <a:lnTo>
                    <a:pt x="417131" y="322033"/>
                  </a:lnTo>
                  <a:lnTo>
                    <a:pt x="417004" y="321995"/>
                  </a:lnTo>
                  <a:lnTo>
                    <a:pt x="416852" y="321970"/>
                  </a:lnTo>
                  <a:lnTo>
                    <a:pt x="416585" y="321906"/>
                  </a:lnTo>
                  <a:lnTo>
                    <a:pt x="416445" y="321894"/>
                  </a:lnTo>
                  <a:lnTo>
                    <a:pt x="416306" y="321868"/>
                  </a:lnTo>
                  <a:lnTo>
                    <a:pt x="416026" y="321856"/>
                  </a:lnTo>
                  <a:lnTo>
                    <a:pt x="415442" y="321868"/>
                  </a:lnTo>
                  <a:lnTo>
                    <a:pt x="415188" y="321906"/>
                  </a:lnTo>
                  <a:lnTo>
                    <a:pt x="414642" y="322033"/>
                  </a:lnTo>
                  <a:lnTo>
                    <a:pt x="414401" y="322084"/>
                  </a:lnTo>
                  <a:lnTo>
                    <a:pt x="414261" y="322135"/>
                  </a:lnTo>
                  <a:lnTo>
                    <a:pt x="413931" y="322287"/>
                  </a:lnTo>
                  <a:lnTo>
                    <a:pt x="417944" y="324713"/>
                  </a:lnTo>
                  <a:lnTo>
                    <a:pt x="418223" y="324535"/>
                  </a:lnTo>
                  <a:lnTo>
                    <a:pt x="418782" y="323621"/>
                  </a:lnTo>
                  <a:lnTo>
                    <a:pt x="418782" y="3234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800694" y="1355381"/>
              <a:ext cx="30480" cy="40005"/>
            </a:xfrm>
            <a:custGeom>
              <a:avLst/>
              <a:gdLst/>
              <a:ahLst/>
              <a:cxnLst/>
              <a:rect l="l" t="t" r="r" b="b"/>
              <a:pathLst>
                <a:path w="30479" h="40005">
                  <a:moveTo>
                    <a:pt x="3810" y="38722"/>
                  </a:moveTo>
                  <a:lnTo>
                    <a:pt x="1333" y="38341"/>
                  </a:lnTo>
                  <a:lnTo>
                    <a:pt x="1282" y="38595"/>
                  </a:lnTo>
                  <a:lnTo>
                    <a:pt x="1333" y="38735"/>
                  </a:lnTo>
                  <a:lnTo>
                    <a:pt x="1447" y="38912"/>
                  </a:lnTo>
                  <a:lnTo>
                    <a:pt x="1638" y="39052"/>
                  </a:lnTo>
                  <a:lnTo>
                    <a:pt x="1790" y="39128"/>
                  </a:lnTo>
                  <a:lnTo>
                    <a:pt x="2006" y="39204"/>
                  </a:lnTo>
                  <a:lnTo>
                    <a:pt x="2171" y="39243"/>
                  </a:lnTo>
                  <a:lnTo>
                    <a:pt x="2425" y="39281"/>
                  </a:lnTo>
                  <a:lnTo>
                    <a:pt x="2667" y="39281"/>
                  </a:lnTo>
                  <a:lnTo>
                    <a:pt x="2794" y="39255"/>
                  </a:lnTo>
                  <a:lnTo>
                    <a:pt x="2933" y="39243"/>
                  </a:lnTo>
                  <a:lnTo>
                    <a:pt x="3162" y="39179"/>
                  </a:lnTo>
                  <a:lnTo>
                    <a:pt x="3378" y="39103"/>
                  </a:lnTo>
                  <a:lnTo>
                    <a:pt x="3543" y="39014"/>
                  </a:lnTo>
                  <a:lnTo>
                    <a:pt x="3708" y="38887"/>
                  </a:lnTo>
                  <a:lnTo>
                    <a:pt x="3810" y="38722"/>
                  </a:lnTo>
                  <a:close/>
                </a:path>
                <a:path w="30479" h="40005">
                  <a:moveTo>
                    <a:pt x="6972" y="31927"/>
                  </a:moveTo>
                  <a:lnTo>
                    <a:pt x="4470" y="31546"/>
                  </a:lnTo>
                  <a:lnTo>
                    <a:pt x="4445" y="31686"/>
                  </a:lnTo>
                  <a:lnTo>
                    <a:pt x="4445" y="31838"/>
                  </a:lnTo>
                  <a:lnTo>
                    <a:pt x="4508" y="31978"/>
                  </a:lnTo>
                  <a:lnTo>
                    <a:pt x="4610" y="32118"/>
                  </a:lnTo>
                  <a:lnTo>
                    <a:pt x="4749" y="32232"/>
                  </a:lnTo>
                  <a:lnTo>
                    <a:pt x="4889" y="32296"/>
                  </a:lnTo>
                  <a:lnTo>
                    <a:pt x="5092" y="32385"/>
                  </a:lnTo>
                  <a:lnTo>
                    <a:pt x="5321" y="32448"/>
                  </a:lnTo>
                  <a:lnTo>
                    <a:pt x="5575" y="32486"/>
                  </a:lnTo>
                  <a:lnTo>
                    <a:pt x="5829" y="32486"/>
                  </a:lnTo>
                  <a:lnTo>
                    <a:pt x="5956" y="32461"/>
                  </a:lnTo>
                  <a:lnTo>
                    <a:pt x="6083" y="32448"/>
                  </a:lnTo>
                  <a:lnTo>
                    <a:pt x="6311" y="32385"/>
                  </a:lnTo>
                  <a:lnTo>
                    <a:pt x="6527" y="32308"/>
                  </a:lnTo>
                  <a:lnTo>
                    <a:pt x="6743" y="32194"/>
                  </a:lnTo>
                  <a:lnTo>
                    <a:pt x="6883" y="32067"/>
                  </a:lnTo>
                  <a:lnTo>
                    <a:pt x="6972" y="31927"/>
                  </a:lnTo>
                  <a:close/>
                </a:path>
                <a:path w="30479" h="40005">
                  <a:moveTo>
                    <a:pt x="8077" y="15367"/>
                  </a:moveTo>
                  <a:lnTo>
                    <a:pt x="7899" y="15341"/>
                  </a:lnTo>
                  <a:lnTo>
                    <a:pt x="7645" y="15341"/>
                  </a:lnTo>
                  <a:lnTo>
                    <a:pt x="7518" y="15354"/>
                  </a:lnTo>
                  <a:lnTo>
                    <a:pt x="7340" y="15379"/>
                  </a:lnTo>
                  <a:lnTo>
                    <a:pt x="7150" y="15430"/>
                  </a:lnTo>
                  <a:lnTo>
                    <a:pt x="6959" y="15506"/>
                  </a:lnTo>
                  <a:lnTo>
                    <a:pt x="6769" y="15595"/>
                  </a:lnTo>
                  <a:lnTo>
                    <a:pt x="6477" y="16002"/>
                  </a:lnTo>
                  <a:lnTo>
                    <a:pt x="6464" y="16154"/>
                  </a:lnTo>
                  <a:lnTo>
                    <a:pt x="6502" y="16294"/>
                  </a:lnTo>
                  <a:lnTo>
                    <a:pt x="6604" y="16433"/>
                  </a:lnTo>
                  <a:lnTo>
                    <a:pt x="6743" y="16535"/>
                  </a:lnTo>
                  <a:lnTo>
                    <a:pt x="6908" y="16649"/>
                  </a:lnTo>
                  <a:lnTo>
                    <a:pt x="7124" y="16738"/>
                  </a:lnTo>
                  <a:lnTo>
                    <a:pt x="7353" y="16802"/>
                  </a:lnTo>
                  <a:lnTo>
                    <a:pt x="8077" y="15367"/>
                  </a:lnTo>
                  <a:close/>
                </a:path>
                <a:path w="30479" h="40005">
                  <a:moveTo>
                    <a:pt x="8318" y="28803"/>
                  </a:moveTo>
                  <a:lnTo>
                    <a:pt x="8255" y="28663"/>
                  </a:lnTo>
                  <a:lnTo>
                    <a:pt x="8115" y="28498"/>
                  </a:lnTo>
                  <a:lnTo>
                    <a:pt x="7874" y="28346"/>
                  </a:lnTo>
                  <a:lnTo>
                    <a:pt x="7658" y="28257"/>
                  </a:lnTo>
                  <a:lnTo>
                    <a:pt x="7429" y="28206"/>
                  </a:lnTo>
                  <a:lnTo>
                    <a:pt x="7302" y="28181"/>
                  </a:lnTo>
                  <a:lnTo>
                    <a:pt x="7175" y="28181"/>
                  </a:lnTo>
                  <a:lnTo>
                    <a:pt x="6934" y="28155"/>
                  </a:lnTo>
                  <a:lnTo>
                    <a:pt x="6807" y="28181"/>
                  </a:lnTo>
                  <a:lnTo>
                    <a:pt x="6680" y="28194"/>
                  </a:lnTo>
                  <a:lnTo>
                    <a:pt x="6451" y="28257"/>
                  </a:lnTo>
                  <a:lnTo>
                    <a:pt x="6235" y="28333"/>
                  </a:lnTo>
                  <a:lnTo>
                    <a:pt x="6019" y="28448"/>
                  </a:lnTo>
                  <a:lnTo>
                    <a:pt x="5880" y="28575"/>
                  </a:lnTo>
                  <a:lnTo>
                    <a:pt x="5791" y="28714"/>
                  </a:lnTo>
                  <a:lnTo>
                    <a:pt x="8293" y="29095"/>
                  </a:lnTo>
                  <a:lnTo>
                    <a:pt x="8318" y="28803"/>
                  </a:lnTo>
                  <a:close/>
                </a:path>
                <a:path w="30479" h="40005">
                  <a:moveTo>
                    <a:pt x="13208" y="21234"/>
                  </a:moveTo>
                  <a:lnTo>
                    <a:pt x="13030" y="21221"/>
                  </a:lnTo>
                  <a:lnTo>
                    <a:pt x="12471" y="21158"/>
                  </a:lnTo>
                  <a:lnTo>
                    <a:pt x="11899" y="21158"/>
                  </a:lnTo>
                  <a:lnTo>
                    <a:pt x="11531" y="21183"/>
                  </a:lnTo>
                  <a:lnTo>
                    <a:pt x="11176" y="21234"/>
                  </a:lnTo>
                  <a:lnTo>
                    <a:pt x="10998" y="21285"/>
                  </a:lnTo>
                  <a:lnTo>
                    <a:pt x="10820" y="21310"/>
                  </a:lnTo>
                  <a:lnTo>
                    <a:pt x="7658" y="24676"/>
                  </a:lnTo>
                  <a:lnTo>
                    <a:pt x="7620" y="24815"/>
                  </a:lnTo>
                  <a:lnTo>
                    <a:pt x="7632" y="24968"/>
                  </a:lnTo>
                  <a:lnTo>
                    <a:pt x="7708" y="25133"/>
                  </a:lnTo>
                  <a:lnTo>
                    <a:pt x="7823" y="25273"/>
                  </a:lnTo>
                  <a:lnTo>
                    <a:pt x="8064" y="25425"/>
                  </a:lnTo>
                  <a:lnTo>
                    <a:pt x="8343" y="25539"/>
                  </a:lnTo>
                  <a:lnTo>
                    <a:pt x="8509" y="25577"/>
                  </a:lnTo>
                  <a:lnTo>
                    <a:pt x="8763" y="25615"/>
                  </a:lnTo>
                  <a:lnTo>
                    <a:pt x="9067" y="25615"/>
                  </a:lnTo>
                  <a:lnTo>
                    <a:pt x="9271" y="25577"/>
                  </a:lnTo>
                  <a:lnTo>
                    <a:pt x="9499" y="25539"/>
                  </a:lnTo>
                  <a:lnTo>
                    <a:pt x="9715" y="25438"/>
                  </a:lnTo>
                  <a:lnTo>
                    <a:pt x="9880" y="25349"/>
                  </a:lnTo>
                  <a:lnTo>
                    <a:pt x="10045" y="25222"/>
                  </a:lnTo>
                  <a:lnTo>
                    <a:pt x="10134" y="25082"/>
                  </a:lnTo>
                  <a:lnTo>
                    <a:pt x="10960" y="23291"/>
                  </a:lnTo>
                  <a:lnTo>
                    <a:pt x="11049" y="23152"/>
                  </a:lnTo>
                  <a:lnTo>
                    <a:pt x="11188" y="22961"/>
                  </a:lnTo>
                  <a:lnTo>
                    <a:pt x="11366" y="22860"/>
                  </a:lnTo>
                  <a:lnTo>
                    <a:pt x="11658" y="22720"/>
                  </a:lnTo>
                  <a:lnTo>
                    <a:pt x="11874" y="22669"/>
                  </a:lnTo>
                  <a:lnTo>
                    <a:pt x="12306" y="22656"/>
                  </a:lnTo>
                  <a:lnTo>
                    <a:pt x="12446" y="22669"/>
                  </a:lnTo>
                  <a:lnTo>
                    <a:pt x="13208" y="21234"/>
                  </a:lnTo>
                  <a:close/>
                </a:path>
                <a:path w="30479" h="40005">
                  <a:moveTo>
                    <a:pt x="14084" y="6985"/>
                  </a:moveTo>
                  <a:lnTo>
                    <a:pt x="14020" y="6858"/>
                  </a:lnTo>
                  <a:lnTo>
                    <a:pt x="13919" y="6718"/>
                  </a:lnTo>
                  <a:lnTo>
                    <a:pt x="13779" y="6604"/>
                  </a:lnTo>
                  <a:lnTo>
                    <a:pt x="13639" y="6527"/>
                  </a:lnTo>
                  <a:lnTo>
                    <a:pt x="13423" y="6438"/>
                  </a:lnTo>
                  <a:lnTo>
                    <a:pt x="13195" y="6375"/>
                  </a:lnTo>
                  <a:lnTo>
                    <a:pt x="12941" y="6337"/>
                  </a:lnTo>
                  <a:lnTo>
                    <a:pt x="12814" y="6337"/>
                  </a:lnTo>
                  <a:lnTo>
                    <a:pt x="12623" y="6311"/>
                  </a:lnTo>
                  <a:lnTo>
                    <a:pt x="12496" y="6273"/>
                  </a:lnTo>
                  <a:lnTo>
                    <a:pt x="12369" y="6261"/>
                  </a:lnTo>
                  <a:lnTo>
                    <a:pt x="12141" y="6235"/>
                  </a:lnTo>
                  <a:lnTo>
                    <a:pt x="11887" y="6210"/>
                  </a:lnTo>
                  <a:lnTo>
                    <a:pt x="11760" y="6235"/>
                  </a:lnTo>
                  <a:lnTo>
                    <a:pt x="11633" y="6248"/>
                  </a:lnTo>
                  <a:lnTo>
                    <a:pt x="11506" y="6286"/>
                  </a:lnTo>
                  <a:lnTo>
                    <a:pt x="11353" y="6324"/>
                  </a:lnTo>
                  <a:lnTo>
                    <a:pt x="11188" y="6388"/>
                  </a:lnTo>
                  <a:lnTo>
                    <a:pt x="11049" y="6451"/>
                  </a:lnTo>
                  <a:lnTo>
                    <a:pt x="10922" y="6540"/>
                  </a:lnTo>
                  <a:lnTo>
                    <a:pt x="10795" y="6667"/>
                  </a:lnTo>
                  <a:lnTo>
                    <a:pt x="10718" y="6807"/>
                  </a:lnTo>
                  <a:lnTo>
                    <a:pt x="10579" y="7150"/>
                  </a:lnTo>
                  <a:lnTo>
                    <a:pt x="10502" y="7277"/>
                  </a:lnTo>
                  <a:lnTo>
                    <a:pt x="10477" y="7429"/>
                  </a:lnTo>
                  <a:lnTo>
                    <a:pt x="10490" y="7556"/>
                  </a:lnTo>
                  <a:lnTo>
                    <a:pt x="10553" y="7683"/>
                  </a:lnTo>
                  <a:lnTo>
                    <a:pt x="10655" y="7823"/>
                  </a:lnTo>
                  <a:lnTo>
                    <a:pt x="10795" y="7937"/>
                  </a:lnTo>
                  <a:lnTo>
                    <a:pt x="10934" y="8013"/>
                  </a:lnTo>
                  <a:lnTo>
                    <a:pt x="11137" y="8102"/>
                  </a:lnTo>
                  <a:lnTo>
                    <a:pt x="11264" y="8140"/>
                  </a:lnTo>
                  <a:lnTo>
                    <a:pt x="11430" y="8166"/>
                  </a:lnTo>
                  <a:lnTo>
                    <a:pt x="12242" y="8280"/>
                  </a:lnTo>
                  <a:lnTo>
                    <a:pt x="12433" y="8305"/>
                  </a:lnTo>
                  <a:lnTo>
                    <a:pt x="12674" y="8305"/>
                  </a:lnTo>
                  <a:lnTo>
                    <a:pt x="12814" y="8293"/>
                  </a:lnTo>
                  <a:lnTo>
                    <a:pt x="12979" y="8267"/>
                  </a:lnTo>
                  <a:lnTo>
                    <a:pt x="13169" y="8229"/>
                  </a:lnTo>
                  <a:lnTo>
                    <a:pt x="13385" y="8140"/>
                  </a:lnTo>
                  <a:lnTo>
                    <a:pt x="13550" y="8051"/>
                  </a:lnTo>
                  <a:lnTo>
                    <a:pt x="13703" y="7924"/>
                  </a:lnTo>
                  <a:lnTo>
                    <a:pt x="13792" y="7785"/>
                  </a:lnTo>
                  <a:lnTo>
                    <a:pt x="13970" y="7429"/>
                  </a:lnTo>
                  <a:lnTo>
                    <a:pt x="14046" y="7289"/>
                  </a:lnTo>
                  <a:lnTo>
                    <a:pt x="14084" y="7010"/>
                  </a:lnTo>
                  <a:close/>
                </a:path>
                <a:path w="30479" h="40005">
                  <a:moveTo>
                    <a:pt x="14122" y="39052"/>
                  </a:moveTo>
                  <a:lnTo>
                    <a:pt x="11645" y="38671"/>
                  </a:lnTo>
                  <a:lnTo>
                    <a:pt x="11595" y="38912"/>
                  </a:lnTo>
                  <a:lnTo>
                    <a:pt x="11645" y="39052"/>
                  </a:lnTo>
                  <a:lnTo>
                    <a:pt x="11734" y="39192"/>
                  </a:lnTo>
                  <a:lnTo>
                    <a:pt x="11874" y="39331"/>
                  </a:lnTo>
                  <a:lnTo>
                    <a:pt x="12039" y="39420"/>
                  </a:lnTo>
                  <a:lnTo>
                    <a:pt x="12255" y="39497"/>
                  </a:lnTo>
                  <a:lnTo>
                    <a:pt x="12484" y="39560"/>
                  </a:lnTo>
                  <a:lnTo>
                    <a:pt x="12611" y="39598"/>
                  </a:lnTo>
                  <a:lnTo>
                    <a:pt x="12738" y="39598"/>
                  </a:lnTo>
                  <a:lnTo>
                    <a:pt x="12979" y="39611"/>
                  </a:lnTo>
                  <a:lnTo>
                    <a:pt x="13106" y="39598"/>
                  </a:lnTo>
                  <a:lnTo>
                    <a:pt x="13347" y="39547"/>
                  </a:lnTo>
                  <a:lnTo>
                    <a:pt x="13474" y="39509"/>
                  </a:lnTo>
                  <a:lnTo>
                    <a:pt x="13677" y="39433"/>
                  </a:lnTo>
                  <a:lnTo>
                    <a:pt x="13855" y="39344"/>
                  </a:lnTo>
                  <a:lnTo>
                    <a:pt x="14020" y="39217"/>
                  </a:lnTo>
                  <a:lnTo>
                    <a:pt x="14122" y="39052"/>
                  </a:lnTo>
                  <a:close/>
                </a:path>
                <a:path w="30479" h="40005">
                  <a:moveTo>
                    <a:pt x="15151" y="36753"/>
                  </a:moveTo>
                  <a:lnTo>
                    <a:pt x="15125" y="36614"/>
                  </a:lnTo>
                  <a:lnTo>
                    <a:pt x="15062" y="36474"/>
                  </a:lnTo>
                  <a:lnTo>
                    <a:pt x="14935" y="36334"/>
                  </a:lnTo>
                  <a:lnTo>
                    <a:pt x="14782" y="36233"/>
                  </a:lnTo>
                  <a:lnTo>
                    <a:pt x="14643" y="36156"/>
                  </a:lnTo>
                  <a:lnTo>
                    <a:pt x="14490" y="36093"/>
                  </a:lnTo>
                  <a:lnTo>
                    <a:pt x="14363" y="36055"/>
                  </a:lnTo>
                  <a:lnTo>
                    <a:pt x="14198" y="36029"/>
                  </a:lnTo>
                  <a:lnTo>
                    <a:pt x="14008" y="35991"/>
                  </a:lnTo>
                  <a:lnTo>
                    <a:pt x="7175" y="34950"/>
                  </a:lnTo>
                  <a:lnTo>
                    <a:pt x="7048" y="34912"/>
                  </a:lnTo>
                  <a:lnTo>
                    <a:pt x="6883" y="34899"/>
                  </a:lnTo>
                  <a:lnTo>
                    <a:pt x="6705" y="34886"/>
                  </a:lnTo>
                  <a:lnTo>
                    <a:pt x="6146" y="34823"/>
                  </a:lnTo>
                  <a:lnTo>
                    <a:pt x="5575" y="34823"/>
                  </a:lnTo>
                  <a:lnTo>
                    <a:pt x="5207" y="34848"/>
                  </a:lnTo>
                  <a:lnTo>
                    <a:pt x="4838" y="34899"/>
                  </a:lnTo>
                  <a:lnTo>
                    <a:pt x="4673" y="34950"/>
                  </a:lnTo>
                  <a:lnTo>
                    <a:pt x="4483" y="34975"/>
                  </a:lnTo>
                  <a:lnTo>
                    <a:pt x="4140" y="35052"/>
                  </a:lnTo>
                  <a:lnTo>
                    <a:pt x="3517" y="35306"/>
                  </a:lnTo>
                  <a:lnTo>
                    <a:pt x="3378" y="35382"/>
                  </a:lnTo>
                  <a:lnTo>
                    <a:pt x="3238" y="35445"/>
                  </a:lnTo>
                  <a:lnTo>
                    <a:pt x="2984" y="35598"/>
                  </a:lnTo>
                  <a:lnTo>
                    <a:pt x="2755" y="35763"/>
                  </a:lnTo>
                  <a:lnTo>
                    <a:pt x="2552" y="35966"/>
                  </a:lnTo>
                  <a:lnTo>
                    <a:pt x="2387" y="36144"/>
                  </a:lnTo>
                  <a:lnTo>
                    <a:pt x="2286" y="36309"/>
                  </a:lnTo>
                  <a:lnTo>
                    <a:pt x="2197" y="36449"/>
                  </a:lnTo>
                  <a:lnTo>
                    <a:pt x="1333" y="38328"/>
                  </a:lnTo>
                  <a:lnTo>
                    <a:pt x="3822" y="38709"/>
                  </a:lnTo>
                  <a:lnTo>
                    <a:pt x="4635" y="36944"/>
                  </a:lnTo>
                  <a:lnTo>
                    <a:pt x="4711" y="36804"/>
                  </a:lnTo>
                  <a:lnTo>
                    <a:pt x="4813" y="36677"/>
                  </a:lnTo>
                  <a:lnTo>
                    <a:pt x="4940" y="36563"/>
                  </a:lnTo>
                  <a:lnTo>
                    <a:pt x="5067" y="36487"/>
                  </a:lnTo>
                  <a:lnTo>
                    <a:pt x="5270" y="36410"/>
                  </a:lnTo>
                  <a:lnTo>
                    <a:pt x="5435" y="36347"/>
                  </a:lnTo>
                  <a:lnTo>
                    <a:pt x="5676" y="36322"/>
                  </a:lnTo>
                  <a:lnTo>
                    <a:pt x="5981" y="36322"/>
                  </a:lnTo>
                  <a:lnTo>
                    <a:pt x="6121" y="36334"/>
                  </a:lnTo>
                  <a:lnTo>
                    <a:pt x="13525" y="37465"/>
                  </a:lnTo>
                  <a:lnTo>
                    <a:pt x="13855" y="36753"/>
                  </a:lnTo>
                  <a:lnTo>
                    <a:pt x="13525" y="37465"/>
                  </a:lnTo>
                  <a:lnTo>
                    <a:pt x="13716" y="37490"/>
                  </a:lnTo>
                  <a:lnTo>
                    <a:pt x="13970" y="37490"/>
                  </a:lnTo>
                  <a:lnTo>
                    <a:pt x="14211" y="37465"/>
                  </a:lnTo>
                  <a:lnTo>
                    <a:pt x="14338" y="37426"/>
                  </a:lnTo>
                  <a:lnTo>
                    <a:pt x="14554" y="37376"/>
                  </a:lnTo>
                  <a:lnTo>
                    <a:pt x="14706" y="37312"/>
                  </a:lnTo>
                  <a:lnTo>
                    <a:pt x="14846" y="37236"/>
                  </a:lnTo>
                  <a:lnTo>
                    <a:pt x="15049" y="37045"/>
                  </a:lnTo>
                  <a:lnTo>
                    <a:pt x="15125" y="36906"/>
                  </a:lnTo>
                  <a:lnTo>
                    <a:pt x="15151" y="36753"/>
                  </a:lnTo>
                  <a:close/>
                </a:path>
                <a:path w="30479" h="40005">
                  <a:moveTo>
                    <a:pt x="17081" y="7239"/>
                  </a:moveTo>
                  <a:lnTo>
                    <a:pt x="16903" y="7213"/>
                  </a:lnTo>
                  <a:lnTo>
                    <a:pt x="16586" y="7213"/>
                  </a:lnTo>
                  <a:lnTo>
                    <a:pt x="16408" y="7239"/>
                  </a:lnTo>
                  <a:lnTo>
                    <a:pt x="16281" y="7251"/>
                  </a:lnTo>
                  <a:lnTo>
                    <a:pt x="16154" y="7289"/>
                  </a:lnTo>
                  <a:lnTo>
                    <a:pt x="15963" y="7378"/>
                  </a:lnTo>
                  <a:lnTo>
                    <a:pt x="15773" y="7467"/>
                  </a:lnTo>
                  <a:lnTo>
                    <a:pt x="15570" y="7658"/>
                  </a:lnTo>
                  <a:lnTo>
                    <a:pt x="15494" y="7797"/>
                  </a:lnTo>
                  <a:lnTo>
                    <a:pt x="15468" y="8013"/>
                  </a:lnTo>
                  <a:lnTo>
                    <a:pt x="15506" y="8153"/>
                  </a:lnTo>
                  <a:lnTo>
                    <a:pt x="15608" y="8293"/>
                  </a:lnTo>
                  <a:lnTo>
                    <a:pt x="15748" y="8407"/>
                  </a:lnTo>
                  <a:lnTo>
                    <a:pt x="15925" y="8521"/>
                  </a:lnTo>
                  <a:lnTo>
                    <a:pt x="16129" y="8610"/>
                  </a:lnTo>
                  <a:lnTo>
                    <a:pt x="16357" y="8661"/>
                  </a:lnTo>
                  <a:lnTo>
                    <a:pt x="17081" y="7239"/>
                  </a:lnTo>
                  <a:close/>
                </a:path>
                <a:path w="30479" h="40005">
                  <a:moveTo>
                    <a:pt x="18097" y="30365"/>
                  </a:moveTo>
                  <a:lnTo>
                    <a:pt x="18046" y="30226"/>
                  </a:lnTo>
                  <a:lnTo>
                    <a:pt x="17957" y="30086"/>
                  </a:lnTo>
                  <a:lnTo>
                    <a:pt x="17818" y="29946"/>
                  </a:lnTo>
                  <a:lnTo>
                    <a:pt x="17640" y="29857"/>
                  </a:lnTo>
                  <a:lnTo>
                    <a:pt x="17373" y="29743"/>
                  </a:lnTo>
                  <a:lnTo>
                    <a:pt x="17208" y="29705"/>
                  </a:lnTo>
                  <a:lnTo>
                    <a:pt x="16954" y="29667"/>
                  </a:lnTo>
                  <a:lnTo>
                    <a:pt x="16700" y="29667"/>
                  </a:lnTo>
                  <a:lnTo>
                    <a:pt x="16573" y="29692"/>
                  </a:lnTo>
                  <a:lnTo>
                    <a:pt x="16446" y="29705"/>
                  </a:lnTo>
                  <a:lnTo>
                    <a:pt x="16217" y="29768"/>
                  </a:lnTo>
                  <a:lnTo>
                    <a:pt x="16002" y="29845"/>
                  </a:lnTo>
                  <a:lnTo>
                    <a:pt x="15836" y="29933"/>
                  </a:lnTo>
                  <a:lnTo>
                    <a:pt x="15671" y="30060"/>
                  </a:lnTo>
                  <a:lnTo>
                    <a:pt x="15582" y="30200"/>
                  </a:lnTo>
                  <a:lnTo>
                    <a:pt x="15862" y="30276"/>
                  </a:lnTo>
                  <a:lnTo>
                    <a:pt x="15557" y="30226"/>
                  </a:lnTo>
                  <a:lnTo>
                    <a:pt x="15328" y="30708"/>
                  </a:lnTo>
                  <a:lnTo>
                    <a:pt x="15252" y="30848"/>
                  </a:lnTo>
                  <a:lnTo>
                    <a:pt x="15125" y="30949"/>
                  </a:lnTo>
                  <a:lnTo>
                    <a:pt x="14960" y="31064"/>
                  </a:lnTo>
                  <a:lnTo>
                    <a:pt x="14808" y="31127"/>
                  </a:lnTo>
                  <a:lnTo>
                    <a:pt x="14541" y="31203"/>
                  </a:lnTo>
                  <a:lnTo>
                    <a:pt x="14300" y="31229"/>
                  </a:lnTo>
                  <a:lnTo>
                    <a:pt x="14058" y="31229"/>
                  </a:lnTo>
                  <a:lnTo>
                    <a:pt x="13893" y="31229"/>
                  </a:lnTo>
                  <a:lnTo>
                    <a:pt x="13754" y="31203"/>
                  </a:lnTo>
                  <a:lnTo>
                    <a:pt x="13576" y="31191"/>
                  </a:lnTo>
                  <a:lnTo>
                    <a:pt x="7747" y="30276"/>
                  </a:lnTo>
                  <a:lnTo>
                    <a:pt x="8293" y="29108"/>
                  </a:lnTo>
                  <a:lnTo>
                    <a:pt x="5791" y="28727"/>
                  </a:lnTo>
                  <a:lnTo>
                    <a:pt x="5245" y="29895"/>
                  </a:lnTo>
                  <a:lnTo>
                    <a:pt x="1612" y="29324"/>
                  </a:lnTo>
                  <a:lnTo>
                    <a:pt x="1435" y="29298"/>
                  </a:lnTo>
                  <a:lnTo>
                    <a:pt x="1117" y="29298"/>
                  </a:lnTo>
                  <a:lnTo>
                    <a:pt x="939" y="29324"/>
                  </a:lnTo>
                  <a:lnTo>
                    <a:pt x="812" y="29337"/>
                  </a:lnTo>
                  <a:lnTo>
                    <a:pt x="685" y="29375"/>
                  </a:lnTo>
                  <a:lnTo>
                    <a:pt x="469" y="29464"/>
                  </a:lnTo>
                  <a:lnTo>
                    <a:pt x="304" y="29552"/>
                  </a:lnTo>
                  <a:lnTo>
                    <a:pt x="152" y="29679"/>
                  </a:lnTo>
                  <a:lnTo>
                    <a:pt x="38" y="29845"/>
                  </a:lnTo>
                  <a:lnTo>
                    <a:pt x="0" y="30099"/>
                  </a:lnTo>
                  <a:lnTo>
                    <a:pt x="38" y="30238"/>
                  </a:lnTo>
                  <a:lnTo>
                    <a:pt x="139" y="30378"/>
                  </a:lnTo>
                  <a:lnTo>
                    <a:pt x="279" y="30492"/>
                  </a:lnTo>
                  <a:lnTo>
                    <a:pt x="444" y="30607"/>
                  </a:lnTo>
                  <a:lnTo>
                    <a:pt x="660" y="30695"/>
                  </a:lnTo>
                  <a:lnTo>
                    <a:pt x="889" y="30746"/>
                  </a:lnTo>
                  <a:lnTo>
                    <a:pt x="4584" y="31330"/>
                  </a:lnTo>
                  <a:lnTo>
                    <a:pt x="4483" y="31546"/>
                  </a:lnTo>
                  <a:lnTo>
                    <a:pt x="6972" y="31927"/>
                  </a:lnTo>
                  <a:lnTo>
                    <a:pt x="7086" y="31711"/>
                  </a:lnTo>
                  <a:lnTo>
                    <a:pt x="12954" y="32613"/>
                  </a:lnTo>
                  <a:lnTo>
                    <a:pt x="13093" y="32639"/>
                  </a:lnTo>
                  <a:lnTo>
                    <a:pt x="13220" y="32664"/>
                  </a:lnTo>
                  <a:lnTo>
                    <a:pt x="13893" y="32727"/>
                  </a:lnTo>
                  <a:lnTo>
                    <a:pt x="14452" y="32727"/>
                  </a:lnTo>
                  <a:lnTo>
                    <a:pt x="14820" y="32702"/>
                  </a:lnTo>
                  <a:lnTo>
                    <a:pt x="15189" y="32639"/>
                  </a:lnTo>
                  <a:lnTo>
                    <a:pt x="15354" y="32600"/>
                  </a:lnTo>
                  <a:lnTo>
                    <a:pt x="15544" y="32575"/>
                  </a:lnTo>
                  <a:lnTo>
                    <a:pt x="15887" y="32486"/>
                  </a:lnTo>
                  <a:lnTo>
                    <a:pt x="16052" y="32435"/>
                  </a:lnTo>
                  <a:lnTo>
                    <a:pt x="16510" y="32245"/>
                  </a:lnTo>
                  <a:lnTo>
                    <a:pt x="16649" y="32169"/>
                  </a:lnTo>
                  <a:lnTo>
                    <a:pt x="16789" y="32105"/>
                  </a:lnTo>
                  <a:lnTo>
                    <a:pt x="17056" y="31953"/>
                  </a:lnTo>
                  <a:lnTo>
                    <a:pt x="17284" y="31788"/>
                  </a:lnTo>
                  <a:lnTo>
                    <a:pt x="17640" y="31407"/>
                  </a:lnTo>
                  <a:lnTo>
                    <a:pt x="17780" y="31203"/>
                  </a:lnTo>
                  <a:lnTo>
                    <a:pt x="17830" y="31076"/>
                  </a:lnTo>
                  <a:lnTo>
                    <a:pt x="18046" y="30619"/>
                  </a:lnTo>
                  <a:lnTo>
                    <a:pt x="17754" y="30581"/>
                  </a:lnTo>
                  <a:lnTo>
                    <a:pt x="18046" y="30607"/>
                  </a:lnTo>
                  <a:lnTo>
                    <a:pt x="18097" y="30467"/>
                  </a:lnTo>
                  <a:close/>
                </a:path>
                <a:path w="30479" h="40005">
                  <a:moveTo>
                    <a:pt x="21488" y="23025"/>
                  </a:moveTo>
                  <a:lnTo>
                    <a:pt x="21450" y="22885"/>
                  </a:lnTo>
                  <a:lnTo>
                    <a:pt x="21348" y="22745"/>
                  </a:lnTo>
                  <a:lnTo>
                    <a:pt x="21209" y="22618"/>
                  </a:lnTo>
                  <a:lnTo>
                    <a:pt x="21031" y="22529"/>
                  </a:lnTo>
                  <a:lnTo>
                    <a:pt x="20828" y="22440"/>
                  </a:lnTo>
                  <a:lnTo>
                    <a:pt x="20701" y="22402"/>
                  </a:lnTo>
                  <a:lnTo>
                    <a:pt x="20535" y="22377"/>
                  </a:lnTo>
                  <a:lnTo>
                    <a:pt x="20345" y="22339"/>
                  </a:lnTo>
                  <a:lnTo>
                    <a:pt x="15087" y="21539"/>
                  </a:lnTo>
                  <a:lnTo>
                    <a:pt x="14909" y="21501"/>
                  </a:lnTo>
                  <a:lnTo>
                    <a:pt x="14655" y="21463"/>
                  </a:lnTo>
                  <a:lnTo>
                    <a:pt x="13449" y="21285"/>
                  </a:lnTo>
                  <a:lnTo>
                    <a:pt x="13284" y="21247"/>
                  </a:lnTo>
                  <a:lnTo>
                    <a:pt x="12534" y="22669"/>
                  </a:lnTo>
                  <a:lnTo>
                    <a:pt x="12928" y="22733"/>
                  </a:lnTo>
                  <a:lnTo>
                    <a:pt x="12293" y="24104"/>
                  </a:lnTo>
                  <a:lnTo>
                    <a:pt x="14782" y="24511"/>
                  </a:lnTo>
                  <a:lnTo>
                    <a:pt x="15417" y="23126"/>
                  </a:lnTo>
                  <a:lnTo>
                    <a:pt x="18618" y="23622"/>
                  </a:lnTo>
                  <a:lnTo>
                    <a:pt x="17995" y="24993"/>
                  </a:lnTo>
                  <a:lnTo>
                    <a:pt x="17907" y="25158"/>
                  </a:lnTo>
                  <a:lnTo>
                    <a:pt x="17691" y="25361"/>
                  </a:lnTo>
                  <a:lnTo>
                    <a:pt x="17538" y="25463"/>
                  </a:lnTo>
                  <a:lnTo>
                    <a:pt x="16992" y="25666"/>
                  </a:lnTo>
                  <a:lnTo>
                    <a:pt x="16675" y="25704"/>
                  </a:lnTo>
                  <a:lnTo>
                    <a:pt x="16179" y="25730"/>
                  </a:lnTo>
                  <a:lnTo>
                    <a:pt x="15722" y="25654"/>
                  </a:lnTo>
                  <a:lnTo>
                    <a:pt x="15176" y="25438"/>
                  </a:lnTo>
                  <a:lnTo>
                    <a:pt x="14935" y="25247"/>
                  </a:lnTo>
                  <a:lnTo>
                    <a:pt x="14833" y="25120"/>
                  </a:lnTo>
                  <a:lnTo>
                    <a:pt x="14732" y="24942"/>
                  </a:lnTo>
                  <a:lnTo>
                    <a:pt x="14719" y="24663"/>
                  </a:lnTo>
                  <a:lnTo>
                    <a:pt x="14782" y="24523"/>
                  </a:lnTo>
                  <a:lnTo>
                    <a:pt x="12280" y="24142"/>
                  </a:lnTo>
                  <a:lnTo>
                    <a:pt x="12141" y="24599"/>
                  </a:lnTo>
                  <a:lnTo>
                    <a:pt x="12141" y="24968"/>
                  </a:lnTo>
                  <a:lnTo>
                    <a:pt x="16306" y="27216"/>
                  </a:lnTo>
                  <a:lnTo>
                    <a:pt x="17145" y="27178"/>
                  </a:lnTo>
                  <a:lnTo>
                    <a:pt x="20459" y="25425"/>
                  </a:lnTo>
                  <a:lnTo>
                    <a:pt x="20510" y="25298"/>
                  </a:lnTo>
                  <a:lnTo>
                    <a:pt x="21450" y="23291"/>
                  </a:lnTo>
                  <a:lnTo>
                    <a:pt x="21488" y="23152"/>
                  </a:lnTo>
                  <a:lnTo>
                    <a:pt x="21488" y="23025"/>
                  </a:lnTo>
                  <a:close/>
                </a:path>
                <a:path w="30479" h="40005">
                  <a:moveTo>
                    <a:pt x="24917" y="12928"/>
                  </a:moveTo>
                  <a:lnTo>
                    <a:pt x="17018" y="11722"/>
                  </a:lnTo>
                  <a:lnTo>
                    <a:pt x="16852" y="11684"/>
                  </a:lnTo>
                  <a:lnTo>
                    <a:pt x="16598" y="11645"/>
                  </a:lnTo>
                  <a:lnTo>
                    <a:pt x="10274" y="10668"/>
                  </a:lnTo>
                  <a:lnTo>
                    <a:pt x="10096" y="10642"/>
                  </a:lnTo>
                  <a:lnTo>
                    <a:pt x="9829" y="10642"/>
                  </a:lnTo>
                  <a:lnTo>
                    <a:pt x="9702" y="10655"/>
                  </a:lnTo>
                  <a:lnTo>
                    <a:pt x="9525" y="10680"/>
                  </a:lnTo>
                  <a:lnTo>
                    <a:pt x="9359" y="10718"/>
                  </a:lnTo>
                  <a:lnTo>
                    <a:pt x="9144" y="10807"/>
                  </a:lnTo>
                  <a:lnTo>
                    <a:pt x="8953" y="10896"/>
                  </a:lnTo>
                  <a:lnTo>
                    <a:pt x="8750" y="11087"/>
                  </a:lnTo>
                  <a:lnTo>
                    <a:pt x="8674" y="11226"/>
                  </a:lnTo>
                  <a:lnTo>
                    <a:pt x="8648" y="11379"/>
                  </a:lnTo>
                  <a:lnTo>
                    <a:pt x="8674" y="11518"/>
                  </a:lnTo>
                  <a:lnTo>
                    <a:pt x="8737" y="11658"/>
                  </a:lnTo>
                  <a:lnTo>
                    <a:pt x="8940" y="11836"/>
                  </a:lnTo>
                  <a:lnTo>
                    <a:pt x="9105" y="11950"/>
                  </a:lnTo>
                  <a:lnTo>
                    <a:pt x="9309" y="12039"/>
                  </a:lnTo>
                  <a:lnTo>
                    <a:pt x="9436" y="12077"/>
                  </a:lnTo>
                  <a:lnTo>
                    <a:pt x="9601" y="12103"/>
                  </a:lnTo>
                  <a:lnTo>
                    <a:pt x="14859" y="12915"/>
                  </a:lnTo>
                  <a:lnTo>
                    <a:pt x="13347" y="16179"/>
                  </a:lnTo>
                  <a:lnTo>
                    <a:pt x="8089" y="15367"/>
                  </a:lnTo>
                  <a:lnTo>
                    <a:pt x="7429" y="16802"/>
                  </a:lnTo>
                  <a:lnTo>
                    <a:pt x="13931" y="17818"/>
                  </a:lnTo>
                  <a:lnTo>
                    <a:pt x="14122" y="17843"/>
                  </a:lnTo>
                  <a:lnTo>
                    <a:pt x="22072" y="19062"/>
                  </a:lnTo>
                  <a:lnTo>
                    <a:pt x="22250" y="19088"/>
                  </a:lnTo>
                  <a:lnTo>
                    <a:pt x="22580" y="19088"/>
                  </a:lnTo>
                  <a:lnTo>
                    <a:pt x="22758" y="19062"/>
                  </a:lnTo>
                  <a:lnTo>
                    <a:pt x="22999" y="19011"/>
                  </a:lnTo>
                  <a:lnTo>
                    <a:pt x="23215" y="18923"/>
                  </a:lnTo>
                  <a:lnTo>
                    <a:pt x="23393" y="18834"/>
                  </a:lnTo>
                  <a:lnTo>
                    <a:pt x="23533" y="18707"/>
                  </a:lnTo>
                  <a:lnTo>
                    <a:pt x="23622" y="18580"/>
                  </a:lnTo>
                  <a:lnTo>
                    <a:pt x="23685" y="18427"/>
                  </a:lnTo>
                  <a:lnTo>
                    <a:pt x="23685" y="18262"/>
                  </a:lnTo>
                  <a:lnTo>
                    <a:pt x="23622" y="18110"/>
                  </a:lnTo>
                  <a:lnTo>
                    <a:pt x="23520" y="17970"/>
                  </a:lnTo>
                  <a:lnTo>
                    <a:pt x="23380" y="17856"/>
                  </a:lnTo>
                  <a:lnTo>
                    <a:pt x="23241" y="17780"/>
                  </a:lnTo>
                  <a:lnTo>
                    <a:pt x="23025" y="17691"/>
                  </a:lnTo>
                  <a:lnTo>
                    <a:pt x="22796" y="17640"/>
                  </a:lnTo>
                  <a:lnTo>
                    <a:pt x="15849" y="16573"/>
                  </a:lnTo>
                  <a:lnTo>
                    <a:pt x="17360" y="13309"/>
                  </a:lnTo>
                  <a:lnTo>
                    <a:pt x="24257" y="14363"/>
                  </a:lnTo>
                  <a:lnTo>
                    <a:pt x="24917" y="12928"/>
                  </a:lnTo>
                  <a:close/>
                </a:path>
                <a:path w="30479" h="40005">
                  <a:moveTo>
                    <a:pt x="25882" y="13576"/>
                  </a:moveTo>
                  <a:lnTo>
                    <a:pt x="25844" y="13436"/>
                  </a:lnTo>
                  <a:lnTo>
                    <a:pt x="25742" y="13296"/>
                  </a:lnTo>
                  <a:lnTo>
                    <a:pt x="25603" y="13195"/>
                  </a:lnTo>
                  <a:lnTo>
                    <a:pt x="25425" y="13081"/>
                  </a:lnTo>
                  <a:lnTo>
                    <a:pt x="25222" y="12992"/>
                  </a:lnTo>
                  <a:lnTo>
                    <a:pt x="24993" y="12928"/>
                  </a:lnTo>
                  <a:lnTo>
                    <a:pt x="24269" y="14363"/>
                  </a:lnTo>
                  <a:lnTo>
                    <a:pt x="24447" y="14389"/>
                  </a:lnTo>
                  <a:lnTo>
                    <a:pt x="24701" y="14389"/>
                  </a:lnTo>
                  <a:lnTo>
                    <a:pt x="24828" y="14376"/>
                  </a:lnTo>
                  <a:lnTo>
                    <a:pt x="25006" y="14351"/>
                  </a:lnTo>
                  <a:lnTo>
                    <a:pt x="25196" y="14300"/>
                  </a:lnTo>
                  <a:lnTo>
                    <a:pt x="25387" y="14224"/>
                  </a:lnTo>
                  <a:lnTo>
                    <a:pt x="25577" y="14135"/>
                  </a:lnTo>
                  <a:lnTo>
                    <a:pt x="25869" y="13728"/>
                  </a:lnTo>
                  <a:lnTo>
                    <a:pt x="25882" y="13576"/>
                  </a:lnTo>
                  <a:close/>
                </a:path>
                <a:path w="30479" h="40005">
                  <a:moveTo>
                    <a:pt x="26860" y="8763"/>
                  </a:moveTo>
                  <a:lnTo>
                    <a:pt x="17094" y="7251"/>
                  </a:lnTo>
                  <a:lnTo>
                    <a:pt x="16421" y="8674"/>
                  </a:lnTo>
                  <a:lnTo>
                    <a:pt x="26200" y="10198"/>
                  </a:lnTo>
                  <a:lnTo>
                    <a:pt x="26860" y="8763"/>
                  </a:lnTo>
                  <a:close/>
                </a:path>
                <a:path w="30479" h="40005">
                  <a:moveTo>
                    <a:pt x="27825" y="9474"/>
                  </a:moveTo>
                  <a:lnTo>
                    <a:pt x="27800" y="9334"/>
                  </a:lnTo>
                  <a:lnTo>
                    <a:pt x="27736" y="9194"/>
                  </a:lnTo>
                  <a:lnTo>
                    <a:pt x="27609" y="9055"/>
                  </a:lnTo>
                  <a:lnTo>
                    <a:pt x="27457" y="8953"/>
                  </a:lnTo>
                  <a:lnTo>
                    <a:pt x="27266" y="8851"/>
                  </a:lnTo>
                  <a:lnTo>
                    <a:pt x="27101" y="8801"/>
                  </a:lnTo>
                  <a:lnTo>
                    <a:pt x="26936" y="8750"/>
                  </a:lnTo>
                  <a:lnTo>
                    <a:pt x="26212" y="10185"/>
                  </a:lnTo>
                  <a:lnTo>
                    <a:pt x="26390" y="10198"/>
                  </a:lnTo>
                  <a:lnTo>
                    <a:pt x="26644" y="10210"/>
                  </a:lnTo>
                  <a:lnTo>
                    <a:pt x="26885" y="10185"/>
                  </a:lnTo>
                  <a:lnTo>
                    <a:pt x="27012" y="10147"/>
                  </a:lnTo>
                  <a:lnTo>
                    <a:pt x="27228" y="10096"/>
                  </a:lnTo>
                  <a:lnTo>
                    <a:pt x="27381" y="10033"/>
                  </a:lnTo>
                  <a:lnTo>
                    <a:pt x="27520" y="9956"/>
                  </a:lnTo>
                  <a:lnTo>
                    <a:pt x="27686" y="9804"/>
                  </a:lnTo>
                  <a:lnTo>
                    <a:pt x="27787" y="9664"/>
                  </a:lnTo>
                  <a:lnTo>
                    <a:pt x="27813" y="9512"/>
                  </a:lnTo>
                  <a:close/>
                </a:path>
                <a:path w="30479" h="40005">
                  <a:moveTo>
                    <a:pt x="30302" y="4114"/>
                  </a:moveTo>
                  <a:lnTo>
                    <a:pt x="30276" y="3975"/>
                  </a:lnTo>
                  <a:lnTo>
                    <a:pt x="30200" y="3835"/>
                  </a:lnTo>
                  <a:lnTo>
                    <a:pt x="30073" y="3721"/>
                  </a:lnTo>
                  <a:lnTo>
                    <a:pt x="29921" y="3594"/>
                  </a:lnTo>
                  <a:lnTo>
                    <a:pt x="29768" y="3517"/>
                  </a:lnTo>
                  <a:lnTo>
                    <a:pt x="29641" y="3479"/>
                  </a:lnTo>
                  <a:lnTo>
                    <a:pt x="20815" y="127"/>
                  </a:lnTo>
                  <a:lnTo>
                    <a:pt x="20650" y="63"/>
                  </a:lnTo>
                  <a:lnTo>
                    <a:pt x="20421" y="12"/>
                  </a:lnTo>
                  <a:lnTo>
                    <a:pt x="20294" y="0"/>
                  </a:lnTo>
                  <a:lnTo>
                    <a:pt x="19913" y="0"/>
                  </a:lnTo>
                  <a:lnTo>
                    <a:pt x="19786" y="12"/>
                  </a:lnTo>
                  <a:lnTo>
                    <a:pt x="19558" y="76"/>
                  </a:lnTo>
                  <a:lnTo>
                    <a:pt x="19392" y="127"/>
                  </a:lnTo>
                  <a:lnTo>
                    <a:pt x="19253" y="190"/>
                  </a:lnTo>
                  <a:lnTo>
                    <a:pt x="19075" y="292"/>
                  </a:lnTo>
                  <a:lnTo>
                    <a:pt x="18948" y="419"/>
                  </a:lnTo>
                  <a:lnTo>
                    <a:pt x="18872" y="558"/>
                  </a:lnTo>
                  <a:lnTo>
                    <a:pt x="18834" y="850"/>
                  </a:lnTo>
                  <a:lnTo>
                    <a:pt x="18897" y="1003"/>
                  </a:lnTo>
                  <a:lnTo>
                    <a:pt x="19050" y="1155"/>
                  </a:lnTo>
                  <a:lnTo>
                    <a:pt x="19202" y="1270"/>
                  </a:lnTo>
                  <a:lnTo>
                    <a:pt x="19354" y="1346"/>
                  </a:lnTo>
                  <a:lnTo>
                    <a:pt x="25069" y="3530"/>
                  </a:lnTo>
                  <a:lnTo>
                    <a:pt x="18300" y="3759"/>
                  </a:lnTo>
                  <a:lnTo>
                    <a:pt x="18110" y="3771"/>
                  </a:lnTo>
                  <a:lnTo>
                    <a:pt x="17868" y="3797"/>
                  </a:lnTo>
                  <a:lnTo>
                    <a:pt x="17653" y="3873"/>
                  </a:lnTo>
                  <a:lnTo>
                    <a:pt x="17449" y="3962"/>
                  </a:lnTo>
                  <a:lnTo>
                    <a:pt x="17297" y="4076"/>
                  </a:lnTo>
                  <a:lnTo>
                    <a:pt x="17170" y="4216"/>
                  </a:lnTo>
                  <a:lnTo>
                    <a:pt x="17094" y="4381"/>
                  </a:lnTo>
                  <a:lnTo>
                    <a:pt x="17094" y="4533"/>
                  </a:lnTo>
                  <a:lnTo>
                    <a:pt x="17132" y="4673"/>
                  </a:lnTo>
                  <a:lnTo>
                    <a:pt x="17221" y="4813"/>
                  </a:lnTo>
                  <a:lnTo>
                    <a:pt x="17462" y="5016"/>
                  </a:lnTo>
                  <a:lnTo>
                    <a:pt x="17729" y="5130"/>
                  </a:lnTo>
                  <a:lnTo>
                    <a:pt x="17894" y="5181"/>
                  </a:lnTo>
                  <a:lnTo>
                    <a:pt x="18122" y="5232"/>
                  </a:lnTo>
                  <a:lnTo>
                    <a:pt x="18427" y="5232"/>
                  </a:lnTo>
                  <a:lnTo>
                    <a:pt x="29070" y="4876"/>
                  </a:lnTo>
                  <a:lnTo>
                    <a:pt x="29210" y="4864"/>
                  </a:lnTo>
                  <a:lnTo>
                    <a:pt x="29337" y="4851"/>
                  </a:lnTo>
                  <a:lnTo>
                    <a:pt x="29514" y="4813"/>
                  </a:lnTo>
                  <a:lnTo>
                    <a:pt x="29667" y="4775"/>
                  </a:lnTo>
                  <a:lnTo>
                    <a:pt x="29819" y="4711"/>
                  </a:lnTo>
                  <a:lnTo>
                    <a:pt x="29984" y="4622"/>
                  </a:lnTo>
                  <a:lnTo>
                    <a:pt x="30124" y="4508"/>
                  </a:lnTo>
                  <a:lnTo>
                    <a:pt x="30226" y="4381"/>
                  </a:lnTo>
                  <a:lnTo>
                    <a:pt x="30289" y="4241"/>
                  </a:lnTo>
                  <a:lnTo>
                    <a:pt x="30302" y="411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821979" y="1330578"/>
              <a:ext cx="83820" cy="29845"/>
            </a:xfrm>
            <a:custGeom>
              <a:avLst/>
              <a:gdLst/>
              <a:ahLst/>
              <a:cxnLst/>
              <a:rect l="l" t="t" r="r" b="b"/>
              <a:pathLst>
                <a:path w="83820" h="29844">
                  <a:moveTo>
                    <a:pt x="8445" y="18796"/>
                  </a:moveTo>
                  <a:lnTo>
                    <a:pt x="8407" y="18669"/>
                  </a:lnTo>
                  <a:lnTo>
                    <a:pt x="8305" y="18529"/>
                  </a:lnTo>
                  <a:lnTo>
                    <a:pt x="8166" y="18402"/>
                  </a:lnTo>
                  <a:lnTo>
                    <a:pt x="7988" y="18313"/>
                  </a:lnTo>
                  <a:lnTo>
                    <a:pt x="7785" y="18224"/>
                  </a:lnTo>
                  <a:lnTo>
                    <a:pt x="7658" y="18173"/>
                  </a:lnTo>
                  <a:lnTo>
                    <a:pt x="7505" y="18148"/>
                  </a:lnTo>
                  <a:lnTo>
                    <a:pt x="7302" y="18122"/>
                  </a:lnTo>
                  <a:lnTo>
                    <a:pt x="6057" y="17945"/>
                  </a:lnTo>
                  <a:lnTo>
                    <a:pt x="5930" y="17907"/>
                  </a:lnTo>
                  <a:lnTo>
                    <a:pt x="5207" y="19342"/>
                  </a:lnTo>
                  <a:lnTo>
                    <a:pt x="5562" y="19405"/>
                  </a:lnTo>
                  <a:lnTo>
                    <a:pt x="4483" y="21742"/>
                  </a:lnTo>
                  <a:lnTo>
                    <a:pt x="4305" y="21704"/>
                  </a:lnTo>
                  <a:lnTo>
                    <a:pt x="4178" y="21666"/>
                  </a:lnTo>
                  <a:lnTo>
                    <a:pt x="4051" y="21653"/>
                  </a:lnTo>
                  <a:lnTo>
                    <a:pt x="3632" y="21564"/>
                  </a:lnTo>
                  <a:lnTo>
                    <a:pt x="3467" y="21501"/>
                  </a:lnTo>
                  <a:lnTo>
                    <a:pt x="3314" y="21424"/>
                  </a:lnTo>
                  <a:lnTo>
                    <a:pt x="3162" y="21348"/>
                  </a:lnTo>
                  <a:lnTo>
                    <a:pt x="3022" y="21259"/>
                  </a:lnTo>
                  <a:lnTo>
                    <a:pt x="2844" y="21120"/>
                  </a:lnTo>
                  <a:lnTo>
                    <a:pt x="2679" y="20904"/>
                  </a:lnTo>
                  <a:lnTo>
                    <a:pt x="2603" y="20713"/>
                  </a:lnTo>
                  <a:lnTo>
                    <a:pt x="2578" y="20421"/>
                  </a:lnTo>
                  <a:lnTo>
                    <a:pt x="2616" y="20256"/>
                  </a:lnTo>
                  <a:lnTo>
                    <a:pt x="2743" y="20015"/>
                  </a:lnTo>
                  <a:lnTo>
                    <a:pt x="4381" y="19316"/>
                  </a:lnTo>
                  <a:lnTo>
                    <a:pt x="4902" y="19316"/>
                  </a:lnTo>
                  <a:lnTo>
                    <a:pt x="5080" y="19342"/>
                  </a:lnTo>
                  <a:lnTo>
                    <a:pt x="5854" y="17907"/>
                  </a:lnTo>
                  <a:lnTo>
                    <a:pt x="5676" y="17894"/>
                  </a:lnTo>
                  <a:lnTo>
                    <a:pt x="5194" y="17830"/>
                  </a:lnTo>
                  <a:lnTo>
                    <a:pt x="4965" y="17818"/>
                  </a:lnTo>
                  <a:lnTo>
                    <a:pt x="4267" y="17818"/>
                  </a:lnTo>
                  <a:lnTo>
                    <a:pt x="4051" y="17843"/>
                  </a:lnTo>
                  <a:lnTo>
                    <a:pt x="3822" y="17856"/>
                  </a:lnTo>
                  <a:lnTo>
                    <a:pt x="482" y="19329"/>
                  </a:lnTo>
                  <a:lnTo>
                    <a:pt x="215" y="19685"/>
                  </a:lnTo>
                  <a:lnTo>
                    <a:pt x="88" y="19939"/>
                  </a:lnTo>
                  <a:lnTo>
                    <a:pt x="25" y="20205"/>
                  </a:lnTo>
                  <a:lnTo>
                    <a:pt x="0" y="20472"/>
                  </a:lnTo>
                  <a:lnTo>
                    <a:pt x="25" y="20853"/>
                  </a:lnTo>
                  <a:lnTo>
                    <a:pt x="3238" y="23075"/>
                  </a:lnTo>
                  <a:lnTo>
                    <a:pt x="3390" y="23101"/>
                  </a:lnTo>
                  <a:lnTo>
                    <a:pt x="3517" y="23114"/>
                  </a:lnTo>
                  <a:lnTo>
                    <a:pt x="7315" y="23710"/>
                  </a:lnTo>
                  <a:lnTo>
                    <a:pt x="7518" y="23736"/>
                  </a:lnTo>
                  <a:lnTo>
                    <a:pt x="8178" y="22301"/>
                  </a:lnTo>
                  <a:lnTo>
                    <a:pt x="8051" y="22288"/>
                  </a:lnTo>
                  <a:lnTo>
                    <a:pt x="6985" y="22123"/>
                  </a:lnTo>
                  <a:lnTo>
                    <a:pt x="8407" y="19062"/>
                  </a:lnTo>
                  <a:lnTo>
                    <a:pt x="8445" y="18923"/>
                  </a:lnTo>
                  <a:lnTo>
                    <a:pt x="8445" y="18796"/>
                  </a:lnTo>
                  <a:close/>
                </a:path>
                <a:path w="83820" h="29844">
                  <a:moveTo>
                    <a:pt x="9017" y="28956"/>
                  </a:moveTo>
                  <a:lnTo>
                    <a:pt x="9004" y="28816"/>
                  </a:lnTo>
                  <a:lnTo>
                    <a:pt x="8928" y="28676"/>
                  </a:lnTo>
                  <a:lnTo>
                    <a:pt x="8788" y="28511"/>
                  </a:lnTo>
                  <a:lnTo>
                    <a:pt x="8636" y="28397"/>
                  </a:lnTo>
                  <a:lnTo>
                    <a:pt x="8483" y="28321"/>
                  </a:lnTo>
                  <a:lnTo>
                    <a:pt x="7010" y="29552"/>
                  </a:lnTo>
                  <a:lnTo>
                    <a:pt x="7188" y="29603"/>
                  </a:lnTo>
                  <a:lnTo>
                    <a:pt x="7416" y="29654"/>
                  </a:lnTo>
                  <a:lnTo>
                    <a:pt x="7543" y="29667"/>
                  </a:lnTo>
                  <a:lnTo>
                    <a:pt x="7924" y="29667"/>
                  </a:lnTo>
                  <a:lnTo>
                    <a:pt x="8051" y="29654"/>
                  </a:lnTo>
                  <a:lnTo>
                    <a:pt x="8280" y="29591"/>
                  </a:lnTo>
                  <a:lnTo>
                    <a:pt x="8445" y="29540"/>
                  </a:lnTo>
                  <a:lnTo>
                    <a:pt x="8597" y="29476"/>
                  </a:lnTo>
                  <a:lnTo>
                    <a:pt x="8763" y="29375"/>
                  </a:lnTo>
                  <a:lnTo>
                    <a:pt x="8890" y="29248"/>
                  </a:lnTo>
                  <a:lnTo>
                    <a:pt x="8966" y="29108"/>
                  </a:lnTo>
                  <a:lnTo>
                    <a:pt x="9017" y="28956"/>
                  </a:lnTo>
                  <a:close/>
                </a:path>
                <a:path w="83820" h="29844">
                  <a:moveTo>
                    <a:pt x="13335" y="19634"/>
                  </a:moveTo>
                  <a:lnTo>
                    <a:pt x="13271" y="19431"/>
                  </a:lnTo>
                  <a:lnTo>
                    <a:pt x="13182" y="19291"/>
                  </a:lnTo>
                  <a:lnTo>
                    <a:pt x="13042" y="19151"/>
                  </a:lnTo>
                  <a:lnTo>
                    <a:pt x="12877" y="19062"/>
                  </a:lnTo>
                  <a:lnTo>
                    <a:pt x="12674" y="18986"/>
                  </a:lnTo>
                  <a:lnTo>
                    <a:pt x="12547" y="18935"/>
                  </a:lnTo>
                  <a:lnTo>
                    <a:pt x="12319" y="18897"/>
                  </a:lnTo>
                  <a:lnTo>
                    <a:pt x="12192" y="18897"/>
                  </a:lnTo>
                  <a:lnTo>
                    <a:pt x="11938" y="18872"/>
                  </a:lnTo>
                  <a:lnTo>
                    <a:pt x="11633" y="18923"/>
                  </a:lnTo>
                  <a:lnTo>
                    <a:pt x="11455" y="18973"/>
                  </a:lnTo>
                  <a:lnTo>
                    <a:pt x="11239" y="19050"/>
                  </a:lnTo>
                  <a:lnTo>
                    <a:pt x="11023" y="19164"/>
                  </a:lnTo>
                  <a:lnTo>
                    <a:pt x="10883" y="19291"/>
                  </a:lnTo>
                  <a:lnTo>
                    <a:pt x="10795" y="19431"/>
                  </a:lnTo>
                  <a:lnTo>
                    <a:pt x="9715" y="21767"/>
                  </a:lnTo>
                  <a:lnTo>
                    <a:pt x="9626" y="21932"/>
                  </a:lnTo>
                  <a:lnTo>
                    <a:pt x="9461" y="22072"/>
                  </a:lnTo>
                  <a:lnTo>
                    <a:pt x="9334" y="22148"/>
                  </a:lnTo>
                  <a:lnTo>
                    <a:pt x="9182" y="22212"/>
                  </a:lnTo>
                  <a:lnTo>
                    <a:pt x="8966" y="22275"/>
                  </a:lnTo>
                  <a:lnTo>
                    <a:pt x="8724" y="22301"/>
                  </a:lnTo>
                  <a:lnTo>
                    <a:pt x="8432" y="22313"/>
                  </a:lnTo>
                  <a:lnTo>
                    <a:pt x="8267" y="22313"/>
                  </a:lnTo>
                  <a:lnTo>
                    <a:pt x="7531" y="23736"/>
                  </a:lnTo>
                  <a:lnTo>
                    <a:pt x="7708" y="23761"/>
                  </a:lnTo>
                  <a:lnTo>
                    <a:pt x="8267" y="23812"/>
                  </a:lnTo>
                  <a:lnTo>
                    <a:pt x="8826" y="23812"/>
                  </a:lnTo>
                  <a:lnTo>
                    <a:pt x="9194" y="23787"/>
                  </a:lnTo>
                  <a:lnTo>
                    <a:pt x="9563" y="23723"/>
                  </a:lnTo>
                  <a:lnTo>
                    <a:pt x="9728" y="23685"/>
                  </a:lnTo>
                  <a:lnTo>
                    <a:pt x="9918" y="23660"/>
                  </a:lnTo>
                  <a:lnTo>
                    <a:pt x="10261" y="23571"/>
                  </a:lnTo>
                  <a:lnTo>
                    <a:pt x="10426" y="23520"/>
                  </a:lnTo>
                  <a:lnTo>
                    <a:pt x="10883" y="23329"/>
                  </a:lnTo>
                  <a:lnTo>
                    <a:pt x="11023" y="23253"/>
                  </a:lnTo>
                  <a:lnTo>
                    <a:pt x="11163" y="23190"/>
                  </a:lnTo>
                  <a:lnTo>
                    <a:pt x="12204" y="22174"/>
                  </a:lnTo>
                  <a:lnTo>
                    <a:pt x="13296" y="19812"/>
                  </a:lnTo>
                  <a:lnTo>
                    <a:pt x="13322" y="19672"/>
                  </a:lnTo>
                  <a:close/>
                </a:path>
                <a:path w="83820" h="29844">
                  <a:moveTo>
                    <a:pt x="48488" y="10502"/>
                  </a:moveTo>
                  <a:lnTo>
                    <a:pt x="47345" y="8623"/>
                  </a:lnTo>
                  <a:lnTo>
                    <a:pt x="47193" y="8496"/>
                  </a:lnTo>
                  <a:lnTo>
                    <a:pt x="46824" y="8267"/>
                  </a:lnTo>
                  <a:lnTo>
                    <a:pt x="46609" y="8153"/>
                  </a:lnTo>
                  <a:lnTo>
                    <a:pt x="45974" y="7874"/>
                  </a:lnTo>
                  <a:lnTo>
                    <a:pt x="45910" y="10528"/>
                  </a:lnTo>
                  <a:lnTo>
                    <a:pt x="45872" y="10858"/>
                  </a:lnTo>
                  <a:lnTo>
                    <a:pt x="43929" y="12166"/>
                  </a:lnTo>
                  <a:lnTo>
                    <a:pt x="43802" y="12179"/>
                  </a:lnTo>
                  <a:lnTo>
                    <a:pt x="40919" y="12623"/>
                  </a:lnTo>
                  <a:lnTo>
                    <a:pt x="39408" y="9359"/>
                  </a:lnTo>
                  <a:lnTo>
                    <a:pt x="42214" y="8928"/>
                  </a:lnTo>
                  <a:lnTo>
                    <a:pt x="42367" y="8890"/>
                  </a:lnTo>
                  <a:lnTo>
                    <a:pt x="42646" y="8864"/>
                  </a:lnTo>
                  <a:lnTo>
                    <a:pt x="43230" y="8864"/>
                  </a:lnTo>
                  <a:lnTo>
                    <a:pt x="44069" y="8966"/>
                  </a:lnTo>
                  <a:lnTo>
                    <a:pt x="44323" y="9055"/>
                  </a:lnTo>
                  <a:lnTo>
                    <a:pt x="44450" y="9080"/>
                  </a:lnTo>
                  <a:lnTo>
                    <a:pt x="44907" y="9283"/>
                  </a:lnTo>
                  <a:lnTo>
                    <a:pt x="45224" y="9448"/>
                  </a:lnTo>
                  <a:lnTo>
                    <a:pt x="45910" y="10528"/>
                  </a:lnTo>
                  <a:lnTo>
                    <a:pt x="45910" y="7861"/>
                  </a:lnTo>
                  <a:lnTo>
                    <a:pt x="45491" y="7721"/>
                  </a:lnTo>
                  <a:lnTo>
                    <a:pt x="45097" y="7620"/>
                  </a:lnTo>
                  <a:lnTo>
                    <a:pt x="45681" y="6273"/>
                  </a:lnTo>
                  <a:lnTo>
                    <a:pt x="45656" y="6019"/>
                  </a:lnTo>
                  <a:lnTo>
                    <a:pt x="43154" y="3937"/>
                  </a:lnTo>
                  <a:lnTo>
                    <a:pt x="43103" y="6235"/>
                  </a:lnTo>
                  <a:lnTo>
                    <a:pt x="43103" y="6413"/>
                  </a:lnTo>
                  <a:lnTo>
                    <a:pt x="43078" y="6540"/>
                  </a:lnTo>
                  <a:lnTo>
                    <a:pt x="41630" y="7480"/>
                  </a:lnTo>
                  <a:lnTo>
                    <a:pt x="41503" y="7480"/>
                  </a:lnTo>
                  <a:lnTo>
                    <a:pt x="41376" y="7518"/>
                  </a:lnTo>
                  <a:lnTo>
                    <a:pt x="38735" y="7924"/>
                  </a:lnTo>
                  <a:lnTo>
                    <a:pt x="37642" y="5588"/>
                  </a:lnTo>
                  <a:lnTo>
                    <a:pt x="40373" y="5168"/>
                  </a:lnTo>
                  <a:lnTo>
                    <a:pt x="40513" y="5156"/>
                  </a:lnTo>
                  <a:lnTo>
                    <a:pt x="40779" y="5118"/>
                  </a:lnTo>
                  <a:lnTo>
                    <a:pt x="41198" y="5118"/>
                  </a:lnTo>
                  <a:lnTo>
                    <a:pt x="41402" y="5130"/>
                  </a:lnTo>
                  <a:lnTo>
                    <a:pt x="41592" y="5168"/>
                  </a:lnTo>
                  <a:lnTo>
                    <a:pt x="41795" y="5194"/>
                  </a:lnTo>
                  <a:lnTo>
                    <a:pt x="42062" y="5270"/>
                  </a:lnTo>
                  <a:lnTo>
                    <a:pt x="42316" y="5384"/>
                  </a:lnTo>
                  <a:lnTo>
                    <a:pt x="42621" y="5537"/>
                  </a:lnTo>
                  <a:lnTo>
                    <a:pt x="42887" y="5778"/>
                  </a:lnTo>
                  <a:lnTo>
                    <a:pt x="43014" y="5956"/>
                  </a:lnTo>
                  <a:lnTo>
                    <a:pt x="43103" y="6235"/>
                  </a:lnTo>
                  <a:lnTo>
                    <a:pt x="43103" y="3924"/>
                  </a:lnTo>
                  <a:lnTo>
                    <a:pt x="42735" y="3810"/>
                  </a:lnTo>
                  <a:lnTo>
                    <a:pt x="42519" y="3784"/>
                  </a:lnTo>
                  <a:lnTo>
                    <a:pt x="42303" y="3733"/>
                  </a:lnTo>
                  <a:lnTo>
                    <a:pt x="41859" y="3670"/>
                  </a:lnTo>
                  <a:lnTo>
                    <a:pt x="41630" y="3657"/>
                  </a:lnTo>
                  <a:lnTo>
                    <a:pt x="41414" y="3632"/>
                  </a:lnTo>
                  <a:lnTo>
                    <a:pt x="40716" y="3632"/>
                  </a:lnTo>
                  <a:lnTo>
                    <a:pt x="40043" y="3683"/>
                  </a:lnTo>
                  <a:lnTo>
                    <a:pt x="39878" y="3721"/>
                  </a:lnTo>
                  <a:lnTo>
                    <a:pt x="35826" y="4330"/>
                  </a:lnTo>
                  <a:lnTo>
                    <a:pt x="35699" y="4368"/>
                  </a:lnTo>
                  <a:lnTo>
                    <a:pt x="35572" y="4381"/>
                  </a:lnTo>
                  <a:lnTo>
                    <a:pt x="35356" y="4457"/>
                  </a:lnTo>
                  <a:lnTo>
                    <a:pt x="35153" y="4546"/>
                  </a:lnTo>
                  <a:lnTo>
                    <a:pt x="35001" y="4660"/>
                  </a:lnTo>
                  <a:lnTo>
                    <a:pt x="34899" y="4800"/>
                  </a:lnTo>
                  <a:lnTo>
                    <a:pt x="34823" y="4940"/>
                  </a:lnTo>
                  <a:lnTo>
                    <a:pt x="34798" y="5156"/>
                  </a:lnTo>
                  <a:lnTo>
                    <a:pt x="34861" y="5295"/>
                  </a:lnTo>
                  <a:lnTo>
                    <a:pt x="36525" y="8877"/>
                  </a:lnTo>
                  <a:lnTo>
                    <a:pt x="36576" y="9029"/>
                  </a:lnTo>
                  <a:lnTo>
                    <a:pt x="38747" y="13716"/>
                  </a:lnTo>
                  <a:lnTo>
                    <a:pt x="38849" y="13868"/>
                  </a:lnTo>
                  <a:lnTo>
                    <a:pt x="39001" y="13982"/>
                  </a:lnTo>
                  <a:lnTo>
                    <a:pt x="39154" y="14097"/>
                  </a:lnTo>
                  <a:lnTo>
                    <a:pt x="39319" y="14160"/>
                  </a:lnTo>
                  <a:lnTo>
                    <a:pt x="39535" y="14224"/>
                  </a:lnTo>
                  <a:lnTo>
                    <a:pt x="39776" y="14262"/>
                  </a:lnTo>
                  <a:lnTo>
                    <a:pt x="39903" y="14274"/>
                  </a:lnTo>
                  <a:lnTo>
                    <a:pt x="40170" y="14274"/>
                  </a:lnTo>
                  <a:lnTo>
                    <a:pt x="40297" y="14262"/>
                  </a:lnTo>
                  <a:lnTo>
                    <a:pt x="40462" y="14236"/>
                  </a:lnTo>
                  <a:lnTo>
                    <a:pt x="44424" y="13614"/>
                  </a:lnTo>
                  <a:lnTo>
                    <a:pt x="47117" y="12636"/>
                  </a:lnTo>
                  <a:lnTo>
                    <a:pt x="47294" y="12522"/>
                  </a:lnTo>
                  <a:lnTo>
                    <a:pt x="47612" y="12268"/>
                  </a:lnTo>
                  <a:lnTo>
                    <a:pt x="47752" y="12128"/>
                  </a:lnTo>
                  <a:lnTo>
                    <a:pt x="47891" y="12014"/>
                  </a:lnTo>
                  <a:lnTo>
                    <a:pt x="48107" y="11722"/>
                  </a:lnTo>
                  <a:lnTo>
                    <a:pt x="48285" y="11417"/>
                  </a:lnTo>
                  <a:lnTo>
                    <a:pt x="48412" y="11112"/>
                  </a:lnTo>
                  <a:lnTo>
                    <a:pt x="48475" y="10807"/>
                  </a:lnTo>
                  <a:lnTo>
                    <a:pt x="48488" y="10502"/>
                  </a:lnTo>
                  <a:close/>
                </a:path>
                <a:path w="83820" h="29844">
                  <a:moveTo>
                    <a:pt x="62179" y="10210"/>
                  </a:moveTo>
                  <a:lnTo>
                    <a:pt x="62128" y="10071"/>
                  </a:lnTo>
                  <a:lnTo>
                    <a:pt x="62026" y="9931"/>
                  </a:lnTo>
                  <a:lnTo>
                    <a:pt x="61874" y="9804"/>
                  </a:lnTo>
                  <a:lnTo>
                    <a:pt x="61747" y="9728"/>
                  </a:lnTo>
                  <a:lnTo>
                    <a:pt x="61595" y="9664"/>
                  </a:lnTo>
                  <a:lnTo>
                    <a:pt x="61366" y="9588"/>
                  </a:lnTo>
                  <a:lnTo>
                    <a:pt x="61137" y="9563"/>
                  </a:lnTo>
                  <a:lnTo>
                    <a:pt x="60998" y="9563"/>
                  </a:lnTo>
                  <a:lnTo>
                    <a:pt x="60871" y="9550"/>
                  </a:lnTo>
                  <a:lnTo>
                    <a:pt x="60629" y="9575"/>
                  </a:lnTo>
                  <a:lnTo>
                    <a:pt x="56489" y="10198"/>
                  </a:lnTo>
                  <a:lnTo>
                    <a:pt x="56248" y="10223"/>
                  </a:lnTo>
                  <a:lnTo>
                    <a:pt x="56070" y="10223"/>
                  </a:lnTo>
                  <a:lnTo>
                    <a:pt x="55829" y="10210"/>
                  </a:lnTo>
                  <a:lnTo>
                    <a:pt x="55499" y="10121"/>
                  </a:lnTo>
                  <a:lnTo>
                    <a:pt x="55346" y="10058"/>
                  </a:lnTo>
                  <a:lnTo>
                    <a:pt x="55219" y="9982"/>
                  </a:lnTo>
                  <a:lnTo>
                    <a:pt x="55029" y="9817"/>
                  </a:lnTo>
                  <a:lnTo>
                    <a:pt x="54927" y="9601"/>
                  </a:lnTo>
                  <a:lnTo>
                    <a:pt x="54648" y="9017"/>
                  </a:lnTo>
                  <a:lnTo>
                    <a:pt x="59791" y="8216"/>
                  </a:lnTo>
                  <a:lnTo>
                    <a:pt x="59918" y="8191"/>
                  </a:lnTo>
                  <a:lnTo>
                    <a:pt x="60096" y="8153"/>
                  </a:lnTo>
                  <a:lnTo>
                    <a:pt x="60312" y="8077"/>
                  </a:lnTo>
                  <a:lnTo>
                    <a:pt x="60515" y="7988"/>
                  </a:lnTo>
                  <a:lnTo>
                    <a:pt x="60667" y="7886"/>
                  </a:lnTo>
                  <a:lnTo>
                    <a:pt x="60769" y="7759"/>
                  </a:lnTo>
                  <a:lnTo>
                    <a:pt x="60845" y="7607"/>
                  </a:lnTo>
                  <a:lnTo>
                    <a:pt x="60871" y="7378"/>
                  </a:lnTo>
                  <a:lnTo>
                    <a:pt x="60807" y="7251"/>
                  </a:lnTo>
                  <a:lnTo>
                    <a:pt x="60439" y="6477"/>
                  </a:lnTo>
                  <a:lnTo>
                    <a:pt x="60388" y="6350"/>
                  </a:lnTo>
                  <a:lnTo>
                    <a:pt x="60337" y="6223"/>
                  </a:lnTo>
                  <a:lnTo>
                    <a:pt x="60172" y="5981"/>
                  </a:lnTo>
                  <a:lnTo>
                    <a:pt x="58013" y="4648"/>
                  </a:lnTo>
                  <a:lnTo>
                    <a:pt x="58000" y="6959"/>
                  </a:lnTo>
                  <a:lnTo>
                    <a:pt x="53975" y="7581"/>
                  </a:lnTo>
                  <a:lnTo>
                    <a:pt x="53898" y="7404"/>
                  </a:lnTo>
                  <a:lnTo>
                    <a:pt x="53809" y="7112"/>
                  </a:lnTo>
                  <a:lnTo>
                    <a:pt x="53809" y="6946"/>
                  </a:lnTo>
                  <a:lnTo>
                    <a:pt x="55753" y="5842"/>
                  </a:lnTo>
                  <a:lnTo>
                    <a:pt x="56273" y="5854"/>
                  </a:lnTo>
                  <a:lnTo>
                    <a:pt x="56565" y="5892"/>
                  </a:lnTo>
                  <a:lnTo>
                    <a:pt x="57035" y="6032"/>
                  </a:lnTo>
                  <a:lnTo>
                    <a:pt x="57188" y="6096"/>
                  </a:lnTo>
                  <a:lnTo>
                    <a:pt x="57340" y="6172"/>
                  </a:lnTo>
                  <a:lnTo>
                    <a:pt x="57619" y="6362"/>
                  </a:lnTo>
                  <a:lnTo>
                    <a:pt x="57912" y="6731"/>
                  </a:lnTo>
                  <a:lnTo>
                    <a:pt x="58000" y="6959"/>
                  </a:lnTo>
                  <a:lnTo>
                    <a:pt x="58000" y="4648"/>
                  </a:lnTo>
                  <a:lnTo>
                    <a:pt x="57391" y="4495"/>
                  </a:lnTo>
                  <a:lnTo>
                    <a:pt x="56273" y="4356"/>
                  </a:lnTo>
                  <a:lnTo>
                    <a:pt x="55372" y="4368"/>
                  </a:lnTo>
                  <a:lnTo>
                    <a:pt x="51231" y="7086"/>
                  </a:lnTo>
                  <a:lnTo>
                    <a:pt x="51269" y="7366"/>
                  </a:lnTo>
                  <a:lnTo>
                    <a:pt x="51358" y="7683"/>
                  </a:lnTo>
                  <a:lnTo>
                    <a:pt x="51447" y="7848"/>
                  </a:lnTo>
                  <a:lnTo>
                    <a:pt x="51816" y="8686"/>
                  </a:lnTo>
                  <a:lnTo>
                    <a:pt x="52463" y="10058"/>
                  </a:lnTo>
                  <a:lnTo>
                    <a:pt x="52527" y="10198"/>
                  </a:lnTo>
                  <a:lnTo>
                    <a:pt x="52666" y="10401"/>
                  </a:lnTo>
                  <a:lnTo>
                    <a:pt x="52832" y="10591"/>
                  </a:lnTo>
                  <a:lnTo>
                    <a:pt x="53022" y="10769"/>
                  </a:lnTo>
                  <a:lnTo>
                    <a:pt x="53149" y="10858"/>
                  </a:lnTo>
                  <a:lnTo>
                    <a:pt x="53517" y="11099"/>
                  </a:lnTo>
                  <a:lnTo>
                    <a:pt x="53657" y="11188"/>
                  </a:lnTo>
                  <a:lnTo>
                    <a:pt x="53797" y="11239"/>
                  </a:lnTo>
                  <a:lnTo>
                    <a:pt x="54254" y="11430"/>
                  </a:lnTo>
                  <a:lnTo>
                    <a:pt x="54419" y="11480"/>
                  </a:lnTo>
                  <a:lnTo>
                    <a:pt x="54952" y="11620"/>
                  </a:lnTo>
                  <a:lnTo>
                    <a:pt x="55118" y="11633"/>
                  </a:lnTo>
                  <a:lnTo>
                    <a:pt x="55486" y="11696"/>
                  </a:lnTo>
                  <a:lnTo>
                    <a:pt x="55854" y="11722"/>
                  </a:lnTo>
                  <a:lnTo>
                    <a:pt x="56413" y="11722"/>
                  </a:lnTo>
                  <a:lnTo>
                    <a:pt x="56616" y="11709"/>
                  </a:lnTo>
                  <a:lnTo>
                    <a:pt x="56984" y="11671"/>
                  </a:lnTo>
                  <a:lnTo>
                    <a:pt x="57150" y="11645"/>
                  </a:lnTo>
                  <a:lnTo>
                    <a:pt x="61226" y="11010"/>
                  </a:lnTo>
                  <a:lnTo>
                    <a:pt x="61480" y="10960"/>
                  </a:lnTo>
                  <a:lnTo>
                    <a:pt x="61633" y="10896"/>
                  </a:lnTo>
                  <a:lnTo>
                    <a:pt x="61836" y="10807"/>
                  </a:lnTo>
                  <a:lnTo>
                    <a:pt x="61988" y="10706"/>
                  </a:lnTo>
                  <a:lnTo>
                    <a:pt x="62090" y="10566"/>
                  </a:lnTo>
                  <a:lnTo>
                    <a:pt x="62166" y="10426"/>
                  </a:lnTo>
                  <a:lnTo>
                    <a:pt x="62179" y="10210"/>
                  </a:lnTo>
                  <a:close/>
                </a:path>
                <a:path w="83820" h="29844">
                  <a:moveTo>
                    <a:pt x="72517" y="8648"/>
                  </a:moveTo>
                  <a:lnTo>
                    <a:pt x="72466" y="8509"/>
                  </a:lnTo>
                  <a:lnTo>
                    <a:pt x="72377" y="8369"/>
                  </a:lnTo>
                  <a:lnTo>
                    <a:pt x="72237" y="8255"/>
                  </a:lnTo>
                  <a:lnTo>
                    <a:pt x="72110" y="8178"/>
                  </a:lnTo>
                  <a:lnTo>
                    <a:pt x="71907" y="8077"/>
                  </a:lnTo>
                  <a:lnTo>
                    <a:pt x="71691" y="8001"/>
                  </a:lnTo>
                  <a:lnTo>
                    <a:pt x="71564" y="7988"/>
                  </a:lnTo>
                  <a:lnTo>
                    <a:pt x="71323" y="7975"/>
                  </a:lnTo>
                  <a:lnTo>
                    <a:pt x="71196" y="7962"/>
                  </a:lnTo>
                  <a:lnTo>
                    <a:pt x="70942" y="7975"/>
                  </a:lnTo>
                  <a:lnTo>
                    <a:pt x="70142" y="8102"/>
                  </a:lnTo>
                  <a:lnTo>
                    <a:pt x="70015" y="8115"/>
                  </a:lnTo>
                  <a:lnTo>
                    <a:pt x="69837" y="8115"/>
                  </a:lnTo>
                  <a:lnTo>
                    <a:pt x="69646" y="8115"/>
                  </a:lnTo>
                  <a:lnTo>
                    <a:pt x="69519" y="8115"/>
                  </a:lnTo>
                  <a:lnTo>
                    <a:pt x="69291" y="8077"/>
                  </a:lnTo>
                  <a:lnTo>
                    <a:pt x="69075" y="8013"/>
                  </a:lnTo>
                  <a:lnTo>
                    <a:pt x="68935" y="7950"/>
                  </a:lnTo>
                  <a:lnTo>
                    <a:pt x="68795" y="7874"/>
                  </a:lnTo>
                  <a:lnTo>
                    <a:pt x="68656" y="7759"/>
                  </a:lnTo>
                  <a:lnTo>
                    <a:pt x="68554" y="7594"/>
                  </a:lnTo>
                  <a:lnTo>
                    <a:pt x="68453" y="7467"/>
                  </a:lnTo>
                  <a:lnTo>
                    <a:pt x="66903" y="4102"/>
                  </a:lnTo>
                  <a:lnTo>
                    <a:pt x="68922" y="3784"/>
                  </a:lnTo>
                  <a:lnTo>
                    <a:pt x="69126" y="3746"/>
                  </a:lnTo>
                  <a:lnTo>
                    <a:pt x="69342" y="3670"/>
                  </a:lnTo>
                  <a:lnTo>
                    <a:pt x="69519" y="3581"/>
                  </a:lnTo>
                  <a:lnTo>
                    <a:pt x="69697" y="3479"/>
                  </a:lnTo>
                  <a:lnTo>
                    <a:pt x="69799" y="3340"/>
                  </a:lnTo>
                  <a:lnTo>
                    <a:pt x="69875" y="3200"/>
                  </a:lnTo>
                  <a:lnTo>
                    <a:pt x="69888" y="3009"/>
                  </a:lnTo>
                  <a:lnTo>
                    <a:pt x="69850" y="2870"/>
                  </a:lnTo>
                  <a:lnTo>
                    <a:pt x="69761" y="2730"/>
                  </a:lnTo>
                  <a:lnTo>
                    <a:pt x="69634" y="2616"/>
                  </a:lnTo>
                  <a:lnTo>
                    <a:pt x="69494" y="2540"/>
                  </a:lnTo>
                  <a:lnTo>
                    <a:pt x="69303" y="2438"/>
                  </a:lnTo>
                  <a:lnTo>
                    <a:pt x="69075" y="2362"/>
                  </a:lnTo>
                  <a:lnTo>
                    <a:pt x="68948" y="2349"/>
                  </a:lnTo>
                  <a:lnTo>
                    <a:pt x="68770" y="2336"/>
                  </a:lnTo>
                  <a:lnTo>
                    <a:pt x="68516" y="2324"/>
                  </a:lnTo>
                  <a:lnTo>
                    <a:pt x="68338" y="2336"/>
                  </a:lnTo>
                  <a:lnTo>
                    <a:pt x="66243" y="2667"/>
                  </a:lnTo>
                  <a:lnTo>
                    <a:pt x="65278" y="558"/>
                  </a:lnTo>
                  <a:lnTo>
                    <a:pt x="65189" y="419"/>
                  </a:lnTo>
                  <a:lnTo>
                    <a:pt x="65024" y="266"/>
                  </a:lnTo>
                  <a:lnTo>
                    <a:pt x="64884" y="177"/>
                  </a:lnTo>
                  <a:lnTo>
                    <a:pt x="64617" y="76"/>
                  </a:lnTo>
                  <a:lnTo>
                    <a:pt x="64452" y="50"/>
                  </a:lnTo>
                  <a:lnTo>
                    <a:pt x="64262" y="12"/>
                  </a:lnTo>
                  <a:lnTo>
                    <a:pt x="63893" y="0"/>
                  </a:lnTo>
                  <a:lnTo>
                    <a:pt x="63766" y="12"/>
                  </a:lnTo>
                  <a:lnTo>
                    <a:pt x="63525" y="63"/>
                  </a:lnTo>
                  <a:lnTo>
                    <a:pt x="63309" y="139"/>
                  </a:lnTo>
                  <a:lnTo>
                    <a:pt x="63106" y="228"/>
                  </a:lnTo>
                  <a:lnTo>
                    <a:pt x="62953" y="342"/>
                  </a:lnTo>
                  <a:lnTo>
                    <a:pt x="62852" y="482"/>
                  </a:lnTo>
                  <a:lnTo>
                    <a:pt x="62776" y="609"/>
                  </a:lnTo>
                  <a:lnTo>
                    <a:pt x="62750" y="838"/>
                  </a:lnTo>
                  <a:lnTo>
                    <a:pt x="63766" y="3048"/>
                  </a:lnTo>
                  <a:lnTo>
                    <a:pt x="63385" y="3098"/>
                  </a:lnTo>
                  <a:lnTo>
                    <a:pt x="63157" y="3149"/>
                  </a:lnTo>
                  <a:lnTo>
                    <a:pt x="62979" y="3213"/>
                  </a:lnTo>
                  <a:lnTo>
                    <a:pt x="62750" y="3314"/>
                  </a:lnTo>
                  <a:lnTo>
                    <a:pt x="62623" y="3403"/>
                  </a:lnTo>
                  <a:lnTo>
                    <a:pt x="62522" y="3543"/>
                  </a:lnTo>
                  <a:lnTo>
                    <a:pt x="62445" y="3683"/>
                  </a:lnTo>
                  <a:lnTo>
                    <a:pt x="62420" y="3873"/>
                  </a:lnTo>
                  <a:lnTo>
                    <a:pt x="62471" y="4013"/>
                  </a:lnTo>
                  <a:lnTo>
                    <a:pt x="62560" y="4152"/>
                  </a:lnTo>
                  <a:lnTo>
                    <a:pt x="62687" y="4254"/>
                  </a:lnTo>
                  <a:lnTo>
                    <a:pt x="62814" y="4343"/>
                  </a:lnTo>
                  <a:lnTo>
                    <a:pt x="63017" y="4445"/>
                  </a:lnTo>
                  <a:lnTo>
                    <a:pt x="63246" y="4508"/>
                  </a:lnTo>
                  <a:lnTo>
                    <a:pt x="63373" y="4533"/>
                  </a:lnTo>
                  <a:lnTo>
                    <a:pt x="63855" y="4546"/>
                  </a:lnTo>
                  <a:lnTo>
                    <a:pt x="63982" y="4533"/>
                  </a:lnTo>
                  <a:lnTo>
                    <a:pt x="64427" y="4483"/>
                  </a:lnTo>
                  <a:lnTo>
                    <a:pt x="66014" y="7886"/>
                  </a:lnTo>
                  <a:lnTo>
                    <a:pt x="66090" y="8013"/>
                  </a:lnTo>
                  <a:lnTo>
                    <a:pt x="66255" y="8293"/>
                  </a:lnTo>
                  <a:lnTo>
                    <a:pt x="67246" y="9055"/>
                  </a:lnTo>
                  <a:lnTo>
                    <a:pt x="67386" y="9131"/>
                  </a:lnTo>
                  <a:lnTo>
                    <a:pt x="67843" y="9321"/>
                  </a:lnTo>
                  <a:lnTo>
                    <a:pt x="68529" y="9512"/>
                  </a:lnTo>
                  <a:lnTo>
                    <a:pt x="68707" y="9525"/>
                  </a:lnTo>
                  <a:lnTo>
                    <a:pt x="69075" y="9588"/>
                  </a:lnTo>
                  <a:lnTo>
                    <a:pt x="69443" y="9613"/>
                  </a:lnTo>
                  <a:lnTo>
                    <a:pt x="70002" y="9613"/>
                  </a:lnTo>
                  <a:lnTo>
                    <a:pt x="70561" y="9563"/>
                  </a:lnTo>
                  <a:lnTo>
                    <a:pt x="70739" y="9537"/>
                  </a:lnTo>
                  <a:lnTo>
                    <a:pt x="70866" y="9525"/>
                  </a:lnTo>
                  <a:lnTo>
                    <a:pt x="71539" y="9423"/>
                  </a:lnTo>
                  <a:lnTo>
                    <a:pt x="71843" y="9359"/>
                  </a:lnTo>
                  <a:lnTo>
                    <a:pt x="71996" y="9283"/>
                  </a:lnTo>
                  <a:lnTo>
                    <a:pt x="72136" y="9220"/>
                  </a:lnTo>
                  <a:lnTo>
                    <a:pt x="72288" y="9118"/>
                  </a:lnTo>
                  <a:lnTo>
                    <a:pt x="72415" y="8978"/>
                  </a:lnTo>
                  <a:lnTo>
                    <a:pt x="72478" y="8839"/>
                  </a:lnTo>
                  <a:lnTo>
                    <a:pt x="72517" y="8648"/>
                  </a:lnTo>
                  <a:close/>
                </a:path>
                <a:path w="83820" h="29844">
                  <a:moveTo>
                    <a:pt x="83693" y="3429"/>
                  </a:moveTo>
                  <a:lnTo>
                    <a:pt x="83654" y="3289"/>
                  </a:lnTo>
                  <a:lnTo>
                    <a:pt x="83553" y="3111"/>
                  </a:lnTo>
                  <a:lnTo>
                    <a:pt x="83413" y="2997"/>
                  </a:lnTo>
                  <a:lnTo>
                    <a:pt x="83286" y="2921"/>
                  </a:lnTo>
                  <a:lnTo>
                    <a:pt x="83083" y="2819"/>
                  </a:lnTo>
                  <a:lnTo>
                    <a:pt x="82867" y="2743"/>
                  </a:lnTo>
                  <a:lnTo>
                    <a:pt x="82626" y="2717"/>
                  </a:lnTo>
                  <a:lnTo>
                    <a:pt x="82499" y="2705"/>
                  </a:lnTo>
                  <a:lnTo>
                    <a:pt x="82321" y="2705"/>
                  </a:lnTo>
                  <a:lnTo>
                    <a:pt x="82118" y="2717"/>
                  </a:lnTo>
                  <a:lnTo>
                    <a:pt x="78397" y="3289"/>
                  </a:lnTo>
                  <a:lnTo>
                    <a:pt x="78232" y="3340"/>
                  </a:lnTo>
                  <a:lnTo>
                    <a:pt x="77622" y="3454"/>
                  </a:lnTo>
                  <a:lnTo>
                    <a:pt x="77076" y="3644"/>
                  </a:lnTo>
                  <a:lnTo>
                    <a:pt x="75488" y="4876"/>
                  </a:lnTo>
                  <a:lnTo>
                    <a:pt x="75412" y="5003"/>
                  </a:lnTo>
                  <a:lnTo>
                    <a:pt x="75323" y="5232"/>
                  </a:lnTo>
                  <a:lnTo>
                    <a:pt x="75272" y="5461"/>
                  </a:lnTo>
                  <a:lnTo>
                    <a:pt x="75260" y="5689"/>
                  </a:lnTo>
                  <a:lnTo>
                    <a:pt x="75272" y="5816"/>
                  </a:lnTo>
                  <a:lnTo>
                    <a:pt x="76022" y="7048"/>
                  </a:lnTo>
                  <a:lnTo>
                    <a:pt x="76263" y="7251"/>
                  </a:lnTo>
                  <a:lnTo>
                    <a:pt x="76555" y="7416"/>
                  </a:lnTo>
                  <a:lnTo>
                    <a:pt x="76708" y="7493"/>
                  </a:lnTo>
                  <a:lnTo>
                    <a:pt x="76860" y="7594"/>
                  </a:lnTo>
                  <a:lnTo>
                    <a:pt x="77558" y="7835"/>
                  </a:lnTo>
                  <a:lnTo>
                    <a:pt x="77939" y="7950"/>
                  </a:lnTo>
                  <a:lnTo>
                    <a:pt x="78143" y="7975"/>
                  </a:lnTo>
                  <a:lnTo>
                    <a:pt x="78333" y="8026"/>
                  </a:lnTo>
                  <a:lnTo>
                    <a:pt x="78943" y="8077"/>
                  </a:lnTo>
                  <a:lnTo>
                    <a:pt x="79146" y="8102"/>
                  </a:lnTo>
                  <a:lnTo>
                    <a:pt x="79565" y="8115"/>
                  </a:lnTo>
                  <a:lnTo>
                    <a:pt x="79781" y="8102"/>
                  </a:lnTo>
                  <a:lnTo>
                    <a:pt x="79984" y="8102"/>
                  </a:lnTo>
                  <a:lnTo>
                    <a:pt x="80594" y="8026"/>
                  </a:lnTo>
                  <a:lnTo>
                    <a:pt x="79933" y="6591"/>
                  </a:lnTo>
                  <a:lnTo>
                    <a:pt x="79692" y="6616"/>
                  </a:lnTo>
                  <a:lnTo>
                    <a:pt x="79286" y="6616"/>
                  </a:lnTo>
                  <a:lnTo>
                    <a:pt x="79044" y="6591"/>
                  </a:lnTo>
                  <a:lnTo>
                    <a:pt x="78879" y="6553"/>
                  </a:lnTo>
                  <a:lnTo>
                    <a:pt x="78740" y="6515"/>
                  </a:lnTo>
                  <a:lnTo>
                    <a:pt x="78409" y="6388"/>
                  </a:lnTo>
                  <a:lnTo>
                    <a:pt x="78130" y="6223"/>
                  </a:lnTo>
                  <a:lnTo>
                    <a:pt x="78003" y="6083"/>
                  </a:lnTo>
                  <a:lnTo>
                    <a:pt x="77914" y="5956"/>
                  </a:lnTo>
                  <a:lnTo>
                    <a:pt x="77851" y="5765"/>
                  </a:lnTo>
                  <a:lnTo>
                    <a:pt x="77838" y="5588"/>
                  </a:lnTo>
                  <a:lnTo>
                    <a:pt x="78562" y="4876"/>
                  </a:lnTo>
                  <a:lnTo>
                    <a:pt x="78701" y="4813"/>
                  </a:lnTo>
                  <a:lnTo>
                    <a:pt x="78841" y="4787"/>
                  </a:lnTo>
                  <a:lnTo>
                    <a:pt x="78981" y="4749"/>
                  </a:lnTo>
                  <a:lnTo>
                    <a:pt x="82715" y="4165"/>
                  </a:lnTo>
                  <a:lnTo>
                    <a:pt x="82969" y="4114"/>
                  </a:lnTo>
                  <a:lnTo>
                    <a:pt x="83134" y="4051"/>
                  </a:lnTo>
                  <a:lnTo>
                    <a:pt x="83324" y="3962"/>
                  </a:lnTo>
                  <a:lnTo>
                    <a:pt x="83477" y="3860"/>
                  </a:lnTo>
                  <a:lnTo>
                    <a:pt x="83591" y="3721"/>
                  </a:lnTo>
                  <a:lnTo>
                    <a:pt x="83667" y="354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896287" y="1331264"/>
              <a:ext cx="367030" cy="292735"/>
            </a:xfrm>
            <a:custGeom>
              <a:avLst/>
              <a:gdLst/>
              <a:ahLst/>
              <a:cxnLst/>
              <a:rect l="l" t="t" r="r" b="b"/>
              <a:pathLst>
                <a:path w="367029" h="292734">
                  <a:moveTo>
                    <a:pt x="10909" y="6032"/>
                  </a:moveTo>
                  <a:lnTo>
                    <a:pt x="10871" y="5880"/>
                  </a:lnTo>
                  <a:lnTo>
                    <a:pt x="8928" y="1727"/>
                  </a:lnTo>
                  <a:lnTo>
                    <a:pt x="8864" y="1600"/>
                  </a:lnTo>
                  <a:lnTo>
                    <a:pt x="8712" y="1320"/>
                  </a:lnTo>
                  <a:lnTo>
                    <a:pt x="8547" y="1130"/>
                  </a:lnTo>
                  <a:lnTo>
                    <a:pt x="8343" y="952"/>
                  </a:lnTo>
                  <a:lnTo>
                    <a:pt x="8115" y="774"/>
                  </a:lnTo>
                  <a:lnTo>
                    <a:pt x="7721" y="533"/>
                  </a:lnTo>
                  <a:lnTo>
                    <a:pt x="7569" y="482"/>
                  </a:lnTo>
                  <a:lnTo>
                    <a:pt x="7277" y="355"/>
                  </a:lnTo>
                  <a:lnTo>
                    <a:pt x="6959" y="241"/>
                  </a:lnTo>
                  <a:lnTo>
                    <a:pt x="6426" y="101"/>
                  </a:lnTo>
                  <a:lnTo>
                    <a:pt x="6248" y="88"/>
                  </a:lnTo>
                  <a:lnTo>
                    <a:pt x="5892" y="25"/>
                  </a:lnTo>
                  <a:lnTo>
                    <a:pt x="5524" y="0"/>
                  </a:lnTo>
                  <a:lnTo>
                    <a:pt x="4953" y="0"/>
                  </a:lnTo>
                  <a:lnTo>
                    <a:pt x="4394" y="50"/>
                  </a:lnTo>
                  <a:lnTo>
                    <a:pt x="4216" y="76"/>
                  </a:lnTo>
                  <a:lnTo>
                    <a:pt x="4038" y="101"/>
                  </a:lnTo>
                  <a:lnTo>
                    <a:pt x="965" y="571"/>
                  </a:lnTo>
                  <a:lnTo>
                    <a:pt x="774" y="609"/>
                  </a:lnTo>
                  <a:lnTo>
                    <a:pt x="558" y="685"/>
                  </a:lnTo>
                  <a:lnTo>
                    <a:pt x="381" y="774"/>
                  </a:lnTo>
                  <a:lnTo>
                    <a:pt x="203" y="901"/>
                  </a:lnTo>
                  <a:lnTo>
                    <a:pt x="88" y="1054"/>
                  </a:lnTo>
                  <a:lnTo>
                    <a:pt x="25" y="1193"/>
                  </a:lnTo>
                  <a:lnTo>
                    <a:pt x="0" y="1346"/>
                  </a:lnTo>
                  <a:lnTo>
                    <a:pt x="406" y="1816"/>
                  </a:lnTo>
                  <a:lnTo>
                    <a:pt x="647" y="1943"/>
                  </a:lnTo>
                  <a:lnTo>
                    <a:pt x="825" y="1993"/>
                  </a:lnTo>
                  <a:lnTo>
                    <a:pt x="952" y="2006"/>
                  </a:lnTo>
                  <a:lnTo>
                    <a:pt x="1193" y="2019"/>
                  </a:lnTo>
                  <a:lnTo>
                    <a:pt x="1320" y="2032"/>
                  </a:lnTo>
                  <a:lnTo>
                    <a:pt x="1562" y="2019"/>
                  </a:lnTo>
                  <a:lnTo>
                    <a:pt x="4800" y="1511"/>
                  </a:lnTo>
                  <a:lnTo>
                    <a:pt x="4940" y="1498"/>
                  </a:lnTo>
                  <a:lnTo>
                    <a:pt x="5118" y="1498"/>
                  </a:lnTo>
                  <a:lnTo>
                    <a:pt x="5537" y="1511"/>
                  </a:lnTo>
                  <a:lnTo>
                    <a:pt x="5664" y="1536"/>
                  </a:lnTo>
                  <a:lnTo>
                    <a:pt x="5880" y="1600"/>
                  </a:lnTo>
                  <a:lnTo>
                    <a:pt x="6019" y="1663"/>
                  </a:lnTo>
                  <a:lnTo>
                    <a:pt x="6159" y="1739"/>
                  </a:lnTo>
                  <a:lnTo>
                    <a:pt x="6311" y="1879"/>
                  </a:lnTo>
                  <a:lnTo>
                    <a:pt x="6400" y="2019"/>
                  </a:lnTo>
                  <a:lnTo>
                    <a:pt x="8026" y="5524"/>
                  </a:lnTo>
                  <a:lnTo>
                    <a:pt x="5676" y="5892"/>
                  </a:lnTo>
                  <a:lnTo>
                    <a:pt x="5549" y="5905"/>
                  </a:lnTo>
                  <a:lnTo>
                    <a:pt x="5384" y="5930"/>
                  </a:lnTo>
                  <a:lnTo>
                    <a:pt x="4978" y="5930"/>
                  </a:lnTo>
                  <a:lnTo>
                    <a:pt x="4737" y="5905"/>
                  </a:lnTo>
                  <a:lnTo>
                    <a:pt x="4572" y="5867"/>
                  </a:lnTo>
                  <a:lnTo>
                    <a:pt x="4432" y="5829"/>
                  </a:lnTo>
                  <a:lnTo>
                    <a:pt x="4102" y="5702"/>
                  </a:lnTo>
                  <a:lnTo>
                    <a:pt x="3822" y="5537"/>
                  </a:lnTo>
                  <a:lnTo>
                    <a:pt x="3695" y="5397"/>
                  </a:lnTo>
                  <a:lnTo>
                    <a:pt x="3606" y="5270"/>
                  </a:lnTo>
                  <a:lnTo>
                    <a:pt x="3543" y="5080"/>
                  </a:lnTo>
                  <a:lnTo>
                    <a:pt x="3530" y="4902"/>
                  </a:lnTo>
                  <a:lnTo>
                    <a:pt x="4254" y="4191"/>
                  </a:lnTo>
                  <a:lnTo>
                    <a:pt x="4394" y="4127"/>
                  </a:lnTo>
                  <a:lnTo>
                    <a:pt x="4533" y="4102"/>
                  </a:lnTo>
                  <a:lnTo>
                    <a:pt x="4686" y="4051"/>
                  </a:lnTo>
                  <a:lnTo>
                    <a:pt x="4813" y="4038"/>
                  </a:lnTo>
                  <a:lnTo>
                    <a:pt x="4978" y="3987"/>
                  </a:lnTo>
                  <a:lnTo>
                    <a:pt x="5156" y="3924"/>
                  </a:lnTo>
                  <a:lnTo>
                    <a:pt x="5346" y="3835"/>
                  </a:lnTo>
                  <a:lnTo>
                    <a:pt x="5511" y="3733"/>
                  </a:lnTo>
                  <a:lnTo>
                    <a:pt x="5613" y="3594"/>
                  </a:lnTo>
                  <a:lnTo>
                    <a:pt x="5689" y="3454"/>
                  </a:lnTo>
                  <a:lnTo>
                    <a:pt x="5702" y="3263"/>
                  </a:lnTo>
                  <a:lnTo>
                    <a:pt x="5664" y="3124"/>
                  </a:lnTo>
                  <a:lnTo>
                    <a:pt x="5575" y="2984"/>
                  </a:lnTo>
                  <a:lnTo>
                    <a:pt x="5448" y="2870"/>
                  </a:lnTo>
                  <a:lnTo>
                    <a:pt x="5321" y="2794"/>
                  </a:lnTo>
                  <a:lnTo>
                    <a:pt x="5118" y="2692"/>
                  </a:lnTo>
                  <a:lnTo>
                    <a:pt x="4889" y="2616"/>
                  </a:lnTo>
                  <a:lnTo>
                    <a:pt x="4762" y="2603"/>
                  </a:lnTo>
                  <a:lnTo>
                    <a:pt x="4521" y="2590"/>
                  </a:lnTo>
                  <a:lnTo>
                    <a:pt x="4330" y="2590"/>
                  </a:lnTo>
                  <a:lnTo>
                    <a:pt x="4152" y="2603"/>
                  </a:lnTo>
                  <a:lnTo>
                    <a:pt x="3314" y="2768"/>
                  </a:lnTo>
                  <a:lnTo>
                    <a:pt x="1181" y="4191"/>
                  </a:lnTo>
                  <a:lnTo>
                    <a:pt x="1104" y="4318"/>
                  </a:lnTo>
                  <a:lnTo>
                    <a:pt x="1016" y="4546"/>
                  </a:lnTo>
                  <a:lnTo>
                    <a:pt x="965" y="4775"/>
                  </a:lnTo>
                  <a:lnTo>
                    <a:pt x="952" y="5003"/>
                  </a:lnTo>
                  <a:lnTo>
                    <a:pt x="965" y="5130"/>
                  </a:lnTo>
                  <a:lnTo>
                    <a:pt x="1714" y="6362"/>
                  </a:lnTo>
                  <a:lnTo>
                    <a:pt x="1955" y="6565"/>
                  </a:lnTo>
                  <a:lnTo>
                    <a:pt x="2247" y="6731"/>
                  </a:lnTo>
                  <a:lnTo>
                    <a:pt x="2400" y="6807"/>
                  </a:lnTo>
                  <a:lnTo>
                    <a:pt x="2552" y="6908"/>
                  </a:lnTo>
                  <a:lnTo>
                    <a:pt x="3251" y="7150"/>
                  </a:lnTo>
                  <a:lnTo>
                    <a:pt x="3632" y="7264"/>
                  </a:lnTo>
                  <a:lnTo>
                    <a:pt x="3835" y="7289"/>
                  </a:lnTo>
                  <a:lnTo>
                    <a:pt x="4025" y="7340"/>
                  </a:lnTo>
                  <a:lnTo>
                    <a:pt x="4635" y="7391"/>
                  </a:lnTo>
                  <a:lnTo>
                    <a:pt x="4838" y="7416"/>
                  </a:lnTo>
                  <a:lnTo>
                    <a:pt x="5257" y="7429"/>
                  </a:lnTo>
                  <a:lnTo>
                    <a:pt x="5473" y="7416"/>
                  </a:lnTo>
                  <a:lnTo>
                    <a:pt x="5676" y="7416"/>
                  </a:lnTo>
                  <a:lnTo>
                    <a:pt x="6286" y="7340"/>
                  </a:lnTo>
                  <a:lnTo>
                    <a:pt x="9753" y="6794"/>
                  </a:lnTo>
                  <a:lnTo>
                    <a:pt x="9880" y="6781"/>
                  </a:lnTo>
                  <a:lnTo>
                    <a:pt x="10007" y="6769"/>
                  </a:lnTo>
                  <a:lnTo>
                    <a:pt x="10185" y="6718"/>
                  </a:lnTo>
                  <a:lnTo>
                    <a:pt x="10350" y="6654"/>
                  </a:lnTo>
                  <a:lnTo>
                    <a:pt x="10541" y="6565"/>
                  </a:lnTo>
                  <a:lnTo>
                    <a:pt x="10693" y="6464"/>
                  </a:lnTo>
                  <a:lnTo>
                    <a:pt x="10807" y="6324"/>
                  </a:lnTo>
                  <a:lnTo>
                    <a:pt x="10871" y="6184"/>
                  </a:lnTo>
                  <a:lnTo>
                    <a:pt x="10896" y="6057"/>
                  </a:lnTo>
                  <a:close/>
                </a:path>
                <a:path w="367029" h="292734">
                  <a:moveTo>
                    <a:pt x="317868" y="282282"/>
                  </a:moveTo>
                  <a:lnTo>
                    <a:pt x="317830" y="282143"/>
                  </a:lnTo>
                  <a:lnTo>
                    <a:pt x="317792" y="282016"/>
                  </a:lnTo>
                  <a:lnTo>
                    <a:pt x="317665" y="281914"/>
                  </a:lnTo>
                  <a:lnTo>
                    <a:pt x="317538" y="281787"/>
                  </a:lnTo>
                  <a:lnTo>
                    <a:pt x="317398" y="281711"/>
                  </a:lnTo>
                  <a:lnTo>
                    <a:pt x="317182" y="281609"/>
                  </a:lnTo>
                  <a:lnTo>
                    <a:pt x="316941" y="281571"/>
                  </a:lnTo>
                  <a:lnTo>
                    <a:pt x="316712" y="281533"/>
                  </a:lnTo>
                  <a:lnTo>
                    <a:pt x="316458" y="281520"/>
                  </a:lnTo>
                  <a:lnTo>
                    <a:pt x="316318" y="281533"/>
                  </a:lnTo>
                  <a:lnTo>
                    <a:pt x="315988" y="281609"/>
                  </a:lnTo>
                  <a:lnTo>
                    <a:pt x="315747" y="281698"/>
                  </a:lnTo>
                  <a:lnTo>
                    <a:pt x="315556" y="281825"/>
                  </a:lnTo>
                  <a:lnTo>
                    <a:pt x="315417" y="281940"/>
                  </a:lnTo>
                  <a:lnTo>
                    <a:pt x="315315" y="282079"/>
                  </a:lnTo>
                  <a:lnTo>
                    <a:pt x="315290" y="282232"/>
                  </a:lnTo>
                  <a:lnTo>
                    <a:pt x="314553" y="289217"/>
                  </a:lnTo>
                  <a:lnTo>
                    <a:pt x="307873" y="283375"/>
                  </a:lnTo>
                  <a:lnTo>
                    <a:pt x="307721" y="283248"/>
                  </a:lnTo>
                  <a:lnTo>
                    <a:pt x="307517" y="283171"/>
                  </a:lnTo>
                  <a:lnTo>
                    <a:pt x="307340" y="283108"/>
                  </a:lnTo>
                  <a:lnTo>
                    <a:pt x="307111" y="283057"/>
                  </a:lnTo>
                  <a:lnTo>
                    <a:pt x="306984" y="283044"/>
                  </a:lnTo>
                  <a:lnTo>
                    <a:pt x="306616" y="283044"/>
                  </a:lnTo>
                  <a:lnTo>
                    <a:pt x="306247" y="283108"/>
                  </a:lnTo>
                  <a:lnTo>
                    <a:pt x="306120" y="283159"/>
                  </a:lnTo>
                  <a:lnTo>
                    <a:pt x="305943" y="283235"/>
                  </a:lnTo>
                  <a:lnTo>
                    <a:pt x="305777" y="283324"/>
                  </a:lnTo>
                  <a:lnTo>
                    <a:pt x="305638" y="283464"/>
                  </a:lnTo>
                  <a:lnTo>
                    <a:pt x="305562" y="283603"/>
                  </a:lnTo>
                  <a:lnTo>
                    <a:pt x="305498" y="283743"/>
                  </a:lnTo>
                  <a:lnTo>
                    <a:pt x="305511" y="283883"/>
                  </a:lnTo>
                  <a:lnTo>
                    <a:pt x="305587" y="284035"/>
                  </a:lnTo>
                  <a:lnTo>
                    <a:pt x="305727" y="284187"/>
                  </a:lnTo>
                  <a:lnTo>
                    <a:pt x="314439" y="291807"/>
                  </a:lnTo>
                  <a:lnTo>
                    <a:pt x="314579" y="291934"/>
                  </a:lnTo>
                  <a:lnTo>
                    <a:pt x="314706" y="292023"/>
                  </a:lnTo>
                  <a:lnTo>
                    <a:pt x="314871" y="292100"/>
                  </a:lnTo>
                  <a:lnTo>
                    <a:pt x="315099" y="292176"/>
                  </a:lnTo>
                  <a:lnTo>
                    <a:pt x="315239" y="292201"/>
                  </a:lnTo>
                  <a:lnTo>
                    <a:pt x="315404" y="292227"/>
                  </a:lnTo>
                  <a:lnTo>
                    <a:pt x="315785" y="292239"/>
                  </a:lnTo>
                  <a:lnTo>
                    <a:pt x="315912" y="292214"/>
                  </a:lnTo>
                  <a:lnTo>
                    <a:pt x="316090" y="292176"/>
                  </a:lnTo>
                  <a:lnTo>
                    <a:pt x="316217" y="292163"/>
                  </a:lnTo>
                  <a:lnTo>
                    <a:pt x="316357" y="292087"/>
                  </a:lnTo>
                  <a:lnTo>
                    <a:pt x="316534" y="292023"/>
                  </a:lnTo>
                  <a:lnTo>
                    <a:pt x="316674" y="291909"/>
                  </a:lnTo>
                  <a:lnTo>
                    <a:pt x="316801" y="291782"/>
                  </a:lnTo>
                  <a:lnTo>
                    <a:pt x="316877" y="291655"/>
                  </a:lnTo>
                  <a:lnTo>
                    <a:pt x="316890" y="291528"/>
                  </a:lnTo>
                  <a:lnTo>
                    <a:pt x="317842" y="282321"/>
                  </a:lnTo>
                  <a:close/>
                </a:path>
                <a:path w="367029" h="292734">
                  <a:moveTo>
                    <a:pt x="334860" y="285686"/>
                  </a:moveTo>
                  <a:lnTo>
                    <a:pt x="334721" y="284899"/>
                  </a:lnTo>
                  <a:lnTo>
                    <a:pt x="334543" y="284403"/>
                  </a:lnTo>
                  <a:lnTo>
                    <a:pt x="334441" y="284200"/>
                  </a:lnTo>
                  <a:lnTo>
                    <a:pt x="334403" y="284073"/>
                  </a:lnTo>
                  <a:lnTo>
                    <a:pt x="334327" y="283946"/>
                  </a:lnTo>
                  <a:lnTo>
                    <a:pt x="334200" y="283667"/>
                  </a:lnTo>
                  <a:lnTo>
                    <a:pt x="333730" y="282930"/>
                  </a:lnTo>
                  <a:lnTo>
                    <a:pt x="333438" y="282600"/>
                  </a:lnTo>
                  <a:lnTo>
                    <a:pt x="333133" y="282219"/>
                  </a:lnTo>
                  <a:lnTo>
                    <a:pt x="332409" y="281559"/>
                  </a:lnTo>
                  <a:lnTo>
                    <a:pt x="332282" y="281470"/>
                  </a:lnTo>
                  <a:lnTo>
                    <a:pt x="332282" y="285762"/>
                  </a:lnTo>
                  <a:lnTo>
                    <a:pt x="332282" y="286397"/>
                  </a:lnTo>
                  <a:lnTo>
                    <a:pt x="332193" y="287032"/>
                  </a:lnTo>
                  <a:lnTo>
                    <a:pt x="332092" y="287299"/>
                  </a:lnTo>
                  <a:lnTo>
                    <a:pt x="332041" y="287451"/>
                  </a:lnTo>
                  <a:lnTo>
                    <a:pt x="331978" y="287705"/>
                  </a:lnTo>
                  <a:lnTo>
                    <a:pt x="331851" y="287858"/>
                  </a:lnTo>
                  <a:lnTo>
                    <a:pt x="331660" y="288023"/>
                  </a:lnTo>
                  <a:lnTo>
                    <a:pt x="331419" y="288163"/>
                  </a:lnTo>
                  <a:lnTo>
                    <a:pt x="331279" y="288239"/>
                  </a:lnTo>
                  <a:lnTo>
                    <a:pt x="331038" y="288315"/>
                  </a:lnTo>
                  <a:lnTo>
                    <a:pt x="330796" y="288378"/>
                  </a:lnTo>
                  <a:lnTo>
                    <a:pt x="330644" y="288391"/>
                  </a:lnTo>
                  <a:lnTo>
                    <a:pt x="330327" y="288417"/>
                  </a:lnTo>
                  <a:lnTo>
                    <a:pt x="329869" y="288404"/>
                  </a:lnTo>
                  <a:lnTo>
                    <a:pt x="329615" y="288366"/>
                  </a:lnTo>
                  <a:lnTo>
                    <a:pt x="329463" y="288315"/>
                  </a:lnTo>
                  <a:lnTo>
                    <a:pt x="329285" y="288290"/>
                  </a:lnTo>
                  <a:lnTo>
                    <a:pt x="329145" y="288226"/>
                  </a:lnTo>
                  <a:lnTo>
                    <a:pt x="328879" y="288086"/>
                  </a:lnTo>
                  <a:lnTo>
                    <a:pt x="328739" y="287972"/>
                  </a:lnTo>
                  <a:lnTo>
                    <a:pt x="328599" y="287883"/>
                  </a:lnTo>
                  <a:lnTo>
                    <a:pt x="328333" y="287705"/>
                  </a:lnTo>
                  <a:lnTo>
                    <a:pt x="331431" y="283616"/>
                  </a:lnTo>
                  <a:lnTo>
                    <a:pt x="331749" y="284124"/>
                  </a:lnTo>
                  <a:lnTo>
                    <a:pt x="331851" y="284327"/>
                  </a:lnTo>
                  <a:lnTo>
                    <a:pt x="331939" y="284530"/>
                  </a:lnTo>
                  <a:lnTo>
                    <a:pt x="332016" y="284721"/>
                  </a:lnTo>
                  <a:lnTo>
                    <a:pt x="332168" y="285115"/>
                  </a:lnTo>
                  <a:lnTo>
                    <a:pt x="332282" y="285762"/>
                  </a:lnTo>
                  <a:lnTo>
                    <a:pt x="332282" y="281470"/>
                  </a:lnTo>
                  <a:lnTo>
                    <a:pt x="332028" y="281266"/>
                  </a:lnTo>
                  <a:lnTo>
                    <a:pt x="331622" y="280987"/>
                  </a:lnTo>
                  <a:lnTo>
                    <a:pt x="331482" y="280911"/>
                  </a:lnTo>
                  <a:lnTo>
                    <a:pt x="329793" y="280085"/>
                  </a:lnTo>
                  <a:lnTo>
                    <a:pt x="329793" y="282067"/>
                  </a:lnTo>
                  <a:lnTo>
                    <a:pt x="327685" y="284861"/>
                  </a:lnTo>
                  <a:lnTo>
                    <a:pt x="327685" y="288353"/>
                  </a:lnTo>
                  <a:lnTo>
                    <a:pt x="327507" y="288442"/>
                  </a:lnTo>
                  <a:lnTo>
                    <a:pt x="327685" y="288353"/>
                  </a:lnTo>
                  <a:lnTo>
                    <a:pt x="327685" y="284861"/>
                  </a:lnTo>
                  <a:lnTo>
                    <a:pt x="326707" y="286143"/>
                  </a:lnTo>
                  <a:lnTo>
                    <a:pt x="326390" y="285635"/>
                  </a:lnTo>
                  <a:lnTo>
                    <a:pt x="326301" y="285457"/>
                  </a:lnTo>
                  <a:lnTo>
                    <a:pt x="326250" y="285318"/>
                  </a:lnTo>
                  <a:lnTo>
                    <a:pt x="326136" y="285013"/>
                  </a:lnTo>
                  <a:lnTo>
                    <a:pt x="325983" y="284619"/>
                  </a:lnTo>
                  <a:lnTo>
                    <a:pt x="325856" y="283984"/>
                  </a:lnTo>
                  <a:lnTo>
                    <a:pt x="325856" y="283349"/>
                  </a:lnTo>
                  <a:lnTo>
                    <a:pt x="325970" y="282727"/>
                  </a:lnTo>
                  <a:lnTo>
                    <a:pt x="326021" y="282498"/>
                  </a:lnTo>
                  <a:lnTo>
                    <a:pt x="326097" y="282308"/>
                  </a:lnTo>
                  <a:lnTo>
                    <a:pt x="326161" y="282092"/>
                  </a:lnTo>
                  <a:lnTo>
                    <a:pt x="326288" y="281889"/>
                  </a:lnTo>
                  <a:lnTo>
                    <a:pt x="326491" y="281711"/>
                  </a:lnTo>
                  <a:lnTo>
                    <a:pt x="326720" y="281571"/>
                  </a:lnTo>
                  <a:lnTo>
                    <a:pt x="327025" y="281444"/>
                  </a:lnTo>
                  <a:lnTo>
                    <a:pt x="327177" y="281406"/>
                  </a:lnTo>
                  <a:lnTo>
                    <a:pt x="327355" y="281368"/>
                  </a:lnTo>
                  <a:lnTo>
                    <a:pt x="327482" y="281368"/>
                  </a:lnTo>
                  <a:lnTo>
                    <a:pt x="327647" y="281343"/>
                  </a:lnTo>
                  <a:lnTo>
                    <a:pt x="328180" y="281343"/>
                  </a:lnTo>
                  <a:lnTo>
                    <a:pt x="328523" y="281393"/>
                  </a:lnTo>
                  <a:lnTo>
                    <a:pt x="328714" y="281432"/>
                  </a:lnTo>
                  <a:lnTo>
                    <a:pt x="328866" y="281482"/>
                  </a:lnTo>
                  <a:lnTo>
                    <a:pt x="329018" y="281520"/>
                  </a:lnTo>
                  <a:lnTo>
                    <a:pt x="329387" y="281749"/>
                  </a:lnTo>
                  <a:lnTo>
                    <a:pt x="329539" y="281876"/>
                  </a:lnTo>
                  <a:lnTo>
                    <a:pt x="329793" y="282067"/>
                  </a:lnTo>
                  <a:lnTo>
                    <a:pt x="329793" y="280085"/>
                  </a:lnTo>
                  <a:lnTo>
                    <a:pt x="329603" y="280047"/>
                  </a:lnTo>
                  <a:lnTo>
                    <a:pt x="329399" y="279984"/>
                  </a:lnTo>
                  <a:lnTo>
                    <a:pt x="328777" y="279882"/>
                  </a:lnTo>
                  <a:lnTo>
                    <a:pt x="328129" y="279844"/>
                  </a:lnTo>
                  <a:lnTo>
                    <a:pt x="327698" y="279844"/>
                  </a:lnTo>
                  <a:lnTo>
                    <a:pt x="327063" y="279882"/>
                  </a:lnTo>
                  <a:lnTo>
                    <a:pt x="326847" y="279920"/>
                  </a:lnTo>
                  <a:lnTo>
                    <a:pt x="326707" y="279920"/>
                  </a:lnTo>
                  <a:lnTo>
                    <a:pt x="326567" y="279958"/>
                  </a:lnTo>
                  <a:lnTo>
                    <a:pt x="326161" y="280047"/>
                  </a:lnTo>
                  <a:lnTo>
                    <a:pt x="325958" y="280085"/>
                  </a:lnTo>
                  <a:lnTo>
                    <a:pt x="325399" y="280289"/>
                  </a:lnTo>
                  <a:lnTo>
                    <a:pt x="325069" y="280428"/>
                  </a:lnTo>
                  <a:lnTo>
                    <a:pt x="324739" y="280593"/>
                  </a:lnTo>
                  <a:lnTo>
                    <a:pt x="324586" y="280695"/>
                  </a:lnTo>
                  <a:lnTo>
                    <a:pt x="324104" y="281089"/>
                  </a:lnTo>
                  <a:lnTo>
                    <a:pt x="323989" y="281216"/>
                  </a:lnTo>
                  <a:lnTo>
                    <a:pt x="323824" y="281444"/>
                  </a:lnTo>
                  <a:lnTo>
                    <a:pt x="323761" y="281571"/>
                  </a:lnTo>
                  <a:lnTo>
                    <a:pt x="323583" y="281927"/>
                  </a:lnTo>
                  <a:lnTo>
                    <a:pt x="323557" y="282054"/>
                  </a:lnTo>
                  <a:lnTo>
                    <a:pt x="323507" y="282206"/>
                  </a:lnTo>
                  <a:lnTo>
                    <a:pt x="323405" y="282511"/>
                  </a:lnTo>
                  <a:lnTo>
                    <a:pt x="323278" y="283273"/>
                  </a:lnTo>
                  <a:lnTo>
                    <a:pt x="323278" y="284048"/>
                  </a:lnTo>
                  <a:lnTo>
                    <a:pt x="323418" y="284835"/>
                  </a:lnTo>
                  <a:lnTo>
                    <a:pt x="323583" y="285216"/>
                  </a:lnTo>
                  <a:lnTo>
                    <a:pt x="323710" y="285572"/>
                  </a:lnTo>
                  <a:lnTo>
                    <a:pt x="323773" y="285699"/>
                  </a:lnTo>
                  <a:lnTo>
                    <a:pt x="323938" y="286080"/>
                  </a:lnTo>
                  <a:lnTo>
                    <a:pt x="326148" y="288480"/>
                  </a:lnTo>
                  <a:lnTo>
                    <a:pt x="326529" y="288772"/>
                  </a:lnTo>
                  <a:lnTo>
                    <a:pt x="326694" y="288899"/>
                  </a:lnTo>
                  <a:lnTo>
                    <a:pt x="327126" y="289179"/>
                  </a:lnTo>
                  <a:lnTo>
                    <a:pt x="330034" y="289915"/>
                  </a:lnTo>
                  <a:lnTo>
                    <a:pt x="330454" y="289915"/>
                  </a:lnTo>
                  <a:lnTo>
                    <a:pt x="330898" y="289890"/>
                  </a:lnTo>
                  <a:lnTo>
                    <a:pt x="331101" y="289852"/>
                  </a:lnTo>
                  <a:lnTo>
                    <a:pt x="331317" y="289839"/>
                  </a:lnTo>
                  <a:lnTo>
                    <a:pt x="331584" y="289801"/>
                  </a:lnTo>
                  <a:lnTo>
                    <a:pt x="332193" y="289648"/>
                  </a:lnTo>
                  <a:lnTo>
                    <a:pt x="334594" y="287705"/>
                  </a:lnTo>
                  <a:lnTo>
                    <a:pt x="334619" y="287578"/>
                  </a:lnTo>
                  <a:lnTo>
                    <a:pt x="334733" y="287248"/>
                  </a:lnTo>
                  <a:lnTo>
                    <a:pt x="334860" y="286461"/>
                  </a:lnTo>
                  <a:lnTo>
                    <a:pt x="334860" y="285686"/>
                  </a:lnTo>
                  <a:close/>
                </a:path>
                <a:path w="367029" h="292734">
                  <a:moveTo>
                    <a:pt x="352475" y="285864"/>
                  </a:moveTo>
                  <a:lnTo>
                    <a:pt x="352145" y="285496"/>
                  </a:lnTo>
                  <a:lnTo>
                    <a:pt x="348043" y="282829"/>
                  </a:lnTo>
                  <a:lnTo>
                    <a:pt x="348234" y="282714"/>
                  </a:lnTo>
                  <a:lnTo>
                    <a:pt x="348919" y="282232"/>
                  </a:lnTo>
                  <a:lnTo>
                    <a:pt x="349034" y="282092"/>
                  </a:lnTo>
                  <a:lnTo>
                    <a:pt x="349415" y="281686"/>
                  </a:lnTo>
                  <a:lnTo>
                    <a:pt x="349491" y="281520"/>
                  </a:lnTo>
                  <a:lnTo>
                    <a:pt x="349580" y="281368"/>
                  </a:lnTo>
                  <a:lnTo>
                    <a:pt x="349707" y="281076"/>
                  </a:lnTo>
                  <a:lnTo>
                    <a:pt x="349770" y="280758"/>
                  </a:lnTo>
                  <a:lnTo>
                    <a:pt x="349796" y="280466"/>
                  </a:lnTo>
                  <a:lnTo>
                    <a:pt x="349745" y="280136"/>
                  </a:lnTo>
                  <a:lnTo>
                    <a:pt x="348640" y="278587"/>
                  </a:lnTo>
                  <a:lnTo>
                    <a:pt x="348488" y="278460"/>
                  </a:lnTo>
                  <a:lnTo>
                    <a:pt x="348119" y="278206"/>
                  </a:lnTo>
                  <a:lnTo>
                    <a:pt x="347700" y="278015"/>
                  </a:lnTo>
                  <a:lnTo>
                    <a:pt x="347268" y="277837"/>
                  </a:lnTo>
                  <a:lnTo>
                    <a:pt x="347205" y="280403"/>
                  </a:lnTo>
                  <a:lnTo>
                    <a:pt x="347205" y="280631"/>
                  </a:lnTo>
                  <a:lnTo>
                    <a:pt x="347154" y="280797"/>
                  </a:lnTo>
                  <a:lnTo>
                    <a:pt x="347091" y="280974"/>
                  </a:lnTo>
                  <a:lnTo>
                    <a:pt x="346062" y="281838"/>
                  </a:lnTo>
                  <a:lnTo>
                    <a:pt x="345452" y="282054"/>
                  </a:lnTo>
                  <a:lnTo>
                    <a:pt x="345109" y="282130"/>
                  </a:lnTo>
                  <a:lnTo>
                    <a:pt x="344982" y="282130"/>
                  </a:lnTo>
                  <a:lnTo>
                    <a:pt x="344855" y="282168"/>
                  </a:lnTo>
                  <a:lnTo>
                    <a:pt x="342188" y="282575"/>
                  </a:lnTo>
                  <a:lnTo>
                    <a:pt x="340690" y="279323"/>
                  </a:lnTo>
                  <a:lnTo>
                    <a:pt x="343535" y="278879"/>
                  </a:lnTo>
                  <a:lnTo>
                    <a:pt x="343712" y="278853"/>
                  </a:lnTo>
                  <a:lnTo>
                    <a:pt x="344093" y="278815"/>
                  </a:lnTo>
                  <a:lnTo>
                    <a:pt x="344525" y="278815"/>
                  </a:lnTo>
                  <a:lnTo>
                    <a:pt x="345097" y="278879"/>
                  </a:lnTo>
                  <a:lnTo>
                    <a:pt x="345617" y="278993"/>
                  </a:lnTo>
                  <a:lnTo>
                    <a:pt x="345859" y="279095"/>
                  </a:lnTo>
                  <a:lnTo>
                    <a:pt x="346113" y="279184"/>
                  </a:lnTo>
                  <a:lnTo>
                    <a:pt x="346329" y="279285"/>
                  </a:lnTo>
                  <a:lnTo>
                    <a:pt x="346697" y="279539"/>
                  </a:lnTo>
                  <a:lnTo>
                    <a:pt x="346976" y="279844"/>
                  </a:lnTo>
                  <a:lnTo>
                    <a:pt x="347116" y="280060"/>
                  </a:lnTo>
                  <a:lnTo>
                    <a:pt x="347192" y="280314"/>
                  </a:lnTo>
                  <a:lnTo>
                    <a:pt x="347205" y="277825"/>
                  </a:lnTo>
                  <a:lnTo>
                    <a:pt x="346798" y="277672"/>
                  </a:lnTo>
                  <a:lnTo>
                    <a:pt x="346049" y="277482"/>
                  </a:lnTo>
                  <a:lnTo>
                    <a:pt x="345262" y="277368"/>
                  </a:lnTo>
                  <a:lnTo>
                    <a:pt x="344741" y="277329"/>
                  </a:lnTo>
                  <a:lnTo>
                    <a:pt x="343662" y="277329"/>
                  </a:lnTo>
                  <a:lnTo>
                    <a:pt x="343052" y="277418"/>
                  </a:lnTo>
                  <a:lnTo>
                    <a:pt x="342925" y="277431"/>
                  </a:lnTo>
                  <a:lnTo>
                    <a:pt x="342785" y="277444"/>
                  </a:lnTo>
                  <a:lnTo>
                    <a:pt x="342658" y="277482"/>
                  </a:lnTo>
                  <a:lnTo>
                    <a:pt x="338975" y="278041"/>
                  </a:lnTo>
                  <a:lnTo>
                    <a:pt x="338836" y="278053"/>
                  </a:lnTo>
                  <a:lnTo>
                    <a:pt x="338607" y="278104"/>
                  </a:lnTo>
                  <a:lnTo>
                    <a:pt x="338391" y="278155"/>
                  </a:lnTo>
                  <a:lnTo>
                    <a:pt x="338201" y="278269"/>
                  </a:lnTo>
                  <a:lnTo>
                    <a:pt x="338023" y="278371"/>
                  </a:lnTo>
                  <a:lnTo>
                    <a:pt x="337921" y="278511"/>
                  </a:lnTo>
                  <a:lnTo>
                    <a:pt x="337845" y="278638"/>
                  </a:lnTo>
                  <a:lnTo>
                    <a:pt x="337832" y="278828"/>
                  </a:lnTo>
                  <a:lnTo>
                    <a:pt x="337870" y="278980"/>
                  </a:lnTo>
                  <a:lnTo>
                    <a:pt x="340042" y="283667"/>
                  </a:lnTo>
                  <a:lnTo>
                    <a:pt x="341807" y="287439"/>
                  </a:lnTo>
                  <a:lnTo>
                    <a:pt x="341922" y="287604"/>
                  </a:lnTo>
                  <a:lnTo>
                    <a:pt x="342061" y="287718"/>
                  </a:lnTo>
                  <a:lnTo>
                    <a:pt x="342252" y="287832"/>
                  </a:lnTo>
                  <a:lnTo>
                    <a:pt x="342417" y="287896"/>
                  </a:lnTo>
                  <a:lnTo>
                    <a:pt x="342582" y="287934"/>
                  </a:lnTo>
                  <a:lnTo>
                    <a:pt x="342900" y="287985"/>
                  </a:lnTo>
                  <a:lnTo>
                    <a:pt x="343204" y="287985"/>
                  </a:lnTo>
                  <a:lnTo>
                    <a:pt x="343369" y="287972"/>
                  </a:lnTo>
                  <a:lnTo>
                    <a:pt x="343573" y="287921"/>
                  </a:lnTo>
                  <a:lnTo>
                    <a:pt x="343789" y="287845"/>
                  </a:lnTo>
                  <a:lnTo>
                    <a:pt x="343966" y="287756"/>
                  </a:lnTo>
                  <a:lnTo>
                    <a:pt x="344144" y="287642"/>
                  </a:lnTo>
                  <a:lnTo>
                    <a:pt x="344246" y="287502"/>
                  </a:lnTo>
                  <a:lnTo>
                    <a:pt x="344322" y="287375"/>
                  </a:lnTo>
                  <a:lnTo>
                    <a:pt x="344347" y="287197"/>
                  </a:lnTo>
                  <a:lnTo>
                    <a:pt x="344309" y="287070"/>
                  </a:lnTo>
                  <a:lnTo>
                    <a:pt x="342849" y="284010"/>
                  </a:lnTo>
                  <a:lnTo>
                    <a:pt x="345617" y="283578"/>
                  </a:lnTo>
                  <a:lnTo>
                    <a:pt x="345744" y="283578"/>
                  </a:lnTo>
                  <a:lnTo>
                    <a:pt x="350215" y="286473"/>
                  </a:lnTo>
                  <a:lnTo>
                    <a:pt x="350405" y="286575"/>
                  </a:lnTo>
                  <a:lnTo>
                    <a:pt x="350558" y="286639"/>
                  </a:lnTo>
                  <a:lnTo>
                    <a:pt x="350685" y="286677"/>
                  </a:lnTo>
                  <a:lnTo>
                    <a:pt x="350913" y="286715"/>
                  </a:lnTo>
                  <a:lnTo>
                    <a:pt x="351040" y="286715"/>
                  </a:lnTo>
                  <a:lnTo>
                    <a:pt x="351180" y="286727"/>
                  </a:lnTo>
                  <a:lnTo>
                    <a:pt x="351421" y="286715"/>
                  </a:lnTo>
                  <a:lnTo>
                    <a:pt x="351548" y="286702"/>
                  </a:lnTo>
                  <a:lnTo>
                    <a:pt x="351815" y="286626"/>
                  </a:lnTo>
                  <a:lnTo>
                    <a:pt x="352044" y="286537"/>
                  </a:lnTo>
                  <a:lnTo>
                    <a:pt x="352209" y="286435"/>
                  </a:lnTo>
                  <a:lnTo>
                    <a:pt x="352336" y="286321"/>
                  </a:lnTo>
                  <a:lnTo>
                    <a:pt x="352450" y="286131"/>
                  </a:lnTo>
                  <a:lnTo>
                    <a:pt x="352475" y="285864"/>
                  </a:lnTo>
                  <a:close/>
                </a:path>
                <a:path w="367029" h="292734">
                  <a:moveTo>
                    <a:pt x="367004" y="282194"/>
                  </a:moveTo>
                  <a:lnTo>
                    <a:pt x="366979" y="281914"/>
                  </a:lnTo>
                  <a:lnTo>
                    <a:pt x="366915" y="281673"/>
                  </a:lnTo>
                  <a:lnTo>
                    <a:pt x="366852" y="281546"/>
                  </a:lnTo>
                  <a:lnTo>
                    <a:pt x="366395" y="280606"/>
                  </a:lnTo>
                  <a:lnTo>
                    <a:pt x="366306" y="280479"/>
                  </a:lnTo>
                  <a:lnTo>
                    <a:pt x="366166" y="280352"/>
                  </a:lnTo>
                  <a:lnTo>
                    <a:pt x="366014" y="280250"/>
                  </a:lnTo>
                  <a:lnTo>
                    <a:pt x="365848" y="280162"/>
                  </a:lnTo>
                  <a:lnTo>
                    <a:pt x="365633" y="280111"/>
                  </a:lnTo>
                  <a:lnTo>
                    <a:pt x="365506" y="280073"/>
                  </a:lnTo>
                  <a:lnTo>
                    <a:pt x="365264" y="280060"/>
                  </a:lnTo>
                  <a:lnTo>
                    <a:pt x="365125" y="280047"/>
                  </a:lnTo>
                  <a:lnTo>
                    <a:pt x="364998" y="280060"/>
                  </a:lnTo>
                  <a:lnTo>
                    <a:pt x="364832" y="280073"/>
                  </a:lnTo>
                  <a:lnTo>
                    <a:pt x="364667" y="280123"/>
                  </a:lnTo>
                  <a:lnTo>
                    <a:pt x="364528" y="280149"/>
                  </a:lnTo>
                  <a:lnTo>
                    <a:pt x="364363" y="280212"/>
                  </a:lnTo>
                  <a:lnTo>
                    <a:pt x="364236" y="280276"/>
                  </a:lnTo>
                  <a:lnTo>
                    <a:pt x="364096" y="280403"/>
                  </a:lnTo>
                  <a:lnTo>
                    <a:pt x="363956" y="280543"/>
                  </a:lnTo>
                  <a:lnTo>
                    <a:pt x="363893" y="280682"/>
                  </a:lnTo>
                  <a:lnTo>
                    <a:pt x="363855" y="280847"/>
                  </a:lnTo>
                  <a:lnTo>
                    <a:pt x="363905" y="281000"/>
                  </a:lnTo>
                  <a:lnTo>
                    <a:pt x="364324" y="281901"/>
                  </a:lnTo>
                  <a:lnTo>
                    <a:pt x="364426" y="282168"/>
                  </a:lnTo>
                  <a:lnTo>
                    <a:pt x="364426" y="282333"/>
                  </a:lnTo>
                  <a:lnTo>
                    <a:pt x="364350" y="282562"/>
                  </a:lnTo>
                  <a:lnTo>
                    <a:pt x="364109" y="282892"/>
                  </a:lnTo>
                  <a:lnTo>
                    <a:pt x="363969" y="282981"/>
                  </a:lnTo>
                  <a:lnTo>
                    <a:pt x="363842" y="283083"/>
                  </a:lnTo>
                  <a:lnTo>
                    <a:pt x="363689" y="283159"/>
                  </a:lnTo>
                  <a:lnTo>
                    <a:pt x="363537" y="283210"/>
                  </a:lnTo>
                  <a:lnTo>
                    <a:pt x="363347" y="283298"/>
                  </a:lnTo>
                  <a:lnTo>
                    <a:pt x="363181" y="283337"/>
                  </a:lnTo>
                  <a:lnTo>
                    <a:pt x="362978" y="283387"/>
                  </a:lnTo>
                  <a:lnTo>
                    <a:pt x="362686" y="283438"/>
                  </a:lnTo>
                  <a:lnTo>
                    <a:pt x="358000" y="284162"/>
                  </a:lnTo>
                  <a:lnTo>
                    <a:pt x="357771" y="284200"/>
                  </a:lnTo>
                  <a:lnTo>
                    <a:pt x="357606" y="284264"/>
                  </a:lnTo>
                  <a:lnTo>
                    <a:pt x="357416" y="284353"/>
                  </a:lnTo>
                  <a:lnTo>
                    <a:pt x="357263" y="284480"/>
                  </a:lnTo>
                  <a:lnTo>
                    <a:pt x="357136" y="284619"/>
                  </a:lnTo>
                  <a:lnTo>
                    <a:pt x="357060" y="284772"/>
                  </a:lnTo>
                  <a:lnTo>
                    <a:pt x="357060" y="284949"/>
                  </a:lnTo>
                  <a:lnTo>
                    <a:pt x="357085" y="285076"/>
                  </a:lnTo>
                  <a:lnTo>
                    <a:pt x="357174" y="285216"/>
                  </a:lnTo>
                  <a:lnTo>
                    <a:pt x="357352" y="285356"/>
                  </a:lnTo>
                  <a:lnTo>
                    <a:pt x="357492" y="285432"/>
                  </a:lnTo>
                  <a:lnTo>
                    <a:pt x="357644" y="285496"/>
                  </a:lnTo>
                  <a:lnTo>
                    <a:pt x="357860" y="285572"/>
                  </a:lnTo>
                  <a:lnTo>
                    <a:pt x="357987" y="285584"/>
                  </a:lnTo>
                  <a:lnTo>
                    <a:pt x="358165" y="285610"/>
                  </a:lnTo>
                  <a:lnTo>
                    <a:pt x="358470" y="285610"/>
                  </a:lnTo>
                  <a:lnTo>
                    <a:pt x="358597" y="285597"/>
                  </a:lnTo>
                  <a:lnTo>
                    <a:pt x="363410" y="284861"/>
                  </a:lnTo>
                  <a:lnTo>
                    <a:pt x="363550" y="284835"/>
                  </a:lnTo>
                  <a:lnTo>
                    <a:pt x="363689" y="284810"/>
                  </a:lnTo>
                  <a:lnTo>
                    <a:pt x="364197" y="284708"/>
                  </a:lnTo>
                  <a:lnTo>
                    <a:pt x="364604" y="284594"/>
                  </a:lnTo>
                  <a:lnTo>
                    <a:pt x="364998" y="284454"/>
                  </a:lnTo>
                  <a:lnTo>
                    <a:pt x="365175" y="284353"/>
                  </a:lnTo>
                  <a:lnTo>
                    <a:pt x="365366" y="284289"/>
                  </a:lnTo>
                  <a:lnTo>
                    <a:pt x="365696" y="284111"/>
                  </a:lnTo>
                  <a:lnTo>
                    <a:pt x="365836" y="283997"/>
                  </a:lnTo>
                  <a:lnTo>
                    <a:pt x="366001" y="283908"/>
                  </a:lnTo>
                  <a:lnTo>
                    <a:pt x="366268" y="283705"/>
                  </a:lnTo>
                  <a:lnTo>
                    <a:pt x="366395" y="283591"/>
                  </a:lnTo>
                  <a:lnTo>
                    <a:pt x="366483" y="283464"/>
                  </a:lnTo>
                  <a:lnTo>
                    <a:pt x="366687" y="283210"/>
                  </a:lnTo>
                  <a:lnTo>
                    <a:pt x="366839" y="282981"/>
                  </a:lnTo>
                  <a:lnTo>
                    <a:pt x="366941" y="282727"/>
                  </a:lnTo>
                  <a:lnTo>
                    <a:pt x="366953" y="282587"/>
                  </a:lnTo>
                  <a:lnTo>
                    <a:pt x="366991" y="282448"/>
                  </a:lnTo>
                  <a:lnTo>
                    <a:pt x="367004" y="28219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249423" y="1566176"/>
              <a:ext cx="55880" cy="47625"/>
            </a:xfrm>
            <a:custGeom>
              <a:avLst/>
              <a:gdLst/>
              <a:ahLst/>
              <a:cxnLst/>
              <a:rect l="l" t="t" r="r" b="b"/>
              <a:pathLst>
                <a:path w="55879" h="47625">
                  <a:moveTo>
                    <a:pt x="13309" y="45808"/>
                  </a:moveTo>
                  <a:lnTo>
                    <a:pt x="13208" y="45593"/>
                  </a:lnTo>
                  <a:lnTo>
                    <a:pt x="12954" y="45199"/>
                  </a:lnTo>
                  <a:lnTo>
                    <a:pt x="12585" y="44869"/>
                  </a:lnTo>
                  <a:lnTo>
                    <a:pt x="12446" y="44767"/>
                  </a:lnTo>
                  <a:lnTo>
                    <a:pt x="12001" y="44475"/>
                  </a:lnTo>
                  <a:lnTo>
                    <a:pt x="11684" y="44284"/>
                  </a:lnTo>
                  <a:lnTo>
                    <a:pt x="11290" y="44132"/>
                  </a:lnTo>
                  <a:lnTo>
                    <a:pt x="11099" y="44069"/>
                  </a:lnTo>
                  <a:lnTo>
                    <a:pt x="10909" y="43992"/>
                  </a:lnTo>
                  <a:lnTo>
                    <a:pt x="10477" y="43878"/>
                  </a:lnTo>
                  <a:lnTo>
                    <a:pt x="9613" y="43738"/>
                  </a:lnTo>
                  <a:lnTo>
                    <a:pt x="9156" y="43713"/>
                  </a:lnTo>
                  <a:lnTo>
                    <a:pt x="8470" y="43713"/>
                  </a:lnTo>
                  <a:lnTo>
                    <a:pt x="8229" y="43726"/>
                  </a:lnTo>
                  <a:lnTo>
                    <a:pt x="7772" y="43776"/>
                  </a:lnTo>
                  <a:lnTo>
                    <a:pt x="7620" y="43789"/>
                  </a:lnTo>
                  <a:lnTo>
                    <a:pt x="7493" y="43789"/>
                  </a:lnTo>
                  <a:lnTo>
                    <a:pt x="3898" y="44373"/>
                  </a:lnTo>
                  <a:lnTo>
                    <a:pt x="2819" y="42049"/>
                  </a:lnTo>
                  <a:lnTo>
                    <a:pt x="9740" y="40970"/>
                  </a:lnTo>
                  <a:lnTo>
                    <a:pt x="9982" y="40919"/>
                  </a:lnTo>
                  <a:lnTo>
                    <a:pt x="10134" y="40855"/>
                  </a:lnTo>
                  <a:lnTo>
                    <a:pt x="10337" y="40767"/>
                  </a:lnTo>
                  <a:lnTo>
                    <a:pt x="10515" y="40614"/>
                  </a:lnTo>
                  <a:lnTo>
                    <a:pt x="10629" y="40487"/>
                  </a:lnTo>
                  <a:lnTo>
                    <a:pt x="10668" y="40309"/>
                  </a:lnTo>
                  <a:lnTo>
                    <a:pt x="10668" y="40093"/>
                  </a:lnTo>
                  <a:lnTo>
                    <a:pt x="10591" y="39954"/>
                  </a:lnTo>
                  <a:lnTo>
                    <a:pt x="10464" y="39827"/>
                  </a:lnTo>
                  <a:lnTo>
                    <a:pt x="10299" y="39725"/>
                  </a:lnTo>
                  <a:lnTo>
                    <a:pt x="10083" y="39624"/>
                  </a:lnTo>
                  <a:lnTo>
                    <a:pt x="9880" y="39547"/>
                  </a:lnTo>
                  <a:lnTo>
                    <a:pt x="9639" y="39522"/>
                  </a:lnTo>
                  <a:lnTo>
                    <a:pt x="9258" y="39509"/>
                  </a:lnTo>
                  <a:lnTo>
                    <a:pt x="9131" y="39522"/>
                  </a:lnTo>
                  <a:lnTo>
                    <a:pt x="952" y="40779"/>
                  </a:lnTo>
                  <a:lnTo>
                    <a:pt x="698" y="40843"/>
                  </a:lnTo>
                  <a:lnTo>
                    <a:pt x="533" y="40881"/>
                  </a:lnTo>
                  <a:lnTo>
                    <a:pt x="330" y="40995"/>
                  </a:lnTo>
                  <a:lnTo>
                    <a:pt x="177" y="41097"/>
                  </a:lnTo>
                  <a:lnTo>
                    <a:pt x="38" y="41275"/>
                  </a:lnTo>
                  <a:lnTo>
                    <a:pt x="0" y="41414"/>
                  </a:lnTo>
                  <a:lnTo>
                    <a:pt x="0" y="41605"/>
                  </a:lnTo>
                  <a:lnTo>
                    <a:pt x="25" y="41732"/>
                  </a:lnTo>
                  <a:lnTo>
                    <a:pt x="1765" y="45453"/>
                  </a:lnTo>
                  <a:lnTo>
                    <a:pt x="1841" y="45605"/>
                  </a:lnTo>
                  <a:lnTo>
                    <a:pt x="1968" y="45694"/>
                  </a:lnTo>
                  <a:lnTo>
                    <a:pt x="2108" y="45796"/>
                  </a:lnTo>
                  <a:lnTo>
                    <a:pt x="2311" y="45885"/>
                  </a:lnTo>
                  <a:lnTo>
                    <a:pt x="2552" y="45961"/>
                  </a:lnTo>
                  <a:lnTo>
                    <a:pt x="2768" y="45999"/>
                  </a:lnTo>
                  <a:lnTo>
                    <a:pt x="3175" y="46012"/>
                  </a:lnTo>
                  <a:lnTo>
                    <a:pt x="3302" y="45999"/>
                  </a:lnTo>
                  <a:lnTo>
                    <a:pt x="3505" y="45961"/>
                  </a:lnTo>
                  <a:lnTo>
                    <a:pt x="8102" y="45250"/>
                  </a:lnTo>
                  <a:lnTo>
                    <a:pt x="8229" y="45237"/>
                  </a:lnTo>
                  <a:lnTo>
                    <a:pt x="8420" y="45212"/>
                  </a:lnTo>
                  <a:lnTo>
                    <a:pt x="8623" y="45199"/>
                  </a:lnTo>
                  <a:lnTo>
                    <a:pt x="8953" y="45199"/>
                  </a:lnTo>
                  <a:lnTo>
                    <a:pt x="10477" y="45720"/>
                  </a:lnTo>
                  <a:lnTo>
                    <a:pt x="10744" y="46024"/>
                  </a:lnTo>
                  <a:lnTo>
                    <a:pt x="10833" y="46189"/>
                  </a:lnTo>
                  <a:lnTo>
                    <a:pt x="10972" y="46316"/>
                  </a:lnTo>
                  <a:lnTo>
                    <a:pt x="11137" y="46418"/>
                  </a:lnTo>
                  <a:lnTo>
                    <a:pt x="11328" y="46507"/>
                  </a:lnTo>
                  <a:lnTo>
                    <a:pt x="11620" y="46609"/>
                  </a:lnTo>
                  <a:lnTo>
                    <a:pt x="11798" y="46634"/>
                  </a:lnTo>
                  <a:lnTo>
                    <a:pt x="12179" y="46634"/>
                  </a:lnTo>
                  <a:lnTo>
                    <a:pt x="12306" y="46621"/>
                  </a:lnTo>
                  <a:lnTo>
                    <a:pt x="12598" y="46558"/>
                  </a:lnTo>
                  <a:lnTo>
                    <a:pt x="12877" y="46469"/>
                  </a:lnTo>
                  <a:lnTo>
                    <a:pt x="13030" y="46355"/>
                  </a:lnTo>
                  <a:lnTo>
                    <a:pt x="13169" y="46215"/>
                  </a:lnTo>
                  <a:lnTo>
                    <a:pt x="13258" y="46075"/>
                  </a:lnTo>
                  <a:lnTo>
                    <a:pt x="13309" y="45808"/>
                  </a:lnTo>
                  <a:close/>
                </a:path>
                <a:path w="55879" h="47625">
                  <a:moveTo>
                    <a:pt x="13766" y="46812"/>
                  </a:moveTo>
                  <a:lnTo>
                    <a:pt x="13728" y="46672"/>
                  </a:lnTo>
                  <a:lnTo>
                    <a:pt x="11214" y="47015"/>
                  </a:lnTo>
                  <a:lnTo>
                    <a:pt x="11315" y="47155"/>
                  </a:lnTo>
                  <a:lnTo>
                    <a:pt x="11455" y="47282"/>
                  </a:lnTo>
                  <a:lnTo>
                    <a:pt x="11620" y="47383"/>
                  </a:lnTo>
                  <a:lnTo>
                    <a:pt x="11772" y="47459"/>
                  </a:lnTo>
                  <a:lnTo>
                    <a:pt x="12052" y="47536"/>
                  </a:lnTo>
                  <a:lnTo>
                    <a:pt x="12230" y="47574"/>
                  </a:lnTo>
                  <a:lnTo>
                    <a:pt x="12357" y="47586"/>
                  </a:lnTo>
                  <a:lnTo>
                    <a:pt x="12560" y="47586"/>
                  </a:lnTo>
                  <a:lnTo>
                    <a:pt x="12738" y="47574"/>
                  </a:lnTo>
                  <a:lnTo>
                    <a:pt x="12865" y="47536"/>
                  </a:lnTo>
                  <a:lnTo>
                    <a:pt x="13042" y="47510"/>
                  </a:lnTo>
                  <a:lnTo>
                    <a:pt x="13208" y="47447"/>
                  </a:lnTo>
                  <a:lnTo>
                    <a:pt x="13385" y="47358"/>
                  </a:lnTo>
                  <a:lnTo>
                    <a:pt x="13576" y="47205"/>
                  </a:lnTo>
                  <a:lnTo>
                    <a:pt x="13690" y="47066"/>
                  </a:lnTo>
                  <a:lnTo>
                    <a:pt x="13741" y="46939"/>
                  </a:lnTo>
                  <a:lnTo>
                    <a:pt x="13766" y="46812"/>
                  </a:lnTo>
                  <a:close/>
                </a:path>
                <a:path w="55879" h="47625">
                  <a:moveTo>
                    <a:pt x="26555" y="34391"/>
                  </a:moveTo>
                  <a:lnTo>
                    <a:pt x="26403" y="34290"/>
                  </a:lnTo>
                  <a:lnTo>
                    <a:pt x="26238" y="34226"/>
                  </a:lnTo>
                  <a:lnTo>
                    <a:pt x="26035" y="34150"/>
                  </a:lnTo>
                  <a:lnTo>
                    <a:pt x="25908" y="34112"/>
                  </a:lnTo>
                  <a:lnTo>
                    <a:pt x="25730" y="34086"/>
                  </a:lnTo>
                  <a:lnTo>
                    <a:pt x="25298" y="34086"/>
                  </a:lnTo>
                  <a:lnTo>
                    <a:pt x="25171" y="34099"/>
                  </a:lnTo>
                  <a:lnTo>
                    <a:pt x="25044" y="34137"/>
                  </a:lnTo>
                  <a:lnTo>
                    <a:pt x="24803" y="34188"/>
                  </a:lnTo>
                  <a:lnTo>
                    <a:pt x="24612" y="34290"/>
                  </a:lnTo>
                  <a:lnTo>
                    <a:pt x="24422" y="34404"/>
                  </a:lnTo>
                  <a:lnTo>
                    <a:pt x="24295" y="34544"/>
                  </a:lnTo>
                  <a:lnTo>
                    <a:pt x="24231" y="34683"/>
                  </a:lnTo>
                  <a:lnTo>
                    <a:pt x="24206" y="34810"/>
                  </a:lnTo>
                  <a:lnTo>
                    <a:pt x="24218" y="34937"/>
                  </a:lnTo>
                  <a:lnTo>
                    <a:pt x="24295" y="35090"/>
                  </a:lnTo>
                  <a:lnTo>
                    <a:pt x="24422" y="35217"/>
                  </a:lnTo>
                  <a:lnTo>
                    <a:pt x="26555" y="34391"/>
                  </a:lnTo>
                  <a:close/>
                </a:path>
                <a:path w="55879" h="47625">
                  <a:moveTo>
                    <a:pt x="31064" y="24676"/>
                  </a:moveTo>
                  <a:lnTo>
                    <a:pt x="29972" y="23329"/>
                  </a:lnTo>
                  <a:lnTo>
                    <a:pt x="29794" y="23380"/>
                  </a:lnTo>
                  <a:lnTo>
                    <a:pt x="29616" y="23469"/>
                  </a:lnTo>
                  <a:lnTo>
                    <a:pt x="29451" y="23596"/>
                  </a:lnTo>
                  <a:lnTo>
                    <a:pt x="29311" y="23736"/>
                  </a:lnTo>
                  <a:lnTo>
                    <a:pt x="29235" y="23926"/>
                  </a:lnTo>
                  <a:lnTo>
                    <a:pt x="29235" y="24079"/>
                  </a:lnTo>
                  <a:lnTo>
                    <a:pt x="29273" y="24218"/>
                  </a:lnTo>
                  <a:lnTo>
                    <a:pt x="29362" y="24358"/>
                  </a:lnTo>
                  <a:lnTo>
                    <a:pt x="29527" y="24472"/>
                  </a:lnTo>
                  <a:lnTo>
                    <a:pt x="29692" y="24574"/>
                  </a:lnTo>
                  <a:lnTo>
                    <a:pt x="29845" y="24650"/>
                  </a:lnTo>
                  <a:lnTo>
                    <a:pt x="30010" y="24688"/>
                  </a:lnTo>
                  <a:lnTo>
                    <a:pt x="30137" y="24726"/>
                  </a:lnTo>
                  <a:lnTo>
                    <a:pt x="30264" y="24739"/>
                  </a:lnTo>
                  <a:lnTo>
                    <a:pt x="30391" y="24752"/>
                  </a:lnTo>
                  <a:lnTo>
                    <a:pt x="30632" y="24752"/>
                  </a:lnTo>
                  <a:lnTo>
                    <a:pt x="30822" y="24726"/>
                  </a:lnTo>
                  <a:lnTo>
                    <a:pt x="31000" y="24688"/>
                  </a:lnTo>
                  <a:close/>
                </a:path>
                <a:path w="55879" h="47625">
                  <a:moveTo>
                    <a:pt x="31915" y="27571"/>
                  </a:moveTo>
                  <a:lnTo>
                    <a:pt x="31902" y="27444"/>
                  </a:lnTo>
                  <a:lnTo>
                    <a:pt x="31826" y="27279"/>
                  </a:lnTo>
                  <a:lnTo>
                    <a:pt x="31699" y="27139"/>
                  </a:lnTo>
                  <a:lnTo>
                    <a:pt x="31559" y="27038"/>
                  </a:lnTo>
                  <a:lnTo>
                    <a:pt x="31407" y="26974"/>
                  </a:lnTo>
                  <a:lnTo>
                    <a:pt x="31191" y="26898"/>
                  </a:lnTo>
                  <a:lnTo>
                    <a:pt x="31013" y="26847"/>
                  </a:lnTo>
                  <a:lnTo>
                    <a:pt x="30797" y="26822"/>
                  </a:lnTo>
                  <a:lnTo>
                    <a:pt x="30645" y="26797"/>
                  </a:lnTo>
                  <a:lnTo>
                    <a:pt x="30518" y="26822"/>
                  </a:lnTo>
                  <a:lnTo>
                    <a:pt x="30391" y="26822"/>
                  </a:lnTo>
                  <a:lnTo>
                    <a:pt x="29972" y="26911"/>
                  </a:lnTo>
                  <a:lnTo>
                    <a:pt x="29819" y="26974"/>
                  </a:lnTo>
                  <a:lnTo>
                    <a:pt x="29616" y="27089"/>
                  </a:lnTo>
                  <a:lnTo>
                    <a:pt x="29464" y="27216"/>
                  </a:lnTo>
                  <a:lnTo>
                    <a:pt x="29375" y="27355"/>
                  </a:lnTo>
                  <a:lnTo>
                    <a:pt x="28524" y="29210"/>
                  </a:lnTo>
                  <a:lnTo>
                    <a:pt x="30988" y="29616"/>
                  </a:lnTo>
                  <a:lnTo>
                    <a:pt x="31877" y="27736"/>
                  </a:lnTo>
                  <a:lnTo>
                    <a:pt x="31902" y="27597"/>
                  </a:lnTo>
                  <a:close/>
                </a:path>
                <a:path w="55879" h="47625">
                  <a:moveTo>
                    <a:pt x="40601" y="32346"/>
                  </a:moveTo>
                  <a:lnTo>
                    <a:pt x="40347" y="32321"/>
                  </a:lnTo>
                  <a:lnTo>
                    <a:pt x="32715" y="31153"/>
                  </a:lnTo>
                  <a:lnTo>
                    <a:pt x="32562" y="31127"/>
                  </a:lnTo>
                  <a:lnTo>
                    <a:pt x="32410" y="31089"/>
                  </a:lnTo>
                  <a:lnTo>
                    <a:pt x="32283" y="31076"/>
                  </a:lnTo>
                  <a:lnTo>
                    <a:pt x="32092" y="31013"/>
                  </a:lnTo>
                  <a:lnTo>
                    <a:pt x="31838" y="30924"/>
                  </a:lnTo>
                  <a:lnTo>
                    <a:pt x="31661" y="30848"/>
                  </a:lnTo>
                  <a:lnTo>
                    <a:pt x="31508" y="30772"/>
                  </a:lnTo>
                  <a:lnTo>
                    <a:pt x="31369" y="30683"/>
                  </a:lnTo>
                  <a:lnTo>
                    <a:pt x="31153" y="30492"/>
                  </a:lnTo>
                  <a:lnTo>
                    <a:pt x="31051" y="30327"/>
                  </a:lnTo>
                  <a:lnTo>
                    <a:pt x="30949" y="30149"/>
                  </a:lnTo>
                  <a:lnTo>
                    <a:pt x="30924" y="29921"/>
                  </a:lnTo>
                  <a:lnTo>
                    <a:pt x="30937" y="29794"/>
                  </a:lnTo>
                  <a:lnTo>
                    <a:pt x="30988" y="29654"/>
                  </a:lnTo>
                  <a:lnTo>
                    <a:pt x="28524" y="29248"/>
                  </a:lnTo>
                  <a:lnTo>
                    <a:pt x="28384" y="29629"/>
                  </a:lnTo>
                  <a:lnTo>
                    <a:pt x="28359" y="29768"/>
                  </a:lnTo>
                  <a:lnTo>
                    <a:pt x="28346" y="29895"/>
                  </a:lnTo>
                  <a:lnTo>
                    <a:pt x="28359" y="30149"/>
                  </a:lnTo>
                  <a:lnTo>
                    <a:pt x="28397" y="30276"/>
                  </a:lnTo>
                  <a:lnTo>
                    <a:pt x="28422" y="30416"/>
                  </a:lnTo>
                  <a:lnTo>
                    <a:pt x="29362" y="31597"/>
                  </a:lnTo>
                  <a:lnTo>
                    <a:pt x="29489" y="31711"/>
                  </a:lnTo>
                  <a:lnTo>
                    <a:pt x="29654" y="31813"/>
                  </a:lnTo>
                  <a:lnTo>
                    <a:pt x="29997" y="31991"/>
                  </a:lnTo>
                  <a:lnTo>
                    <a:pt x="30187" y="32067"/>
                  </a:lnTo>
                  <a:lnTo>
                    <a:pt x="30353" y="32143"/>
                  </a:lnTo>
                  <a:lnTo>
                    <a:pt x="30734" y="32296"/>
                  </a:lnTo>
                  <a:lnTo>
                    <a:pt x="30949" y="32346"/>
                  </a:lnTo>
                  <a:lnTo>
                    <a:pt x="31153" y="32410"/>
                  </a:lnTo>
                  <a:lnTo>
                    <a:pt x="31584" y="32499"/>
                  </a:lnTo>
                  <a:lnTo>
                    <a:pt x="31724" y="32524"/>
                  </a:lnTo>
                  <a:lnTo>
                    <a:pt x="39738" y="33756"/>
                  </a:lnTo>
                  <a:lnTo>
                    <a:pt x="39878" y="33782"/>
                  </a:lnTo>
                  <a:lnTo>
                    <a:pt x="40601" y="32346"/>
                  </a:lnTo>
                  <a:close/>
                </a:path>
                <a:path w="55879" h="47625">
                  <a:moveTo>
                    <a:pt x="40678" y="22783"/>
                  </a:moveTo>
                  <a:lnTo>
                    <a:pt x="40500" y="22758"/>
                  </a:lnTo>
                  <a:lnTo>
                    <a:pt x="39941" y="22656"/>
                  </a:lnTo>
                  <a:lnTo>
                    <a:pt x="38417" y="22542"/>
                  </a:lnTo>
                  <a:lnTo>
                    <a:pt x="36868" y="22479"/>
                  </a:lnTo>
                  <a:lnTo>
                    <a:pt x="35331" y="22504"/>
                  </a:lnTo>
                  <a:lnTo>
                    <a:pt x="29984" y="23329"/>
                  </a:lnTo>
                  <a:lnTo>
                    <a:pt x="31076" y="24663"/>
                  </a:lnTo>
                  <a:lnTo>
                    <a:pt x="31381" y="24574"/>
                  </a:lnTo>
                  <a:lnTo>
                    <a:pt x="33007" y="24244"/>
                  </a:lnTo>
                  <a:lnTo>
                    <a:pt x="34264" y="24079"/>
                  </a:lnTo>
                  <a:lnTo>
                    <a:pt x="34899" y="24015"/>
                  </a:lnTo>
                  <a:lnTo>
                    <a:pt x="35547" y="23977"/>
                  </a:lnTo>
                  <a:lnTo>
                    <a:pt x="36842" y="23952"/>
                  </a:lnTo>
                  <a:lnTo>
                    <a:pt x="38125" y="24003"/>
                  </a:lnTo>
                  <a:lnTo>
                    <a:pt x="39395" y="24130"/>
                  </a:lnTo>
                  <a:lnTo>
                    <a:pt x="39865" y="24206"/>
                  </a:lnTo>
                  <a:lnTo>
                    <a:pt x="40017" y="24218"/>
                  </a:lnTo>
                  <a:lnTo>
                    <a:pt x="40678" y="22783"/>
                  </a:lnTo>
                  <a:close/>
                </a:path>
                <a:path w="55879" h="47625">
                  <a:moveTo>
                    <a:pt x="43332" y="8610"/>
                  </a:moveTo>
                  <a:lnTo>
                    <a:pt x="43014" y="8585"/>
                  </a:lnTo>
                  <a:lnTo>
                    <a:pt x="42595" y="8521"/>
                  </a:lnTo>
                  <a:lnTo>
                    <a:pt x="42100" y="8509"/>
                  </a:lnTo>
                  <a:lnTo>
                    <a:pt x="41592" y="8521"/>
                  </a:lnTo>
                  <a:lnTo>
                    <a:pt x="38671" y="9245"/>
                  </a:lnTo>
                  <a:lnTo>
                    <a:pt x="38481" y="9334"/>
                  </a:lnTo>
                  <a:lnTo>
                    <a:pt x="38138" y="9550"/>
                  </a:lnTo>
                  <a:lnTo>
                    <a:pt x="37985" y="9677"/>
                  </a:lnTo>
                  <a:lnTo>
                    <a:pt x="37833" y="9766"/>
                  </a:lnTo>
                  <a:lnTo>
                    <a:pt x="37566" y="10020"/>
                  </a:lnTo>
                  <a:lnTo>
                    <a:pt x="37465" y="10160"/>
                  </a:lnTo>
                  <a:lnTo>
                    <a:pt x="37350" y="10287"/>
                  </a:lnTo>
                  <a:lnTo>
                    <a:pt x="37172" y="10553"/>
                  </a:lnTo>
                  <a:lnTo>
                    <a:pt x="37109" y="10680"/>
                  </a:lnTo>
                  <a:lnTo>
                    <a:pt x="37033" y="10845"/>
                  </a:lnTo>
                  <a:lnTo>
                    <a:pt x="36944" y="11201"/>
                  </a:lnTo>
                  <a:lnTo>
                    <a:pt x="36893" y="11544"/>
                  </a:lnTo>
                  <a:lnTo>
                    <a:pt x="36918" y="11899"/>
                  </a:lnTo>
                  <a:lnTo>
                    <a:pt x="36995" y="12230"/>
                  </a:lnTo>
                  <a:lnTo>
                    <a:pt x="37134" y="12585"/>
                  </a:lnTo>
                  <a:lnTo>
                    <a:pt x="37249" y="12738"/>
                  </a:lnTo>
                  <a:lnTo>
                    <a:pt x="37350" y="12915"/>
                  </a:lnTo>
                  <a:lnTo>
                    <a:pt x="39725" y="14592"/>
                  </a:lnTo>
                  <a:lnTo>
                    <a:pt x="39878" y="14643"/>
                  </a:lnTo>
                  <a:lnTo>
                    <a:pt x="40119" y="14693"/>
                  </a:lnTo>
                  <a:lnTo>
                    <a:pt x="40627" y="14706"/>
                  </a:lnTo>
                  <a:lnTo>
                    <a:pt x="40754" y="14693"/>
                  </a:lnTo>
                  <a:lnTo>
                    <a:pt x="41097" y="14605"/>
                  </a:lnTo>
                  <a:lnTo>
                    <a:pt x="41287" y="14503"/>
                  </a:lnTo>
                  <a:lnTo>
                    <a:pt x="41452" y="14401"/>
                  </a:lnTo>
                  <a:lnTo>
                    <a:pt x="41567" y="14274"/>
                  </a:lnTo>
                  <a:lnTo>
                    <a:pt x="41656" y="14135"/>
                  </a:lnTo>
                  <a:lnTo>
                    <a:pt x="41706" y="13982"/>
                  </a:lnTo>
                  <a:lnTo>
                    <a:pt x="41681" y="13843"/>
                  </a:lnTo>
                  <a:lnTo>
                    <a:pt x="41617" y="13690"/>
                  </a:lnTo>
                  <a:lnTo>
                    <a:pt x="41465" y="13550"/>
                  </a:lnTo>
                  <a:lnTo>
                    <a:pt x="41313" y="13423"/>
                  </a:lnTo>
                  <a:lnTo>
                    <a:pt x="41173" y="13360"/>
                  </a:lnTo>
                  <a:lnTo>
                    <a:pt x="40944" y="13284"/>
                  </a:lnTo>
                  <a:lnTo>
                    <a:pt x="40741" y="13195"/>
                  </a:lnTo>
                  <a:lnTo>
                    <a:pt x="40513" y="13055"/>
                  </a:lnTo>
                  <a:lnTo>
                    <a:pt x="40373" y="12979"/>
                  </a:lnTo>
                  <a:lnTo>
                    <a:pt x="39966" y="12649"/>
                  </a:lnTo>
                  <a:lnTo>
                    <a:pt x="39471" y="11569"/>
                  </a:lnTo>
                  <a:lnTo>
                    <a:pt x="39547" y="11176"/>
                  </a:lnTo>
                  <a:lnTo>
                    <a:pt x="39585" y="11049"/>
                  </a:lnTo>
                  <a:lnTo>
                    <a:pt x="39712" y="10883"/>
                  </a:lnTo>
                  <a:lnTo>
                    <a:pt x="39827" y="10744"/>
                  </a:lnTo>
                  <a:lnTo>
                    <a:pt x="40093" y="10502"/>
                  </a:lnTo>
                  <a:lnTo>
                    <a:pt x="40271" y="10401"/>
                  </a:lnTo>
                  <a:lnTo>
                    <a:pt x="40449" y="10325"/>
                  </a:lnTo>
                  <a:lnTo>
                    <a:pt x="40652" y="10236"/>
                  </a:lnTo>
                  <a:lnTo>
                    <a:pt x="41211" y="10071"/>
                  </a:lnTo>
                  <a:lnTo>
                    <a:pt x="41808" y="9994"/>
                  </a:lnTo>
                  <a:lnTo>
                    <a:pt x="42176" y="9994"/>
                  </a:lnTo>
                  <a:lnTo>
                    <a:pt x="42303" y="10020"/>
                  </a:lnTo>
                  <a:lnTo>
                    <a:pt x="42570" y="10045"/>
                  </a:lnTo>
                  <a:lnTo>
                    <a:pt x="43332" y="8610"/>
                  </a:lnTo>
                  <a:close/>
                </a:path>
                <a:path w="55879" h="47625">
                  <a:moveTo>
                    <a:pt x="44691" y="37566"/>
                  </a:moveTo>
                  <a:lnTo>
                    <a:pt x="44640" y="37376"/>
                  </a:lnTo>
                  <a:lnTo>
                    <a:pt x="44462" y="37160"/>
                  </a:lnTo>
                  <a:lnTo>
                    <a:pt x="44297" y="37058"/>
                  </a:lnTo>
                  <a:lnTo>
                    <a:pt x="44132" y="36982"/>
                  </a:lnTo>
                  <a:lnTo>
                    <a:pt x="43802" y="36893"/>
                  </a:lnTo>
                  <a:lnTo>
                    <a:pt x="43599" y="36855"/>
                  </a:lnTo>
                  <a:lnTo>
                    <a:pt x="43167" y="36855"/>
                  </a:lnTo>
                  <a:lnTo>
                    <a:pt x="42926" y="36906"/>
                  </a:lnTo>
                  <a:lnTo>
                    <a:pt x="42557" y="37007"/>
                  </a:lnTo>
                  <a:lnTo>
                    <a:pt x="40919" y="37350"/>
                  </a:lnTo>
                  <a:lnTo>
                    <a:pt x="39674" y="37515"/>
                  </a:lnTo>
                  <a:lnTo>
                    <a:pt x="38392" y="37604"/>
                  </a:lnTo>
                  <a:lnTo>
                    <a:pt x="37096" y="37642"/>
                  </a:lnTo>
                  <a:lnTo>
                    <a:pt x="36449" y="37604"/>
                  </a:lnTo>
                  <a:lnTo>
                    <a:pt x="35814" y="37592"/>
                  </a:lnTo>
                  <a:lnTo>
                    <a:pt x="34544" y="37477"/>
                  </a:lnTo>
                  <a:lnTo>
                    <a:pt x="34124" y="37401"/>
                  </a:lnTo>
                  <a:lnTo>
                    <a:pt x="33985" y="37388"/>
                  </a:lnTo>
                  <a:lnTo>
                    <a:pt x="33858" y="37363"/>
                  </a:lnTo>
                  <a:lnTo>
                    <a:pt x="26555" y="34404"/>
                  </a:lnTo>
                  <a:lnTo>
                    <a:pt x="24447" y="35255"/>
                  </a:lnTo>
                  <a:lnTo>
                    <a:pt x="33159" y="38798"/>
                  </a:lnTo>
                  <a:lnTo>
                    <a:pt x="34010" y="38925"/>
                  </a:lnTo>
                  <a:lnTo>
                    <a:pt x="35521" y="39065"/>
                  </a:lnTo>
                  <a:lnTo>
                    <a:pt x="37045" y="39116"/>
                  </a:lnTo>
                  <a:lnTo>
                    <a:pt x="38620" y="39090"/>
                  </a:lnTo>
                  <a:lnTo>
                    <a:pt x="40132" y="38963"/>
                  </a:lnTo>
                  <a:lnTo>
                    <a:pt x="44107" y="38214"/>
                  </a:lnTo>
                  <a:lnTo>
                    <a:pt x="44323" y="38125"/>
                  </a:lnTo>
                  <a:lnTo>
                    <a:pt x="44462" y="38011"/>
                  </a:lnTo>
                  <a:lnTo>
                    <a:pt x="44589" y="37871"/>
                  </a:lnTo>
                  <a:lnTo>
                    <a:pt x="44678" y="37719"/>
                  </a:lnTo>
                  <a:lnTo>
                    <a:pt x="44691" y="37592"/>
                  </a:lnTo>
                  <a:close/>
                </a:path>
                <a:path w="55879" h="47625">
                  <a:moveTo>
                    <a:pt x="46520" y="30010"/>
                  </a:moveTo>
                  <a:lnTo>
                    <a:pt x="44018" y="29641"/>
                  </a:lnTo>
                  <a:lnTo>
                    <a:pt x="43154" y="31508"/>
                  </a:lnTo>
                  <a:lnTo>
                    <a:pt x="43065" y="31686"/>
                  </a:lnTo>
                  <a:lnTo>
                    <a:pt x="42849" y="31877"/>
                  </a:lnTo>
                  <a:lnTo>
                    <a:pt x="42595" y="32054"/>
                  </a:lnTo>
                  <a:lnTo>
                    <a:pt x="42456" y="32131"/>
                  </a:lnTo>
                  <a:lnTo>
                    <a:pt x="42100" y="32270"/>
                  </a:lnTo>
                  <a:lnTo>
                    <a:pt x="41910" y="32308"/>
                  </a:lnTo>
                  <a:lnTo>
                    <a:pt x="41732" y="32359"/>
                  </a:lnTo>
                  <a:lnTo>
                    <a:pt x="41529" y="32385"/>
                  </a:lnTo>
                  <a:lnTo>
                    <a:pt x="41325" y="32410"/>
                  </a:lnTo>
                  <a:lnTo>
                    <a:pt x="41008" y="32410"/>
                  </a:lnTo>
                  <a:lnTo>
                    <a:pt x="40792" y="32385"/>
                  </a:lnTo>
                  <a:lnTo>
                    <a:pt x="40665" y="32372"/>
                  </a:lnTo>
                  <a:lnTo>
                    <a:pt x="39941" y="33782"/>
                  </a:lnTo>
                  <a:lnTo>
                    <a:pt x="40170" y="33845"/>
                  </a:lnTo>
                  <a:lnTo>
                    <a:pt x="41046" y="33896"/>
                  </a:lnTo>
                  <a:lnTo>
                    <a:pt x="41529" y="33883"/>
                  </a:lnTo>
                  <a:lnTo>
                    <a:pt x="44208" y="33223"/>
                  </a:lnTo>
                  <a:lnTo>
                    <a:pt x="44399" y="33134"/>
                  </a:lnTo>
                  <a:lnTo>
                    <a:pt x="45567" y="32029"/>
                  </a:lnTo>
                  <a:lnTo>
                    <a:pt x="45643" y="31902"/>
                  </a:lnTo>
                  <a:lnTo>
                    <a:pt x="46520" y="30010"/>
                  </a:lnTo>
                  <a:close/>
                </a:path>
                <a:path w="55879" h="47625">
                  <a:moveTo>
                    <a:pt x="46558" y="29756"/>
                  </a:moveTo>
                  <a:lnTo>
                    <a:pt x="46507" y="29616"/>
                  </a:lnTo>
                  <a:lnTo>
                    <a:pt x="46418" y="29476"/>
                  </a:lnTo>
                  <a:lnTo>
                    <a:pt x="46253" y="29324"/>
                  </a:lnTo>
                  <a:lnTo>
                    <a:pt x="46101" y="29260"/>
                  </a:lnTo>
                  <a:lnTo>
                    <a:pt x="45834" y="29146"/>
                  </a:lnTo>
                  <a:lnTo>
                    <a:pt x="45669" y="29108"/>
                  </a:lnTo>
                  <a:lnTo>
                    <a:pt x="45415" y="29070"/>
                  </a:lnTo>
                  <a:lnTo>
                    <a:pt x="45161" y="29070"/>
                  </a:lnTo>
                  <a:lnTo>
                    <a:pt x="45034" y="29095"/>
                  </a:lnTo>
                  <a:lnTo>
                    <a:pt x="44907" y="29108"/>
                  </a:lnTo>
                  <a:lnTo>
                    <a:pt x="44780" y="29121"/>
                  </a:lnTo>
                  <a:lnTo>
                    <a:pt x="44564" y="29197"/>
                  </a:lnTo>
                  <a:lnTo>
                    <a:pt x="44411" y="29260"/>
                  </a:lnTo>
                  <a:lnTo>
                    <a:pt x="44246" y="29349"/>
                  </a:lnTo>
                  <a:lnTo>
                    <a:pt x="44107" y="29489"/>
                  </a:lnTo>
                  <a:lnTo>
                    <a:pt x="44030" y="29629"/>
                  </a:lnTo>
                  <a:lnTo>
                    <a:pt x="46507" y="29997"/>
                  </a:lnTo>
                  <a:lnTo>
                    <a:pt x="46558" y="29870"/>
                  </a:lnTo>
                  <a:close/>
                </a:path>
                <a:path w="55879" h="47625">
                  <a:moveTo>
                    <a:pt x="49720" y="26708"/>
                  </a:moveTo>
                  <a:lnTo>
                    <a:pt x="49695" y="26568"/>
                  </a:lnTo>
                  <a:lnTo>
                    <a:pt x="49593" y="26428"/>
                  </a:lnTo>
                  <a:lnTo>
                    <a:pt x="49047" y="25984"/>
                  </a:lnTo>
                  <a:lnTo>
                    <a:pt x="48031" y="25311"/>
                  </a:lnTo>
                  <a:lnTo>
                    <a:pt x="40868" y="22834"/>
                  </a:lnTo>
                  <a:lnTo>
                    <a:pt x="40741" y="22796"/>
                  </a:lnTo>
                  <a:lnTo>
                    <a:pt x="40017" y="24218"/>
                  </a:lnTo>
                  <a:lnTo>
                    <a:pt x="47409" y="27228"/>
                  </a:lnTo>
                  <a:lnTo>
                    <a:pt x="47548" y="27292"/>
                  </a:lnTo>
                  <a:lnTo>
                    <a:pt x="47701" y="27368"/>
                  </a:lnTo>
                  <a:lnTo>
                    <a:pt x="47904" y="27432"/>
                  </a:lnTo>
                  <a:lnTo>
                    <a:pt x="48031" y="27470"/>
                  </a:lnTo>
                  <a:lnTo>
                    <a:pt x="48285" y="27495"/>
                  </a:lnTo>
                  <a:lnTo>
                    <a:pt x="48412" y="27508"/>
                  </a:lnTo>
                  <a:lnTo>
                    <a:pt x="48539" y="27508"/>
                  </a:lnTo>
                  <a:lnTo>
                    <a:pt x="48704" y="27495"/>
                  </a:lnTo>
                  <a:lnTo>
                    <a:pt x="48907" y="27470"/>
                  </a:lnTo>
                  <a:lnTo>
                    <a:pt x="49136" y="27393"/>
                  </a:lnTo>
                  <a:lnTo>
                    <a:pt x="49301" y="27292"/>
                  </a:lnTo>
                  <a:lnTo>
                    <a:pt x="49491" y="27203"/>
                  </a:lnTo>
                  <a:lnTo>
                    <a:pt x="49618" y="27076"/>
                  </a:lnTo>
                  <a:lnTo>
                    <a:pt x="49707" y="26898"/>
                  </a:lnTo>
                  <a:lnTo>
                    <a:pt x="49720" y="26708"/>
                  </a:lnTo>
                  <a:close/>
                </a:path>
                <a:path w="55879" h="47625">
                  <a:moveTo>
                    <a:pt x="55245" y="11214"/>
                  </a:moveTo>
                  <a:lnTo>
                    <a:pt x="52755" y="10833"/>
                  </a:lnTo>
                  <a:lnTo>
                    <a:pt x="51282" y="14008"/>
                  </a:lnTo>
                  <a:lnTo>
                    <a:pt x="46697" y="10160"/>
                  </a:lnTo>
                  <a:lnTo>
                    <a:pt x="46545" y="9969"/>
                  </a:lnTo>
                  <a:lnTo>
                    <a:pt x="46228" y="9740"/>
                  </a:lnTo>
                  <a:lnTo>
                    <a:pt x="45910" y="9486"/>
                  </a:lnTo>
                  <a:lnTo>
                    <a:pt x="45504" y="9271"/>
                  </a:lnTo>
                  <a:lnTo>
                    <a:pt x="45326" y="9194"/>
                  </a:lnTo>
                  <a:lnTo>
                    <a:pt x="45123" y="9093"/>
                  </a:lnTo>
                  <a:lnTo>
                    <a:pt x="44678" y="8915"/>
                  </a:lnTo>
                  <a:lnTo>
                    <a:pt x="44450" y="8864"/>
                  </a:lnTo>
                  <a:lnTo>
                    <a:pt x="44196" y="8788"/>
                  </a:lnTo>
                  <a:lnTo>
                    <a:pt x="43726" y="8661"/>
                  </a:lnTo>
                  <a:lnTo>
                    <a:pt x="43510" y="8636"/>
                  </a:lnTo>
                  <a:lnTo>
                    <a:pt x="43383" y="8597"/>
                  </a:lnTo>
                  <a:lnTo>
                    <a:pt x="42672" y="10033"/>
                  </a:lnTo>
                  <a:lnTo>
                    <a:pt x="42799" y="10071"/>
                  </a:lnTo>
                  <a:lnTo>
                    <a:pt x="43129" y="10134"/>
                  </a:lnTo>
                  <a:lnTo>
                    <a:pt x="43256" y="10172"/>
                  </a:lnTo>
                  <a:lnTo>
                    <a:pt x="43586" y="10299"/>
                  </a:lnTo>
                  <a:lnTo>
                    <a:pt x="44018" y="10502"/>
                  </a:lnTo>
                  <a:lnTo>
                    <a:pt x="44170" y="10617"/>
                  </a:lnTo>
                  <a:lnTo>
                    <a:pt x="44335" y="10756"/>
                  </a:lnTo>
                  <a:lnTo>
                    <a:pt x="44475" y="10909"/>
                  </a:lnTo>
                  <a:lnTo>
                    <a:pt x="50761" y="16167"/>
                  </a:lnTo>
                  <a:lnTo>
                    <a:pt x="50965" y="16294"/>
                  </a:lnTo>
                  <a:lnTo>
                    <a:pt x="51130" y="16357"/>
                  </a:lnTo>
                  <a:lnTo>
                    <a:pt x="51295" y="16408"/>
                  </a:lnTo>
                  <a:lnTo>
                    <a:pt x="51511" y="16446"/>
                  </a:lnTo>
                  <a:lnTo>
                    <a:pt x="51638" y="16459"/>
                  </a:lnTo>
                  <a:lnTo>
                    <a:pt x="51981" y="16459"/>
                  </a:lnTo>
                  <a:lnTo>
                    <a:pt x="52146" y="16446"/>
                  </a:lnTo>
                  <a:lnTo>
                    <a:pt x="52273" y="16421"/>
                  </a:lnTo>
                  <a:lnTo>
                    <a:pt x="52451" y="16370"/>
                  </a:lnTo>
                  <a:lnTo>
                    <a:pt x="52666" y="16281"/>
                  </a:lnTo>
                  <a:lnTo>
                    <a:pt x="52832" y="16192"/>
                  </a:lnTo>
                  <a:lnTo>
                    <a:pt x="52959" y="16065"/>
                  </a:lnTo>
                  <a:lnTo>
                    <a:pt x="53047" y="15925"/>
                  </a:lnTo>
                  <a:lnTo>
                    <a:pt x="55245" y="11214"/>
                  </a:lnTo>
                  <a:close/>
                </a:path>
                <a:path w="55879" h="47625">
                  <a:moveTo>
                    <a:pt x="55283" y="10922"/>
                  </a:moveTo>
                  <a:lnTo>
                    <a:pt x="55219" y="10782"/>
                  </a:lnTo>
                  <a:lnTo>
                    <a:pt x="55105" y="10642"/>
                  </a:lnTo>
                  <a:lnTo>
                    <a:pt x="54978" y="10528"/>
                  </a:lnTo>
                  <a:lnTo>
                    <a:pt x="54838" y="10464"/>
                  </a:lnTo>
                  <a:lnTo>
                    <a:pt x="54622" y="10388"/>
                  </a:lnTo>
                  <a:lnTo>
                    <a:pt x="54495" y="10337"/>
                  </a:lnTo>
                  <a:lnTo>
                    <a:pt x="54368" y="10325"/>
                  </a:lnTo>
                  <a:lnTo>
                    <a:pt x="54140" y="10299"/>
                  </a:lnTo>
                  <a:lnTo>
                    <a:pt x="53886" y="10274"/>
                  </a:lnTo>
                  <a:lnTo>
                    <a:pt x="53759" y="10299"/>
                  </a:lnTo>
                  <a:lnTo>
                    <a:pt x="53530" y="10337"/>
                  </a:lnTo>
                  <a:lnTo>
                    <a:pt x="53289" y="10401"/>
                  </a:lnTo>
                  <a:lnTo>
                    <a:pt x="53136" y="10477"/>
                  </a:lnTo>
                  <a:lnTo>
                    <a:pt x="52971" y="10566"/>
                  </a:lnTo>
                  <a:lnTo>
                    <a:pt x="52844" y="10693"/>
                  </a:lnTo>
                  <a:lnTo>
                    <a:pt x="52755" y="10833"/>
                  </a:lnTo>
                  <a:lnTo>
                    <a:pt x="55232" y="11201"/>
                  </a:lnTo>
                  <a:lnTo>
                    <a:pt x="55283" y="10922"/>
                  </a:lnTo>
                  <a:close/>
                </a:path>
                <a:path w="55879" h="47625">
                  <a:moveTo>
                    <a:pt x="55524" y="5765"/>
                  </a:moveTo>
                  <a:lnTo>
                    <a:pt x="55499" y="5626"/>
                  </a:lnTo>
                  <a:lnTo>
                    <a:pt x="55397" y="5486"/>
                  </a:lnTo>
                  <a:lnTo>
                    <a:pt x="55283" y="5359"/>
                  </a:lnTo>
                  <a:lnTo>
                    <a:pt x="55143" y="5283"/>
                  </a:lnTo>
                  <a:lnTo>
                    <a:pt x="55003" y="5207"/>
                  </a:lnTo>
                  <a:lnTo>
                    <a:pt x="54737" y="5118"/>
                  </a:lnTo>
                  <a:lnTo>
                    <a:pt x="54533" y="5080"/>
                  </a:lnTo>
                  <a:lnTo>
                    <a:pt x="54305" y="5054"/>
                  </a:lnTo>
                  <a:lnTo>
                    <a:pt x="54063" y="5067"/>
                  </a:lnTo>
                  <a:lnTo>
                    <a:pt x="52768" y="5181"/>
                  </a:lnTo>
                  <a:lnTo>
                    <a:pt x="51676" y="5194"/>
                  </a:lnTo>
                  <a:lnTo>
                    <a:pt x="50558" y="5168"/>
                  </a:lnTo>
                  <a:lnTo>
                    <a:pt x="49479" y="5054"/>
                  </a:lnTo>
                  <a:lnTo>
                    <a:pt x="49022" y="4978"/>
                  </a:lnTo>
                  <a:lnTo>
                    <a:pt x="48895" y="4965"/>
                  </a:lnTo>
                  <a:lnTo>
                    <a:pt x="48755" y="4953"/>
                  </a:lnTo>
                  <a:lnTo>
                    <a:pt x="47790" y="4749"/>
                  </a:lnTo>
                  <a:lnTo>
                    <a:pt x="46748" y="4495"/>
                  </a:lnTo>
                  <a:lnTo>
                    <a:pt x="46291" y="4330"/>
                  </a:lnTo>
                  <a:lnTo>
                    <a:pt x="45808" y="4178"/>
                  </a:lnTo>
                  <a:lnTo>
                    <a:pt x="44907" y="3810"/>
                  </a:lnTo>
                  <a:lnTo>
                    <a:pt x="44615" y="3683"/>
                  </a:lnTo>
                  <a:lnTo>
                    <a:pt x="44450" y="3581"/>
                  </a:lnTo>
                  <a:lnTo>
                    <a:pt x="44310" y="3517"/>
                  </a:lnTo>
                  <a:lnTo>
                    <a:pt x="44069" y="3403"/>
                  </a:lnTo>
                  <a:lnTo>
                    <a:pt x="43853" y="3251"/>
                  </a:lnTo>
                  <a:lnTo>
                    <a:pt x="43700" y="3048"/>
                  </a:lnTo>
                  <a:lnTo>
                    <a:pt x="43586" y="2844"/>
                  </a:lnTo>
                  <a:lnTo>
                    <a:pt x="43548" y="2654"/>
                  </a:lnTo>
                  <a:lnTo>
                    <a:pt x="43599" y="2451"/>
                  </a:lnTo>
                  <a:lnTo>
                    <a:pt x="43675" y="2298"/>
                  </a:lnTo>
                  <a:lnTo>
                    <a:pt x="43967" y="2006"/>
                  </a:lnTo>
                  <a:lnTo>
                    <a:pt x="44208" y="1866"/>
                  </a:lnTo>
                  <a:lnTo>
                    <a:pt x="44500" y="1752"/>
                  </a:lnTo>
                  <a:lnTo>
                    <a:pt x="44653" y="1701"/>
                  </a:lnTo>
                  <a:lnTo>
                    <a:pt x="44831" y="1676"/>
                  </a:lnTo>
                  <a:lnTo>
                    <a:pt x="45008" y="1638"/>
                  </a:lnTo>
                  <a:lnTo>
                    <a:pt x="45186" y="1625"/>
                  </a:lnTo>
                  <a:lnTo>
                    <a:pt x="45351" y="1612"/>
                  </a:lnTo>
                  <a:lnTo>
                    <a:pt x="45935" y="1549"/>
                  </a:lnTo>
                  <a:lnTo>
                    <a:pt x="46101" y="1549"/>
                  </a:lnTo>
                  <a:lnTo>
                    <a:pt x="46647" y="1498"/>
                  </a:lnTo>
                  <a:lnTo>
                    <a:pt x="47752" y="1485"/>
                  </a:lnTo>
                  <a:lnTo>
                    <a:pt x="48869" y="1511"/>
                  </a:lnTo>
                  <a:lnTo>
                    <a:pt x="49949" y="1625"/>
                  </a:lnTo>
                  <a:lnTo>
                    <a:pt x="50469" y="1714"/>
                  </a:lnTo>
                  <a:lnTo>
                    <a:pt x="50647" y="1727"/>
                  </a:lnTo>
                  <a:lnTo>
                    <a:pt x="51041" y="1727"/>
                  </a:lnTo>
                  <a:lnTo>
                    <a:pt x="51219" y="1701"/>
                  </a:lnTo>
                  <a:lnTo>
                    <a:pt x="51460" y="1638"/>
                  </a:lnTo>
                  <a:lnTo>
                    <a:pt x="51612" y="1574"/>
                  </a:lnTo>
                  <a:lnTo>
                    <a:pt x="51777" y="1473"/>
                  </a:lnTo>
                  <a:lnTo>
                    <a:pt x="51930" y="1346"/>
                  </a:lnTo>
                  <a:lnTo>
                    <a:pt x="52044" y="1219"/>
                  </a:lnTo>
                  <a:lnTo>
                    <a:pt x="52082" y="1079"/>
                  </a:lnTo>
                  <a:lnTo>
                    <a:pt x="52082" y="850"/>
                  </a:lnTo>
                  <a:lnTo>
                    <a:pt x="52006" y="711"/>
                  </a:lnTo>
                  <a:lnTo>
                    <a:pt x="51879" y="596"/>
                  </a:lnTo>
                  <a:lnTo>
                    <a:pt x="51727" y="482"/>
                  </a:lnTo>
                  <a:lnTo>
                    <a:pt x="51574" y="406"/>
                  </a:lnTo>
                  <a:lnTo>
                    <a:pt x="51396" y="330"/>
                  </a:lnTo>
                  <a:lnTo>
                    <a:pt x="51193" y="279"/>
                  </a:lnTo>
                  <a:lnTo>
                    <a:pt x="50482" y="177"/>
                  </a:lnTo>
                  <a:lnTo>
                    <a:pt x="49149" y="50"/>
                  </a:lnTo>
                  <a:lnTo>
                    <a:pt x="48463" y="12"/>
                  </a:lnTo>
                  <a:lnTo>
                    <a:pt x="47790" y="0"/>
                  </a:lnTo>
                  <a:lnTo>
                    <a:pt x="46443" y="12"/>
                  </a:lnTo>
                  <a:lnTo>
                    <a:pt x="45580" y="101"/>
                  </a:lnTo>
                  <a:lnTo>
                    <a:pt x="45148" y="114"/>
                  </a:lnTo>
                  <a:lnTo>
                    <a:pt x="44945" y="139"/>
                  </a:lnTo>
                  <a:lnTo>
                    <a:pt x="44462" y="177"/>
                  </a:lnTo>
                  <a:lnTo>
                    <a:pt x="44246" y="228"/>
                  </a:lnTo>
                  <a:lnTo>
                    <a:pt x="44043" y="254"/>
                  </a:lnTo>
                  <a:lnTo>
                    <a:pt x="43624" y="342"/>
                  </a:lnTo>
                  <a:lnTo>
                    <a:pt x="41148" y="2006"/>
                  </a:lnTo>
                  <a:lnTo>
                    <a:pt x="41008" y="2374"/>
                  </a:lnTo>
                  <a:lnTo>
                    <a:pt x="40995" y="2514"/>
                  </a:lnTo>
                  <a:lnTo>
                    <a:pt x="40995" y="2870"/>
                  </a:lnTo>
                  <a:lnTo>
                    <a:pt x="41046" y="3124"/>
                  </a:lnTo>
                  <a:lnTo>
                    <a:pt x="41160" y="3352"/>
                  </a:lnTo>
                  <a:lnTo>
                    <a:pt x="41236" y="3479"/>
                  </a:lnTo>
                  <a:lnTo>
                    <a:pt x="41300" y="3606"/>
                  </a:lnTo>
                  <a:lnTo>
                    <a:pt x="42697" y="4686"/>
                  </a:lnTo>
                  <a:lnTo>
                    <a:pt x="43332" y="4978"/>
                  </a:lnTo>
                  <a:lnTo>
                    <a:pt x="44424" y="5422"/>
                  </a:lnTo>
                  <a:lnTo>
                    <a:pt x="45605" y="5829"/>
                  </a:lnTo>
                  <a:lnTo>
                    <a:pt x="46824" y="6134"/>
                  </a:lnTo>
                  <a:lnTo>
                    <a:pt x="47675" y="6299"/>
                  </a:lnTo>
                  <a:lnTo>
                    <a:pt x="48056" y="6388"/>
                  </a:lnTo>
                  <a:lnTo>
                    <a:pt x="48298" y="6413"/>
                  </a:lnTo>
                  <a:lnTo>
                    <a:pt x="48945" y="6502"/>
                  </a:lnTo>
                  <a:lnTo>
                    <a:pt x="50279" y="6629"/>
                  </a:lnTo>
                  <a:lnTo>
                    <a:pt x="50965" y="6667"/>
                  </a:lnTo>
                  <a:lnTo>
                    <a:pt x="51625" y="6680"/>
                  </a:lnTo>
                  <a:lnTo>
                    <a:pt x="52984" y="6667"/>
                  </a:lnTo>
                  <a:lnTo>
                    <a:pt x="53848" y="6578"/>
                  </a:lnTo>
                  <a:lnTo>
                    <a:pt x="54279" y="6565"/>
                  </a:lnTo>
                  <a:lnTo>
                    <a:pt x="54483" y="6540"/>
                  </a:lnTo>
                  <a:lnTo>
                    <a:pt x="54724" y="6489"/>
                  </a:lnTo>
                  <a:lnTo>
                    <a:pt x="54889" y="6438"/>
                  </a:lnTo>
                  <a:lnTo>
                    <a:pt x="55079" y="6350"/>
                  </a:lnTo>
                  <a:lnTo>
                    <a:pt x="55308" y="6210"/>
                  </a:lnTo>
                  <a:lnTo>
                    <a:pt x="55435" y="6083"/>
                  </a:lnTo>
                  <a:lnTo>
                    <a:pt x="55499" y="5943"/>
                  </a:lnTo>
                  <a:lnTo>
                    <a:pt x="55524" y="576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712988" y="1252473"/>
              <a:ext cx="701040" cy="442595"/>
            </a:xfrm>
            <a:custGeom>
              <a:avLst/>
              <a:gdLst/>
              <a:ahLst/>
              <a:cxnLst/>
              <a:rect l="l" t="t" r="r" b="b"/>
              <a:pathLst>
                <a:path w="701040" h="442594">
                  <a:moveTo>
                    <a:pt x="3632" y="364718"/>
                  </a:moveTo>
                  <a:lnTo>
                    <a:pt x="3543" y="364591"/>
                  </a:lnTo>
                  <a:lnTo>
                    <a:pt x="3390" y="364464"/>
                  </a:lnTo>
                  <a:lnTo>
                    <a:pt x="3238" y="364413"/>
                  </a:lnTo>
                  <a:lnTo>
                    <a:pt x="3060" y="364375"/>
                  </a:lnTo>
                  <a:lnTo>
                    <a:pt x="2870" y="364375"/>
                  </a:lnTo>
                  <a:lnTo>
                    <a:pt x="2743" y="364413"/>
                  </a:lnTo>
                  <a:lnTo>
                    <a:pt x="2578" y="364451"/>
                  </a:lnTo>
                  <a:lnTo>
                    <a:pt x="2413" y="364591"/>
                  </a:lnTo>
                  <a:lnTo>
                    <a:pt x="12" y="369684"/>
                  </a:lnTo>
                  <a:lnTo>
                    <a:pt x="0" y="369824"/>
                  </a:lnTo>
                  <a:lnTo>
                    <a:pt x="63" y="369951"/>
                  </a:lnTo>
                  <a:lnTo>
                    <a:pt x="190" y="370039"/>
                  </a:lnTo>
                  <a:lnTo>
                    <a:pt x="330" y="370116"/>
                  </a:lnTo>
                  <a:lnTo>
                    <a:pt x="457" y="370154"/>
                  </a:lnTo>
                  <a:lnTo>
                    <a:pt x="698" y="370166"/>
                  </a:lnTo>
                  <a:lnTo>
                    <a:pt x="825" y="370154"/>
                  </a:lnTo>
                  <a:lnTo>
                    <a:pt x="977" y="370103"/>
                  </a:lnTo>
                  <a:lnTo>
                    <a:pt x="1104" y="370065"/>
                  </a:lnTo>
                  <a:lnTo>
                    <a:pt x="1244" y="369938"/>
                  </a:lnTo>
                  <a:lnTo>
                    <a:pt x="3581" y="364858"/>
                  </a:lnTo>
                  <a:lnTo>
                    <a:pt x="3632" y="364718"/>
                  </a:lnTo>
                  <a:close/>
                </a:path>
                <a:path w="701040" h="442594">
                  <a:moveTo>
                    <a:pt x="14046" y="366331"/>
                  </a:moveTo>
                  <a:lnTo>
                    <a:pt x="13944" y="366179"/>
                  </a:lnTo>
                  <a:lnTo>
                    <a:pt x="13804" y="366064"/>
                  </a:lnTo>
                  <a:lnTo>
                    <a:pt x="13665" y="366026"/>
                  </a:lnTo>
                  <a:lnTo>
                    <a:pt x="13538" y="365988"/>
                  </a:lnTo>
                  <a:lnTo>
                    <a:pt x="13296" y="365975"/>
                  </a:lnTo>
                  <a:lnTo>
                    <a:pt x="13144" y="366014"/>
                  </a:lnTo>
                  <a:lnTo>
                    <a:pt x="12992" y="366052"/>
                  </a:lnTo>
                  <a:lnTo>
                    <a:pt x="12827" y="366179"/>
                  </a:lnTo>
                  <a:lnTo>
                    <a:pt x="10439" y="371297"/>
                  </a:lnTo>
                  <a:lnTo>
                    <a:pt x="10426" y="371462"/>
                  </a:lnTo>
                  <a:lnTo>
                    <a:pt x="10528" y="371602"/>
                  </a:lnTo>
                  <a:lnTo>
                    <a:pt x="10680" y="371703"/>
                  </a:lnTo>
                  <a:lnTo>
                    <a:pt x="10820" y="371754"/>
                  </a:lnTo>
                  <a:lnTo>
                    <a:pt x="10998" y="371779"/>
                  </a:lnTo>
                  <a:lnTo>
                    <a:pt x="11163" y="371779"/>
                  </a:lnTo>
                  <a:lnTo>
                    <a:pt x="11315" y="371754"/>
                  </a:lnTo>
                  <a:lnTo>
                    <a:pt x="11468" y="371690"/>
                  </a:lnTo>
                  <a:lnTo>
                    <a:pt x="11607" y="371614"/>
                  </a:lnTo>
                  <a:lnTo>
                    <a:pt x="11696" y="371487"/>
                  </a:lnTo>
                  <a:lnTo>
                    <a:pt x="14020" y="366458"/>
                  </a:lnTo>
                  <a:lnTo>
                    <a:pt x="14046" y="366331"/>
                  </a:lnTo>
                  <a:close/>
                </a:path>
                <a:path w="701040" h="442594">
                  <a:moveTo>
                    <a:pt x="23533" y="332016"/>
                  </a:moveTo>
                  <a:lnTo>
                    <a:pt x="23431" y="331876"/>
                  </a:lnTo>
                  <a:lnTo>
                    <a:pt x="23291" y="331762"/>
                  </a:lnTo>
                  <a:lnTo>
                    <a:pt x="23139" y="331711"/>
                  </a:lnTo>
                  <a:lnTo>
                    <a:pt x="14033" y="330301"/>
                  </a:lnTo>
                  <a:lnTo>
                    <a:pt x="13741" y="330288"/>
                  </a:lnTo>
                  <a:lnTo>
                    <a:pt x="13563" y="330339"/>
                  </a:lnTo>
                  <a:lnTo>
                    <a:pt x="13423" y="330377"/>
                  </a:lnTo>
                  <a:lnTo>
                    <a:pt x="13296" y="330492"/>
                  </a:lnTo>
                  <a:lnTo>
                    <a:pt x="13208" y="330631"/>
                  </a:lnTo>
                  <a:lnTo>
                    <a:pt x="13246" y="330771"/>
                  </a:lnTo>
                  <a:lnTo>
                    <a:pt x="13385" y="330911"/>
                  </a:lnTo>
                  <a:lnTo>
                    <a:pt x="13550" y="330987"/>
                  </a:lnTo>
                  <a:lnTo>
                    <a:pt x="13690" y="331012"/>
                  </a:lnTo>
                  <a:lnTo>
                    <a:pt x="22707" y="332409"/>
                  </a:lnTo>
                  <a:lnTo>
                    <a:pt x="22974" y="332422"/>
                  </a:lnTo>
                  <a:lnTo>
                    <a:pt x="23101" y="332409"/>
                  </a:lnTo>
                  <a:lnTo>
                    <a:pt x="23241" y="332359"/>
                  </a:lnTo>
                  <a:lnTo>
                    <a:pt x="23380" y="332282"/>
                  </a:lnTo>
                  <a:lnTo>
                    <a:pt x="23495" y="332143"/>
                  </a:lnTo>
                  <a:lnTo>
                    <a:pt x="23533" y="332016"/>
                  </a:lnTo>
                  <a:close/>
                </a:path>
                <a:path w="701040" h="442594">
                  <a:moveTo>
                    <a:pt x="27368" y="322376"/>
                  </a:moveTo>
                  <a:lnTo>
                    <a:pt x="18046" y="320941"/>
                  </a:lnTo>
                  <a:lnTo>
                    <a:pt x="17767" y="320916"/>
                  </a:lnTo>
                  <a:lnTo>
                    <a:pt x="17640" y="320941"/>
                  </a:lnTo>
                  <a:lnTo>
                    <a:pt x="17449" y="321005"/>
                  </a:lnTo>
                  <a:lnTo>
                    <a:pt x="17310" y="321119"/>
                  </a:lnTo>
                  <a:lnTo>
                    <a:pt x="17233" y="321246"/>
                  </a:lnTo>
                  <a:lnTo>
                    <a:pt x="17272" y="321386"/>
                  </a:lnTo>
                  <a:lnTo>
                    <a:pt x="17386" y="321525"/>
                  </a:lnTo>
                  <a:lnTo>
                    <a:pt x="17513" y="321589"/>
                  </a:lnTo>
                  <a:lnTo>
                    <a:pt x="17691" y="321640"/>
                  </a:lnTo>
                  <a:lnTo>
                    <a:pt x="27038" y="323088"/>
                  </a:lnTo>
                  <a:lnTo>
                    <a:pt x="27368" y="322376"/>
                  </a:lnTo>
                  <a:close/>
                </a:path>
                <a:path w="701040" h="442594">
                  <a:moveTo>
                    <a:pt x="27863" y="322707"/>
                  </a:moveTo>
                  <a:lnTo>
                    <a:pt x="27724" y="322503"/>
                  </a:lnTo>
                  <a:lnTo>
                    <a:pt x="27597" y="322440"/>
                  </a:lnTo>
                  <a:lnTo>
                    <a:pt x="27470" y="322389"/>
                  </a:lnTo>
                  <a:lnTo>
                    <a:pt x="27038" y="323088"/>
                  </a:lnTo>
                  <a:lnTo>
                    <a:pt x="27317" y="323100"/>
                  </a:lnTo>
                  <a:lnTo>
                    <a:pt x="27444" y="323088"/>
                  </a:lnTo>
                  <a:lnTo>
                    <a:pt x="27647" y="323011"/>
                  </a:lnTo>
                  <a:lnTo>
                    <a:pt x="27787" y="322922"/>
                  </a:lnTo>
                  <a:lnTo>
                    <a:pt x="27838" y="322757"/>
                  </a:lnTo>
                  <a:close/>
                </a:path>
                <a:path w="701040" h="442594">
                  <a:moveTo>
                    <a:pt x="77863" y="433476"/>
                  </a:moveTo>
                  <a:lnTo>
                    <a:pt x="77787" y="433120"/>
                  </a:lnTo>
                  <a:lnTo>
                    <a:pt x="77609" y="432739"/>
                  </a:lnTo>
                  <a:lnTo>
                    <a:pt x="77317" y="432841"/>
                  </a:lnTo>
                  <a:lnTo>
                    <a:pt x="77177" y="432981"/>
                  </a:lnTo>
                  <a:lnTo>
                    <a:pt x="77152" y="433171"/>
                  </a:lnTo>
                  <a:lnTo>
                    <a:pt x="77330" y="433374"/>
                  </a:lnTo>
                  <a:lnTo>
                    <a:pt x="77457" y="433438"/>
                  </a:lnTo>
                  <a:lnTo>
                    <a:pt x="77863" y="433476"/>
                  </a:lnTo>
                  <a:close/>
                </a:path>
                <a:path w="701040" h="442594">
                  <a:moveTo>
                    <a:pt x="80733" y="439483"/>
                  </a:moveTo>
                  <a:lnTo>
                    <a:pt x="80403" y="438759"/>
                  </a:lnTo>
                  <a:lnTo>
                    <a:pt x="80251" y="438785"/>
                  </a:lnTo>
                  <a:lnTo>
                    <a:pt x="80098" y="438861"/>
                  </a:lnTo>
                  <a:lnTo>
                    <a:pt x="79959" y="438988"/>
                  </a:lnTo>
                  <a:lnTo>
                    <a:pt x="79921" y="439127"/>
                  </a:lnTo>
                  <a:lnTo>
                    <a:pt x="79971" y="439267"/>
                  </a:lnTo>
                  <a:lnTo>
                    <a:pt x="80111" y="439381"/>
                  </a:lnTo>
                  <a:lnTo>
                    <a:pt x="80238" y="439432"/>
                  </a:lnTo>
                  <a:lnTo>
                    <a:pt x="80365" y="439470"/>
                  </a:lnTo>
                  <a:lnTo>
                    <a:pt x="80733" y="439483"/>
                  </a:lnTo>
                  <a:close/>
                </a:path>
                <a:path w="701040" h="442594">
                  <a:moveTo>
                    <a:pt x="87147" y="431673"/>
                  </a:moveTo>
                  <a:lnTo>
                    <a:pt x="86969" y="431482"/>
                  </a:lnTo>
                  <a:lnTo>
                    <a:pt x="86829" y="431419"/>
                  </a:lnTo>
                  <a:lnTo>
                    <a:pt x="86690" y="431393"/>
                  </a:lnTo>
                  <a:lnTo>
                    <a:pt x="86436" y="431380"/>
                  </a:lnTo>
                  <a:lnTo>
                    <a:pt x="77622" y="432739"/>
                  </a:lnTo>
                  <a:lnTo>
                    <a:pt x="77787" y="433120"/>
                  </a:lnTo>
                  <a:lnTo>
                    <a:pt x="77965" y="433463"/>
                  </a:lnTo>
                  <a:lnTo>
                    <a:pt x="86677" y="432117"/>
                  </a:lnTo>
                  <a:lnTo>
                    <a:pt x="86829" y="432066"/>
                  </a:lnTo>
                  <a:lnTo>
                    <a:pt x="86982" y="432015"/>
                  </a:lnTo>
                  <a:lnTo>
                    <a:pt x="87122" y="431876"/>
                  </a:lnTo>
                  <a:lnTo>
                    <a:pt x="87147" y="431673"/>
                  </a:lnTo>
                  <a:close/>
                </a:path>
                <a:path w="701040" h="442594">
                  <a:moveTo>
                    <a:pt x="89941" y="437756"/>
                  </a:moveTo>
                  <a:lnTo>
                    <a:pt x="89890" y="437616"/>
                  </a:lnTo>
                  <a:lnTo>
                    <a:pt x="89750" y="437489"/>
                  </a:lnTo>
                  <a:lnTo>
                    <a:pt x="89623" y="437451"/>
                  </a:lnTo>
                  <a:lnTo>
                    <a:pt x="89496" y="437413"/>
                  </a:lnTo>
                  <a:lnTo>
                    <a:pt x="89141" y="437400"/>
                  </a:lnTo>
                  <a:lnTo>
                    <a:pt x="80429" y="438759"/>
                  </a:lnTo>
                  <a:lnTo>
                    <a:pt x="80759" y="439483"/>
                  </a:lnTo>
                  <a:lnTo>
                    <a:pt x="89458" y="438124"/>
                  </a:lnTo>
                  <a:lnTo>
                    <a:pt x="89611" y="438099"/>
                  </a:lnTo>
                  <a:lnTo>
                    <a:pt x="89763" y="438023"/>
                  </a:lnTo>
                  <a:lnTo>
                    <a:pt x="89903" y="437896"/>
                  </a:lnTo>
                  <a:lnTo>
                    <a:pt x="89941" y="437756"/>
                  </a:lnTo>
                  <a:close/>
                </a:path>
                <a:path w="701040" h="442594">
                  <a:moveTo>
                    <a:pt x="212953" y="441655"/>
                  </a:moveTo>
                  <a:lnTo>
                    <a:pt x="206578" y="437984"/>
                  </a:lnTo>
                  <a:lnTo>
                    <a:pt x="206451" y="437921"/>
                  </a:lnTo>
                  <a:lnTo>
                    <a:pt x="206286" y="437870"/>
                  </a:lnTo>
                  <a:lnTo>
                    <a:pt x="205955" y="437870"/>
                  </a:lnTo>
                  <a:lnTo>
                    <a:pt x="205790" y="437921"/>
                  </a:lnTo>
                  <a:lnTo>
                    <a:pt x="205651" y="437997"/>
                  </a:lnTo>
                  <a:lnTo>
                    <a:pt x="205524" y="438099"/>
                  </a:lnTo>
                  <a:lnTo>
                    <a:pt x="205473" y="438289"/>
                  </a:lnTo>
                  <a:lnTo>
                    <a:pt x="205600" y="438454"/>
                  </a:lnTo>
                  <a:lnTo>
                    <a:pt x="212039" y="442175"/>
                  </a:lnTo>
                  <a:lnTo>
                    <a:pt x="212953" y="441655"/>
                  </a:lnTo>
                  <a:close/>
                </a:path>
                <a:path w="701040" h="442594">
                  <a:moveTo>
                    <a:pt x="213144" y="441871"/>
                  </a:moveTo>
                  <a:lnTo>
                    <a:pt x="213042" y="441731"/>
                  </a:lnTo>
                  <a:lnTo>
                    <a:pt x="212039" y="442188"/>
                  </a:lnTo>
                  <a:lnTo>
                    <a:pt x="212166" y="442239"/>
                  </a:lnTo>
                  <a:lnTo>
                    <a:pt x="212331" y="442290"/>
                  </a:lnTo>
                  <a:lnTo>
                    <a:pt x="212598" y="442302"/>
                  </a:lnTo>
                  <a:lnTo>
                    <a:pt x="212737" y="442264"/>
                  </a:lnTo>
                  <a:lnTo>
                    <a:pt x="212864" y="442239"/>
                  </a:lnTo>
                  <a:lnTo>
                    <a:pt x="213017" y="442150"/>
                  </a:lnTo>
                  <a:lnTo>
                    <a:pt x="213118" y="442010"/>
                  </a:lnTo>
                  <a:lnTo>
                    <a:pt x="213144" y="441871"/>
                  </a:lnTo>
                  <a:close/>
                </a:path>
                <a:path w="701040" h="442594">
                  <a:moveTo>
                    <a:pt x="220776" y="437489"/>
                  </a:moveTo>
                  <a:lnTo>
                    <a:pt x="220649" y="437299"/>
                  </a:lnTo>
                  <a:lnTo>
                    <a:pt x="214198" y="433578"/>
                  </a:lnTo>
                  <a:lnTo>
                    <a:pt x="214045" y="433666"/>
                  </a:lnTo>
                  <a:lnTo>
                    <a:pt x="214071" y="433514"/>
                  </a:lnTo>
                  <a:lnTo>
                    <a:pt x="213868" y="433463"/>
                  </a:lnTo>
                  <a:lnTo>
                    <a:pt x="213652" y="433451"/>
                  </a:lnTo>
                  <a:lnTo>
                    <a:pt x="213385" y="433514"/>
                  </a:lnTo>
                  <a:lnTo>
                    <a:pt x="213156" y="433666"/>
                  </a:lnTo>
                  <a:lnTo>
                    <a:pt x="213156" y="433997"/>
                  </a:lnTo>
                  <a:lnTo>
                    <a:pt x="213283" y="434086"/>
                  </a:lnTo>
                  <a:lnTo>
                    <a:pt x="219659" y="437769"/>
                  </a:lnTo>
                  <a:lnTo>
                    <a:pt x="219798" y="437832"/>
                  </a:lnTo>
                  <a:lnTo>
                    <a:pt x="219964" y="437883"/>
                  </a:lnTo>
                  <a:lnTo>
                    <a:pt x="220281" y="437883"/>
                  </a:lnTo>
                  <a:lnTo>
                    <a:pt x="220446" y="437832"/>
                  </a:lnTo>
                  <a:lnTo>
                    <a:pt x="220599" y="437756"/>
                  </a:lnTo>
                  <a:lnTo>
                    <a:pt x="220726" y="437654"/>
                  </a:lnTo>
                  <a:lnTo>
                    <a:pt x="220776" y="437489"/>
                  </a:lnTo>
                  <a:close/>
                </a:path>
                <a:path w="701040" h="442594">
                  <a:moveTo>
                    <a:pt x="230860" y="431304"/>
                  </a:moveTo>
                  <a:lnTo>
                    <a:pt x="224497" y="427634"/>
                  </a:lnTo>
                  <a:lnTo>
                    <a:pt x="224358" y="427570"/>
                  </a:lnTo>
                  <a:lnTo>
                    <a:pt x="224193" y="427520"/>
                  </a:lnTo>
                  <a:lnTo>
                    <a:pt x="224066" y="427507"/>
                  </a:lnTo>
                  <a:lnTo>
                    <a:pt x="223939" y="427520"/>
                  </a:lnTo>
                  <a:lnTo>
                    <a:pt x="223812" y="427532"/>
                  </a:lnTo>
                  <a:lnTo>
                    <a:pt x="223685" y="427583"/>
                  </a:lnTo>
                  <a:lnTo>
                    <a:pt x="223558" y="427647"/>
                  </a:lnTo>
                  <a:lnTo>
                    <a:pt x="223431" y="427748"/>
                  </a:lnTo>
                  <a:lnTo>
                    <a:pt x="223380" y="427888"/>
                  </a:lnTo>
                  <a:lnTo>
                    <a:pt x="223431" y="428028"/>
                  </a:lnTo>
                  <a:lnTo>
                    <a:pt x="223558" y="428142"/>
                  </a:lnTo>
                  <a:lnTo>
                    <a:pt x="229958" y="431825"/>
                  </a:lnTo>
                  <a:lnTo>
                    <a:pt x="230860" y="431304"/>
                  </a:lnTo>
                  <a:close/>
                </a:path>
                <a:path w="701040" h="442594">
                  <a:moveTo>
                    <a:pt x="231076" y="431571"/>
                  </a:moveTo>
                  <a:lnTo>
                    <a:pt x="231025" y="431444"/>
                  </a:lnTo>
                  <a:lnTo>
                    <a:pt x="230898" y="431317"/>
                  </a:lnTo>
                  <a:lnTo>
                    <a:pt x="229958" y="431825"/>
                  </a:lnTo>
                  <a:lnTo>
                    <a:pt x="230085" y="431888"/>
                  </a:lnTo>
                  <a:lnTo>
                    <a:pt x="230212" y="431927"/>
                  </a:lnTo>
                  <a:lnTo>
                    <a:pt x="230390" y="431952"/>
                  </a:lnTo>
                  <a:lnTo>
                    <a:pt x="230517" y="431939"/>
                  </a:lnTo>
                  <a:lnTo>
                    <a:pt x="230644" y="431927"/>
                  </a:lnTo>
                  <a:lnTo>
                    <a:pt x="230784" y="431876"/>
                  </a:lnTo>
                  <a:lnTo>
                    <a:pt x="230936" y="431787"/>
                  </a:lnTo>
                  <a:lnTo>
                    <a:pt x="231038" y="431660"/>
                  </a:lnTo>
                  <a:close/>
                </a:path>
                <a:path w="701040" h="442594">
                  <a:moveTo>
                    <a:pt x="238696" y="427126"/>
                  </a:moveTo>
                  <a:lnTo>
                    <a:pt x="238531" y="426923"/>
                  </a:lnTo>
                  <a:lnTo>
                    <a:pt x="232117" y="423227"/>
                  </a:lnTo>
                  <a:lnTo>
                    <a:pt x="231990" y="423176"/>
                  </a:lnTo>
                  <a:lnTo>
                    <a:pt x="231825" y="423125"/>
                  </a:lnTo>
                  <a:lnTo>
                    <a:pt x="231546" y="423113"/>
                  </a:lnTo>
                  <a:lnTo>
                    <a:pt x="231419" y="423151"/>
                  </a:lnTo>
                  <a:lnTo>
                    <a:pt x="231292" y="423176"/>
                  </a:lnTo>
                  <a:lnTo>
                    <a:pt x="231140" y="423265"/>
                  </a:lnTo>
                  <a:lnTo>
                    <a:pt x="231038" y="423405"/>
                  </a:lnTo>
                  <a:lnTo>
                    <a:pt x="231013" y="423532"/>
                  </a:lnTo>
                  <a:lnTo>
                    <a:pt x="231114" y="423672"/>
                  </a:lnTo>
                  <a:lnTo>
                    <a:pt x="237591" y="427431"/>
                  </a:lnTo>
                  <a:lnTo>
                    <a:pt x="237718" y="427494"/>
                  </a:lnTo>
                  <a:lnTo>
                    <a:pt x="237883" y="427532"/>
                  </a:lnTo>
                  <a:lnTo>
                    <a:pt x="238175" y="427545"/>
                  </a:lnTo>
                  <a:lnTo>
                    <a:pt x="238302" y="427507"/>
                  </a:lnTo>
                  <a:lnTo>
                    <a:pt x="238429" y="427469"/>
                  </a:lnTo>
                  <a:lnTo>
                    <a:pt x="238569" y="427393"/>
                  </a:lnTo>
                  <a:lnTo>
                    <a:pt x="238671" y="427253"/>
                  </a:lnTo>
                  <a:lnTo>
                    <a:pt x="238696" y="427126"/>
                  </a:lnTo>
                  <a:close/>
                </a:path>
                <a:path w="701040" h="442594">
                  <a:moveTo>
                    <a:pt x="333311" y="9893"/>
                  </a:moveTo>
                  <a:lnTo>
                    <a:pt x="328028" y="3060"/>
                  </a:lnTo>
                  <a:lnTo>
                    <a:pt x="327418" y="2692"/>
                  </a:lnTo>
                  <a:lnTo>
                    <a:pt x="326047" y="2044"/>
                  </a:lnTo>
                  <a:lnTo>
                    <a:pt x="316179" y="0"/>
                  </a:lnTo>
                  <a:lnTo>
                    <a:pt x="314413" y="0"/>
                  </a:lnTo>
                  <a:lnTo>
                    <a:pt x="297268" y="9906"/>
                  </a:lnTo>
                  <a:lnTo>
                    <a:pt x="297268" y="10922"/>
                  </a:lnTo>
                  <a:lnTo>
                    <a:pt x="302539" y="17767"/>
                  </a:lnTo>
                  <a:lnTo>
                    <a:pt x="303161" y="18148"/>
                  </a:lnTo>
                  <a:lnTo>
                    <a:pt x="314401" y="20815"/>
                  </a:lnTo>
                  <a:lnTo>
                    <a:pt x="316166" y="20815"/>
                  </a:lnTo>
                  <a:lnTo>
                    <a:pt x="333311" y="10922"/>
                  </a:lnTo>
                  <a:lnTo>
                    <a:pt x="333311" y="9893"/>
                  </a:lnTo>
                  <a:close/>
                </a:path>
                <a:path w="701040" h="442594">
                  <a:moveTo>
                    <a:pt x="586397" y="309816"/>
                  </a:moveTo>
                  <a:lnTo>
                    <a:pt x="586371" y="309689"/>
                  </a:lnTo>
                  <a:lnTo>
                    <a:pt x="586143" y="309422"/>
                  </a:lnTo>
                  <a:lnTo>
                    <a:pt x="585978" y="309308"/>
                  </a:lnTo>
                  <a:lnTo>
                    <a:pt x="585812" y="309232"/>
                  </a:lnTo>
                  <a:lnTo>
                    <a:pt x="585635" y="309181"/>
                  </a:lnTo>
                  <a:lnTo>
                    <a:pt x="585457" y="309092"/>
                  </a:lnTo>
                  <a:lnTo>
                    <a:pt x="585190" y="308952"/>
                  </a:lnTo>
                  <a:lnTo>
                    <a:pt x="584962" y="308775"/>
                  </a:lnTo>
                  <a:lnTo>
                    <a:pt x="584758" y="308622"/>
                  </a:lnTo>
                  <a:lnTo>
                    <a:pt x="584225" y="307771"/>
                  </a:lnTo>
                  <a:lnTo>
                    <a:pt x="584174" y="307467"/>
                  </a:lnTo>
                  <a:lnTo>
                    <a:pt x="584263" y="307060"/>
                  </a:lnTo>
                  <a:lnTo>
                    <a:pt x="581812" y="306590"/>
                  </a:lnTo>
                  <a:lnTo>
                    <a:pt x="581736" y="306743"/>
                  </a:lnTo>
                  <a:lnTo>
                    <a:pt x="581647" y="307098"/>
                  </a:lnTo>
                  <a:lnTo>
                    <a:pt x="581634" y="307289"/>
                  </a:lnTo>
                  <a:lnTo>
                    <a:pt x="581596" y="307441"/>
                  </a:lnTo>
                  <a:lnTo>
                    <a:pt x="582434" y="309270"/>
                  </a:lnTo>
                  <a:lnTo>
                    <a:pt x="582587" y="309422"/>
                  </a:lnTo>
                  <a:lnTo>
                    <a:pt x="584428" y="310489"/>
                  </a:lnTo>
                  <a:lnTo>
                    <a:pt x="584644" y="310553"/>
                  </a:lnTo>
                  <a:lnTo>
                    <a:pt x="584822" y="310591"/>
                  </a:lnTo>
                  <a:lnTo>
                    <a:pt x="585330" y="310603"/>
                  </a:lnTo>
                  <a:lnTo>
                    <a:pt x="585571" y="310553"/>
                  </a:lnTo>
                  <a:lnTo>
                    <a:pt x="585787" y="310502"/>
                  </a:lnTo>
                  <a:lnTo>
                    <a:pt x="586003" y="310400"/>
                  </a:lnTo>
                  <a:lnTo>
                    <a:pt x="586155" y="310299"/>
                  </a:lnTo>
                  <a:lnTo>
                    <a:pt x="586270" y="310172"/>
                  </a:lnTo>
                  <a:lnTo>
                    <a:pt x="586371" y="310032"/>
                  </a:lnTo>
                  <a:lnTo>
                    <a:pt x="586397" y="309892"/>
                  </a:lnTo>
                  <a:close/>
                </a:path>
                <a:path w="701040" h="442594">
                  <a:moveTo>
                    <a:pt x="588035" y="304495"/>
                  </a:moveTo>
                  <a:lnTo>
                    <a:pt x="587857" y="304482"/>
                  </a:lnTo>
                  <a:lnTo>
                    <a:pt x="587298" y="304406"/>
                  </a:lnTo>
                  <a:lnTo>
                    <a:pt x="587044" y="304406"/>
                  </a:lnTo>
                  <a:lnTo>
                    <a:pt x="586803" y="304393"/>
                  </a:lnTo>
                  <a:lnTo>
                    <a:pt x="585787" y="304431"/>
                  </a:lnTo>
                  <a:lnTo>
                    <a:pt x="582688" y="305562"/>
                  </a:lnTo>
                  <a:lnTo>
                    <a:pt x="582536" y="305650"/>
                  </a:lnTo>
                  <a:lnTo>
                    <a:pt x="582269" y="305917"/>
                  </a:lnTo>
                  <a:lnTo>
                    <a:pt x="582053" y="306171"/>
                  </a:lnTo>
                  <a:lnTo>
                    <a:pt x="581875" y="306438"/>
                  </a:lnTo>
                  <a:lnTo>
                    <a:pt x="581812" y="306578"/>
                  </a:lnTo>
                  <a:lnTo>
                    <a:pt x="584301" y="306946"/>
                  </a:lnTo>
                  <a:lnTo>
                    <a:pt x="584415" y="306768"/>
                  </a:lnTo>
                  <a:lnTo>
                    <a:pt x="584504" y="306641"/>
                  </a:lnTo>
                  <a:lnTo>
                    <a:pt x="584796" y="306387"/>
                  </a:lnTo>
                  <a:lnTo>
                    <a:pt x="584974" y="306285"/>
                  </a:lnTo>
                  <a:lnTo>
                    <a:pt x="585139" y="306209"/>
                  </a:lnTo>
                  <a:lnTo>
                    <a:pt x="585457" y="306082"/>
                  </a:lnTo>
                  <a:lnTo>
                    <a:pt x="585914" y="305955"/>
                  </a:lnTo>
                  <a:lnTo>
                    <a:pt x="586270" y="305917"/>
                  </a:lnTo>
                  <a:lnTo>
                    <a:pt x="586511" y="305879"/>
                  </a:lnTo>
                  <a:lnTo>
                    <a:pt x="586879" y="305879"/>
                  </a:lnTo>
                  <a:lnTo>
                    <a:pt x="587006" y="305904"/>
                  </a:lnTo>
                  <a:lnTo>
                    <a:pt x="587273" y="305930"/>
                  </a:lnTo>
                  <a:lnTo>
                    <a:pt x="588035" y="304495"/>
                  </a:lnTo>
                  <a:close/>
                </a:path>
                <a:path w="701040" h="442594">
                  <a:moveTo>
                    <a:pt x="594880" y="317741"/>
                  </a:moveTo>
                  <a:lnTo>
                    <a:pt x="594868" y="317487"/>
                  </a:lnTo>
                  <a:lnTo>
                    <a:pt x="594791" y="317246"/>
                  </a:lnTo>
                  <a:lnTo>
                    <a:pt x="594690" y="317017"/>
                  </a:lnTo>
                  <a:lnTo>
                    <a:pt x="594614" y="316890"/>
                  </a:lnTo>
                  <a:lnTo>
                    <a:pt x="594563" y="316763"/>
                  </a:lnTo>
                  <a:lnTo>
                    <a:pt x="594385" y="316534"/>
                  </a:lnTo>
                  <a:lnTo>
                    <a:pt x="594156" y="316331"/>
                  </a:lnTo>
                  <a:lnTo>
                    <a:pt x="593915" y="316115"/>
                  </a:lnTo>
                  <a:lnTo>
                    <a:pt x="593788" y="316026"/>
                  </a:lnTo>
                  <a:lnTo>
                    <a:pt x="593305" y="315747"/>
                  </a:lnTo>
                  <a:lnTo>
                    <a:pt x="593153" y="315683"/>
                  </a:lnTo>
                  <a:lnTo>
                    <a:pt x="592988" y="315620"/>
                  </a:lnTo>
                  <a:lnTo>
                    <a:pt x="592861" y="315582"/>
                  </a:lnTo>
                  <a:lnTo>
                    <a:pt x="592734" y="315544"/>
                  </a:lnTo>
                  <a:lnTo>
                    <a:pt x="588175" y="314083"/>
                  </a:lnTo>
                  <a:lnTo>
                    <a:pt x="587756" y="313994"/>
                  </a:lnTo>
                  <a:lnTo>
                    <a:pt x="587552" y="313982"/>
                  </a:lnTo>
                  <a:lnTo>
                    <a:pt x="587387" y="313956"/>
                  </a:lnTo>
                  <a:lnTo>
                    <a:pt x="587006" y="313956"/>
                  </a:lnTo>
                  <a:lnTo>
                    <a:pt x="586765" y="313994"/>
                  </a:lnTo>
                  <a:lnTo>
                    <a:pt x="586600" y="314045"/>
                  </a:lnTo>
                  <a:lnTo>
                    <a:pt x="586397" y="314134"/>
                  </a:lnTo>
                  <a:lnTo>
                    <a:pt x="586206" y="314248"/>
                  </a:lnTo>
                  <a:lnTo>
                    <a:pt x="586054" y="314401"/>
                  </a:lnTo>
                  <a:lnTo>
                    <a:pt x="585978" y="314528"/>
                  </a:lnTo>
                  <a:lnTo>
                    <a:pt x="585952" y="314756"/>
                  </a:lnTo>
                  <a:lnTo>
                    <a:pt x="585990" y="314909"/>
                  </a:lnTo>
                  <a:lnTo>
                    <a:pt x="586092" y="315048"/>
                  </a:lnTo>
                  <a:lnTo>
                    <a:pt x="586270" y="315175"/>
                  </a:lnTo>
                  <a:lnTo>
                    <a:pt x="586409" y="315264"/>
                  </a:lnTo>
                  <a:lnTo>
                    <a:pt x="586613" y="315341"/>
                  </a:lnTo>
                  <a:lnTo>
                    <a:pt x="586841" y="315404"/>
                  </a:lnTo>
                  <a:lnTo>
                    <a:pt x="587057" y="315429"/>
                  </a:lnTo>
                  <a:lnTo>
                    <a:pt x="587540" y="315531"/>
                  </a:lnTo>
                  <a:lnTo>
                    <a:pt x="588060" y="315633"/>
                  </a:lnTo>
                  <a:lnTo>
                    <a:pt x="589102" y="315887"/>
                  </a:lnTo>
                  <a:lnTo>
                    <a:pt x="589559" y="316052"/>
                  </a:lnTo>
                  <a:lnTo>
                    <a:pt x="590042" y="316204"/>
                  </a:lnTo>
                  <a:lnTo>
                    <a:pt x="590931" y="316572"/>
                  </a:lnTo>
                  <a:lnTo>
                    <a:pt x="591350" y="316776"/>
                  </a:lnTo>
                  <a:lnTo>
                    <a:pt x="591502" y="316852"/>
                  </a:lnTo>
                  <a:lnTo>
                    <a:pt x="591654" y="316903"/>
                  </a:lnTo>
                  <a:lnTo>
                    <a:pt x="591781" y="316966"/>
                  </a:lnTo>
                  <a:lnTo>
                    <a:pt x="591997" y="317119"/>
                  </a:lnTo>
                  <a:lnTo>
                    <a:pt x="592150" y="317309"/>
                  </a:lnTo>
                  <a:lnTo>
                    <a:pt x="592277" y="317525"/>
                  </a:lnTo>
                  <a:lnTo>
                    <a:pt x="592302" y="317728"/>
                  </a:lnTo>
                  <a:lnTo>
                    <a:pt x="592226" y="317944"/>
                  </a:lnTo>
                  <a:lnTo>
                    <a:pt x="592162" y="318096"/>
                  </a:lnTo>
                  <a:lnTo>
                    <a:pt x="591896" y="318376"/>
                  </a:lnTo>
                  <a:lnTo>
                    <a:pt x="591654" y="318516"/>
                  </a:lnTo>
                  <a:lnTo>
                    <a:pt x="591515" y="318566"/>
                  </a:lnTo>
                  <a:lnTo>
                    <a:pt x="591362" y="318630"/>
                  </a:lnTo>
                  <a:lnTo>
                    <a:pt x="591185" y="318681"/>
                  </a:lnTo>
                  <a:lnTo>
                    <a:pt x="591019" y="318706"/>
                  </a:lnTo>
                  <a:lnTo>
                    <a:pt x="590854" y="318744"/>
                  </a:lnTo>
                  <a:lnTo>
                    <a:pt x="590677" y="318757"/>
                  </a:lnTo>
                  <a:lnTo>
                    <a:pt x="590524" y="318770"/>
                  </a:lnTo>
                  <a:lnTo>
                    <a:pt x="590346" y="318795"/>
                  </a:lnTo>
                  <a:lnTo>
                    <a:pt x="590156" y="318820"/>
                  </a:lnTo>
                  <a:lnTo>
                    <a:pt x="583996" y="314096"/>
                  </a:lnTo>
                  <a:lnTo>
                    <a:pt x="583857" y="314032"/>
                  </a:lnTo>
                  <a:lnTo>
                    <a:pt x="583653" y="313918"/>
                  </a:lnTo>
                  <a:lnTo>
                    <a:pt x="583463" y="313855"/>
                  </a:lnTo>
                  <a:lnTo>
                    <a:pt x="583336" y="313829"/>
                  </a:lnTo>
                  <a:lnTo>
                    <a:pt x="583196" y="313817"/>
                  </a:lnTo>
                  <a:lnTo>
                    <a:pt x="583069" y="313804"/>
                  </a:lnTo>
                  <a:lnTo>
                    <a:pt x="582841" y="313804"/>
                  </a:lnTo>
                  <a:lnTo>
                    <a:pt x="582714" y="313817"/>
                  </a:lnTo>
                  <a:lnTo>
                    <a:pt x="582574" y="313829"/>
                  </a:lnTo>
                  <a:lnTo>
                    <a:pt x="582396" y="313880"/>
                  </a:lnTo>
                  <a:lnTo>
                    <a:pt x="582231" y="313918"/>
                  </a:lnTo>
                  <a:lnTo>
                    <a:pt x="582053" y="314020"/>
                  </a:lnTo>
                  <a:lnTo>
                    <a:pt x="581875" y="314121"/>
                  </a:lnTo>
                  <a:lnTo>
                    <a:pt x="581748" y="314248"/>
                  </a:lnTo>
                  <a:lnTo>
                    <a:pt x="581685" y="314401"/>
                  </a:lnTo>
                  <a:lnTo>
                    <a:pt x="581660" y="314617"/>
                  </a:lnTo>
                  <a:lnTo>
                    <a:pt x="581698" y="314744"/>
                  </a:lnTo>
                  <a:lnTo>
                    <a:pt x="581812" y="314883"/>
                  </a:lnTo>
                  <a:lnTo>
                    <a:pt x="588302" y="319989"/>
                  </a:lnTo>
                  <a:lnTo>
                    <a:pt x="588441" y="320052"/>
                  </a:lnTo>
                  <a:lnTo>
                    <a:pt x="588645" y="320167"/>
                  </a:lnTo>
                  <a:lnTo>
                    <a:pt x="588835" y="320230"/>
                  </a:lnTo>
                  <a:lnTo>
                    <a:pt x="588962" y="320255"/>
                  </a:lnTo>
                  <a:lnTo>
                    <a:pt x="589102" y="320268"/>
                  </a:lnTo>
                  <a:lnTo>
                    <a:pt x="589229" y="320294"/>
                  </a:lnTo>
                  <a:lnTo>
                    <a:pt x="589457" y="320294"/>
                  </a:lnTo>
                  <a:lnTo>
                    <a:pt x="589584" y="320268"/>
                  </a:lnTo>
                  <a:lnTo>
                    <a:pt x="589724" y="320255"/>
                  </a:lnTo>
                  <a:lnTo>
                    <a:pt x="589902" y="320205"/>
                  </a:lnTo>
                  <a:lnTo>
                    <a:pt x="590054" y="320167"/>
                  </a:lnTo>
                  <a:lnTo>
                    <a:pt x="590194" y="320205"/>
                  </a:lnTo>
                  <a:lnTo>
                    <a:pt x="590321" y="320230"/>
                  </a:lnTo>
                  <a:lnTo>
                    <a:pt x="590448" y="320243"/>
                  </a:lnTo>
                  <a:lnTo>
                    <a:pt x="590753" y="320255"/>
                  </a:lnTo>
                  <a:lnTo>
                    <a:pt x="590956" y="320243"/>
                  </a:lnTo>
                  <a:lnTo>
                    <a:pt x="591400" y="320192"/>
                  </a:lnTo>
                  <a:lnTo>
                    <a:pt x="591604" y="320154"/>
                  </a:lnTo>
                  <a:lnTo>
                    <a:pt x="591820" y="320128"/>
                  </a:lnTo>
                  <a:lnTo>
                    <a:pt x="594652" y="318477"/>
                  </a:lnTo>
                  <a:lnTo>
                    <a:pt x="593344" y="318160"/>
                  </a:lnTo>
                  <a:lnTo>
                    <a:pt x="594715" y="318350"/>
                  </a:lnTo>
                  <a:lnTo>
                    <a:pt x="594868" y="317868"/>
                  </a:lnTo>
                  <a:lnTo>
                    <a:pt x="594880" y="317741"/>
                  </a:lnTo>
                  <a:close/>
                </a:path>
                <a:path w="701040" h="442594">
                  <a:moveTo>
                    <a:pt x="599948" y="307111"/>
                  </a:moveTo>
                  <a:lnTo>
                    <a:pt x="597458" y="306730"/>
                  </a:lnTo>
                  <a:lnTo>
                    <a:pt x="595985" y="309892"/>
                  </a:lnTo>
                  <a:lnTo>
                    <a:pt x="591375" y="306031"/>
                  </a:lnTo>
                  <a:lnTo>
                    <a:pt x="591248" y="305866"/>
                  </a:lnTo>
                  <a:lnTo>
                    <a:pt x="590613" y="305396"/>
                  </a:lnTo>
                  <a:lnTo>
                    <a:pt x="590207" y="305181"/>
                  </a:lnTo>
                  <a:lnTo>
                    <a:pt x="590029" y="305104"/>
                  </a:lnTo>
                  <a:lnTo>
                    <a:pt x="589826" y="304990"/>
                  </a:lnTo>
                  <a:lnTo>
                    <a:pt x="588111" y="304507"/>
                  </a:lnTo>
                  <a:lnTo>
                    <a:pt x="587387" y="305930"/>
                  </a:lnTo>
                  <a:lnTo>
                    <a:pt x="587565" y="305981"/>
                  </a:lnTo>
                  <a:lnTo>
                    <a:pt x="587959" y="306070"/>
                  </a:lnTo>
                  <a:lnTo>
                    <a:pt x="588289" y="306197"/>
                  </a:lnTo>
                  <a:lnTo>
                    <a:pt x="588518" y="306298"/>
                  </a:lnTo>
                  <a:lnTo>
                    <a:pt x="588721" y="306400"/>
                  </a:lnTo>
                  <a:lnTo>
                    <a:pt x="588873" y="306514"/>
                  </a:lnTo>
                  <a:lnTo>
                    <a:pt x="589102" y="306717"/>
                  </a:lnTo>
                  <a:lnTo>
                    <a:pt x="589229" y="306857"/>
                  </a:lnTo>
                  <a:lnTo>
                    <a:pt x="595401" y="312026"/>
                  </a:lnTo>
                  <a:lnTo>
                    <a:pt x="595528" y="312115"/>
                  </a:lnTo>
                  <a:lnTo>
                    <a:pt x="595655" y="312178"/>
                  </a:lnTo>
                  <a:lnTo>
                    <a:pt x="595782" y="312229"/>
                  </a:lnTo>
                  <a:lnTo>
                    <a:pt x="595934" y="312293"/>
                  </a:lnTo>
                  <a:lnTo>
                    <a:pt x="596074" y="312331"/>
                  </a:lnTo>
                  <a:lnTo>
                    <a:pt x="596214" y="312343"/>
                  </a:lnTo>
                  <a:lnTo>
                    <a:pt x="596366" y="312369"/>
                  </a:lnTo>
                  <a:lnTo>
                    <a:pt x="596671" y="312369"/>
                  </a:lnTo>
                  <a:lnTo>
                    <a:pt x="596849" y="312343"/>
                  </a:lnTo>
                  <a:lnTo>
                    <a:pt x="596976" y="312318"/>
                  </a:lnTo>
                  <a:lnTo>
                    <a:pt x="597154" y="312267"/>
                  </a:lnTo>
                  <a:lnTo>
                    <a:pt x="597306" y="312204"/>
                  </a:lnTo>
                  <a:lnTo>
                    <a:pt x="597433" y="312140"/>
                  </a:lnTo>
                  <a:lnTo>
                    <a:pt x="597560" y="312064"/>
                  </a:lnTo>
                  <a:lnTo>
                    <a:pt x="597700" y="311924"/>
                  </a:lnTo>
                  <a:lnTo>
                    <a:pt x="597789" y="311759"/>
                  </a:lnTo>
                  <a:lnTo>
                    <a:pt x="599948" y="307111"/>
                  </a:lnTo>
                  <a:close/>
                </a:path>
                <a:path w="701040" h="442594">
                  <a:moveTo>
                    <a:pt x="599986" y="306819"/>
                  </a:moveTo>
                  <a:lnTo>
                    <a:pt x="599897" y="306654"/>
                  </a:lnTo>
                  <a:lnTo>
                    <a:pt x="599681" y="306425"/>
                  </a:lnTo>
                  <a:lnTo>
                    <a:pt x="599541" y="306362"/>
                  </a:lnTo>
                  <a:lnTo>
                    <a:pt x="599262" y="306247"/>
                  </a:lnTo>
                  <a:lnTo>
                    <a:pt x="599071" y="306222"/>
                  </a:lnTo>
                  <a:lnTo>
                    <a:pt x="598843" y="306197"/>
                  </a:lnTo>
                  <a:lnTo>
                    <a:pt x="598589" y="306171"/>
                  </a:lnTo>
                  <a:lnTo>
                    <a:pt x="598462" y="306197"/>
                  </a:lnTo>
                  <a:lnTo>
                    <a:pt x="598233" y="306235"/>
                  </a:lnTo>
                  <a:lnTo>
                    <a:pt x="597992" y="306298"/>
                  </a:lnTo>
                  <a:lnTo>
                    <a:pt x="597839" y="306374"/>
                  </a:lnTo>
                  <a:lnTo>
                    <a:pt x="597687" y="306463"/>
                  </a:lnTo>
                  <a:lnTo>
                    <a:pt x="597547" y="306590"/>
                  </a:lnTo>
                  <a:lnTo>
                    <a:pt x="597458" y="306730"/>
                  </a:lnTo>
                  <a:lnTo>
                    <a:pt x="599935" y="307098"/>
                  </a:lnTo>
                  <a:lnTo>
                    <a:pt x="599986" y="306819"/>
                  </a:lnTo>
                  <a:close/>
                </a:path>
                <a:path w="701040" h="442594">
                  <a:moveTo>
                    <a:pt x="601878" y="302907"/>
                  </a:moveTo>
                  <a:lnTo>
                    <a:pt x="599414" y="302539"/>
                  </a:lnTo>
                  <a:lnTo>
                    <a:pt x="599363" y="302768"/>
                  </a:lnTo>
                  <a:lnTo>
                    <a:pt x="599414" y="302920"/>
                  </a:lnTo>
                  <a:lnTo>
                    <a:pt x="599528" y="303098"/>
                  </a:lnTo>
                  <a:lnTo>
                    <a:pt x="599668" y="303212"/>
                  </a:lnTo>
                  <a:lnTo>
                    <a:pt x="599859" y="303314"/>
                  </a:lnTo>
                  <a:lnTo>
                    <a:pt x="600024" y="303364"/>
                  </a:lnTo>
                  <a:lnTo>
                    <a:pt x="600252" y="303415"/>
                  </a:lnTo>
                  <a:lnTo>
                    <a:pt x="600494" y="303441"/>
                  </a:lnTo>
                  <a:lnTo>
                    <a:pt x="600748" y="303466"/>
                  </a:lnTo>
                  <a:lnTo>
                    <a:pt x="600875" y="303441"/>
                  </a:lnTo>
                  <a:lnTo>
                    <a:pt x="601357" y="303339"/>
                  </a:lnTo>
                  <a:lnTo>
                    <a:pt x="601510" y="303276"/>
                  </a:lnTo>
                  <a:lnTo>
                    <a:pt x="601662" y="303174"/>
                  </a:lnTo>
                  <a:lnTo>
                    <a:pt x="601789" y="303047"/>
                  </a:lnTo>
                  <a:lnTo>
                    <a:pt x="601878" y="302907"/>
                  </a:lnTo>
                  <a:close/>
                </a:path>
                <a:path w="701040" h="442594">
                  <a:moveTo>
                    <a:pt x="604113" y="298030"/>
                  </a:moveTo>
                  <a:lnTo>
                    <a:pt x="604088" y="297878"/>
                  </a:lnTo>
                  <a:lnTo>
                    <a:pt x="604024" y="297738"/>
                  </a:lnTo>
                  <a:lnTo>
                    <a:pt x="603897" y="297611"/>
                  </a:lnTo>
                  <a:lnTo>
                    <a:pt x="603745" y="297484"/>
                  </a:lnTo>
                  <a:lnTo>
                    <a:pt x="603605" y="297434"/>
                  </a:lnTo>
                  <a:lnTo>
                    <a:pt x="603453" y="297370"/>
                  </a:lnTo>
                  <a:lnTo>
                    <a:pt x="603326" y="297332"/>
                  </a:lnTo>
                  <a:lnTo>
                    <a:pt x="603161" y="297307"/>
                  </a:lnTo>
                  <a:lnTo>
                    <a:pt x="602970" y="297281"/>
                  </a:lnTo>
                  <a:lnTo>
                    <a:pt x="602653" y="297281"/>
                  </a:lnTo>
                  <a:lnTo>
                    <a:pt x="602462" y="297307"/>
                  </a:lnTo>
                  <a:lnTo>
                    <a:pt x="602132" y="297395"/>
                  </a:lnTo>
                  <a:lnTo>
                    <a:pt x="601980" y="297459"/>
                  </a:lnTo>
                  <a:lnTo>
                    <a:pt x="601840" y="297522"/>
                  </a:lnTo>
                  <a:lnTo>
                    <a:pt x="601700" y="297649"/>
                  </a:lnTo>
                  <a:lnTo>
                    <a:pt x="601586" y="297789"/>
                  </a:lnTo>
                  <a:lnTo>
                    <a:pt x="600824" y="299466"/>
                  </a:lnTo>
                  <a:lnTo>
                    <a:pt x="587540" y="297408"/>
                  </a:lnTo>
                  <a:lnTo>
                    <a:pt x="587413" y="297395"/>
                  </a:lnTo>
                  <a:lnTo>
                    <a:pt x="587171" y="297357"/>
                  </a:lnTo>
                  <a:lnTo>
                    <a:pt x="587044" y="297345"/>
                  </a:lnTo>
                  <a:lnTo>
                    <a:pt x="586854" y="297357"/>
                  </a:lnTo>
                  <a:lnTo>
                    <a:pt x="586676" y="297383"/>
                  </a:lnTo>
                  <a:lnTo>
                    <a:pt x="586511" y="297434"/>
                  </a:lnTo>
                  <a:lnTo>
                    <a:pt x="586333" y="297472"/>
                  </a:lnTo>
                  <a:lnTo>
                    <a:pt x="586206" y="297548"/>
                  </a:lnTo>
                  <a:lnTo>
                    <a:pt x="586041" y="297662"/>
                  </a:lnTo>
                  <a:lnTo>
                    <a:pt x="585914" y="297776"/>
                  </a:lnTo>
                  <a:lnTo>
                    <a:pt x="585812" y="297929"/>
                  </a:lnTo>
                  <a:lnTo>
                    <a:pt x="585774" y="298081"/>
                  </a:lnTo>
                  <a:lnTo>
                    <a:pt x="585812" y="298234"/>
                  </a:lnTo>
                  <a:lnTo>
                    <a:pt x="585889" y="298373"/>
                  </a:lnTo>
                  <a:lnTo>
                    <a:pt x="588073" y="301244"/>
                  </a:lnTo>
                  <a:lnTo>
                    <a:pt x="588213" y="301421"/>
                  </a:lnTo>
                  <a:lnTo>
                    <a:pt x="588391" y="301523"/>
                  </a:lnTo>
                  <a:lnTo>
                    <a:pt x="588619" y="301599"/>
                  </a:lnTo>
                  <a:lnTo>
                    <a:pt x="588784" y="301637"/>
                  </a:lnTo>
                  <a:lnTo>
                    <a:pt x="588949" y="301675"/>
                  </a:lnTo>
                  <a:lnTo>
                    <a:pt x="589089" y="301675"/>
                  </a:lnTo>
                  <a:lnTo>
                    <a:pt x="589216" y="301701"/>
                  </a:lnTo>
                  <a:lnTo>
                    <a:pt x="589343" y="301701"/>
                  </a:lnTo>
                  <a:lnTo>
                    <a:pt x="589470" y="301675"/>
                  </a:lnTo>
                  <a:lnTo>
                    <a:pt x="589711" y="301637"/>
                  </a:lnTo>
                  <a:lnTo>
                    <a:pt x="589838" y="301612"/>
                  </a:lnTo>
                  <a:lnTo>
                    <a:pt x="589991" y="301574"/>
                  </a:lnTo>
                  <a:lnTo>
                    <a:pt x="590130" y="301498"/>
                  </a:lnTo>
                  <a:lnTo>
                    <a:pt x="590296" y="301383"/>
                  </a:lnTo>
                  <a:lnTo>
                    <a:pt x="590435" y="301244"/>
                  </a:lnTo>
                  <a:lnTo>
                    <a:pt x="590511" y="301104"/>
                  </a:lnTo>
                  <a:lnTo>
                    <a:pt x="590537" y="300977"/>
                  </a:lnTo>
                  <a:lnTo>
                    <a:pt x="590524" y="300837"/>
                  </a:lnTo>
                  <a:lnTo>
                    <a:pt x="590461" y="300697"/>
                  </a:lnTo>
                  <a:lnTo>
                    <a:pt x="589343" y="299224"/>
                  </a:lnTo>
                  <a:lnTo>
                    <a:pt x="600163" y="300901"/>
                  </a:lnTo>
                  <a:lnTo>
                    <a:pt x="599414" y="302526"/>
                  </a:lnTo>
                  <a:lnTo>
                    <a:pt x="601878" y="302895"/>
                  </a:lnTo>
                  <a:lnTo>
                    <a:pt x="602919" y="300672"/>
                  </a:lnTo>
                  <a:lnTo>
                    <a:pt x="603008" y="300532"/>
                  </a:lnTo>
                  <a:lnTo>
                    <a:pt x="604088" y="298208"/>
                  </a:lnTo>
                  <a:lnTo>
                    <a:pt x="601967" y="297878"/>
                  </a:lnTo>
                  <a:lnTo>
                    <a:pt x="604075" y="298196"/>
                  </a:lnTo>
                  <a:lnTo>
                    <a:pt x="604113" y="298030"/>
                  </a:lnTo>
                  <a:close/>
                </a:path>
                <a:path w="701040" h="442594">
                  <a:moveTo>
                    <a:pt x="700544" y="208673"/>
                  </a:moveTo>
                  <a:lnTo>
                    <a:pt x="678599" y="195999"/>
                  </a:lnTo>
                  <a:lnTo>
                    <a:pt x="676313" y="195999"/>
                  </a:lnTo>
                  <a:lnTo>
                    <a:pt x="654380" y="208661"/>
                  </a:lnTo>
                  <a:lnTo>
                    <a:pt x="654380" y="209969"/>
                  </a:lnTo>
                  <a:lnTo>
                    <a:pt x="661162" y="218732"/>
                  </a:lnTo>
                  <a:lnTo>
                    <a:pt x="675855" y="210261"/>
                  </a:lnTo>
                  <a:lnTo>
                    <a:pt x="679081" y="208381"/>
                  </a:lnTo>
                  <a:lnTo>
                    <a:pt x="675881" y="210261"/>
                  </a:lnTo>
                  <a:lnTo>
                    <a:pt x="661162" y="218744"/>
                  </a:lnTo>
                  <a:lnTo>
                    <a:pt x="676325" y="222656"/>
                  </a:lnTo>
                  <a:lnTo>
                    <a:pt x="678599" y="222656"/>
                  </a:lnTo>
                  <a:lnTo>
                    <a:pt x="700544" y="209981"/>
                  </a:lnTo>
                  <a:lnTo>
                    <a:pt x="700544" y="20867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695157" y="1365148"/>
              <a:ext cx="654685" cy="305435"/>
            </a:xfrm>
            <a:custGeom>
              <a:avLst/>
              <a:gdLst/>
              <a:ahLst/>
              <a:cxnLst/>
              <a:rect l="l" t="t" r="r" b="b"/>
              <a:pathLst>
                <a:path w="654684" h="305435">
                  <a:moveTo>
                    <a:pt x="1016" y="232422"/>
                  </a:moveTo>
                  <a:lnTo>
                    <a:pt x="889" y="232410"/>
                  </a:lnTo>
                  <a:lnTo>
                    <a:pt x="660" y="232410"/>
                  </a:lnTo>
                  <a:lnTo>
                    <a:pt x="508" y="232448"/>
                  </a:lnTo>
                  <a:lnTo>
                    <a:pt x="368" y="232486"/>
                  </a:lnTo>
                  <a:lnTo>
                    <a:pt x="241" y="232549"/>
                  </a:lnTo>
                  <a:lnTo>
                    <a:pt x="101" y="232664"/>
                  </a:lnTo>
                  <a:lnTo>
                    <a:pt x="0" y="232829"/>
                  </a:lnTo>
                  <a:lnTo>
                    <a:pt x="12" y="232956"/>
                  </a:lnTo>
                  <a:lnTo>
                    <a:pt x="88" y="233095"/>
                  </a:lnTo>
                  <a:lnTo>
                    <a:pt x="228" y="233197"/>
                  </a:lnTo>
                  <a:lnTo>
                    <a:pt x="355" y="233260"/>
                  </a:lnTo>
                  <a:lnTo>
                    <a:pt x="495" y="233311"/>
                  </a:lnTo>
                  <a:lnTo>
                    <a:pt x="1016" y="232422"/>
                  </a:lnTo>
                  <a:close/>
                </a:path>
                <a:path w="654684" h="305435">
                  <a:moveTo>
                    <a:pt x="31864" y="217627"/>
                  </a:moveTo>
                  <a:lnTo>
                    <a:pt x="31572" y="217614"/>
                  </a:lnTo>
                  <a:lnTo>
                    <a:pt x="31394" y="217665"/>
                  </a:lnTo>
                  <a:lnTo>
                    <a:pt x="31254" y="217703"/>
                  </a:lnTo>
                  <a:lnTo>
                    <a:pt x="31127" y="217817"/>
                  </a:lnTo>
                  <a:lnTo>
                    <a:pt x="31038" y="217957"/>
                  </a:lnTo>
                  <a:lnTo>
                    <a:pt x="31076" y="218097"/>
                  </a:lnTo>
                  <a:lnTo>
                    <a:pt x="31216" y="218236"/>
                  </a:lnTo>
                  <a:lnTo>
                    <a:pt x="31381" y="218313"/>
                  </a:lnTo>
                  <a:lnTo>
                    <a:pt x="31521" y="218338"/>
                  </a:lnTo>
                  <a:lnTo>
                    <a:pt x="31864" y="217627"/>
                  </a:lnTo>
                  <a:close/>
                </a:path>
                <a:path w="654684" h="305435">
                  <a:moveTo>
                    <a:pt x="35877" y="238137"/>
                  </a:moveTo>
                  <a:lnTo>
                    <a:pt x="35788" y="237972"/>
                  </a:lnTo>
                  <a:lnTo>
                    <a:pt x="35648" y="237858"/>
                  </a:lnTo>
                  <a:lnTo>
                    <a:pt x="35521" y="237807"/>
                  </a:lnTo>
                  <a:lnTo>
                    <a:pt x="35382" y="237756"/>
                  </a:lnTo>
                  <a:lnTo>
                    <a:pt x="1016" y="232435"/>
                  </a:lnTo>
                  <a:lnTo>
                    <a:pt x="596" y="233337"/>
                  </a:lnTo>
                  <a:lnTo>
                    <a:pt x="34861" y="238633"/>
                  </a:lnTo>
                  <a:lnTo>
                    <a:pt x="34988" y="238658"/>
                  </a:lnTo>
                  <a:lnTo>
                    <a:pt x="35166" y="238658"/>
                  </a:lnTo>
                  <a:lnTo>
                    <a:pt x="35293" y="238645"/>
                  </a:lnTo>
                  <a:lnTo>
                    <a:pt x="35433" y="238594"/>
                  </a:lnTo>
                  <a:lnTo>
                    <a:pt x="35687" y="238493"/>
                  </a:lnTo>
                  <a:lnTo>
                    <a:pt x="35814" y="238366"/>
                  </a:lnTo>
                  <a:lnTo>
                    <a:pt x="35877" y="238226"/>
                  </a:lnTo>
                  <a:close/>
                </a:path>
                <a:path w="654684" h="305435">
                  <a:moveTo>
                    <a:pt x="41783" y="225425"/>
                  </a:moveTo>
                  <a:lnTo>
                    <a:pt x="41719" y="225298"/>
                  </a:lnTo>
                  <a:lnTo>
                    <a:pt x="41592" y="225158"/>
                  </a:lnTo>
                  <a:lnTo>
                    <a:pt x="41465" y="225094"/>
                  </a:lnTo>
                  <a:lnTo>
                    <a:pt x="41338" y="225031"/>
                  </a:lnTo>
                  <a:lnTo>
                    <a:pt x="41186" y="225018"/>
                  </a:lnTo>
                  <a:lnTo>
                    <a:pt x="6921" y="219710"/>
                  </a:lnTo>
                  <a:lnTo>
                    <a:pt x="6705" y="220154"/>
                  </a:lnTo>
                  <a:lnTo>
                    <a:pt x="6921" y="219697"/>
                  </a:lnTo>
                  <a:lnTo>
                    <a:pt x="6794" y="219684"/>
                  </a:lnTo>
                  <a:lnTo>
                    <a:pt x="6565" y="219684"/>
                  </a:lnTo>
                  <a:lnTo>
                    <a:pt x="6438" y="219722"/>
                  </a:lnTo>
                  <a:lnTo>
                    <a:pt x="6299" y="219748"/>
                  </a:lnTo>
                  <a:lnTo>
                    <a:pt x="6146" y="219824"/>
                  </a:lnTo>
                  <a:lnTo>
                    <a:pt x="6007" y="219938"/>
                  </a:lnTo>
                  <a:lnTo>
                    <a:pt x="5905" y="220103"/>
                  </a:lnTo>
                  <a:lnTo>
                    <a:pt x="5918" y="220230"/>
                  </a:lnTo>
                  <a:lnTo>
                    <a:pt x="5994" y="220370"/>
                  </a:lnTo>
                  <a:lnTo>
                    <a:pt x="6134" y="220472"/>
                  </a:lnTo>
                  <a:lnTo>
                    <a:pt x="6261" y="220535"/>
                  </a:lnTo>
                  <a:lnTo>
                    <a:pt x="6451" y="220599"/>
                  </a:lnTo>
                  <a:lnTo>
                    <a:pt x="40767" y="225907"/>
                  </a:lnTo>
                  <a:lnTo>
                    <a:pt x="41071" y="225933"/>
                  </a:lnTo>
                  <a:lnTo>
                    <a:pt x="41198" y="225920"/>
                  </a:lnTo>
                  <a:lnTo>
                    <a:pt x="41338" y="225882"/>
                  </a:lnTo>
                  <a:lnTo>
                    <a:pt x="41478" y="225818"/>
                  </a:lnTo>
                  <a:lnTo>
                    <a:pt x="41617" y="225742"/>
                  </a:lnTo>
                  <a:lnTo>
                    <a:pt x="41744" y="225602"/>
                  </a:lnTo>
                  <a:lnTo>
                    <a:pt x="41783" y="225425"/>
                  </a:lnTo>
                  <a:close/>
                </a:path>
                <a:path w="654684" h="305435">
                  <a:moveTo>
                    <a:pt x="110413" y="288150"/>
                  </a:moveTo>
                  <a:lnTo>
                    <a:pt x="104495" y="286639"/>
                  </a:lnTo>
                  <a:lnTo>
                    <a:pt x="103593" y="286639"/>
                  </a:lnTo>
                  <a:lnTo>
                    <a:pt x="95021" y="291579"/>
                  </a:lnTo>
                  <a:lnTo>
                    <a:pt x="95021" y="292087"/>
                  </a:lnTo>
                  <a:lnTo>
                    <a:pt x="97675" y="295516"/>
                  </a:lnTo>
                  <a:lnTo>
                    <a:pt x="99034" y="294716"/>
                  </a:lnTo>
                  <a:lnTo>
                    <a:pt x="98780" y="294576"/>
                  </a:lnTo>
                  <a:lnTo>
                    <a:pt x="98361" y="294271"/>
                  </a:lnTo>
                  <a:lnTo>
                    <a:pt x="96964" y="292036"/>
                  </a:lnTo>
                  <a:lnTo>
                    <a:pt x="96964" y="291630"/>
                  </a:lnTo>
                  <a:lnTo>
                    <a:pt x="103695" y="287756"/>
                  </a:lnTo>
                  <a:lnTo>
                    <a:pt x="105079" y="287782"/>
                  </a:lnTo>
                  <a:lnTo>
                    <a:pt x="109054" y="288937"/>
                  </a:lnTo>
                  <a:lnTo>
                    <a:pt x="110413" y="288150"/>
                  </a:lnTo>
                  <a:close/>
                </a:path>
                <a:path w="654684" h="305435">
                  <a:moveTo>
                    <a:pt x="113068" y="291579"/>
                  </a:moveTo>
                  <a:lnTo>
                    <a:pt x="110413" y="288163"/>
                  </a:lnTo>
                  <a:lnTo>
                    <a:pt x="109054" y="288950"/>
                  </a:lnTo>
                  <a:lnTo>
                    <a:pt x="109740" y="289394"/>
                  </a:lnTo>
                  <a:lnTo>
                    <a:pt x="110464" y="290093"/>
                  </a:lnTo>
                  <a:lnTo>
                    <a:pt x="110921" y="290842"/>
                  </a:lnTo>
                  <a:lnTo>
                    <a:pt x="111061" y="291223"/>
                  </a:lnTo>
                  <a:lnTo>
                    <a:pt x="111125" y="291642"/>
                  </a:lnTo>
                  <a:lnTo>
                    <a:pt x="111125" y="292049"/>
                  </a:lnTo>
                  <a:lnTo>
                    <a:pt x="104381" y="295935"/>
                  </a:lnTo>
                  <a:lnTo>
                    <a:pt x="103695" y="295935"/>
                  </a:lnTo>
                  <a:lnTo>
                    <a:pt x="99034" y="294728"/>
                  </a:lnTo>
                  <a:lnTo>
                    <a:pt x="97675" y="295529"/>
                  </a:lnTo>
                  <a:lnTo>
                    <a:pt x="103593" y="297040"/>
                  </a:lnTo>
                  <a:lnTo>
                    <a:pt x="104495" y="297040"/>
                  </a:lnTo>
                  <a:lnTo>
                    <a:pt x="113068" y="292087"/>
                  </a:lnTo>
                  <a:lnTo>
                    <a:pt x="113068" y="291579"/>
                  </a:lnTo>
                  <a:close/>
                </a:path>
                <a:path w="654684" h="305435">
                  <a:moveTo>
                    <a:pt x="163499" y="266979"/>
                  </a:moveTo>
                  <a:lnTo>
                    <a:pt x="163449" y="266738"/>
                  </a:lnTo>
                  <a:lnTo>
                    <a:pt x="162763" y="266344"/>
                  </a:lnTo>
                  <a:lnTo>
                    <a:pt x="162763" y="266877"/>
                  </a:lnTo>
                  <a:lnTo>
                    <a:pt x="102908" y="301434"/>
                  </a:lnTo>
                  <a:lnTo>
                    <a:pt x="57048" y="274955"/>
                  </a:lnTo>
                  <a:lnTo>
                    <a:pt x="116890" y="240398"/>
                  </a:lnTo>
                  <a:lnTo>
                    <a:pt x="162763" y="266877"/>
                  </a:lnTo>
                  <a:lnTo>
                    <a:pt x="162763" y="266344"/>
                  </a:lnTo>
                  <a:lnTo>
                    <a:pt x="117170" y="240030"/>
                  </a:lnTo>
                  <a:lnTo>
                    <a:pt x="117043" y="239941"/>
                  </a:lnTo>
                  <a:lnTo>
                    <a:pt x="116789" y="239941"/>
                  </a:lnTo>
                  <a:lnTo>
                    <a:pt x="56362" y="274815"/>
                  </a:lnTo>
                  <a:lnTo>
                    <a:pt x="56362" y="275094"/>
                  </a:lnTo>
                  <a:lnTo>
                    <a:pt x="102679" y="301828"/>
                  </a:lnTo>
                  <a:lnTo>
                    <a:pt x="103009" y="301879"/>
                  </a:lnTo>
                  <a:lnTo>
                    <a:pt x="103136" y="301840"/>
                  </a:lnTo>
                  <a:lnTo>
                    <a:pt x="163436" y="267017"/>
                  </a:lnTo>
                  <a:close/>
                </a:path>
                <a:path w="654684" h="305435">
                  <a:moveTo>
                    <a:pt x="168744" y="266776"/>
                  </a:moveTo>
                  <a:lnTo>
                    <a:pt x="168617" y="266573"/>
                  </a:lnTo>
                  <a:lnTo>
                    <a:pt x="168490" y="266484"/>
                  </a:lnTo>
                  <a:lnTo>
                    <a:pt x="168363" y="266407"/>
                  </a:lnTo>
                  <a:lnTo>
                    <a:pt x="166408" y="265290"/>
                  </a:lnTo>
                  <a:lnTo>
                    <a:pt x="166408" y="266865"/>
                  </a:lnTo>
                  <a:lnTo>
                    <a:pt x="102908" y="303542"/>
                  </a:lnTo>
                  <a:lnTo>
                    <a:pt x="53403" y="274955"/>
                  </a:lnTo>
                  <a:lnTo>
                    <a:pt x="116903" y="238290"/>
                  </a:lnTo>
                  <a:lnTo>
                    <a:pt x="166408" y="266865"/>
                  </a:lnTo>
                  <a:lnTo>
                    <a:pt x="166408" y="265290"/>
                  </a:lnTo>
                  <a:lnTo>
                    <a:pt x="117729" y="237185"/>
                  </a:lnTo>
                  <a:lnTo>
                    <a:pt x="117602" y="237096"/>
                  </a:lnTo>
                  <a:lnTo>
                    <a:pt x="117424" y="237007"/>
                  </a:lnTo>
                  <a:lnTo>
                    <a:pt x="117297" y="236969"/>
                  </a:lnTo>
                  <a:lnTo>
                    <a:pt x="117157" y="236943"/>
                  </a:lnTo>
                  <a:lnTo>
                    <a:pt x="116967" y="236931"/>
                  </a:lnTo>
                  <a:lnTo>
                    <a:pt x="116763" y="236943"/>
                  </a:lnTo>
                  <a:lnTo>
                    <a:pt x="116586" y="236956"/>
                  </a:lnTo>
                  <a:lnTo>
                    <a:pt x="116420" y="237007"/>
                  </a:lnTo>
                  <a:lnTo>
                    <a:pt x="116255" y="237083"/>
                  </a:lnTo>
                  <a:lnTo>
                    <a:pt x="51485" y="274497"/>
                  </a:lnTo>
                  <a:lnTo>
                    <a:pt x="51358" y="274574"/>
                  </a:lnTo>
                  <a:lnTo>
                    <a:pt x="51231" y="274637"/>
                  </a:lnTo>
                  <a:lnTo>
                    <a:pt x="51130" y="274764"/>
                  </a:lnTo>
                  <a:lnTo>
                    <a:pt x="51066" y="274929"/>
                  </a:lnTo>
                  <a:lnTo>
                    <a:pt x="51079" y="275056"/>
                  </a:lnTo>
                  <a:lnTo>
                    <a:pt x="51155" y="275196"/>
                  </a:lnTo>
                  <a:lnTo>
                    <a:pt x="51320" y="275336"/>
                  </a:lnTo>
                  <a:lnTo>
                    <a:pt x="51447" y="275412"/>
                  </a:lnTo>
                  <a:lnTo>
                    <a:pt x="102196" y="304711"/>
                  </a:lnTo>
                  <a:lnTo>
                    <a:pt x="102362" y="304787"/>
                  </a:lnTo>
                  <a:lnTo>
                    <a:pt x="102489" y="304838"/>
                  </a:lnTo>
                  <a:lnTo>
                    <a:pt x="102666" y="304863"/>
                  </a:lnTo>
                  <a:lnTo>
                    <a:pt x="102857" y="304876"/>
                  </a:lnTo>
                  <a:lnTo>
                    <a:pt x="103085" y="304876"/>
                  </a:lnTo>
                  <a:lnTo>
                    <a:pt x="103225" y="304850"/>
                  </a:lnTo>
                  <a:lnTo>
                    <a:pt x="103390" y="304800"/>
                  </a:lnTo>
                  <a:lnTo>
                    <a:pt x="103581" y="304723"/>
                  </a:lnTo>
                  <a:lnTo>
                    <a:pt x="168325" y="267335"/>
                  </a:lnTo>
                  <a:lnTo>
                    <a:pt x="168465" y="267258"/>
                  </a:lnTo>
                  <a:lnTo>
                    <a:pt x="168592" y="267169"/>
                  </a:lnTo>
                  <a:lnTo>
                    <a:pt x="168694" y="267042"/>
                  </a:lnTo>
                  <a:lnTo>
                    <a:pt x="168744" y="266776"/>
                  </a:lnTo>
                  <a:close/>
                </a:path>
                <a:path w="654684" h="305435">
                  <a:moveTo>
                    <a:pt x="437095" y="8394"/>
                  </a:moveTo>
                  <a:lnTo>
                    <a:pt x="436994" y="8255"/>
                  </a:lnTo>
                  <a:lnTo>
                    <a:pt x="430530" y="4508"/>
                  </a:lnTo>
                  <a:lnTo>
                    <a:pt x="430403" y="4445"/>
                  </a:lnTo>
                  <a:lnTo>
                    <a:pt x="430237" y="4394"/>
                  </a:lnTo>
                  <a:lnTo>
                    <a:pt x="429907" y="4394"/>
                  </a:lnTo>
                  <a:lnTo>
                    <a:pt x="429780" y="4432"/>
                  </a:lnTo>
                  <a:lnTo>
                    <a:pt x="429628" y="4495"/>
                  </a:lnTo>
                  <a:lnTo>
                    <a:pt x="429463" y="4622"/>
                  </a:lnTo>
                  <a:lnTo>
                    <a:pt x="429412" y="4838"/>
                  </a:lnTo>
                  <a:lnTo>
                    <a:pt x="429526" y="4978"/>
                  </a:lnTo>
                  <a:lnTo>
                    <a:pt x="435978" y="8712"/>
                  </a:lnTo>
                  <a:lnTo>
                    <a:pt x="436118" y="8775"/>
                  </a:lnTo>
                  <a:lnTo>
                    <a:pt x="436283" y="8826"/>
                  </a:lnTo>
                  <a:lnTo>
                    <a:pt x="436575" y="8826"/>
                  </a:lnTo>
                  <a:lnTo>
                    <a:pt x="436714" y="8788"/>
                  </a:lnTo>
                  <a:lnTo>
                    <a:pt x="436905" y="8712"/>
                  </a:lnTo>
                  <a:lnTo>
                    <a:pt x="437032" y="8610"/>
                  </a:lnTo>
                  <a:lnTo>
                    <a:pt x="437095" y="8394"/>
                  </a:lnTo>
                  <a:close/>
                </a:path>
                <a:path w="654684" h="305435">
                  <a:moveTo>
                    <a:pt x="444715" y="4127"/>
                  </a:moveTo>
                  <a:lnTo>
                    <a:pt x="444665" y="3898"/>
                  </a:lnTo>
                  <a:lnTo>
                    <a:pt x="444525" y="3797"/>
                  </a:lnTo>
                  <a:lnTo>
                    <a:pt x="443712" y="4254"/>
                  </a:lnTo>
                  <a:lnTo>
                    <a:pt x="444525" y="3784"/>
                  </a:lnTo>
                  <a:lnTo>
                    <a:pt x="438162" y="114"/>
                  </a:lnTo>
                  <a:lnTo>
                    <a:pt x="437896" y="12"/>
                  </a:lnTo>
                  <a:lnTo>
                    <a:pt x="437540" y="0"/>
                  </a:lnTo>
                  <a:lnTo>
                    <a:pt x="437248" y="101"/>
                  </a:lnTo>
                  <a:lnTo>
                    <a:pt x="437159" y="609"/>
                  </a:lnTo>
                  <a:lnTo>
                    <a:pt x="443611" y="4305"/>
                  </a:lnTo>
                  <a:lnTo>
                    <a:pt x="443865" y="4419"/>
                  </a:lnTo>
                  <a:lnTo>
                    <a:pt x="444220" y="4432"/>
                  </a:lnTo>
                  <a:lnTo>
                    <a:pt x="444360" y="4394"/>
                  </a:lnTo>
                  <a:lnTo>
                    <a:pt x="444525" y="4318"/>
                  </a:lnTo>
                  <a:lnTo>
                    <a:pt x="444715" y="4127"/>
                  </a:lnTo>
                  <a:close/>
                </a:path>
                <a:path w="654684" h="305435">
                  <a:moveTo>
                    <a:pt x="506260" y="39446"/>
                  </a:moveTo>
                  <a:lnTo>
                    <a:pt x="505612" y="38214"/>
                  </a:lnTo>
                  <a:lnTo>
                    <a:pt x="505612" y="39484"/>
                  </a:lnTo>
                  <a:lnTo>
                    <a:pt x="505612" y="39712"/>
                  </a:lnTo>
                  <a:lnTo>
                    <a:pt x="505536" y="40068"/>
                  </a:lnTo>
                  <a:lnTo>
                    <a:pt x="505345" y="40411"/>
                  </a:lnTo>
                  <a:lnTo>
                    <a:pt x="505218" y="40640"/>
                  </a:lnTo>
                  <a:lnTo>
                    <a:pt x="505028" y="40843"/>
                  </a:lnTo>
                  <a:lnTo>
                    <a:pt x="504799" y="41033"/>
                  </a:lnTo>
                  <a:lnTo>
                    <a:pt x="504532" y="41224"/>
                  </a:lnTo>
                  <a:lnTo>
                    <a:pt x="504380" y="41300"/>
                  </a:lnTo>
                  <a:lnTo>
                    <a:pt x="504240" y="41389"/>
                  </a:lnTo>
                  <a:lnTo>
                    <a:pt x="503745" y="41605"/>
                  </a:lnTo>
                  <a:lnTo>
                    <a:pt x="503224" y="41783"/>
                  </a:lnTo>
                  <a:lnTo>
                    <a:pt x="503021" y="41821"/>
                  </a:lnTo>
                  <a:lnTo>
                    <a:pt x="502843" y="41871"/>
                  </a:lnTo>
                  <a:lnTo>
                    <a:pt x="502437" y="41948"/>
                  </a:lnTo>
                  <a:lnTo>
                    <a:pt x="501637" y="42011"/>
                  </a:lnTo>
                  <a:lnTo>
                    <a:pt x="501218" y="42011"/>
                  </a:lnTo>
                  <a:lnTo>
                    <a:pt x="500405" y="41948"/>
                  </a:lnTo>
                  <a:lnTo>
                    <a:pt x="500011" y="41871"/>
                  </a:lnTo>
                  <a:lnTo>
                    <a:pt x="499833" y="41821"/>
                  </a:lnTo>
                  <a:lnTo>
                    <a:pt x="499630" y="41783"/>
                  </a:lnTo>
                  <a:lnTo>
                    <a:pt x="499275" y="41668"/>
                  </a:lnTo>
                  <a:lnTo>
                    <a:pt x="498614" y="41389"/>
                  </a:lnTo>
                  <a:lnTo>
                    <a:pt x="498475" y="41313"/>
                  </a:lnTo>
                  <a:lnTo>
                    <a:pt x="498055" y="41046"/>
                  </a:lnTo>
                  <a:lnTo>
                    <a:pt x="497827" y="40843"/>
                  </a:lnTo>
                  <a:lnTo>
                    <a:pt x="497636" y="40627"/>
                  </a:lnTo>
                  <a:lnTo>
                    <a:pt x="497484" y="40411"/>
                  </a:lnTo>
                  <a:lnTo>
                    <a:pt x="497319" y="40068"/>
                  </a:lnTo>
                  <a:lnTo>
                    <a:pt x="497243" y="39712"/>
                  </a:lnTo>
                  <a:lnTo>
                    <a:pt x="497243" y="39484"/>
                  </a:lnTo>
                  <a:lnTo>
                    <a:pt x="499833" y="37363"/>
                  </a:lnTo>
                  <a:lnTo>
                    <a:pt x="500011" y="37312"/>
                  </a:lnTo>
                  <a:lnTo>
                    <a:pt x="500405" y="37249"/>
                  </a:lnTo>
                  <a:lnTo>
                    <a:pt x="501218" y="37172"/>
                  </a:lnTo>
                  <a:lnTo>
                    <a:pt x="501637" y="37172"/>
                  </a:lnTo>
                  <a:lnTo>
                    <a:pt x="502437" y="37249"/>
                  </a:lnTo>
                  <a:lnTo>
                    <a:pt x="502843" y="37312"/>
                  </a:lnTo>
                  <a:lnTo>
                    <a:pt x="503021" y="37363"/>
                  </a:lnTo>
                  <a:lnTo>
                    <a:pt x="503224" y="37401"/>
                  </a:lnTo>
                  <a:lnTo>
                    <a:pt x="504901" y="38252"/>
                  </a:lnTo>
                  <a:lnTo>
                    <a:pt x="505028" y="38354"/>
                  </a:lnTo>
                  <a:lnTo>
                    <a:pt x="505218" y="38557"/>
                  </a:lnTo>
                  <a:lnTo>
                    <a:pt x="505485" y="39001"/>
                  </a:lnTo>
                  <a:lnTo>
                    <a:pt x="505536" y="39128"/>
                  </a:lnTo>
                  <a:lnTo>
                    <a:pt x="505612" y="39484"/>
                  </a:lnTo>
                  <a:lnTo>
                    <a:pt x="505612" y="38214"/>
                  </a:lnTo>
                  <a:lnTo>
                    <a:pt x="501662" y="36804"/>
                  </a:lnTo>
                  <a:lnTo>
                    <a:pt x="500710" y="36830"/>
                  </a:lnTo>
                  <a:lnTo>
                    <a:pt x="496595" y="39458"/>
                  </a:lnTo>
                  <a:lnTo>
                    <a:pt x="496595" y="39738"/>
                  </a:lnTo>
                  <a:lnTo>
                    <a:pt x="501192" y="42379"/>
                  </a:lnTo>
                  <a:lnTo>
                    <a:pt x="501662" y="42379"/>
                  </a:lnTo>
                  <a:lnTo>
                    <a:pt x="505294" y="41249"/>
                  </a:lnTo>
                  <a:lnTo>
                    <a:pt x="505447" y="41148"/>
                  </a:lnTo>
                  <a:lnTo>
                    <a:pt x="505561" y="41021"/>
                  </a:lnTo>
                  <a:lnTo>
                    <a:pt x="505802" y="40792"/>
                  </a:lnTo>
                  <a:lnTo>
                    <a:pt x="506120" y="40271"/>
                  </a:lnTo>
                  <a:lnTo>
                    <a:pt x="506209" y="40005"/>
                  </a:lnTo>
                  <a:lnTo>
                    <a:pt x="506260" y="39725"/>
                  </a:lnTo>
                  <a:lnTo>
                    <a:pt x="506260" y="39446"/>
                  </a:lnTo>
                  <a:close/>
                </a:path>
                <a:path w="654684" h="305435">
                  <a:moveTo>
                    <a:pt x="547001" y="22186"/>
                  </a:moveTo>
                  <a:lnTo>
                    <a:pt x="546938" y="22047"/>
                  </a:lnTo>
                  <a:lnTo>
                    <a:pt x="546722" y="21856"/>
                  </a:lnTo>
                  <a:lnTo>
                    <a:pt x="546582" y="21793"/>
                  </a:lnTo>
                  <a:lnTo>
                    <a:pt x="544677" y="20701"/>
                  </a:lnTo>
                  <a:lnTo>
                    <a:pt x="544677" y="22263"/>
                  </a:lnTo>
                  <a:lnTo>
                    <a:pt x="503707" y="45897"/>
                  </a:lnTo>
                  <a:lnTo>
                    <a:pt x="472744" y="28028"/>
                  </a:lnTo>
                  <a:lnTo>
                    <a:pt x="513702" y="4394"/>
                  </a:lnTo>
                  <a:lnTo>
                    <a:pt x="544677" y="22263"/>
                  </a:lnTo>
                  <a:lnTo>
                    <a:pt x="544677" y="20701"/>
                  </a:lnTo>
                  <a:lnTo>
                    <a:pt x="514553" y="3302"/>
                  </a:lnTo>
                  <a:lnTo>
                    <a:pt x="514426" y="3225"/>
                  </a:lnTo>
                  <a:lnTo>
                    <a:pt x="514273" y="3136"/>
                  </a:lnTo>
                  <a:lnTo>
                    <a:pt x="514121" y="3073"/>
                  </a:lnTo>
                  <a:lnTo>
                    <a:pt x="513905" y="3048"/>
                  </a:lnTo>
                  <a:lnTo>
                    <a:pt x="513562" y="3035"/>
                  </a:lnTo>
                  <a:lnTo>
                    <a:pt x="513359" y="3073"/>
                  </a:lnTo>
                  <a:lnTo>
                    <a:pt x="513232" y="3111"/>
                  </a:lnTo>
                  <a:lnTo>
                    <a:pt x="513054" y="3187"/>
                  </a:lnTo>
                  <a:lnTo>
                    <a:pt x="512902" y="3276"/>
                  </a:lnTo>
                  <a:lnTo>
                    <a:pt x="470738" y="27622"/>
                  </a:lnTo>
                  <a:lnTo>
                    <a:pt x="470611" y="27711"/>
                  </a:lnTo>
                  <a:lnTo>
                    <a:pt x="470484" y="27813"/>
                  </a:lnTo>
                  <a:lnTo>
                    <a:pt x="470420" y="27952"/>
                  </a:lnTo>
                  <a:lnTo>
                    <a:pt x="470433" y="28143"/>
                  </a:lnTo>
                  <a:lnTo>
                    <a:pt x="470496" y="28282"/>
                  </a:lnTo>
                  <a:lnTo>
                    <a:pt x="470662" y="28422"/>
                  </a:lnTo>
                  <a:lnTo>
                    <a:pt x="470814" y="28486"/>
                  </a:lnTo>
                  <a:lnTo>
                    <a:pt x="502831" y="46977"/>
                  </a:lnTo>
                  <a:lnTo>
                    <a:pt x="502996" y="47078"/>
                  </a:lnTo>
                  <a:lnTo>
                    <a:pt x="503161" y="47155"/>
                  </a:lnTo>
                  <a:lnTo>
                    <a:pt x="503288" y="47205"/>
                  </a:lnTo>
                  <a:lnTo>
                    <a:pt x="503466" y="47244"/>
                  </a:lnTo>
                  <a:lnTo>
                    <a:pt x="503656" y="47256"/>
                  </a:lnTo>
                  <a:lnTo>
                    <a:pt x="503834" y="47244"/>
                  </a:lnTo>
                  <a:lnTo>
                    <a:pt x="504024" y="47218"/>
                  </a:lnTo>
                  <a:lnTo>
                    <a:pt x="504190" y="47167"/>
                  </a:lnTo>
                  <a:lnTo>
                    <a:pt x="504355" y="47104"/>
                  </a:lnTo>
                  <a:lnTo>
                    <a:pt x="504507" y="47002"/>
                  </a:lnTo>
                  <a:lnTo>
                    <a:pt x="546569" y="22733"/>
                  </a:lnTo>
                  <a:lnTo>
                    <a:pt x="546696" y="22669"/>
                  </a:lnTo>
                  <a:lnTo>
                    <a:pt x="546849" y="22567"/>
                  </a:lnTo>
                  <a:lnTo>
                    <a:pt x="546950" y="22440"/>
                  </a:lnTo>
                  <a:lnTo>
                    <a:pt x="547001" y="22186"/>
                  </a:lnTo>
                  <a:close/>
                </a:path>
                <a:path w="654684" h="305435">
                  <a:moveTo>
                    <a:pt x="573659" y="53771"/>
                  </a:moveTo>
                  <a:lnTo>
                    <a:pt x="573595" y="53644"/>
                  </a:lnTo>
                  <a:lnTo>
                    <a:pt x="573443" y="53543"/>
                  </a:lnTo>
                  <a:lnTo>
                    <a:pt x="567093" y="49860"/>
                  </a:lnTo>
                  <a:lnTo>
                    <a:pt x="566966" y="49809"/>
                  </a:lnTo>
                  <a:lnTo>
                    <a:pt x="566826" y="49758"/>
                  </a:lnTo>
                  <a:lnTo>
                    <a:pt x="566483" y="49745"/>
                  </a:lnTo>
                  <a:lnTo>
                    <a:pt x="566343" y="49784"/>
                  </a:lnTo>
                  <a:lnTo>
                    <a:pt x="566178" y="49847"/>
                  </a:lnTo>
                  <a:lnTo>
                    <a:pt x="566013" y="49974"/>
                  </a:lnTo>
                  <a:lnTo>
                    <a:pt x="565962" y="50139"/>
                  </a:lnTo>
                  <a:lnTo>
                    <a:pt x="566089" y="50330"/>
                  </a:lnTo>
                  <a:lnTo>
                    <a:pt x="572528" y="54051"/>
                  </a:lnTo>
                  <a:lnTo>
                    <a:pt x="572655" y="54114"/>
                  </a:lnTo>
                  <a:lnTo>
                    <a:pt x="572782" y="54152"/>
                  </a:lnTo>
                  <a:lnTo>
                    <a:pt x="572922" y="54165"/>
                  </a:lnTo>
                  <a:lnTo>
                    <a:pt x="573049" y="54178"/>
                  </a:lnTo>
                  <a:lnTo>
                    <a:pt x="573214" y="54152"/>
                  </a:lnTo>
                  <a:lnTo>
                    <a:pt x="573354" y="54102"/>
                  </a:lnTo>
                  <a:lnTo>
                    <a:pt x="573493" y="54051"/>
                  </a:lnTo>
                  <a:lnTo>
                    <a:pt x="573608" y="53911"/>
                  </a:lnTo>
                  <a:lnTo>
                    <a:pt x="573659" y="53771"/>
                  </a:lnTo>
                  <a:close/>
                </a:path>
                <a:path w="654684" h="305435">
                  <a:moveTo>
                    <a:pt x="581279" y="49339"/>
                  </a:moveTo>
                  <a:lnTo>
                    <a:pt x="581164" y="49199"/>
                  </a:lnTo>
                  <a:lnTo>
                    <a:pt x="574700" y="45453"/>
                  </a:lnTo>
                  <a:lnTo>
                    <a:pt x="574573" y="45389"/>
                  </a:lnTo>
                  <a:lnTo>
                    <a:pt x="574408" y="45339"/>
                  </a:lnTo>
                  <a:lnTo>
                    <a:pt x="574078" y="45339"/>
                  </a:lnTo>
                  <a:lnTo>
                    <a:pt x="573913" y="45389"/>
                  </a:lnTo>
                  <a:lnTo>
                    <a:pt x="573786" y="45453"/>
                  </a:lnTo>
                  <a:lnTo>
                    <a:pt x="573646" y="45567"/>
                  </a:lnTo>
                  <a:lnTo>
                    <a:pt x="573595" y="45758"/>
                  </a:lnTo>
                  <a:lnTo>
                    <a:pt x="573722" y="45923"/>
                  </a:lnTo>
                  <a:lnTo>
                    <a:pt x="580174" y="49657"/>
                  </a:lnTo>
                  <a:lnTo>
                    <a:pt x="580351" y="49720"/>
                  </a:lnTo>
                  <a:lnTo>
                    <a:pt x="580517" y="49758"/>
                  </a:lnTo>
                  <a:lnTo>
                    <a:pt x="580682" y="49771"/>
                  </a:lnTo>
                  <a:lnTo>
                    <a:pt x="580847" y="49745"/>
                  </a:lnTo>
                  <a:lnTo>
                    <a:pt x="580986" y="49695"/>
                  </a:lnTo>
                  <a:lnTo>
                    <a:pt x="581139" y="49618"/>
                  </a:lnTo>
                  <a:lnTo>
                    <a:pt x="581266" y="49479"/>
                  </a:lnTo>
                  <a:lnTo>
                    <a:pt x="581279" y="49339"/>
                  </a:lnTo>
                  <a:close/>
                </a:path>
                <a:path w="654684" h="305435">
                  <a:moveTo>
                    <a:pt x="654240" y="122351"/>
                  </a:moveTo>
                  <a:lnTo>
                    <a:pt x="654164" y="122224"/>
                  </a:lnTo>
                  <a:lnTo>
                    <a:pt x="654037" y="122097"/>
                  </a:lnTo>
                  <a:lnTo>
                    <a:pt x="653884" y="122021"/>
                  </a:lnTo>
                  <a:lnTo>
                    <a:pt x="652284" y="121107"/>
                  </a:lnTo>
                  <a:lnTo>
                    <a:pt x="652284" y="122415"/>
                  </a:lnTo>
                  <a:lnTo>
                    <a:pt x="632358" y="133934"/>
                  </a:lnTo>
                  <a:lnTo>
                    <a:pt x="607072" y="119329"/>
                  </a:lnTo>
                  <a:lnTo>
                    <a:pt x="626999" y="107810"/>
                  </a:lnTo>
                  <a:lnTo>
                    <a:pt x="652284" y="122415"/>
                  </a:lnTo>
                  <a:lnTo>
                    <a:pt x="652284" y="121107"/>
                  </a:lnTo>
                  <a:lnTo>
                    <a:pt x="627570" y="106819"/>
                  </a:lnTo>
                  <a:lnTo>
                    <a:pt x="627443" y="106768"/>
                  </a:lnTo>
                  <a:lnTo>
                    <a:pt x="627303" y="106718"/>
                  </a:lnTo>
                  <a:lnTo>
                    <a:pt x="627113" y="106692"/>
                  </a:lnTo>
                  <a:lnTo>
                    <a:pt x="626960" y="106680"/>
                  </a:lnTo>
                  <a:lnTo>
                    <a:pt x="626808" y="106692"/>
                  </a:lnTo>
                  <a:lnTo>
                    <a:pt x="626656" y="106718"/>
                  </a:lnTo>
                  <a:lnTo>
                    <a:pt x="626516" y="106768"/>
                  </a:lnTo>
                  <a:lnTo>
                    <a:pt x="626325" y="106895"/>
                  </a:lnTo>
                  <a:lnTo>
                    <a:pt x="605472" y="118935"/>
                  </a:lnTo>
                  <a:lnTo>
                    <a:pt x="605294" y="119024"/>
                  </a:lnTo>
                  <a:lnTo>
                    <a:pt x="605180" y="119494"/>
                  </a:lnTo>
                  <a:lnTo>
                    <a:pt x="605370" y="119646"/>
                  </a:lnTo>
                  <a:lnTo>
                    <a:pt x="631799" y="134899"/>
                  </a:lnTo>
                  <a:lnTo>
                    <a:pt x="631926" y="134962"/>
                  </a:lnTo>
                  <a:lnTo>
                    <a:pt x="632066" y="135001"/>
                  </a:lnTo>
                  <a:lnTo>
                    <a:pt x="632574" y="135039"/>
                  </a:lnTo>
                  <a:lnTo>
                    <a:pt x="632726" y="134988"/>
                  </a:lnTo>
                  <a:lnTo>
                    <a:pt x="632942" y="134899"/>
                  </a:lnTo>
                  <a:lnTo>
                    <a:pt x="653859" y="122821"/>
                  </a:lnTo>
                  <a:lnTo>
                    <a:pt x="654011" y="122745"/>
                  </a:lnTo>
                  <a:lnTo>
                    <a:pt x="654138" y="122656"/>
                  </a:lnTo>
                  <a:lnTo>
                    <a:pt x="654227" y="122529"/>
                  </a:lnTo>
                  <a:lnTo>
                    <a:pt x="654240" y="12235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868474" y="1390764"/>
              <a:ext cx="481330" cy="97790"/>
            </a:xfrm>
            <a:custGeom>
              <a:avLst/>
              <a:gdLst/>
              <a:ahLst/>
              <a:cxnLst/>
              <a:rect l="l" t="t" r="r" b="b"/>
              <a:pathLst>
                <a:path w="481329" h="97790">
                  <a:moveTo>
                    <a:pt x="40449" y="30518"/>
                  </a:moveTo>
                  <a:lnTo>
                    <a:pt x="40309" y="30327"/>
                  </a:lnTo>
                  <a:lnTo>
                    <a:pt x="38519" y="28867"/>
                  </a:lnTo>
                  <a:lnTo>
                    <a:pt x="38519" y="30480"/>
                  </a:lnTo>
                  <a:lnTo>
                    <a:pt x="16979" y="39192"/>
                  </a:lnTo>
                  <a:lnTo>
                    <a:pt x="1930" y="26758"/>
                  </a:lnTo>
                  <a:lnTo>
                    <a:pt x="23444" y="18059"/>
                  </a:lnTo>
                  <a:lnTo>
                    <a:pt x="38519" y="30480"/>
                  </a:lnTo>
                  <a:lnTo>
                    <a:pt x="38519" y="28867"/>
                  </a:lnTo>
                  <a:lnTo>
                    <a:pt x="24409" y="17246"/>
                  </a:lnTo>
                  <a:lnTo>
                    <a:pt x="24295" y="17119"/>
                  </a:lnTo>
                  <a:lnTo>
                    <a:pt x="24130" y="17030"/>
                  </a:lnTo>
                  <a:lnTo>
                    <a:pt x="23990" y="16979"/>
                  </a:lnTo>
                  <a:lnTo>
                    <a:pt x="23837" y="16954"/>
                  </a:lnTo>
                  <a:lnTo>
                    <a:pt x="23520" y="16954"/>
                  </a:lnTo>
                  <a:lnTo>
                    <a:pt x="23368" y="16979"/>
                  </a:lnTo>
                  <a:lnTo>
                    <a:pt x="23228" y="17018"/>
                  </a:lnTo>
                  <a:lnTo>
                    <a:pt x="482" y="26212"/>
                  </a:lnTo>
                  <a:lnTo>
                    <a:pt x="355" y="26263"/>
                  </a:lnTo>
                  <a:lnTo>
                    <a:pt x="215" y="26339"/>
                  </a:lnTo>
                  <a:lnTo>
                    <a:pt x="76" y="26454"/>
                  </a:lnTo>
                  <a:lnTo>
                    <a:pt x="0" y="26581"/>
                  </a:lnTo>
                  <a:lnTo>
                    <a:pt x="25" y="26720"/>
                  </a:lnTo>
                  <a:lnTo>
                    <a:pt x="101" y="26860"/>
                  </a:lnTo>
                  <a:lnTo>
                    <a:pt x="16065" y="40043"/>
                  </a:lnTo>
                  <a:lnTo>
                    <a:pt x="16230" y="40157"/>
                  </a:lnTo>
                  <a:lnTo>
                    <a:pt x="16370" y="40220"/>
                  </a:lnTo>
                  <a:lnTo>
                    <a:pt x="16497" y="40259"/>
                  </a:lnTo>
                  <a:lnTo>
                    <a:pt x="16624" y="40284"/>
                  </a:lnTo>
                  <a:lnTo>
                    <a:pt x="16776" y="40297"/>
                  </a:lnTo>
                  <a:lnTo>
                    <a:pt x="16941" y="40297"/>
                  </a:lnTo>
                  <a:lnTo>
                    <a:pt x="17094" y="40271"/>
                  </a:lnTo>
                  <a:lnTo>
                    <a:pt x="17233" y="40220"/>
                  </a:lnTo>
                  <a:lnTo>
                    <a:pt x="17386" y="40157"/>
                  </a:lnTo>
                  <a:lnTo>
                    <a:pt x="40106" y="30988"/>
                  </a:lnTo>
                  <a:lnTo>
                    <a:pt x="40233" y="30911"/>
                  </a:lnTo>
                  <a:lnTo>
                    <a:pt x="40398" y="30772"/>
                  </a:lnTo>
                  <a:lnTo>
                    <a:pt x="40449" y="30645"/>
                  </a:lnTo>
                  <a:lnTo>
                    <a:pt x="40449" y="30518"/>
                  </a:lnTo>
                  <a:close/>
                </a:path>
                <a:path w="481329" h="97790">
                  <a:moveTo>
                    <a:pt x="97942" y="18148"/>
                  </a:moveTo>
                  <a:lnTo>
                    <a:pt x="96151" y="14300"/>
                  </a:lnTo>
                  <a:lnTo>
                    <a:pt x="96151" y="17868"/>
                  </a:lnTo>
                  <a:lnTo>
                    <a:pt x="70777" y="21805"/>
                  </a:lnTo>
                  <a:lnTo>
                    <a:pt x="63957" y="7137"/>
                  </a:lnTo>
                  <a:lnTo>
                    <a:pt x="89357" y="3225"/>
                  </a:lnTo>
                  <a:lnTo>
                    <a:pt x="96151" y="17868"/>
                  </a:lnTo>
                  <a:lnTo>
                    <a:pt x="96151" y="14300"/>
                  </a:lnTo>
                  <a:lnTo>
                    <a:pt x="90703" y="2565"/>
                  </a:lnTo>
                  <a:lnTo>
                    <a:pt x="90576" y="2362"/>
                  </a:lnTo>
                  <a:lnTo>
                    <a:pt x="90449" y="2298"/>
                  </a:lnTo>
                  <a:lnTo>
                    <a:pt x="90322" y="2247"/>
                  </a:lnTo>
                  <a:lnTo>
                    <a:pt x="90182" y="2209"/>
                  </a:lnTo>
                  <a:lnTo>
                    <a:pt x="90030" y="2197"/>
                  </a:lnTo>
                  <a:lnTo>
                    <a:pt x="89827" y="2184"/>
                  </a:lnTo>
                  <a:lnTo>
                    <a:pt x="89674" y="2209"/>
                  </a:lnTo>
                  <a:lnTo>
                    <a:pt x="62814" y="6362"/>
                  </a:lnTo>
                  <a:lnTo>
                    <a:pt x="62674" y="6388"/>
                  </a:lnTo>
                  <a:lnTo>
                    <a:pt x="62547" y="6426"/>
                  </a:lnTo>
                  <a:lnTo>
                    <a:pt x="62420" y="6489"/>
                  </a:lnTo>
                  <a:lnTo>
                    <a:pt x="62293" y="6591"/>
                  </a:lnTo>
                  <a:lnTo>
                    <a:pt x="62204" y="6743"/>
                  </a:lnTo>
                  <a:lnTo>
                    <a:pt x="62191" y="6883"/>
                  </a:lnTo>
                  <a:lnTo>
                    <a:pt x="69405" y="22466"/>
                  </a:lnTo>
                  <a:lnTo>
                    <a:pt x="69570" y="22656"/>
                  </a:lnTo>
                  <a:lnTo>
                    <a:pt x="69710" y="22745"/>
                  </a:lnTo>
                  <a:lnTo>
                    <a:pt x="69837" y="22796"/>
                  </a:lnTo>
                  <a:lnTo>
                    <a:pt x="69964" y="22821"/>
                  </a:lnTo>
                  <a:lnTo>
                    <a:pt x="70142" y="22834"/>
                  </a:lnTo>
                  <a:lnTo>
                    <a:pt x="70294" y="22834"/>
                  </a:lnTo>
                  <a:lnTo>
                    <a:pt x="70421" y="22821"/>
                  </a:lnTo>
                  <a:lnTo>
                    <a:pt x="70586" y="22783"/>
                  </a:lnTo>
                  <a:lnTo>
                    <a:pt x="97358" y="18656"/>
                  </a:lnTo>
                  <a:lnTo>
                    <a:pt x="97497" y="18618"/>
                  </a:lnTo>
                  <a:lnTo>
                    <a:pt x="97637" y="18580"/>
                  </a:lnTo>
                  <a:lnTo>
                    <a:pt x="97764" y="18503"/>
                  </a:lnTo>
                  <a:lnTo>
                    <a:pt x="97891" y="18389"/>
                  </a:lnTo>
                  <a:lnTo>
                    <a:pt x="97942" y="18161"/>
                  </a:lnTo>
                  <a:close/>
                </a:path>
                <a:path w="481329" h="97790">
                  <a:moveTo>
                    <a:pt x="161734" y="1790"/>
                  </a:moveTo>
                  <a:lnTo>
                    <a:pt x="161645" y="1638"/>
                  </a:lnTo>
                  <a:lnTo>
                    <a:pt x="161480" y="1524"/>
                  </a:lnTo>
                  <a:lnTo>
                    <a:pt x="161353" y="1473"/>
                  </a:lnTo>
                  <a:lnTo>
                    <a:pt x="161201" y="1422"/>
                  </a:lnTo>
                  <a:lnTo>
                    <a:pt x="161048" y="1409"/>
                  </a:lnTo>
                  <a:lnTo>
                    <a:pt x="160807" y="1409"/>
                  </a:lnTo>
                  <a:lnTo>
                    <a:pt x="160058" y="1384"/>
                  </a:lnTo>
                  <a:lnTo>
                    <a:pt x="160058" y="2298"/>
                  </a:lnTo>
                  <a:lnTo>
                    <a:pt x="157772" y="17411"/>
                  </a:lnTo>
                  <a:lnTo>
                    <a:pt x="131597" y="16090"/>
                  </a:lnTo>
                  <a:lnTo>
                    <a:pt x="133896" y="990"/>
                  </a:lnTo>
                  <a:lnTo>
                    <a:pt x="160058" y="2298"/>
                  </a:lnTo>
                  <a:lnTo>
                    <a:pt x="160058" y="1384"/>
                  </a:lnTo>
                  <a:lnTo>
                    <a:pt x="133438" y="25"/>
                  </a:lnTo>
                  <a:lnTo>
                    <a:pt x="133235" y="12"/>
                  </a:lnTo>
                  <a:lnTo>
                    <a:pt x="132969" y="0"/>
                  </a:lnTo>
                  <a:lnTo>
                    <a:pt x="132816" y="50"/>
                  </a:lnTo>
                  <a:lnTo>
                    <a:pt x="132676" y="88"/>
                  </a:lnTo>
                  <a:lnTo>
                    <a:pt x="132537" y="177"/>
                  </a:lnTo>
                  <a:lnTo>
                    <a:pt x="132397" y="304"/>
                  </a:lnTo>
                  <a:lnTo>
                    <a:pt x="129933" y="16433"/>
                  </a:lnTo>
                  <a:lnTo>
                    <a:pt x="129933" y="16586"/>
                  </a:lnTo>
                  <a:lnTo>
                    <a:pt x="130009" y="16713"/>
                  </a:lnTo>
                  <a:lnTo>
                    <a:pt x="130149" y="16827"/>
                  </a:lnTo>
                  <a:lnTo>
                    <a:pt x="130327" y="16903"/>
                  </a:lnTo>
                  <a:lnTo>
                    <a:pt x="130467" y="16954"/>
                  </a:lnTo>
                  <a:lnTo>
                    <a:pt x="130670" y="16967"/>
                  </a:lnTo>
                  <a:lnTo>
                    <a:pt x="158305" y="18364"/>
                  </a:lnTo>
                  <a:lnTo>
                    <a:pt x="158432" y="18364"/>
                  </a:lnTo>
                  <a:lnTo>
                    <a:pt x="158572" y="18376"/>
                  </a:lnTo>
                  <a:lnTo>
                    <a:pt x="158724" y="18364"/>
                  </a:lnTo>
                  <a:lnTo>
                    <a:pt x="158877" y="18313"/>
                  </a:lnTo>
                  <a:lnTo>
                    <a:pt x="159004" y="18275"/>
                  </a:lnTo>
                  <a:lnTo>
                    <a:pt x="159143" y="18186"/>
                  </a:lnTo>
                  <a:lnTo>
                    <a:pt x="159283" y="18059"/>
                  </a:lnTo>
                  <a:lnTo>
                    <a:pt x="159321" y="17868"/>
                  </a:lnTo>
                  <a:lnTo>
                    <a:pt x="161709" y="2032"/>
                  </a:lnTo>
                  <a:lnTo>
                    <a:pt x="161734" y="1905"/>
                  </a:lnTo>
                  <a:close/>
                </a:path>
                <a:path w="481329" h="97790">
                  <a:moveTo>
                    <a:pt x="228942" y="15113"/>
                  </a:moveTo>
                  <a:lnTo>
                    <a:pt x="228904" y="14986"/>
                  </a:lnTo>
                  <a:lnTo>
                    <a:pt x="228765" y="14871"/>
                  </a:lnTo>
                  <a:lnTo>
                    <a:pt x="228612" y="14770"/>
                  </a:lnTo>
                  <a:lnTo>
                    <a:pt x="228473" y="14744"/>
                  </a:lnTo>
                  <a:lnTo>
                    <a:pt x="228333" y="14693"/>
                  </a:lnTo>
                  <a:lnTo>
                    <a:pt x="227076" y="14376"/>
                  </a:lnTo>
                  <a:lnTo>
                    <a:pt x="227076" y="15392"/>
                  </a:lnTo>
                  <a:lnTo>
                    <a:pt x="215950" y="29133"/>
                  </a:lnTo>
                  <a:lnTo>
                    <a:pt x="192138" y="22733"/>
                  </a:lnTo>
                  <a:lnTo>
                    <a:pt x="203250" y="8991"/>
                  </a:lnTo>
                  <a:lnTo>
                    <a:pt x="227076" y="15392"/>
                  </a:lnTo>
                  <a:lnTo>
                    <a:pt x="227076" y="14376"/>
                  </a:lnTo>
                  <a:lnTo>
                    <a:pt x="203352" y="7975"/>
                  </a:lnTo>
                  <a:lnTo>
                    <a:pt x="203212" y="7937"/>
                  </a:lnTo>
                  <a:lnTo>
                    <a:pt x="203060" y="7899"/>
                  </a:lnTo>
                  <a:lnTo>
                    <a:pt x="202907" y="7899"/>
                  </a:lnTo>
                  <a:lnTo>
                    <a:pt x="202780" y="7899"/>
                  </a:lnTo>
                  <a:lnTo>
                    <a:pt x="202628" y="7912"/>
                  </a:lnTo>
                  <a:lnTo>
                    <a:pt x="202488" y="7937"/>
                  </a:lnTo>
                  <a:lnTo>
                    <a:pt x="202349" y="8001"/>
                  </a:lnTo>
                  <a:lnTo>
                    <a:pt x="202222" y="8089"/>
                  </a:lnTo>
                  <a:lnTo>
                    <a:pt x="190411" y="22694"/>
                  </a:lnTo>
                  <a:lnTo>
                    <a:pt x="190309" y="22821"/>
                  </a:lnTo>
                  <a:lnTo>
                    <a:pt x="190284" y="22999"/>
                  </a:lnTo>
                  <a:lnTo>
                    <a:pt x="190334" y="23126"/>
                  </a:lnTo>
                  <a:lnTo>
                    <a:pt x="190461" y="23253"/>
                  </a:lnTo>
                  <a:lnTo>
                    <a:pt x="190614" y="23329"/>
                  </a:lnTo>
                  <a:lnTo>
                    <a:pt x="190741" y="23368"/>
                  </a:lnTo>
                  <a:lnTo>
                    <a:pt x="216001" y="30175"/>
                  </a:lnTo>
                  <a:lnTo>
                    <a:pt x="216154" y="30213"/>
                  </a:lnTo>
                  <a:lnTo>
                    <a:pt x="216319" y="30213"/>
                  </a:lnTo>
                  <a:lnTo>
                    <a:pt x="216446" y="30213"/>
                  </a:lnTo>
                  <a:lnTo>
                    <a:pt x="216598" y="30187"/>
                  </a:lnTo>
                  <a:lnTo>
                    <a:pt x="216738" y="30162"/>
                  </a:lnTo>
                  <a:lnTo>
                    <a:pt x="216877" y="30111"/>
                  </a:lnTo>
                  <a:lnTo>
                    <a:pt x="217017" y="30010"/>
                  </a:lnTo>
                  <a:lnTo>
                    <a:pt x="228790" y="15455"/>
                  </a:lnTo>
                  <a:lnTo>
                    <a:pt x="228892" y="15328"/>
                  </a:lnTo>
                  <a:lnTo>
                    <a:pt x="228942" y="15201"/>
                  </a:lnTo>
                  <a:close/>
                </a:path>
                <a:path w="481329" h="97790">
                  <a:moveTo>
                    <a:pt x="284226" y="40894"/>
                  </a:moveTo>
                  <a:lnTo>
                    <a:pt x="284187" y="40754"/>
                  </a:lnTo>
                  <a:lnTo>
                    <a:pt x="284010" y="40601"/>
                  </a:lnTo>
                  <a:lnTo>
                    <a:pt x="283857" y="40525"/>
                  </a:lnTo>
                  <a:lnTo>
                    <a:pt x="282282" y="39624"/>
                  </a:lnTo>
                  <a:lnTo>
                    <a:pt x="282282" y="40932"/>
                  </a:lnTo>
                  <a:lnTo>
                    <a:pt x="263690" y="51650"/>
                  </a:lnTo>
                  <a:lnTo>
                    <a:pt x="245097" y="40919"/>
                  </a:lnTo>
                  <a:lnTo>
                    <a:pt x="263690" y="30187"/>
                  </a:lnTo>
                  <a:lnTo>
                    <a:pt x="282282" y="40932"/>
                  </a:lnTo>
                  <a:lnTo>
                    <a:pt x="282282" y="39624"/>
                  </a:lnTo>
                  <a:lnTo>
                    <a:pt x="264388" y="29286"/>
                  </a:lnTo>
                  <a:lnTo>
                    <a:pt x="264261" y="29222"/>
                  </a:lnTo>
                  <a:lnTo>
                    <a:pt x="264134" y="29146"/>
                  </a:lnTo>
                  <a:lnTo>
                    <a:pt x="264007" y="29108"/>
                  </a:lnTo>
                  <a:lnTo>
                    <a:pt x="263817" y="29070"/>
                  </a:lnTo>
                  <a:lnTo>
                    <a:pt x="263563" y="29070"/>
                  </a:lnTo>
                  <a:lnTo>
                    <a:pt x="263423" y="29083"/>
                  </a:lnTo>
                  <a:lnTo>
                    <a:pt x="263271" y="29133"/>
                  </a:lnTo>
                  <a:lnTo>
                    <a:pt x="263144" y="29184"/>
                  </a:lnTo>
                  <a:lnTo>
                    <a:pt x="263017" y="29273"/>
                  </a:lnTo>
                  <a:lnTo>
                    <a:pt x="243395" y="40589"/>
                  </a:lnTo>
                  <a:lnTo>
                    <a:pt x="243268" y="40678"/>
                  </a:lnTo>
                  <a:lnTo>
                    <a:pt x="243179" y="40805"/>
                  </a:lnTo>
                  <a:lnTo>
                    <a:pt x="243166" y="40982"/>
                  </a:lnTo>
                  <a:lnTo>
                    <a:pt x="243243" y="41122"/>
                  </a:lnTo>
                  <a:lnTo>
                    <a:pt x="243370" y="41236"/>
                  </a:lnTo>
                  <a:lnTo>
                    <a:pt x="263118" y="52628"/>
                  </a:lnTo>
                  <a:lnTo>
                    <a:pt x="263258" y="52692"/>
                  </a:lnTo>
                  <a:lnTo>
                    <a:pt x="263398" y="52730"/>
                  </a:lnTo>
                  <a:lnTo>
                    <a:pt x="263550" y="52768"/>
                  </a:lnTo>
                  <a:lnTo>
                    <a:pt x="263740" y="52768"/>
                  </a:lnTo>
                  <a:lnTo>
                    <a:pt x="263906" y="52755"/>
                  </a:lnTo>
                  <a:lnTo>
                    <a:pt x="264045" y="52717"/>
                  </a:lnTo>
                  <a:lnTo>
                    <a:pt x="264274" y="52628"/>
                  </a:lnTo>
                  <a:lnTo>
                    <a:pt x="264401" y="52552"/>
                  </a:lnTo>
                  <a:lnTo>
                    <a:pt x="283997" y="41249"/>
                  </a:lnTo>
                  <a:lnTo>
                    <a:pt x="284162" y="41097"/>
                  </a:lnTo>
                  <a:lnTo>
                    <a:pt x="284213" y="40970"/>
                  </a:lnTo>
                  <a:close/>
                </a:path>
                <a:path w="481329" h="97790">
                  <a:moveTo>
                    <a:pt x="320903" y="75996"/>
                  </a:moveTo>
                  <a:lnTo>
                    <a:pt x="320840" y="75857"/>
                  </a:lnTo>
                  <a:lnTo>
                    <a:pt x="319887" y="76098"/>
                  </a:lnTo>
                  <a:lnTo>
                    <a:pt x="320814" y="75831"/>
                  </a:lnTo>
                  <a:lnTo>
                    <a:pt x="309105" y="61366"/>
                  </a:lnTo>
                  <a:lnTo>
                    <a:pt x="309029" y="61226"/>
                  </a:lnTo>
                  <a:lnTo>
                    <a:pt x="308902" y="61150"/>
                  </a:lnTo>
                  <a:lnTo>
                    <a:pt x="308762" y="61061"/>
                  </a:lnTo>
                  <a:lnTo>
                    <a:pt x="308635" y="61036"/>
                  </a:lnTo>
                  <a:lnTo>
                    <a:pt x="308470" y="60998"/>
                  </a:lnTo>
                  <a:lnTo>
                    <a:pt x="308330" y="60985"/>
                  </a:lnTo>
                  <a:lnTo>
                    <a:pt x="308114" y="60998"/>
                  </a:lnTo>
                  <a:lnTo>
                    <a:pt x="307962" y="61023"/>
                  </a:lnTo>
                  <a:lnTo>
                    <a:pt x="307797" y="61087"/>
                  </a:lnTo>
                  <a:lnTo>
                    <a:pt x="282702" y="67830"/>
                  </a:lnTo>
                  <a:lnTo>
                    <a:pt x="282549" y="67868"/>
                  </a:lnTo>
                  <a:lnTo>
                    <a:pt x="282422" y="67957"/>
                  </a:lnTo>
                  <a:lnTo>
                    <a:pt x="282295" y="68072"/>
                  </a:lnTo>
                  <a:lnTo>
                    <a:pt x="282232" y="68211"/>
                  </a:lnTo>
                  <a:lnTo>
                    <a:pt x="282244" y="68351"/>
                  </a:lnTo>
                  <a:lnTo>
                    <a:pt x="282333" y="68491"/>
                  </a:lnTo>
                  <a:lnTo>
                    <a:pt x="294068" y="83032"/>
                  </a:lnTo>
                  <a:lnTo>
                    <a:pt x="294195" y="83134"/>
                  </a:lnTo>
                  <a:lnTo>
                    <a:pt x="294360" y="83235"/>
                  </a:lnTo>
                  <a:lnTo>
                    <a:pt x="294500" y="83273"/>
                  </a:lnTo>
                  <a:lnTo>
                    <a:pt x="294640" y="83299"/>
                  </a:lnTo>
                  <a:lnTo>
                    <a:pt x="294894" y="83312"/>
                  </a:lnTo>
                  <a:lnTo>
                    <a:pt x="295059" y="83299"/>
                  </a:lnTo>
                  <a:lnTo>
                    <a:pt x="295198" y="83248"/>
                  </a:lnTo>
                  <a:lnTo>
                    <a:pt x="295325" y="83210"/>
                  </a:lnTo>
                  <a:lnTo>
                    <a:pt x="295490" y="83096"/>
                  </a:lnTo>
                  <a:lnTo>
                    <a:pt x="295617" y="82943"/>
                  </a:lnTo>
                  <a:lnTo>
                    <a:pt x="295630" y="82804"/>
                  </a:lnTo>
                  <a:lnTo>
                    <a:pt x="295567" y="82664"/>
                  </a:lnTo>
                  <a:lnTo>
                    <a:pt x="284111" y="68491"/>
                  </a:lnTo>
                  <a:lnTo>
                    <a:pt x="307898" y="62077"/>
                  </a:lnTo>
                  <a:lnTo>
                    <a:pt x="319354" y="76238"/>
                  </a:lnTo>
                  <a:lnTo>
                    <a:pt x="319532" y="76365"/>
                  </a:lnTo>
                  <a:lnTo>
                    <a:pt x="319684" y="76441"/>
                  </a:lnTo>
                  <a:lnTo>
                    <a:pt x="319824" y="76479"/>
                  </a:lnTo>
                  <a:lnTo>
                    <a:pt x="319976" y="76492"/>
                  </a:lnTo>
                  <a:lnTo>
                    <a:pt x="320179" y="76504"/>
                  </a:lnTo>
                  <a:lnTo>
                    <a:pt x="320332" y="76492"/>
                  </a:lnTo>
                  <a:lnTo>
                    <a:pt x="320471" y="76466"/>
                  </a:lnTo>
                  <a:lnTo>
                    <a:pt x="320611" y="76403"/>
                  </a:lnTo>
                  <a:lnTo>
                    <a:pt x="320763" y="76301"/>
                  </a:lnTo>
                  <a:lnTo>
                    <a:pt x="320878" y="76174"/>
                  </a:lnTo>
                  <a:lnTo>
                    <a:pt x="320903" y="75996"/>
                  </a:lnTo>
                  <a:close/>
                </a:path>
                <a:path w="481329" h="97790">
                  <a:moveTo>
                    <a:pt x="460959" y="78333"/>
                  </a:moveTo>
                  <a:lnTo>
                    <a:pt x="460730" y="77952"/>
                  </a:lnTo>
                  <a:lnTo>
                    <a:pt x="460552" y="77762"/>
                  </a:lnTo>
                  <a:lnTo>
                    <a:pt x="460019" y="77381"/>
                  </a:lnTo>
                  <a:lnTo>
                    <a:pt x="457746" y="78689"/>
                  </a:lnTo>
                  <a:lnTo>
                    <a:pt x="460019" y="77368"/>
                  </a:lnTo>
                  <a:lnTo>
                    <a:pt x="459625" y="77165"/>
                  </a:lnTo>
                  <a:lnTo>
                    <a:pt x="458876" y="76923"/>
                  </a:lnTo>
                  <a:lnTo>
                    <a:pt x="458203" y="76796"/>
                  </a:lnTo>
                  <a:lnTo>
                    <a:pt x="457327" y="76771"/>
                  </a:lnTo>
                  <a:lnTo>
                    <a:pt x="456831" y="76796"/>
                  </a:lnTo>
                  <a:lnTo>
                    <a:pt x="454025" y="79222"/>
                  </a:lnTo>
                  <a:lnTo>
                    <a:pt x="454177" y="79514"/>
                  </a:lnTo>
                  <a:lnTo>
                    <a:pt x="454456" y="79870"/>
                  </a:lnTo>
                  <a:lnTo>
                    <a:pt x="454660" y="80035"/>
                  </a:lnTo>
                  <a:lnTo>
                    <a:pt x="455015" y="80251"/>
                  </a:lnTo>
                  <a:lnTo>
                    <a:pt x="457276" y="78955"/>
                  </a:lnTo>
                  <a:lnTo>
                    <a:pt x="455002" y="80276"/>
                  </a:lnTo>
                  <a:lnTo>
                    <a:pt x="455409" y="80467"/>
                  </a:lnTo>
                  <a:lnTo>
                    <a:pt x="455993" y="80683"/>
                  </a:lnTo>
                  <a:lnTo>
                    <a:pt x="456158" y="80708"/>
                  </a:lnTo>
                  <a:lnTo>
                    <a:pt x="456311" y="80759"/>
                  </a:lnTo>
                  <a:lnTo>
                    <a:pt x="456653" y="80822"/>
                  </a:lnTo>
                  <a:lnTo>
                    <a:pt x="457327" y="80873"/>
                  </a:lnTo>
                  <a:lnTo>
                    <a:pt x="457682" y="80873"/>
                  </a:lnTo>
                  <a:lnTo>
                    <a:pt x="460959" y="79324"/>
                  </a:lnTo>
                  <a:lnTo>
                    <a:pt x="460959" y="78333"/>
                  </a:lnTo>
                  <a:close/>
                </a:path>
                <a:path w="481329" h="97790">
                  <a:moveTo>
                    <a:pt x="480923" y="96735"/>
                  </a:moveTo>
                  <a:lnTo>
                    <a:pt x="480847" y="96608"/>
                  </a:lnTo>
                  <a:lnTo>
                    <a:pt x="480720" y="96481"/>
                  </a:lnTo>
                  <a:lnTo>
                    <a:pt x="479552" y="97129"/>
                  </a:lnTo>
                  <a:lnTo>
                    <a:pt x="479704" y="97205"/>
                  </a:lnTo>
                  <a:lnTo>
                    <a:pt x="479856" y="97243"/>
                  </a:lnTo>
                  <a:lnTo>
                    <a:pt x="480021" y="97269"/>
                  </a:lnTo>
                  <a:lnTo>
                    <a:pt x="480250" y="97269"/>
                  </a:lnTo>
                  <a:lnTo>
                    <a:pt x="480390" y="97243"/>
                  </a:lnTo>
                  <a:lnTo>
                    <a:pt x="480542" y="97205"/>
                  </a:lnTo>
                  <a:lnTo>
                    <a:pt x="480720" y="97116"/>
                  </a:lnTo>
                  <a:lnTo>
                    <a:pt x="480847" y="96989"/>
                  </a:lnTo>
                  <a:lnTo>
                    <a:pt x="480923" y="9673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667090" y="1458556"/>
              <a:ext cx="535940" cy="173355"/>
            </a:xfrm>
            <a:custGeom>
              <a:avLst/>
              <a:gdLst/>
              <a:ahLst/>
              <a:cxnLst/>
              <a:rect l="l" t="t" r="r" b="b"/>
              <a:pathLst>
                <a:path w="535940" h="173355">
                  <a:moveTo>
                    <a:pt x="9677" y="72504"/>
                  </a:moveTo>
                  <a:lnTo>
                    <a:pt x="9613" y="72351"/>
                  </a:lnTo>
                  <a:lnTo>
                    <a:pt x="9512" y="72224"/>
                  </a:lnTo>
                  <a:lnTo>
                    <a:pt x="9385" y="72148"/>
                  </a:lnTo>
                  <a:lnTo>
                    <a:pt x="9245" y="72072"/>
                  </a:lnTo>
                  <a:lnTo>
                    <a:pt x="9118" y="72021"/>
                  </a:lnTo>
                  <a:lnTo>
                    <a:pt x="8940" y="71996"/>
                  </a:lnTo>
                  <a:lnTo>
                    <a:pt x="8521" y="71983"/>
                  </a:lnTo>
                  <a:lnTo>
                    <a:pt x="8382" y="72009"/>
                  </a:lnTo>
                  <a:lnTo>
                    <a:pt x="8216" y="72059"/>
                  </a:lnTo>
                  <a:lnTo>
                    <a:pt x="8051" y="72123"/>
                  </a:lnTo>
                  <a:lnTo>
                    <a:pt x="292" y="76593"/>
                  </a:lnTo>
                  <a:lnTo>
                    <a:pt x="165" y="76682"/>
                  </a:lnTo>
                  <a:lnTo>
                    <a:pt x="38" y="76873"/>
                  </a:lnTo>
                  <a:lnTo>
                    <a:pt x="0" y="77025"/>
                  </a:lnTo>
                  <a:lnTo>
                    <a:pt x="88" y="77228"/>
                  </a:lnTo>
                  <a:lnTo>
                    <a:pt x="254" y="77381"/>
                  </a:lnTo>
                  <a:lnTo>
                    <a:pt x="393" y="77444"/>
                  </a:lnTo>
                  <a:lnTo>
                    <a:pt x="558" y="77495"/>
                  </a:lnTo>
                  <a:lnTo>
                    <a:pt x="736" y="77546"/>
                  </a:lnTo>
                  <a:lnTo>
                    <a:pt x="927" y="77558"/>
                  </a:lnTo>
                  <a:lnTo>
                    <a:pt x="1117" y="77546"/>
                  </a:lnTo>
                  <a:lnTo>
                    <a:pt x="1295" y="77533"/>
                  </a:lnTo>
                  <a:lnTo>
                    <a:pt x="1460" y="77470"/>
                  </a:lnTo>
                  <a:lnTo>
                    <a:pt x="1651" y="77393"/>
                  </a:lnTo>
                  <a:lnTo>
                    <a:pt x="9372" y="72936"/>
                  </a:lnTo>
                  <a:lnTo>
                    <a:pt x="9512" y="72847"/>
                  </a:lnTo>
                  <a:lnTo>
                    <a:pt x="9639" y="72669"/>
                  </a:lnTo>
                  <a:lnTo>
                    <a:pt x="9677" y="72504"/>
                  </a:lnTo>
                  <a:close/>
                </a:path>
                <a:path w="535940" h="173355">
                  <a:moveTo>
                    <a:pt x="15011" y="154101"/>
                  </a:moveTo>
                  <a:lnTo>
                    <a:pt x="13779" y="153911"/>
                  </a:lnTo>
                  <a:lnTo>
                    <a:pt x="7442" y="167551"/>
                  </a:lnTo>
                  <a:lnTo>
                    <a:pt x="8686" y="167754"/>
                  </a:lnTo>
                  <a:lnTo>
                    <a:pt x="15011" y="154101"/>
                  </a:lnTo>
                  <a:close/>
                </a:path>
                <a:path w="535940" h="173355">
                  <a:moveTo>
                    <a:pt x="15760" y="76619"/>
                  </a:moveTo>
                  <a:lnTo>
                    <a:pt x="14414" y="75819"/>
                  </a:lnTo>
                  <a:lnTo>
                    <a:pt x="6654" y="80289"/>
                  </a:lnTo>
                  <a:lnTo>
                    <a:pt x="8026" y="81089"/>
                  </a:lnTo>
                  <a:lnTo>
                    <a:pt x="15760" y="76619"/>
                  </a:lnTo>
                  <a:close/>
                </a:path>
                <a:path w="535940" h="173355">
                  <a:moveTo>
                    <a:pt x="34290" y="157086"/>
                  </a:moveTo>
                  <a:lnTo>
                    <a:pt x="33058" y="156895"/>
                  </a:lnTo>
                  <a:lnTo>
                    <a:pt x="26720" y="170535"/>
                  </a:lnTo>
                  <a:lnTo>
                    <a:pt x="27965" y="170738"/>
                  </a:lnTo>
                  <a:lnTo>
                    <a:pt x="34290" y="157086"/>
                  </a:lnTo>
                  <a:close/>
                </a:path>
                <a:path w="535940" h="173355">
                  <a:moveTo>
                    <a:pt x="197942" y="134721"/>
                  </a:moveTo>
                  <a:lnTo>
                    <a:pt x="197853" y="134518"/>
                  </a:lnTo>
                  <a:lnTo>
                    <a:pt x="197688" y="134366"/>
                  </a:lnTo>
                  <a:lnTo>
                    <a:pt x="197548" y="134302"/>
                  </a:lnTo>
                  <a:lnTo>
                    <a:pt x="195580" y="133172"/>
                  </a:lnTo>
                  <a:lnTo>
                    <a:pt x="195580" y="134759"/>
                  </a:lnTo>
                  <a:lnTo>
                    <a:pt x="171462" y="148678"/>
                  </a:lnTo>
                  <a:lnTo>
                    <a:pt x="161010" y="142646"/>
                  </a:lnTo>
                  <a:lnTo>
                    <a:pt x="185127" y="128727"/>
                  </a:lnTo>
                  <a:lnTo>
                    <a:pt x="195580" y="134759"/>
                  </a:lnTo>
                  <a:lnTo>
                    <a:pt x="195580" y="133172"/>
                  </a:lnTo>
                  <a:lnTo>
                    <a:pt x="185940" y="127609"/>
                  </a:lnTo>
                  <a:lnTo>
                    <a:pt x="185813" y="127520"/>
                  </a:lnTo>
                  <a:lnTo>
                    <a:pt x="185661" y="127457"/>
                  </a:lnTo>
                  <a:lnTo>
                    <a:pt x="185534" y="127419"/>
                  </a:lnTo>
                  <a:lnTo>
                    <a:pt x="185369" y="127381"/>
                  </a:lnTo>
                  <a:lnTo>
                    <a:pt x="185178" y="127355"/>
                  </a:lnTo>
                  <a:lnTo>
                    <a:pt x="184975" y="127368"/>
                  </a:lnTo>
                  <a:lnTo>
                    <a:pt x="184797" y="127393"/>
                  </a:lnTo>
                  <a:lnTo>
                    <a:pt x="184632" y="127444"/>
                  </a:lnTo>
                  <a:lnTo>
                    <a:pt x="184442" y="127520"/>
                  </a:lnTo>
                  <a:lnTo>
                    <a:pt x="184302" y="127622"/>
                  </a:lnTo>
                  <a:lnTo>
                    <a:pt x="159143" y="142151"/>
                  </a:lnTo>
                  <a:lnTo>
                    <a:pt x="158978" y="142227"/>
                  </a:lnTo>
                  <a:lnTo>
                    <a:pt x="158826" y="142316"/>
                  </a:lnTo>
                  <a:lnTo>
                    <a:pt x="158724" y="142455"/>
                  </a:lnTo>
                  <a:lnTo>
                    <a:pt x="158661" y="142608"/>
                  </a:lnTo>
                  <a:lnTo>
                    <a:pt x="158686" y="142735"/>
                  </a:lnTo>
                  <a:lnTo>
                    <a:pt x="158750" y="142875"/>
                  </a:lnTo>
                  <a:lnTo>
                    <a:pt x="158927" y="143014"/>
                  </a:lnTo>
                  <a:lnTo>
                    <a:pt x="159092" y="143103"/>
                  </a:lnTo>
                  <a:lnTo>
                    <a:pt x="170700" y="149821"/>
                  </a:lnTo>
                  <a:lnTo>
                    <a:pt x="170827" y="149885"/>
                  </a:lnTo>
                  <a:lnTo>
                    <a:pt x="170980" y="149961"/>
                  </a:lnTo>
                  <a:lnTo>
                    <a:pt x="171145" y="150012"/>
                  </a:lnTo>
                  <a:lnTo>
                    <a:pt x="171284" y="150025"/>
                  </a:lnTo>
                  <a:lnTo>
                    <a:pt x="171615" y="150037"/>
                  </a:lnTo>
                  <a:lnTo>
                    <a:pt x="171792" y="150012"/>
                  </a:lnTo>
                  <a:lnTo>
                    <a:pt x="171958" y="149961"/>
                  </a:lnTo>
                  <a:lnTo>
                    <a:pt x="172123" y="149885"/>
                  </a:lnTo>
                  <a:lnTo>
                    <a:pt x="197662" y="135153"/>
                  </a:lnTo>
                  <a:lnTo>
                    <a:pt x="197866" y="134975"/>
                  </a:lnTo>
                  <a:lnTo>
                    <a:pt x="197929" y="134835"/>
                  </a:lnTo>
                  <a:close/>
                </a:path>
                <a:path w="535940" h="173355">
                  <a:moveTo>
                    <a:pt x="238277" y="158000"/>
                  </a:moveTo>
                  <a:lnTo>
                    <a:pt x="238213" y="157848"/>
                  </a:lnTo>
                  <a:lnTo>
                    <a:pt x="238112" y="157721"/>
                  </a:lnTo>
                  <a:lnTo>
                    <a:pt x="237985" y="157645"/>
                  </a:lnTo>
                  <a:lnTo>
                    <a:pt x="237845" y="157568"/>
                  </a:lnTo>
                  <a:lnTo>
                    <a:pt x="237718" y="157518"/>
                  </a:lnTo>
                  <a:lnTo>
                    <a:pt x="235927" y="156489"/>
                  </a:lnTo>
                  <a:lnTo>
                    <a:pt x="235927" y="158051"/>
                  </a:lnTo>
                  <a:lnTo>
                    <a:pt x="211797" y="171958"/>
                  </a:lnTo>
                  <a:lnTo>
                    <a:pt x="201345" y="165925"/>
                  </a:lnTo>
                  <a:lnTo>
                    <a:pt x="225463" y="152006"/>
                  </a:lnTo>
                  <a:lnTo>
                    <a:pt x="235927" y="158051"/>
                  </a:lnTo>
                  <a:lnTo>
                    <a:pt x="235927" y="156489"/>
                  </a:lnTo>
                  <a:lnTo>
                    <a:pt x="226263" y="150888"/>
                  </a:lnTo>
                  <a:lnTo>
                    <a:pt x="226098" y="150787"/>
                  </a:lnTo>
                  <a:lnTo>
                    <a:pt x="225971" y="150723"/>
                  </a:lnTo>
                  <a:lnTo>
                    <a:pt x="225831" y="150685"/>
                  </a:lnTo>
                  <a:lnTo>
                    <a:pt x="225691" y="150660"/>
                  </a:lnTo>
                  <a:lnTo>
                    <a:pt x="225310" y="150647"/>
                  </a:lnTo>
                  <a:lnTo>
                    <a:pt x="225132" y="150672"/>
                  </a:lnTo>
                  <a:lnTo>
                    <a:pt x="224967" y="150723"/>
                  </a:lnTo>
                  <a:lnTo>
                    <a:pt x="224802" y="150787"/>
                  </a:lnTo>
                  <a:lnTo>
                    <a:pt x="224650" y="150888"/>
                  </a:lnTo>
                  <a:lnTo>
                    <a:pt x="199377" y="165468"/>
                  </a:lnTo>
                  <a:lnTo>
                    <a:pt x="199250" y="165544"/>
                  </a:lnTo>
                  <a:lnTo>
                    <a:pt x="199072" y="165696"/>
                  </a:lnTo>
                  <a:lnTo>
                    <a:pt x="199009" y="165836"/>
                  </a:lnTo>
                  <a:lnTo>
                    <a:pt x="199009" y="166001"/>
                  </a:lnTo>
                  <a:lnTo>
                    <a:pt x="199085" y="166154"/>
                  </a:lnTo>
                  <a:lnTo>
                    <a:pt x="199250" y="166293"/>
                  </a:lnTo>
                  <a:lnTo>
                    <a:pt x="211124" y="173151"/>
                  </a:lnTo>
                  <a:lnTo>
                    <a:pt x="211277" y="173228"/>
                  </a:lnTo>
                  <a:lnTo>
                    <a:pt x="211404" y="173278"/>
                  </a:lnTo>
                  <a:lnTo>
                    <a:pt x="211569" y="173304"/>
                  </a:lnTo>
                  <a:lnTo>
                    <a:pt x="212001" y="173316"/>
                  </a:lnTo>
                  <a:lnTo>
                    <a:pt x="212140" y="173291"/>
                  </a:lnTo>
                  <a:lnTo>
                    <a:pt x="212305" y="173240"/>
                  </a:lnTo>
                  <a:lnTo>
                    <a:pt x="212496" y="173164"/>
                  </a:lnTo>
                  <a:lnTo>
                    <a:pt x="237832" y="158508"/>
                  </a:lnTo>
                  <a:lnTo>
                    <a:pt x="237972" y="158432"/>
                  </a:lnTo>
                  <a:lnTo>
                    <a:pt x="238112" y="158343"/>
                  </a:lnTo>
                  <a:lnTo>
                    <a:pt x="238239" y="158165"/>
                  </a:lnTo>
                  <a:lnTo>
                    <a:pt x="238277" y="158000"/>
                  </a:lnTo>
                  <a:close/>
                </a:path>
                <a:path w="535940" h="173355">
                  <a:moveTo>
                    <a:pt x="485152" y="279"/>
                  </a:moveTo>
                  <a:lnTo>
                    <a:pt x="484974" y="127"/>
                  </a:lnTo>
                  <a:lnTo>
                    <a:pt x="484835" y="63"/>
                  </a:lnTo>
                  <a:lnTo>
                    <a:pt x="484695" y="25"/>
                  </a:lnTo>
                  <a:lnTo>
                    <a:pt x="484543" y="12"/>
                  </a:lnTo>
                  <a:lnTo>
                    <a:pt x="484352" y="0"/>
                  </a:lnTo>
                  <a:lnTo>
                    <a:pt x="484200" y="12"/>
                  </a:lnTo>
                  <a:lnTo>
                    <a:pt x="484073" y="38"/>
                  </a:lnTo>
                  <a:lnTo>
                    <a:pt x="483908" y="101"/>
                  </a:lnTo>
                  <a:lnTo>
                    <a:pt x="483755" y="203"/>
                  </a:lnTo>
                  <a:lnTo>
                    <a:pt x="483666" y="342"/>
                  </a:lnTo>
                  <a:lnTo>
                    <a:pt x="483616" y="508"/>
                  </a:lnTo>
                  <a:lnTo>
                    <a:pt x="483679" y="647"/>
                  </a:lnTo>
                  <a:lnTo>
                    <a:pt x="485152" y="279"/>
                  </a:lnTo>
                  <a:close/>
                </a:path>
                <a:path w="535940" h="173355">
                  <a:moveTo>
                    <a:pt x="506615" y="111658"/>
                  </a:moveTo>
                  <a:lnTo>
                    <a:pt x="506552" y="111531"/>
                  </a:lnTo>
                  <a:lnTo>
                    <a:pt x="506399" y="111417"/>
                  </a:lnTo>
                  <a:lnTo>
                    <a:pt x="506260" y="111340"/>
                  </a:lnTo>
                  <a:lnTo>
                    <a:pt x="506120" y="111290"/>
                  </a:lnTo>
                  <a:lnTo>
                    <a:pt x="504672" y="110718"/>
                  </a:lnTo>
                  <a:lnTo>
                    <a:pt x="504672" y="111836"/>
                  </a:lnTo>
                  <a:lnTo>
                    <a:pt x="489597" y="124269"/>
                  </a:lnTo>
                  <a:lnTo>
                    <a:pt x="468071" y="115557"/>
                  </a:lnTo>
                  <a:lnTo>
                    <a:pt x="483146" y="103149"/>
                  </a:lnTo>
                  <a:lnTo>
                    <a:pt x="504672" y="111836"/>
                  </a:lnTo>
                  <a:lnTo>
                    <a:pt x="504672" y="110718"/>
                  </a:lnTo>
                  <a:lnTo>
                    <a:pt x="483539" y="102158"/>
                  </a:lnTo>
                  <a:lnTo>
                    <a:pt x="483412" y="102120"/>
                  </a:lnTo>
                  <a:lnTo>
                    <a:pt x="483273" y="102057"/>
                  </a:lnTo>
                  <a:lnTo>
                    <a:pt x="483095" y="102019"/>
                  </a:lnTo>
                  <a:lnTo>
                    <a:pt x="482866" y="102006"/>
                  </a:lnTo>
                  <a:lnTo>
                    <a:pt x="482701" y="102044"/>
                  </a:lnTo>
                  <a:lnTo>
                    <a:pt x="482549" y="102069"/>
                  </a:lnTo>
                  <a:lnTo>
                    <a:pt x="482396" y="102146"/>
                  </a:lnTo>
                  <a:lnTo>
                    <a:pt x="482269" y="102235"/>
                  </a:lnTo>
                  <a:lnTo>
                    <a:pt x="466369" y="115354"/>
                  </a:lnTo>
                  <a:lnTo>
                    <a:pt x="466217" y="115481"/>
                  </a:lnTo>
                  <a:lnTo>
                    <a:pt x="466166" y="115633"/>
                  </a:lnTo>
                  <a:lnTo>
                    <a:pt x="466166" y="115773"/>
                  </a:lnTo>
                  <a:lnTo>
                    <a:pt x="466280" y="115912"/>
                  </a:lnTo>
                  <a:lnTo>
                    <a:pt x="466496" y="116052"/>
                  </a:lnTo>
                  <a:lnTo>
                    <a:pt x="489191" y="125209"/>
                  </a:lnTo>
                  <a:lnTo>
                    <a:pt x="489331" y="125272"/>
                  </a:lnTo>
                  <a:lnTo>
                    <a:pt x="489470" y="125323"/>
                  </a:lnTo>
                  <a:lnTo>
                    <a:pt x="489597" y="125361"/>
                  </a:lnTo>
                  <a:lnTo>
                    <a:pt x="489737" y="125374"/>
                  </a:lnTo>
                  <a:lnTo>
                    <a:pt x="489902" y="125374"/>
                  </a:lnTo>
                  <a:lnTo>
                    <a:pt x="490054" y="125336"/>
                  </a:lnTo>
                  <a:lnTo>
                    <a:pt x="490194" y="125310"/>
                  </a:lnTo>
                  <a:lnTo>
                    <a:pt x="490359" y="125234"/>
                  </a:lnTo>
                  <a:lnTo>
                    <a:pt x="490499" y="125158"/>
                  </a:lnTo>
                  <a:lnTo>
                    <a:pt x="506323" y="112077"/>
                  </a:lnTo>
                  <a:lnTo>
                    <a:pt x="506463" y="111988"/>
                  </a:lnTo>
                  <a:lnTo>
                    <a:pt x="506590" y="111836"/>
                  </a:lnTo>
                  <a:lnTo>
                    <a:pt x="506615" y="111658"/>
                  </a:lnTo>
                  <a:close/>
                </a:path>
                <a:path w="535940" h="173355">
                  <a:moveTo>
                    <a:pt x="522274" y="8191"/>
                  </a:moveTo>
                  <a:lnTo>
                    <a:pt x="522211" y="8064"/>
                  </a:lnTo>
                  <a:lnTo>
                    <a:pt x="522084" y="7950"/>
                  </a:lnTo>
                  <a:lnTo>
                    <a:pt x="521906" y="7835"/>
                  </a:lnTo>
                  <a:lnTo>
                    <a:pt x="521779" y="7823"/>
                  </a:lnTo>
                  <a:lnTo>
                    <a:pt x="521627" y="7797"/>
                  </a:lnTo>
                  <a:lnTo>
                    <a:pt x="521474" y="7772"/>
                  </a:lnTo>
                  <a:lnTo>
                    <a:pt x="521284" y="7797"/>
                  </a:lnTo>
                  <a:lnTo>
                    <a:pt x="521157" y="7823"/>
                  </a:lnTo>
                  <a:lnTo>
                    <a:pt x="495871" y="14630"/>
                  </a:lnTo>
                  <a:lnTo>
                    <a:pt x="495604" y="14732"/>
                  </a:lnTo>
                  <a:lnTo>
                    <a:pt x="495452" y="14871"/>
                  </a:lnTo>
                  <a:lnTo>
                    <a:pt x="495401" y="15011"/>
                  </a:lnTo>
                  <a:lnTo>
                    <a:pt x="495401" y="15138"/>
                  </a:lnTo>
                  <a:lnTo>
                    <a:pt x="495490" y="15265"/>
                  </a:lnTo>
                  <a:lnTo>
                    <a:pt x="495617" y="15379"/>
                  </a:lnTo>
                  <a:lnTo>
                    <a:pt x="495744" y="15443"/>
                  </a:lnTo>
                  <a:lnTo>
                    <a:pt x="495884" y="15481"/>
                  </a:lnTo>
                  <a:lnTo>
                    <a:pt x="496023" y="15506"/>
                  </a:lnTo>
                  <a:lnTo>
                    <a:pt x="496265" y="15519"/>
                  </a:lnTo>
                  <a:lnTo>
                    <a:pt x="496443" y="15506"/>
                  </a:lnTo>
                  <a:lnTo>
                    <a:pt x="521792" y="8674"/>
                  </a:lnTo>
                  <a:lnTo>
                    <a:pt x="521931" y="8636"/>
                  </a:lnTo>
                  <a:lnTo>
                    <a:pt x="522147" y="8483"/>
                  </a:lnTo>
                  <a:lnTo>
                    <a:pt x="522262" y="8343"/>
                  </a:lnTo>
                  <a:lnTo>
                    <a:pt x="522274" y="8191"/>
                  </a:lnTo>
                  <a:close/>
                </a:path>
                <a:path w="535940" h="173355">
                  <a:moveTo>
                    <a:pt x="532180" y="73418"/>
                  </a:moveTo>
                  <a:lnTo>
                    <a:pt x="532104" y="73279"/>
                  </a:lnTo>
                  <a:lnTo>
                    <a:pt x="531964" y="73139"/>
                  </a:lnTo>
                  <a:lnTo>
                    <a:pt x="531812" y="73063"/>
                  </a:lnTo>
                  <a:lnTo>
                    <a:pt x="531672" y="73025"/>
                  </a:lnTo>
                  <a:lnTo>
                    <a:pt x="531533" y="72999"/>
                  </a:lnTo>
                  <a:lnTo>
                    <a:pt x="531406" y="72986"/>
                  </a:lnTo>
                  <a:lnTo>
                    <a:pt x="530352" y="72834"/>
                  </a:lnTo>
                  <a:lnTo>
                    <a:pt x="530352" y="73787"/>
                  </a:lnTo>
                  <a:lnTo>
                    <a:pt x="523570" y="88442"/>
                  </a:lnTo>
                  <a:lnTo>
                    <a:pt x="498182" y="84505"/>
                  </a:lnTo>
                  <a:lnTo>
                    <a:pt x="504990" y="69875"/>
                  </a:lnTo>
                  <a:lnTo>
                    <a:pt x="530352" y="73787"/>
                  </a:lnTo>
                  <a:lnTo>
                    <a:pt x="530352" y="72834"/>
                  </a:lnTo>
                  <a:lnTo>
                    <a:pt x="504812" y="68872"/>
                  </a:lnTo>
                  <a:lnTo>
                    <a:pt x="504672" y="68846"/>
                  </a:lnTo>
                  <a:lnTo>
                    <a:pt x="504520" y="68821"/>
                  </a:lnTo>
                  <a:lnTo>
                    <a:pt x="504367" y="68808"/>
                  </a:lnTo>
                  <a:lnTo>
                    <a:pt x="504202" y="68846"/>
                  </a:lnTo>
                  <a:lnTo>
                    <a:pt x="504063" y="68872"/>
                  </a:lnTo>
                  <a:lnTo>
                    <a:pt x="503936" y="68922"/>
                  </a:lnTo>
                  <a:lnTo>
                    <a:pt x="503809" y="68973"/>
                  </a:lnTo>
                  <a:lnTo>
                    <a:pt x="503694" y="69100"/>
                  </a:lnTo>
                  <a:lnTo>
                    <a:pt x="496430" y="84721"/>
                  </a:lnTo>
                  <a:lnTo>
                    <a:pt x="496404" y="84924"/>
                  </a:lnTo>
                  <a:lnTo>
                    <a:pt x="496481" y="85051"/>
                  </a:lnTo>
                  <a:lnTo>
                    <a:pt x="496620" y="85153"/>
                  </a:lnTo>
                  <a:lnTo>
                    <a:pt x="496862" y="85267"/>
                  </a:lnTo>
                  <a:lnTo>
                    <a:pt x="497001" y="85293"/>
                  </a:lnTo>
                  <a:lnTo>
                    <a:pt x="523722" y="89420"/>
                  </a:lnTo>
                  <a:lnTo>
                    <a:pt x="523913" y="89458"/>
                  </a:lnTo>
                  <a:lnTo>
                    <a:pt x="524078" y="89471"/>
                  </a:lnTo>
                  <a:lnTo>
                    <a:pt x="524205" y="89471"/>
                  </a:lnTo>
                  <a:lnTo>
                    <a:pt x="524433" y="89458"/>
                  </a:lnTo>
                  <a:lnTo>
                    <a:pt x="524560" y="89420"/>
                  </a:lnTo>
                  <a:lnTo>
                    <a:pt x="524751" y="89319"/>
                  </a:lnTo>
                  <a:lnTo>
                    <a:pt x="524878" y="89192"/>
                  </a:lnTo>
                  <a:lnTo>
                    <a:pt x="524941" y="89052"/>
                  </a:lnTo>
                  <a:lnTo>
                    <a:pt x="532091" y="73634"/>
                  </a:lnTo>
                  <a:lnTo>
                    <a:pt x="532180" y="73418"/>
                  </a:lnTo>
                  <a:close/>
                </a:path>
                <a:path w="535940" h="173355">
                  <a:moveTo>
                    <a:pt x="535940" y="48425"/>
                  </a:moveTo>
                  <a:lnTo>
                    <a:pt x="534263" y="37452"/>
                  </a:lnTo>
                  <a:lnTo>
                    <a:pt x="534263" y="48082"/>
                  </a:lnTo>
                  <a:lnTo>
                    <a:pt x="508076" y="49390"/>
                  </a:lnTo>
                  <a:lnTo>
                    <a:pt x="505802" y="34290"/>
                  </a:lnTo>
                  <a:lnTo>
                    <a:pt x="531977" y="32981"/>
                  </a:lnTo>
                  <a:lnTo>
                    <a:pt x="534263" y="48082"/>
                  </a:lnTo>
                  <a:lnTo>
                    <a:pt x="534263" y="37452"/>
                  </a:lnTo>
                  <a:lnTo>
                    <a:pt x="533514" y="32499"/>
                  </a:lnTo>
                  <a:lnTo>
                    <a:pt x="533501" y="32346"/>
                  </a:lnTo>
                  <a:lnTo>
                    <a:pt x="533336" y="32156"/>
                  </a:lnTo>
                  <a:lnTo>
                    <a:pt x="533196" y="32080"/>
                  </a:lnTo>
                  <a:lnTo>
                    <a:pt x="533057" y="32042"/>
                  </a:lnTo>
                  <a:lnTo>
                    <a:pt x="532930" y="32004"/>
                  </a:lnTo>
                  <a:lnTo>
                    <a:pt x="532650" y="31991"/>
                  </a:lnTo>
                  <a:lnTo>
                    <a:pt x="532523" y="32004"/>
                  </a:lnTo>
                  <a:lnTo>
                    <a:pt x="505028" y="33388"/>
                  </a:lnTo>
                  <a:lnTo>
                    <a:pt x="504863" y="33388"/>
                  </a:lnTo>
                  <a:lnTo>
                    <a:pt x="504710" y="33401"/>
                  </a:lnTo>
                  <a:lnTo>
                    <a:pt x="504507" y="33439"/>
                  </a:lnTo>
                  <a:lnTo>
                    <a:pt x="504278" y="33553"/>
                  </a:lnTo>
                  <a:lnTo>
                    <a:pt x="504190" y="33680"/>
                  </a:lnTo>
                  <a:lnTo>
                    <a:pt x="504139" y="33896"/>
                  </a:lnTo>
                  <a:lnTo>
                    <a:pt x="506552" y="49936"/>
                  </a:lnTo>
                  <a:lnTo>
                    <a:pt x="506628" y="50088"/>
                  </a:lnTo>
                  <a:lnTo>
                    <a:pt x="506755" y="50203"/>
                  </a:lnTo>
                  <a:lnTo>
                    <a:pt x="506933" y="50279"/>
                  </a:lnTo>
                  <a:lnTo>
                    <a:pt x="507072" y="50330"/>
                  </a:lnTo>
                  <a:lnTo>
                    <a:pt x="507225" y="50355"/>
                  </a:lnTo>
                  <a:lnTo>
                    <a:pt x="507428" y="50355"/>
                  </a:lnTo>
                  <a:lnTo>
                    <a:pt x="535203" y="48971"/>
                  </a:lnTo>
                  <a:lnTo>
                    <a:pt x="535330" y="48945"/>
                  </a:lnTo>
                  <a:lnTo>
                    <a:pt x="535495" y="48907"/>
                  </a:lnTo>
                  <a:lnTo>
                    <a:pt x="535622" y="48869"/>
                  </a:lnTo>
                  <a:lnTo>
                    <a:pt x="535762" y="48793"/>
                  </a:lnTo>
                  <a:lnTo>
                    <a:pt x="535914" y="48641"/>
                  </a:lnTo>
                  <a:lnTo>
                    <a:pt x="535940" y="4845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673465" y="1297698"/>
              <a:ext cx="695325" cy="309880"/>
            </a:xfrm>
            <a:custGeom>
              <a:avLst/>
              <a:gdLst/>
              <a:ahLst/>
              <a:cxnLst/>
              <a:rect l="l" t="t" r="r" b="b"/>
              <a:pathLst>
                <a:path w="695325" h="309880">
                  <a:moveTo>
                    <a:pt x="9690" y="237058"/>
                  </a:moveTo>
                  <a:lnTo>
                    <a:pt x="9601" y="236842"/>
                  </a:lnTo>
                  <a:lnTo>
                    <a:pt x="9423" y="236689"/>
                  </a:lnTo>
                  <a:lnTo>
                    <a:pt x="9258" y="236613"/>
                  </a:lnTo>
                  <a:lnTo>
                    <a:pt x="9131" y="236575"/>
                  </a:lnTo>
                  <a:lnTo>
                    <a:pt x="8953" y="236524"/>
                  </a:lnTo>
                  <a:lnTo>
                    <a:pt x="8763" y="236512"/>
                  </a:lnTo>
                  <a:lnTo>
                    <a:pt x="8572" y="236524"/>
                  </a:lnTo>
                  <a:lnTo>
                    <a:pt x="8394" y="236537"/>
                  </a:lnTo>
                  <a:lnTo>
                    <a:pt x="8229" y="236601"/>
                  </a:lnTo>
                  <a:lnTo>
                    <a:pt x="8039" y="236677"/>
                  </a:lnTo>
                  <a:lnTo>
                    <a:pt x="279" y="241147"/>
                  </a:lnTo>
                  <a:lnTo>
                    <a:pt x="139" y="241249"/>
                  </a:lnTo>
                  <a:lnTo>
                    <a:pt x="25" y="241414"/>
                  </a:lnTo>
                  <a:lnTo>
                    <a:pt x="0" y="241579"/>
                  </a:lnTo>
                  <a:lnTo>
                    <a:pt x="63" y="241731"/>
                  </a:lnTo>
                  <a:lnTo>
                    <a:pt x="165" y="241858"/>
                  </a:lnTo>
                  <a:lnTo>
                    <a:pt x="330" y="241960"/>
                  </a:lnTo>
                  <a:lnTo>
                    <a:pt x="457" y="242023"/>
                  </a:lnTo>
                  <a:lnTo>
                    <a:pt x="596" y="242074"/>
                  </a:lnTo>
                  <a:lnTo>
                    <a:pt x="723" y="242087"/>
                  </a:lnTo>
                  <a:lnTo>
                    <a:pt x="1155" y="242100"/>
                  </a:lnTo>
                  <a:lnTo>
                    <a:pt x="1295" y="242074"/>
                  </a:lnTo>
                  <a:lnTo>
                    <a:pt x="1460" y="242023"/>
                  </a:lnTo>
                  <a:lnTo>
                    <a:pt x="1651" y="241947"/>
                  </a:lnTo>
                  <a:lnTo>
                    <a:pt x="9385" y="237477"/>
                  </a:lnTo>
                  <a:lnTo>
                    <a:pt x="9525" y="237388"/>
                  </a:lnTo>
                  <a:lnTo>
                    <a:pt x="9652" y="237197"/>
                  </a:lnTo>
                  <a:lnTo>
                    <a:pt x="9690" y="237058"/>
                  </a:lnTo>
                  <a:close/>
                </a:path>
                <a:path w="695325" h="309880">
                  <a:moveTo>
                    <a:pt x="71450" y="261531"/>
                  </a:moveTo>
                  <a:lnTo>
                    <a:pt x="70078" y="260743"/>
                  </a:lnTo>
                  <a:lnTo>
                    <a:pt x="69951" y="260819"/>
                  </a:lnTo>
                  <a:lnTo>
                    <a:pt x="69850" y="260959"/>
                  </a:lnTo>
                  <a:lnTo>
                    <a:pt x="69799" y="261213"/>
                  </a:lnTo>
                  <a:lnTo>
                    <a:pt x="69875" y="261340"/>
                  </a:lnTo>
                  <a:lnTo>
                    <a:pt x="69989" y="261467"/>
                  </a:lnTo>
                  <a:lnTo>
                    <a:pt x="70180" y="261594"/>
                  </a:lnTo>
                  <a:lnTo>
                    <a:pt x="70358" y="261658"/>
                  </a:lnTo>
                  <a:lnTo>
                    <a:pt x="70523" y="261683"/>
                  </a:lnTo>
                  <a:lnTo>
                    <a:pt x="70916" y="261696"/>
                  </a:lnTo>
                  <a:lnTo>
                    <a:pt x="71094" y="261670"/>
                  </a:lnTo>
                  <a:lnTo>
                    <a:pt x="71259" y="261620"/>
                  </a:lnTo>
                  <a:lnTo>
                    <a:pt x="71424" y="261543"/>
                  </a:lnTo>
                  <a:close/>
                </a:path>
                <a:path w="695325" h="309880">
                  <a:moveTo>
                    <a:pt x="79463" y="256590"/>
                  </a:moveTo>
                  <a:lnTo>
                    <a:pt x="79400" y="256463"/>
                  </a:lnTo>
                  <a:lnTo>
                    <a:pt x="79273" y="256336"/>
                  </a:lnTo>
                  <a:lnTo>
                    <a:pt x="79070" y="256209"/>
                  </a:lnTo>
                  <a:lnTo>
                    <a:pt x="78905" y="256171"/>
                  </a:lnTo>
                  <a:lnTo>
                    <a:pt x="78740" y="256120"/>
                  </a:lnTo>
                  <a:lnTo>
                    <a:pt x="78346" y="256108"/>
                  </a:lnTo>
                  <a:lnTo>
                    <a:pt x="78181" y="256133"/>
                  </a:lnTo>
                  <a:lnTo>
                    <a:pt x="78003" y="256184"/>
                  </a:lnTo>
                  <a:lnTo>
                    <a:pt x="77863" y="256260"/>
                  </a:lnTo>
                  <a:lnTo>
                    <a:pt x="70091" y="260743"/>
                  </a:lnTo>
                  <a:lnTo>
                    <a:pt x="71450" y="261531"/>
                  </a:lnTo>
                  <a:lnTo>
                    <a:pt x="79197" y="257060"/>
                  </a:lnTo>
                  <a:lnTo>
                    <a:pt x="79324" y="256946"/>
                  </a:lnTo>
                  <a:lnTo>
                    <a:pt x="79425" y="256794"/>
                  </a:lnTo>
                  <a:lnTo>
                    <a:pt x="79463" y="256590"/>
                  </a:lnTo>
                  <a:close/>
                </a:path>
                <a:path w="695325" h="309880">
                  <a:moveTo>
                    <a:pt x="85852" y="260273"/>
                  </a:moveTo>
                  <a:lnTo>
                    <a:pt x="85763" y="260121"/>
                  </a:lnTo>
                  <a:lnTo>
                    <a:pt x="85598" y="259981"/>
                  </a:lnTo>
                  <a:lnTo>
                    <a:pt x="85471" y="259905"/>
                  </a:lnTo>
                  <a:lnTo>
                    <a:pt x="85293" y="259842"/>
                  </a:lnTo>
                  <a:lnTo>
                    <a:pt x="85128" y="259816"/>
                  </a:lnTo>
                  <a:lnTo>
                    <a:pt x="84696" y="259803"/>
                  </a:lnTo>
                  <a:lnTo>
                    <a:pt x="84556" y="259829"/>
                  </a:lnTo>
                  <a:lnTo>
                    <a:pt x="84391" y="259880"/>
                  </a:lnTo>
                  <a:lnTo>
                    <a:pt x="84226" y="259943"/>
                  </a:lnTo>
                  <a:lnTo>
                    <a:pt x="76466" y="264439"/>
                  </a:lnTo>
                  <a:lnTo>
                    <a:pt x="76339" y="264515"/>
                  </a:lnTo>
                  <a:lnTo>
                    <a:pt x="76238" y="264642"/>
                  </a:lnTo>
                  <a:lnTo>
                    <a:pt x="76187" y="264896"/>
                  </a:lnTo>
                  <a:lnTo>
                    <a:pt x="76377" y="265163"/>
                  </a:lnTo>
                  <a:lnTo>
                    <a:pt x="76568" y="265277"/>
                  </a:lnTo>
                  <a:lnTo>
                    <a:pt x="76746" y="265328"/>
                  </a:lnTo>
                  <a:lnTo>
                    <a:pt x="76911" y="265379"/>
                  </a:lnTo>
                  <a:lnTo>
                    <a:pt x="77101" y="265391"/>
                  </a:lnTo>
                  <a:lnTo>
                    <a:pt x="77292" y="265379"/>
                  </a:lnTo>
                  <a:lnTo>
                    <a:pt x="77470" y="265366"/>
                  </a:lnTo>
                  <a:lnTo>
                    <a:pt x="77647" y="265315"/>
                  </a:lnTo>
                  <a:lnTo>
                    <a:pt x="77787" y="265239"/>
                  </a:lnTo>
                  <a:lnTo>
                    <a:pt x="85572" y="260756"/>
                  </a:lnTo>
                  <a:lnTo>
                    <a:pt x="85699" y="260667"/>
                  </a:lnTo>
                  <a:lnTo>
                    <a:pt x="85801" y="260540"/>
                  </a:lnTo>
                  <a:lnTo>
                    <a:pt x="85852" y="260273"/>
                  </a:lnTo>
                  <a:close/>
                </a:path>
                <a:path w="695325" h="309880">
                  <a:moveTo>
                    <a:pt x="165544" y="262534"/>
                  </a:moveTo>
                  <a:lnTo>
                    <a:pt x="165354" y="262458"/>
                  </a:lnTo>
                  <a:lnTo>
                    <a:pt x="165188" y="262407"/>
                  </a:lnTo>
                  <a:lnTo>
                    <a:pt x="165049" y="262382"/>
                  </a:lnTo>
                  <a:lnTo>
                    <a:pt x="164668" y="262382"/>
                  </a:lnTo>
                  <a:lnTo>
                    <a:pt x="164528" y="262407"/>
                  </a:lnTo>
                  <a:lnTo>
                    <a:pt x="164363" y="262458"/>
                  </a:lnTo>
                  <a:lnTo>
                    <a:pt x="164223" y="262521"/>
                  </a:lnTo>
                  <a:lnTo>
                    <a:pt x="164084" y="262610"/>
                  </a:lnTo>
                  <a:lnTo>
                    <a:pt x="163931" y="262813"/>
                  </a:lnTo>
                  <a:lnTo>
                    <a:pt x="163893" y="262966"/>
                  </a:lnTo>
                  <a:lnTo>
                    <a:pt x="163982" y="263169"/>
                  </a:lnTo>
                  <a:lnTo>
                    <a:pt x="164147" y="263321"/>
                  </a:lnTo>
                  <a:lnTo>
                    <a:pt x="165544" y="262534"/>
                  </a:lnTo>
                  <a:close/>
                </a:path>
                <a:path w="695325" h="309880">
                  <a:moveTo>
                    <a:pt x="173583" y="267398"/>
                  </a:moveTo>
                  <a:lnTo>
                    <a:pt x="173520" y="267233"/>
                  </a:lnTo>
                  <a:lnTo>
                    <a:pt x="173418" y="267106"/>
                  </a:lnTo>
                  <a:lnTo>
                    <a:pt x="173291" y="267017"/>
                  </a:lnTo>
                  <a:lnTo>
                    <a:pt x="165557" y="262547"/>
                  </a:lnTo>
                  <a:lnTo>
                    <a:pt x="164185" y="263347"/>
                  </a:lnTo>
                  <a:lnTo>
                    <a:pt x="171932" y="267817"/>
                  </a:lnTo>
                  <a:lnTo>
                    <a:pt x="172123" y="267893"/>
                  </a:lnTo>
                  <a:lnTo>
                    <a:pt x="172288" y="267944"/>
                  </a:lnTo>
                  <a:lnTo>
                    <a:pt x="172427" y="267970"/>
                  </a:lnTo>
                  <a:lnTo>
                    <a:pt x="172796" y="267970"/>
                  </a:lnTo>
                  <a:lnTo>
                    <a:pt x="172935" y="267944"/>
                  </a:lnTo>
                  <a:lnTo>
                    <a:pt x="173101" y="267893"/>
                  </a:lnTo>
                  <a:lnTo>
                    <a:pt x="173291" y="267817"/>
                  </a:lnTo>
                  <a:lnTo>
                    <a:pt x="173418" y="267728"/>
                  </a:lnTo>
                  <a:lnTo>
                    <a:pt x="173520" y="267601"/>
                  </a:lnTo>
                  <a:lnTo>
                    <a:pt x="173570" y="267436"/>
                  </a:lnTo>
                  <a:close/>
                </a:path>
                <a:path w="695325" h="309880">
                  <a:moveTo>
                    <a:pt x="179946" y="263639"/>
                  </a:moveTo>
                  <a:lnTo>
                    <a:pt x="179857" y="263486"/>
                  </a:lnTo>
                  <a:lnTo>
                    <a:pt x="179692" y="263347"/>
                  </a:lnTo>
                  <a:lnTo>
                    <a:pt x="171932" y="258864"/>
                  </a:lnTo>
                  <a:lnTo>
                    <a:pt x="171780" y="258787"/>
                  </a:lnTo>
                  <a:lnTo>
                    <a:pt x="171653" y="258737"/>
                  </a:lnTo>
                  <a:lnTo>
                    <a:pt x="171488" y="258711"/>
                  </a:lnTo>
                  <a:lnTo>
                    <a:pt x="171094" y="258699"/>
                  </a:lnTo>
                  <a:lnTo>
                    <a:pt x="170916" y="258724"/>
                  </a:lnTo>
                  <a:lnTo>
                    <a:pt x="170751" y="258775"/>
                  </a:lnTo>
                  <a:lnTo>
                    <a:pt x="170586" y="258838"/>
                  </a:lnTo>
                  <a:lnTo>
                    <a:pt x="170434" y="258940"/>
                  </a:lnTo>
                  <a:lnTo>
                    <a:pt x="170332" y="259067"/>
                  </a:lnTo>
                  <a:lnTo>
                    <a:pt x="170281" y="259334"/>
                  </a:lnTo>
                  <a:lnTo>
                    <a:pt x="170357" y="259461"/>
                  </a:lnTo>
                  <a:lnTo>
                    <a:pt x="170472" y="259588"/>
                  </a:lnTo>
                  <a:lnTo>
                    <a:pt x="178295" y="264121"/>
                  </a:lnTo>
                  <a:lnTo>
                    <a:pt x="178447" y="264198"/>
                  </a:lnTo>
                  <a:lnTo>
                    <a:pt x="178574" y="264223"/>
                  </a:lnTo>
                  <a:lnTo>
                    <a:pt x="178739" y="264274"/>
                  </a:lnTo>
                  <a:lnTo>
                    <a:pt x="179120" y="264287"/>
                  </a:lnTo>
                  <a:lnTo>
                    <a:pt x="179311" y="264261"/>
                  </a:lnTo>
                  <a:lnTo>
                    <a:pt x="179476" y="264210"/>
                  </a:lnTo>
                  <a:lnTo>
                    <a:pt x="179641" y="264134"/>
                  </a:lnTo>
                  <a:lnTo>
                    <a:pt x="179793" y="264033"/>
                  </a:lnTo>
                  <a:lnTo>
                    <a:pt x="179895" y="263906"/>
                  </a:lnTo>
                  <a:lnTo>
                    <a:pt x="179946" y="263639"/>
                  </a:lnTo>
                  <a:close/>
                </a:path>
                <a:path w="695325" h="309880">
                  <a:moveTo>
                    <a:pt x="204939" y="285483"/>
                  </a:moveTo>
                  <a:lnTo>
                    <a:pt x="204863" y="285318"/>
                  </a:lnTo>
                  <a:lnTo>
                    <a:pt x="204749" y="285191"/>
                  </a:lnTo>
                  <a:lnTo>
                    <a:pt x="196913" y="280657"/>
                  </a:lnTo>
                  <a:lnTo>
                    <a:pt x="196773" y="280593"/>
                  </a:lnTo>
                  <a:lnTo>
                    <a:pt x="196646" y="280543"/>
                  </a:lnTo>
                  <a:lnTo>
                    <a:pt x="196469" y="280504"/>
                  </a:lnTo>
                  <a:lnTo>
                    <a:pt x="195999" y="280504"/>
                  </a:lnTo>
                  <a:lnTo>
                    <a:pt x="195859" y="280530"/>
                  </a:lnTo>
                  <a:lnTo>
                    <a:pt x="195694" y="280593"/>
                  </a:lnTo>
                  <a:lnTo>
                    <a:pt x="195529" y="280670"/>
                  </a:lnTo>
                  <a:lnTo>
                    <a:pt x="195402" y="280758"/>
                  </a:lnTo>
                  <a:lnTo>
                    <a:pt x="195287" y="280924"/>
                  </a:lnTo>
                  <a:lnTo>
                    <a:pt x="195262" y="281089"/>
                  </a:lnTo>
                  <a:lnTo>
                    <a:pt x="195338" y="281266"/>
                  </a:lnTo>
                  <a:lnTo>
                    <a:pt x="195465" y="281381"/>
                  </a:lnTo>
                  <a:lnTo>
                    <a:pt x="203288" y="285915"/>
                  </a:lnTo>
                  <a:lnTo>
                    <a:pt x="203466" y="286004"/>
                  </a:lnTo>
                  <a:lnTo>
                    <a:pt x="203593" y="286042"/>
                  </a:lnTo>
                  <a:lnTo>
                    <a:pt x="203733" y="286067"/>
                  </a:lnTo>
                  <a:lnTo>
                    <a:pt x="204165" y="286080"/>
                  </a:lnTo>
                  <a:lnTo>
                    <a:pt x="204292" y="286054"/>
                  </a:lnTo>
                  <a:lnTo>
                    <a:pt x="204470" y="286004"/>
                  </a:lnTo>
                  <a:lnTo>
                    <a:pt x="204609" y="285940"/>
                  </a:lnTo>
                  <a:lnTo>
                    <a:pt x="204749" y="285851"/>
                  </a:lnTo>
                  <a:lnTo>
                    <a:pt x="204863" y="285724"/>
                  </a:lnTo>
                  <a:lnTo>
                    <a:pt x="204939" y="285546"/>
                  </a:lnTo>
                  <a:close/>
                </a:path>
                <a:path w="695325" h="309880">
                  <a:moveTo>
                    <a:pt x="211035" y="281432"/>
                  </a:moveTo>
                  <a:lnTo>
                    <a:pt x="203288" y="276974"/>
                  </a:lnTo>
                  <a:lnTo>
                    <a:pt x="203161" y="276898"/>
                  </a:lnTo>
                  <a:lnTo>
                    <a:pt x="203034" y="276847"/>
                  </a:lnTo>
                  <a:lnTo>
                    <a:pt x="202857" y="276821"/>
                  </a:lnTo>
                  <a:lnTo>
                    <a:pt x="202438" y="276809"/>
                  </a:lnTo>
                  <a:lnTo>
                    <a:pt x="202298" y="276834"/>
                  </a:lnTo>
                  <a:lnTo>
                    <a:pt x="202133" y="276885"/>
                  </a:lnTo>
                  <a:lnTo>
                    <a:pt x="201891" y="276987"/>
                  </a:lnTo>
                  <a:lnTo>
                    <a:pt x="201739" y="277126"/>
                  </a:lnTo>
                  <a:lnTo>
                    <a:pt x="201663" y="277253"/>
                  </a:lnTo>
                  <a:lnTo>
                    <a:pt x="201650" y="277406"/>
                  </a:lnTo>
                  <a:lnTo>
                    <a:pt x="201714" y="277545"/>
                  </a:lnTo>
                  <a:lnTo>
                    <a:pt x="201815" y="277672"/>
                  </a:lnTo>
                  <a:lnTo>
                    <a:pt x="201942" y="277761"/>
                  </a:lnTo>
                  <a:lnTo>
                    <a:pt x="209677" y="282232"/>
                  </a:lnTo>
                  <a:lnTo>
                    <a:pt x="211035" y="281432"/>
                  </a:lnTo>
                  <a:close/>
                </a:path>
                <a:path w="695325" h="309880">
                  <a:moveTo>
                    <a:pt x="211328" y="281813"/>
                  </a:moveTo>
                  <a:lnTo>
                    <a:pt x="211264" y="281660"/>
                  </a:lnTo>
                  <a:lnTo>
                    <a:pt x="211162" y="281533"/>
                  </a:lnTo>
                  <a:lnTo>
                    <a:pt x="211035" y="281444"/>
                  </a:lnTo>
                  <a:lnTo>
                    <a:pt x="209677" y="282244"/>
                  </a:lnTo>
                  <a:lnTo>
                    <a:pt x="209816" y="282308"/>
                  </a:lnTo>
                  <a:lnTo>
                    <a:pt x="209943" y="282359"/>
                  </a:lnTo>
                  <a:lnTo>
                    <a:pt x="210121" y="282384"/>
                  </a:lnTo>
                  <a:lnTo>
                    <a:pt x="210540" y="282397"/>
                  </a:lnTo>
                  <a:lnTo>
                    <a:pt x="210680" y="282371"/>
                  </a:lnTo>
                  <a:lnTo>
                    <a:pt x="210845" y="282321"/>
                  </a:lnTo>
                  <a:lnTo>
                    <a:pt x="211035" y="282244"/>
                  </a:lnTo>
                  <a:lnTo>
                    <a:pt x="211162" y="282155"/>
                  </a:lnTo>
                  <a:lnTo>
                    <a:pt x="211264" y="282028"/>
                  </a:lnTo>
                  <a:lnTo>
                    <a:pt x="211328" y="281863"/>
                  </a:lnTo>
                  <a:close/>
                </a:path>
                <a:path w="695325" h="309880">
                  <a:moveTo>
                    <a:pt x="234670" y="295071"/>
                  </a:moveTo>
                  <a:lnTo>
                    <a:pt x="234518" y="295008"/>
                  </a:lnTo>
                  <a:lnTo>
                    <a:pt x="234391" y="294957"/>
                  </a:lnTo>
                  <a:lnTo>
                    <a:pt x="234226" y="294919"/>
                  </a:lnTo>
                  <a:lnTo>
                    <a:pt x="233743" y="294919"/>
                  </a:lnTo>
                  <a:lnTo>
                    <a:pt x="233603" y="294944"/>
                  </a:lnTo>
                  <a:lnTo>
                    <a:pt x="233451" y="295008"/>
                  </a:lnTo>
                  <a:lnTo>
                    <a:pt x="233299" y="295071"/>
                  </a:lnTo>
                  <a:lnTo>
                    <a:pt x="233172" y="295160"/>
                  </a:lnTo>
                  <a:lnTo>
                    <a:pt x="233070" y="295287"/>
                  </a:lnTo>
                  <a:lnTo>
                    <a:pt x="233019" y="295554"/>
                  </a:lnTo>
                  <a:lnTo>
                    <a:pt x="233083" y="295681"/>
                  </a:lnTo>
                  <a:lnTo>
                    <a:pt x="233210" y="295795"/>
                  </a:lnTo>
                  <a:lnTo>
                    <a:pt x="234670" y="295071"/>
                  </a:lnTo>
                  <a:close/>
                </a:path>
                <a:path w="695325" h="309880">
                  <a:moveTo>
                    <a:pt x="236016" y="303237"/>
                  </a:moveTo>
                  <a:lnTo>
                    <a:pt x="228282" y="298767"/>
                  </a:lnTo>
                  <a:lnTo>
                    <a:pt x="228092" y="298678"/>
                  </a:lnTo>
                  <a:lnTo>
                    <a:pt x="227965" y="298640"/>
                  </a:lnTo>
                  <a:lnTo>
                    <a:pt x="227838" y="298615"/>
                  </a:lnTo>
                  <a:lnTo>
                    <a:pt x="227444" y="298602"/>
                  </a:lnTo>
                  <a:lnTo>
                    <a:pt x="227266" y="298627"/>
                  </a:lnTo>
                  <a:lnTo>
                    <a:pt x="227101" y="298678"/>
                  </a:lnTo>
                  <a:lnTo>
                    <a:pt x="226936" y="298754"/>
                  </a:lnTo>
                  <a:lnTo>
                    <a:pt x="226783" y="298856"/>
                  </a:lnTo>
                  <a:lnTo>
                    <a:pt x="226682" y="298983"/>
                  </a:lnTo>
                  <a:lnTo>
                    <a:pt x="226631" y="299250"/>
                  </a:lnTo>
                  <a:lnTo>
                    <a:pt x="226720" y="299402"/>
                  </a:lnTo>
                  <a:lnTo>
                    <a:pt x="226885" y="299542"/>
                  </a:lnTo>
                  <a:lnTo>
                    <a:pt x="234645" y="304025"/>
                  </a:lnTo>
                  <a:lnTo>
                    <a:pt x="236016" y="303237"/>
                  </a:lnTo>
                  <a:close/>
                </a:path>
                <a:path w="695325" h="309880">
                  <a:moveTo>
                    <a:pt x="236308" y="303568"/>
                  </a:moveTo>
                  <a:lnTo>
                    <a:pt x="236258" y="303441"/>
                  </a:lnTo>
                  <a:lnTo>
                    <a:pt x="236156" y="303314"/>
                  </a:lnTo>
                  <a:lnTo>
                    <a:pt x="236029" y="303237"/>
                  </a:lnTo>
                  <a:lnTo>
                    <a:pt x="234657" y="304025"/>
                  </a:lnTo>
                  <a:lnTo>
                    <a:pt x="234810" y="304101"/>
                  </a:lnTo>
                  <a:lnTo>
                    <a:pt x="234937" y="304152"/>
                  </a:lnTo>
                  <a:lnTo>
                    <a:pt x="235102" y="304177"/>
                  </a:lnTo>
                  <a:lnTo>
                    <a:pt x="235496" y="304190"/>
                  </a:lnTo>
                  <a:lnTo>
                    <a:pt x="235673" y="304165"/>
                  </a:lnTo>
                  <a:lnTo>
                    <a:pt x="235839" y="304114"/>
                  </a:lnTo>
                  <a:lnTo>
                    <a:pt x="236004" y="304038"/>
                  </a:lnTo>
                  <a:lnTo>
                    <a:pt x="236156" y="303949"/>
                  </a:lnTo>
                  <a:lnTo>
                    <a:pt x="236258" y="303822"/>
                  </a:lnTo>
                  <a:lnTo>
                    <a:pt x="236308" y="303568"/>
                  </a:lnTo>
                  <a:close/>
                </a:path>
                <a:path w="695325" h="309880">
                  <a:moveTo>
                    <a:pt x="242684" y="299885"/>
                  </a:moveTo>
                  <a:lnTo>
                    <a:pt x="242608" y="299745"/>
                  </a:lnTo>
                  <a:lnTo>
                    <a:pt x="242493" y="299618"/>
                  </a:lnTo>
                  <a:lnTo>
                    <a:pt x="234670" y="295084"/>
                  </a:lnTo>
                  <a:lnTo>
                    <a:pt x="233299" y="295884"/>
                  </a:lnTo>
                  <a:lnTo>
                    <a:pt x="241033" y="300355"/>
                  </a:lnTo>
                  <a:lnTo>
                    <a:pt x="241185" y="300418"/>
                  </a:lnTo>
                  <a:lnTo>
                    <a:pt x="241350" y="300482"/>
                  </a:lnTo>
                  <a:lnTo>
                    <a:pt x="241477" y="300494"/>
                  </a:lnTo>
                  <a:lnTo>
                    <a:pt x="241909" y="300507"/>
                  </a:lnTo>
                  <a:lnTo>
                    <a:pt x="242049" y="300482"/>
                  </a:lnTo>
                  <a:lnTo>
                    <a:pt x="242214" y="300431"/>
                  </a:lnTo>
                  <a:lnTo>
                    <a:pt x="242404" y="300355"/>
                  </a:lnTo>
                  <a:lnTo>
                    <a:pt x="242531" y="300266"/>
                  </a:lnTo>
                  <a:lnTo>
                    <a:pt x="242633" y="300139"/>
                  </a:lnTo>
                  <a:lnTo>
                    <a:pt x="242684" y="299885"/>
                  </a:lnTo>
                  <a:close/>
                </a:path>
                <a:path w="695325" h="309880">
                  <a:moveTo>
                    <a:pt x="335826" y="5422"/>
                  </a:moveTo>
                  <a:lnTo>
                    <a:pt x="334454" y="4635"/>
                  </a:lnTo>
                  <a:lnTo>
                    <a:pt x="334327" y="4711"/>
                  </a:lnTo>
                  <a:lnTo>
                    <a:pt x="334225" y="4838"/>
                  </a:lnTo>
                  <a:lnTo>
                    <a:pt x="334175" y="5105"/>
                  </a:lnTo>
                  <a:lnTo>
                    <a:pt x="334251" y="5232"/>
                  </a:lnTo>
                  <a:lnTo>
                    <a:pt x="334365" y="5359"/>
                  </a:lnTo>
                  <a:lnTo>
                    <a:pt x="334556" y="5473"/>
                  </a:lnTo>
                  <a:lnTo>
                    <a:pt x="334772" y="5549"/>
                  </a:lnTo>
                  <a:lnTo>
                    <a:pt x="334899" y="5562"/>
                  </a:lnTo>
                  <a:lnTo>
                    <a:pt x="335089" y="5575"/>
                  </a:lnTo>
                  <a:lnTo>
                    <a:pt x="335330" y="5575"/>
                  </a:lnTo>
                  <a:lnTo>
                    <a:pt x="335470" y="5549"/>
                  </a:lnTo>
                  <a:lnTo>
                    <a:pt x="335635" y="5499"/>
                  </a:lnTo>
                  <a:lnTo>
                    <a:pt x="335826" y="5422"/>
                  </a:lnTo>
                  <a:close/>
                </a:path>
                <a:path w="695325" h="309880">
                  <a:moveTo>
                    <a:pt x="342201" y="9105"/>
                  </a:moveTo>
                  <a:lnTo>
                    <a:pt x="340829" y="8318"/>
                  </a:lnTo>
                  <a:lnTo>
                    <a:pt x="340702" y="8407"/>
                  </a:lnTo>
                  <a:lnTo>
                    <a:pt x="340588" y="8585"/>
                  </a:lnTo>
                  <a:lnTo>
                    <a:pt x="340550" y="8801"/>
                  </a:lnTo>
                  <a:lnTo>
                    <a:pt x="340639" y="8953"/>
                  </a:lnTo>
                  <a:lnTo>
                    <a:pt x="340804" y="9093"/>
                  </a:lnTo>
                  <a:lnTo>
                    <a:pt x="340944" y="9156"/>
                  </a:lnTo>
                  <a:lnTo>
                    <a:pt x="341109" y="9220"/>
                  </a:lnTo>
                  <a:lnTo>
                    <a:pt x="341274" y="9258"/>
                  </a:lnTo>
                  <a:lnTo>
                    <a:pt x="341464" y="9271"/>
                  </a:lnTo>
                  <a:lnTo>
                    <a:pt x="341668" y="9258"/>
                  </a:lnTo>
                  <a:lnTo>
                    <a:pt x="341845" y="9245"/>
                  </a:lnTo>
                  <a:lnTo>
                    <a:pt x="342011" y="9182"/>
                  </a:lnTo>
                  <a:lnTo>
                    <a:pt x="342201" y="9105"/>
                  </a:lnTo>
                  <a:close/>
                </a:path>
                <a:path w="695325" h="309880">
                  <a:moveTo>
                    <a:pt x="343573" y="952"/>
                  </a:moveTo>
                  <a:lnTo>
                    <a:pt x="342201" y="165"/>
                  </a:lnTo>
                  <a:lnTo>
                    <a:pt x="334467" y="4635"/>
                  </a:lnTo>
                  <a:lnTo>
                    <a:pt x="335826" y="5422"/>
                  </a:lnTo>
                  <a:lnTo>
                    <a:pt x="343573" y="952"/>
                  </a:lnTo>
                  <a:close/>
                </a:path>
                <a:path w="695325" h="309880">
                  <a:moveTo>
                    <a:pt x="343839" y="482"/>
                  </a:moveTo>
                  <a:lnTo>
                    <a:pt x="343776" y="342"/>
                  </a:lnTo>
                  <a:lnTo>
                    <a:pt x="343560" y="152"/>
                  </a:lnTo>
                  <a:lnTo>
                    <a:pt x="343408" y="88"/>
                  </a:lnTo>
                  <a:lnTo>
                    <a:pt x="343255" y="25"/>
                  </a:lnTo>
                  <a:lnTo>
                    <a:pt x="343115" y="12"/>
                  </a:lnTo>
                  <a:lnTo>
                    <a:pt x="342684" y="0"/>
                  </a:lnTo>
                  <a:lnTo>
                    <a:pt x="342557" y="25"/>
                  </a:lnTo>
                  <a:lnTo>
                    <a:pt x="342379" y="76"/>
                  </a:lnTo>
                  <a:lnTo>
                    <a:pt x="342239" y="139"/>
                  </a:lnTo>
                  <a:lnTo>
                    <a:pt x="343560" y="939"/>
                  </a:lnTo>
                  <a:lnTo>
                    <a:pt x="343687" y="863"/>
                  </a:lnTo>
                  <a:lnTo>
                    <a:pt x="343789" y="736"/>
                  </a:lnTo>
                  <a:lnTo>
                    <a:pt x="343839" y="482"/>
                  </a:lnTo>
                  <a:close/>
                </a:path>
                <a:path w="695325" h="309880">
                  <a:moveTo>
                    <a:pt x="350227" y="4152"/>
                  </a:moveTo>
                  <a:lnTo>
                    <a:pt x="350139" y="4000"/>
                  </a:lnTo>
                  <a:lnTo>
                    <a:pt x="349973" y="3860"/>
                  </a:lnTo>
                  <a:lnTo>
                    <a:pt x="349846" y="3784"/>
                  </a:lnTo>
                  <a:lnTo>
                    <a:pt x="349669" y="3746"/>
                  </a:lnTo>
                  <a:lnTo>
                    <a:pt x="349504" y="3695"/>
                  </a:lnTo>
                  <a:lnTo>
                    <a:pt x="349313" y="3683"/>
                  </a:lnTo>
                  <a:lnTo>
                    <a:pt x="349110" y="3695"/>
                  </a:lnTo>
                  <a:lnTo>
                    <a:pt x="348932" y="3708"/>
                  </a:lnTo>
                  <a:lnTo>
                    <a:pt x="348767" y="3759"/>
                  </a:lnTo>
                  <a:lnTo>
                    <a:pt x="348602" y="3835"/>
                  </a:lnTo>
                  <a:lnTo>
                    <a:pt x="340829" y="8305"/>
                  </a:lnTo>
                  <a:lnTo>
                    <a:pt x="342201" y="9093"/>
                  </a:lnTo>
                  <a:lnTo>
                    <a:pt x="349923" y="4635"/>
                  </a:lnTo>
                  <a:lnTo>
                    <a:pt x="350075" y="4546"/>
                  </a:lnTo>
                  <a:lnTo>
                    <a:pt x="350202" y="4368"/>
                  </a:lnTo>
                  <a:lnTo>
                    <a:pt x="350227" y="4152"/>
                  </a:lnTo>
                  <a:close/>
                </a:path>
                <a:path w="695325" h="309880">
                  <a:moveTo>
                    <a:pt x="370446" y="16471"/>
                  </a:moveTo>
                  <a:lnTo>
                    <a:pt x="369074" y="15684"/>
                  </a:lnTo>
                  <a:lnTo>
                    <a:pt x="361340" y="20154"/>
                  </a:lnTo>
                  <a:lnTo>
                    <a:pt x="361213" y="20231"/>
                  </a:lnTo>
                  <a:lnTo>
                    <a:pt x="361111" y="20358"/>
                  </a:lnTo>
                  <a:lnTo>
                    <a:pt x="361061" y="20624"/>
                  </a:lnTo>
                  <a:lnTo>
                    <a:pt x="361530" y="21018"/>
                  </a:lnTo>
                  <a:lnTo>
                    <a:pt x="361696" y="21069"/>
                  </a:lnTo>
                  <a:lnTo>
                    <a:pt x="361835" y="21094"/>
                  </a:lnTo>
                  <a:lnTo>
                    <a:pt x="362216" y="21094"/>
                  </a:lnTo>
                  <a:lnTo>
                    <a:pt x="362343" y="21069"/>
                  </a:lnTo>
                  <a:lnTo>
                    <a:pt x="362521" y="21018"/>
                  </a:lnTo>
                  <a:lnTo>
                    <a:pt x="362661" y="20955"/>
                  </a:lnTo>
                  <a:lnTo>
                    <a:pt x="370446" y="16471"/>
                  </a:lnTo>
                  <a:close/>
                </a:path>
                <a:path w="695325" h="309880">
                  <a:moveTo>
                    <a:pt x="370738" y="300621"/>
                  </a:moveTo>
                  <a:lnTo>
                    <a:pt x="370687" y="300482"/>
                  </a:lnTo>
                  <a:lnTo>
                    <a:pt x="370586" y="300355"/>
                  </a:lnTo>
                  <a:lnTo>
                    <a:pt x="370344" y="300202"/>
                  </a:lnTo>
                  <a:lnTo>
                    <a:pt x="370179" y="300164"/>
                  </a:lnTo>
                  <a:lnTo>
                    <a:pt x="370014" y="300113"/>
                  </a:lnTo>
                  <a:lnTo>
                    <a:pt x="369620" y="300101"/>
                  </a:lnTo>
                  <a:lnTo>
                    <a:pt x="369443" y="300126"/>
                  </a:lnTo>
                  <a:lnTo>
                    <a:pt x="369277" y="300177"/>
                  </a:lnTo>
                  <a:lnTo>
                    <a:pt x="369112" y="300253"/>
                  </a:lnTo>
                  <a:lnTo>
                    <a:pt x="361340" y="304723"/>
                  </a:lnTo>
                  <a:lnTo>
                    <a:pt x="361213" y="304800"/>
                  </a:lnTo>
                  <a:lnTo>
                    <a:pt x="361111" y="304939"/>
                  </a:lnTo>
                  <a:lnTo>
                    <a:pt x="361061" y="305193"/>
                  </a:lnTo>
                  <a:lnTo>
                    <a:pt x="361124" y="305320"/>
                  </a:lnTo>
                  <a:lnTo>
                    <a:pt x="361251" y="305447"/>
                  </a:lnTo>
                  <a:lnTo>
                    <a:pt x="361454" y="305574"/>
                  </a:lnTo>
                  <a:lnTo>
                    <a:pt x="361645" y="305638"/>
                  </a:lnTo>
                  <a:lnTo>
                    <a:pt x="361784" y="305663"/>
                  </a:lnTo>
                  <a:lnTo>
                    <a:pt x="362178" y="305676"/>
                  </a:lnTo>
                  <a:lnTo>
                    <a:pt x="362343" y="305650"/>
                  </a:lnTo>
                  <a:lnTo>
                    <a:pt x="362559" y="305587"/>
                  </a:lnTo>
                  <a:lnTo>
                    <a:pt x="362712" y="305511"/>
                  </a:lnTo>
                  <a:lnTo>
                    <a:pt x="370433" y="301053"/>
                  </a:lnTo>
                  <a:lnTo>
                    <a:pt x="370586" y="300977"/>
                  </a:lnTo>
                  <a:lnTo>
                    <a:pt x="370687" y="300850"/>
                  </a:lnTo>
                  <a:lnTo>
                    <a:pt x="370738" y="300685"/>
                  </a:lnTo>
                  <a:close/>
                </a:path>
                <a:path w="695325" h="309880">
                  <a:moveTo>
                    <a:pt x="370738" y="16052"/>
                  </a:moveTo>
                  <a:lnTo>
                    <a:pt x="370687" y="15900"/>
                  </a:lnTo>
                  <a:lnTo>
                    <a:pt x="370586" y="15760"/>
                  </a:lnTo>
                  <a:lnTo>
                    <a:pt x="370344" y="15633"/>
                  </a:lnTo>
                  <a:lnTo>
                    <a:pt x="370179" y="15582"/>
                  </a:lnTo>
                  <a:lnTo>
                    <a:pt x="370014" y="15544"/>
                  </a:lnTo>
                  <a:lnTo>
                    <a:pt x="369824" y="15532"/>
                  </a:lnTo>
                  <a:lnTo>
                    <a:pt x="369582" y="15532"/>
                  </a:lnTo>
                  <a:lnTo>
                    <a:pt x="369443" y="15557"/>
                  </a:lnTo>
                  <a:lnTo>
                    <a:pt x="369239" y="15621"/>
                  </a:lnTo>
                  <a:lnTo>
                    <a:pt x="369087" y="15684"/>
                  </a:lnTo>
                  <a:lnTo>
                    <a:pt x="370446" y="16471"/>
                  </a:lnTo>
                  <a:lnTo>
                    <a:pt x="370586" y="16395"/>
                  </a:lnTo>
                  <a:lnTo>
                    <a:pt x="370687" y="16268"/>
                  </a:lnTo>
                  <a:lnTo>
                    <a:pt x="370738" y="16103"/>
                  </a:lnTo>
                  <a:close/>
                </a:path>
                <a:path w="695325" h="309880">
                  <a:moveTo>
                    <a:pt x="377113" y="304304"/>
                  </a:moveTo>
                  <a:lnTo>
                    <a:pt x="377050" y="304152"/>
                  </a:lnTo>
                  <a:lnTo>
                    <a:pt x="376948" y="304025"/>
                  </a:lnTo>
                  <a:lnTo>
                    <a:pt x="376783" y="303923"/>
                  </a:lnTo>
                  <a:lnTo>
                    <a:pt x="376656" y="303860"/>
                  </a:lnTo>
                  <a:lnTo>
                    <a:pt x="376516" y="303822"/>
                  </a:lnTo>
                  <a:lnTo>
                    <a:pt x="376389" y="303796"/>
                  </a:lnTo>
                  <a:lnTo>
                    <a:pt x="375958" y="303784"/>
                  </a:lnTo>
                  <a:lnTo>
                    <a:pt x="375818" y="303809"/>
                  </a:lnTo>
                  <a:lnTo>
                    <a:pt x="375653" y="303860"/>
                  </a:lnTo>
                  <a:lnTo>
                    <a:pt x="375488" y="303923"/>
                  </a:lnTo>
                  <a:lnTo>
                    <a:pt x="367728" y="308419"/>
                  </a:lnTo>
                  <a:lnTo>
                    <a:pt x="367601" y="308495"/>
                  </a:lnTo>
                  <a:lnTo>
                    <a:pt x="367499" y="308622"/>
                  </a:lnTo>
                  <a:lnTo>
                    <a:pt x="367449" y="308787"/>
                  </a:lnTo>
                  <a:lnTo>
                    <a:pt x="367461" y="308914"/>
                  </a:lnTo>
                  <a:lnTo>
                    <a:pt x="367525" y="309054"/>
                  </a:lnTo>
                  <a:lnTo>
                    <a:pt x="367703" y="309194"/>
                  </a:lnTo>
                  <a:lnTo>
                    <a:pt x="367868" y="309270"/>
                  </a:lnTo>
                  <a:lnTo>
                    <a:pt x="367995" y="309321"/>
                  </a:lnTo>
                  <a:lnTo>
                    <a:pt x="368173" y="309359"/>
                  </a:lnTo>
                  <a:lnTo>
                    <a:pt x="368363" y="309372"/>
                  </a:lnTo>
                  <a:lnTo>
                    <a:pt x="368541" y="309359"/>
                  </a:lnTo>
                  <a:lnTo>
                    <a:pt x="368731" y="309346"/>
                  </a:lnTo>
                  <a:lnTo>
                    <a:pt x="368896" y="309283"/>
                  </a:lnTo>
                  <a:lnTo>
                    <a:pt x="369087" y="309206"/>
                  </a:lnTo>
                  <a:lnTo>
                    <a:pt x="376834" y="304736"/>
                  </a:lnTo>
                  <a:lnTo>
                    <a:pt x="376974" y="304622"/>
                  </a:lnTo>
                  <a:lnTo>
                    <a:pt x="377075" y="304469"/>
                  </a:lnTo>
                  <a:lnTo>
                    <a:pt x="377113" y="304304"/>
                  </a:lnTo>
                  <a:close/>
                </a:path>
                <a:path w="695325" h="309880">
                  <a:moveTo>
                    <a:pt x="377113" y="19723"/>
                  </a:moveTo>
                  <a:lnTo>
                    <a:pt x="377050" y="19570"/>
                  </a:lnTo>
                  <a:lnTo>
                    <a:pt x="376948" y="19443"/>
                  </a:lnTo>
                  <a:lnTo>
                    <a:pt x="376783" y="19354"/>
                  </a:lnTo>
                  <a:lnTo>
                    <a:pt x="376656" y="19278"/>
                  </a:lnTo>
                  <a:lnTo>
                    <a:pt x="376516" y="19240"/>
                  </a:lnTo>
                  <a:lnTo>
                    <a:pt x="376389" y="19215"/>
                  </a:lnTo>
                  <a:lnTo>
                    <a:pt x="375996" y="19202"/>
                  </a:lnTo>
                  <a:lnTo>
                    <a:pt x="375767" y="19240"/>
                  </a:lnTo>
                  <a:lnTo>
                    <a:pt x="375615" y="19291"/>
                  </a:lnTo>
                  <a:lnTo>
                    <a:pt x="375488" y="19354"/>
                  </a:lnTo>
                  <a:lnTo>
                    <a:pt x="367728" y="23837"/>
                  </a:lnTo>
                  <a:lnTo>
                    <a:pt x="367601" y="23926"/>
                  </a:lnTo>
                  <a:lnTo>
                    <a:pt x="367461" y="24104"/>
                  </a:lnTo>
                  <a:lnTo>
                    <a:pt x="367436" y="24244"/>
                  </a:lnTo>
                  <a:lnTo>
                    <a:pt x="367499" y="24422"/>
                  </a:lnTo>
                  <a:lnTo>
                    <a:pt x="367601" y="24549"/>
                  </a:lnTo>
                  <a:lnTo>
                    <a:pt x="367728" y="24625"/>
                  </a:lnTo>
                  <a:lnTo>
                    <a:pt x="367868" y="24688"/>
                  </a:lnTo>
                  <a:lnTo>
                    <a:pt x="367995" y="24739"/>
                  </a:lnTo>
                  <a:lnTo>
                    <a:pt x="368173" y="24777"/>
                  </a:lnTo>
                  <a:lnTo>
                    <a:pt x="368363" y="24790"/>
                  </a:lnTo>
                  <a:lnTo>
                    <a:pt x="368541" y="24777"/>
                  </a:lnTo>
                  <a:lnTo>
                    <a:pt x="368731" y="24765"/>
                  </a:lnTo>
                  <a:lnTo>
                    <a:pt x="368896" y="24701"/>
                  </a:lnTo>
                  <a:lnTo>
                    <a:pt x="369087" y="24625"/>
                  </a:lnTo>
                  <a:lnTo>
                    <a:pt x="376834" y="20154"/>
                  </a:lnTo>
                  <a:lnTo>
                    <a:pt x="376974" y="20040"/>
                  </a:lnTo>
                  <a:lnTo>
                    <a:pt x="377075" y="19888"/>
                  </a:lnTo>
                  <a:lnTo>
                    <a:pt x="377113" y="19723"/>
                  </a:lnTo>
                  <a:close/>
                </a:path>
                <a:path w="695325" h="309880">
                  <a:moveTo>
                    <a:pt x="472147" y="59664"/>
                  </a:moveTo>
                  <a:lnTo>
                    <a:pt x="471995" y="59588"/>
                  </a:lnTo>
                  <a:lnTo>
                    <a:pt x="471868" y="59537"/>
                  </a:lnTo>
                  <a:lnTo>
                    <a:pt x="471703" y="59512"/>
                  </a:lnTo>
                  <a:lnTo>
                    <a:pt x="471309" y="59499"/>
                  </a:lnTo>
                  <a:lnTo>
                    <a:pt x="471119" y="59524"/>
                  </a:lnTo>
                  <a:lnTo>
                    <a:pt x="470966" y="59575"/>
                  </a:lnTo>
                  <a:lnTo>
                    <a:pt x="470801" y="59651"/>
                  </a:lnTo>
                  <a:lnTo>
                    <a:pt x="470649" y="59740"/>
                  </a:lnTo>
                  <a:lnTo>
                    <a:pt x="470560" y="59867"/>
                  </a:lnTo>
                  <a:lnTo>
                    <a:pt x="470484" y="60032"/>
                  </a:lnTo>
                  <a:lnTo>
                    <a:pt x="470496" y="60159"/>
                  </a:lnTo>
                  <a:lnTo>
                    <a:pt x="470585" y="60299"/>
                  </a:lnTo>
                  <a:lnTo>
                    <a:pt x="470750" y="60439"/>
                  </a:lnTo>
                  <a:lnTo>
                    <a:pt x="472147" y="59664"/>
                  </a:lnTo>
                  <a:close/>
                </a:path>
                <a:path w="695325" h="309880">
                  <a:moveTo>
                    <a:pt x="473811" y="68186"/>
                  </a:moveTo>
                  <a:lnTo>
                    <a:pt x="473735" y="68033"/>
                  </a:lnTo>
                  <a:lnTo>
                    <a:pt x="473633" y="67894"/>
                  </a:lnTo>
                  <a:lnTo>
                    <a:pt x="473506" y="67818"/>
                  </a:lnTo>
                  <a:lnTo>
                    <a:pt x="465772" y="63347"/>
                  </a:lnTo>
                  <a:lnTo>
                    <a:pt x="465582" y="63258"/>
                  </a:lnTo>
                  <a:lnTo>
                    <a:pt x="465416" y="63207"/>
                  </a:lnTo>
                  <a:lnTo>
                    <a:pt x="465277" y="63195"/>
                  </a:lnTo>
                  <a:lnTo>
                    <a:pt x="464934" y="63182"/>
                  </a:lnTo>
                  <a:lnTo>
                    <a:pt x="464731" y="63220"/>
                  </a:lnTo>
                  <a:lnTo>
                    <a:pt x="464591" y="63258"/>
                  </a:lnTo>
                  <a:lnTo>
                    <a:pt x="464451" y="63334"/>
                  </a:lnTo>
                  <a:lnTo>
                    <a:pt x="464312" y="63411"/>
                  </a:lnTo>
                  <a:lnTo>
                    <a:pt x="464159" y="63614"/>
                  </a:lnTo>
                  <a:lnTo>
                    <a:pt x="464121" y="63766"/>
                  </a:lnTo>
                  <a:lnTo>
                    <a:pt x="464185" y="63931"/>
                  </a:lnTo>
                  <a:lnTo>
                    <a:pt x="464286" y="64058"/>
                  </a:lnTo>
                  <a:lnTo>
                    <a:pt x="472147" y="68605"/>
                  </a:lnTo>
                  <a:lnTo>
                    <a:pt x="472287" y="68681"/>
                  </a:lnTo>
                  <a:lnTo>
                    <a:pt x="472414" y="68732"/>
                  </a:lnTo>
                  <a:lnTo>
                    <a:pt x="472592" y="68757"/>
                  </a:lnTo>
                  <a:lnTo>
                    <a:pt x="472973" y="68770"/>
                  </a:lnTo>
                  <a:lnTo>
                    <a:pt x="473163" y="68745"/>
                  </a:lnTo>
                  <a:lnTo>
                    <a:pt x="473316" y="68694"/>
                  </a:lnTo>
                  <a:lnTo>
                    <a:pt x="473481" y="68630"/>
                  </a:lnTo>
                  <a:lnTo>
                    <a:pt x="473633" y="68529"/>
                  </a:lnTo>
                  <a:lnTo>
                    <a:pt x="473735" y="68402"/>
                  </a:lnTo>
                  <a:lnTo>
                    <a:pt x="473811" y="68237"/>
                  </a:lnTo>
                  <a:close/>
                </a:path>
                <a:path w="695325" h="309880">
                  <a:moveTo>
                    <a:pt x="480174" y="64439"/>
                  </a:moveTo>
                  <a:lnTo>
                    <a:pt x="480085" y="64287"/>
                  </a:lnTo>
                  <a:lnTo>
                    <a:pt x="479920" y="64147"/>
                  </a:lnTo>
                  <a:lnTo>
                    <a:pt x="472160" y="59664"/>
                  </a:lnTo>
                  <a:lnTo>
                    <a:pt x="470789" y="60452"/>
                  </a:lnTo>
                  <a:lnTo>
                    <a:pt x="478523" y="64922"/>
                  </a:lnTo>
                  <a:lnTo>
                    <a:pt x="478726" y="65011"/>
                  </a:lnTo>
                  <a:lnTo>
                    <a:pt x="478891" y="65062"/>
                  </a:lnTo>
                  <a:lnTo>
                    <a:pt x="479082" y="65074"/>
                  </a:lnTo>
                  <a:lnTo>
                    <a:pt x="479259" y="65087"/>
                  </a:lnTo>
                  <a:lnTo>
                    <a:pt x="479450" y="65074"/>
                  </a:lnTo>
                  <a:lnTo>
                    <a:pt x="479590" y="65049"/>
                  </a:lnTo>
                  <a:lnTo>
                    <a:pt x="479755" y="64998"/>
                  </a:lnTo>
                  <a:lnTo>
                    <a:pt x="479894" y="64922"/>
                  </a:lnTo>
                  <a:lnTo>
                    <a:pt x="480021" y="64833"/>
                  </a:lnTo>
                  <a:lnTo>
                    <a:pt x="480161" y="64655"/>
                  </a:lnTo>
                  <a:lnTo>
                    <a:pt x="480174" y="64439"/>
                  </a:lnTo>
                  <a:close/>
                </a:path>
                <a:path w="695325" h="309880">
                  <a:moveTo>
                    <a:pt x="486943" y="60058"/>
                  </a:moveTo>
                  <a:lnTo>
                    <a:pt x="479209" y="55587"/>
                  </a:lnTo>
                  <a:lnTo>
                    <a:pt x="479056" y="55511"/>
                  </a:lnTo>
                  <a:lnTo>
                    <a:pt x="478929" y="55486"/>
                  </a:lnTo>
                  <a:lnTo>
                    <a:pt x="478764" y="55435"/>
                  </a:lnTo>
                  <a:lnTo>
                    <a:pt x="478370" y="55422"/>
                  </a:lnTo>
                  <a:lnTo>
                    <a:pt x="478180" y="55448"/>
                  </a:lnTo>
                  <a:lnTo>
                    <a:pt x="478028" y="55499"/>
                  </a:lnTo>
                  <a:lnTo>
                    <a:pt x="477862" y="55575"/>
                  </a:lnTo>
                  <a:lnTo>
                    <a:pt x="477735" y="55676"/>
                  </a:lnTo>
                  <a:lnTo>
                    <a:pt x="477558" y="55867"/>
                  </a:lnTo>
                  <a:lnTo>
                    <a:pt x="477545" y="56007"/>
                  </a:lnTo>
                  <a:lnTo>
                    <a:pt x="477634" y="56184"/>
                  </a:lnTo>
                  <a:lnTo>
                    <a:pt x="477812" y="56362"/>
                  </a:lnTo>
                  <a:lnTo>
                    <a:pt x="485597" y="60845"/>
                  </a:lnTo>
                  <a:lnTo>
                    <a:pt x="486943" y="60058"/>
                  </a:lnTo>
                  <a:close/>
                </a:path>
                <a:path w="695325" h="309880">
                  <a:moveTo>
                    <a:pt x="487235" y="60388"/>
                  </a:moveTo>
                  <a:lnTo>
                    <a:pt x="487172" y="60248"/>
                  </a:lnTo>
                  <a:lnTo>
                    <a:pt x="487045" y="60121"/>
                  </a:lnTo>
                  <a:lnTo>
                    <a:pt x="485597" y="60845"/>
                  </a:lnTo>
                  <a:lnTo>
                    <a:pt x="485787" y="60934"/>
                  </a:lnTo>
                  <a:lnTo>
                    <a:pt x="485952" y="60985"/>
                  </a:lnTo>
                  <a:lnTo>
                    <a:pt x="486092" y="60998"/>
                  </a:lnTo>
                  <a:lnTo>
                    <a:pt x="486422" y="61010"/>
                  </a:lnTo>
                  <a:lnTo>
                    <a:pt x="486600" y="60985"/>
                  </a:lnTo>
                  <a:lnTo>
                    <a:pt x="486765" y="60934"/>
                  </a:lnTo>
                  <a:lnTo>
                    <a:pt x="486930" y="60871"/>
                  </a:lnTo>
                  <a:lnTo>
                    <a:pt x="487083" y="60769"/>
                  </a:lnTo>
                  <a:lnTo>
                    <a:pt x="487184" y="60642"/>
                  </a:lnTo>
                  <a:lnTo>
                    <a:pt x="487235" y="60388"/>
                  </a:lnTo>
                  <a:close/>
                </a:path>
                <a:path w="695325" h="309880">
                  <a:moveTo>
                    <a:pt x="493610" y="56680"/>
                  </a:moveTo>
                  <a:lnTo>
                    <a:pt x="493522" y="56527"/>
                  </a:lnTo>
                  <a:lnTo>
                    <a:pt x="493356" y="56388"/>
                  </a:lnTo>
                  <a:lnTo>
                    <a:pt x="485597" y="51904"/>
                  </a:lnTo>
                  <a:lnTo>
                    <a:pt x="485444" y="51828"/>
                  </a:lnTo>
                  <a:lnTo>
                    <a:pt x="485317" y="51803"/>
                  </a:lnTo>
                  <a:lnTo>
                    <a:pt x="485152" y="51752"/>
                  </a:lnTo>
                  <a:lnTo>
                    <a:pt x="484759" y="51739"/>
                  </a:lnTo>
                  <a:lnTo>
                    <a:pt x="484568" y="51765"/>
                  </a:lnTo>
                  <a:lnTo>
                    <a:pt x="484416" y="51816"/>
                  </a:lnTo>
                  <a:lnTo>
                    <a:pt x="484251" y="51892"/>
                  </a:lnTo>
                  <a:lnTo>
                    <a:pt x="484098" y="51981"/>
                  </a:lnTo>
                  <a:lnTo>
                    <a:pt x="483984" y="52108"/>
                  </a:lnTo>
                  <a:lnTo>
                    <a:pt x="483933" y="52362"/>
                  </a:lnTo>
                  <a:lnTo>
                    <a:pt x="484009" y="52501"/>
                  </a:lnTo>
                  <a:lnTo>
                    <a:pt x="484136" y="52628"/>
                  </a:lnTo>
                  <a:lnTo>
                    <a:pt x="491959" y="57162"/>
                  </a:lnTo>
                  <a:lnTo>
                    <a:pt x="492112" y="57238"/>
                  </a:lnTo>
                  <a:lnTo>
                    <a:pt x="492239" y="57264"/>
                  </a:lnTo>
                  <a:lnTo>
                    <a:pt x="492404" y="57315"/>
                  </a:lnTo>
                  <a:lnTo>
                    <a:pt x="492798" y="57327"/>
                  </a:lnTo>
                  <a:lnTo>
                    <a:pt x="492975" y="57302"/>
                  </a:lnTo>
                  <a:lnTo>
                    <a:pt x="493141" y="57251"/>
                  </a:lnTo>
                  <a:lnTo>
                    <a:pt x="493306" y="57175"/>
                  </a:lnTo>
                  <a:lnTo>
                    <a:pt x="493458" y="57073"/>
                  </a:lnTo>
                  <a:lnTo>
                    <a:pt x="493572" y="56896"/>
                  </a:lnTo>
                  <a:lnTo>
                    <a:pt x="493610" y="56680"/>
                  </a:lnTo>
                  <a:close/>
                </a:path>
                <a:path w="695325" h="309880">
                  <a:moveTo>
                    <a:pt x="563130" y="78168"/>
                  </a:moveTo>
                  <a:lnTo>
                    <a:pt x="555396" y="73698"/>
                  </a:lnTo>
                  <a:lnTo>
                    <a:pt x="555231" y="73621"/>
                  </a:lnTo>
                  <a:lnTo>
                    <a:pt x="555104" y="73571"/>
                  </a:lnTo>
                  <a:lnTo>
                    <a:pt x="554939" y="73545"/>
                  </a:lnTo>
                  <a:lnTo>
                    <a:pt x="554545" y="73533"/>
                  </a:lnTo>
                  <a:lnTo>
                    <a:pt x="554367" y="73558"/>
                  </a:lnTo>
                  <a:lnTo>
                    <a:pt x="554215" y="73609"/>
                  </a:lnTo>
                  <a:lnTo>
                    <a:pt x="554037" y="73672"/>
                  </a:lnTo>
                  <a:lnTo>
                    <a:pt x="553885" y="73774"/>
                  </a:lnTo>
                  <a:lnTo>
                    <a:pt x="553783" y="73901"/>
                  </a:lnTo>
                  <a:lnTo>
                    <a:pt x="553732" y="74155"/>
                  </a:lnTo>
                  <a:lnTo>
                    <a:pt x="553796" y="74295"/>
                  </a:lnTo>
                  <a:lnTo>
                    <a:pt x="553923" y="74422"/>
                  </a:lnTo>
                  <a:lnTo>
                    <a:pt x="561746" y="78955"/>
                  </a:lnTo>
                  <a:lnTo>
                    <a:pt x="563130" y="78168"/>
                  </a:lnTo>
                  <a:close/>
                </a:path>
                <a:path w="695325" h="309880">
                  <a:moveTo>
                    <a:pt x="563422" y="78536"/>
                  </a:moveTo>
                  <a:lnTo>
                    <a:pt x="563372" y="78371"/>
                  </a:lnTo>
                  <a:lnTo>
                    <a:pt x="563270" y="78244"/>
                  </a:lnTo>
                  <a:lnTo>
                    <a:pt x="563143" y="78168"/>
                  </a:lnTo>
                  <a:lnTo>
                    <a:pt x="561759" y="78955"/>
                  </a:lnTo>
                  <a:lnTo>
                    <a:pt x="561924" y="79032"/>
                  </a:lnTo>
                  <a:lnTo>
                    <a:pt x="562051" y="79057"/>
                  </a:lnTo>
                  <a:lnTo>
                    <a:pt x="562203" y="79108"/>
                  </a:lnTo>
                  <a:lnTo>
                    <a:pt x="562610" y="79121"/>
                  </a:lnTo>
                  <a:lnTo>
                    <a:pt x="562787" y="79095"/>
                  </a:lnTo>
                  <a:lnTo>
                    <a:pt x="562940" y="79044"/>
                  </a:lnTo>
                  <a:lnTo>
                    <a:pt x="563168" y="78943"/>
                  </a:lnTo>
                  <a:lnTo>
                    <a:pt x="563333" y="78803"/>
                  </a:lnTo>
                  <a:lnTo>
                    <a:pt x="563410" y="78676"/>
                  </a:lnTo>
                  <a:lnTo>
                    <a:pt x="563422" y="78536"/>
                  </a:lnTo>
                  <a:close/>
                </a:path>
                <a:path w="695325" h="309880">
                  <a:moveTo>
                    <a:pt x="569798" y="74841"/>
                  </a:moveTo>
                  <a:lnTo>
                    <a:pt x="569722" y="74663"/>
                  </a:lnTo>
                  <a:lnTo>
                    <a:pt x="569607" y="74536"/>
                  </a:lnTo>
                  <a:lnTo>
                    <a:pt x="561746" y="70027"/>
                  </a:lnTo>
                  <a:lnTo>
                    <a:pt x="561619" y="69938"/>
                  </a:lnTo>
                  <a:lnTo>
                    <a:pt x="561492" y="69913"/>
                  </a:lnTo>
                  <a:lnTo>
                    <a:pt x="561276" y="69862"/>
                  </a:lnTo>
                  <a:lnTo>
                    <a:pt x="561124" y="69850"/>
                  </a:lnTo>
                  <a:lnTo>
                    <a:pt x="560933" y="69862"/>
                  </a:lnTo>
                  <a:lnTo>
                    <a:pt x="560717" y="69888"/>
                  </a:lnTo>
                  <a:lnTo>
                    <a:pt x="560552" y="69938"/>
                  </a:lnTo>
                  <a:lnTo>
                    <a:pt x="560374" y="70027"/>
                  </a:lnTo>
                  <a:lnTo>
                    <a:pt x="560247" y="70129"/>
                  </a:lnTo>
                  <a:lnTo>
                    <a:pt x="560133" y="70281"/>
                  </a:lnTo>
                  <a:lnTo>
                    <a:pt x="560108" y="70421"/>
                  </a:lnTo>
                  <a:lnTo>
                    <a:pt x="560171" y="70599"/>
                  </a:lnTo>
                  <a:lnTo>
                    <a:pt x="560273" y="70726"/>
                  </a:lnTo>
                  <a:lnTo>
                    <a:pt x="560400" y="70802"/>
                  </a:lnTo>
                  <a:lnTo>
                    <a:pt x="568134" y="75272"/>
                  </a:lnTo>
                  <a:lnTo>
                    <a:pt x="568299" y="75336"/>
                  </a:lnTo>
                  <a:lnTo>
                    <a:pt x="568426" y="75387"/>
                  </a:lnTo>
                  <a:lnTo>
                    <a:pt x="568579" y="75412"/>
                  </a:lnTo>
                  <a:lnTo>
                    <a:pt x="568972" y="75425"/>
                  </a:lnTo>
                  <a:lnTo>
                    <a:pt x="569150" y="75399"/>
                  </a:lnTo>
                  <a:lnTo>
                    <a:pt x="569315" y="75349"/>
                  </a:lnTo>
                  <a:lnTo>
                    <a:pt x="569455" y="75285"/>
                  </a:lnTo>
                  <a:lnTo>
                    <a:pt x="569607" y="75196"/>
                  </a:lnTo>
                  <a:lnTo>
                    <a:pt x="569734" y="75057"/>
                  </a:lnTo>
                  <a:lnTo>
                    <a:pt x="569798" y="74891"/>
                  </a:lnTo>
                  <a:close/>
                </a:path>
                <a:path w="695325" h="309880">
                  <a:moveTo>
                    <a:pt x="570141" y="136728"/>
                  </a:moveTo>
                  <a:lnTo>
                    <a:pt x="570064" y="136575"/>
                  </a:lnTo>
                  <a:lnTo>
                    <a:pt x="569963" y="136448"/>
                  </a:lnTo>
                  <a:lnTo>
                    <a:pt x="562114" y="131902"/>
                  </a:lnTo>
                  <a:lnTo>
                    <a:pt x="560743" y="132689"/>
                  </a:lnTo>
                  <a:lnTo>
                    <a:pt x="568477" y="137160"/>
                  </a:lnTo>
                  <a:lnTo>
                    <a:pt x="568629" y="137236"/>
                  </a:lnTo>
                  <a:lnTo>
                    <a:pt x="568756" y="137261"/>
                  </a:lnTo>
                  <a:lnTo>
                    <a:pt x="568921" y="137312"/>
                  </a:lnTo>
                  <a:lnTo>
                    <a:pt x="569112" y="137325"/>
                  </a:lnTo>
                  <a:lnTo>
                    <a:pt x="569315" y="137312"/>
                  </a:lnTo>
                  <a:lnTo>
                    <a:pt x="569506" y="137299"/>
                  </a:lnTo>
                  <a:lnTo>
                    <a:pt x="569658" y="137248"/>
                  </a:lnTo>
                  <a:lnTo>
                    <a:pt x="569823" y="137172"/>
                  </a:lnTo>
                  <a:lnTo>
                    <a:pt x="569988" y="137045"/>
                  </a:lnTo>
                  <a:lnTo>
                    <a:pt x="570090" y="136893"/>
                  </a:lnTo>
                  <a:lnTo>
                    <a:pt x="570141" y="136728"/>
                  </a:lnTo>
                  <a:close/>
                </a:path>
                <a:path w="695325" h="309880">
                  <a:moveTo>
                    <a:pt x="680847" y="209804"/>
                  </a:moveTo>
                  <a:lnTo>
                    <a:pt x="679488" y="209003"/>
                  </a:lnTo>
                  <a:lnTo>
                    <a:pt x="679361" y="209092"/>
                  </a:lnTo>
                  <a:lnTo>
                    <a:pt x="679221" y="209283"/>
                  </a:lnTo>
                  <a:lnTo>
                    <a:pt x="679196" y="209435"/>
                  </a:lnTo>
                  <a:lnTo>
                    <a:pt x="679272" y="209638"/>
                  </a:lnTo>
                  <a:lnTo>
                    <a:pt x="679437" y="209778"/>
                  </a:lnTo>
                  <a:lnTo>
                    <a:pt x="679577" y="209854"/>
                  </a:lnTo>
                  <a:lnTo>
                    <a:pt x="679754" y="209905"/>
                  </a:lnTo>
                  <a:lnTo>
                    <a:pt x="679919" y="209956"/>
                  </a:lnTo>
                  <a:lnTo>
                    <a:pt x="680123" y="209969"/>
                  </a:lnTo>
                  <a:lnTo>
                    <a:pt x="680300" y="209956"/>
                  </a:lnTo>
                  <a:lnTo>
                    <a:pt x="680491" y="209943"/>
                  </a:lnTo>
                  <a:lnTo>
                    <a:pt x="680707" y="209867"/>
                  </a:lnTo>
                  <a:lnTo>
                    <a:pt x="680847" y="209804"/>
                  </a:lnTo>
                  <a:close/>
                </a:path>
                <a:path w="695325" h="309880">
                  <a:moveTo>
                    <a:pt x="688873" y="204901"/>
                  </a:moveTo>
                  <a:lnTo>
                    <a:pt x="688822" y="204749"/>
                  </a:lnTo>
                  <a:lnTo>
                    <a:pt x="688721" y="204622"/>
                  </a:lnTo>
                  <a:lnTo>
                    <a:pt x="688594" y="204546"/>
                  </a:lnTo>
                  <a:lnTo>
                    <a:pt x="688454" y="204470"/>
                  </a:lnTo>
                  <a:lnTo>
                    <a:pt x="688263" y="204406"/>
                  </a:lnTo>
                  <a:lnTo>
                    <a:pt x="688098" y="204381"/>
                  </a:lnTo>
                  <a:lnTo>
                    <a:pt x="687730" y="204381"/>
                  </a:lnTo>
                  <a:lnTo>
                    <a:pt x="687578" y="204406"/>
                  </a:lnTo>
                  <a:lnTo>
                    <a:pt x="687425" y="204457"/>
                  </a:lnTo>
                  <a:lnTo>
                    <a:pt x="687260" y="204520"/>
                  </a:lnTo>
                  <a:lnTo>
                    <a:pt x="679500" y="208991"/>
                  </a:lnTo>
                  <a:lnTo>
                    <a:pt x="680859" y="209791"/>
                  </a:lnTo>
                  <a:lnTo>
                    <a:pt x="688581" y="205333"/>
                  </a:lnTo>
                  <a:lnTo>
                    <a:pt x="688721" y="205244"/>
                  </a:lnTo>
                  <a:lnTo>
                    <a:pt x="688822" y="205117"/>
                  </a:lnTo>
                  <a:lnTo>
                    <a:pt x="688873" y="204952"/>
                  </a:lnTo>
                  <a:close/>
                </a:path>
                <a:path w="695325" h="309880">
                  <a:moveTo>
                    <a:pt x="695261" y="208584"/>
                  </a:moveTo>
                  <a:lnTo>
                    <a:pt x="695210" y="208432"/>
                  </a:lnTo>
                  <a:lnTo>
                    <a:pt x="695109" y="208305"/>
                  </a:lnTo>
                  <a:lnTo>
                    <a:pt x="694982" y="208216"/>
                  </a:lnTo>
                  <a:lnTo>
                    <a:pt x="694842" y="208153"/>
                  </a:lnTo>
                  <a:lnTo>
                    <a:pt x="694613" y="208076"/>
                  </a:lnTo>
                  <a:lnTo>
                    <a:pt x="694436" y="208064"/>
                  </a:lnTo>
                  <a:lnTo>
                    <a:pt x="694258" y="208051"/>
                  </a:lnTo>
                  <a:lnTo>
                    <a:pt x="694055" y="208064"/>
                  </a:lnTo>
                  <a:lnTo>
                    <a:pt x="693928" y="208089"/>
                  </a:lnTo>
                  <a:lnTo>
                    <a:pt x="693762" y="208153"/>
                  </a:lnTo>
                  <a:lnTo>
                    <a:pt x="693623" y="208216"/>
                  </a:lnTo>
                  <a:lnTo>
                    <a:pt x="685863" y="212686"/>
                  </a:lnTo>
                  <a:lnTo>
                    <a:pt x="685660" y="212839"/>
                  </a:lnTo>
                  <a:lnTo>
                    <a:pt x="685596" y="212979"/>
                  </a:lnTo>
                  <a:lnTo>
                    <a:pt x="685584" y="213118"/>
                  </a:lnTo>
                  <a:lnTo>
                    <a:pt x="685634" y="213271"/>
                  </a:lnTo>
                  <a:lnTo>
                    <a:pt x="685749" y="213398"/>
                  </a:lnTo>
                  <a:lnTo>
                    <a:pt x="685914" y="213499"/>
                  </a:lnTo>
                  <a:lnTo>
                    <a:pt x="686041" y="213563"/>
                  </a:lnTo>
                  <a:lnTo>
                    <a:pt x="686181" y="213614"/>
                  </a:lnTo>
                  <a:lnTo>
                    <a:pt x="686346" y="213639"/>
                  </a:lnTo>
                  <a:lnTo>
                    <a:pt x="686739" y="213639"/>
                  </a:lnTo>
                  <a:lnTo>
                    <a:pt x="686879" y="213614"/>
                  </a:lnTo>
                  <a:lnTo>
                    <a:pt x="687044" y="213563"/>
                  </a:lnTo>
                  <a:lnTo>
                    <a:pt x="687209" y="213499"/>
                  </a:lnTo>
                  <a:lnTo>
                    <a:pt x="694969" y="209016"/>
                  </a:lnTo>
                  <a:lnTo>
                    <a:pt x="695109" y="208927"/>
                  </a:lnTo>
                  <a:lnTo>
                    <a:pt x="695210" y="208800"/>
                  </a:lnTo>
                  <a:lnTo>
                    <a:pt x="695261" y="208635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721801" y="1394713"/>
              <a:ext cx="564515" cy="251460"/>
            </a:xfrm>
            <a:custGeom>
              <a:avLst/>
              <a:gdLst/>
              <a:ahLst/>
              <a:cxnLst/>
              <a:rect l="l" t="t" r="r" b="b"/>
              <a:pathLst>
                <a:path w="564515" h="251460">
                  <a:moveTo>
                    <a:pt x="1651" y="120091"/>
                  </a:moveTo>
                  <a:lnTo>
                    <a:pt x="1498" y="120015"/>
                  </a:lnTo>
                  <a:lnTo>
                    <a:pt x="1371" y="119989"/>
                  </a:lnTo>
                  <a:lnTo>
                    <a:pt x="1206" y="119938"/>
                  </a:lnTo>
                  <a:lnTo>
                    <a:pt x="812" y="119926"/>
                  </a:lnTo>
                  <a:lnTo>
                    <a:pt x="635" y="119951"/>
                  </a:lnTo>
                  <a:lnTo>
                    <a:pt x="469" y="120002"/>
                  </a:lnTo>
                  <a:lnTo>
                    <a:pt x="304" y="120078"/>
                  </a:lnTo>
                  <a:lnTo>
                    <a:pt x="152" y="120180"/>
                  </a:lnTo>
                  <a:lnTo>
                    <a:pt x="50" y="120307"/>
                  </a:lnTo>
                  <a:lnTo>
                    <a:pt x="0" y="120573"/>
                  </a:lnTo>
                  <a:lnTo>
                    <a:pt x="88" y="120726"/>
                  </a:lnTo>
                  <a:lnTo>
                    <a:pt x="254" y="120865"/>
                  </a:lnTo>
                  <a:lnTo>
                    <a:pt x="1651" y="120091"/>
                  </a:lnTo>
                  <a:close/>
                </a:path>
                <a:path w="564515" h="251460">
                  <a:moveTo>
                    <a:pt x="8763" y="124396"/>
                  </a:moveTo>
                  <a:lnTo>
                    <a:pt x="8699" y="124244"/>
                  </a:lnTo>
                  <a:lnTo>
                    <a:pt x="8585" y="124117"/>
                  </a:lnTo>
                  <a:lnTo>
                    <a:pt x="1663" y="120103"/>
                  </a:lnTo>
                  <a:lnTo>
                    <a:pt x="292" y="120891"/>
                  </a:lnTo>
                  <a:lnTo>
                    <a:pt x="7124" y="124841"/>
                  </a:lnTo>
                  <a:lnTo>
                    <a:pt x="7264" y="124904"/>
                  </a:lnTo>
                  <a:lnTo>
                    <a:pt x="7416" y="124955"/>
                  </a:lnTo>
                  <a:lnTo>
                    <a:pt x="7556" y="124980"/>
                  </a:lnTo>
                  <a:lnTo>
                    <a:pt x="7950" y="124993"/>
                  </a:lnTo>
                  <a:lnTo>
                    <a:pt x="8115" y="124968"/>
                  </a:lnTo>
                  <a:lnTo>
                    <a:pt x="8293" y="124917"/>
                  </a:lnTo>
                  <a:lnTo>
                    <a:pt x="8432" y="124841"/>
                  </a:lnTo>
                  <a:lnTo>
                    <a:pt x="8572" y="124764"/>
                  </a:lnTo>
                  <a:lnTo>
                    <a:pt x="8686" y="124637"/>
                  </a:lnTo>
                  <a:lnTo>
                    <a:pt x="8750" y="124498"/>
                  </a:lnTo>
                  <a:close/>
                </a:path>
                <a:path w="564515" h="251460">
                  <a:moveTo>
                    <a:pt x="24409" y="133248"/>
                  </a:moveTo>
                  <a:lnTo>
                    <a:pt x="17576" y="129311"/>
                  </a:lnTo>
                  <a:lnTo>
                    <a:pt x="17449" y="129222"/>
                  </a:lnTo>
                  <a:lnTo>
                    <a:pt x="17322" y="129197"/>
                  </a:lnTo>
                  <a:lnTo>
                    <a:pt x="17145" y="129146"/>
                  </a:lnTo>
                  <a:lnTo>
                    <a:pt x="16764" y="129133"/>
                  </a:lnTo>
                  <a:lnTo>
                    <a:pt x="16586" y="129159"/>
                  </a:lnTo>
                  <a:lnTo>
                    <a:pt x="16421" y="129209"/>
                  </a:lnTo>
                  <a:lnTo>
                    <a:pt x="16256" y="129286"/>
                  </a:lnTo>
                  <a:lnTo>
                    <a:pt x="16078" y="129413"/>
                  </a:lnTo>
                  <a:lnTo>
                    <a:pt x="15963" y="129565"/>
                  </a:lnTo>
                  <a:lnTo>
                    <a:pt x="15938" y="129730"/>
                  </a:lnTo>
                  <a:lnTo>
                    <a:pt x="16002" y="129882"/>
                  </a:lnTo>
                  <a:lnTo>
                    <a:pt x="16103" y="130009"/>
                  </a:lnTo>
                  <a:lnTo>
                    <a:pt x="23037" y="134035"/>
                  </a:lnTo>
                  <a:lnTo>
                    <a:pt x="24409" y="133248"/>
                  </a:lnTo>
                  <a:close/>
                </a:path>
                <a:path w="564515" h="251460">
                  <a:moveTo>
                    <a:pt x="24701" y="133553"/>
                  </a:moveTo>
                  <a:lnTo>
                    <a:pt x="24612" y="133400"/>
                  </a:lnTo>
                  <a:lnTo>
                    <a:pt x="24447" y="133261"/>
                  </a:lnTo>
                  <a:lnTo>
                    <a:pt x="23050" y="134035"/>
                  </a:lnTo>
                  <a:lnTo>
                    <a:pt x="23202" y="134112"/>
                  </a:lnTo>
                  <a:lnTo>
                    <a:pt x="23329" y="134137"/>
                  </a:lnTo>
                  <a:lnTo>
                    <a:pt x="23507" y="134188"/>
                  </a:lnTo>
                  <a:lnTo>
                    <a:pt x="23888" y="134200"/>
                  </a:lnTo>
                  <a:lnTo>
                    <a:pt x="24066" y="134175"/>
                  </a:lnTo>
                  <a:lnTo>
                    <a:pt x="24231" y="134124"/>
                  </a:lnTo>
                  <a:lnTo>
                    <a:pt x="24396" y="134048"/>
                  </a:lnTo>
                  <a:lnTo>
                    <a:pt x="24549" y="133946"/>
                  </a:lnTo>
                  <a:lnTo>
                    <a:pt x="24650" y="133819"/>
                  </a:lnTo>
                  <a:lnTo>
                    <a:pt x="24701" y="133553"/>
                  </a:lnTo>
                  <a:close/>
                </a:path>
                <a:path w="564515" h="251460">
                  <a:moveTo>
                    <a:pt x="25831" y="96113"/>
                  </a:moveTo>
                  <a:lnTo>
                    <a:pt x="25755" y="95973"/>
                  </a:lnTo>
                  <a:lnTo>
                    <a:pt x="25641" y="95846"/>
                  </a:lnTo>
                  <a:lnTo>
                    <a:pt x="25450" y="95719"/>
                  </a:lnTo>
                  <a:lnTo>
                    <a:pt x="25273" y="95681"/>
                  </a:lnTo>
                  <a:lnTo>
                    <a:pt x="25107" y="95631"/>
                  </a:lnTo>
                  <a:lnTo>
                    <a:pt x="24917" y="95618"/>
                  </a:lnTo>
                  <a:lnTo>
                    <a:pt x="24714" y="95631"/>
                  </a:lnTo>
                  <a:lnTo>
                    <a:pt x="24536" y="95643"/>
                  </a:lnTo>
                  <a:lnTo>
                    <a:pt x="24333" y="95719"/>
                  </a:lnTo>
                  <a:lnTo>
                    <a:pt x="24206" y="95770"/>
                  </a:lnTo>
                  <a:lnTo>
                    <a:pt x="1422" y="108940"/>
                  </a:lnTo>
                  <a:lnTo>
                    <a:pt x="1295" y="109016"/>
                  </a:lnTo>
                  <a:lnTo>
                    <a:pt x="1193" y="109143"/>
                  </a:lnTo>
                  <a:lnTo>
                    <a:pt x="1143" y="109410"/>
                  </a:lnTo>
                  <a:lnTo>
                    <a:pt x="1244" y="109562"/>
                  </a:lnTo>
                  <a:lnTo>
                    <a:pt x="1397" y="109702"/>
                  </a:lnTo>
                  <a:lnTo>
                    <a:pt x="1562" y="109791"/>
                  </a:lnTo>
                  <a:lnTo>
                    <a:pt x="1689" y="109842"/>
                  </a:lnTo>
                  <a:lnTo>
                    <a:pt x="1866" y="109867"/>
                  </a:lnTo>
                  <a:lnTo>
                    <a:pt x="2235" y="109880"/>
                  </a:lnTo>
                  <a:lnTo>
                    <a:pt x="2425" y="109855"/>
                  </a:lnTo>
                  <a:lnTo>
                    <a:pt x="2590" y="109804"/>
                  </a:lnTo>
                  <a:lnTo>
                    <a:pt x="2755" y="109740"/>
                  </a:lnTo>
                  <a:lnTo>
                    <a:pt x="25552" y="96570"/>
                  </a:lnTo>
                  <a:lnTo>
                    <a:pt x="25679" y="96494"/>
                  </a:lnTo>
                  <a:lnTo>
                    <a:pt x="25781" y="96367"/>
                  </a:lnTo>
                  <a:lnTo>
                    <a:pt x="25831" y="96113"/>
                  </a:lnTo>
                  <a:close/>
                </a:path>
                <a:path w="564515" h="251460">
                  <a:moveTo>
                    <a:pt x="57035" y="114655"/>
                  </a:moveTo>
                  <a:lnTo>
                    <a:pt x="57010" y="114465"/>
                  </a:lnTo>
                  <a:lnTo>
                    <a:pt x="56870" y="114503"/>
                  </a:lnTo>
                  <a:lnTo>
                    <a:pt x="56273" y="114058"/>
                  </a:lnTo>
                  <a:lnTo>
                    <a:pt x="56273" y="114579"/>
                  </a:lnTo>
                  <a:lnTo>
                    <a:pt x="33959" y="127457"/>
                  </a:lnTo>
                  <a:lnTo>
                    <a:pt x="11671" y="114592"/>
                  </a:lnTo>
                  <a:lnTo>
                    <a:pt x="33972" y="101701"/>
                  </a:lnTo>
                  <a:lnTo>
                    <a:pt x="56273" y="114579"/>
                  </a:lnTo>
                  <a:lnTo>
                    <a:pt x="56273" y="114058"/>
                  </a:lnTo>
                  <a:lnTo>
                    <a:pt x="34201" y="101320"/>
                  </a:lnTo>
                  <a:lnTo>
                    <a:pt x="34061" y="101257"/>
                  </a:lnTo>
                  <a:lnTo>
                    <a:pt x="33896" y="101231"/>
                  </a:lnTo>
                  <a:lnTo>
                    <a:pt x="33756" y="101307"/>
                  </a:lnTo>
                  <a:lnTo>
                    <a:pt x="11061" y="114414"/>
                  </a:lnTo>
                  <a:lnTo>
                    <a:pt x="10985" y="114706"/>
                  </a:lnTo>
                  <a:lnTo>
                    <a:pt x="33693" y="127838"/>
                  </a:lnTo>
                  <a:lnTo>
                    <a:pt x="33832" y="127901"/>
                  </a:lnTo>
                  <a:lnTo>
                    <a:pt x="33972" y="127914"/>
                  </a:lnTo>
                  <a:lnTo>
                    <a:pt x="34099" y="127914"/>
                  </a:lnTo>
                  <a:lnTo>
                    <a:pt x="34226" y="127850"/>
                  </a:lnTo>
                  <a:lnTo>
                    <a:pt x="56896" y="114757"/>
                  </a:lnTo>
                  <a:lnTo>
                    <a:pt x="57035" y="114655"/>
                  </a:lnTo>
                  <a:close/>
                </a:path>
                <a:path w="564515" h="251460">
                  <a:moveTo>
                    <a:pt x="57734" y="154470"/>
                  </a:moveTo>
                  <a:lnTo>
                    <a:pt x="49999" y="149999"/>
                  </a:lnTo>
                  <a:lnTo>
                    <a:pt x="49847" y="149936"/>
                  </a:lnTo>
                  <a:lnTo>
                    <a:pt x="49720" y="149885"/>
                  </a:lnTo>
                  <a:lnTo>
                    <a:pt x="49542" y="149860"/>
                  </a:lnTo>
                  <a:lnTo>
                    <a:pt x="49123" y="149847"/>
                  </a:lnTo>
                  <a:lnTo>
                    <a:pt x="48983" y="149872"/>
                  </a:lnTo>
                  <a:lnTo>
                    <a:pt x="48818" y="149923"/>
                  </a:lnTo>
                  <a:lnTo>
                    <a:pt x="48628" y="149999"/>
                  </a:lnTo>
                  <a:lnTo>
                    <a:pt x="48501" y="150088"/>
                  </a:lnTo>
                  <a:lnTo>
                    <a:pt x="48399" y="150215"/>
                  </a:lnTo>
                  <a:lnTo>
                    <a:pt x="48348" y="150482"/>
                  </a:lnTo>
                  <a:lnTo>
                    <a:pt x="48412" y="150609"/>
                  </a:lnTo>
                  <a:lnTo>
                    <a:pt x="48539" y="150736"/>
                  </a:lnTo>
                  <a:lnTo>
                    <a:pt x="56362" y="155270"/>
                  </a:lnTo>
                  <a:lnTo>
                    <a:pt x="57734" y="154470"/>
                  </a:lnTo>
                  <a:close/>
                </a:path>
                <a:path w="564515" h="251460">
                  <a:moveTo>
                    <a:pt x="58026" y="154838"/>
                  </a:moveTo>
                  <a:lnTo>
                    <a:pt x="57962" y="154686"/>
                  </a:lnTo>
                  <a:lnTo>
                    <a:pt x="57873" y="154559"/>
                  </a:lnTo>
                  <a:lnTo>
                    <a:pt x="57746" y="154470"/>
                  </a:lnTo>
                  <a:lnTo>
                    <a:pt x="56375" y="155270"/>
                  </a:lnTo>
                  <a:lnTo>
                    <a:pt x="56527" y="155333"/>
                  </a:lnTo>
                  <a:lnTo>
                    <a:pt x="56654" y="155384"/>
                  </a:lnTo>
                  <a:lnTo>
                    <a:pt x="56819" y="155422"/>
                  </a:lnTo>
                  <a:lnTo>
                    <a:pt x="57302" y="155422"/>
                  </a:lnTo>
                  <a:lnTo>
                    <a:pt x="57467" y="155384"/>
                  </a:lnTo>
                  <a:lnTo>
                    <a:pt x="57594" y="155333"/>
                  </a:lnTo>
                  <a:lnTo>
                    <a:pt x="57772" y="155257"/>
                  </a:lnTo>
                  <a:lnTo>
                    <a:pt x="57950" y="155092"/>
                  </a:lnTo>
                  <a:lnTo>
                    <a:pt x="58013" y="154952"/>
                  </a:lnTo>
                  <a:close/>
                </a:path>
                <a:path w="564515" h="251460">
                  <a:moveTo>
                    <a:pt x="64401" y="151155"/>
                  </a:moveTo>
                  <a:lnTo>
                    <a:pt x="64338" y="151003"/>
                  </a:lnTo>
                  <a:lnTo>
                    <a:pt x="64223" y="150876"/>
                  </a:lnTo>
                  <a:lnTo>
                    <a:pt x="56362" y="146342"/>
                  </a:lnTo>
                  <a:lnTo>
                    <a:pt x="56235" y="146253"/>
                  </a:lnTo>
                  <a:lnTo>
                    <a:pt x="56108" y="146202"/>
                  </a:lnTo>
                  <a:lnTo>
                    <a:pt x="55930" y="146177"/>
                  </a:lnTo>
                  <a:lnTo>
                    <a:pt x="55549" y="146164"/>
                  </a:lnTo>
                  <a:lnTo>
                    <a:pt x="55372" y="146189"/>
                  </a:lnTo>
                  <a:lnTo>
                    <a:pt x="55206" y="146240"/>
                  </a:lnTo>
                  <a:lnTo>
                    <a:pt x="55041" y="146316"/>
                  </a:lnTo>
                  <a:lnTo>
                    <a:pt x="54889" y="146405"/>
                  </a:lnTo>
                  <a:lnTo>
                    <a:pt x="54787" y="146545"/>
                  </a:lnTo>
                  <a:lnTo>
                    <a:pt x="54724" y="146697"/>
                  </a:lnTo>
                  <a:lnTo>
                    <a:pt x="54749" y="146824"/>
                  </a:lnTo>
                  <a:lnTo>
                    <a:pt x="54813" y="146964"/>
                  </a:lnTo>
                  <a:lnTo>
                    <a:pt x="54991" y="147104"/>
                  </a:lnTo>
                  <a:lnTo>
                    <a:pt x="62750" y="151587"/>
                  </a:lnTo>
                  <a:lnTo>
                    <a:pt x="62903" y="151663"/>
                  </a:lnTo>
                  <a:lnTo>
                    <a:pt x="63055" y="151714"/>
                  </a:lnTo>
                  <a:lnTo>
                    <a:pt x="63195" y="151739"/>
                  </a:lnTo>
                  <a:lnTo>
                    <a:pt x="63576" y="151752"/>
                  </a:lnTo>
                  <a:lnTo>
                    <a:pt x="63754" y="151726"/>
                  </a:lnTo>
                  <a:lnTo>
                    <a:pt x="63931" y="151676"/>
                  </a:lnTo>
                  <a:lnTo>
                    <a:pt x="64071" y="151599"/>
                  </a:lnTo>
                  <a:lnTo>
                    <a:pt x="64211" y="151523"/>
                  </a:lnTo>
                  <a:lnTo>
                    <a:pt x="64325" y="151396"/>
                  </a:lnTo>
                  <a:lnTo>
                    <a:pt x="64389" y="151257"/>
                  </a:lnTo>
                  <a:close/>
                </a:path>
                <a:path w="564515" h="251460">
                  <a:moveTo>
                    <a:pt x="65671" y="119151"/>
                  </a:moveTo>
                  <a:lnTo>
                    <a:pt x="65608" y="118999"/>
                  </a:lnTo>
                  <a:lnTo>
                    <a:pt x="65506" y="118872"/>
                  </a:lnTo>
                  <a:lnTo>
                    <a:pt x="65341" y="118770"/>
                  </a:lnTo>
                  <a:lnTo>
                    <a:pt x="65214" y="118706"/>
                  </a:lnTo>
                  <a:lnTo>
                    <a:pt x="65074" y="118668"/>
                  </a:lnTo>
                  <a:lnTo>
                    <a:pt x="64935" y="118643"/>
                  </a:lnTo>
                  <a:lnTo>
                    <a:pt x="64554" y="118630"/>
                  </a:lnTo>
                  <a:lnTo>
                    <a:pt x="64376" y="118656"/>
                  </a:lnTo>
                  <a:lnTo>
                    <a:pt x="64211" y="118706"/>
                  </a:lnTo>
                  <a:lnTo>
                    <a:pt x="64046" y="118770"/>
                  </a:lnTo>
                  <a:lnTo>
                    <a:pt x="41262" y="131940"/>
                  </a:lnTo>
                  <a:lnTo>
                    <a:pt x="41135" y="132003"/>
                  </a:lnTo>
                  <a:lnTo>
                    <a:pt x="41008" y="132194"/>
                  </a:lnTo>
                  <a:lnTo>
                    <a:pt x="40970" y="132346"/>
                  </a:lnTo>
                  <a:lnTo>
                    <a:pt x="41059" y="132549"/>
                  </a:lnTo>
                  <a:lnTo>
                    <a:pt x="41224" y="132702"/>
                  </a:lnTo>
                  <a:lnTo>
                    <a:pt x="41351" y="132765"/>
                  </a:lnTo>
                  <a:lnTo>
                    <a:pt x="41529" y="132829"/>
                  </a:lnTo>
                  <a:lnTo>
                    <a:pt x="41706" y="132867"/>
                  </a:lnTo>
                  <a:lnTo>
                    <a:pt x="41897" y="132880"/>
                  </a:lnTo>
                  <a:lnTo>
                    <a:pt x="42087" y="132867"/>
                  </a:lnTo>
                  <a:lnTo>
                    <a:pt x="42265" y="132854"/>
                  </a:lnTo>
                  <a:lnTo>
                    <a:pt x="42430" y="132791"/>
                  </a:lnTo>
                  <a:lnTo>
                    <a:pt x="42608" y="132727"/>
                  </a:lnTo>
                  <a:lnTo>
                    <a:pt x="65379" y="119583"/>
                  </a:lnTo>
                  <a:lnTo>
                    <a:pt x="65532" y="119468"/>
                  </a:lnTo>
                  <a:lnTo>
                    <a:pt x="65633" y="119316"/>
                  </a:lnTo>
                  <a:lnTo>
                    <a:pt x="65671" y="119151"/>
                  </a:lnTo>
                  <a:close/>
                </a:path>
                <a:path w="564515" h="251460">
                  <a:moveTo>
                    <a:pt x="72402" y="68808"/>
                  </a:moveTo>
                  <a:lnTo>
                    <a:pt x="71031" y="68021"/>
                  </a:lnTo>
                  <a:lnTo>
                    <a:pt x="70904" y="68097"/>
                  </a:lnTo>
                  <a:lnTo>
                    <a:pt x="70802" y="68224"/>
                  </a:lnTo>
                  <a:lnTo>
                    <a:pt x="70751" y="68491"/>
                  </a:lnTo>
                  <a:lnTo>
                    <a:pt x="70815" y="68618"/>
                  </a:lnTo>
                  <a:lnTo>
                    <a:pt x="70942" y="68745"/>
                  </a:lnTo>
                  <a:lnTo>
                    <a:pt x="71145" y="68859"/>
                  </a:lnTo>
                  <a:lnTo>
                    <a:pt x="71335" y="68935"/>
                  </a:lnTo>
                  <a:lnTo>
                    <a:pt x="71526" y="68961"/>
                  </a:lnTo>
                  <a:lnTo>
                    <a:pt x="71907" y="68961"/>
                  </a:lnTo>
                  <a:lnTo>
                    <a:pt x="72047" y="68935"/>
                  </a:lnTo>
                  <a:lnTo>
                    <a:pt x="72212" y="68884"/>
                  </a:lnTo>
                  <a:lnTo>
                    <a:pt x="72402" y="68808"/>
                  </a:lnTo>
                  <a:close/>
                </a:path>
                <a:path w="564515" h="251460">
                  <a:moveTo>
                    <a:pt x="80429" y="63842"/>
                  </a:moveTo>
                  <a:lnTo>
                    <a:pt x="80340" y="63690"/>
                  </a:lnTo>
                  <a:lnTo>
                    <a:pt x="80175" y="63550"/>
                  </a:lnTo>
                  <a:lnTo>
                    <a:pt x="80048" y="63487"/>
                  </a:lnTo>
                  <a:lnTo>
                    <a:pt x="79870" y="63436"/>
                  </a:lnTo>
                  <a:lnTo>
                    <a:pt x="79654" y="63385"/>
                  </a:lnTo>
                  <a:lnTo>
                    <a:pt x="79514" y="63373"/>
                  </a:lnTo>
                  <a:lnTo>
                    <a:pt x="79311" y="63385"/>
                  </a:lnTo>
                  <a:lnTo>
                    <a:pt x="79133" y="63411"/>
                  </a:lnTo>
                  <a:lnTo>
                    <a:pt x="78930" y="63474"/>
                  </a:lnTo>
                  <a:lnTo>
                    <a:pt x="78778" y="63538"/>
                  </a:lnTo>
                  <a:lnTo>
                    <a:pt x="71031" y="68008"/>
                  </a:lnTo>
                  <a:lnTo>
                    <a:pt x="72415" y="68795"/>
                  </a:lnTo>
                  <a:lnTo>
                    <a:pt x="80149" y="64325"/>
                  </a:lnTo>
                  <a:lnTo>
                    <a:pt x="80276" y="64249"/>
                  </a:lnTo>
                  <a:lnTo>
                    <a:pt x="80378" y="64122"/>
                  </a:lnTo>
                  <a:lnTo>
                    <a:pt x="80429" y="63842"/>
                  </a:lnTo>
                  <a:close/>
                </a:path>
                <a:path w="564515" h="251460">
                  <a:moveTo>
                    <a:pt x="86525" y="68008"/>
                  </a:moveTo>
                  <a:lnTo>
                    <a:pt x="85153" y="67221"/>
                  </a:lnTo>
                  <a:lnTo>
                    <a:pt x="77419" y="71691"/>
                  </a:lnTo>
                  <a:lnTo>
                    <a:pt x="77292" y="71780"/>
                  </a:lnTo>
                  <a:lnTo>
                    <a:pt x="77152" y="71958"/>
                  </a:lnTo>
                  <a:lnTo>
                    <a:pt x="77139" y="72174"/>
                  </a:lnTo>
                  <a:lnTo>
                    <a:pt x="77266" y="72377"/>
                  </a:lnTo>
                  <a:lnTo>
                    <a:pt x="77393" y="72466"/>
                  </a:lnTo>
                  <a:lnTo>
                    <a:pt x="77520" y="72529"/>
                  </a:lnTo>
                  <a:lnTo>
                    <a:pt x="77685" y="72593"/>
                  </a:lnTo>
                  <a:lnTo>
                    <a:pt x="77914" y="72631"/>
                  </a:lnTo>
                  <a:lnTo>
                    <a:pt x="78054" y="72644"/>
                  </a:lnTo>
                  <a:lnTo>
                    <a:pt x="78232" y="72631"/>
                  </a:lnTo>
                  <a:lnTo>
                    <a:pt x="78422" y="72605"/>
                  </a:lnTo>
                  <a:lnTo>
                    <a:pt x="78587" y="72555"/>
                  </a:lnTo>
                  <a:lnTo>
                    <a:pt x="78740" y="72491"/>
                  </a:lnTo>
                  <a:lnTo>
                    <a:pt x="86525" y="68008"/>
                  </a:lnTo>
                  <a:close/>
                </a:path>
                <a:path w="564515" h="251460">
                  <a:moveTo>
                    <a:pt x="86817" y="67589"/>
                  </a:moveTo>
                  <a:lnTo>
                    <a:pt x="86741" y="67411"/>
                  </a:lnTo>
                  <a:lnTo>
                    <a:pt x="86537" y="67221"/>
                  </a:lnTo>
                  <a:lnTo>
                    <a:pt x="86385" y="67157"/>
                  </a:lnTo>
                  <a:lnTo>
                    <a:pt x="86258" y="67119"/>
                  </a:lnTo>
                  <a:lnTo>
                    <a:pt x="86093" y="67081"/>
                  </a:lnTo>
                  <a:lnTo>
                    <a:pt x="85661" y="67068"/>
                  </a:lnTo>
                  <a:lnTo>
                    <a:pt x="85471" y="67094"/>
                  </a:lnTo>
                  <a:lnTo>
                    <a:pt x="85318" y="67157"/>
                  </a:lnTo>
                  <a:lnTo>
                    <a:pt x="85166" y="67221"/>
                  </a:lnTo>
                  <a:lnTo>
                    <a:pt x="86525" y="68008"/>
                  </a:lnTo>
                  <a:lnTo>
                    <a:pt x="86664" y="67932"/>
                  </a:lnTo>
                  <a:lnTo>
                    <a:pt x="86753" y="67805"/>
                  </a:lnTo>
                  <a:lnTo>
                    <a:pt x="86817" y="67652"/>
                  </a:lnTo>
                  <a:close/>
                </a:path>
                <a:path w="564515" h="251460">
                  <a:moveTo>
                    <a:pt x="93878" y="180314"/>
                  </a:moveTo>
                  <a:lnTo>
                    <a:pt x="93827" y="180162"/>
                  </a:lnTo>
                  <a:lnTo>
                    <a:pt x="93726" y="180035"/>
                  </a:lnTo>
                  <a:lnTo>
                    <a:pt x="93599" y="179946"/>
                  </a:lnTo>
                  <a:lnTo>
                    <a:pt x="93319" y="179844"/>
                  </a:lnTo>
                  <a:lnTo>
                    <a:pt x="93154" y="179806"/>
                  </a:lnTo>
                  <a:lnTo>
                    <a:pt x="92722" y="179793"/>
                  </a:lnTo>
                  <a:lnTo>
                    <a:pt x="92583" y="179819"/>
                  </a:lnTo>
                  <a:lnTo>
                    <a:pt x="92379" y="179882"/>
                  </a:lnTo>
                  <a:lnTo>
                    <a:pt x="92227" y="179946"/>
                  </a:lnTo>
                  <a:lnTo>
                    <a:pt x="84480" y="184416"/>
                  </a:lnTo>
                  <a:lnTo>
                    <a:pt x="84353" y="184505"/>
                  </a:lnTo>
                  <a:lnTo>
                    <a:pt x="84251" y="184632"/>
                  </a:lnTo>
                  <a:lnTo>
                    <a:pt x="84201" y="184899"/>
                  </a:lnTo>
                  <a:lnTo>
                    <a:pt x="84264" y="185026"/>
                  </a:lnTo>
                  <a:lnTo>
                    <a:pt x="84391" y="185153"/>
                  </a:lnTo>
                  <a:lnTo>
                    <a:pt x="84582" y="185267"/>
                  </a:lnTo>
                  <a:lnTo>
                    <a:pt x="84747" y="185318"/>
                  </a:lnTo>
                  <a:lnTo>
                    <a:pt x="84924" y="185356"/>
                  </a:lnTo>
                  <a:lnTo>
                    <a:pt x="85115" y="185381"/>
                  </a:lnTo>
                  <a:lnTo>
                    <a:pt x="85293" y="185369"/>
                  </a:lnTo>
                  <a:lnTo>
                    <a:pt x="85483" y="185343"/>
                  </a:lnTo>
                  <a:lnTo>
                    <a:pt x="85699" y="185280"/>
                  </a:lnTo>
                  <a:lnTo>
                    <a:pt x="85852" y="185216"/>
                  </a:lnTo>
                  <a:lnTo>
                    <a:pt x="93599" y="180746"/>
                  </a:lnTo>
                  <a:lnTo>
                    <a:pt x="93726" y="180657"/>
                  </a:lnTo>
                  <a:lnTo>
                    <a:pt x="93827" y="180530"/>
                  </a:lnTo>
                  <a:lnTo>
                    <a:pt x="93878" y="180378"/>
                  </a:lnTo>
                  <a:close/>
                </a:path>
                <a:path w="564515" h="251460">
                  <a:moveTo>
                    <a:pt x="99961" y="184442"/>
                  </a:moveTo>
                  <a:lnTo>
                    <a:pt x="98590" y="183642"/>
                  </a:lnTo>
                  <a:lnTo>
                    <a:pt x="90868" y="188112"/>
                  </a:lnTo>
                  <a:lnTo>
                    <a:pt x="90741" y="188201"/>
                  </a:lnTo>
                  <a:lnTo>
                    <a:pt x="90639" y="188328"/>
                  </a:lnTo>
                  <a:lnTo>
                    <a:pt x="90589" y="188480"/>
                  </a:lnTo>
                  <a:lnTo>
                    <a:pt x="90601" y="188620"/>
                  </a:lnTo>
                  <a:lnTo>
                    <a:pt x="90665" y="188747"/>
                  </a:lnTo>
                  <a:lnTo>
                    <a:pt x="90843" y="188887"/>
                  </a:lnTo>
                  <a:lnTo>
                    <a:pt x="91008" y="188976"/>
                  </a:lnTo>
                  <a:lnTo>
                    <a:pt x="91135" y="189026"/>
                  </a:lnTo>
                  <a:lnTo>
                    <a:pt x="91313" y="189052"/>
                  </a:lnTo>
                  <a:lnTo>
                    <a:pt x="91732" y="189064"/>
                  </a:lnTo>
                  <a:lnTo>
                    <a:pt x="91871" y="189039"/>
                  </a:lnTo>
                  <a:lnTo>
                    <a:pt x="92036" y="188988"/>
                  </a:lnTo>
                  <a:lnTo>
                    <a:pt x="92202" y="188925"/>
                  </a:lnTo>
                  <a:lnTo>
                    <a:pt x="99961" y="184442"/>
                  </a:lnTo>
                  <a:close/>
                </a:path>
                <a:path w="564515" h="251460">
                  <a:moveTo>
                    <a:pt x="100253" y="184010"/>
                  </a:moveTo>
                  <a:lnTo>
                    <a:pt x="100190" y="183857"/>
                  </a:lnTo>
                  <a:lnTo>
                    <a:pt x="100063" y="183705"/>
                  </a:lnTo>
                  <a:lnTo>
                    <a:pt x="99923" y="183629"/>
                  </a:lnTo>
                  <a:lnTo>
                    <a:pt x="99796" y="183565"/>
                  </a:lnTo>
                  <a:lnTo>
                    <a:pt x="99656" y="183515"/>
                  </a:lnTo>
                  <a:lnTo>
                    <a:pt x="99529" y="183489"/>
                  </a:lnTo>
                  <a:lnTo>
                    <a:pt x="99326" y="183476"/>
                  </a:lnTo>
                  <a:lnTo>
                    <a:pt x="99136" y="183489"/>
                  </a:lnTo>
                  <a:lnTo>
                    <a:pt x="98958" y="183502"/>
                  </a:lnTo>
                  <a:lnTo>
                    <a:pt x="98793" y="183565"/>
                  </a:lnTo>
                  <a:lnTo>
                    <a:pt x="98602" y="183642"/>
                  </a:lnTo>
                  <a:lnTo>
                    <a:pt x="99961" y="184442"/>
                  </a:lnTo>
                  <a:lnTo>
                    <a:pt x="100088" y="184353"/>
                  </a:lnTo>
                  <a:lnTo>
                    <a:pt x="100190" y="184226"/>
                  </a:lnTo>
                  <a:lnTo>
                    <a:pt x="100253" y="184061"/>
                  </a:lnTo>
                  <a:close/>
                </a:path>
                <a:path w="564515" h="251460">
                  <a:moveTo>
                    <a:pt x="202349" y="247319"/>
                  </a:moveTo>
                  <a:lnTo>
                    <a:pt x="200977" y="246519"/>
                  </a:lnTo>
                  <a:lnTo>
                    <a:pt x="200850" y="246608"/>
                  </a:lnTo>
                  <a:lnTo>
                    <a:pt x="200761" y="246735"/>
                  </a:lnTo>
                  <a:lnTo>
                    <a:pt x="200698" y="246888"/>
                  </a:lnTo>
                  <a:lnTo>
                    <a:pt x="200710" y="247027"/>
                  </a:lnTo>
                  <a:lnTo>
                    <a:pt x="200787" y="247154"/>
                  </a:lnTo>
                  <a:lnTo>
                    <a:pt x="200952" y="247294"/>
                  </a:lnTo>
                  <a:lnTo>
                    <a:pt x="201079" y="247370"/>
                  </a:lnTo>
                  <a:lnTo>
                    <a:pt x="201256" y="247421"/>
                  </a:lnTo>
                  <a:lnTo>
                    <a:pt x="201422" y="247459"/>
                  </a:lnTo>
                  <a:lnTo>
                    <a:pt x="201853" y="247472"/>
                  </a:lnTo>
                  <a:lnTo>
                    <a:pt x="201993" y="247446"/>
                  </a:lnTo>
                  <a:lnTo>
                    <a:pt x="202196" y="247383"/>
                  </a:lnTo>
                  <a:lnTo>
                    <a:pt x="202349" y="247319"/>
                  </a:lnTo>
                  <a:close/>
                </a:path>
                <a:path w="564515" h="251460">
                  <a:moveTo>
                    <a:pt x="210362" y="242379"/>
                  </a:moveTo>
                  <a:lnTo>
                    <a:pt x="210299" y="242239"/>
                  </a:lnTo>
                  <a:lnTo>
                    <a:pt x="210172" y="242112"/>
                  </a:lnTo>
                  <a:lnTo>
                    <a:pt x="209943" y="241985"/>
                  </a:lnTo>
                  <a:lnTo>
                    <a:pt x="209816" y="241947"/>
                  </a:lnTo>
                  <a:lnTo>
                    <a:pt x="209638" y="241896"/>
                  </a:lnTo>
                  <a:lnTo>
                    <a:pt x="209448" y="241884"/>
                  </a:lnTo>
                  <a:lnTo>
                    <a:pt x="209270" y="241896"/>
                  </a:lnTo>
                  <a:lnTo>
                    <a:pt x="209080" y="241922"/>
                  </a:lnTo>
                  <a:lnTo>
                    <a:pt x="208915" y="241973"/>
                  </a:lnTo>
                  <a:lnTo>
                    <a:pt x="208762" y="242036"/>
                  </a:lnTo>
                  <a:lnTo>
                    <a:pt x="200977" y="246507"/>
                  </a:lnTo>
                  <a:lnTo>
                    <a:pt x="202361" y="247307"/>
                  </a:lnTo>
                  <a:lnTo>
                    <a:pt x="210070" y="242849"/>
                  </a:lnTo>
                  <a:lnTo>
                    <a:pt x="210210" y="242760"/>
                  </a:lnTo>
                  <a:lnTo>
                    <a:pt x="210312" y="242633"/>
                  </a:lnTo>
                  <a:lnTo>
                    <a:pt x="210362" y="242379"/>
                  </a:lnTo>
                  <a:close/>
                </a:path>
                <a:path w="564515" h="251460">
                  <a:moveTo>
                    <a:pt x="216750" y="246062"/>
                  </a:moveTo>
                  <a:lnTo>
                    <a:pt x="216687" y="245922"/>
                  </a:lnTo>
                  <a:lnTo>
                    <a:pt x="216560" y="245795"/>
                  </a:lnTo>
                  <a:lnTo>
                    <a:pt x="216369" y="245668"/>
                  </a:lnTo>
                  <a:lnTo>
                    <a:pt x="216192" y="245630"/>
                  </a:lnTo>
                  <a:lnTo>
                    <a:pt x="216027" y="245579"/>
                  </a:lnTo>
                  <a:lnTo>
                    <a:pt x="215633" y="245567"/>
                  </a:lnTo>
                  <a:lnTo>
                    <a:pt x="215455" y="245592"/>
                  </a:lnTo>
                  <a:lnTo>
                    <a:pt x="215290" y="245643"/>
                  </a:lnTo>
                  <a:lnTo>
                    <a:pt x="215099" y="245732"/>
                  </a:lnTo>
                  <a:lnTo>
                    <a:pt x="207365" y="250202"/>
                  </a:lnTo>
                  <a:lnTo>
                    <a:pt x="207238" y="250278"/>
                  </a:lnTo>
                  <a:lnTo>
                    <a:pt x="207137" y="250405"/>
                  </a:lnTo>
                  <a:lnTo>
                    <a:pt x="207086" y="250532"/>
                  </a:lnTo>
                  <a:lnTo>
                    <a:pt x="207086" y="250672"/>
                  </a:lnTo>
                  <a:lnTo>
                    <a:pt x="207162" y="250799"/>
                  </a:lnTo>
                  <a:lnTo>
                    <a:pt x="207276" y="250926"/>
                  </a:lnTo>
                  <a:lnTo>
                    <a:pt x="207467" y="251053"/>
                  </a:lnTo>
                  <a:lnTo>
                    <a:pt x="207645" y="251117"/>
                  </a:lnTo>
                  <a:lnTo>
                    <a:pt x="207810" y="251142"/>
                  </a:lnTo>
                  <a:lnTo>
                    <a:pt x="208203" y="251155"/>
                  </a:lnTo>
                  <a:lnTo>
                    <a:pt x="208381" y="251129"/>
                  </a:lnTo>
                  <a:lnTo>
                    <a:pt x="208546" y="251079"/>
                  </a:lnTo>
                  <a:lnTo>
                    <a:pt x="208737" y="250990"/>
                  </a:lnTo>
                  <a:lnTo>
                    <a:pt x="216471" y="246519"/>
                  </a:lnTo>
                  <a:lnTo>
                    <a:pt x="216598" y="246443"/>
                  </a:lnTo>
                  <a:lnTo>
                    <a:pt x="216700" y="246316"/>
                  </a:lnTo>
                  <a:lnTo>
                    <a:pt x="216750" y="246062"/>
                  </a:lnTo>
                  <a:close/>
                </a:path>
                <a:path w="564515" h="251460">
                  <a:moveTo>
                    <a:pt x="358241" y="224256"/>
                  </a:moveTo>
                  <a:lnTo>
                    <a:pt x="358165" y="224129"/>
                  </a:lnTo>
                  <a:lnTo>
                    <a:pt x="358051" y="224002"/>
                  </a:lnTo>
                  <a:lnTo>
                    <a:pt x="357860" y="223875"/>
                  </a:lnTo>
                  <a:lnTo>
                    <a:pt x="357682" y="223824"/>
                  </a:lnTo>
                  <a:lnTo>
                    <a:pt x="357517" y="223786"/>
                  </a:lnTo>
                  <a:lnTo>
                    <a:pt x="357085" y="223774"/>
                  </a:lnTo>
                  <a:lnTo>
                    <a:pt x="356946" y="223799"/>
                  </a:lnTo>
                  <a:lnTo>
                    <a:pt x="348830" y="228422"/>
                  </a:lnTo>
                  <a:lnTo>
                    <a:pt x="348665" y="228561"/>
                  </a:lnTo>
                  <a:lnTo>
                    <a:pt x="348589" y="228688"/>
                  </a:lnTo>
                  <a:lnTo>
                    <a:pt x="348576" y="228879"/>
                  </a:lnTo>
                  <a:lnTo>
                    <a:pt x="348640" y="229006"/>
                  </a:lnTo>
                  <a:lnTo>
                    <a:pt x="348830" y="229171"/>
                  </a:lnTo>
                  <a:lnTo>
                    <a:pt x="348957" y="229247"/>
                  </a:lnTo>
                  <a:lnTo>
                    <a:pt x="349123" y="229311"/>
                  </a:lnTo>
                  <a:lnTo>
                    <a:pt x="349300" y="229336"/>
                  </a:lnTo>
                  <a:lnTo>
                    <a:pt x="349491" y="229362"/>
                  </a:lnTo>
                  <a:lnTo>
                    <a:pt x="349694" y="229349"/>
                  </a:lnTo>
                  <a:lnTo>
                    <a:pt x="349859" y="229323"/>
                  </a:lnTo>
                  <a:lnTo>
                    <a:pt x="350037" y="229273"/>
                  </a:lnTo>
                  <a:lnTo>
                    <a:pt x="350177" y="229209"/>
                  </a:lnTo>
                  <a:lnTo>
                    <a:pt x="357962" y="224726"/>
                  </a:lnTo>
                  <a:lnTo>
                    <a:pt x="358089" y="224637"/>
                  </a:lnTo>
                  <a:lnTo>
                    <a:pt x="358190" y="224510"/>
                  </a:lnTo>
                  <a:lnTo>
                    <a:pt x="358241" y="224256"/>
                  </a:lnTo>
                  <a:close/>
                </a:path>
                <a:path w="564515" h="251460">
                  <a:moveTo>
                    <a:pt x="364629" y="227977"/>
                  </a:moveTo>
                  <a:lnTo>
                    <a:pt x="364540" y="227787"/>
                  </a:lnTo>
                  <a:lnTo>
                    <a:pt x="364363" y="227634"/>
                  </a:lnTo>
                  <a:lnTo>
                    <a:pt x="364236" y="227558"/>
                  </a:lnTo>
                  <a:lnTo>
                    <a:pt x="364070" y="227520"/>
                  </a:lnTo>
                  <a:lnTo>
                    <a:pt x="363905" y="227469"/>
                  </a:lnTo>
                  <a:lnTo>
                    <a:pt x="363689" y="227457"/>
                  </a:lnTo>
                  <a:lnTo>
                    <a:pt x="363512" y="227469"/>
                  </a:lnTo>
                  <a:lnTo>
                    <a:pt x="363334" y="227482"/>
                  </a:lnTo>
                  <a:lnTo>
                    <a:pt x="363131" y="227558"/>
                  </a:lnTo>
                  <a:lnTo>
                    <a:pt x="363004" y="227609"/>
                  </a:lnTo>
                  <a:lnTo>
                    <a:pt x="363651" y="228028"/>
                  </a:lnTo>
                  <a:lnTo>
                    <a:pt x="362966" y="227622"/>
                  </a:lnTo>
                  <a:lnTo>
                    <a:pt x="355231" y="232092"/>
                  </a:lnTo>
                  <a:lnTo>
                    <a:pt x="355104" y="232181"/>
                  </a:lnTo>
                  <a:lnTo>
                    <a:pt x="354977" y="232359"/>
                  </a:lnTo>
                  <a:lnTo>
                    <a:pt x="354939" y="232498"/>
                  </a:lnTo>
                  <a:lnTo>
                    <a:pt x="355003" y="232676"/>
                  </a:lnTo>
                  <a:lnTo>
                    <a:pt x="355104" y="232803"/>
                  </a:lnTo>
                  <a:lnTo>
                    <a:pt x="355231" y="232879"/>
                  </a:lnTo>
                  <a:lnTo>
                    <a:pt x="355371" y="232956"/>
                  </a:lnTo>
                  <a:lnTo>
                    <a:pt x="355498" y="233006"/>
                  </a:lnTo>
                  <a:lnTo>
                    <a:pt x="355676" y="233032"/>
                  </a:lnTo>
                  <a:lnTo>
                    <a:pt x="356057" y="233045"/>
                  </a:lnTo>
                  <a:lnTo>
                    <a:pt x="356235" y="233019"/>
                  </a:lnTo>
                  <a:lnTo>
                    <a:pt x="356400" y="232968"/>
                  </a:lnTo>
                  <a:lnTo>
                    <a:pt x="356565" y="232905"/>
                  </a:lnTo>
                  <a:lnTo>
                    <a:pt x="364350" y="228422"/>
                  </a:lnTo>
                  <a:lnTo>
                    <a:pt x="364553" y="228244"/>
                  </a:lnTo>
                  <a:lnTo>
                    <a:pt x="364617" y="228104"/>
                  </a:lnTo>
                  <a:lnTo>
                    <a:pt x="364629" y="227977"/>
                  </a:lnTo>
                  <a:close/>
                </a:path>
                <a:path w="564515" h="251460">
                  <a:moveTo>
                    <a:pt x="513778" y="34886"/>
                  </a:moveTo>
                  <a:lnTo>
                    <a:pt x="513575" y="34798"/>
                  </a:lnTo>
                  <a:lnTo>
                    <a:pt x="513321" y="34734"/>
                  </a:lnTo>
                  <a:lnTo>
                    <a:pt x="512940" y="34721"/>
                  </a:lnTo>
                  <a:lnTo>
                    <a:pt x="512749" y="34747"/>
                  </a:lnTo>
                  <a:lnTo>
                    <a:pt x="512597" y="34798"/>
                  </a:lnTo>
                  <a:lnTo>
                    <a:pt x="512432" y="34861"/>
                  </a:lnTo>
                  <a:lnTo>
                    <a:pt x="512279" y="34963"/>
                  </a:lnTo>
                  <a:lnTo>
                    <a:pt x="512178" y="35090"/>
                  </a:lnTo>
                  <a:lnTo>
                    <a:pt x="512114" y="35344"/>
                  </a:lnTo>
                  <a:lnTo>
                    <a:pt x="512191" y="35483"/>
                  </a:lnTo>
                  <a:lnTo>
                    <a:pt x="512318" y="35610"/>
                  </a:lnTo>
                  <a:lnTo>
                    <a:pt x="513778" y="34886"/>
                  </a:lnTo>
                  <a:close/>
                </a:path>
                <a:path w="564515" h="251460">
                  <a:moveTo>
                    <a:pt x="521804" y="39712"/>
                  </a:moveTo>
                  <a:lnTo>
                    <a:pt x="521728" y="39560"/>
                  </a:lnTo>
                  <a:lnTo>
                    <a:pt x="521627" y="39433"/>
                  </a:lnTo>
                  <a:lnTo>
                    <a:pt x="520141" y="40144"/>
                  </a:lnTo>
                  <a:lnTo>
                    <a:pt x="520293" y="40220"/>
                  </a:lnTo>
                  <a:lnTo>
                    <a:pt x="520420" y="40246"/>
                  </a:lnTo>
                  <a:lnTo>
                    <a:pt x="520585" y="40297"/>
                  </a:lnTo>
                  <a:lnTo>
                    <a:pt x="520776" y="40309"/>
                  </a:lnTo>
                  <a:lnTo>
                    <a:pt x="520979" y="40297"/>
                  </a:lnTo>
                  <a:lnTo>
                    <a:pt x="521169" y="40284"/>
                  </a:lnTo>
                  <a:lnTo>
                    <a:pt x="521322" y="40233"/>
                  </a:lnTo>
                  <a:lnTo>
                    <a:pt x="521487" y="40157"/>
                  </a:lnTo>
                  <a:lnTo>
                    <a:pt x="521652" y="40030"/>
                  </a:lnTo>
                  <a:lnTo>
                    <a:pt x="521754" y="39878"/>
                  </a:lnTo>
                  <a:lnTo>
                    <a:pt x="521804" y="39712"/>
                  </a:lnTo>
                  <a:close/>
                </a:path>
                <a:path w="564515" h="251460">
                  <a:moveTo>
                    <a:pt x="528180" y="36042"/>
                  </a:moveTo>
                  <a:lnTo>
                    <a:pt x="528104" y="35864"/>
                  </a:lnTo>
                  <a:lnTo>
                    <a:pt x="527989" y="35737"/>
                  </a:lnTo>
                  <a:lnTo>
                    <a:pt x="520141" y="31216"/>
                  </a:lnTo>
                  <a:lnTo>
                    <a:pt x="520014" y="31127"/>
                  </a:lnTo>
                  <a:lnTo>
                    <a:pt x="519887" y="31102"/>
                  </a:lnTo>
                  <a:lnTo>
                    <a:pt x="519658" y="31051"/>
                  </a:lnTo>
                  <a:lnTo>
                    <a:pt x="519518" y="31038"/>
                  </a:lnTo>
                  <a:lnTo>
                    <a:pt x="519328" y="31051"/>
                  </a:lnTo>
                  <a:lnTo>
                    <a:pt x="519137" y="31064"/>
                  </a:lnTo>
                  <a:lnTo>
                    <a:pt x="518985" y="31115"/>
                  </a:lnTo>
                  <a:lnTo>
                    <a:pt x="518820" y="31191"/>
                  </a:lnTo>
                  <a:lnTo>
                    <a:pt x="518668" y="31292"/>
                  </a:lnTo>
                  <a:lnTo>
                    <a:pt x="518515" y="31470"/>
                  </a:lnTo>
                  <a:lnTo>
                    <a:pt x="518490" y="31635"/>
                  </a:lnTo>
                  <a:lnTo>
                    <a:pt x="518553" y="31788"/>
                  </a:lnTo>
                  <a:lnTo>
                    <a:pt x="518668" y="31915"/>
                  </a:lnTo>
                  <a:lnTo>
                    <a:pt x="518795" y="31991"/>
                  </a:lnTo>
                  <a:lnTo>
                    <a:pt x="526529" y="36461"/>
                  </a:lnTo>
                  <a:lnTo>
                    <a:pt x="526681" y="36537"/>
                  </a:lnTo>
                  <a:lnTo>
                    <a:pt x="526834" y="36588"/>
                  </a:lnTo>
                  <a:lnTo>
                    <a:pt x="526973" y="36614"/>
                  </a:lnTo>
                  <a:lnTo>
                    <a:pt x="527354" y="36626"/>
                  </a:lnTo>
                  <a:lnTo>
                    <a:pt x="527532" y="36601"/>
                  </a:lnTo>
                  <a:lnTo>
                    <a:pt x="527710" y="36550"/>
                  </a:lnTo>
                  <a:lnTo>
                    <a:pt x="527850" y="36487"/>
                  </a:lnTo>
                  <a:lnTo>
                    <a:pt x="527989" y="36398"/>
                  </a:lnTo>
                  <a:lnTo>
                    <a:pt x="528116" y="36258"/>
                  </a:lnTo>
                  <a:lnTo>
                    <a:pt x="528180" y="36093"/>
                  </a:lnTo>
                  <a:close/>
                </a:path>
                <a:path w="564515" h="251460">
                  <a:moveTo>
                    <a:pt x="535241" y="31965"/>
                  </a:moveTo>
                  <a:lnTo>
                    <a:pt x="535178" y="31800"/>
                  </a:lnTo>
                  <a:lnTo>
                    <a:pt x="535063" y="31673"/>
                  </a:lnTo>
                  <a:lnTo>
                    <a:pt x="527202" y="27139"/>
                  </a:lnTo>
                  <a:lnTo>
                    <a:pt x="527075" y="27051"/>
                  </a:lnTo>
                  <a:lnTo>
                    <a:pt x="526948" y="27000"/>
                  </a:lnTo>
                  <a:lnTo>
                    <a:pt x="526770" y="26974"/>
                  </a:lnTo>
                  <a:lnTo>
                    <a:pt x="526389" y="26962"/>
                  </a:lnTo>
                  <a:lnTo>
                    <a:pt x="526199" y="26987"/>
                  </a:lnTo>
                  <a:lnTo>
                    <a:pt x="526046" y="27038"/>
                  </a:lnTo>
                  <a:lnTo>
                    <a:pt x="525881" y="27101"/>
                  </a:lnTo>
                  <a:lnTo>
                    <a:pt x="525729" y="27203"/>
                  </a:lnTo>
                  <a:lnTo>
                    <a:pt x="525576" y="27381"/>
                  </a:lnTo>
                  <a:lnTo>
                    <a:pt x="525551" y="27546"/>
                  </a:lnTo>
                  <a:lnTo>
                    <a:pt x="525614" y="27698"/>
                  </a:lnTo>
                  <a:lnTo>
                    <a:pt x="525729" y="27838"/>
                  </a:lnTo>
                  <a:lnTo>
                    <a:pt x="533590" y="32385"/>
                  </a:lnTo>
                  <a:lnTo>
                    <a:pt x="533742" y="32461"/>
                  </a:lnTo>
                  <a:lnTo>
                    <a:pt x="533869" y="32486"/>
                  </a:lnTo>
                  <a:lnTo>
                    <a:pt x="534035" y="32537"/>
                  </a:lnTo>
                  <a:lnTo>
                    <a:pt x="534225" y="32550"/>
                  </a:lnTo>
                  <a:lnTo>
                    <a:pt x="534416" y="32537"/>
                  </a:lnTo>
                  <a:lnTo>
                    <a:pt x="534593" y="32524"/>
                  </a:lnTo>
                  <a:lnTo>
                    <a:pt x="534771" y="32473"/>
                  </a:lnTo>
                  <a:lnTo>
                    <a:pt x="534911" y="32397"/>
                  </a:lnTo>
                  <a:lnTo>
                    <a:pt x="535051" y="32321"/>
                  </a:lnTo>
                  <a:lnTo>
                    <a:pt x="535203" y="32118"/>
                  </a:lnTo>
                  <a:lnTo>
                    <a:pt x="535241" y="31965"/>
                  </a:lnTo>
                  <a:close/>
                </a:path>
                <a:path w="564515" h="251460">
                  <a:moveTo>
                    <a:pt x="541629" y="28282"/>
                  </a:moveTo>
                  <a:lnTo>
                    <a:pt x="541566" y="28130"/>
                  </a:lnTo>
                  <a:lnTo>
                    <a:pt x="541388" y="27927"/>
                  </a:lnTo>
                  <a:lnTo>
                    <a:pt x="533590" y="23444"/>
                  </a:lnTo>
                  <a:lnTo>
                    <a:pt x="533450" y="23368"/>
                  </a:lnTo>
                  <a:lnTo>
                    <a:pt x="533311" y="23342"/>
                  </a:lnTo>
                  <a:lnTo>
                    <a:pt x="533146" y="23291"/>
                  </a:lnTo>
                  <a:lnTo>
                    <a:pt x="532955" y="23279"/>
                  </a:lnTo>
                  <a:lnTo>
                    <a:pt x="532765" y="23291"/>
                  </a:lnTo>
                  <a:lnTo>
                    <a:pt x="532574" y="23304"/>
                  </a:lnTo>
                  <a:lnTo>
                    <a:pt x="532422" y="23355"/>
                  </a:lnTo>
                  <a:lnTo>
                    <a:pt x="532206" y="23456"/>
                  </a:lnTo>
                  <a:lnTo>
                    <a:pt x="532079" y="23558"/>
                  </a:lnTo>
                  <a:lnTo>
                    <a:pt x="531952" y="23710"/>
                  </a:lnTo>
                  <a:lnTo>
                    <a:pt x="531926" y="23876"/>
                  </a:lnTo>
                  <a:lnTo>
                    <a:pt x="531990" y="24028"/>
                  </a:lnTo>
                  <a:lnTo>
                    <a:pt x="532104" y="24155"/>
                  </a:lnTo>
                  <a:lnTo>
                    <a:pt x="532231" y="24231"/>
                  </a:lnTo>
                  <a:lnTo>
                    <a:pt x="539978" y="28702"/>
                  </a:lnTo>
                  <a:lnTo>
                    <a:pt x="540118" y="28778"/>
                  </a:lnTo>
                  <a:lnTo>
                    <a:pt x="540245" y="28829"/>
                  </a:lnTo>
                  <a:lnTo>
                    <a:pt x="540423" y="28854"/>
                  </a:lnTo>
                  <a:lnTo>
                    <a:pt x="540842" y="28867"/>
                  </a:lnTo>
                  <a:lnTo>
                    <a:pt x="540981" y="28841"/>
                  </a:lnTo>
                  <a:lnTo>
                    <a:pt x="541147" y="28790"/>
                  </a:lnTo>
                  <a:lnTo>
                    <a:pt x="541312" y="28727"/>
                  </a:lnTo>
                  <a:lnTo>
                    <a:pt x="541439" y="28638"/>
                  </a:lnTo>
                  <a:lnTo>
                    <a:pt x="541566" y="28498"/>
                  </a:lnTo>
                  <a:lnTo>
                    <a:pt x="541629" y="28346"/>
                  </a:lnTo>
                  <a:close/>
                </a:path>
                <a:path w="564515" h="251460">
                  <a:moveTo>
                    <a:pt x="557644" y="8686"/>
                  </a:moveTo>
                  <a:lnTo>
                    <a:pt x="557580" y="8521"/>
                  </a:lnTo>
                  <a:lnTo>
                    <a:pt x="557491" y="8394"/>
                  </a:lnTo>
                  <a:lnTo>
                    <a:pt x="557364" y="8318"/>
                  </a:lnTo>
                  <a:lnTo>
                    <a:pt x="549630" y="3848"/>
                  </a:lnTo>
                  <a:lnTo>
                    <a:pt x="549427" y="3759"/>
                  </a:lnTo>
                  <a:lnTo>
                    <a:pt x="549287" y="3721"/>
                  </a:lnTo>
                  <a:lnTo>
                    <a:pt x="549122" y="3695"/>
                  </a:lnTo>
                  <a:lnTo>
                    <a:pt x="548792" y="3683"/>
                  </a:lnTo>
                  <a:lnTo>
                    <a:pt x="548563" y="3721"/>
                  </a:lnTo>
                  <a:lnTo>
                    <a:pt x="548398" y="3771"/>
                  </a:lnTo>
                  <a:lnTo>
                    <a:pt x="548233" y="3860"/>
                  </a:lnTo>
                  <a:lnTo>
                    <a:pt x="548093" y="3962"/>
                  </a:lnTo>
                  <a:lnTo>
                    <a:pt x="547979" y="4114"/>
                  </a:lnTo>
                  <a:lnTo>
                    <a:pt x="547966" y="4330"/>
                  </a:lnTo>
                  <a:lnTo>
                    <a:pt x="548093" y="4533"/>
                  </a:lnTo>
                  <a:lnTo>
                    <a:pt x="548233" y="4622"/>
                  </a:lnTo>
                  <a:lnTo>
                    <a:pt x="555993" y="9105"/>
                  </a:lnTo>
                  <a:lnTo>
                    <a:pt x="556145" y="9182"/>
                  </a:lnTo>
                  <a:lnTo>
                    <a:pt x="556272" y="9207"/>
                  </a:lnTo>
                  <a:lnTo>
                    <a:pt x="556425" y="9258"/>
                  </a:lnTo>
                  <a:lnTo>
                    <a:pt x="556831" y="9271"/>
                  </a:lnTo>
                  <a:lnTo>
                    <a:pt x="557009" y="9245"/>
                  </a:lnTo>
                  <a:lnTo>
                    <a:pt x="557174" y="9194"/>
                  </a:lnTo>
                  <a:lnTo>
                    <a:pt x="557339" y="9118"/>
                  </a:lnTo>
                  <a:lnTo>
                    <a:pt x="557491" y="9029"/>
                  </a:lnTo>
                  <a:lnTo>
                    <a:pt x="557606" y="8839"/>
                  </a:lnTo>
                  <a:lnTo>
                    <a:pt x="557644" y="8686"/>
                  </a:lnTo>
                  <a:close/>
                </a:path>
                <a:path w="564515" h="251460">
                  <a:moveTo>
                    <a:pt x="563753" y="4622"/>
                  </a:moveTo>
                  <a:lnTo>
                    <a:pt x="556006" y="165"/>
                  </a:lnTo>
                  <a:lnTo>
                    <a:pt x="555866" y="88"/>
                  </a:lnTo>
                  <a:lnTo>
                    <a:pt x="555726" y="38"/>
                  </a:lnTo>
                  <a:lnTo>
                    <a:pt x="555561" y="12"/>
                  </a:lnTo>
                  <a:lnTo>
                    <a:pt x="555167" y="0"/>
                  </a:lnTo>
                  <a:lnTo>
                    <a:pt x="554990" y="25"/>
                  </a:lnTo>
                  <a:lnTo>
                    <a:pt x="554837" y="76"/>
                  </a:lnTo>
                  <a:lnTo>
                    <a:pt x="554672" y="139"/>
                  </a:lnTo>
                  <a:lnTo>
                    <a:pt x="554507" y="241"/>
                  </a:lnTo>
                  <a:lnTo>
                    <a:pt x="554405" y="368"/>
                  </a:lnTo>
                  <a:lnTo>
                    <a:pt x="554342" y="533"/>
                  </a:lnTo>
                  <a:lnTo>
                    <a:pt x="554367" y="660"/>
                  </a:lnTo>
                  <a:lnTo>
                    <a:pt x="554431" y="800"/>
                  </a:lnTo>
                  <a:lnTo>
                    <a:pt x="554558" y="889"/>
                  </a:lnTo>
                  <a:lnTo>
                    <a:pt x="562381" y="5410"/>
                  </a:lnTo>
                  <a:lnTo>
                    <a:pt x="563753" y="4622"/>
                  </a:lnTo>
                  <a:close/>
                </a:path>
                <a:path w="564515" h="251460">
                  <a:moveTo>
                    <a:pt x="564032" y="4991"/>
                  </a:moveTo>
                  <a:lnTo>
                    <a:pt x="563968" y="4838"/>
                  </a:lnTo>
                  <a:lnTo>
                    <a:pt x="563854" y="4711"/>
                  </a:lnTo>
                  <a:lnTo>
                    <a:pt x="562381" y="5422"/>
                  </a:lnTo>
                  <a:lnTo>
                    <a:pt x="562533" y="5499"/>
                  </a:lnTo>
                  <a:lnTo>
                    <a:pt x="562686" y="5549"/>
                  </a:lnTo>
                  <a:lnTo>
                    <a:pt x="562864" y="5575"/>
                  </a:lnTo>
                  <a:lnTo>
                    <a:pt x="563016" y="5588"/>
                  </a:lnTo>
                  <a:lnTo>
                    <a:pt x="563219" y="5575"/>
                  </a:lnTo>
                  <a:lnTo>
                    <a:pt x="563384" y="5562"/>
                  </a:lnTo>
                  <a:lnTo>
                    <a:pt x="563562" y="5511"/>
                  </a:lnTo>
                  <a:lnTo>
                    <a:pt x="563702" y="5435"/>
                  </a:lnTo>
                  <a:lnTo>
                    <a:pt x="563841" y="5359"/>
                  </a:lnTo>
                  <a:lnTo>
                    <a:pt x="563956" y="5232"/>
                  </a:lnTo>
                  <a:lnTo>
                    <a:pt x="564032" y="5054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700973" y="1477657"/>
              <a:ext cx="205740" cy="63500"/>
            </a:xfrm>
            <a:custGeom>
              <a:avLst/>
              <a:gdLst/>
              <a:ahLst/>
              <a:cxnLst/>
              <a:rect l="l" t="t" r="r" b="b"/>
              <a:pathLst>
                <a:path w="205740" h="63500">
                  <a:moveTo>
                    <a:pt x="23495" y="31419"/>
                  </a:moveTo>
                  <a:lnTo>
                    <a:pt x="21577" y="28740"/>
                  </a:lnTo>
                  <a:lnTo>
                    <a:pt x="21577" y="31483"/>
                  </a:lnTo>
                  <a:lnTo>
                    <a:pt x="21577" y="31788"/>
                  </a:lnTo>
                  <a:lnTo>
                    <a:pt x="19138" y="34251"/>
                  </a:lnTo>
                  <a:lnTo>
                    <a:pt x="18923" y="34353"/>
                  </a:lnTo>
                  <a:lnTo>
                    <a:pt x="18440" y="34493"/>
                  </a:lnTo>
                  <a:lnTo>
                    <a:pt x="17437" y="34709"/>
                  </a:lnTo>
                  <a:lnTo>
                    <a:pt x="16383" y="34798"/>
                  </a:lnTo>
                  <a:lnTo>
                    <a:pt x="15836" y="34798"/>
                  </a:lnTo>
                  <a:lnTo>
                    <a:pt x="10617" y="31788"/>
                  </a:lnTo>
                  <a:lnTo>
                    <a:pt x="10617" y="31483"/>
                  </a:lnTo>
                  <a:lnTo>
                    <a:pt x="15836" y="28460"/>
                  </a:lnTo>
                  <a:lnTo>
                    <a:pt x="16370" y="28460"/>
                  </a:lnTo>
                  <a:lnTo>
                    <a:pt x="17157" y="28524"/>
                  </a:lnTo>
                  <a:lnTo>
                    <a:pt x="18186" y="28702"/>
                  </a:lnTo>
                  <a:lnTo>
                    <a:pt x="18910" y="28917"/>
                  </a:lnTo>
                  <a:lnTo>
                    <a:pt x="19126" y="29019"/>
                  </a:lnTo>
                  <a:lnTo>
                    <a:pt x="19367" y="29095"/>
                  </a:lnTo>
                  <a:lnTo>
                    <a:pt x="19964" y="29400"/>
                  </a:lnTo>
                  <a:lnTo>
                    <a:pt x="20167" y="29502"/>
                  </a:lnTo>
                  <a:lnTo>
                    <a:pt x="20510" y="29743"/>
                  </a:lnTo>
                  <a:lnTo>
                    <a:pt x="20650" y="29883"/>
                  </a:lnTo>
                  <a:lnTo>
                    <a:pt x="20802" y="29997"/>
                  </a:lnTo>
                  <a:lnTo>
                    <a:pt x="21158" y="30416"/>
                  </a:lnTo>
                  <a:lnTo>
                    <a:pt x="21424" y="30861"/>
                  </a:lnTo>
                  <a:lnTo>
                    <a:pt x="21526" y="31153"/>
                  </a:lnTo>
                  <a:lnTo>
                    <a:pt x="21577" y="31483"/>
                  </a:lnTo>
                  <a:lnTo>
                    <a:pt x="21577" y="28740"/>
                  </a:lnTo>
                  <a:lnTo>
                    <a:pt x="21336" y="28613"/>
                  </a:lnTo>
                  <a:lnTo>
                    <a:pt x="21069" y="28460"/>
                  </a:lnTo>
                  <a:lnTo>
                    <a:pt x="20523" y="28194"/>
                  </a:lnTo>
                  <a:lnTo>
                    <a:pt x="16459" y="27355"/>
                  </a:lnTo>
                  <a:lnTo>
                    <a:pt x="15011" y="27393"/>
                  </a:lnTo>
                  <a:lnTo>
                    <a:pt x="8699" y="31419"/>
                  </a:lnTo>
                  <a:lnTo>
                    <a:pt x="8699" y="31838"/>
                  </a:lnTo>
                  <a:lnTo>
                    <a:pt x="10871" y="34658"/>
                  </a:lnTo>
                  <a:lnTo>
                    <a:pt x="11125" y="34810"/>
                  </a:lnTo>
                  <a:lnTo>
                    <a:pt x="15748" y="35902"/>
                  </a:lnTo>
                  <a:lnTo>
                    <a:pt x="16471" y="35902"/>
                  </a:lnTo>
                  <a:lnTo>
                    <a:pt x="23495" y="31838"/>
                  </a:lnTo>
                  <a:lnTo>
                    <a:pt x="23495" y="31419"/>
                  </a:lnTo>
                  <a:close/>
                </a:path>
                <a:path w="205740" h="63500">
                  <a:moveTo>
                    <a:pt x="38417" y="46355"/>
                  </a:moveTo>
                  <a:lnTo>
                    <a:pt x="38277" y="46278"/>
                  </a:lnTo>
                  <a:lnTo>
                    <a:pt x="38150" y="46253"/>
                  </a:lnTo>
                  <a:lnTo>
                    <a:pt x="37973" y="46202"/>
                  </a:lnTo>
                  <a:lnTo>
                    <a:pt x="37592" y="46189"/>
                  </a:lnTo>
                  <a:lnTo>
                    <a:pt x="37414" y="46215"/>
                  </a:lnTo>
                  <a:lnTo>
                    <a:pt x="37249" y="46266"/>
                  </a:lnTo>
                  <a:lnTo>
                    <a:pt x="37084" y="46342"/>
                  </a:lnTo>
                  <a:lnTo>
                    <a:pt x="36906" y="46469"/>
                  </a:lnTo>
                  <a:lnTo>
                    <a:pt x="36791" y="46621"/>
                  </a:lnTo>
                  <a:lnTo>
                    <a:pt x="36766" y="46786"/>
                  </a:lnTo>
                  <a:lnTo>
                    <a:pt x="36830" y="46939"/>
                  </a:lnTo>
                  <a:lnTo>
                    <a:pt x="36931" y="47066"/>
                  </a:lnTo>
                  <a:lnTo>
                    <a:pt x="37058" y="47142"/>
                  </a:lnTo>
                  <a:lnTo>
                    <a:pt x="38417" y="46355"/>
                  </a:lnTo>
                  <a:close/>
                </a:path>
                <a:path w="205740" h="63500">
                  <a:moveTo>
                    <a:pt x="39827" y="44704"/>
                  </a:moveTo>
                  <a:lnTo>
                    <a:pt x="39751" y="44564"/>
                  </a:lnTo>
                  <a:lnTo>
                    <a:pt x="39624" y="44437"/>
                  </a:lnTo>
                  <a:lnTo>
                    <a:pt x="39484" y="44361"/>
                  </a:lnTo>
                  <a:lnTo>
                    <a:pt x="39331" y="44297"/>
                  </a:lnTo>
                  <a:lnTo>
                    <a:pt x="29095" y="41021"/>
                  </a:lnTo>
                  <a:lnTo>
                    <a:pt x="28956" y="40970"/>
                  </a:lnTo>
                  <a:lnTo>
                    <a:pt x="28778" y="40944"/>
                  </a:lnTo>
                  <a:lnTo>
                    <a:pt x="28498" y="40944"/>
                  </a:lnTo>
                  <a:lnTo>
                    <a:pt x="28359" y="40957"/>
                  </a:lnTo>
                  <a:lnTo>
                    <a:pt x="28219" y="40982"/>
                  </a:lnTo>
                  <a:lnTo>
                    <a:pt x="28067" y="41033"/>
                  </a:lnTo>
                  <a:lnTo>
                    <a:pt x="27914" y="41109"/>
                  </a:lnTo>
                  <a:lnTo>
                    <a:pt x="27787" y="41224"/>
                  </a:lnTo>
                  <a:lnTo>
                    <a:pt x="27660" y="41402"/>
                  </a:lnTo>
                  <a:lnTo>
                    <a:pt x="27660" y="41567"/>
                  </a:lnTo>
                  <a:lnTo>
                    <a:pt x="27736" y="41706"/>
                  </a:lnTo>
                  <a:lnTo>
                    <a:pt x="27863" y="41833"/>
                  </a:lnTo>
                  <a:lnTo>
                    <a:pt x="28003" y="41910"/>
                  </a:lnTo>
                  <a:lnTo>
                    <a:pt x="28155" y="41973"/>
                  </a:lnTo>
                  <a:lnTo>
                    <a:pt x="38392" y="45262"/>
                  </a:lnTo>
                  <a:lnTo>
                    <a:pt x="38531" y="45300"/>
                  </a:lnTo>
                  <a:lnTo>
                    <a:pt x="38709" y="45326"/>
                  </a:lnTo>
                  <a:lnTo>
                    <a:pt x="38989" y="45326"/>
                  </a:lnTo>
                  <a:lnTo>
                    <a:pt x="39128" y="45313"/>
                  </a:lnTo>
                  <a:lnTo>
                    <a:pt x="39268" y="45288"/>
                  </a:lnTo>
                  <a:lnTo>
                    <a:pt x="39420" y="45237"/>
                  </a:lnTo>
                  <a:lnTo>
                    <a:pt x="39560" y="45161"/>
                  </a:lnTo>
                  <a:lnTo>
                    <a:pt x="39687" y="45085"/>
                  </a:lnTo>
                  <a:lnTo>
                    <a:pt x="39776" y="44945"/>
                  </a:lnTo>
                  <a:lnTo>
                    <a:pt x="39827" y="44704"/>
                  </a:lnTo>
                  <a:close/>
                </a:path>
                <a:path w="205740" h="63500">
                  <a:moveTo>
                    <a:pt x="57759" y="29921"/>
                  </a:moveTo>
                  <a:lnTo>
                    <a:pt x="57619" y="29832"/>
                  </a:lnTo>
                  <a:lnTo>
                    <a:pt x="57302" y="29692"/>
                  </a:lnTo>
                  <a:lnTo>
                    <a:pt x="57124" y="29629"/>
                  </a:lnTo>
                  <a:lnTo>
                    <a:pt x="56959" y="29552"/>
                  </a:lnTo>
                  <a:lnTo>
                    <a:pt x="56591" y="29438"/>
                  </a:lnTo>
                  <a:lnTo>
                    <a:pt x="56400" y="29400"/>
                  </a:lnTo>
                  <a:lnTo>
                    <a:pt x="56222" y="29349"/>
                  </a:lnTo>
                  <a:lnTo>
                    <a:pt x="55816" y="29273"/>
                  </a:lnTo>
                  <a:lnTo>
                    <a:pt x="55613" y="29260"/>
                  </a:lnTo>
                  <a:lnTo>
                    <a:pt x="55422" y="29222"/>
                  </a:lnTo>
                  <a:lnTo>
                    <a:pt x="55003" y="29210"/>
                  </a:lnTo>
                  <a:lnTo>
                    <a:pt x="54178" y="29222"/>
                  </a:lnTo>
                  <a:lnTo>
                    <a:pt x="53987" y="29260"/>
                  </a:lnTo>
                  <a:lnTo>
                    <a:pt x="53784" y="29273"/>
                  </a:lnTo>
                  <a:lnTo>
                    <a:pt x="53009" y="29438"/>
                  </a:lnTo>
                  <a:lnTo>
                    <a:pt x="52641" y="29552"/>
                  </a:lnTo>
                  <a:lnTo>
                    <a:pt x="52476" y="29629"/>
                  </a:lnTo>
                  <a:lnTo>
                    <a:pt x="52298" y="29692"/>
                  </a:lnTo>
                  <a:lnTo>
                    <a:pt x="50698" y="31153"/>
                  </a:lnTo>
                  <a:lnTo>
                    <a:pt x="50647" y="31280"/>
                  </a:lnTo>
                  <a:lnTo>
                    <a:pt x="50622" y="31508"/>
                  </a:lnTo>
                  <a:lnTo>
                    <a:pt x="50622" y="31737"/>
                  </a:lnTo>
                  <a:lnTo>
                    <a:pt x="50647" y="31991"/>
                  </a:lnTo>
                  <a:lnTo>
                    <a:pt x="50723" y="32219"/>
                  </a:lnTo>
                  <a:lnTo>
                    <a:pt x="50850" y="32435"/>
                  </a:lnTo>
                  <a:lnTo>
                    <a:pt x="51003" y="32664"/>
                  </a:lnTo>
                  <a:lnTo>
                    <a:pt x="51206" y="32880"/>
                  </a:lnTo>
                  <a:lnTo>
                    <a:pt x="51435" y="33070"/>
                  </a:lnTo>
                  <a:lnTo>
                    <a:pt x="51841" y="33350"/>
                  </a:lnTo>
                  <a:lnTo>
                    <a:pt x="53213" y="32537"/>
                  </a:lnTo>
                  <a:lnTo>
                    <a:pt x="52997" y="32410"/>
                  </a:lnTo>
                  <a:lnTo>
                    <a:pt x="52870" y="32308"/>
                  </a:lnTo>
                  <a:lnTo>
                    <a:pt x="52666" y="32067"/>
                  </a:lnTo>
                  <a:lnTo>
                    <a:pt x="52565" y="31813"/>
                  </a:lnTo>
                  <a:lnTo>
                    <a:pt x="52565" y="31445"/>
                  </a:lnTo>
                  <a:lnTo>
                    <a:pt x="54686" y="30340"/>
                  </a:lnTo>
                  <a:lnTo>
                    <a:pt x="55359" y="30365"/>
                  </a:lnTo>
                  <a:lnTo>
                    <a:pt x="55664" y="30416"/>
                  </a:lnTo>
                  <a:lnTo>
                    <a:pt x="55956" y="30505"/>
                  </a:lnTo>
                  <a:lnTo>
                    <a:pt x="56311" y="30657"/>
                  </a:lnTo>
                  <a:lnTo>
                    <a:pt x="57759" y="29921"/>
                  </a:lnTo>
                  <a:close/>
                </a:path>
                <a:path w="205740" h="63500">
                  <a:moveTo>
                    <a:pt x="58991" y="31521"/>
                  </a:moveTo>
                  <a:lnTo>
                    <a:pt x="58953" y="31280"/>
                  </a:lnTo>
                  <a:lnTo>
                    <a:pt x="58864" y="31038"/>
                  </a:lnTo>
                  <a:lnTo>
                    <a:pt x="57759" y="29933"/>
                  </a:lnTo>
                  <a:lnTo>
                    <a:pt x="56388" y="30721"/>
                  </a:lnTo>
                  <a:lnTo>
                    <a:pt x="56743" y="30962"/>
                  </a:lnTo>
                  <a:lnTo>
                    <a:pt x="56934" y="31191"/>
                  </a:lnTo>
                  <a:lnTo>
                    <a:pt x="57035" y="31457"/>
                  </a:lnTo>
                  <a:lnTo>
                    <a:pt x="57048" y="31584"/>
                  </a:lnTo>
                  <a:lnTo>
                    <a:pt x="57035" y="31826"/>
                  </a:lnTo>
                  <a:lnTo>
                    <a:pt x="56934" y="32067"/>
                  </a:lnTo>
                  <a:lnTo>
                    <a:pt x="56743" y="32308"/>
                  </a:lnTo>
                  <a:lnTo>
                    <a:pt x="56616" y="32410"/>
                  </a:lnTo>
                  <a:lnTo>
                    <a:pt x="56146" y="32689"/>
                  </a:lnTo>
                  <a:lnTo>
                    <a:pt x="55956" y="32766"/>
                  </a:lnTo>
                  <a:lnTo>
                    <a:pt x="55765" y="32829"/>
                  </a:lnTo>
                  <a:lnTo>
                    <a:pt x="55562" y="32867"/>
                  </a:lnTo>
                  <a:lnTo>
                    <a:pt x="54902" y="32931"/>
                  </a:lnTo>
                  <a:lnTo>
                    <a:pt x="54483" y="32918"/>
                  </a:lnTo>
                  <a:lnTo>
                    <a:pt x="54051" y="32867"/>
                  </a:lnTo>
                  <a:lnTo>
                    <a:pt x="53848" y="32829"/>
                  </a:lnTo>
                  <a:lnTo>
                    <a:pt x="53644" y="32766"/>
                  </a:lnTo>
                  <a:lnTo>
                    <a:pt x="53454" y="32689"/>
                  </a:lnTo>
                  <a:lnTo>
                    <a:pt x="53213" y="32550"/>
                  </a:lnTo>
                  <a:lnTo>
                    <a:pt x="51841" y="33350"/>
                  </a:lnTo>
                  <a:lnTo>
                    <a:pt x="52476" y="33642"/>
                  </a:lnTo>
                  <a:lnTo>
                    <a:pt x="54597" y="34061"/>
                  </a:lnTo>
                  <a:lnTo>
                    <a:pt x="55003" y="34061"/>
                  </a:lnTo>
                  <a:lnTo>
                    <a:pt x="55422" y="34036"/>
                  </a:lnTo>
                  <a:lnTo>
                    <a:pt x="56222" y="33921"/>
                  </a:lnTo>
                  <a:lnTo>
                    <a:pt x="56400" y="33870"/>
                  </a:lnTo>
                  <a:lnTo>
                    <a:pt x="56591" y="33832"/>
                  </a:lnTo>
                  <a:lnTo>
                    <a:pt x="58991" y="31750"/>
                  </a:lnTo>
                  <a:lnTo>
                    <a:pt x="58991" y="31521"/>
                  </a:lnTo>
                  <a:close/>
                </a:path>
                <a:path w="205740" h="63500">
                  <a:moveTo>
                    <a:pt x="60706" y="28206"/>
                  </a:moveTo>
                  <a:lnTo>
                    <a:pt x="55206" y="26809"/>
                  </a:lnTo>
                  <a:lnTo>
                    <a:pt x="53555" y="26847"/>
                  </a:lnTo>
                  <a:lnTo>
                    <a:pt x="46418" y="31394"/>
                  </a:lnTo>
                  <a:lnTo>
                    <a:pt x="46418" y="31877"/>
                  </a:lnTo>
                  <a:lnTo>
                    <a:pt x="46494" y="32334"/>
                  </a:lnTo>
                  <a:lnTo>
                    <a:pt x="46659" y="32804"/>
                  </a:lnTo>
                  <a:lnTo>
                    <a:pt x="46901" y="33286"/>
                  </a:lnTo>
                  <a:lnTo>
                    <a:pt x="47066" y="33477"/>
                  </a:lnTo>
                  <a:lnTo>
                    <a:pt x="47218" y="33718"/>
                  </a:lnTo>
                  <a:lnTo>
                    <a:pt x="47599" y="34112"/>
                  </a:lnTo>
                  <a:lnTo>
                    <a:pt x="48069" y="34531"/>
                  </a:lnTo>
                  <a:lnTo>
                    <a:pt x="48577" y="34886"/>
                  </a:lnTo>
                  <a:lnTo>
                    <a:pt x="48869" y="35052"/>
                  </a:lnTo>
                  <a:lnTo>
                    <a:pt x="49326" y="34798"/>
                  </a:lnTo>
                  <a:lnTo>
                    <a:pt x="48577" y="34302"/>
                  </a:lnTo>
                  <a:lnTo>
                    <a:pt x="48158" y="33947"/>
                  </a:lnTo>
                  <a:lnTo>
                    <a:pt x="47066" y="31864"/>
                  </a:lnTo>
                  <a:lnTo>
                    <a:pt x="47066" y="31419"/>
                  </a:lnTo>
                  <a:lnTo>
                    <a:pt x="51828" y="27533"/>
                  </a:lnTo>
                  <a:lnTo>
                    <a:pt x="52184" y="27432"/>
                  </a:lnTo>
                  <a:lnTo>
                    <a:pt x="53670" y="27216"/>
                  </a:lnTo>
                  <a:lnTo>
                    <a:pt x="54419" y="27178"/>
                  </a:lnTo>
                  <a:lnTo>
                    <a:pt x="55930" y="27216"/>
                  </a:lnTo>
                  <a:lnTo>
                    <a:pt x="57391" y="27432"/>
                  </a:lnTo>
                  <a:lnTo>
                    <a:pt x="57746" y="27533"/>
                  </a:lnTo>
                  <a:lnTo>
                    <a:pt x="58102" y="27597"/>
                  </a:lnTo>
                  <a:lnTo>
                    <a:pt x="59093" y="27927"/>
                  </a:lnTo>
                  <a:lnTo>
                    <a:pt x="59982" y="28333"/>
                  </a:lnTo>
                  <a:lnTo>
                    <a:pt x="60248" y="28486"/>
                  </a:lnTo>
                  <a:lnTo>
                    <a:pt x="60706" y="28206"/>
                  </a:lnTo>
                  <a:close/>
                </a:path>
                <a:path w="205740" h="63500">
                  <a:moveTo>
                    <a:pt x="62191" y="53771"/>
                  </a:moveTo>
                  <a:lnTo>
                    <a:pt x="62141" y="53340"/>
                  </a:lnTo>
                  <a:lnTo>
                    <a:pt x="62052" y="53149"/>
                  </a:lnTo>
                  <a:lnTo>
                    <a:pt x="62001" y="52933"/>
                  </a:lnTo>
                  <a:lnTo>
                    <a:pt x="60286" y="51104"/>
                  </a:lnTo>
                  <a:lnTo>
                    <a:pt x="60274" y="53835"/>
                  </a:lnTo>
                  <a:lnTo>
                    <a:pt x="60274" y="54127"/>
                  </a:lnTo>
                  <a:lnTo>
                    <a:pt x="55079" y="57150"/>
                  </a:lnTo>
                  <a:lnTo>
                    <a:pt x="54533" y="57150"/>
                  </a:lnTo>
                  <a:lnTo>
                    <a:pt x="49314" y="54127"/>
                  </a:lnTo>
                  <a:lnTo>
                    <a:pt x="49314" y="53835"/>
                  </a:lnTo>
                  <a:lnTo>
                    <a:pt x="51752" y="51371"/>
                  </a:lnTo>
                  <a:lnTo>
                    <a:pt x="51968" y="51269"/>
                  </a:lnTo>
                  <a:lnTo>
                    <a:pt x="52451" y="51117"/>
                  </a:lnTo>
                  <a:lnTo>
                    <a:pt x="53467" y="50901"/>
                  </a:lnTo>
                  <a:lnTo>
                    <a:pt x="53987" y="50838"/>
                  </a:lnTo>
                  <a:lnTo>
                    <a:pt x="54533" y="50812"/>
                  </a:lnTo>
                  <a:lnTo>
                    <a:pt x="55587" y="50838"/>
                  </a:lnTo>
                  <a:lnTo>
                    <a:pt x="56121" y="50901"/>
                  </a:lnTo>
                  <a:lnTo>
                    <a:pt x="56883" y="51054"/>
                  </a:lnTo>
                  <a:lnTo>
                    <a:pt x="57607" y="51269"/>
                  </a:lnTo>
                  <a:lnTo>
                    <a:pt x="57823" y="51371"/>
                  </a:lnTo>
                  <a:lnTo>
                    <a:pt x="58064" y="51435"/>
                  </a:lnTo>
                  <a:lnTo>
                    <a:pt x="58470" y="51625"/>
                  </a:lnTo>
                  <a:lnTo>
                    <a:pt x="58661" y="51752"/>
                  </a:lnTo>
                  <a:lnTo>
                    <a:pt x="58851" y="51854"/>
                  </a:lnTo>
                  <a:lnTo>
                    <a:pt x="59207" y="52095"/>
                  </a:lnTo>
                  <a:lnTo>
                    <a:pt x="59347" y="52235"/>
                  </a:lnTo>
                  <a:lnTo>
                    <a:pt x="59499" y="52349"/>
                  </a:lnTo>
                  <a:lnTo>
                    <a:pt x="59956" y="52908"/>
                  </a:lnTo>
                  <a:lnTo>
                    <a:pt x="60121" y="53213"/>
                  </a:lnTo>
                  <a:lnTo>
                    <a:pt x="60223" y="53505"/>
                  </a:lnTo>
                  <a:lnTo>
                    <a:pt x="60274" y="53835"/>
                  </a:lnTo>
                  <a:lnTo>
                    <a:pt x="60274" y="51104"/>
                  </a:lnTo>
                  <a:lnTo>
                    <a:pt x="55156" y="49707"/>
                  </a:lnTo>
                  <a:lnTo>
                    <a:pt x="53708" y="49745"/>
                  </a:lnTo>
                  <a:lnTo>
                    <a:pt x="47396" y="53771"/>
                  </a:lnTo>
                  <a:lnTo>
                    <a:pt x="47396" y="54190"/>
                  </a:lnTo>
                  <a:lnTo>
                    <a:pt x="49568" y="57010"/>
                  </a:lnTo>
                  <a:lnTo>
                    <a:pt x="49822" y="57162"/>
                  </a:lnTo>
                  <a:lnTo>
                    <a:pt x="54444" y="58254"/>
                  </a:lnTo>
                  <a:lnTo>
                    <a:pt x="55168" y="58254"/>
                  </a:lnTo>
                  <a:lnTo>
                    <a:pt x="62052" y="54800"/>
                  </a:lnTo>
                  <a:lnTo>
                    <a:pt x="62141" y="54622"/>
                  </a:lnTo>
                  <a:lnTo>
                    <a:pt x="62191" y="54190"/>
                  </a:lnTo>
                  <a:lnTo>
                    <a:pt x="62191" y="53771"/>
                  </a:lnTo>
                  <a:close/>
                </a:path>
                <a:path w="205740" h="63500">
                  <a:moveTo>
                    <a:pt x="62191" y="9093"/>
                  </a:moveTo>
                  <a:lnTo>
                    <a:pt x="62141" y="8661"/>
                  </a:lnTo>
                  <a:lnTo>
                    <a:pt x="62052" y="8458"/>
                  </a:lnTo>
                  <a:lnTo>
                    <a:pt x="62001" y="8242"/>
                  </a:lnTo>
                  <a:lnTo>
                    <a:pt x="61785" y="7861"/>
                  </a:lnTo>
                  <a:lnTo>
                    <a:pt x="61506" y="7467"/>
                  </a:lnTo>
                  <a:lnTo>
                    <a:pt x="61163" y="7086"/>
                  </a:lnTo>
                  <a:lnTo>
                    <a:pt x="60947" y="6921"/>
                  </a:lnTo>
                  <a:lnTo>
                    <a:pt x="60744" y="6731"/>
                  </a:lnTo>
                  <a:lnTo>
                    <a:pt x="60274" y="6438"/>
                  </a:lnTo>
                  <a:lnTo>
                    <a:pt x="60274" y="9144"/>
                  </a:lnTo>
                  <a:lnTo>
                    <a:pt x="60274" y="9448"/>
                  </a:lnTo>
                  <a:lnTo>
                    <a:pt x="57835" y="11912"/>
                  </a:lnTo>
                  <a:lnTo>
                    <a:pt x="57619" y="12014"/>
                  </a:lnTo>
                  <a:lnTo>
                    <a:pt x="57137" y="12153"/>
                  </a:lnTo>
                  <a:lnTo>
                    <a:pt x="56121" y="12369"/>
                  </a:lnTo>
                  <a:lnTo>
                    <a:pt x="55079" y="12458"/>
                  </a:lnTo>
                  <a:lnTo>
                    <a:pt x="54533" y="12458"/>
                  </a:lnTo>
                  <a:lnTo>
                    <a:pt x="50927" y="11531"/>
                  </a:lnTo>
                  <a:lnTo>
                    <a:pt x="50736" y="11430"/>
                  </a:lnTo>
                  <a:lnTo>
                    <a:pt x="49314" y="9448"/>
                  </a:lnTo>
                  <a:lnTo>
                    <a:pt x="49314" y="9144"/>
                  </a:lnTo>
                  <a:lnTo>
                    <a:pt x="51752" y="6680"/>
                  </a:lnTo>
                  <a:lnTo>
                    <a:pt x="51968" y="6578"/>
                  </a:lnTo>
                  <a:lnTo>
                    <a:pt x="52451" y="6438"/>
                  </a:lnTo>
                  <a:lnTo>
                    <a:pt x="53467" y="6223"/>
                  </a:lnTo>
                  <a:lnTo>
                    <a:pt x="54533" y="6134"/>
                  </a:lnTo>
                  <a:lnTo>
                    <a:pt x="55067" y="6134"/>
                  </a:lnTo>
                  <a:lnTo>
                    <a:pt x="56121" y="6223"/>
                  </a:lnTo>
                  <a:lnTo>
                    <a:pt x="57137" y="6438"/>
                  </a:lnTo>
                  <a:lnTo>
                    <a:pt x="57607" y="6578"/>
                  </a:lnTo>
                  <a:lnTo>
                    <a:pt x="57823" y="6680"/>
                  </a:lnTo>
                  <a:lnTo>
                    <a:pt x="58064" y="6756"/>
                  </a:lnTo>
                  <a:lnTo>
                    <a:pt x="58661" y="7061"/>
                  </a:lnTo>
                  <a:lnTo>
                    <a:pt x="58851" y="7162"/>
                  </a:lnTo>
                  <a:lnTo>
                    <a:pt x="59207" y="7404"/>
                  </a:lnTo>
                  <a:lnTo>
                    <a:pt x="59347" y="7543"/>
                  </a:lnTo>
                  <a:lnTo>
                    <a:pt x="59499" y="7658"/>
                  </a:lnTo>
                  <a:lnTo>
                    <a:pt x="59855" y="8077"/>
                  </a:lnTo>
                  <a:lnTo>
                    <a:pt x="60121" y="8521"/>
                  </a:lnTo>
                  <a:lnTo>
                    <a:pt x="60223" y="8839"/>
                  </a:lnTo>
                  <a:lnTo>
                    <a:pt x="60274" y="9144"/>
                  </a:lnTo>
                  <a:lnTo>
                    <a:pt x="60274" y="6438"/>
                  </a:lnTo>
                  <a:lnTo>
                    <a:pt x="55156" y="5029"/>
                  </a:lnTo>
                  <a:lnTo>
                    <a:pt x="53708" y="5054"/>
                  </a:lnTo>
                  <a:lnTo>
                    <a:pt x="47396" y="9093"/>
                  </a:lnTo>
                  <a:lnTo>
                    <a:pt x="47396" y="9499"/>
                  </a:lnTo>
                  <a:lnTo>
                    <a:pt x="49568" y="12319"/>
                  </a:lnTo>
                  <a:lnTo>
                    <a:pt x="49822" y="12471"/>
                  </a:lnTo>
                  <a:lnTo>
                    <a:pt x="54444" y="13563"/>
                  </a:lnTo>
                  <a:lnTo>
                    <a:pt x="55892" y="13538"/>
                  </a:lnTo>
                  <a:lnTo>
                    <a:pt x="60947" y="11671"/>
                  </a:lnTo>
                  <a:lnTo>
                    <a:pt x="61163" y="11506"/>
                  </a:lnTo>
                  <a:lnTo>
                    <a:pt x="61506" y="11125"/>
                  </a:lnTo>
                  <a:lnTo>
                    <a:pt x="61785" y="10731"/>
                  </a:lnTo>
                  <a:lnTo>
                    <a:pt x="62001" y="10350"/>
                  </a:lnTo>
                  <a:lnTo>
                    <a:pt x="62052" y="10134"/>
                  </a:lnTo>
                  <a:lnTo>
                    <a:pt x="62141" y="9931"/>
                  </a:lnTo>
                  <a:lnTo>
                    <a:pt x="62191" y="9499"/>
                  </a:lnTo>
                  <a:lnTo>
                    <a:pt x="62191" y="9093"/>
                  </a:lnTo>
                  <a:close/>
                </a:path>
                <a:path w="205740" h="63500">
                  <a:moveTo>
                    <a:pt x="63169" y="31407"/>
                  </a:moveTo>
                  <a:lnTo>
                    <a:pt x="60718" y="28219"/>
                  </a:lnTo>
                  <a:lnTo>
                    <a:pt x="60261" y="28486"/>
                  </a:lnTo>
                  <a:lnTo>
                    <a:pt x="61010" y="28981"/>
                  </a:lnTo>
                  <a:lnTo>
                    <a:pt x="61429" y="29337"/>
                  </a:lnTo>
                  <a:lnTo>
                    <a:pt x="61798" y="29730"/>
                  </a:lnTo>
                  <a:lnTo>
                    <a:pt x="61937" y="29946"/>
                  </a:lnTo>
                  <a:lnTo>
                    <a:pt x="62090" y="30124"/>
                  </a:lnTo>
                  <a:lnTo>
                    <a:pt x="62306" y="30556"/>
                  </a:lnTo>
                  <a:lnTo>
                    <a:pt x="62445" y="30988"/>
                  </a:lnTo>
                  <a:lnTo>
                    <a:pt x="62522" y="31419"/>
                  </a:lnTo>
                  <a:lnTo>
                    <a:pt x="62522" y="31864"/>
                  </a:lnTo>
                  <a:lnTo>
                    <a:pt x="55181" y="36106"/>
                  </a:lnTo>
                  <a:lnTo>
                    <a:pt x="53670" y="36068"/>
                  </a:lnTo>
                  <a:lnTo>
                    <a:pt x="49339" y="34798"/>
                  </a:lnTo>
                  <a:lnTo>
                    <a:pt x="48882" y="35064"/>
                  </a:lnTo>
                  <a:lnTo>
                    <a:pt x="54381" y="36461"/>
                  </a:lnTo>
                  <a:lnTo>
                    <a:pt x="55219" y="36461"/>
                  </a:lnTo>
                  <a:lnTo>
                    <a:pt x="63169" y="31889"/>
                  </a:lnTo>
                  <a:lnTo>
                    <a:pt x="63169" y="31407"/>
                  </a:lnTo>
                  <a:close/>
                </a:path>
                <a:path w="205740" h="63500">
                  <a:moveTo>
                    <a:pt x="78295" y="30975"/>
                  </a:moveTo>
                  <a:lnTo>
                    <a:pt x="78079" y="29641"/>
                  </a:lnTo>
                  <a:lnTo>
                    <a:pt x="77609" y="28333"/>
                  </a:lnTo>
                  <a:lnTo>
                    <a:pt x="76949" y="27051"/>
                  </a:lnTo>
                  <a:lnTo>
                    <a:pt x="76365" y="26238"/>
                  </a:lnTo>
                  <a:lnTo>
                    <a:pt x="76365" y="31026"/>
                  </a:lnTo>
                  <a:lnTo>
                    <a:pt x="76365" y="32245"/>
                  </a:lnTo>
                  <a:lnTo>
                    <a:pt x="55854" y="44069"/>
                  </a:lnTo>
                  <a:lnTo>
                    <a:pt x="51638" y="43967"/>
                  </a:lnTo>
                  <a:lnTo>
                    <a:pt x="39547" y="40449"/>
                  </a:lnTo>
                  <a:lnTo>
                    <a:pt x="33235" y="32245"/>
                  </a:lnTo>
                  <a:lnTo>
                    <a:pt x="33235" y="31026"/>
                  </a:lnTo>
                  <a:lnTo>
                    <a:pt x="53746" y="19177"/>
                  </a:lnTo>
                  <a:lnTo>
                    <a:pt x="55867" y="19177"/>
                  </a:lnTo>
                  <a:lnTo>
                    <a:pt x="70040" y="22834"/>
                  </a:lnTo>
                  <a:lnTo>
                    <a:pt x="70802" y="23266"/>
                  </a:lnTo>
                  <a:lnTo>
                    <a:pt x="76365" y="31026"/>
                  </a:lnTo>
                  <a:lnTo>
                    <a:pt x="76365" y="26238"/>
                  </a:lnTo>
                  <a:lnTo>
                    <a:pt x="71412" y="22047"/>
                  </a:lnTo>
                  <a:lnTo>
                    <a:pt x="55956" y="18059"/>
                  </a:lnTo>
                  <a:lnTo>
                    <a:pt x="53644" y="18059"/>
                  </a:lnTo>
                  <a:lnTo>
                    <a:pt x="31305" y="30962"/>
                  </a:lnTo>
                  <a:lnTo>
                    <a:pt x="31305" y="32296"/>
                  </a:lnTo>
                  <a:lnTo>
                    <a:pt x="38188" y="41211"/>
                  </a:lnTo>
                  <a:lnTo>
                    <a:pt x="53644" y="45199"/>
                  </a:lnTo>
                  <a:lnTo>
                    <a:pt x="55956" y="45199"/>
                  </a:lnTo>
                  <a:lnTo>
                    <a:pt x="78295" y="32308"/>
                  </a:lnTo>
                  <a:lnTo>
                    <a:pt x="78295" y="30975"/>
                  </a:lnTo>
                  <a:close/>
                </a:path>
                <a:path w="205740" h="63500">
                  <a:moveTo>
                    <a:pt x="99745" y="30772"/>
                  </a:moveTo>
                  <a:lnTo>
                    <a:pt x="98501" y="28600"/>
                  </a:lnTo>
                  <a:lnTo>
                    <a:pt x="98298" y="28409"/>
                  </a:lnTo>
                  <a:lnTo>
                    <a:pt x="97828" y="28117"/>
                  </a:lnTo>
                  <a:lnTo>
                    <a:pt x="97828" y="30822"/>
                  </a:lnTo>
                  <a:lnTo>
                    <a:pt x="97828" y="31127"/>
                  </a:lnTo>
                  <a:lnTo>
                    <a:pt x="96901" y="32727"/>
                  </a:lnTo>
                  <a:lnTo>
                    <a:pt x="96761" y="32867"/>
                  </a:lnTo>
                  <a:lnTo>
                    <a:pt x="96405" y="33108"/>
                  </a:lnTo>
                  <a:lnTo>
                    <a:pt x="96037" y="33324"/>
                  </a:lnTo>
                  <a:lnTo>
                    <a:pt x="95618" y="33515"/>
                  </a:lnTo>
                  <a:lnTo>
                    <a:pt x="95389" y="33591"/>
                  </a:lnTo>
                  <a:lnTo>
                    <a:pt x="95173" y="33693"/>
                  </a:lnTo>
                  <a:lnTo>
                    <a:pt x="94449" y="33909"/>
                  </a:lnTo>
                  <a:lnTo>
                    <a:pt x="93675" y="34048"/>
                  </a:lnTo>
                  <a:lnTo>
                    <a:pt x="92633" y="34150"/>
                  </a:lnTo>
                  <a:lnTo>
                    <a:pt x="92087" y="34150"/>
                  </a:lnTo>
                  <a:lnTo>
                    <a:pt x="91287" y="34086"/>
                  </a:lnTo>
                  <a:lnTo>
                    <a:pt x="90258" y="33909"/>
                  </a:lnTo>
                  <a:lnTo>
                    <a:pt x="89535" y="33693"/>
                  </a:lnTo>
                  <a:lnTo>
                    <a:pt x="89319" y="33591"/>
                  </a:lnTo>
                  <a:lnTo>
                    <a:pt x="89077" y="33515"/>
                  </a:lnTo>
                  <a:lnTo>
                    <a:pt x="88480" y="33223"/>
                  </a:lnTo>
                  <a:lnTo>
                    <a:pt x="86880" y="31127"/>
                  </a:lnTo>
                  <a:lnTo>
                    <a:pt x="86880" y="30822"/>
                  </a:lnTo>
                  <a:lnTo>
                    <a:pt x="89319" y="28359"/>
                  </a:lnTo>
                  <a:lnTo>
                    <a:pt x="89535" y="28257"/>
                  </a:lnTo>
                  <a:lnTo>
                    <a:pt x="90017" y="28117"/>
                  </a:lnTo>
                  <a:lnTo>
                    <a:pt x="91033" y="27901"/>
                  </a:lnTo>
                  <a:lnTo>
                    <a:pt x="92100" y="27813"/>
                  </a:lnTo>
                  <a:lnTo>
                    <a:pt x="92633" y="27813"/>
                  </a:lnTo>
                  <a:lnTo>
                    <a:pt x="93687" y="27901"/>
                  </a:lnTo>
                  <a:lnTo>
                    <a:pt x="94703" y="28117"/>
                  </a:lnTo>
                  <a:lnTo>
                    <a:pt x="95173" y="28257"/>
                  </a:lnTo>
                  <a:lnTo>
                    <a:pt x="95389" y="28359"/>
                  </a:lnTo>
                  <a:lnTo>
                    <a:pt x="95631" y="28435"/>
                  </a:lnTo>
                  <a:lnTo>
                    <a:pt x="97828" y="30822"/>
                  </a:lnTo>
                  <a:lnTo>
                    <a:pt x="97828" y="28117"/>
                  </a:lnTo>
                  <a:lnTo>
                    <a:pt x="97586" y="27965"/>
                  </a:lnTo>
                  <a:lnTo>
                    <a:pt x="97332" y="27800"/>
                  </a:lnTo>
                  <a:lnTo>
                    <a:pt x="96786" y="27533"/>
                  </a:lnTo>
                  <a:lnTo>
                    <a:pt x="96469" y="27432"/>
                  </a:lnTo>
                  <a:lnTo>
                    <a:pt x="96164" y="27305"/>
                  </a:lnTo>
                  <a:lnTo>
                    <a:pt x="95199" y="27025"/>
                  </a:lnTo>
                  <a:lnTo>
                    <a:pt x="94157" y="26822"/>
                  </a:lnTo>
                  <a:lnTo>
                    <a:pt x="93446" y="26733"/>
                  </a:lnTo>
                  <a:lnTo>
                    <a:pt x="92722" y="26708"/>
                  </a:lnTo>
                  <a:lnTo>
                    <a:pt x="91274" y="26733"/>
                  </a:lnTo>
                  <a:lnTo>
                    <a:pt x="84963" y="30772"/>
                  </a:lnTo>
                  <a:lnTo>
                    <a:pt x="84963" y="31191"/>
                  </a:lnTo>
                  <a:lnTo>
                    <a:pt x="87122" y="33997"/>
                  </a:lnTo>
                  <a:lnTo>
                    <a:pt x="87376" y="34150"/>
                  </a:lnTo>
                  <a:lnTo>
                    <a:pt x="91998" y="35255"/>
                  </a:lnTo>
                  <a:lnTo>
                    <a:pt x="92722" y="35255"/>
                  </a:lnTo>
                  <a:lnTo>
                    <a:pt x="98501" y="33350"/>
                  </a:lnTo>
                  <a:lnTo>
                    <a:pt x="98717" y="33185"/>
                  </a:lnTo>
                  <a:lnTo>
                    <a:pt x="99745" y="31191"/>
                  </a:lnTo>
                  <a:lnTo>
                    <a:pt x="99745" y="30772"/>
                  </a:lnTo>
                  <a:close/>
                </a:path>
                <a:path w="205740" h="63500">
                  <a:moveTo>
                    <a:pt x="109588" y="31508"/>
                  </a:moveTo>
                  <a:lnTo>
                    <a:pt x="109550" y="31254"/>
                  </a:lnTo>
                  <a:lnTo>
                    <a:pt x="109499" y="31127"/>
                  </a:lnTo>
                  <a:lnTo>
                    <a:pt x="109461" y="30988"/>
                  </a:lnTo>
                  <a:lnTo>
                    <a:pt x="109334" y="30734"/>
                  </a:lnTo>
                  <a:lnTo>
                    <a:pt x="109156" y="30505"/>
                  </a:lnTo>
                  <a:lnTo>
                    <a:pt x="108940" y="30264"/>
                  </a:lnTo>
                  <a:lnTo>
                    <a:pt x="108407" y="29857"/>
                  </a:lnTo>
                  <a:lnTo>
                    <a:pt x="108254" y="29756"/>
                  </a:lnTo>
                  <a:lnTo>
                    <a:pt x="108127" y="29705"/>
                  </a:lnTo>
                  <a:lnTo>
                    <a:pt x="94653" y="21920"/>
                  </a:lnTo>
                  <a:lnTo>
                    <a:pt x="94526" y="21844"/>
                  </a:lnTo>
                  <a:lnTo>
                    <a:pt x="94373" y="21767"/>
                  </a:lnTo>
                  <a:lnTo>
                    <a:pt x="71856" y="8763"/>
                  </a:lnTo>
                  <a:lnTo>
                    <a:pt x="71628" y="8623"/>
                  </a:lnTo>
                  <a:lnTo>
                    <a:pt x="58153" y="850"/>
                  </a:lnTo>
                  <a:lnTo>
                    <a:pt x="58026" y="787"/>
                  </a:lnTo>
                  <a:lnTo>
                    <a:pt x="56553" y="215"/>
                  </a:lnTo>
                  <a:lnTo>
                    <a:pt x="56349" y="152"/>
                  </a:lnTo>
                  <a:lnTo>
                    <a:pt x="55918" y="76"/>
                  </a:lnTo>
                  <a:lnTo>
                    <a:pt x="55689" y="63"/>
                  </a:lnTo>
                  <a:lnTo>
                    <a:pt x="55473" y="25"/>
                  </a:lnTo>
                  <a:lnTo>
                    <a:pt x="55029" y="0"/>
                  </a:lnTo>
                  <a:lnTo>
                    <a:pt x="54559" y="0"/>
                  </a:lnTo>
                  <a:lnTo>
                    <a:pt x="54114" y="25"/>
                  </a:lnTo>
                  <a:lnTo>
                    <a:pt x="53898" y="63"/>
                  </a:lnTo>
                  <a:lnTo>
                    <a:pt x="53670" y="76"/>
                  </a:lnTo>
                  <a:lnTo>
                    <a:pt x="53238" y="152"/>
                  </a:lnTo>
                  <a:lnTo>
                    <a:pt x="53035" y="215"/>
                  </a:lnTo>
                  <a:lnTo>
                    <a:pt x="52412" y="381"/>
                  </a:lnTo>
                  <a:lnTo>
                    <a:pt x="52235" y="457"/>
                  </a:lnTo>
                  <a:lnTo>
                    <a:pt x="52044" y="520"/>
                  </a:lnTo>
                  <a:lnTo>
                    <a:pt x="51689" y="685"/>
                  </a:lnTo>
                  <a:lnTo>
                    <a:pt x="51549" y="774"/>
                  </a:lnTo>
                  <a:lnTo>
                    <a:pt x="51422" y="876"/>
                  </a:lnTo>
                  <a:lnTo>
                    <a:pt x="1473" y="29705"/>
                  </a:lnTo>
                  <a:lnTo>
                    <a:pt x="2501" y="30416"/>
                  </a:lnTo>
                  <a:lnTo>
                    <a:pt x="52603" y="1498"/>
                  </a:lnTo>
                  <a:lnTo>
                    <a:pt x="52768" y="1384"/>
                  </a:lnTo>
                  <a:lnTo>
                    <a:pt x="53009" y="1282"/>
                  </a:lnTo>
                  <a:lnTo>
                    <a:pt x="54952" y="939"/>
                  </a:lnTo>
                  <a:lnTo>
                    <a:pt x="55384" y="965"/>
                  </a:lnTo>
                  <a:lnTo>
                    <a:pt x="55816" y="1041"/>
                  </a:lnTo>
                  <a:lnTo>
                    <a:pt x="56337" y="1168"/>
                  </a:lnTo>
                  <a:lnTo>
                    <a:pt x="56464" y="1219"/>
                  </a:lnTo>
                  <a:lnTo>
                    <a:pt x="56819" y="1384"/>
                  </a:lnTo>
                  <a:lnTo>
                    <a:pt x="56946" y="1460"/>
                  </a:lnTo>
                  <a:lnTo>
                    <a:pt x="70599" y="9334"/>
                  </a:lnTo>
                  <a:lnTo>
                    <a:pt x="93383" y="22491"/>
                  </a:lnTo>
                  <a:lnTo>
                    <a:pt x="107073" y="30403"/>
                  </a:lnTo>
                  <a:lnTo>
                    <a:pt x="107391" y="30619"/>
                  </a:lnTo>
                  <a:lnTo>
                    <a:pt x="107556" y="30734"/>
                  </a:lnTo>
                  <a:lnTo>
                    <a:pt x="107759" y="30975"/>
                  </a:lnTo>
                  <a:lnTo>
                    <a:pt x="107899" y="31216"/>
                  </a:lnTo>
                  <a:lnTo>
                    <a:pt x="107962" y="31369"/>
                  </a:lnTo>
                  <a:lnTo>
                    <a:pt x="107988" y="31559"/>
                  </a:lnTo>
                  <a:lnTo>
                    <a:pt x="107988" y="31724"/>
                  </a:lnTo>
                  <a:lnTo>
                    <a:pt x="107962" y="31902"/>
                  </a:lnTo>
                  <a:lnTo>
                    <a:pt x="107899" y="32054"/>
                  </a:lnTo>
                  <a:lnTo>
                    <a:pt x="107124" y="32842"/>
                  </a:lnTo>
                  <a:lnTo>
                    <a:pt x="57073" y="61760"/>
                  </a:lnTo>
                  <a:lnTo>
                    <a:pt x="56934" y="61823"/>
                  </a:lnTo>
                  <a:lnTo>
                    <a:pt x="56349" y="62103"/>
                  </a:lnTo>
                  <a:lnTo>
                    <a:pt x="55816" y="62242"/>
                  </a:lnTo>
                  <a:lnTo>
                    <a:pt x="55245" y="62318"/>
                  </a:lnTo>
                  <a:lnTo>
                    <a:pt x="54952" y="62344"/>
                  </a:lnTo>
                  <a:lnTo>
                    <a:pt x="54368" y="62331"/>
                  </a:lnTo>
                  <a:lnTo>
                    <a:pt x="54216" y="62293"/>
                  </a:lnTo>
                  <a:lnTo>
                    <a:pt x="53797" y="62242"/>
                  </a:lnTo>
                  <a:lnTo>
                    <a:pt x="53517" y="62179"/>
                  </a:lnTo>
                  <a:lnTo>
                    <a:pt x="53263" y="62103"/>
                  </a:lnTo>
                  <a:lnTo>
                    <a:pt x="52819" y="61925"/>
                  </a:lnTo>
                  <a:lnTo>
                    <a:pt x="52692" y="61836"/>
                  </a:lnTo>
                  <a:lnTo>
                    <a:pt x="52565" y="61772"/>
                  </a:lnTo>
                  <a:lnTo>
                    <a:pt x="39065" y="53987"/>
                  </a:lnTo>
                  <a:lnTo>
                    <a:pt x="38900" y="53873"/>
                  </a:lnTo>
                  <a:lnTo>
                    <a:pt x="38760" y="53835"/>
                  </a:lnTo>
                  <a:lnTo>
                    <a:pt x="16332" y="40855"/>
                  </a:lnTo>
                  <a:lnTo>
                    <a:pt x="16205" y="40779"/>
                  </a:lnTo>
                  <a:lnTo>
                    <a:pt x="16065" y="40703"/>
                  </a:lnTo>
                  <a:lnTo>
                    <a:pt x="2628" y="32943"/>
                  </a:lnTo>
                  <a:lnTo>
                    <a:pt x="2501" y="32867"/>
                  </a:lnTo>
                  <a:lnTo>
                    <a:pt x="2374" y="32804"/>
                  </a:lnTo>
                  <a:lnTo>
                    <a:pt x="2120" y="32600"/>
                  </a:lnTo>
                  <a:lnTo>
                    <a:pt x="1625" y="31724"/>
                  </a:lnTo>
                  <a:lnTo>
                    <a:pt x="1625" y="31559"/>
                  </a:lnTo>
                  <a:lnTo>
                    <a:pt x="2387" y="30480"/>
                  </a:lnTo>
                  <a:lnTo>
                    <a:pt x="1358" y="29756"/>
                  </a:lnTo>
                  <a:lnTo>
                    <a:pt x="1231" y="29845"/>
                  </a:lnTo>
                  <a:lnTo>
                    <a:pt x="101" y="31127"/>
                  </a:lnTo>
                  <a:lnTo>
                    <a:pt x="50" y="31254"/>
                  </a:lnTo>
                  <a:lnTo>
                    <a:pt x="0" y="31508"/>
                  </a:lnTo>
                  <a:lnTo>
                    <a:pt x="0" y="31775"/>
                  </a:lnTo>
                  <a:lnTo>
                    <a:pt x="50" y="32016"/>
                  </a:lnTo>
                  <a:lnTo>
                    <a:pt x="101" y="32156"/>
                  </a:lnTo>
                  <a:lnTo>
                    <a:pt x="139" y="32283"/>
                  </a:lnTo>
                  <a:lnTo>
                    <a:pt x="266" y="32550"/>
                  </a:lnTo>
                  <a:lnTo>
                    <a:pt x="660" y="33007"/>
                  </a:lnTo>
                  <a:lnTo>
                    <a:pt x="787" y="33108"/>
                  </a:lnTo>
                  <a:lnTo>
                    <a:pt x="914" y="33235"/>
                  </a:lnTo>
                  <a:lnTo>
                    <a:pt x="1193" y="33426"/>
                  </a:lnTo>
                  <a:lnTo>
                    <a:pt x="1320" y="33502"/>
                  </a:lnTo>
                  <a:lnTo>
                    <a:pt x="15062" y="41440"/>
                  </a:lnTo>
                  <a:lnTo>
                    <a:pt x="37833" y="54584"/>
                  </a:lnTo>
                  <a:lnTo>
                    <a:pt x="37960" y="54648"/>
                  </a:lnTo>
                  <a:lnTo>
                    <a:pt x="51511" y="62484"/>
                  </a:lnTo>
                  <a:lnTo>
                    <a:pt x="53911" y="63220"/>
                  </a:lnTo>
                  <a:lnTo>
                    <a:pt x="54127" y="63258"/>
                  </a:lnTo>
                  <a:lnTo>
                    <a:pt x="54571" y="63271"/>
                  </a:lnTo>
                  <a:lnTo>
                    <a:pt x="55486" y="63258"/>
                  </a:lnTo>
                  <a:lnTo>
                    <a:pt x="55702" y="63220"/>
                  </a:lnTo>
                  <a:lnTo>
                    <a:pt x="55930" y="63195"/>
                  </a:lnTo>
                  <a:lnTo>
                    <a:pt x="56362" y="63119"/>
                  </a:lnTo>
                  <a:lnTo>
                    <a:pt x="56781" y="63017"/>
                  </a:lnTo>
                  <a:lnTo>
                    <a:pt x="57543" y="62763"/>
                  </a:lnTo>
                  <a:lnTo>
                    <a:pt x="57899" y="62585"/>
                  </a:lnTo>
                  <a:lnTo>
                    <a:pt x="58051" y="62496"/>
                  </a:lnTo>
                  <a:lnTo>
                    <a:pt x="108089" y="33591"/>
                  </a:lnTo>
                  <a:lnTo>
                    <a:pt x="108229" y="33528"/>
                  </a:lnTo>
                  <a:lnTo>
                    <a:pt x="108407" y="33426"/>
                  </a:lnTo>
                  <a:lnTo>
                    <a:pt x="108686" y="33223"/>
                  </a:lnTo>
                  <a:lnTo>
                    <a:pt x="108940" y="33007"/>
                  </a:lnTo>
                  <a:lnTo>
                    <a:pt x="109156" y="32778"/>
                  </a:lnTo>
                  <a:lnTo>
                    <a:pt x="109232" y="32651"/>
                  </a:lnTo>
                  <a:lnTo>
                    <a:pt x="109461" y="32283"/>
                  </a:lnTo>
                  <a:lnTo>
                    <a:pt x="109499" y="32156"/>
                  </a:lnTo>
                  <a:lnTo>
                    <a:pt x="109550" y="32016"/>
                  </a:lnTo>
                  <a:lnTo>
                    <a:pt x="109588" y="31775"/>
                  </a:lnTo>
                  <a:lnTo>
                    <a:pt x="109588" y="31508"/>
                  </a:lnTo>
                  <a:close/>
                </a:path>
                <a:path w="205740" h="63500">
                  <a:moveTo>
                    <a:pt x="165112" y="14922"/>
                  </a:moveTo>
                  <a:lnTo>
                    <a:pt x="163753" y="14135"/>
                  </a:lnTo>
                  <a:lnTo>
                    <a:pt x="140995" y="27292"/>
                  </a:lnTo>
                  <a:lnTo>
                    <a:pt x="140843" y="27393"/>
                  </a:lnTo>
                  <a:lnTo>
                    <a:pt x="140728" y="27546"/>
                  </a:lnTo>
                  <a:lnTo>
                    <a:pt x="140703" y="27711"/>
                  </a:lnTo>
                  <a:lnTo>
                    <a:pt x="140766" y="27863"/>
                  </a:lnTo>
                  <a:lnTo>
                    <a:pt x="140868" y="27990"/>
                  </a:lnTo>
                  <a:lnTo>
                    <a:pt x="141033" y="28079"/>
                  </a:lnTo>
                  <a:lnTo>
                    <a:pt x="141185" y="28155"/>
                  </a:lnTo>
                  <a:lnTo>
                    <a:pt x="141351" y="28206"/>
                  </a:lnTo>
                  <a:lnTo>
                    <a:pt x="141490" y="28219"/>
                  </a:lnTo>
                  <a:lnTo>
                    <a:pt x="141808" y="28232"/>
                  </a:lnTo>
                  <a:lnTo>
                    <a:pt x="141998" y="28206"/>
                  </a:lnTo>
                  <a:lnTo>
                    <a:pt x="142163" y="28155"/>
                  </a:lnTo>
                  <a:lnTo>
                    <a:pt x="142341" y="28079"/>
                  </a:lnTo>
                  <a:lnTo>
                    <a:pt x="165112" y="14922"/>
                  </a:lnTo>
                  <a:close/>
                </a:path>
                <a:path w="205740" h="63500">
                  <a:moveTo>
                    <a:pt x="182194" y="51066"/>
                  </a:moveTo>
                  <a:lnTo>
                    <a:pt x="180822" y="50266"/>
                  </a:lnTo>
                  <a:lnTo>
                    <a:pt x="180695" y="50355"/>
                  </a:lnTo>
                  <a:lnTo>
                    <a:pt x="180594" y="50482"/>
                  </a:lnTo>
                  <a:lnTo>
                    <a:pt x="180543" y="50736"/>
                  </a:lnTo>
                  <a:lnTo>
                    <a:pt x="180619" y="50876"/>
                  </a:lnTo>
                  <a:lnTo>
                    <a:pt x="180733" y="51003"/>
                  </a:lnTo>
                  <a:lnTo>
                    <a:pt x="180924" y="51117"/>
                  </a:lnTo>
                  <a:lnTo>
                    <a:pt x="181102" y="51168"/>
                  </a:lnTo>
                  <a:lnTo>
                    <a:pt x="181267" y="51206"/>
                  </a:lnTo>
                  <a:lnTo>
                    <a:pt x="181457" y="51231"/>
                  </a:lnTo>
                  <a:lnTo>
                    <a:pt x="181660" y="51219"/>
                  </a:lnTo>
                  <a:lnTo>
                    <a:pt x="181838" y="51193"/>
                  </a:lnTo>
                  <a:lnTo>
                    <a:pt x="182041" y="51130"/>
                  </a:lnTo>
                  <a:lnTo>
                    <a:pt x="182194" y="51066"/>
                  </a:lnTo>
                  <a:close/>
                </a:path>
                <a:path w="205740" h="63500">
                  <a:moveTo>
                    <a:pt x="196634" y="32893"/>
                  </a:moveTo>
                  <a:lnTo>
                    <a:pt x="195846" y="32397"/>
                  </a:lnTo>
                  <a:lnTo>
                    <a:pt x="195846" y="32931"/>
                  </a:lnTo>
                  <a:lnTo>
                    <a:pt x="173545" y="45808"/>
                  </a:lnTo>
                  <a:lnTo>
                    <a:pt x="151231" y="32943"/>
                  </a:lnTo>
                  <a:lnTo>
                    <a:pt x="173545" y="20053"/>
                  </a:lnTo>
                  <a:lnTo>
                    <a:pt x="195846" y="32931"/>
                  </a:lnTo>
                  <a:lnTo>
                    <a:pt x="195846" y="32397"/>
                  </a:lnTo>
                  <a:lnTo>
                    <a:pt x="173786" y="19659"/>
                  </a:lnTo>
                  <a:lnTo>
                    <a:pt x="173659" y="19634"/>
                  </a:lnTo>
                  <a:lnTo>
                    <a:pt x="173469" y="19596"/>
                  </a:lnTo>
                  <a:lnTo>
                    <a:pt x="173342" y="19621"/>
                  </a:lnTo>
                  <a:lnTo>
                    <a:pt x="150647" y="32753"/>
                  </a:lnTo>
                  <a:lnTo>
                    <a:pt x="150482" y="32918"/>
                  </a:lnTo>
                  <a:lnTo>
                    <a:pt x="150558" y="33058"/>
                  </a:lnTo>
                  <a:lnTo>
                    <a:pt x="173278" y="46177"/>
                  </a:lnTo>
                  <a:lnTo>
                    <a:pt x="173443" y="46266"/>
                  </a:lnTo>
                  <a:lnTo>
                    <a:pt x="173659" y="46266"/>
                  </a:lnTo>
                  <a:lnTo>
                    <a:pt x="173786" y="46215"/>
                  </a:lnTo>
                  <a:lnTo>
                    <a:pt x="196481" y="33096"/>
                  </a:lnTo>
                  <a:lnTo>
                    <a:pt x="196608" y="33007"/>
                  </a:lnTo>
                  <a:close/>
                </a:path>
                <a:path w="205740" h="63500">
                  <a:moveTo>
                    <a:pt x="205257" y="37528"/>
                  </a:moveTo>
                  <a:lnTo>
                    <a:pt x="205193" y="37350"/>
                  </a:lnTo>
                  <a:lnTo>
                    <a:pt x="205092" y="37223"/>
                  </a:lnTo>
                  <a:lnTo>
                    <a:pt x="204965" y="37147"/>
                  </a:lnTo>
                  <a:lnTo>
                    <a:pt x="204825" y="37071"/>
                  </a:lnTo>
                  <a:lnTo>
                    <a:pt x="204698" y="37020"/>
                  </a:lnTo>
                  <a:lnTo>
                    <a:pt x="204520" y="36995"/>
                  </a:lnTo>
                  <a:lnTo>
                    <a:pt x="204101" y="36982"/>
                  </a:lnTo>
                  <a:lnTo>
                    <a:pt x="203962" y="37007"/>
                  </a:lnTo>
                  <a:lnTo>
                    <a:pt x="203796" y="37058"/>
                  </a:lnTo>
                  <a:lnTo>
                    <a:pt x="203631" y="37122"/>
                  </a:lnTo>
                  <a:lnTo>
                    <a:pt x="180835" y="50266"/>
                  </a:lnTo>
                  <a:lnTo>
                    <a:pt x="182194" y="51066"/>
                  </a:lnTo>
                  <a:lnTo>
                    <a:pt x="204952" y="37934"/>
                  </a:lnTo>
                  <a:lnTo>
                    <a:pt x="205092" y="37846"/>
                  </a:lnTo>
                  <a:lnTo>
                    <a:pt x="205219" y="37668"/>
                  </a:lnTo>
                  <a:lnTo>
                    <a:pt x="205257" y="37528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819731" y="1478952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09">
                  <a:moveTo>
                    <a:pt x="23495" y="31419"/>
                  </a:moveTo>
                  <a:lnTo>
                    <a:pt x="21590" y="28752"/>
                  </a:lnTo>
                  <a:lnTo>
                    <a:pt x="21577" y="31483"/>
                  </a:lnTo>
                  <a:lnTo>
                    <a:pt x="21577" y="31788"/>
                  </a:lnTo>
                  <a:lnTo>
                    <a:pt x="16357" y="34798"/>
                  </a:lnTo>
                  <a:lnTo>
                    <a:pt x="15824" y="34798"/>
                  </a:lnTo>
                  <a:lnTo>
                    <a:pt x="10617" y="31788"/>
                  </a:lnTo>
                  <a:lnTo>
                    <a:pt x="10617" y="31483"/>
                  </a:lnTo>
                  <a:lnTo>
                    <a:pt x="13055" y="29019"/>
                  </a:lnTo>
                  <a:lnTo>
                    <a:pt x="13271" y="28917"/>
                  </a:lnTo>
                  <a:lnTo>
                    <a:pt x="13754" y="28765"/>
                  </a:lnTo>
                  <a:lnTo>
                    <a:pt x="14249" y="28638"/>
                  </a:lnTo>
                  <a:lnTo>
                    <a:pt x="15290" y="28486"/>
                  </a:lnTo>
                  <a:lnTo>
                    <a:pt x="15811" y="28460"/>
                  </a:lnTo>
                  <a:lnTo>
                    <a:pt x="16891" y="28486"/>
                  </a:lnTo>
                  <a:lnTo>
                    <a:pt x="17424" y="28549"/>
                  </a:lnTo>
                  <a:lnTo>
                    <a:pt x="17945" y="28638"/>
                  </a:lnTo>
                  <a:lnTo>
                    <a:pt x="18910" y="28917"/>
                  </a:lnTo>
                  <a:lnTo>
                    <a:pt x="19126" y="29019"/>
                  </a:lnTo>
                  <a:lnTo>
                    <a:pt x="19367" y="29070"/>
                  </a:lnTo>
                  <a:lnTo>
                    <a:pt x="19964" y="29400"/>
                  </a:lnTo>
                  <a:lnTo>
                    <a:pt x="20154" y="29502"/>
                  </a:lnTo>
                  <a:lnTo>
                    <a:pt x="20497" y="29743"/>
                  </a:lnTo>
                  <a:lnTo>
                    <a:pt x="21577" y="31483"/>
                  </a:lnTo>
                  <a:lnTo>
                    <a:pt x="21577" y="28752"/>
                  </a:lnTo>
                  <a:lnTo>
                    <a:pt x="16446" y="27355"/>
                  </a:lnTo>
                  <a:lnTo>
                    <a:pt x="15722" y="27355"/>
                  </a:lnTo>
                  <a:lnTo>
                    <a:pt x="14998" y="27393"/>
                  </a:lnTo>
                  <a:lnTo>
                    <a:pt x="14643" y="27444"/>
                  </a:lnTo>
                  <a:lnTo>
                    <a:pt x="14287" y="27470"/>
                  </a:lnTo>
                  <a:lnTo>
                    <a:pt x="9944" y="29260"/>
                  </a:lnTo>
                  <a:lnTo>
                    <a:pt x="9728" y="29425"/>
                  </a:lnTo>
                  <a:lnTo>
                    <a:pt x="8699" y="31419"/>
                  </a:lnTo>
                  <a:lnTo>
                    <a:pt x="8699" y="31838"/>
                  </a:lnTo>
                  <a:lnTo>
                    <a:pt x="11988" y="35179"/>
                  </a:lnTo>
                  <a:lnTo>
                    <a:pt x="12293" y="35306"/>
                  </a:lnTo>
                  <a:lnTo>
                    <a:pt x="15735" y="35902"/>
                  </a:lnTo>
                  <a:lnTo>
                    <a:pt x="17183" y="35864"/>
                  </a:lnTo>
                  <a:lnTo>
                    <a:pt x="23495" y="31838"/>
                  </a:lnTo>
                  <a:lnTo>
                    <a:pt x="23495" y="31419"/>
                  </a:lnTo>
                  <a:close/>
                </a:path>
                <a:path w="138429" h="80009">
                  <a:moveTo>
                    <a:pt x="23596" y="26771"/>
                  </a:moveTo>
                  <a:lnTo>
                    <a:pt x="22237" y="25984"/>
                  </a:lnTo>
                  <a:lnTo>
                    <a:pt x="22085" y="26098"/>
                  </a:lnTo>
                  <a:lnTo>
                    <a:pt x="21971" y="26250"/>
                  </a:lnTo>
                  <a:lnTo>
                    <a:pt x="21945" y="26416"/>
                  </a:lnTo>
                  <a:lnTo>
                    <a:pt x="22009" y="26568"/>
                  </a:lnTo>
                  <a:lnTo>
                    <a:pt x="22110" y="26695"/>
                  </a:lnTo>
                  <a:lnTo>
                    <a:pt x="22275" y="26784"/>
                  </a:lnTo>
                  <a:lnTo>
                    <a:pt x="22428" y="26860"/>
                  </a:lnTo>
                  <a:lnTo>
                    <a:pt x="22593" y="26911"/>
                  </a:lnTo>
                  <a:lnTo>
                    <a:pt x="22733" y="26924"/>
                  </a:lnTo>
                  <a:lnTo>
                    <a:pt x="23050" y="26936"/>
                  </a:lnTo>
                  <a:lnTo>
                    <a:pt x="23241" y="26911"/>
                  </a:lnTo>
                  <a:lnTo>
                    <a:pt x="23406" y="26860"/>
                  </a:lnTo>
                  <a:lnTo>
                    <a:pt x="23596" y="26771"/>
                  </a:lnTo>
                  <a:close/>
                </a:path>
                <a:path w="138429" h="80009">
                  <a:moveTo>
                    <a:pt x="39319" y="44297"/>
                  </a:moveTo>
                  <a:lnTo>
                    <a:pt x="29298" y="41097"/>
                  </a:lnTo>
                  <a:lnTo>
                    <a:pt x="29121" y="41033"/>
                  </a:lnTo>
                  <a:lnTo>
                    <a:pt x="22453" y="37160"/>
                  </a:lnTo>
                  <a:lnTo>
                    <a:pt x="22326" y="37071"/>
                  </a:lnTo>
                  <a:lnTo>
                    <a:pt x="22199" y="37020"/>
                  </a:lnTo>
                  <a:lnTo>
                    <a:pt x="22021" y="36995"/>
                  </a:lnTo>
                  <a:lnTo>
                    <a:pt x="21640" y="36982"/>
                  </a:lnTo>
                  <a:lnTo>
                    <a:pt x="21463" y="37007"/>
                  </a:lnTo>
                  <a:lnTo>
                    <a:pt x="21297" y="37058"/>
                  </a:lnTo>
                  <a:lnTo>
                    <a:pt x="21132" y="37134"/>
                  </a:lnTo>
                  <a:lnTo>
                    <a:pt x="20980" y="37223"/>
                  </a:lnTo>
                  <a:lnTo>
                    <a:pt x="20878" y="37363"/>
                  </a:lnTo>
                  <a:lnTo>
                    <a:pt x="20815" y="37515"/>
                  </a:lnTo>
                  <a:lnTo>
                    <a:pt x="20840" y="37642"/>
                  </a:lnTo>
                  <a:lnTo>
                    <a:pt x="20904" y="37782"/>
                  </a:lnTo>
                  <a:lnTo>
                    <a:pt x="21082" y="37922"/>
                  </a:lnTo>
                  <a:lnTo>
                    <a:pt x="27927" y="41897"/>
                  </a:lnTo>
                  <a:lnTo>
                    <a:pt x="28054" y="41948"/>
                  </a:lnTo>
                  <a:lnTo>
                    <a:pt x="28206" y="41986"/>
                  </a:lnTo>
                  <a:lnTo>
                    <a:pt x="28346" y="42037"/>
                  </a:lnTo>
                  <a:lnTo>
                    <a:pt x="38379" y="45250"/>
                  </a:lnTo>
                  <a:lnTo>
                    <a:pt x="39319" y="44297"/>
                  </a:lnTo>
                  <a:close/>
                </a:path>
                <a:path w="138429" h="80009">
                  <a:moveTo>
                    <a:pt x="39827" y="44729"/>
                  </a:moveTo>
                  <a:lnTo>
                    <a:pt x="39776" y="44602"/>
                  </a:lnTo>
                  <a:lnTo>
                    <a:pt x="39573" y="44424"/>
                  </a:lnTo>
                  <a:lnTo>
                    <a:pt x="39433" y="44348"/>
                  </a:lnTo>
                  <a:lnTo>
                    <a:pt x="38392" y="45250"/>
                  </a:lnTo>
                  <a:lnTo>
                    <a:pt x="38519" y="45300"/>
                  </a:lnTo>
                  <a:lnTo>
                    <a:pt x="38696" y="45326"/>
                  </a:lnTo>
                  <a:lnTo>
                    <a:pt x="38989" y="45326"/>
                  </a:lnTo>
                  <a:lnTo>
                    <a:pt x="39128" y="45313"/>
                  </a:lnTo>
                  <a:lnTo>
                    <a:pt x="39255" y="45288"/>
                  </a:lnTo>
                  <a:lnTo>
                    <a:pt x="39420" y="45237"/>
                  </a:lnTo>
                  <a:lnTo>
                    <a:pt x="39560" y="45161"/>
                  </a:lnTo>
                  <a:lnTo>
                    <a:pt x="39687" y="45085"/>
                  </a:lnTo>
                  <a:lnTo>
                    <a:pt x="39776" y="44945"/>
                  </a:lnTo>
                  <a:lnTo>
                    <a:pt x="39827" y="44805"/>
                  </a:lnTo>
                  <a:close/>
                </a:path>
                <a:path w="138429" h="80009">
                  <a:moveTo>
                    <a:pt x="45504" y="50660"/>
                  </a:moveTo>
                  <a:lnTo>
                    <a:pt x="45440" y="50507"/>
                  </a:lnTo>
                  <a:lnTo>
                    <a:pt x="45326" y="50380"/>
                  </a:lnTo>
                  <a:lnTo>
                    <a:pt x="38404" y="46355"/>
                  </a:lnTo>
                  <a:lnTo>
                    <a:pt x="38252" y="46278"/>
                  </a:lnTo>
                  <a:lnTo>
                    <a:pt x="38125" y="46228"/>
                  </a:lnTo>
                  <a:lnTo>
                    <a:pt x="37960" y="46202"/>
                  </a:lnTo>
                  <a:lnTo>
                    <a:pt x="37566" y="46189"/>
                  </a:lnTo>
                  <a:lnTo>
                    <a:pt x="37388" y="46215"/>
                  </a:lnTo>
                  <a:lnTo>
                    <a:pt x="37223" y="46266"/>
                  </a:lnTo>
                  <a:lnTo>
                    <a:pt x="37058" y="46342"/>
                  </a:lnTo>
                  <a:lnTo>
                    <a:pt x="36906" y="46431"/>
                  </a:lnTo>
                  <a:lnTo>
                    <a:pt x="36804" y="46558"/>
                  </a:lnTo>
                  <a:lnTo>
                    <a:pt x="36753" y="46685"/>
                  </a:lnTo>
                  <a:lnTo>
                    <a:pt x="36753" y="46812"/>
                  </a:lnTo>
                  <a:lnTo>
                    <a:pt x="36804" y="46939"/>
                  </a:lnTo>
                  <a:lnTo>
                    <a:pt x="36906" y="47066"/>
                  </a:lnTo>
                  <a:lnTo>
                    <a:pt x="37033" y="47142"/>
                  </a:lnTo>
                  <a:lnTo>
                    <a:pt x="43853" y="51092"/>
                  </a:lnTo>
                  <a:lnTo>
                    <a:pt x="44005" y="51168"/>
                  </a:lnTo>
                  <a:lnTo>
                    <a:pt x="44132" y="51193"/>
                  </a:lnTo>
                  <a:lnTo>
                    <a:pt x="44297" y="51244"/>
                  </a:lnTo>
                  <a:lnTo>
                    <a:pt x="44691" y="51257"/>
                  </a:lnTo>
                  <a:lnTo>
                    <a:pt x="44869" y="51231"/>
                  </a:lnTo>
                  <a:lnTo>
                    <a:pt x="45034" y="51181"/>
                  </a:lnTo>
                  <a:lnTo>
                    <a:pt x="45199" y="51104"/>
                  </a:lnTo>
                  <a:lnTo>
                    <a:pt x="45326" y="51003"/>
                  </a:lnTo>
                  <a:lnTo>
                    <a:pt x="45466" y="50825"/>
                  </a:lnTo>
                  <a:lnTo>
                    <a:pt x="45504" y="50660"/>
                  </a:lnTo>
                  <a:close/>
                </a:path>
                <a:path w="138429" h="80009">
                  <a:moveTo>
                    <a:pt x="46659" y="13195"/>
                  </a:moveTo>
                  <a:lnTo>
                    <a:pt x="46596" y="13055"/>
                  </a:lnTo>
                  <a:lnTo>
                    <a:pt x="46469" y="12903"/>
                  </a:lnTo>
                  <a:lnTo>
                    <a:pt x="46329" y="12827"/>
                  </a:lnTo>
                  <a:lnTo>
                    <a:pt x="46177" y="12750"/>
                  </a:lnTo>
                  <a:lnTo>
                    <a:pt x="46012" y="12700"/>
                  </a:lnTo>
                  <a:lnTo>
                    <a:pt x="45821" y="12687"/>
                  </a:lnTo>
                  <a:lnTo>
                    <a:pt x="45643" y="12674"/>
                  </a:lnTo>
                  <a:lnTo>
                    <a:pt x="45453" y="12687"/>
                  </a:lnTo>
                  <a:lnTo>
                    <a:pt x="45313" y="12712"/>
                  </a:lnTo>
                  <a:lnTo>
                    <a:pt x="45148" y="12763"/>
                  </a:lnTo>
                  <a:lnTo>
                    <a:pt x="45008" y="12839"/>
                  </a:lnTo>
                  <a:lnTo>
                    <a:pt x="46367" y="13627"/>
                  </a:lnTo>
                  <a:lnTo>
                    <a:pt x="46494" y="13550"/>
                  </a:lnTo>
                  <a:lnTo>
                    <a:pt x="46596" y="13423"/>
                  </a:lnTo>
                  <a:lnTo>
                    <a:pt x="46659" y="13258"/>
                  </a:lnTo>
                  <a:close/>
                </a:path>
                <a:path w="138429" h="80009">
                  <a:moveTo>
                    <a:pt x="57746" y="29921"/>
                  </a:moveTo>
                  <a:lnTo>
                    <a:pt x="55600" y="29260"/>
                  </a:lnTo>
                  <a:lnTo>
                    <a:pt x="55410" y="29222"/>
                  </a:lnTo>
                  <a:lnTo>
                    <a:pt x="54991" y="29210"/>
                  </a:lnTo>
                  <a:lnTo>
                    <a:pt x="54165" y="29222"/>
                  </a:lnTo>
                  <a:lnTo>
                    <a:pt x="53975" y="29260"/>
                  </a:lnTo>
                  <a:lnTo>
                    <a:pt x="53771" y="29273"/>
                  </a:lnTo>
                  <a:lnTo>
                    <a:pt x="53365" y="29349"/>
                  </a:lnTo>
                  <a:lnTo>
                    <a:pt x="53187" y="29400"/>
                  </a:lnTo>
                  <a:lnTo>
                    <a:pt x="52997" y="29438"/>
                  </a:lnTo>
                  <a:lnTo>
                    <a:pt x="52628" y="29552"/>
                  </a:lnTo>
                  <a:lnTo>
                    <a:pt x="52463" y="29629"/>
                  </a:lnTo>
                  <a:lnTo>
                    <a:pt x="52285" y="29692"/>
                  </a:lnTo>
                  <a:lnTo>
                    <a:pt x="51968" y="29832"/>
                  </a:lnTo>
                  <a:lnTo>
                    <a:pt x="51828" y="29921"/>
                  </a:lnTo>
                  <a:lnTo>
                    <a:pt x="51676" y="29997"/>
                  </a:lnTo>
                  <a:lnTo>
                    <a:pt x="50685" y="31153"/>
                  </a:lnTo>
                  <a:lnTo>
                    <a:pt x="50634" y="31280"/>
                  </a:lnTo>
                  <a:lnTo>
                    <a:pt x="50596" y="31508"/>
                  </a:lnTo>
                  <a:lnTo>
                    <a:pt x="50596" y="31737"/>
                  </a:lnTo>
                  <a:lnTo>
                    <a:pt x="50634" y="31991"/>
                  </a:lnTo>
                  <a:lnTo>
                    <a:pt x="50711" y="32219"/>
                  </a:lnTo>
                  <a:lnTo>
                    <a:pt x="50838" y="32435"/>
                  </a:lnTo>
                  <a:lnTo>
                    <a:pt x="50990" y="32664"/>
                  </a:lnTo>
                  <a:lnTo>
                    <a:pt x="51193" y="32880"/>
                  </a:lnTo>
                  <a:lnTo>
                    <a:pt x="51422" y="33070"/>
                  </a:lnTo>
                  <a:lnTo>
                    <a:pt x="51828" y="33350"/>
                  </a:lnTo>
                  <a:lnTo>
                    <a:pt x="53187" y="32537"/>
                  </a:lnTo>
                  <a:lnTo>
                    <a:pt x="52971" y="32410"/>
                  </a:lnTo>
                  <a:lnTo>
                    <a:pt x="52844" y="32308"/>
                  </a:lnTo>
                  <a:lnTo>
                    <a:pt x="52654" y="32067"/>
                  </a:lnTo>
                  <a:lnTo>
                    <a:pt x="52603" y="31940"/>
                  </a:lnTo>
                  <a:lnTo>
                    <a:pt x="52539" y="31699"/>
                  </a:lnTo>
                  <a:lnTo>
                    <a:pt x="52565" y="31369"/>
                  </a:lnTo>
                  <a:lnTo>
                    <a:pt x="52654" y="31191"/>
                  </a:lnTo>
                  <a:lnTo>
                    <a:pt x="54673" y="30340"/>
                  </a:lnTo>
                  <a:lnTo>
                    <a:pt x="55219" y="30353"/>
                  </a:lnTo>
                  <a:lnTo>
                    <a:pt x="55651" y="30416"/>
                  </a:lnTo>
                  <a:lnTo>
                    <a:pt x="55943" y="30505"/>
                  </a:lnTo>
                  <a:lnTo>
                    <a:pt x="56299" y="30657"/>
                  </a:lnTo>
                  <a:lnTo>
                    <a:pt x="57746" y="29921"/>
                  </a:lnTo>
                  <a:close/>
                </a:path>
                <a:path w="138429" h="80009">
                  <a:moveTo>
                    <a:pt x="58966" y="31521"/>
                  </a:moveTo>
                  <a:lnTo>
                    <a:pt x="58940" y="31280"/>
                  </a:lnTo>
                  <a:lnTo>
                    <a:pt x="58737" y="30822"/>
                  </a:lnTo>
                  <a:lnTo>
                    <a:pt x="58381" y="30391"/>
                  </a:lnTo>
                  <a:lnTo>
                    <a:pt x="58254" y="30302"/>
                  </a:lnTo>
                  <a:lnTo>
                    <a:pt x="57886" y="30010"/>
                  </a:lnTo>
                  <a:lnTo>
                    <a:pt x="57746" y="29933"/>
                  </a:lnTo>
                  <a:lnTo>
                    <a:pt x="56375" y="30721"/>
                  </a:lnTo>
                  <a:lnTo>
                    <a:pt x="56591" y="30873"/>
                  </a:lnTo>
                  <a:lnTo>
                    <a:pt x="57048" y="31584"/>
                  </a:lnTo>
                  <a:lnTo>
                    <a:pt x="56984" y="31953"/>
                  </a:lnTo>
                  <a:lnTo>
                    <a:pt x="56718" y="32308"/>
                  </a:lnTo>
                  <a:lnTo>
                    <a:pt x="56591" y="32410"/>
                  </a:lnTo>
                  <a:lnTo>
                    <a:pt x="56134" y="32689"/>
                  </a:lnTo>
                  <a:lnTo>
                    <a:pt x="55549" y="32867"/>
                  </a:lnTo>
                  <a:lnTo>
                    <a:pt x="54902" y="32931"/>
                  </a:lnTo>
                  <a:lnTo>
                    <a:pt x="54457" y="32918"/>
                  </a:lnTo>
                  <a:lnTo>
                    <a:pt x="53187" y="32550"/>
                  </a:lnTo>
                  <a:lnTo>
                    <a:pt x="51828" y="33350"/>
                  </a:lnTo>
                  <a:lnTo>
                    <a:pt x="54571" y="34061"/>
                  </a:lnTo>
                  <a:lnTo>
                    <a:pt x="54991" y="34061"/>
                  </a:lnTo>
                  <a:lnTo>
                    <a:pt x="58254" y="32969"/>
                  </a:lnTo>
                  <a:lnTo>
                    <a:pt x="58381" y="32867"/>
                  </a:lnTo>
                  <a:lnTo>
                    <a:pt x="58572" y="32677"/>
                  </a:lnTo>
                  <a:lnTo>
                    <a:pt x="58737" y="32448"/>
                  </a:lnTo>
                  <a:lnTo>
                    <a:pt x="58940" y="31991"/>
                  </a:lnTo>
                  <a:lnTo>
                    <a:pt x="58966" y="31750"/>
                  </a:lnTo>
                  <a:lnTo>
                    <a:pt x="58966" y="31521"/>
                  </a:lnTo>
                  <a:close/>
                </a:path>
                <a:path w="138429" h="80009">
                  <a:moveTo>
                    <a:pt x="60706" y="28206"/>
                  </a:moveTo>
                  <a:lnTo>
                    <a:pt x="55194" y="26809"/>
                  </a:lnTo>
                  <a:lnTo>
                    <a:pt x="54368" y="26809"/>
                  </a:lnTo>
                  <a:lnTo>
                    <a:pt x="46418" y="31381"/>
                  </a:lnTo>
                  <a:lnTo>
                    <a:pt x="46418" y="31877"/>
                  </a:lnTo>
                  <a:lnTo>
                    <a:pt x="48869" y="35052"/>
                  </a:lnTo>
                  <a:lnTo>
                    <a:pt x="49314" y="34798"/>
                  </a:lnTo>
                  <a:lnTo>
                    <a:pt x="48577" y="34302"/>
                  </a:lnTo>
                  <a:lnTo>
                    <a:pt x="48145" y="33947"/>
                  </a:lnTo>
                  <a:lnTo>
                    <a:pt x="47066" y="31864"/>
                  </a:lnTo>
                  <a:lnTo>
                    <a:pt x="47066" y="31419"/>
                  </a:lnTo>
                  <a:lnTo>
                    <a:pt x="51828" y="27533"/>
                  </a:lnTo>
                  <a:lnTo>
                    <a:pt x="52184" y="27432"/>
                  </a:lnTo>
                  <a:lnTo>
                    <a:pt x="52908" y="27305"/>
                  </a:lnTo>
                  <a:lnTo>
                    <a:pt x="53644" y="27216"/>
                  </a:lnTo>
                  <a:lnTo>
                    <a:pt x="54406" y="27178"/>
                  </a:lnTo>
                  <a:lnTo>
                    <a:pt x="55918" y="27216"/>
                  </a:lnTo>
                  <a:lnTo>
                    <a:pt x="56667" y="27305"/>
                  </a:lnTo>
                  <a:lnTo>
                    <a:pt x="57391" y="27432"/>
                  </a:lnTo>
                  <a:lnTo>
                    <a:pt x="57746" y="27533"/>
                  </a:lnTo>
                  <a:lnTo>
                    <a:pt x="58089" y="27597"/>
                  </a:lnTo>
                  <a:lnTo>
                    <a:pt x="59080" y="27927"/>
                  </a:lnTo>
                  <a:lnTo>
                    <a:pt x="59982" y="28321"/>
                  </a:lnTo>
                  <a:lnTo>
                    <a:pt x="60248" y="28486"/>
                  </a:lnTo>
                  <a:lnTo>
                    <a:pt x="60706" y="28206"/>
                  </a:lnTo>
                  <a:close/>
                </a:path>
                <a:path w="138429" h="80009">
                  <a:moveTo>
                    <a:pt x="62191" y="53759"/>
                  </a:moveTo>
                  <a:lnTo>
                    <a:pt x="60286" y="51092"/>
                  </a:lnTo>
                  <a:lnTo>
                    <a:pt x="60274" y="53822"/>
                  </a:lnTo>
                  <a:lnTo>
                    <a:pt x="60274" y="54114"/>
                  </a:lnTo>
                  <a:lnTo>
                    <a:pt x="57835" y="56578"/>
                  </a:lnTo>
                  <a:lnTo>
                    <a:pt x="57619" y="56680"/>
                  </a:lnTo>
                  <a:lnTo>
                    <a:pt x="57137" y="56832"/>
                  </a:lnTo>
                  <a:lnTo>
                    <a:pt x="56121" y="57048"/>
                  </a:lnTo>
                  <a:lnTo>
                    <a:pt x="55600" y="57111"/>
                  </a:lnTo>
                  <a:lnTo>
                    <a:pt x="55054" y="57137"/>
                  </a:lnTo>
                  <a:lnTo>
                    <a:pt x="54000" y="57111"/>
                  </a:lnTo>
                  <a:lnTo>
                    <a:pt x="53454" y="57048"/>
                  </a:lnTo>
                  <a:lnTo>
                    <a:pt x="52705" y="56896"/>
                  </a:lnTo>
                  <a:lnTo>
                    <a:pt x="51981" y="56680"/>
                  </a:lnTo>
                  <a:lnTo>
                    <a:pt x="51765" y="56578"/>
                  </a:lnTo>
                  <a:lnTo>
                    <a:pt x="51523" y="56515"/>
                  </a:lnTo>
                  <a:lnTo>
                    <a:pt x="51117" y="56324"/>
                  </a:lnTo>
                  <a:lnTo>
                    <a:pt x="50927" y="56210"/>
                  </a:lnTo>
                  <a:lnTo>
                    <a:pt x="49314" y="54127"/>
                  </a:lnTo>
                  <a:lnTo>
                    <a:pt x="49314" y="53835"/>
                  </a:lnTo>
                  <a:lnTo>
                    <a:pt x="50927" y="51752"/>
                  </a:lnTo>
                  <a:lnTo>
                    <a:pt x="51104" y="51625"/>
                  </a:lnTo>
                  <a:lnTo>
                    <a:pt x="51523" y="51435"/>
                  </a:lnTo>
                  <a:lnTo>
                    <a:pt x="51752" y="51371"/>
                  </a:lnTo>
                  <a:lnTo>
                    <a:pt x="51968" y="51269"/>
                  </a:lnTo>
                  <a:lnTo>
                    <a:pt x="52451" y="51117"/>
                  </a:lnTo>
                  <a:lnTo>
                    <a:pt x="53454" y="50901"/>
                  </a:lnTo>
                  <a:lnTo>
                    <a:pt x="53987" y="50838"/>
                  </a:lnTo>
                  <a:lnTo>
                    <a:pt x="54508" y="50812"/>
                  </a:lnTo>
                  <a:lnTo>
                    <a:pt x="55587" y="50838"/>
                  </a:lnTo>
                  <a:lnTo>
                    <a:pt x="56121" y="50901"/>
                  </a:lnTo>
                  <a:lnTo>
                    <a:pt x="56883" y="51054"/>
                  </a:lnTo>
                  <a:lnTo>
                    <a:pt x="57607" y="51269"/>
                  </a:lnTo>
                  <a:lnTo>
                    <a:pt x="57823" y="51371"/>
                  </a:lnTo>
                  <a:lnTo>
                    <a:pt x="58039" y="51435"/>
                  </a:lnTo>
                  <a:lnTo>
                    <a:pt x="58458" y="51625"/>
                  </a:lnTo>
                  <a:lnTo>
                    <a:pt x="58661" y="51752"/>
                  </a:lnTo>
                  <a:lnTo>
                    <a:pt x="59194" y="52082"/>
                  </a:lnTo>
                  <a:lnTo>
                    <a:pt x="59499" y="52349"/>
                  </a:lnTo>
                  <a:lnTo>
                    <a:pt x="59855" y="52755"/>
                  </a:lnTo>
                  <a:lnTo>
                    <a:pt x="60121" y="53200"/>
                  </a:lnTo>
                  <a:lnTo>
                    <a:pt x="60274" y="53822"/>
                  </a:lnTo>
                  <a:lnTo>
                    <a:pt x="60274" y="51092"/>
                  </a:lnTo>
                  <a:lnTo>
                    <a:pt x="60020" y="50952"/>
                  </a:lnTo>
                  <a:lnTo>
                    <a:pt x="56222" y="49796"/>
                  </a:lnTo>
                  <a:lnTo>
                    <a:pt x="55867" y="49745"/>
                  </a:lnTo>
                  <a:lnTo>
                    <a:pt x="55143" y="49707"/>
                  </a:lnTo>
                  <a:lnTo>
                    <a:pt x="54419" y="49707"/>
                  </a:lnTo>
                  <a:lnTo>
                    <a:pt x="53695" y="49745"/>
                  </a:lnTo>
                  <a:lnTo>
                    <a:pt x="53340" y="49796"/>
                  </a:lnTo>
                  <a:lnTo>
                    <a:pt x="52984" y="49822"/>
                  </a:lnTo>
                  <a:lnTo>
                    <a:pt x="47536" y="53149"/>
                  </a:lnTo>
                  <a:lnTo>
                    <a:pt x="47447" y="53352"/>
                  </a:lnTo>
                  <a:lnTo>
                    <a:pt x="47396" y="53771"/>
                  </a:lnTo>
                  <a:lnTo>
                    <a:pt x="47396" y="54190"/>
                  </a:lnTo>
                  <a:lnTo>
                    <a:pt x="47447" y="54622"/>
                  </a:lnTo>
                  <a:lnTo>
                    <a:pt x="47536" y="54800"/>
                  </a:lnTo>
                  <a:lnTo>
                    <a:pt x="47586" y="55016"/>
                  </a:lnTo>
                  <a:lnTo>
                    <a:pt x="54432" y="58242"/>
                  </a:lnTo>
                  <a:lnTo>
                    <a:pt x="55880" y="58204"/>
                  </a:lnTo>
                  <a:lnTo>
                    <a:pt x="62191" y="54178"/>
                  </a:lnTo>
                  <a:lnTo>
                    <a:pt x="62191" y="53759"/>
                  </a:lnTo>
                  <a:close/>
                </a:path>
                <a:path w="138429" h="80009">
                  <a:moveTo>
                    <a:pt x="62191" y="9080"/>
                  </a:moveTo>
                  <a:lnTo>
                    <a:pt x="60286" y="6413"/>
                  </a:lnTo>
                  <a:lnTo>
                    <a:pt x="60274" y="9144"/>
                  </a:lnTo>
                  <a:lnTo>
                    <a:pt x="60274" y="9448"/>
                  </a:lnTo>
                  <a:lnTo>
                    <a:pt x="55054" y="12458"/>
                  </a:lnTo>
                  <a:lnTo>
                    <a:pt x="54521" y="12458"/>
                  </a:lnTo>
                  <a:lnTo>
                    <a:pt x="53454" y="12369"/>
                  </a:lnTo>
                  <a:lnTo>
                    <a:pt x="52451" y="12153"/>
                  </a:lnTo>
                  <a:lnTo>
                    <a:pt x="51981" y="12014"/>
                  </a:lnTo>
                  <a:lnTo>
                    <a:pt x="51765" y="11912"/>
                  </a:lnTo>
                  <a:lnTo>
                    <a:pt x="51523" y="11836"/>
                  </a:lnTo>
                  <a:lnTo>
                    <a:pt x="49314" y="9448"/>
                  </a:lnTo>
                  <a:lnTo>
                    <a:pt x="49314" y="9144"/>
                  </a:lnTo>
                  <a:lnTo>
                    <a:pt x="50241" y="7543"/>
                  </a:lnTo>
                  <a:lnTo>
                    <a:pt x="50380" y="7404"/>
                  </a:lnTo>
                  <a:lnTo>
                    <a:pt x="50723" y="7162"/>
                  </a:lnTo>
                  <a:lnTo>
                    <a:pt x="51523" y="6756"/>
                  </a:lnTo>
                  <a:lnTo>
                    <a:pt x="51752" y="6680"/>
                  </a:lnTo>
                  <a:lnTo>
                    <a:pt x="51968" y="6578"/>
                  </a:lnTo>
                  <a:lnTo>
                    <a:pt x="52451" y="6426"/>
                  </a:lnTo>
                  <a:lnTo>
                    <a:pt x="53454" y="6223"/>
                  </a:lnTo>
                  <a:lnTo>
                    <a:pt x="54508" y="6134"/>
                  </a:lnTo>
                  <a:lnTo>
                    <a:pt x="55054" y="6134"/>
                  </a:lnTo>
                  <a:lnTo>
                    <a:pt x="56121" y="6223"/>
                  </a:lnTo>
                  <a:lnTo>
                    <a:pt x="56883" y="6388"/>
                  </a:lnTo>
                  <a:lnTo>
                    <a:pt x="57137" y="6426"/>
                  </a:lnTo>
                  <a:lnTo>
                    <a:pt x="60274" y="9144"/>
                  </a:lnTo>
                  <a:lnTo>
                    <a:pt x="60274" y="6413"/>
                  </a:lnTo>
                  <a:lnTo>
                    <a:pt x="60020" y="6273"/>
                  </a:lnTo>
                  <a:lnTo>
                    <a:pt x="59766" y="6121"/>
                  </a:lnTo>
                  <a:lnTo>
                    <a:pt x="59194" y="5854"/>
                  </a:lnTo>
                  <a:lnTo>
                    <a:pt x="57950" y="5422"/>
                  </a:lnTo>
                  <a:lnTo>
                    <a:pt x="56591" y="5143"/>
                  </a:lnTo>
                  <a:lnTo>
                    <a:pt x="55867" y="5054"/>
                  </a:lnTo>
                  <a:lnTo>
                    <a:pt x="55143" y="5016"/>
                  </a:lnTo>
                  <a:lnTo>
                    <a:pt x="54419" y="5016"/>
                  </a:lnTo>
                  <a:lnTo>
                    <a:pt x="47536" y="8458"/>
                  </a:lnTo>
                  <a:lnTo>
                    <a:pt x="47447" y="8661"/>
                  </a:lnTo>
                  <a:lnTo>
                    <a:pt x="47396" y="9080"/>
                  </a:lnTo>
                  <a:lnTo>
                    <a:pt x="47396" y="9499"/>
                  </a:lnTo>
                  <a:lnTo>
                    <a:pt x="47447" y="9931"/>
                  </a:lnTo>
                  <a:lnTo>
                    <a:pt x="47536" y="10134"/>
                  </a:lnTo>
                  <a:lnTo>
                    <a:pt x="47586" y="10325"/>
                  </a:lnTo>
                  <a:lnTo>
                    <a:pt x="50685" y="12839"/>
                  </a:lnTo>
                  <a:lnTo>
                    <a:pt x="50990" y="12966"/>
                  </a:lnTo>
                  <a:lnTo>
                    <a:pt x="51955" y="13246"/>
                  </a:lnTo>
                  <a:lnTo>
                    <a:pt x="52997" y="13449"/>
                  </a:lnTo>
                  <a:lnTo>
                    <a:pt x="53708" y="13538"/>
                  </a:lnTo>
                  <a:lnTo>
                    <a:pt x="54432" y="13563"/>
                  </a:lnTo>
                  <a:lnTo>
                    <a:pt x="55880" y="13538"/>
                  </a:lnTo>
                  <a:lnTo>
                    <a:pt x="62191" y="9499"/>
                  </a:lnTo>
                  <a:lnTo>
                    <a:pt x="62191" y="9080"/>
                  </a:lnTo>
                  <a:close/>
                </a:path>
                <a:path w="138429" h="80009">
                  <a:moveTo>
                    <a:pt x="63157" y="31394"/>
                  </a:moveTo>
                  <a:lnTo>
                    <a:pt x="60706" y="28219"/>
                  </a:lnTo>
                  <a:lnTo>
                    <a:pt x="60248" y="28486"/>
                  </a:lnTo>
                  <a:lnTo>
                    <a:pt x="60998" y="28981"/>
                  </a:lnTo>
                  <a:lnTo>
                    <a:pt x="61417" y="29337"/>
                  </a:lnTo>
                  <a:lnTo>
                    <a:pt x="62509" y="31419"/>
                  </a:lnTo>
                  <a:lnTo>
                    <a:pt x="62509" y="31864"/>
                  </a:lnTo>
                  <a:lnTo>
                    <a:pt x="59067" y="35331"/>
                  </a:lnTo>
                  <a:lnTo>
                    <a:pt x="58762" y="35471"/>
                  </a:lnTo>
                  <a:lnTo>
                    <a:pt x="58089" y="35674"/>
                  </a:lnTo>
                  <a:lnTo>
                    <a:pt x="56667" y="35966"/>
                  </a:lnTo>
                  <a:lnTo>
                    <a:pt x="55918" y="36068"/>
                  </a:lnTo>
                  <a:lnTo>
                    <a:pt x="55156" y="36093"/>
                  </a:lnTo>
                  <a:lnTo>
                    <a:pt x="53644" y="36068"/>
                  </a:lnTo>
                  <a:lnTo>
                    <a:pt x="49314" y="34798"/>
                  </a:lnTo>
                  <a:lnTo>
                    <a:pt x="48869" y="35064"/>
                  </a:lnTo>
                  <a:lnTo>
                    <a:pt x="54368" y="36461"/>
                  </a:lnTo>
                  <a:lnTo>
                    <a:pt x="55194" y="36461"/>
                  </a:lnTo>
                  <a:lnTo>
                    <a:pt x="63157" y="31889"/>
                  </a:lnTo>
                  <a:lnTo>
                    <a:pt x="63157" y="31394"/>
                  </a:lnTo>
                  <a:close/>
                </a:path>
                <a:path w="138429" h="80009">
                  <a:moveTo>
                    <a:pt x="78295" y="30975"/>
                  </a:moveTo>
                  <a:lnTo>
                    <a:pt x="78066" y="29641"/>
                  </a:lnTo>
                  <a:lnTo>
                    <a:pt x="77609" y="28333"/>
                  </a:lnTo>
                  <a:lnTo>
                    <a:pt x="76949" y="27051"/>
                  </a:lnTo>
                  <a:lnTo>
                    <a:pt x="76365" y="26250"/>
                  </a:lnTo>
                  <a:lnTo>
                    <a:pt x="76365" y="31026"/>
                  </a:lnTo>
                  <a:lnTo>
                    <a:pt x="76365" y="32245"/>
                  </a:lnTo>
                  <a:lnTo>
                    <a:pt x="55854" y="44081"/>
                  </a:lnTo>
                  <a:lnTo>
                    <a:pt x="51625" y="43967"/>
                  </a:lnTo>
                  <a:lnTo>
                    <a:pt x="39547" y="40449"/>
                  </a:lnTo>
                  <a:lnTo>
                    <a:pt x="33223" y="32245"/>
                  </a:lnTo>
                  <a:lnTo>
                    <a:pt x="33223" y="31026"/>
                  </a:lnTo>
                  <a:lnTo>
                    <a:pt x="53733" y="19189"/>
                  </a:lnTo>
                  <a:lnTo>
                    <a:pt x="57950" y="19291"/>
                  </a:lnTo>
                  <a:lnTo>
                    <a:pt x="76365" y="31026"/>
                  </a:lnTo>
                  <a:lnTo>
                    <a:pt x="76365" y="26250"/>
                  </a:lnTo>
                  <a:lnTo>
                    <a:pt x="71412" y="22047"/>
                  </a:lnTo>
                  <a:lnTo>
                    <a:pt x="70726" y="22428"/>
                  </a:lnTo>
                  <a:lnTo>
                    <a:pt x="71412" y="22034"/>
                  </a:lnTo>
                  <a:lnTo>
                    <a:pt x="55943" y="18059"/>
                  </a:lnTo>
                  <a:lnTo>
                    <a:pt x="53632" y="18059"/>
                  </a:lnTo>
                  <a:lnTo>
                    <a:pt x="31292" y="30962"/>
                  </a:lnTo>
                  <a:lnTo>
                    <a:pt x="31292" y="32283"/>
                  </a:lnTo>
                  <a:lnTo>
                    <a:pt x="38176" y="41211"/>
                  </a:lnTo>
                  <a:lnTo>
                    <a:pt x="38862" y="40830"/>
                  </a:lnTo>
                  <a:lnTo>
                    <a:pt x="38176" y="41224"/>
                  </a:lnTo>
                  <a:lnTo>
                    <a:pt x="53644" y="45199"/>
                  </a:lnTo>
                  <a:lnTo>
                    <a:pt x="55956" y="45199"/>
                  </a:lnTo>
                  <a:lnTo>
                    <a:pt x="78295" y="32296"/>
                  </a:lnTo>
                  <a:lnTo>
                    <a:pt x="78295" y="30975"/>
                  </a:lnTo>
                  <a:close/>
                </a:path>
                <a:path w="138429" h="80009">
                  <a:moveTo>
                    <a:pt x="99745" y="30772"/>
                  </a:moveTo>
                  <a:lnTo>
                    <a:pt x="97840" y="28105"/>
                  </a:lnTo>
                  <a:lnTo>
                    <a:pt x="97828" y="30822"/>
                  </a:lnTo>
                  <a:lnTo>
                    <a:pt x="97828" y="31127"/>
                  </a:lnTo>
                  <a:lnTo>
                    <a:pt x="92608" y="34137"/>
                  </a:lnTo>
                  <a:lnTo>
                    <a:pt x="92075" y="34137"/>
                  </a:lnTo>
                  <a:lnTo>
                    <a:pt x="91008" y="34048"/>
                  </a:lnTo>
                  <a:lnTo>
                    <a:pt x="90004" y="33832"/>
                  </a:lnTo>
                  <a:lnTo>
                    <a:pt x="89535" y="33693"/>
                  </a:lnTo>
                  <a:lnTo>
                    <a:pt x="89319" y="33591"/>
                  </a:lnTo>
                  <a:lnTo>
                    <a:pt x="89077" y="33515"/>
                  </a:lnTo>
                  <a:lnTo>
                    <a:pt x="88480" y="33210"/>
                  </a:lnTo>
                  <a:lnTo>
                    <a:pt x="88277" y="33108"/>
                  </a:lnTo>
                  <a:lnTo>
                    <a:pt x="87934" y="32867"/>
                  </a:lnTo>
                  <a:lnTo>
                    <a:pt x="87795" y="32727"/>
                  </a:lnTo>
                  <a:lnTo>
                    <a:pt x="87642" y="32613"/>
                  </a:lnTo>
                  <a:lnTo>
                    <a:pt x="87287" y="32194"/>
                  </a:lnTo>
                  <a:lnTo>
                    <a:pt x="87020" y="31750"/>
                  </a:lnTo>
                  <a:lnTo>
                    <a:pt x="86918" y="31432"/>
                  </a:lnTo>
                  <a:lnTo>
                    <a:pt x="86868" y="31127"/>
                  </a:lnTo>
                  <a:lnTo>
                    <a:pt x="86868" y="30822"/>
                  </a:lnTo>
                  <a:lnTo>
                    <a:pt x="89306" y="28359"/>
                  </a:lnTo>
                  <a:lnTo>
                    <a:pt x="89522" y="28257"/>
                  </a:lnTo>
                  <a:lnTo>
                    <a:pt x="90004" y="28117"/>
                  </a:lnTo>
                  <a:lnTo>
                    <a:pt x="91008" y="27901"/>
                  </a:lnTo>
                  <a:lnTo>
                    <a:pt x="92062" y="27813"/>
                  </a:lnTo>
                  <a:lnTo>
                    <a:pt x="92608" y="27813"/>
                  </a:lnTo>
                  <a:lnTo>
                    <a:pt x="97828" y="30822"/>
                  </a:lnTo>
                  <a:lnTo>
                    <a:pt x="97828" y="28105"/>
                  </a:lnTo>
                  <a:lnTo>
                    <a:pt x="97574" y="27952"/>
                  </a:lnTo>
                  <a:lnTo>
                    <a:pt x="97320" y="27800"/>
                  </a:lnTo>
                  <a:lnTo>
                    <a:pt x="96748" y="27533"/>
                  </a:lnTo>
                  <a:lnTo>
                    <a:pt x="92697" y="26708"/>
                  </a:lnTo>
                  <a:lnTo>
                    <a:pt x="91249" y="26733"/>
                  </a:lnTo>
                  <a:lnTo>
                    <a:pt x="84950" y="30772"/>
                  </a:lnTo>
                  <a:lnTo>
                    <a:pt x="84950" y="31191"/>
                  </a:lnTo>
                  <a:lnTo>
                    <a:pt x="91986" y="35242"/>
                  </a:lnTo>
                  <a:lnTo>
                    <a:pt x="93433" y="35217"/>
                  </a:lnTo>
                  <a:lnTo>
                    <a:pt x="99745" y="31191"/>
                  </a:lnTo>
                  <a:lnTo>
                    <a:pt x="99745" y="30772"/>
                  </a:lnTo>
                  <a:close/>
                </a:path>
                <a:path w="138429" h="80009">
                  <a:moveTo>
                    <a:pt x="109588" y="31508"/>
                  </a:moveTo>
                  <a:lnTo>
                    <a:pt x="109537" y="31254"/>
                  </a:lnTo>
                  <a:lnTo>
                    <a:pt x="109486" y="31127"/>
                  </a:lnTo>
                  <a:lnTo>
                    <a:pt x="109448" y="30988"/>
                  </a:lnTo>
                  <a:lnTo>
                    <a:pt x="108356" y="29832"/>
                  </a:lnTo>
                  <a:lnTo>
                    <a:pt x="108229" y="29756"/>
                  </a:lnTo>
                  <a:lnTo>
                    <a:pt x="108102" y="29692"/>
                  </a:lnTo>
                  <a:lnTo>
                    <a:pt x="94653" y="21920"/>
                  </a:lnTo>
                  <a:lnTo>
                    <a:pt x="94526" y="21844"/>
                  </a:lnTo>
                  <a:lnTo>
                    <a:pt x="94399" y="21793"/>
                  </a:lnTo>
                  <a:lnTo>
                    <a:pt x="71856" y="8763"/>
                  </a:lnTo>
                  <a:lnTo>
                    <a:pt x="71729" y="8686"/>
                  </a:lnTo>
                  <a:lnTo>
                    <a:pt x="71589" y="8623"/>
                  </a:lnTo>
                  <a:lnTo>
                    <a:pt x="58166" y="863"/>
                  </a:lnTo>
                  <a:lnTo>
                    <a:pt x="58039" y="774"/>
                  </a:lnTo>
                  <a:lnTo>
                    <a:pt x="57899" y="685"/>
                  </a:lnTo>
                  <a:lnTo>
                    <a:pt x="57543" y="520"/>
                  </a:lnTo>
                  <a:lnTo>
                    <a:pt x="57353" y="457"/>
                  </a:lnTo>
                  <a:lnTo>
                    <a:pt x="57175" y="381"/>
                  </a:lnTo>
                  <a:lnTo>
                    <a:pt x="56769" y="254"/>
                  </a:lnTo>
                  <a:lnTo>
                    <a:pt x="56553" y="215"/>
                  </a:lnTo>
                  <a:lnTo>
                    <a:pt x="56349" y="152"/>
                  </a:lnTo>
                  <a:lnTo>
                    <a:pt x="55905" y="76"/>
                  </a:lnTo>
                  <a:lnTo>
                    <a:pt x="55689" y="63"/>
                  </a:lnTo>
                  <a:lnTo>
                    <a:pt x="55473" y="25"/>
                  </a:lnTo>
                  <a:lnTo>
                    <a:pt x="55016" y="0"/>
                  </a:lnTo>
                  <a:lnTo>
                    <a:pt x="54559" y="0"/>
                  </a:lnTo>
                  <a:lnTo>
                    <a:pt x="54114" y="25"/>
                  </a:lnTo>
                  <a:lnTo>
                    <a:pt x="53886" y="63"/>
                  </a:lnTo>
                  <a:lnTo>
                    <a:pt x="53670" y="76"/>
                  </a:lnTo>
                  <a:lnTo>
                    <a:pt x="53238" y="152"/>
                  </a:lnTo>
                  <a:lnTo>
                    <a:pt x="53022" y="215"/>
                  </a:lnTo>
                  <a:lnTo>
                    <a:pt x="52819" y="254"/>
                  </a:lnTo>
                  <a:lnTo>
                    <a:pt x="52425" y="381"/>
                  </a:lnTo>
                  <a:lnTo>
                    <a:pt x="52057" y="520"/>
                  </a:lnTo>
                  <a:lnTo>
                    <a:pt x="51701" y="685"/>
                  </a:lnTo>
                  <a:lnTo>
                    <a:pt x="51523" y="774"/>
                  </a:lnTo>
                  <a:lnTo>
                    <a:pt x="1473" y="29679"/>
                  </a:lnTo>
                  <a:lnTo>
                    <a:pt x="1346" y="29743"/>
                  </a:lnTo>
                  <a:lnTo>
                    <a:pt x="2476" y="30416"/>
                  </a:lnTo>
                  <a:lnTo>
                    <a:pt x="52565" y="1511"/>
                  </a:lnTo>
                  <a:lnTo>
                    <a:pt x="53009" y="1257"/>
                  </a:lnTo>
                  <a:lnTo>
                    <a:pt x="53136" y="1219"/>
                  </a:lnTo>
                  <a:lnTo>
                    <a:pt x="53644" y="1079"/>
                  </a:lnTo>
                  <a:lnTo>
                    <a:pt x="53784" y="1028"/>
                  </a:lnTo>
                  <a:lnTo>
                    <a:pt x="54216" y="965"/>
                  </a:lnTo>
                  <a:lnTo>
                    <a:pt x="54648" y="939"/>
                  </a:lnTo>
                  <a:lnTo>
                    <a:pt x="55384" y="965"/>
                  </a:lnTo>
                  <a:lnTo>
                    <a:pt x="55803" y="1028"/>
                  </a:lnTo>
                  <a:lnTo>
                    <a:pt x="55943" y="1079"/>
                  </a:lnTo>
                  <a:lnTo>
                    <a:pt x="56337" y="1168"/>
                  </a:lnTo>
                  <a:lnTo>
                    <a:pt x="56578" y="1257"/>
                  </a:lnTo>
                  <a:lnTo>
                    <a:pt x="56908" y="1447"/>
                  </a:lnTo>
                  <a:lnTo>
                    <a:pt x="70586" y="9334"/>
                  </a:lnTo>
                  <a:lnTo>
                    <a:pt x="70713" y="9410"/>
                  </a:lnTo>
                  <a:lnTo>
                    <a:pt x="93319" y="22466"/>
                  </a:lnTo>
                  <a:lnTo>
                    <a:pt x="107086" y="30416"/>
                  </a:lnTo>
                  <a:lnTo>
                    <a:pt x="107378" y="30619"/>
                  </a:lnTo>
                  <a:lnTo>
                    <a:pt x="107683" y="30899"/>
                  </a:lnTo>
                  <a:lnTo>
                    <a:pt x="107797" y="31051"/>
                  </a:lnTo>
                  <a:lnTo>
                    <a:pt x="107886" y="31216"/>
                  </a:lnTo>
                  <a:lnTo>
                    <a:pt x="107937" y="31369"/>
                  </a:lnTo>
                  <a:lnTo>
                    <a:pt x="107962" y="31559"/>
                  </a:lnTo>
                  <a:lnTo>
                    <a:pt x="107962" y="31724"/>
                  </a:lnTo>
                  <a:lnTo>
                    <a:pt x="107937" y="31902"/>
                  </a:lnTo>
                  <a:lnTo>
                    <a:pt x="107886" y="32054"/>
                  </a:lnTo>
                  <a:lnTo>
                    <a:pt x="107797" y="32219"/>
                  </a:lnTo>
                  <a:lnTo>
                    <a:pt x="107683" y="32372"/>
                  </a:lnTo>
                  <a:lnTo>
                    <a:pt x="107543" y="32524"/>
                  </a:lnTo>
                  <a:lnTo>
                    <a:pt x="107378" y="32664"/>
                  </a:lnTo>
                  <a:lnTo>
                    <a:pt x="107188" y="32804"/>
                  </a:lnTo>
                  <a:lnTo>
                    <a:pt x="107061" y="32880"/>
                  </a:lnTo>
                  <a:lnTo>
                    <a:pt x="57061" y="61760"/>
                  </a:lnTo>
                  <a:lnTo>
                    <a:pt x="56908" y="61836"/>
                  </a:lnTo>
                  <a:lnTo>
                    <a:pt x="54927" y="62344"/>
                  </a:lnTo>
                  <a:lnTo>
                    <a:pt x="54635" y="62344"/>
                  </a:lnTo>
                  <a:lnTo>
                    <a:pt x="54343" y="62318"/>
                  </a:lnTo>
                  <a:lnTo>
                    <a:pt x="54203" y="62293"/>
                  </a:lnTo>
                  <a:lnTo>
                    <a:pt x="53771" y="62242"/>
                  </a:lnTo>
                  <a:lnTo>
                    <a:pt x="53251" y="62103"/>
                  </a:lnTo>
                  <a:lnTo>
                    <a:pt x="52793" y="61925"/>
                  </a:lnTo>
                  <a:lnTo>
                    <a:pt x="52666" y="61836"/>
                  </a:lnTo>
                  <a:lnTo>
                    <a:pt x="52539" y="61772"/>
                  </a:lnTo>
                  <a:lnTo>
                    <a:pt x="39090" y="54000"/>
                  </a:lnTo>
                  <a:lnTo>
                    <a:pt x="38963" y="53924"/>
                  </a:lnTo>
                  <a:lnTo>
                    <a:pt x="38823" y="53873"/>
                  </a:lnTo>
                  <a:lnTo>
                    <a:pt x="16205" y="40767"/>
                  </a:lnTo>
                  <a:lnTo>
                    <a:pt x="16078" y="40703"/>
                  </a:lnTo>
                  <a:lnTo>
                    <a:pt x="2476" y="32867"/>
                  </a:lnTo>
                  <a:lnTo>
                    <a:pt x="1600" y="31724"/>
                  </a:lnTo>
                  <a:lnTo>
                    <a:pt x="1600" y="31559"/>
                  </a:lnTo>
                  <a:lnTo>
                    <a:pt x="1625" y="31369"/>
                  </a:lnTo>
                  <a:lnTo>
                    <a:pt x="1689" y="31216"/>
                  </a:lnTo>
                  <a:lnTo>
                    <a:pt x="2400" y="30467"/>
                  </a:lnTo>
                  <a:lnTo>
                    <a:pt x="1333" y="29756"/>
                  </a:lnTo>
                  <a:lnTo>
                    <a:pt x="1181" y="29845"/>
                  </a:lnTo>
                  <a:lnTo>
                    <a:pt x="762" y="30149"/>
                  </a:lnTo>
                  <a:lnTo>
                    <a:pt x="635" y="30264"/>
                  </a:lnTo>
                  <a:lnTo>
                    <a:pt x="431" y="30505"/>
                  </a:lnTo>
                  <a:lnTo>
                    <a:pt x="342" y="30632"/>
                  </a:lnTo>
                  <a:lnTo>
                    <a:pt x="127" y="30988"/>
                  </a:lnTo>
                  <a:lnTo>
                    <a:pt x="88" y="31127"/>
                  </a:lnTo>
                  <a:lnTo>
                    <a:pt x="38" y="31254"/>
                  </a:lnTo>
                  <a:lnTo>
                    <a:pt x="0" y="31508"/>
                  </a:lnTo>
                  <a:lnTo>
                    <a:pt x="0" y="31775"/>
                  </a:lnTo>
                  <a:lnTo>
                    <a:pt x="38" y="32016"/>
                  </a:lnTo>
                  <a:lnTo>
                    <a:pt x="88" y="32156"/>
                  </a:lnTo>
                  <a:lnTo>
                    <a:pt x="127" y="32283"/>
                  </a:lnTo>
                  <a:lnTo>
                    <a:pt x="254" y="32550"/>
                  </a:lnTo>
                  <a:lnTo>
                    <a:pt x="431" y="32778"/>
                  </a:lnTo>
                  <a:lnTo>
                    <a:pt x="635" y="33007"/>
                  </a:lnTo>
                  <a:lnTo>
                    <a:pt x="762" y="33108"/>
                  </a:lnTo>
                  <a:lnTo>
                    <a:pt x="889" y="33235"/>
                  </a:lnTo>
                  <a:lnTo>
                    <a:pt x="1181" y="33426"/>
                  </a:lnTo>
                  <a:lnTo>
                    <a:pt x="1333" y="33515"/>
                  </a:lnTo>
                  <a:lnTo>
                    <a:pt x="15062" y="41440"/>
                  </a:lnTo>
                  <a:lnTo>
                    <a:pt x="37757" y="54559"/>
                  </a:lnTo>
                  <a:lnTo>
                    <a:pt x="51523" y="62496"/>
                  </a:lnTo>
                  <a:lnTo>
                    <a:pt x="51701" y="62598"/>
                  </a:lnTo>
                  <a:lnTo>
                    <a:pt x="52044" y="62763"/>
                  </a:lnTo>
                  <a:lnTo>
                    <a:pt x="52235" y="62814"/>
                  </a:lnTo>
                  <a:lnTo>
                    <a:pt x="52425" y="62890"/>
                  </a:lnTo>
                  <a:lnTo>
                    <a:pt x="53022" y="63068"/>
                  </a:lnTo>
                  <a:lnTo>
                    <a:pt x="53238" y="63119"/>
                  </a:lnTo>
                  <a:lnTo>
                    <a:pt x="53670" y="63195"/>
                  </a:lnTo>
                  <a:lnTo>
                    <a:pt x="53898" y="63220"/>
                  </a:lnTo>
                  <a:lnTo>
                    <a:pt x="54114" y="63258"/>
                  </a:lnTo>
                  <a:lnTo>
                    <a:pt x="54559" y="63271"/>
                  </a:lnTo>
                  <a:lnTo>
                    <a:pt x="55473" y="63258"/>
                  </a:lnTo>
                  <a:lnTo>
                    <a:pt x="55905" y="63195"/>
                  </a:lnTo>
                  <a:lnTo>
                    <a:pt x="56349" y="63119"/>
                  </a:lnTo>
                  <a:lnTo>
                    <a:pt x="57162" y="62890"/>
                  </a:lnTo>
                  <a:lnTo>
                    <a:pt x="57353" y="62814"/>
                  </a:lnTo>
                  <a:lnTo>
                    <a:pt x="57543" y="62763"/>
                  </a:lnTo>
                  <a:lnTo>
                    <a:pt x="57899" y="62598"/>
                  </a:lnTo>
                  <a:lnTo>
                    <a:pt x="58051" y="62496"/>
                  </a:lnTo>
                  <a:lnTo>
                    <a:pt x="108229" y="33515"/>
                  </a:lnTo>
                  <a:lnTo>
                    <a:pt x="109486" y="32156"/>
                  </a:lnTo>
                  <a:lnTo>
                    <a:pt x="109537" y="32016"/>
                  </a:lnTo>
                  <a:lnTo>
                    <a:pt x="109588" y="31775"/>
                  </a:lnTo>
                  <a:lnTo>
                    <a:pt x="109588" y="31508"/>
                  </a:lnTo>
                  <a:close/>
                </a:path>
                <a:path w="138429" h="80009">
                  <a:moveTo>
                    <a:pt x="138379" y="66560"/>
                  </a:moveTo>
                  <a:lnTo>
                    <a:pt x="138264" y="66433"/>
                  </a:lnTo>
                  <a:lnTo>
                    <a:pt x="137579" y="66040"/>
                  </a:lnTo>
                  <a:lnTo>
                    <a:pt x="137579" y="66560"/>
                  </a:lnTo>
                  <a:lnTo>
                    <a:pt x="115277" y="79451"/>
                  </a:lnTo>
                  <a:lnTo>
                    <a:pt x="92976" y="66560"/>
                  </a:lnTo>
                  <a:lnTo>
                    <a:pt x="115252" y="53695"/>
                  </a:lnTo>
                  <a:lnTo>
                    <a:pt x="137579" y="66560"/>
                  </a:lnTo>
                  <a:lnTo>
                    <a:pt x="137579" y="66040"/>
                  </a:lnTo>
                  <a:lnTo>
                    <a:pt x="115493" y="53289"/>
                  </a:lnTo>
                  <a:lnTo>
                    <a:pt x="115277" y="53416"/>
                  </a:lnTo>
                  <a:lnTo>
                    <a:pt x="115493" y="53276"/>
                  </a:lnTo>
                  <a:lnTo>
                    <a:pt x="115176" y="53238"/>
                  </a:lnTo>
                  <a:lnTo>
                    <a:pt x="115049" y="53263"/>
                  </a:lnTo>
                  <a:lnTo>
                    <a:pt x="92354" y="66395"/>
                  </a:lnTo>
                  <a:lnTo>
                    <a:pt x="92227" y="66484"/>
                  </a:lnTo>
                  <a:lnTo>
                    <a:pt x="92214" y="66611"/>
                  </a:lnTo>
                  <a:lnTo>
                    <a:pt x="115036" y="79819"/>
                  </a:lnTo>
                  <a:lnTo>
                    <a:pt x="115201" y="79908"/>
                  </a:lnTo>
                  <a:lnTo>
                    <a:pt x="115354" y="79908"/>
                  </a:lnTo>
                  <a:lnTo>
                    <a:pt x="115481" y="79857"/>
                  </a:lnTo>
                  <a:lnTo>
                    <a:pt x="138188" y="66738"/>
                  </a:lnTo>
                  <a:lnTo>
                    <a:pt x="138315" y="66662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880209" y="1513877"/>
              <a:ext cx="115570" cy="80010"/>
            </a:xfrm>
            <a:custGeom>
              <a:avLst/>
              <a:gdLst/>
              <a:ahLst/>
              <a:cxnLst/>
              <a:rect l="l" t="t" r="r" b="b"/>
              <a:pathLst>
                <a:path w="115570" h="80009">
                  <a:moveTo>
                    <a:pt x="23520" y="31432"/>
                  </a:moveTo>
                  <a:lnTo>
                    <a:pt x="21577" y="28765"/>
                  </a:lnTo>
                  <a:lnTo>
                    <a:pt x="21577" y="31483"/>
                  </a:lnTo>
                  <a:lnTo>
                    <a:pt x="21577" y="31788"/>
                  </a:lnTo>
                  <a:lnTo>
                    <a:pt x="20650" y="33388"/>
                  </a:lnTo>
                  <a:lnTo>
                    <a:pt x="20510" y="33528"/>
                  </a:lnTo>
                  <a:lnTo>
                    <a:pt x="20167" y="33769"/>
                  </a:lnTo>
                  <a:lnTo>
                    <a:pt x="19367" y="34201"/>
                  </a:lnTo>
                  <a:lnTo>
                    <a:pt x="19151" y="34251"/>
                  </a:lnTo>
                  <a:lnTo>
                    <a:pt x="18923" y="34353"/>
                  </a:lnTo>
                  <a:lnTo>
                    <a:pt x="18440" y="34505"/>
                  </a:lnTo>
                  <a:lnTo>
                    <a:pt x="17437" y="34721"/>
                  </a:lnTo>
                  <a:lnTo>
                    <a:pt x="16916" y="34785"/>
                  </a:lnTo>
                  <a:lnTo>
                    <a:pt x="16383" y="34810"/>
                  </a:lnTo>
                  <a:lnTo>
                    <a:pt x="15303" y="34785"/>
                  </a:lnTo>
                  <a:lnTo>
                    <a:pt x="14770" y="34721"/>
                  </a:lnTo>
                  <a:lnTo>
                    <a:pt x="13754" y="34505"/>
                  </a:lnTo>
                  <a:lnTo>
                    <a:pt x="13296" y="34353"/>
                  </a:lnTo>
                  <a:lnTo>
                    <a:pt x="13068" y="34251"/>
                  </a:lnTo>
                  <a:lnTo>
                    <a:pt x="12852" y="34201"/>
                  </a:lnTo>
                  <a:lnTo>
                    <a:pt x="10617" y="31788"/>
                  </a:lnTo>
                  <a:lnTo>
                    <a:pt x="10617" y="31483"/>
                  </a:lnTo>
                  <a:lnTo>
                    <a:pt x="15836" y="28473"/>
                  </a:lnTo>
                  <a:lnTo>
                    <a:pt x="16370" y="28473"/>
                  </a:lnTo>
                  <a:lnTo>
                    <a:pt x="21577" y="31483"/>
                  </a:lnTo>
                  <a:lnTo>
                    <a:pt x="21577" y="28765"/>
                  </a:lnTo>
                  <a:lnTo>
                    <a:pt x="21336" y="28613"/>
                  </a:lnTo>
                  <a:lnTo>
                    <a:pt x="21069" y="28460"/>
                  </a:lnTo>
                  <a:lnTo>
                    <a:pt x="20523" y="28194"/>
                  </a:lnTo>
                  <a:lnTo>
                    <a:pt x="20205" y="28092"/>
                  </a:lnTo>
                  <a:lnTo>
                    <a:pt x="19913" y="27965"/>
                  </a:lnTo>
                  <a:lnTo>
                    <a:pt x="16459" y="27368"/>
                  </a:lnTo>
                  <a:lnTo>
                    <a:pt x="15011" y="27406"/>
                  </a:lnTo>
                  <a:lnTo>
                    <a:pt x="11988" y="28092"/>
                  </a:lnTo>
                  <a:lnTo>
                    <a:pt x="11684" y="28194"/>
                  </a:lnTo>
                  <a:lnTo>
                    <a:pt x="8699" y="31432"/>
                  </a:lnTo>
                  <a:lnTo>
                    <a:pt x="8699" y="31851"/>
                  </a:lnTo>
                  <a:lnTo>
                    <a:pt x="15748" y="35915"/>
                  </a:lnTo>
                  <a:lnTo>
                    <a:pt x="16471" y="35915"/>
                  </a:lnTo>
                  <a:lnTo>
                    <a:pt x="22263" y="34010"/>
                  </a:lnTo>
                  <a:lnTo>
                    <a:pt x="22466" y="33845"/>
                  </a:lnTo>
                  <a:lnTo>
                    <a:pt x="23520" y="31851"/>
                  </a:lnTo>
                  <a:lnTo>
                    <a:pt x="23520" y="31432"/>
                  </a:lnTo>
                  <a:close/>
                </a:path>
                <a:path w="115570" h="80009">
                  <a:moveTo>
                    <a:pt x="39827" y="44704"/>
                  </a:moveTo>
                  <a:lnTo>
                    <a:pt x="39751" y="44551"/>
                  </a:lnTo>
                  <a:lnTo>
                    <a:pt x="39624" y="44437"/>
                  </a:lnTo>
                  <a:lnTo>
                    <a:pt x="39382" y="44297"/>
                  </a:lnTo>
                  <a:lnTo>
                    <a:pt x="29235" y="41059"/>
                  </a:lnTo>
                  <a:lnTo>
                    <a:pt x="22479" y="37147"/>
                  </a:lnTo>
                  <a:lnTo>
                    <a:pt x="22326" y="37084"/>
                  </a:lnTo>
                  <a:lnTo>
                    <a:pt x="22199" y="37033"/>
                  </a:lnTo>
                  <a:lnTo>
                    <a:pt x="22034" y="37007"/>
                  </a:lnTo>
                  <a:lnTo>
                    <a:pt x="21602" y="36995"/>
                  </a:lnTo>
                  <a:lnTo>
                    <a:pt x="21463" y="37020"/>
                  </a:lnTo>
                  <a:lnTo>
                    <a:pt x="21297" y="37071"/>
                  </a:lnTo>
                  <a:lnTo>
                    <a:pt x="21107" y="37147"/>
                  </a:lnTo>
                  <a:lnTo>
                    <a:pt x="20980" y="37236"/>
                  </a:lnTo>
                  <a:lnTo>
                    <a:pt x="20878" y="37363"/>
                  </a:lnTo>
                  <a:lnTo>
                    <a:pt x="20828" y="37617"/>
                  </a:lnTo>
                  <a:lnTo>
                    <a:pt x="20904" y="37757"/>
                  </a:lnTo>
                  <a:lnTo>
                    <a:pt x="21082" y="37922"/>
                  </a:lnTo>
                  <a:lnTo>
                    <a:pt x="27940" y="41897"/>
                  </a:lnTo>
                  <a:lnTo>
                    <a:pt x="28067" y="41960"/>
                  </a:lnTo>
                  <a:lnTo>
                    <a:pt x="28219" y="42011"/>
                  </a:lnTo>
                  <a:lnTo>
                    <a:pt x="38392" y="45262"/>
                  </a:lnTo>
                  <a:lnTo>
                    <a:pt x="38531" y="45288"/>
                  </a:lnTo>
                  <a:lnTo>
                    <a:pt x="38709" y="45313"/>
                  </a:lnTo>
                  <a:lnTo>
                    <a:pt x="38950" y="45339"/>
                  </a:lnTo>
                  <a:lnTo>
                    <a:pt x="39090" y="45313"/>
                  </a:lnTo>
                  <a:lnTo>
                    <a:pt x="39268" y="45275"/>
                  </a:lnTo>
                  <a:lnTo>
                    <a:pt x="39420" y="45237"/>
                  </a:lnTo>
                  <a:lnTo>
                    <a:pt x="39573" y="45161"/>
                  </a:lnTo>
                  <a:lnTo>
                    <a:pt x="39712" y="45059"/>
                  </a:lnTo>
                  <a:lnTo>
                    <a:pt x="39789" y="44919"/>
                  </a:lnTo>
                  <a:lnTo>
                    <a:pt x="39827" y="44704"/>
                  </a:lnTo>
                  <a:close/>
                </a:path>
                <a:path w="115570" h="80009">
                  <a:moveTo>
                    <a:pt x="45529" y="50673"/>
                  </a:moveTo>
                  <a:lnTo>
                    <a:pt x="45466" y="50507"/>
                  </a:lnTo>
                  <a:lnTo>
                    <a:pt x="45364" y="50380"/>
                  </a:lnTo>
                  <a:lnTo>
                    <a:pt x="45237" y="50292"/>
                  </a:lnTo>
                  <a:lnTo>
                    <a:pt x="38404" y="46355"/>
                  </a:lnTo>
                  <a:lnTo>
                    <a:pt x="38277" y="46278"/>
                  </a:lnTo>
                  <a:lnTo>
                    <a:pt x="38150" y="46228"/>
                  </a:lnTo>
                  <a:lnTo>
                    <a:pt x="37973" y="46202"/>
                  </a:lnTo>
                  <a:lnTo>
                    <a:pt x="37553" y="46189"/>
                  </a:lnTo>
                  <a:lnTo>
                    <a:pt x="37414" y="46215"/>
                  </a:lnTo>
                  <a:lnTo>
                    <a:pt x="37249" y="46266"/>
                  </a:lnTo>
                  <a:lnTo>
                    <a:pt x="37058" y="46342"/>
                  </a:lnTo>
                  <a:lnTo>
                    <a:pt x="36931" y="46431"/>
                  </a:lnTo>
                  <a:lnTo>
                    <a:pt x="36830" y="46558"/>
                  </a:lnTo>
                  <a:lnTo>
                    <a:pt x="36766" y="46723"/>
                  </a:lnTo>
                  <a:lnTo>
                    <a:pt x="36791" y="46850"/>
                  </a:lnTo>
                  <a:lnTo>
                    <a:pt x="36855" y="46977"/>
                  </a:lnTo>
                  <a:lnTo>
                    <a:pt x="37033" y="47117"/>
                  </a:lnTo>
                  <a:lnTo>
                    <a:pt x="43878" y="51092"/>
                  </a:lnTo>
                  <a:lnTo>
                    <a:pt x="44069" y="51168"/>
                  </a:lnTo>
                  <a:lnTo>
                    <a:pt x="44234" y="51219"/>
                  </a:lnTo>
                  <a:lnTo>
                    <a:pt x="44373" y="51244"/>
                  </a:lnTo>
                  <a:lnTo>
                    <a:pt x="44742" y="51244"/>
                  </a:lnTo>
                  <a:lnTo>
                    <a:pt x="44881" y="51219"/>
                  </a:lnTo>
                  <a:lnTo>
                    <a:pt x="45046" y="51168"/>
                  </a:lnTo>
                  <a:lnTo>
                    <a:pt x="45237" y="51092"/>
                  </a:lnTo>
                  <a:lnTo>
                    <a:pt x="45364" y="51003"/>
                  </a:lnTo>
                  <a:lnTo>
                    <a:pt x="45466" y="50876"/>
                  </a:lnTo>
                  <a:lnTo>
                    <a:pt x="45516" y="50711"/>
                  </a:lnTo>
                  <a:close/>
                </a:path>
                <a:path w="115570" h="80009">
                  <a:moveTo>
                    <a:pt x="46659" y="13157"/>
                  </a:moveTo>
                  <a:lnTo>
                    <a:pt x="46570" y="13004"/>
                  </a:lnTo>
                  <a:lnTo>
                    <a:pt x="46405" y="12865"/>
                  </a:lnTo>
                  <a:lnTo>
                    <a:pt x="46266" y="12788"/>
                  </a:lnTo>
                  <a:lnTo>
                    <a:pt x="46101" y="12725"/>
                  </a:lnTo>
                  <a:lnTo>
                    <a:pt x="45935" y="12700"/>
                  </a:lnTo>
                  <a:lnTo>
                    <a:pt x="45504" y="12687"/>
                  </a:lnTo>
                  <a:lnTo>
                    <a:pt x="45377" y="12712"/>
                  </a:lnTo>
                  <a:lnTo>
                    <a:pt x="45199" y="12763"/>
                  </a:lnTo>
                  <a:lnTo>
                    <a:pt x="45059" y="12827"/>
                  </a:lnTo>
                  <a:lnTo>
                    <a:pt x="22250" y="25971"/>
                  </a:lnTo>
                  <a:lnTo>
                    <a:pt x="22123" y="26060"/>
                  </a:lnTo>
                  <a:lnTo>
                    <a:pt x="22021" y="26187"/>
                  </a:lnTo>
                  <a:lnTo>
                    <a:pt x="21971" y="26454"/>
                  </a:lnTo>
                  <a:lnTo>
                    <a:pt x="22034" y="26581"/>
                  </a:lnTo>
                  <a:lnTo>
                    <a:pt x="22161" y="26708"/>
                  </a:lnTo>
                  <a:lnTo>
                    <a:pt x="22352" y="26822"/>
                  </a:lnTo>
                  <a:lnTo>
                    <a:pt x="22517" y="26885"/>
                  </a:lnTo>
                  <a:lnTo>
                    <a:pt x="22694" y="26924"/>
                  </a:lnTo>
                  <a:lnTo>
                    <a:pt x="22885" y="26936"/>
                  </a:lnTo>
                  <a:lnTo>
                    <a:pt x="23088" y="26924"/>
                  </a:lnTo>
                  <a:lnTo>
                    <a:pt x="23253" y="26911"/>
                  </a:lnTo>
                  <a:lnTo>
                    <a:pt x="23431" y="26847"/>
                  </a:lnTo>
                  <a:lnTo>
                    <a:pt x="23571" y="26784"/>
                  </a:lnTo>
                  <a:lnTo>
                    <a:pt x="46367" y="13639"/>
                  </a:lnTo>
                  <a:lnTo>
                    <a:pt x="46507" y="13550"/>
                  </a:lnTo>
                  <a:lnTo>
                    <a:pt x="46609" y="13423"/>
                  </a:lnTo>
                  <a:lnTo>
                    <a:pt x="46659" y="13157"/>
                  </a:lnTo>
                  <a:close/>
                </a:path>
                <a:path w="115570" h="80009">
                  <a:moveTo>
                    <a:pt x="57759" y="29921"/>
                  </a:moveTo>
                  <a:lnTo>
                    <a:pt x="55016" y="29210"/>
                  </a:lnTo>
                  <a:lnTo>
                    <a:pt x="54597" y="29210"/>
                  </a:lnTo>
                  <a:lnTo>
                    <a:pt x="51333" y="30302"/>
                  </a:lnTo>
                  <a:lnTo>
                    <a:pt x="51206" y="30403"/>
                  </a:lnTo>
                  <a:lnTo>
                    <a:pt x="50622" y="31521"/>
                  </a:lnTo>
                  <a:lnTo>
                    <a:pt x="50622" y="31750"/>
                  </a:lnTo>
                  <a:lnTo>
                    <a:pt x="50647" y="31991"/>
                  </a:lnTo>
                  <a:lnTo>
                    <a:pt x="50736" y="32232"/>
                  </a:lnTo>
                  <a:lnTo>
                    <a:pt x="50850" y="32448"/>
                  </a:lnTo>
                  <a:lnTo>
                    <a:pt x="51206" y="32880"/>
                  </a:lnTo>
                  <a:lnTo>
                    <a:pt x="51333" y="32969"/>
                  </a:lnTo>
                  <a:lnTo>
                    <a:pt x="51701" y="33261"/>
                  </a:lnTo>
                  <a:lnTo>
                    <a:pt x="51841" y="33337"/>
                  </a:lnTo>
                  <a:lnTo>
                    <a:pt x="53213" y="32550"/>
                  </a:lnTo>
                  <a:lnTo>
                    <a:pt x="52997" y="32397"/>
                  </a:lnTo>
                  <a:lnTo>
                    <a:pt x="52552" y="31686"/>
                  </a:lnTo>
                  <a:lnTo>
                    <a:pt x="52603" y="31318"/>
                  </a:lnTo>
                  <a:lnTo>
                    <a:pt x="52870" y="30962"/>
                  </a:lnTo>
                  <a:lnTo>
                    <a:pt x="52997" y="30861"/>
                  </a:lnTo>
                  <a:lnTo>
                    <a:pt x="53454" y="30581"/>
                  </a:lnTo>
                  <a:lnTo>
                    <a:pt x="54038" y="30403"/>
                  </a:lnTo>
                  <a:lnTo>
                    <a:pt x="54686" y="30340"/>
                  </a:lnTo>
                  <a:lnTo>
                    <a:pt x="55143" y="30353"/>
                  </a:lnTo>
                  <a:lnTo>
                    <a:pt x="56400" y="30721"/>
                  </a:lnTo>
                  <a:lnTo>
                    <a:pt x="57759" y="29921"/>
                  </a:lnTo>
                  <a:close/>
                </a:path>
                <a:path w="115570" h="80009">
                  <a:moveTo>
                    <a:pt x="58991" y="31534"/>
                  </a:moveTo>
                  <a:lnTo>
                    <a:pt x="58280" y="30314"/>
                  </a:lnTo>
                  <a:lnTo>
                    <a:pt x="57759" y="29921"/>
                  </a:lnTo>
                  <a:lnTo>
                    <a:pt x="56400" y="30734"/>
                  </a:lnTo>
                  <a:lnTo>
                    <a:pt x="56616" y="30861"/>
                  </a:lnTo>
                  <a:lnTo>
                    <a:pt x="56743" y="30962"/>
                  </a:lnTo>
                  <a:lnTo>
                    <a:pt x="56934" y="31203"/>
                  </a:lnTo>
                  <a:lnTo>
                    <a:pt x="56984" y="31330"/>
                  </a:lnTo>
                  <a:lnTo>
                    <a:pt x="57048" y="31597"/>
                  </a:lnTo>
                  <a:lnTo>
                    <a:pt x="57023" y="31902"/>
                  </a:lnTo>
                  <a:lnTo>
                    <a:pt x="56934" y="32080"/>
                  </a:lnTo>
                  <a:lnTo>
                    <a:pt x="54902" y="32931"/>
                  </a:lnTo>
                  <a:lnTo>
                    <a:pt x="54368" y="32918"/>
                  </a:lnTo>
                  <a:lnTo>
                    <a:pt x="53936" y="32854"/>
                  </a:lnTo>
                  <a:lnTo>
                    <a:pt x="53555" y="32727"/>
                  </a:lnTo>
                  <a:lnTo>
                    <a:pt x="53289" y="32613"/>
                  </a:lnTo>
                  <a:lnTo>
                    <a:pt x="51841" y="33350"/>
                  </a:lnTo>
                  <a:lnTo>
                    <a:pt x="53987" y="34010"/>
                  </a:lnTo>
                  <a:lnTo>
                    <a:pt x="54178" y="34048"/>
                  </a:lnTo>
                  <a:lnTo>
                    <a:pt x="54597" y="34061"/>
                  </a:lnTo>
                  <a:lnTo>
                    <a:pt x="55422" y="34048"/>
                  </a:lnTo>
                  <a:lnTo>
                    <a:pt x="55613" y="34010"/>
                  </a:lnTo>
                  <a:lnTo>
                    <a:pt x="55816" y="33997"/>
                  </a:lnTo>
                  <a:lnTo>
                    <a:pt x="56222" y="33921"/>
                  </a:lnTo>
                  <a:lnTo>
                    <a:pt x="56400" y="33870"/>
                  </a:lnTo>
                  <a:lnTo>
                    <a:pt x="56591" y="33832"/>
                  </a:lnTo>
                  <a:lnTo>
                    <a:pt x="56959" y="33718"/>
                  </a:lnTo>
                  <a:lnTo>
                    <a:pt x="57124" y="33642"/>
                  </a:lnTo>
                  <a:lnTo>
                    <a:pt x="57302" y="33578"/>
                  </a:lnTo>
                  <a:lnTo>
                    <a:pt x="57619" y="33439"/>
                  </a:lnTo>
                  <a:lnTo>
                    <a:pt x="57759" y="33350"/>
                  </a:lnTo>
                  <a:lnTo>
                    <a:pt x="57912" y="33274"/>
                  </a:lnTo>
                  <a:lnTo>
                    <a:pt x="58991" y="31762"/>
                  </a:lnTo>
                  <a:lnTo>
                    <a:pt x="58991" y="31534"/>
                  </a:lnTo>
                  <a:close/>
                </a:path>
                <a:path w="115570" h="80009">
                  <a:moveTo>
                    <a:pt x="60718" y="28206"/>
                  </a:moveTo>
                  <a:lnTo>
                    <a:pt x="55219" y="26809"/>
                  </a:lnTo>
                  <a:lnTo>
                    <a:pt x="54394" y="26809"/>
                  </a:lnTo>
                  <a:lnTo>
                    <a:pt x="46431" y="31381"/>
                  </a:lnTo>
                  <a:lnTo>
                    <a:pt x="46431" y="31877"/>
                  </a:lnTo>
                  <a:lnTo>
                    <a:pt x="48882" y="35052"/>
                  </a:lnTo>
                  <a:lnTo>
                    <a:pt x="49339" y="34785"/>
                  </a:lnTo>
                  <a:lnTo>
                    <a:pt x="48590" y="34290"/>
                  </a:lnTo>
                  <a:lnTo>
                    <a:pt x="48171" y="33934"/>
                  </a:lnTo>
                  <a:lnTo>
                    <a:pt x="47078" y="31851"/>
                  </a:lnTo>
                  <a:lnTo>
                    <a:pt x="47078" y="31407"/>
                  </a:lnTo>
                  <a:lnTo>
                    <a:pt x="50520" y="27940"/>
                  </a:lnTo>
                  <a:lnTo>
                    <a:pt x="50825" y="27800"/>
                  </a:lnTo>
                  <a:lnTo>
                    <a:pt x="51498" y="27597"/>
                  </a:lnTo>
                  <a:lnTo>
                    <a:pt x="52920" y="27305"/>
                  </a:lnTo>
                  <a:lnTo>
                    <a:pt x="53670" y="27203"/>
                  </a:lnTo>
                  <a:lnTo>
                    <a:pt x="54432" y="27178"/>
                  </a:lnTo>
                  <a:lnTo>
                    <a:pt x="55943" y="27203"/>
                  </a:lnTo>
                  <a:lnTo>
                    <a:pt x="60274" y="28473"/>
                  </a:lnTo>
                  <a:lnTo>
                    <a:pt x="60718" y="28206"/>
                  </a:lnTo>
                  <a:close/>
                </a:path>
                <a:path w="115570" h="80009">
                  <a:moveTo>
                    <a:pt x="62191" y="53771"/>
                  </a:moveTo>
                  <a:lnTo>
                    <a:pt x="62141" y="53340"/>
                  </a:lnTo>
                  <a:lnTo>
                    <a:pt x="62052" y="53136"/>
                  </a:lnTo>
                  <a:lnTo>
                    <a:pt x="62001" y="52946"/>
                  </a:lnTo>
                  <a:lnTo>
                    <a:pt x="60274" y="51117"/>
                  </a:lnTo>
                  <a:lnTo>
                    <a:pt x="60274" y="53822"/>
                  </a:lnTo>
                  <a:lnTo>
                    <a:pt x="60274" y="54127"/>
                  </a:lnTo>
                  <a:lnTo>
                    <a:pt x="59347" y="55727"/>
                  </a:lnTo>
                  <a:lnTo>
                    <a:pt x="59207" y="55867"/>
                  </a:lnTo>
                  <a:lnTo>
                    <a:pt x="58864" y="56108"/>
                  </a:lnTo>
                  <a:lnTo>
                    <a:pt x="58483" y="56324"/>
                  </a:lnTo>
                  <a:lnTo>
                    <a:pt x="58064" y="56515"/>
                  </a:lnTo>
                  <a:lnTo>
                    <a:pt x="57835" y="56591"/>
                  </a:lnTo>
                  <a:lnTo>
                    <a:pt x="57619" y="56692"/>
                  </a:lnTo>
                  <a:lnTo>
                    <a:pt x="56896" y="56908"/>
                  </a:lnTo>
                  <a:lnTo>
                    <a:pt x="56134" y="57048"/>
                  </a:lnTo>
                  <a:lnTo>
                    <a:pt x="55079" y="57137"/>
                  </a:lnTo>
                  <a:lnTo>
                    <a:pt x="54533" y="57137"/>
                  </a:lnTo>
                  <a:lnTo>
                    <a:pt x="50927" y="56210"/>
                  </a:lnTo>
                  <a:lnTo>
                    <a:pt x="50736" y="56108"/>
                  </a:lnTo>
                  <a:lnTo>
                    <a:pt x="49314" y="54127"/>
                  </a:lnTo>
                  <a:lnTo>
                    <a:pt x="49314" y="53822"/>
                  </a:lnTo>
                  <a:lnTo>
                    <a:pt x="54533" y="50812"/>
                  </a:lnTo>
                  <a:lnTo>
                    <a:pt x="55067" y="50812"/>
                  </a:lnTo>
                  <a:lnTo>
                    <a:pt x="56134" y="50901"/>
                  </a:lnTo>
                  <a:lnTo>
                    <a:pt x="57137" y="51117"/>
                  </a:lnTo>
                  <a:lnTo>
                    <a:pt x="57607" y="51257"/>
                  </a:lnTo>
                  <a:lnTo>
                    <a:pt x="57823" y="51358"/>
                  </a:lnTo>
                  <a:lnTo>
                    <a:pt x="58064" y="51435"/>
                  </a:lnTo>
                  <a:lnTo>
                    <a:pt x="60274" y="53822"/>
                  </a:lnTo>
                  <a:lnTo>
                    <a:pt x="60274" y="51117"/>
                  </a:lnTo>
                  <a:lnTo>
                    <a:pt x="60032" y="50952"/>
                  </a:lnTo>
                  <a:lnTo>
                    <a:pt x="59766" y="50800"/>
                  </a:lnTo>
                  <a:lnTo>
                    <a:pt x="59220" y="50533"/>
                  </a:lnTo>
                  <a:lnTo>
                    <a:pt x="58902" y="50431"/>
                  </a:lnTo>
                  <a:lnTo>
                    <a:pt x="58597" y="50304"/>
                  </a:lnTo>
                  <a:lnTo>
                    <a:pt x="57632" y="50025"/>
                  </a:lnTo>
                  <a:lnTo>
                    <a:pt x="56591" y="49822"/>
                  </a:lnTo>
                  <a:lnTo>
                    <a:pt x="55880" y="49733"/>
                  </a:lnTo>
                  <a:lnTo>
                    <a:pt x="55156" y="49707"/>
                  </a:lnTo>
                  <a:lnTo>
                    <a:pt x="53708" y="49733"/>
                  </a:lnTo>
                  <a:lnTo>
                    <a:pt x="47396" y="53771"/>
                  </a:lnTo>
                  <a:lnTo>
                    <a:pt x="47396" y="54190"/>
                  </a:lnTo>
                  <a:lnTo>
                    <a:pt x="49568" y="56997"/>
                  </a:lnTo>
                  <a:lnTo>
                    <a:pt x="49822" y="57150"/>
                  </a:lnTo>
                  <a:lnTo>
                    <a:pt x="54444" y="58254"/>
                  </a:lnTo>
                  <a:lnTo>
                    <a:pt x="55168" y="58254"/>
                  </a:lnTo>
                  <a:lnTo>
                    <a:pt x="62052" y="54813"/>
                  </a:lnTo>
                  <a:lnTo>
                    <a:pt x="62141" y="54610"/>
                  </a:lnTo>
                  <a:lnTo>
                    <a:pt x="62191" y="54190"/>
                  </a:lnTo>
                  <a:lnTo>
                    <a:pt x="62191" y="53771"/>
                  </a:lnTo>
                  <a:close/>
                </a:path>
                <a:path w="115570" h="80009">
                  <a:moveTo>
                    <a:pt x="62191" y="9080"/>
                  </a:moveTo>
                  <a:lnTo>
                    <a:pt x="62141" y="8648"/>
                  </a:lnTo>
                  <a:lnTo>
                    <a:pt x="62052" y="8470"/>
                  </a:lnTo>
                  <a:lnTo>
                    <a:pt x="62001" y="8255"/>
                  </a:lnTo>
                  <a:lnTo>
                    <a:pt x="61785" y="7848"/>
                  </a:lnTo>
                  <a:lnTo>
                    <a:pt x="61506" y="7454"/>
                  </a:lnTo>
                  <a:lnTo>
                    <a:pt x="60960" y="6908"/>
                  </a:lnTo>
                  <a:lnTo>
                    <a:pt x="60286" y="6413"/>
                  </a:lnTo>
                  <a:lnTo>
                    <a:pt x="60274" y="9144"/>
                  </a:lnTo>
                  <a:lnTo>
                    <a:pt x="60274" y="9436"/>
                  </a:lnTo>
                  <a:lnTo>
                    <a:pt x="58661" y="11518"/>
                  </a:lnTo>
                  <a:lnTo>
                    <a:pt x="58483" y="11645"/>
                  </a:lnTo>
                  <a:lnTo>
                    <a:pt x="58064" y="11849"/>
                  </a:lnTo>
                  <a:lnTo>
                    <a:pt x="57835" y="11899"/>
                  </a:lnTo>
                  <a:lnTo>
                    <a:pt x="57619" y="12001"/>
                  </a:lnTo>
                  <a:lnTo>
                    <a:pt x="57137" y="12153"/>
                  </a:lnTo>
                  <a:lnTo>
                    <a:pt x="56134" y="12369"/>
                  </a:lnTo>
                  <a:lnTo>
                    <a:pt x="55600" y="12433"/>
                  </a:lnTo>
                  <a:lnTo>
                    <a:pt x="55079" y="12458"/>
                  </a:lnTo>
                  <a:lnTo>
                    <a:pt x="54000" y="12433"/>
                  </a:lnTo>
                  <a:lnTo>
                    <a:pt x="53467" y="12369"/>
                  </a:lnTo>
                  <a:lnTo>
                    <a:pt x="52946" y="12280"/>
                  </a:lnTo>
                  <a:lnTo>
                    <a:pt x="51981" y="12001"/>
                  </a:lnTo>
                  <a:lnTo>
                    <a:pt x="51752" y="11899"/>
                  </a:lnTo>
                  <a:lnTo>
                    <a:pt x="51549" y="11849"/>
                  </a:lnTo>
                  <a:lnTo>
                    <a:pt x="49314" y="9436"/>
                  </a:lnTo>
                  <a:lnTo>
                    <a:pt x="49314" y="9144"/>
                  </a:lnTo>
                  <a:lnTo>
                    <a:pt x="51752" y="6680"/>
                  </a:lnTo>
                  <a:lnTo>
                    <a:pt x="51968" y="6578"/>
                  </a:lnTo>
                  <a:lnTo>
                    <a:pt x="52451" y="6426"/>
                  </a:lnTo>
                  <a:lnTo>
                    <a:pt x="53467" y="6210"/>
                  </a:lnTo>
                  <a:lnTo>
                    <a:pt x="53987" y="6146"/>
                  </a:lnTo>
                  <a:lnTo>
                    <a:pt x="54533" y="6121"/>
                  </a:lnTo>
                  <a:lnTo>
                    <a:pt x="55587" y="6146"/>
                  </a:lnTo>
                  <a:lnTo>
                    <a:pt x="56134" y="6210"/>
                  </a:lnTo>
                  <a:lnTo>
                    <a:pt x="56883" y="6362"/>
                  </a:lnTo>
                  <a:lnTo>
                    <a:pt x="57607" y="6578"/>
                  </a:lnTo>
                  <a:lnTo>
                    <a:pt x="57823" y="6680"/>
                  </a:lnTo>
                  <a:lnTo>
                    <a:pt x="58064" y="6743"/>
                  </a:lnTo>
                  <a:lnTo>
                    <a:pt x="58470" y="6934"/>
                  </a:lnTo>
                  <a:lnTo>
                    <a:pt x="58661" y="7061"/>
                  </a:lnTo>
                  <a:lnTo>
                    <a:pt x="59207" y="7404"/>
                  </a:lnTo>
                  <a:lnTo>
                    <a:pt x="60274" y="9144"/>
                  </a:lnTo>
                  <a:lnTo>
                    <a:pt x="60274" y="6413"/>
                  </a:lnTo>
                  <a:lnTo>
                    <a:pt x="55156" y="5016"/>
                  </a:lnTo>
                  <a:lnTo>
                    <a:pt x="53708" y="5054"/>
                  </a:lnTo>
                  <a:lnTo>
                    <a:pt x="47396" y="9080"/>
                  </a:lnTo>
                  <a:lnTo>
                    <a:pt x="47396" y="9499"/>
                  </a:lnTo>
                  <a:lnTo>
                    <a:pt x="49568" y="12319"/>
                  </a:lnTo>
                  <a:lnTo>
                    <a:pt x="49822" y="12471"/>
                  </a:lnTo>
                  <a:lnTo>
                    <a:pt x="53365" y="13474"/>
                  </a:lnTo>
                  <a:lnTo>
                    <a:pt x="53721" y="13525"/>
                  </a:lnTo>
                  <a:lnTo>
                    <a:pt x="54444" y="13563"/>
                  </a:lnTo>
                  <a:lnTo>
                    <a:pt x="55168" y="13563"/>
                  </a:lnTo>
                  <a:lnTo>
                    <a:pt x="55892" y="13525"/>
                  </a:lnTo>
                  <a:lnTo>
                    <a:pt x="56248" y="13474"/>
                  </a:lnTo>
                  <a:lnTo>
                    <a:pt x="56603" y="13449"/>
                  </a:lnTo>
                  <a:lnTo>
                    <a:pt x="62052" y="10121"/>
                  </a:lnTo>
                  <a:lnTo>
                    <a:pt x="62141" y="9918"/>
                  </a:lnTo>
                  <a:lnTo>
                    <a:pt x="62191" y="9499"/>
                  </a:lnTo>
                  <a:lnTo>
                    <a:pt x="62191" y="9080"/>
                  </a:lnTo>
                  <a:close/>
                </a:path>
                <a:path w="115570" h="80009">
                  <a:moveTo>
                    <a:pt x="63169" y="31394"/>
                  </a:moveTo>
                  <a:lnTo>
                    <a:pt x="60718" y="28219"/>
                  </a:lnTo>
                  <a:lnTo>
                    <a:pt x="60274" y="28473"/>
                  </a:lnTo>
                  <a:lnTo>
                    <a:pt x="61010" y="28968"/>
                  </a:lnTo>
                  <a:lnTo>
                    <a:pt x="61442" y="29324"/>
                  </a:lnTo>
                  <a:lnTo>
                    <a:pt x="62522" y="31407"/>
                  </a:lnTo>
                  <a:lnTo>
                    <a:pt x="62522" y="31851"/>
                  </a:lnTo>
                  <a:lnTo>
                    <a:pt x="55181" y="36093"/>
                  </a:lnTo>
                  <a:lnTo>
                    <a:pt x="53670" y="36055"/>
                  </a:lnTo>
                  <a:lnTo>
                    <a:pt x="49339" y="34785"/>
                  </a:lnTo>
                  <a:lnTo>
                    <a:pt x="48882" y="35064"/>
                  </a:lnTo>
                  <a:lnTo>
                    <a:pt x="54394" y="36461"/>
                  </a:lnTo>
                  <a:lnTo>
                    <a:pt x="55219" y="36461"/>
                  </a:lnTo>
                  <a:lnTo>
                    <a:pt x="63169" y="31889"/>
                  </a:lnTo>
                  <a:lnTo>
                    <a:pt x="63169" y="31394"/>
                  </a:lnTo>
                  <a:close/>
                </a:path>
                <a:path w="115570" h="80009">
                  <a:moveTo>
                    <a:pt x="78295" y="30988"/>
                  </a:moveTo>
                  <a:lnTo>
                    <a:pt x="78079" y="29641"/>
                  </a:lnTo>
                  <a:lnTo>
                    <a:pt x="77635" y="28346"/>
                  </a:lnTo>
                  <a:lnTo>
                    <a:pt x="76949" y="27063"/>
                  </a:lnTo>
                  <a:lnTo>
                    <a:pt x="76365" y="26250"/>
                  </a:lnTo>
                  <a:lnTo>
                    <a:pt x="76365" y="31026"/>
                  </a:lnTo>
                  <a:lnTo>
                    <a:pt x="76365" y="32245"/>
                  </a:lnTo>
                  <a:lnTo>
                    <a:pt x="55854" y="44081"/>
                  </a:lnTo>
                  <a:lnTo>
                    <a:pt x="51638" y="43980"/>
                  </a:lnTo>
                  <a:lnTo>
                    <a:pt x="39547" y="40449"/>
                  </a:lnTo>
                  <a:lnTo>
                    <a:pt x="33235" y="32245"/>
                  </a:lnTo>
                  <a:lnTo>
                    <a:pt x="33235" y="31216"/>
                  </a:lnTo>
                  <a:lnTo>
                    <a:pt x="54000" y="19215"/>
                  </a:lnTo>
                  <a:lnTo>
                    <a:pt x="57975" y="19304"/>
                  </a:lnTo>
                  <a:lnTo>
                    <a:pt x="76365" y="31026"/>
                  </a:lnTo>
                  <a:lnTo>
                    <a:pt x="76365" y="26250"/>
                  </a:lnTo>
                  <a:lnTo>
                    <a:pt x="71412" y="22059"/>
                  </a:lnTo>
                  <a:lnTo>
                    <a:pt x="55956" y="18072"/>
                  </a:lnTo>
                  <a:lnTo>
                    <a:pt x="53644" y="18072"/>
                  </a:lnTo>
                  <a:lnTo>
                    <a:pt x="53009" y="18110"/>
                  </a:lnTo>
                  <a:lnTo>
                    <a:pt x="53009" y="19240"/>
                  </a:lnTo>
                  <a:lnTo>
                    <a:pt x="33299" y="30645"/>
                  </a:lnTo>
                  <a:lnTo>
                    <a:pt x="53009" y="19240"/>
                  </a:lnTo>
                  <a:lnTo>
                    <a:pt x="53009" y="18110"/>
                  </a:lnTo>
                  <a:lnTo>
                    <a:pt x="31305" y="30975"/>
                  </a:lnTo>
                  <a:lnTo>
                    <a:pt x="31305" y="32296"/>
                  </a:lnTo>
                  <a:lnTo>
                    <a:pt x="38188" y="41224"/>
                  </a:lnTo>
                  <a:lnTo>
                    <a:pt x="53644" y="45212"/>
                  </a:lnTo>
                  <a:lnTo>
                    <a:pt x="55956" y="45212"/>
                  </a:lnTo>
                  <a:lnTo>
                    <a:pt x="78295" y="32308"/>
                  </a:lnTo>
                  <a:lnTo>
                    <a:pt x="78295" y="30988"/>
                  </a:lnTo>
                  <a:close/>
                </a:path>
                <a:path w="115570" h="80009">
                  <a:moveTo>
                    <a:pt x="86499" y="36207"/>
                  </a:moveTo>
                  <a:lnTo>
                    <a:pt x="86423" y="36029"/>
                  </a:lnTo>
                  <a:lnTo>
                    <a:pt x="86309" y="35902"/>
                  </a:lnTo>
                  <a:lnTo>
                    <a:pt x="86118" y="35788"/>
                  </a:lnTo>
                  <a:lnTo>
                    <a:pt x="85940" y="35737"/>
                  </a:lnTo>
                  <a:lnTo>
                    <a:pt x="85775" y="35687"/>
                  </a:lnTo>
                  <a:lnTo>
                    <a:pt x="85572" y="35674"/>
                  </a:lnTo>
                  <a:lnTo>
                    <a:pt x="85382" y="35687"/>
                  </a:lnTo>
                  <a:lnTo>
                    <a:pt x="85204" y="35699"/>
                  </a:lnTo>
                  <a:lnTo>
                    <a:pt x="85001" y="35775"/>
                  </a:lnTo>
                  <a:lnTo>
                    <a:pt x="84848" y="35839"/>
                  </a:lnTo>
                  <a:lnTo>
                    <a:pt x="62090" y="48983"/>
                  </a:lnTo>
                  <a:lnTo>
                    <a:pt x="61963" y="49072"/>
                  </a:lnTo>
                  <a:lnTo>
                    <a:pt x="61836" y="49250"/>
                  </a:lnTo>
                  <a:lnTo>
                    <a:pt x="61798" y="49415"/>
                  </a:lnTo>
                  <a:lnTo>
                    <a:pt x="61861" y="49568"/>
                  </a:lnTo>
                  <a:lnTo>
                    <a:pt x="61963" y="49695"/>
                  </a:lnTo>
                  <a:lnTo>
                    <a:pt x="62090" y="49771"/>
                  </a:lnTo>
                  <a:lnTo>
                    <a:pt x="62230" y="49847"/>
                  </a:lnTo>
                  <a:lnTo>
                    <a:pt x="62357" y="49898"/>
                  </a:lnTo>
                  <a:lnTo>
                    <a:pt x="62534" y="49923"/>
                  </a:lnTo>
                  <a:lnTo>
                    <a:pt x="62915" y="49936"/>
                  </a:lnTo>
                  <a:lnTo>
                    <a:pt x="63093" y="49911"/>
                  </a:lnTo>
                  <a:lnTo>
                    <a:pt x="63258" y="49860"/>
                  </a:lnTo>
                  <a:lnTo>
                    <a:pt x="63423" y="49796"/>
                  </a:lnTo>
                  <a:lnTo>
                    <a:pt x="86207" y="36626"/>
                  </a:lnTo>
                  <a:lnTo>
                    <a:pt x="86334" y="36550"/>
                  </a:lnTo>
                  <a:lnTo>
                    <a:pt x="86436" y="36423"/>
                  </a:lnTo>
                  <a:lnTo>
                    <a:pt x="86499" y="36258"/>
                  </a:lnTo>
                  <a:close/>
                </a:path>
                <a:path w="115570" h="80009">
                  <a:moveTo>
                    <a:pt x="92748" y="66421"/>
                  </a:moveTo>
                  <a:lnTo>
                    <a:pt x="92443" y="66370"/>
                  </a:lnTo>
                  <a:lnTo>
                    <a:pt x="92303" y="66687"/>
                  </a:lnTo>
                  <a:lnTo>
                    <a:pt x="92748" y="66421"/>
                  </a:lnTo>
                  <a:close/>
                </a:path>
                <a:path w="115570" h="80009">
                  <a:moveTo>
                    <a:pt x="99771" y="30772"/>
                  </a:moveTo>
                  <a:lnTo>
                    <a:pt x="97828" y="28092"/>
                  </a:lnTo>
                  <a:lnTo>
                    <a:pt x="97828" y="30835"/>
                  </a:lnTo>
                  <a:lnTo>
                    <a:pt x="97828" y="31140"/>
                  </a:lnTo>
                  <a:lnTo>
                    <a:pt x="92633" y="34150"/>
                  </a:lnTo>
                  <a:lnTo>
                    <a:pt x="92087" y="34150"/>
                  </a:lnTo>
                  <a:lnTo>
                    <a:pt x="88480" y="33235"/>
                  </a:lnTo>
                  <a:lnTo>
                    <a:pt x="86880" y="31140"/>
                  </a:lnTo>
                  <a:lnTo>
                    <a:pt x="86880" y="30835"/>
                  </a:lnTo>
                  <a:lnTo>
                    <a:pt x="89319" y="28371"/>
                  </a:lnTo>
                  <a:lnTo>
                    <a:pt x="89547" y="28270"/>
                  </a:lnTo>
                  <a:lnTo>
                    <a:pt x="90017" y="28117"/>
                  </a:lnTo>
                  <a:lnTo>
                    <a:pt x="91033" y="27901"/>
                  </a:lnTo>
                  <a:lnTo>
                    <a:pt x="91554" y="27838"/>
                  </a:lnTo>
                  <a:lnTo>
                    <a:pt x="92100" y="27813"/>
                  </a:lnTo>
                  <a:lnTo>
                    <a:pt x="93154" y="27838"/>
                  </a:lnTo>
                  <a:lnTo>
                    <a:pt x="93700" y="27901"/>
                  </a:lnTo>
                  <a:lnTo>
                    <a:pt x="94449" y="28054"/>
                  </a:lnTo>
                  <a:lnTo>
                    <a:pt x="95173" y="28270"/>
                  </a:lnTo>
                  <a:lnTo>
                    <a:pt x="95389" y="28371"/>
                  </a:lnTo>
                  <a:lnTo>
                    <a:pt x="95631" y="28435"/>
                  </a:lnTo>
                  <a:lnTo>
                    <a:pt x="96215" y="28752"/>
                  </a:lnTo>
                  <a:lnTo>
                    <a:pt x="96418" y="28854"/>
                  </a:lnTo>
                  <a:lnTo>
                    <a:pt x="96761" y="29095"/>
                  </a:lnTo>
                  <a:lnTo>
                    <a:pt x="96901" y="29235"/>
                  </a:lnTo>
                  <a:lnTo>
                    <a:pt x="97053" y="29349"/>
                  </a:lnTo>
                  <a:lnTo>
                    <a:pt x="97510" y="29908"/>
                  </a:lnTo>
                  <a:lnTo>
                    <a:pt x="97675" y="30213"/>
                  </a:lnTo>
                  <a:lnTo>
                    <a:pt x="97777" y="30505"/>
                  </a:lnTo>
                  <a:lnTo>
                    <a:pt x="97828" y="30835"/>
                  </a:lnTo>
                  <a:lnTo>
                    <a:pt x="97828" y="28092"/>
                  </a:lnTo>
                  <a:lnTo>
                    <a:pt x="97586" y="27965"/>
                  </a:lnTo>
                  <a:lnTo>
                    <a:pt x="92722" y="26708"/>
                  </a:lnTo>
                  <a:lnTo>
                    <a:pt x="91274" y="26746"/>
                  </a:lnTo>
                  <a:lnTo>
                    <a:pt x="90919" y="26797"/>
                  </a:lnTo>
                  <a:lnTo>
                    <a:pt x="90551" y="26822"/>
                  </a:lnTo>
                  <a:lnTo>
                    <a:pt x="84963" y="30772"/>
                  </a:lnTo>
                  <a:lnTo>
                    <a:pt x="84963" y="31191"/>
                  </a:lnTo>
                  <a:lnTo>
                    <a:pt x="87122" y="34010"/>
                  </a:lnTo>
                  <a:lnTo>
                    <a:pt x="87376" y="34163"/>
                  </a:lnTo>
                  <a:lnTo>
                    <a:pt x="91998" y="35255"/>
                  </a:lnTo>
                  <a:lnTo>
                    <a:pt x="92722" y="35255"/>
                  </a:lnTo>
                  <a:lnTo>
                    <a:pt x="99771" y="31191"/>
                  </a:lnTo>
                  <a:lnTo>
                    <a:pt x="99771" y="30772"/>
                  </a:lnTo>
                  <a:close/>
                </a:path>
                <a:path w="115570" h="80009">
                  <a:moveTo>
                    <a:pt x="109588" y="31496"/>
                  </a:moveTo>
                  <a:lnTo>
                    <a:pt x="109550" y="31254"/>
                  </a:lnTo>
                  <a:lnTo>
                    <a:pt x="109499" y="31115"/>
                  </a:lnTo>
                  <a:lnTo>
                    <a:pt x="109461" y="30988"/>
                  </a:lnTo>
                  <a:lnTo>
                    <a:pt x="109334" y="30721"/>
                  </a:lnTo>
                  <a:lnTo>
                    <a:pt x="109156" y="30492"/>
                  </a:lnTo>
                  <a:lnTo>
                    <a:pt x="108940" y="30264"/>
                  </a:lnTo>
                  <a:lnTo>
                    <a:pt x="108699" y="30035"/>
                  </a:lnTo>
                  <a:lnTo>
                    <a:pt x="108407" y="29845"/>
                  </a:lnTo>
                  <a:lnTo>
                    <a:pt x="108267" y="29768"/>
                  </a:lnTo>
                  <a:lnTo>
                    <a:pt x="108127" y="29692"/>
                  </a:lnTo>
                  <a:lnTo>
                    <a:pt x="107988" y="29616"/>
                  </a:lnTo>
                  <a:lnTo>
                    <a:pt x="107988" y="31546"/>
                  </a:lnTo>
                  <a:lnTo>
                    <a:pt x="107988" y="31711"/>
                  </a:lnTo>
                  <a:lnTo>
                    <a:pt x="107962" y="31902"/>
                  </a:lnTo>
                  <a:lnTo>
                    <a:pt x="107899" y="32054"/>
                  </a:lnTo>
                  <a:lnTo>
                    <a:pt x="107188" y="32804"/>
                  </a:lnTo>
                  <a:lnTo>
                    <a:pt x="107035" y="32893"/>
                  </a:lnTo>
                  <a:lnTo>
                    <a:pt x="56959" y="61810"/>
                  </a:lnTo>
                  <a:lnTo>
                    <a:pt x="56591" y="62014"/>
                  </a:lnTo>
                  <a:lnTo>
                    <a:pt x="56464" y="62052"/>
                  </a:lnTo>
                  <a:lnTo>
                    <a:pt x="55956" y="62191"/>
                  </a:lnTo>
                  <a:lnTo>
                    <a:pt x="55816" y="62242"/>
                  </a:lnTo>
                  <a:lnTo>
                    <a:pt x="55384" y="62306"/>
                  </a:lnTo>
                  <a:lnTo>
                    <a:pt x="54952" y="62331"/>
                  </a:lnTo>
                  <a:lnTo>
                    <a:pt x="54216" y="62306"/>
                  </a:lnTo>
                  <a:lnTo>
                    <a:pt x="53797" y="62242"/>
                  </a:lnTo>
                  <a:lnTo>
                    <a:pt x="53657" y="62191"/>
                  </a:lnTo>
                  <a:lnTo>
                    <a:pt x="53263" y="62103"/>
                  </a:lnTo>
                  <a:lnTo>
                    <a:pt x="53009" y="62014"/>
                  </a:lnTo>
                  <a:lnTo>
                    <a:pt x="52819" y="61912"/>
                  </a:lnTo>
                  <a:lnTo>
                    <a:pt x="52692" y="61823"/>
                  </a:lnTo>
                  <a:lnTo>
                    <a:pt x="39052" y="53975"/>
                  </a:lnTo>
                  <a:lnTo>
                    <a:pt x="38862" y="53860"/>
                  </a:lnTo>
                  <a:lnTo>
                    <a:pt x="38722" y="53809"/>
                  </a:lnTo>
                  <a:lnTo>
                    <a:pt x="16332" y="40868"/>
                  </a:lnTo>
                  <a:lnTo>
                    <a:pt x="16205" y="40792"/>
                  </a:lnTo>
                  <a:lnTo>
                    <a:pt x="16065" y="40703"/>
                  </a:lnTo>
                  <a:lnTo>
                    <a:pt x="2628" y="32943"/>
                  </a:lnTo>
                  <a:lnTo>
                    <a:pt x="2501" y="32854"/>
                  </a:lnTo>
                  <a:lnTo>
                    <a:pt x="2374" y="32791"/>
                  </a:lnTo>
                  <a:lnTo>
                    <a:pt x="2209" y="32651"/>
                  </a:lnTo>
                  <a:lnTo>
                    <a:pt x="2044" y="32537"/>
                  </a:lnTo>
                  <a:lnTo>
                    <a:pt x="1905" y="32372"/>
                  </a:lnTo>
                  <a:lnTo>
                    <a:pt x="1790" y="32219"/>
                  </a:lnTo>
                  <a:lnTo>
                    <a:pt x="1701" y="32054"/>
                  </a:lnTo>
                  <a:lnTo>
                    <a:pt x="1651" y="31902"/>
                  </a:lnTo>
                  <a:lnTo>
                    <a:pt x="1625" y="31711"/>
                  </a:lnTo>
                  <a:lnTo>
                    <a:pt x="1625" y="31546"/>
                  </a:lnTo>
                  <a:lnTo>
                    <a:pt x="1651" y="31381"/>
                  </a:lnTo>
                  <a:lnTo>
                    <a:pt x="1701" y="31216"/>
                  </a:lnTo>
                  <a:lnTo>
                    <a:pt x="1790" y="31051"/>
                  </a:lnTo>
                  <a:lnTo>
                    <a:pt x="1905" y="30899"/>
                  </a:lnTo>
                  <a:lnTo>
                    <a:pt x="2044" y="30746"/>
                  </a:lnTo>
                  <a:lnTo>
                    <a:pt x="2209" y="30607"/>
                  </a:lnTo>
                  <a:lnTo>
                    <a:pt x="2387" y="30467"/>
                  </a:lnTo>
                  <a:lnTo>
                    <a:pt x="2527" y="30391"/>
                  </a:lnTo>
                  <a:lnTo>
                    <a:pt x="52603" y="1485"/>
                  </a:lnTo>
                  <a:lnTo>
                    <a:pt x="52768" y="1397"/>
                  </a:lnTo>
                  <a:lnTo>
                    <a:pt x="54660" y="927"/>
                  </a:lnTo>
                  <a:lnTo>
                    <a:pt x="54952" y="927"/>
                  </a:lnTo>
                  <a:lnTo>
                    <a:pt x="55245" y="952"/>
                  </a:lnTo>
                  <a:lnTo>
                    <a:pt x="55384" y="977"/>
                  </a:lnTo>
                  <a:lnTo>
                    <a:pt x="55816" y="1028"/>
                  </a:lnTo>
                  <a:lnTo>
                    <a:pt x="56337" y="1168"/>
                  </a:lnTo>
                  <a:lnTo>
                    <a:pt x="56819" y="1371"/>
                  </a:lnTo>
                  <a:lnTo>
                    <a:pt x="70624" y="9359"/>
                  </a:lnTo>
                  <a:lnTo>
                    <a:pt x="93383" y="22504"/>
                  </a:lnTo>
                  <a:lnTo>
                    <a:pt x="106984" y="30340"/>
                  </a:lnTo>
                  <a:lnTo>
                    <a:pt x="107111" y="30403"/>
                  </a:lnTo>
                  <a:lnTo>
                    <a:pt x="107988" y="31546"/>
                  </a:lnTo>
                  <a:lnTo>
                    <a:pt x="107988" y="29616"/>
                  </a:lnTo>
                  <a:lnTo>
                    <a:pt x="94653" y="21920"/>
                  </a:lnTo>
                  <a:lnTo>
                    <a:pt x="94526" y="21844"/>
                  </a:lnTo>
                  <a:lnTo>
                    <a:pt x="94386" y="21780"/>
                  </a:lnTo>
                  <a:lnTo>
                    <a:pt x="71894" y="8775"/>
                  </a:lnTo>
                  <a:lnTo>
                    <a:pt x="71767" y="8699"/>
                  </a:lnTo>
                  <a:lnTo>
                    <a:pt x="71628" y="8636"/>
                  </a:lnTo>
                  <a:lnTo>
                    <a:pt x="58064" y="774"/>
                  </a:lnTo>
                  <a:lnTo>
                    <a:pt x="57937" y="723"/>
                  </a:lnTo>
                  <a:lnTo>
                    <a:pt x="57543" y="508"/>
                  </a:lnTo>
                  <a:lnTo>
                    <a:pt x="57353" y="469"/>
                  </a:lnTo>
                  <a:lnTo>
                    <a:pt x="55689" y="50"/>
                  </a:lnTo>
                  <a:lnTo>
                    <a:pt x="55473" y="12"/>
                  </a:lnTo>
                  <a:lnTo>
                    <a:pt x="55029" y="0"/>
                  </a:lnTo>
                  <a:lnTo>
                    <a:pt x="54114" y="12"/>
                  </a:lnTo>
                  <a:lnTo>
                    <a:pt x="53682" y="76"/>
                  </a:lnTo>
                  <a:lnTo>
                    <a:pt x="53238" y="152"/>
                  </a:lnTo>
                  <a:lnTo>
                    <a:pt x="52412" y="381"/>
                  </a:lnTo>
                  <a:lnTo>
                    <a:pt x="52235" y="469"/>
                  </a:lnTo>
                  <a:lnTo>
                    <a:pt x="52044" y="508"/>
                  </a:lnTo>
                  <a:lnTo>
                    <a:pt x="51689" y="685"/>
                  </a:lnTo>
                  <a:lnTo>
                    <a:pt x="51549" y="774"/>
                  </a:lnTo>
                  <a:lnTo>
                    <a:pt x="51422" y="863"/>
                  </a:lnTo>
                  <a:lnTo>
                    <a:pt x="1511" y="29679"/>
                  </a:lnTo>
                  <a:lnTo>
                    <a:pt x="1371" y="29756"/>
                  </a:lnTo>
                  <a:lnTo>
                    <a:pt x="1206" y="29845"/>
                  </a:lnTo>
                  <a:lnTo>
                    <a:pt x="914" y="30048"/>
                  </a:lnTo>
                  <a:lnTo>
                    <a:pt x="787" y="30162"/>
                  </a:lnTo>
                  <a:lnTo>
                    <a:pt x="660" y="30264"/>
                  </a:lnTo>
                  <a:lnTo>
                    <a:pt x="101" y="31115"/>
                  </a:lnTo>
                  <a:lnTo>
                    <a:pt x="50" y="31254"/>
                  </a:lnTo>
                  <a:lnTo>
                    <a:pt x="0" y="31496"/>
                  </a:lnTo>
                  <a:lnTo>
                    <a:pt x="0" y="31762"/>
                  </a:lnTo>
                  <a:lnTo>
                    <a:pt x="50" y="32016"/>
                  </a:lnTo>
                  <a:lnTo>
                    <a:pt x="101" y="32143"/>
                  </a:lnTo>
                  <a:lnTo>
                    <a:pt x="139" y="32283"/>
                  </a:lnTo>
                  <a:lnTo>
                    <a:pt x="1320" y="33502"/>
                  </a:lnTo>
                  <a:lnTo>
                    <a:pt x="15062" y="41427"/>
                  </a:lnTo>
                  <a:lnTo>
                    <a:pt x="37833" y="54584"/>
                  </a:lnTo>
                  <a:lnTo>
                    <a:pt x="37960" y="54635"/>
                  </a:lnTo>
                  <a:lnTo>
                    <a:pt x="51511" y="62471"/>
                  </a:lnTo>
                  <a:lnTo>
                    <a:pt x="51701" y="62585"/>
                  </a:lnTo>
                  <a:lnTo>
                    <a:pt x="52057" y="62750"/>
                  </a:lnTo>
                  <a:lnTo>
                    <a:pt x="52247" y="62814"/>
                  </a:lnTo>
                  <a:lnTo>
                    <a:pt x="52425" y="62890"/>
                  </a:lnTo>
                  <a:lnTo>
                    <a:pt x="52832" y="63017"/>
                  </a:lnTo>
                  <a:lnTo>
                    <a:pt x="53047" y="63055"/>
                  </a:lnTo>
                  <a:lnTo>
                    <a:pt x="53251" y="63119"/>
                  </a:lnTo>
                  <a:lnTo>
                    <a:pt x="53695" y="63195"/>
                  </a:lnTo>
                  <a:lnTo>
                    <a:pt x="53911" y="63207"/>
                  </a:lnTo>
                  <a:lnTo>
                    <a:pt x="54127" y="63246"/>
                  </a:lnTo>
                  <a:lnTo>
                    <a:pt x="54584" y="63271"/>
                  </a:lnTo>
                  <a:lnTo>
                    <a:pt x="55041" y="63271"/>
                  </a:lnTo>
                  <a:lnTo>
                    <a:pt x="55486" y="63246"/>
                  </a:lnTo>
                  <a:lnTo>
                    <a:pt x="55714" y="63207"/>
                  </a:lnTo>
                  <a:lnTo>
                    <a:pt x="55930" y="63195"/>
                  </a:lnTo>
                  <a:lnTo>
                    <a:pt x="56362" y="63119"/>
                  </a:lnTo>
                  <a:lnTo>
                    <a:pt x="56578" y="63055"/>
                  </a:lnTo>
                  <a:lnTo>
                    <a:pt x="56781" y="63017"/>
                  </a:lnTo>
                  <a:lnTo>
                    <a:pt x="108127" y="33578"/>
                  </a:lnTo>
                  <a:lnTo>
                    <a:pt x="108254" y="33515"/>
                  </a:lnTo>
                  <a:lnTo>
                    <a:pt x="108407" y="33426"/>
                  </a:lnTo>
                  <a:lnTo>
                    <a:pt x="108826" y="33121"/>
                  </a:lnTo>
                  <a:lnTo>
                    <a:pt x="109156" y="32766"/>
                  </a:lnTo>
                  <a:lnTo>
                    <a:pt x="109232" y="32639"/>
                  </a:lnTo>
                  <a:lnTo>
                    <a:pt x="109461" y="32283"/>
                  </a:lnTo>
                  <a:lnTo>
                    <a:pt x="109499" y="32143"/>
                  </a:lnTo>
                  <a:lnTo>
                    <a:pt x="109550" y="32016"/>
                  </a:lnTo>
                  <a:lnTo>
                    <a:pt x="109588" y="31762"/>
                  </a:lnTo>
                  <a:lnTo>
                    <a:pt x="109588" y="31496"/>
                  </a:lnTo>
                  <a:close/>
                </a:path>
                <a:path w="115570" h="80009">
                  <a:moveTo>
                    <a:pt x="115506" y="79590"/>
                  </a:moveTo>
                  <a:lnTo>
                    <a:pt x="92748" y="66433"/>
                  </a:lnTo>
                  <a:lnTo>
                    <a:pt x="92303" y="66700"/>
                  </a:lnTo>
                  <a:lnTo>
                    <a:pt x="115062" y="79832"/>
                  </a:lnTo>
                  <a:lnTo>
                    <a:pt x="115277" y="79717"/>
                  </a:lnTo>
                  <a:lnTo>
                    <a:pt x="115062" y="79844"/>
                  </a:lnTo>
                  <a:lnTo>
                    <a:pt x="115303" y="79908"/>
                  </a:lnTo>
                  <a:lnTo>
                    <a:pt x="115493" y="79844"/>
                  </a:lnTo>
                  <a:lnTo>
                    <a:pt x="115493" y="79603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940724" y="1548790"/>
              <a:ext cx="109855" cy="63500"/>
            </a:xfrm>
            <a:custGeom>
              <a:avLst/>
              <a:gdLst/>
              <a:ahLst/>
              <a:cxnLst/>
              <a:rect l="l" t="t" r="r" b="b"/>
              <a:pathLst>
                <a:path w="109854" h="63500">
                  <a:moveTo>
                    <a:pt x="22453" y="37160"/>
                  </a:moveTo>
                  <a:lnTo>
                    <a:pt x="22313" y="37084"/>
                  </a:lnTo>
                  <a:lnTo>
                    <a:pt x="22186" y="37058"/>
                  </a:lnTo>
                  <a:lnTo>
                    <a:pt x="22009" y="37007"/>
                  </a:lnTo>
                  <a:lnTo>
                    <a:pt x="21628" y="36995"/>
                  </a:lnTo>
                  <a:lnTo>
                    <a:pt x="21450" y="37020"/>
                  </a:lnTo>
                  <a:lnTo>
                    <a:pt x="21285" y="37071"/>
                  </a:lnTo>
                  <a:lnTo>
                    <a:pt x="21120" y="37147"/>
                  </a:lnTo>
                  <a:lnTo>
                    <a:pt x="20967" y="37249"/>
                  </a:lnTo>
                  <a:lnTo>
                    <a:pt x="20866" y="37376"/>
                  </a:lnTo>
                  <a:lnTo>
                    <a:pt x="20802" y="37528"/>
                  </a:lnTo>
                  <a:lnTo>
                    <a:pt x="20828" y="37655"/>
                  </a:lnTo>
                  <a:lnTo>
                    <a:pt x="20891" y="37795"/>
                  </a:lnTo>
                  <a:lnTo>
                    <a:pt x="21069" y="37934"/>
                  </a:lnTo>
                  <a:lnTo>
                    <a:pt x="22453" y="37160"/>
                  </a:lnTo>
                  <a:close/>
                </a:path>
                <a:path w="109854" h="63500">
                  <a:moveTo>
                    <a:pt x="23482" y="31432"/>
                  </a:moveTo>
                  <a:lnTo>
                    <a:pt x="21577" y="28765"/>
                  </a:lnTo>
                  <a:lnTo>
                    <a:pt x="21564" y="31496"/>
                  </a:lnTo>
                  <a:lnTo>
                    <a:pt x="21564" y="31800"/>
                  </a:lnTo>
                  <a:lnTo>
                    <a:pt x="19126" y="34264"/>
                  </a:lnTo>
                  <a:lnTo>
                    <a:pt x="18910" y="34366"/>
                  </a:lnTo>
                  <a:lnTo>
                    <a:pt x="18427" y="34505"/>
                  </a:lnTo>
                  <a:lnTo>
                    <a:pt x="17411" y="34721"/>
                  </a:lnTo>
                  <a:lnTo>
                    <a:pt x="16344" y="34810"/>
                  </a:lnTo>
                  <a:lnTo>
                    <a:pt x="15811" y="34810"/>
                  </a:lnTo>
                  <a:lnTo>
                    <a:pt x="14757" y="34721"/>
                  </a:lnTo>
                  <a:lnTo>
                    <a:pt x="13741" y="34505"/>
                  </a:lnTo>
                  <a:lnTo>
                    <a:pt x="13271" y="34366"/>
                  </a:lnTo>
                  <a:lnTo>
                    <a:pt x="13055" y="34264"/>
                  </a:lnTo>
                  <a:lnTo>
                    <a:pt x="12814" y="34188"/>
                  </a:lnTo>
                  <a:lnTo>
                    <a:pt x="10604" y="31800"/>
                  </a:lnTo>
                  <a:lnTo>
                    <a:pt x="10604" y="31496"/>
                  </a:lnTo>
                  <a:lnTo>
                    <a:pt x="11531" y="29895"/>
                  </a:lnTo>
                  <a:lnTo>
                    <a:pt x="11671" y="29756"/>
                  </a:lnTo>
                  <a:lnTo>
                    <a:pt x="12026" y="29527"/>
                  </a:lnTo>
                  <a:lnTo>
                    <a:pt x="12814" y="29108"/>
                  </a:lnTo>
                  <a:lnTo>
                    <a:pt x="13042" y="29032"/>
                  </a:lnTo>
                  <a:lnTo>
                    <a:pt x="13258" y="28930"/>
                  </a:lnTo>
                  <a:lnTo>
                    <a:pt x="13741" y="28790"/>
                  </a:lnTo>
                  <a:lnTo>
                    <a:pt x="14757" y="28575"/>
                  </a:lnTo>
                  <a:lnTo>
                    <a:pt x="15798" y="28486"/>
                  </a:lnTo>
                  <a:lnTo>
                    <a:pt x="16344" y="28486"/>
                  </a:lnTo>
                  <a:lnTo>
                    <a:pt x="17411" y="28575"/>
                  </a:lnTo>
                  <a:lnTo>
                    <a:pt x="18427" y="28790"/>
                  </a:lnTo>
                  <a:lnTo>
                    <a:pt x="18897" y="28930"/>
                  </a:lnTo>
                  <a:lnTo>
                    <a:pt x="19113" y="29032"/>
                  </a:lnTo>
                  <a:lnTo>
                    <a:pt x="19354" y="29108"/>
                  </a:lnTo>
                  <a:lnTo>
                    <a:pt x="21564" y="31496"/>
                  </a:lnTo>
                  <a:lnTo>
                    <a:pt x="21564" y="28765"/>
                  </a:lnTo>
                  <a:lnTo>
                    <a:pt x="21310" y="28625"/>
                  </a:lnTo>
                  <a:lnTo>
                    <a:pt x="21056" y="28473"/>
                  </a:lnTo>
                  <a:lnTo>
                    <a:pt x="20485" y="28206"/>
                  </a:lnTo>
                  <a:lnTo>
                    <a:pt x="19240" y="27774"/>
                  </a:lnTo>
                  <a:lnTo>
                    <a:pt x="17881" y="27495"/>
                  </a:lnTo>
                  <a:lnTo>
                    <a:pt x="17157" y="27406"/>
                  </a:lnTo>
                  <a:lnTo>
                    <a:pt x="16433" y="27368"/>
                  </a:lnTo>
                  <a:lnTo>
                    <a:pt x="15709" y="27368"/>
                  </a:lnTo>
                  <a:lnTo>
                    <a:pt x="8686" y="31432"/>
                  </a:lnTo>
                  <a:lnTo>
                    <a:pt x="8686" y="31851"/>
                  </a:lnTo>
                  <a:lnTo>
                    <a:pt x="9931" y="34023"/>
                  </a:lnTo>
                  <a:lnTo>
                    <a:pt x="10134" y="34213"/>
                  </a:lnTo>
                  <a:lnTo>
                    <a:pt x="10833" y="34671"/>
                  </a:lnTo>
                  <a:lnTo>
                    <a:pt x="11112" y="34823"/>
                  </a:lnTo>
                  <a:lnTo>
                    <a:pt x="11658" y="35090"/>
                  </a:lnTo>
                  <a:lnTo>
                    <a:pt x="11976" y="35191"/>
                  </a:lnTo>
                  <a:lnTo>
                    <a:pt x="12280" y="35318"/>
                  </a:lnTo>
                  <a:lnTo>
                    <a:pt x="13246" y="35598"/>
                  </a:lnTo>
                  <a:lnTo>
                    <a:pt x="14287" y="35801"/>
                  </a:lnTo>
                  <a:lnTo>
                    <a:pt x="14998" y="35890"/>
                  </a:lnTo>
                  <a:lnTo>
                    <a:pt x="15722" y="35915"/>
                  </a:lnTo>
                  <a:lnTo>
                    <a:pt x="17170" y="35890"/>
                  </a:lnTo>
                  <a:lnTo>
                    <a:pt x="23482" y="31851"/>
                  </a:lnTo>
                  <a:lnTo>
                    <a:pt x="23482" y="31432"/>
                  </a:lnTo>
                  <a:close/>
                </a:path>
                <a:path w="109854" h="63500">
                  <a:moveTo>
                    <a:pt x="39814" y="44729"/>
                  </a:moveTo>
                  <a:lnTo>
                    <a:pt x="39763" y="44602"/>
                  </a:lnTo>
                  <a:lnTo>
                    <a:pt x="39649" y="44462"/>
                  </a:lnTo>
                  <a:lnTo>
                    <a:pt x="39509" y="44373"/>
                  </a:lnTo>
                  <a:lnTo>
                    <a:pt x="39319" y="44310"/>
                  </a:lnTo>
                  <a:lnTo>
                    <a:pt x="29121" y="41046"/>
                  </a:lnTo>
                  <a:lnTo>
                    <a:pt x="22453" y="37172"/>
                  </a:lnTo>
                  <a:lnTo>
                    <a:pt x="21094" y="37960"/>
                  </a:lnTo>
                  <a:lnTo>
                    <a:pt x="27927" y="41910"/>
                  </a:lnTo>
                  <a:lnTo>
                    <a:pt x="28067" y="41986"/>
                  </a:lnTo>
                  <a:lnTo>
                    <a:pt x="28194" y="41998"/>
                  </a:lnTo>
                  <a:lnTo>
                    <a:pt x="28359" y="42049"/>
                  </a:lnTo>
                  <a:lnTo>
                    <a:pt x="38379" y="45275"/>
                  </a:lnTo>
                  <a:lnTo>
                    <a:pt x="38544" y="45313"/>
                  </a:lnTo>
                  <a:lnTo>
                    <a:pt x="38684" y="45326"/>
                  </a:lnTo>
                  <a:lnTo>
                    <a:pt x="38963" y="45326"/>
                  </a:lnTo>
                  <a:lnTo>
                    <a:pt x="39116" y="45313"/>
                  </a:lnTo>
                  <a:lnTo>
                    <a:pt x="39243" y="45288"/>
                  </a:lnTo>
                  <a:lnTo>
                    <a:pt x="39408" y="45237"/>
                  </a:lnTo>
                  <a:lnTo>
                    <a:pt x="39585" y="45148"/>
                  </a:lnTo>
                  <a:lnTo>
                    <a:pt x="39712" y="45034"/>
                  </a:lnTo>
                  <a:lnTo>
                    <a:pt x="39801" y="44869"/>
                  </a:lnTo>
                  <a:lnTo>
                    <a:pt x="39814" y="44729"/>
                  </a:lnTo>
                  <a:close/>
                </a:path>
                <a:path w="109854" h="63500">
                  <a:moveTo>
                    <a:pt x="45504" y="50673"/>
                  </a:moveTo>
                  <a:lnTo>
                    <a:pt x="45427" y="50507"/>
                  </a:lnTo>
                  <a:lnTo>
                    <a:pt x="45250" y="50330"/>
                  </a:lnTo>
                  <a:lnTo>
                    <a:pt x="38392" y="46367"/>
                  </a:lnTo>
                  <a:lnTo>
                    <a:pt x="38239" y="46291"/>
                  </a:lnTo>
                  <a:lnTo>
                    <a:pt x="38112" y="46266"/>
                  </a:lnTo>
                  <a:lnTo>
                    <a:pt x="37947" y="46215"/>
                  </a:lnTo>
                  <a:lnTo>
                    <a:pt x="37757" y="46202"/>
                  </a:lnTo>
                  <a:lnTo>
                    <a:pt x="37553" y="46215"/>
                  </a:lnTo>
                  <a:lnTo>
                    <a:pt x="37376" y="46228"/>
                  </a:lnTo>
                  <a:lnTo>
                    <a:pt x="37211" y="46278"/>
                  </a:lnTo>
                  <a:lnTo>
                    <a:pt x="37045" y="46355"/>
                  </a:lnTo>
                  <a:lnTo>
                    <a:pt x="36893" y="46456"/>
                  </a:lnTo>
                  <a:lnTo>
                    <a:pt x="36791" y="46583"/>
                  </a:lnTo>
                  <a:lnTo>
                    <a:pt x="36741" y="46850"/>
                  </a:lnTo>
                  <a:lnTo>
                    <a:pt x="36830" y="47002"/>
                  </a:lnTo>
                  <a:lnTo>
                    <a:pt x="36995" y="47142"/>
                  </a:lnTo>
                  <a:lnTo>
                    <a:pt x="43853" y="51104"/>
                  </a:lnTo>
                  <a:lnTo>
                    <a:pt x="44005" y="51181"/>
                  </a:lnTo>
                  <a:lnTo>
                    <a:pt x="44132" y="51231"/>
                  </a:lnTo>
                  <a:lnTo>
                    <a:pt x="44297" y="51257"/>
                  </a:lnTo>
                  <a:lnTo>
                    <a:pt x="44691" y="51269"/>
                  </a:lnTo>
                  <a:lnTo>
                    <a:pt x="44856" y="51244"/>
                  </a:lnTo>
                  <a:lnTo>
                    <a:pt x="45034" y="51193"/>
                  </a:lnTo>
                  <a:lnTo>
                    <a:pt x="45173" y="51117"/>
                  </a:lnTo>
                  <a:lnTo>
                    <a:pt x="45313" y="51041"/>
                  </a:lnTo>
                  <a:lnTo>
                    <a:pt x="45427" y="50914"/>
                  </a:lnTo>
                  <a:lnTo>
                    <a:pt x="45491" y="50774"/>
                  </a:lnTo>
                  <a:close/>
                </a:path>
                <a:path w="109854" h="63500">
                  <a:moveTo>
                    <a:pt x="46342" y="13652"/>
                  </a:moveTo>
                  <a:lnTo>
                    <a:pt x="44983" y="12852"/>
                  </a:lnTo>
                  <a:lnTo>
                    <a:pt x="22225" y="25996"/>
                  </a:lnTo>
                  <a:lnTo>
                    <a:pt x="22085" y="26111"/>
                  </a:lnTo>
                  <a:lnTo>
                    <a:pt x="21971" y="26263"/>
                  </a:lnTo>
                  <a:lnTo>
                    <a:pt x="21945" y="26428"/>
                  </a:lnTo>
                  <a:lnTo>
                    <a:pt x="22009" y="26581"/>
                  </a:lnTo>
                  <a:lnTo>
                    <a:pt x="22110" y="26708"/>
                  </a:lnTo>
                  <a:lnTo>
                    <a:pt x="22275" y="26809"/>
                  </a:lnTo>
                  <a:lnTo>
                    <a:pt x="22428" y="26873"/>
                  </a:lnTo>
                  <a:lnTo>
                    <a:pt x="22593" y="26924"/>
                  </a:lnTo>
                  <a:lnTo>
                    <a:pt x="22733" y="26949"/>
                  </a:lnTo>
                  <a:lnTo>
                    <a:pt x="23101" y="26949"/>
                  </a:lnTo>
                  <a:lnTo>
                    <a:pt x="23241" y="26924"/>
                  </a:lnTo>
                  <a:lnTo>
                    <a:pt x="23406" y="26873"/>
                  </a:lnTo>
                  <a:lnTo>
                    <a:pt x="23571" y="26809"/>
                  </a:lnTo>
                  <a:lnTo>
                    <a:pt x="46342" y="13652"/>
                  </a:lnTo>
                  <a:close/>
                </a:path>
                <a:path w="109854" h="63500">
                  <a:moveTo>
                    <a:pt x="46647" y="13220"/>
                  </a:moveTo>
                  <a:lnTo>
                    <a:pt x="46558" y="13017"/>
                  </a:lnTo>
                  <a:lnTo>
                    <a:pt x="46393" y="12865"/>
                  </a:lnTo>
                  <a:lnTo>
                    <a:pt x="46253" y="12801"/>
                  </a:lnTo>
                  <a:lnTo>
                    <a:pt x="46088" y="12750"/>
                  </a:lnTo>
                  <a:lnTo>
                    <a:pt x="45910" y="12700"/>
                  </a:lnTo>
                  <a:lnTo>
                    <a:pt x="45720" y="12687"/>
                  </a:lnTo>
                  <a:lnTo>
                    <a:pt x="45529" y="12700"/>
                  </a:lnTo>
                  <a:lnTo>
                    <a:pt x="45351" y="12712"/>
                  </a:lnTo>
                  <a:lnTo>
                    <a:pt x="45186" y="12776"/>
                  </a:lnTo>
                  <a:lnTo>
                    <a:pt x="44996" y="12852"/>
                  </a:lnTo>
                  <a:lnTo>
                    <a:pt x="46342" y="13652"/>
                  </a:lnTo>
                  <a:lnTo>
                    <a:pt x="46469" y="13563"/>
                  </a:lnTo>
                  <a:lnTo>
                    <a:pt x="46609" y="13373"/>
                  </a:lnTo>
                  <a:lnTo>
                    <a:pt x="46647" y="13220"/>
                  </a:lnTo>
                  <a:close/>
                </a:path>
                <a:path w="109854" h="63500">
                  <a:moveTo>
                    <a:pt x="60007" y="50952"/>
                  </a:moveTo>
                  <a:lnTo>
                    <a:pt x="56210" y="49796"/>
                  </a:lnTo>
                  <a:lnTo>
                    <a:pt x="55854" y="49745"/>
                  </a:lnTo>
                  <a:lnTo>
                    <a:pt x="55130" y="49707"/>
                  </a:lnTo>
                  <a:lnTo>
                    <a:pt x="54406" y="49707"/>
                  </a:lnTo>
                  <a:lnTo>
                    <a:pt x="47523" y="53149"/>
                  </a:lnTo>
                  <a:lnTo>
                    <a:pt x="47434" y="53352"/>
                  </a:lnTo>
                  <a:lnTo>
                    <a:pt x="47358" y="53771"/>
                  </a:lnTo>
                  <a:lnTo>
                    <a:pt x="47358" y="54190"/>
                  </a:lnTo>
                  <a:lnTo>
                    <a:pt x="47434" y="54622"/>
                  </a:lnTo>
                  <a:lnTo>
                    <a:pt x="47523" y="54825"/>
                  </a:lnTo>
                  <a:lnTo>
                    <a:pt x="47574" y="55016"/>
                  </a:lnTo>
                  <a:lnTo>
                    <a:pt x="49542" y="57010"/>
                  </a:lnTo>
                  <a:lnTo>
                    <a:pt x="50914" y="56222"/>
                  </a:lnTo>
                  <a:lnTo>
                    <a:pt x="50368" y="55867"/>
                  </a:lnTo>
                  <a:lnTo>
                    <a:pt x="50076" y="55600"/>
                  </a:lnTo>
                  <a:lnTo>
                    <a:pt x="49720" y="55206"/>
                  </a:lnTo>
                  <a:lnTo>
                    <a:pt x="49453" y="54749"/>
                  </a:lnTo>
                  <a:lnTo>
                    <a:pt x="49352" y="54444"/>
                  </a:lnTo>
                  <a:lnTo>
                    <a:pt x="49301" y="54140"/>
                  </a:lnTo>
                  <a:lnTo>
                    <a:pt x="49301" y="53835"/>
                  </a:lnTo>
                  <a:lnTo>
                    <a:pt x="50228" y="52235"/>
                  </a:lnTo>
                  <a:lnTo>
                    <a:pt x="50368" y="52095"/>
                  </a:lnTo>
                  <a:lnTo>
                    <a:pt x="50711" y="51866"/>
                  </a:lnTo>
                  <a:lnTo>
                    <a:pt x="51511" y="51435"/>
                  </a:lnTo>
                  <a:lnTo>
                    <a:pt x="51727" y="51371"/>
                  </a:lnTo>
                  <a:lnTo>
                    <a:pt x="51955" y="51269"/>
                  </a:lnTo>
                  <a:lnTo>
                    <a:pt x="52438" y="51117"/>
                  </a:lnTo>
                  <a:lnTo>
                    <a:pt x="53441" y="50901"/>
                  </a:lnTo>
                  <a:lnTo>
                    <a:pt x="53975" y="50838"/>
                  </a:lnTo>
                  <a:lnTo>
                    <a:pt x="54495" y="50812"/>
                  </a:lnTo>
                  <a:lnTo>
                    <a:pt x="55575" y="50838"/>
                  </a:lnTo>
                  <a:lnTo>
                    <a:pt x="56108" y="50901"/>
                  </a:lnTo>
                  <a:lnTo>
                    <a:pt x="57124" y="51117"/>
                  </a:lnTo>
                  <a:lnTo>
                    <a:pt x="57581" y="51269"/>
                  </a:lnTo>
                  <a:lnTo>
                    <a:pt x="57810" y="51371"/>
                  </a:lnTo>
                  <a:lnTo>
                    <a:pt x="58026" y="51435"/>
                  </a:lnTo>
                  <a:lnTo>
                    <a:pt x="58648" y="51752"/>
                  </a:lnTo>
                  <a:lnTo>
                    <a:pt x="60007" y="50952"/>
                  </a:lnTo>
                  <a:close/>
                </a:path>
                <a:path w="109854" h="63500">
                  <a:moveTo>
                    <a:pt x="62179" y="53784"/>
                  </a:moveTo>
                  <a:lnTo>
                    <a:pt x="60007" y="50965"/>
                  </a:lnTo>
                  <a:lnTo>
                    <a:pt x="58648" y="51765"/>
                  </a:lnTo>
                  <a:lnTo>
                    <a:pt x="58839" y="51866"/>
                  </a:lnTo>
                  <a:lnTo>
                    <a:pt x="59182" y="52108"/>
                  </a:lnTo>
                  <a:lnTo>
                    <a:pt x="60261" y="53848"/>
                  </a:lnTo>
                  <a:lnTo>
                    <a:pt x="60261" y="54152"/>
                  </a:lnTo>
                  <a:lnTo>
                    <a:pt x="55041" y="57162"/>
                  </a:lnTo>
                  <a:lnTo>
                    <a:pt x="54508" y="57162"/>
                  </a:lnTo>
                  <a:lnTo>
                    <a:pt x="53441" y="57073"/>
                  </a:lnTo>
                  <a:lnTo>
                    <a:pt x="52438" y="56857"/>
                  </a:lnTo>
                  <a:lnTo>
                    <a:pt x="51511" y="56540"/>
                  </a:lnTo>
                  <a:lnTo>
                    <a:pt x="50914" y="56235"/>
                  </a:lnTo>
                  <a:lnTo>
                    <a:pt x="49542" y="57023"/>
                  </a:lnTo>
                  <a:lnTo>
                    <a:pt x="49809" y="57175"/>
                  </a:lnTo>
                  <a:lnTo>
                    <a:pt x="50355" y="57442"/>
                  </a:lnTo>
                  <a:lnTo>
                    <a:pt x="50673" y="57543"/>
                  </a:lnTo>
                  <a:lnTo>
                    <a:pt x="50977" y="57670"/>
                  </a:lnTo>
                  <a:lnTo>
                    <a:pt x="51943" y="57950"/>
                  </a:lnTo>
                  <a:lnTo>
                    <a:pt x="52984" y="58153"/>
                  </a:lnTo>
                  <a:lnTo>
                    <a:pt x="53695" y="58229"/>
                  </a:lnTo>
                  <a:lnTo>
                    <a:pt x="54419" y="58267"/>
                  </a:lnTo>
                  <a:lnTo>
                    <a:pt x="55867" y="58229"/>
                  </a:lnTo>
                  <a:lnTo>
                    <a:pt x="62179" y="54203"/>
                  </a:lnTo>
                  <a:lnTo>
                    <a:pt x="62179" y="53784"/>
                  </a:lnTo>
                  <a:close/>
                </a:path>
                <a:path w="109854" h="63500">
                  <a:moveTo>
                    <a:pt x="62179" y="9105"/>
                  </a:moveTo>
                  <a:lnTo>
                    <a:pt x="60274" y="6438"/>
                  </a:lnTo>
                  <a:lnTo>
                    <a:pt x="60261" y="9156"/>
                  </a:lnTo>
                  <a:lnTo>
                    <a:pt x="60261" y="9461"/>
                  </a:lnTo>
                  <a:lnTo>
                    <a:pt x="55041" y="12471"/>
                  </a:lnTo>
                  <a:lnTo>
                    <a:pt x="54508" y="12471"/>
                  </a:lnTo>
                  <a:lnTo>
                    <a:pt x="50914" y="11544"/>
                  </a:lnTo>
                  <a:lnTo>
                    <a:pt x="50711" y="11442"/>
                  </a:lnTo>
                  <a:lnTo>
                    <a:pt x="50368" y="11201"/>
                  </a:lnTo>
                  <a:lnTo>
                    <a:pt x="50228" y="11061"/>
                  </a:lnTo>
                  <a:lnTo>
                    <a:pt x="50076" y="10947"/>
                  </a:lnTo>
                  <a:lnTo>
                    <a:pt x="49720" y="10528"/>
                  </a:lnTo>
                  <a:lnTo>
                    <a:pt x="49453" y="10083"/>
                  </a:lnTo>
                  <a:lnTo>
                    <a:pt x="49352" y="9766"/>
                  </a:lnTo>
                  <a:lnTo>
                    <a:pt x="49301" y="9461"/>
                  </a:lnTo>
                  <a:lnTo>
                    <a:pt x="49301" y="9156"/>
                  </a:lnTo>
                  <a:lnTo>
                    <a:pt x="49352" y="8851"/>
                  </a:lnTo>
                  <a:lnTo>
                    <a:pt x="49415" y="8699"/>
                  </a:lnTo>
                  <a:lnTo>
                    <a:pt x="49453" y="8534"/>
                  </a:lnTo>
                  <a:lnTo>
                    <a:pt x="54495" y="6146"/>
                  </a:lnTo>
                  <a:lnTo>
                    <a:pt x="55041" y="6146"/>
                  </a:lnTo>
                  <a:lnTo>
                    <a:pt x="60261" y="9156"/>
                  </a:lnTo>
                  <a:lnTo>
                    <a:pt x="60261" y="6438"/>
                  </a:lnTo>
                  <a:lnTo>
                    <a:pt x="60007" y="6286"/>
                  </a:lnTo>
                  <a:lnTo>
                    <a:pt x="59753" y="6134"/>
                  </a:lnTo>
                  <a:lnTo>
                    <a:pt x="59182" y="5867"/>
                  </a:lnTo>
                  <a:lnTo>
                    <a:pt x="55130" y="5041"/>
                  </a:lnTo>
                  <a:lnTo>
                    <a:pt x="53682" y="5067"/>
                  </a:lnTo>
                  <a:lnTo>
                    <a:pt x="47523" y="8483"/>
                  </a:lnTo>
                  <a:lnTo>
                    <a:pt x="47434" y="8674"/>
                  </a:lnTo>
                  <a:lnTo>
                    <a:pt x="47358" y="9105"/>
                  </a:lnTo>
                  <a:lnTo>
                    <a:pt x="47358" y="9525"/>
                  </a:lnTo>
                  <a:lnTo>
                    <a:pt x="47434" y="9944"/>
                  </a:lnTo>
                  <a:lnTo>
                    <a:pt x="47523" y="10147"/>
                  </a:lnTo>
                  <a:lnTo>
                    <a:pt x="47574" y="10363"/>
                  </a:lnTo>
                  <a:lnTo>
                    <a:pt x="49542" y="12331"/>
                  </a:lnTo>
                  <a:lnTo>
                    <a:pt x="49809" y="12484"/>
                  </a:lnTo>
                  <a:lnTo>
                    <a:pt x="54419" y="13576"/>
                  </a:lnTo>
                  <a:lnTo>
                    <a:pt x="55867" y="13550"/>
                  </a:lnTo>
                  <a:lnTo>
                    <a:pt x="62179" y="9525"/>
                  </a:lnTo>
                  <a:lnTo>
                    <a:pt x="62179" y="9105"/>
                  </a:lnTo>
                  <a:close/>
                </a:path>
                <a:path w="109854" h="63500">
                  <a:moveTo>
                    <a:pt x="78282" y="30988"/>
                  </a:moveTo>
                  <a:lnTo>
                    <a:pt x="71386" y="22059"/>
                  </a:lnTo>
                  <a:lnTo>
                    <a:pt x="70027" y="22847"/>
                  </a:lnTo>
                  <a:lnTo>
                    <a:pt x="70777" y="23279"/>
                  </a:lnTo>
                  <a:lnTo>
                    <a:pt x="72123" y="24218"/>
                  </a:lnTo>
                  <a:lnTo>
                    <a:pt x="76276" y="30657"/>
                  </a:lnTo>
                  <a:lnTo>
                    <a:pt x="56464" y="19240"/>
                  </a:lnTo>
                  <a:lnTo>
                    <a:pt x="70027" y="22847"/>
                  </a:lnTo>
                  <a:lnTo>
                    <a:pt x="71386" y="22047"/>
                  </a:lnTo>
                  <a:lnTo>
                    <a:pt x="55930" y="18072"/>
                  </a:lnTo>
                  <a:lnTo>
                    <a:pt x="53619" y="18072"/>
                  </a:lnTo>
                  <a:lnTo>
                    <a:pt x="53009" y="18110"/>
                  </a:lnTo>
                  <a:lnTo>
                    <a:pt x="53009" y="19253"/>
                  </a:lnTo>
                  <a:lnTo>
                    <a:pt x="33261" y="30670"/>
                  </a:lnTo>
                  <a:lnTo>
                    <a:pt x="53009" y="19253"/>
                  </a:lnTo>
                  <a:lnTo>
                    <a:pt x="53009" y="18110"/>
                  </a:lnTo>
                  <a:lnTo>
                    <a:pt x="31280" y="30975"/>
                  </a:lnTo>
                  <a:lnTo>
                    <a:pt x="31280" y="32308"/>
                  </a:lnTo>
                  <a:lnTo>
                    <a:pt x="38163" y="41236"/>
                  </a:lnTo>
                  <a:lnTo>
                    <a:pt x="39535" y="40449"/>
                  </a:lnTo>
                  <a:lnTo>
                    <a:pt x="38773" y="40005"/>
                  </a:lnTo>
                  <a:lnTo>
                    <a:pt x="37439" y="39077"/>
                  </a:lnTo>
                  <a:lnTo>
                    <a:pt x="33210" y="32258"/>
                  </a:lnTo>
                  <a:lnTo>
                    <a:pt x="33210" y="31229"/>
                  </a:lnTo>
                  <a:lnTo>
                    <a:pt x="54025" y="19189"/>
                  </a:lnTo>
                  <a:lnTo>
                    <a:pt x="55486" y="19189"/>
                  </a:lnTo>
                  <a:lnTo>
                    <a:pt x="76352" y="31242"/>
                  </a:lnTo>
                  <a:lnTo>
                    <a:pt x="76352" y="32067"/>
                  </a:lnTo>
                  <a:lnTo>
                    <a:pt x="76276" y="32639"/>
                  </a:lnTo>
                  <a:lnTo>
                    <a:pt x="56553" y="44043"/>
                  </a:lnTo>
                  <a:lnTo>
                    <a:pt x="76276" y="32639"/>
                  </a:lnTo>
                  <a:lnTo>
                    <a:pt x="76276" y="32118"/>
                  </a:lnTo>
                  <a:lnTo>
                    <a:pt x="55575" y="44081"/>
                  </a:lnTo>
                  <a:lnTo>
                    <a:pt x="51612" y="43980"/>
                  </a:lnTo>
                  <a:lnTo>
                    <a:pt x="49530" y="43751"/>
                  </a:lnTo>
                  <a:lnTo>
                    <a:pt x="39535" y="40449"/>
                  </a:lnTo>
                  <a:lnTo>
                    <a:pt x="38163" y="41249"/>
                  </a:lnTo>
                  <a:lnTo>
                    <a:pt x="53632" y="45212"/>
                  </a:lnTo>
                  <a:lnTo>
                    <a:pt x="55943" y="45212"/>
                  </a:lnTo>
                  <a:lnTo>
                    <a:pt x="78282" y="32321"/>
                  </a:lnTo>
                  <a:lnTo>
                    <a:pt x="78282" y="30988"/>
                  </a:lnTo>
                  <a:close/>
                </a:path>
                <a:path w="109854" h="63500">
                  <a:moveTo>
                    <a:pt x="86474" y="36156"/>
                  </a:moveTo>
                  <a:lnTo>
                    <a:pt x="86398" y="36004"/>
                  </a:lnTo>
                  <a:lnTo>
                    <a:pt x="86220" y="35864"/>
                  </a:lnTo>
                  <a:lnTo>
                    <a:pt x="86055" y="35775"/>
                  </a:lnTo>
                  <a:lnTo>
                    <a:pt x="85928" y="35725"/>
                  </a:lnTo>
                  <a:lnTo>
                    <a:pt x="85750" y="35699"/>
                  </a:lnTo>
                  <a:lnTo>
                    <a:pt x="85369" y="35687"/>
                  </a:lnTo>
                  <a:lnTo>
                    <a:pt x="85191" y="35712"/>
                  </a:lnTo>
                  <a:lnTo>
                    <a:pt x="85026" y="35763"/>
                  </a:lnTo>
                  <a:lnTo>
                    <a:pt x="84861" y="35826"/>
                  </a:lnTo>
                  <a:lnTo>
                    <a:pt x="62064" y="48996"/>
                  </a:lnTo>
                  <a:lnTo>
                    <a:pt x="61937" y="49072"/>
                  </a:lnTo>
                  <a:lnTo>
                    <a:pt x="61836" y="49199"/>
                  </a:lnTo>
                  <a:lnTo>
                    <a:pt x="61785" y="49466"/>
                  </a:lnTo>
                  <a:lnTo>
                    <a:pt x="61861" y="49593"/>
                  </a:lnTo>
                  <a:lnTo>
                    <a:pt x="61976" y="49720"/>
                  </a:lnTo>
                  <a:lnTo>
                    <a:pt x="62179" y="49847"/>
                  </a:lnTo>
                  <a:lnTo>
                    <a:pt x="62344" y="49898"/>
                  </a:lnTo>
                  <a:lnTo>
                    <a:pt x="62509" y="49936"/>
                  </a:lnTo>
                  <a:lnTo>
                    <a:pt x="62699" y="49949"/>
                  </a:lnTo>
                  <a:lnTo>
                    <a:pt x="62903" y="49936"/>
                  </a:lnTo>
                  <a:lnTo>
                    <a:pt x="63080" y="49923"/>
                  </a:lnTo>
                  <a:lnTo>
                    <a:pt x="63246" y="49872"/>
                  </a:lnTo>
                  <a:lnTo>
                    <a:pt x="63411" y="49796"/>
                  </a:lnTo>
                  <a:lnTo>
                    <a:pt x="86169" y="36639"/>
                  </a:lnTo>
                  <a:lnTo>
                    <a:pt x="86321" y="36550"/>
                  </a:lnTo>
                  <a:lnTo>
                    <a:pt x="86448" y="36372"/>
                  </a:lnTo>
                  <a:lnTo>
                    <a:pt x="86474" y="36156"/>
                  </a:lnTo>
                  <a:close/>
                </a:path>
                <a:path w="109854" h="63500">
                  <a:moveTo>
                    <a:pt x="99733" y="30784"/>
                  </a:moveTo>
                  <a:lnTo>
                    <a:pt x="97828" y="28117"/>
                  </a:lnTo>
                  <a:lnTo>
                    <a:pt x="97815" y="30835"/>
                  </a:lnTo>
                  <a:lnTo>
                    <a:pt x="97815" y="31140"/>
                  </a:lnTo>
                  <a:lnTo>
                    <a:pt x="92595" y="34163"/>
                  </a:lnTo>
                  <a:lnTo>
                    <a:pt x="92062" y="34163"/>
                  </a:lnTo>
                  <a:lnTo>
                    <a:pt x="90995" y="34074"/>
                  </a:lnTo>
                  <a:lnTo>
                    <a:pt x="90487" y="33985"/>
                  </a:lnTo>
                  <a:lnTo>
                    <a:pt x="89522" y="33705"/>
                  </a:lnTo>
                  <a:lnTo>
                    <a:pt x="89306" y="33604"/>
                  </a:lnTo>
                  <a:lnTo>
                    <a:pt x="89065" y="33528"/>
                  </a:lnTo>
                  <a:lnTo>
                    <a:pt x="88658" y="33337"/>
                  </a:lnTo>
                  <a:lnTo>
                    <a:pt x="88468" y="33235"/>
                  </a:lnTo>
                  <a:lnTo>
                    <a:pt x="88277" y="33121"/>
                  </a:lnTo>
                  <a:lnTo>
                    <a:pt x="87934" y="32880"/>
                  </a:lnTo>
                  <a:lnTo>
                    <a:pt x="87795" y="32740"/>
                  </a:lnTo>
                  <a:lnTo>
                    <a:pt x="87642" y="32626"/>
                  </a:lnTo>
                  <a:lnTo>
                    <a:pt x="87287" y="32207"/>
                  </a:lnTo>
                  <a:lnTo>
                    <a:pt x="87020" y="31762"/>
                  </a:lnTo>
                  <a:lnTo>
                    <a:pt x="86918" y="31470"/>
                  </a:lnTo>
                  <a:lnTo>
                    <a:pt x="86868" y="31140"/>
                  </a:lnTo>
                  <a:lnTo>
                    <a:pt x="86868" y="30835"/>
                  </a:lnTo>
                  <a:lnTo>
                    <a:pt x="92062" y="27825"/>
                  </a:lnTo>
                  <a:lnTo>
                    <a:pt x="92608" y="27825"/>
                  </a:lnTo>
                  <a:lnTo>
                    <a:pt x="97815" y="30835"/>
                  </a:lnTo>
                  <a:lnTo>
                    <a:pt x="97815" y="28117"/>
                  </a:lnTo>
                  <a:lnTo>
                    <a:pt x="97561" y="27978"/>
                  </a:lnTo>
                  <a:lnTo>
                    <a:pt x="92697" y="26720"/>
                  </a:lnTo>
                  <a:lnTo>
                    <a:pt x="91973" y="26720"/>
                  </a:lnTo>
                  <a:lnTo>
                    <a:pt x="84950" y="30784"/>
                  </a:lnTo>
                  <a:lnTo>
                    <a:pt x="84950" y="31203"/>
                  </a:lnTo>
                  <a:lnTo>
                    <a:pt x="91973" y="35267"/>
                  </a:lnTo>
                  <a:lnTo>
                    <a:pt x="93421" y="35229"/>
                  </a:lnTo>
                  <a:lnTo>
                    <a:pt x="99733" y="31203"/>
                  </a:lnTo>
                  <a:lnTo>
                    <a:pt x="99733" y="30784"/>
                  </a:lnTo>
                  <a:close/>
                </a:path>
                <a:path w="109854" h="63500">
                  <a:moveTo>
                    <a:pt x="109588" y="31521"/>
                  </a:moveTo>
                  <a:lnTo>
                    <a:pt x="109537" y="31267"/>
                  </a:lnTo>
                  <a:lnTo>
                    <a:pt x="109486" y="31140"/>
                  </a:lnTo>
                  <a:lnTo>
                    <a:pt x="109448" y="31000"/>
                  </a:lnTo>
                  <a:lnTo>
                    <a:pt x="108292" y="29819"/>
                  </a:lnTo>
                  <a:lnTo>
                    <a:pt x="108140" y="29705"/>
                  </a:lnTo>
                  <a:lnTo>
                    <a:pt x="107962" y="29603"/>
                  </a:lnTo>
                  <a:lnTo>
                    <a:pt x="107962" y="31572"/>
                  </a:lnTo>
                  <a:lnTo>
                    <a:pt x="107962" y="31737"/>
                  </a:lnTo>
                  <a:lnTo>
                    <a:pt x="107937" y="31915"/>
                  </a:lnTo>
                  <a:lnTo>
                    <a:pt x="107886" y="32067"/>
                  </a:lnTo>
                  <a:lnTo>
                    <a:pt x="107797" y="32232"/>
                  </a:lnTo>
                  <a:lnTo>
                    <a:pt x="107683" y="32397"/>
                  </a:lnTo>
                  <a:lnTo>
                    <a:pt x="107543" y="32550"/>
                  </a:lnTo>
                  <a:lnTo>
                    <a:pt x="107378" y="32677"/>
                  </a:lnTo>
                  <a:lnTo>
                    <a:pt x="107188" y="32816"/>
                  </a:lnTo>
                  <a:lnTo>
                    <a:pt x="107048" y="32893"/>
                  </a:lnTo>
                  <a:lnTo>
                    <a:pt x="57048" y="61772"/>
                  </a:lnTo>
                  <a:lnTo>
                    <a:pt x="56921" y="61836"/>
                  </a:lnTo>
                  <a:lnTo>
                    <a:pt x="55372" y="62306"/>
                  </a:lnTo>
                  <a:lnTo>
                    <a:pt x="55206" y="62344"/>
                  </a:lnTo>
                  <a:lnTo>
                    <a:pt x="54914" y="62357"/>
                  </a:lnTo>
                  <a:lnTo>
                    <a:pt x="54330" y="62344"/>
                  </a:lnTo>
                  <a:lnTo>
                    <a:pt x="54190" y="62306"/>
                  </a:lnTo>
                  <a:lnTo>
                    <a:pt x="53759" y="62255"/>
                  </a:lnTo>
                  <a:lnTo>
                    <a:pt x="53238" y="62115"/>
                  </a:lnTo>
                  <a:lnTo>
                    <a:pt x="52755" y="61925"/>
                  </a:lnTo>
                  <a:lnTo>
                    <a:pt x="39077" y="54013"/>
                  </a:lnTo>
                  <a:lnTo>
                    <a:pt x="38950" y="53936"/>
                  </a:lnTo>
                  <a:lnTo>
                    <a:pt x="38823" y="53860"/>
                  </a:lnTo>
                  <a:lnTo>
                    <a:pt x="16217" y="40817"/>
                  </a:lnTo>
                  <a:lnTo>
                    <a:pt x="16078" y="40728"/>
                  </a:lnTo>
                  <a:lnTo>
                    <a:pt x="2578" y="32943"/>
                  </a:lnTo>
                  <a:lnTo>
                    <a:pt x="2362" y="32804"/>
                  </a:lnTo>
                  <a:lnTo>
                    <a:pt x="2108" y="32600"/>
                  </a:lnTo>
                  <a:lnTo>
                    <a:pt x="1892" y="32385"/>
                  </a:lnTo>
                  <a:lnTo>
                    <a:pt x="1765" y="32219"/>
                  </a:lnTo>
                  <a:lnTo>
                    <a:pt x="1625" y="31902"/>
                  </a:lnTo>
                  <a:lnTo>
                    <a:pt x="1600" y="31724"/>
                  </a:lnTo>
                  <a:lnTo>
                    <a:pt x="1600" y="31559"/>
                  </a:lnTo>
                  <a:lnTo>
                    <a:pt x="1625" y="31381"/>
                  </a:lnTo>
                  <a:lnTo>
                    <a:pt x="1689" y="31216"/>
                  </a:lnTo>
                  <a:lnTo>
                    <a:pt x="2463" y="30429"/>
                  </a:lnTo>
                  <a:lnTo>
                    <a:pt x="52654" y="1447"/>
                  </a:lnTo>
                  <a:lnTo>
                    <a:pt x="53238" y="1168"/>
                  </a:lnTo>
                  <a:lnTo>
                    <a:pt x="53771" y="1041"/>
                  </a:lnTo>
                  <a:lnTo>
                    <a:pt x="54203" y="965"/>
                  </a:lnTo>
                  <a:lnTo>
                    <a:pt x="54635" y="939"/>
                  </a:lnTo>
                  <a:lnTo>
                    <a:pt x="55372" y="965"/>
                  </a:lnTo>
                  <a:lnTo>
                    <a:pt x="55791" y="1041"/>
                  </a:lnTo>
                  <a:lnTo>
                    <a:pt x="56324" y="1168"/>
                  </a:lnTo>
                  <a:lnTo>
                    <a:pt x="56451" y="1219"/>
                  </a:lnTo>
                  <a:lnTo>
                    <a:pt x="56794" y="1384"/>
                  </a:lnTo>
                  <a:lnTo>
                    <a:pt x="70599" y="9359"/>
                  </a:lnTo>
                  <a:lnTo>
                    <a:pt x="93243" y="22440"/>
                  </a:lnTo>
                  <a:lnTo>
                    <a:pt x="93370" y="22504"/>
                  </a:lnTo>
                  <a:lnTo>
                    <a:pt x="93522" y="22580"/>
                  </a:lnTo>
                  <a:lnTo>
                    <a:pt x="107048" y="30403"/>
                  </a:lnTo>
                  <a:lnTo>
                    <a:pt x="107188" y="30492"/>
                  </a:lnTo>
                  <a:lnTo>
                    <a:pt x="107378" y="30632"/>
                  </a:lnTo>
                  <a:lnTo>
                    <a:pt x="107899" y="31305"/>
                  </a:lnTo>
                  <a:lnTo>
                    <a:pt x="107962" y="31572"/>
                  </a:lnTo>
                  <a:lnTo>
                    <a:pt x="107962" y="29603"/>
                  </a:lnTo>
                  <a:lnTo>
                    <a:pt x="94538" y="21869"/>
                  </a:lnTo>
                  <a:lnTo>
                    <a:pt x="94411" y="21818"/>
                  </a:lnTo>
                  <a:lnTo>
                    <a:pt x="71869" y="8801"/>
                  </a:lnTo>
                  <a:lnTo>
                    <a:pt x="71742" y="8712"/>
                  </a:lnTo>
                  <a:lnTo>
                    <a:pt x="71615" y="8648"/>
                  </a:lnTo>
                  <a:lnTo>
                    <a:pt x="58166" y="876"/>
                  </a:lnTo>
                  <a:lnTo>
                    <a:pt x="58039" y="787"/>
                  </a:lnTo>
                  <a:lnTo>
                    <a:pt x="57912" y="723"/>
                  </a:lnTo>
                  <a:lnTo>
                    <a:pt x="57531" y="520"/>
                  </a:lnTo>
                  <a:lnTo>
                    <a:pt x="57340" y="457"/>
                  </a:lnTo>
                  <a:lnTo>
                    <a:pt x="57162" y="381"/>
                  </a:lnTo>
                  <a:lnTo>
                    <a:pt x="56540" y="215"/>
                  </a:lnTo>
                  <a:lnTo>
                    <a:pt x="56337" y="152"/>
                  </a:lnTo>
                  <a:lnTo>
                    <a:pt x="55892" y="76"/>
                  </a:lnTo>
                  <a:lnTo>
                    <a:pt x="55676" y="63"/>
                  </a:lnTo>
                  <a:lnTo>
                    <a:pt x="55460" y="25"/>
                  </a:lnTo>
                  <a:lnTo>
                    <a:pt x="55003" y="0"/>
                  </a:lnTo>
                  <a:lnTo>
                    <a:pt x="54546" y="0"/>
                  </a:lnTo>
                  <a:lnTo>
                    <a:pt x="54102" y="25"/>
                  </a:lnTo>
                  <a:lnTo>
                    <a:pt x="53873" y="63"/>
                  </a:lnTo>
                  <a:lnTo>
                    <a:pt x="53657" y="76"/>
                  </a:lnTo>
                  <a:lnTo>
                    <a:pt x="53225" y="152"/>
                  </a:lnTo>
                  <a:lnTo>
                    <a:pt x="52412" y="381"/>
                  </a:lnTo>
                  <a:lnTo>
                    <a:pt x="52222" y="457"/>
                  </a:lnTo>
                  <a:lnTo>
                    <a:pt x="52019" y="520"/>
                  </a:lnTo>
                  <a:lnTo>
                    <a:pt x="51663" y="711"/>
                  </a:lnTo>
                  <a:lnTo>
                    <a:pt x="51536" y="774"/>
                  </a:lnTo>
                  <a:lnTo>
                    <a:pt x="1333" y="29756"/>
                  </a:lnTo>
                  <a:lnTo>
                    <a:pt x="762" y="30149"/>
                  </a:lnTo>
                  <a:lnTo>
                    <a:pt x="635" y="30264"/>
                  </a:lnTo>
                  <a:lnTo>
                    <a:pt x="431" y="30505"/>
                  </a:lnTo>
                  <a:lnTo>
                    <a:pt x="342" y="30632"/>
                  </a:lnTo>
                  <a:lnTo>
                    <a:pt x="114" y="30988"/>
                  </a:lnTo>
                  <a:lnTo>
                    <a:pt x="88" y="31127"/>
                  </a:lnTo>
                  <a:lnTo>
                    <a:pt x="38" y="31254"/>
                  </a:lnTo>
                  <a:lnTo>
                    <a:pt x="0" y="31508"/>
                  </a:lnTo>
                  <a:lnTo>
                    <a:pt x="0" y="31775"/>
                  </a:lnTo>
                  <a:lnTo>
                    <a:pt x="38" y="32016"/>
                  </a:lnTo>
                  <a:lnTo>
                    <a:pt x="88" y="32156"/>
                  </a:lnTo>
                  <a:lnTo>
                    <a:pt x="114" y="32283"/>
                  </a:lnTo>
                  <a:lnTo>
                    <a:pt x="1181" y="33426"/>
                  </a:lnTo>
                  <a:lnTo>
                    <a:pt x="1320" y="33515"/>
                  </a:lnTo>
                  <a:lnTo>
                    <a:pt x="15062" y="41452"/>
                  </a:lnTo>
                  <a:lnTo>
                    <a:pt x="37807" y="54597"/>
                  </a:lnTo>
                  <a:lnTo>
                    <a:pt x="51511" y="62509"/>
                  </a:lnTo>
                  <a:lnTo>
                    <a:pt x="52019" y="62776"/>
                  </a:lnTo>
                  <a:lnTo>
                    <a:pt x="52222" y="62839"/>
                  </a:lnTo>
                  <a:lnTo>
                    <a:pt x="52412" y="62915"/>
                  </a:lnTo>
                  <a:lnTo>
                    <a:pt x="52806" y="63030"/>
                  </a:lnTo>
                  <a:lnTo>
                    <a:pt x="53225" y="63131"/>
                  </a:lnTo>
                  <a:lnTo>
                    <a:pt x="53657" y="63207"/>
                  </a:lnTo>
                  <a:lnTo>
                    <a:pt x="54102" y="63271"/>
                  </a:lnTo>
                  <a:lnTo>
                    <a:pt x="54546" y="63284"/>
                  </a:lnTo>
                  <a:lnTo>
                    <a:pt x="55460" y="63271"/>
                  </a:lnTo>
                  <a:lnTo>
                    <a:pt x="57950" y="62560"/>
                  </a:lnTo>
                  <a:lnTo>
                    <a:pt x="108216" y="33528"/>
                  </a:lnTo>
                  <a:lnTo>
                    <a:pt x="108381" y="33439"/>
                  </a:lnTo>
                  <a:lnTo>
                    <a:pt x="109486" y="32169"/>
                  </a:lnTo>
                  <a:lnTo>
                    <a:pt x="109537" y="32029"/>
                  </a:lnTo>
                  <a:lnTo>
                    <a:pt x="109588" y="31788"/>
                  </a:lnTo>
                  <a:lnTo>
                    <a:pt x="109588" y="3152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8942947" y="1575612"/>
              <a:ext cx="109855" cy="105410"/>
            </a:xfrm>
            <a:custGeom>
              <a:avLst/>
              <a:gdLst/>
              <a:ahLst/>
              <a:cxnLst/>
              <a:rect l="l" t="t" r="r" b="b"/>
              <a:pathLst>
                <a:path w="109854" h="105410">
                  <a:moveTo>
                    <a:pt x="19088" y="1803"/>
                  </a:moveTo>
                  <a:lnTo>
                    <a:pt x="14211" y="546"/>
                  </a:lnTo>
                  <a:lnTo>
                    <a:pt x="13487" y="546"/>
                  </a:lnTo>
                  <a:lnTo>
                    <a:pt x="6464" y="4610"/>
                  </a:lnTo>
                  <a:lnTo>
                    <a:pt x="6464" y="5029"/>
                  </a:lnTo>
                  <a:lnTo>
                    <a:pt x="7708" y="7200"/>
                  </a:lnTo>
                  <a:lnTo>
                    <a:pt x="7912" y="7391"/>
                  </a:lnTo>
                  <a:lnTo>
                    <a:pt x="8610" y="7848"/>
                  </a:lnTo>
                  <a:lnTo>
                    <a:pt x="9994" y="7061"/>
                  </a:lnTo>
                  <a:lnTo>
                    <a:pt x="9448" y="6718"/>
                  </a:lnTo>
                  <a:lnTo>
                    <a:pt x="9156" y="6451"/>
                  </a:lnTo>
                  <a:lnTo>
                    <a:pt x="8801" y="6045"/>
                  </a:lnTo>
                  <a:lnTo>
                    <a:pt x="8534" y="5588"/>
                  </a:lnTo>
                  <a:lnTo>
                    <a:pt x="8432" y="5283"/>
                  </a:lnTo>
                  <a:lnTo>
                    <a:pt x="8382" y="4978"/>
                  </a:lnTo>
                  <a:lnTo>
                    <a:pt x="8382" y="4673"/>
                  </a:lnTo>
                  <a:lnTo>
                    <a:pt x="9309" y="3073"/>
                  </a:lnTo>
                  <a:lnTo>
                    <a:pt x="9448" y="2933"/>
                  </a:lnTo>
                  <a:lnTo>
                    <a:pt x="9804" y="2705"/>
                  </a:lnTo>
                  <a:lnTo>
                    <a:pt x="10591" y="2286"/>
                  </a:lnTo>
                  <a:lnTo>
                    <a:pt x="10820" y="2209"/>
                  </a:lnTo>
                  <a:lnTo>
                    <a:pt x="11036" y="2108"/>
                  </a:lnTo>
                  <a:lnTo>
                    <a:pt x="11518" y="1968"/>
                  </a:lnTo>
                  <a:lnTo>
                    <a:pt x="12534" y="1752"/>
                  </a:lnTo>
                  <a:lnTo>
                    <a:pt x="13576" y="1663"/>
                  </a:lnTo>
                  <a:lnTo>
                    <a:pt x="14122" y="1663"/>
                  </a:lnTo>
                  <a:lnTo>
                    <a:pt x="15189" y="1752"/>
                  </a:lnTo>
                  <a:lnTo>
                    <a:pt x="16205" y="1968"/>
                  </a:lnTo>
                  <a:lnTo>
                    <a:pt x="16675" y="2108"/>
                  </a:lnTo>
                  <a:lnTo>
                    <a:pt x="16891" y="2209"/>
                  </a:lnTo>
                  <a:lnTo>
                    <a:pt x="17132" y="2286"/>
                  </a:lnTo>
                  <a:lnTo>
                    <a:pt x="17729" y="2590"/>
                  </a:lnTo>
                  <a:lnTo>
                    <a:pt x="19088" y="1803"/>
                  </a:lnTo>
                  <a:close/>
                </a:path>
                <a:path w="109854" h="105410">
                  <a:moveTo>
                    <a:pt x="47802" y="55613"/>
                  </a:moveTo>
                  <a:lnTo>
                    <a:pt x="47726" y="55435"/>
                  </a:lnTo>
                  <a:lnTo>
                    <a:pt x="47612" y="55308"/>
                  </a:lnTo>
                  <a:lnTo>
                    <a:pt x="47472" y="55232"/>
                  </a:lnTo>
                  <a:lnTo>
                    <a:pt x="47244" y="55143"/>
                  </a:lnTo>
                  <a:lnTo>
                    <a:pt x="47078" y="55092"/>
                  </a:lnTo>
                  <a:lnTo>
                    <a:pt x="46875" y="55079"/>
                  </a:lnTo>
                  <a:lnTo>
                    <a:pt x="46685" y="55092"/>
                  </a:lnTo>
                  <a:lnTo>
                    <a:pt x="46507" y="55105"/>
                  </a:lnTo>
                  <a:lnTo>
                    <a:pt x="46304" y="55181"/>
                  </a:lnTo>
                  <a:lnTo>
                    <a:pt x="46177" y="55232"/>
                  </a:lnTo>
                  <a:lnTo>
                    <a:pt x="23393" y="68402"/>
                  </a:lnTo>
                  <a:lnTo>
                    <a:pt x="23266" y="68478"/>
                  </a:lnTo>
                  <a:lnTo>
                    <a:pt x="23164" y="68605"/>
                  </a:lnTo>
                  <a:lnTo>
                    <a:pt x="23101" y="68757"/>
                  </a:lnTo>
                  <a:lnTo>
                    <a:pt x="23114" y="68884"/>
                  </a:lnTo>
                  <a:lnTo>
                    <a:pt x="23190" y="69024"/>
                  </a:lnTo>
                  <a:lnTo>
                    <a:pt x="23355" y="69164"/>
                  </a:lnTo>
                  <a:lnTo>
                    <a:pt x="23533" y="69253"/>
                  </a:lnTo>
                  <a:lnTo>
                    <a:pt x="23660" y="69303"/>
                  </a:lnTo>
                  <a:lnTo>
                    <a:pt x="23837" y="69329"/>
                  </a:lnTo>
                  <a:lnTo>
                    <a:pt x="24206" y="69342"/>
                  </a:lnTo>
                  <a:lnTo>
                    <a:pt x="24396" y="69316"/>
                  </a:lnTo>
                  <a:lnTo>
                    <a:pt x="24561" y="69265"/>
                  </a:lnTo>
                  <a:lnTo>
                    <a:pt x="24726" y="69202"/>
                  </a:lnTo>
                  <a:lnTo>
                    <a:pt x="47523" y="56032"/>
                  </a:lnTo>
                  <a:lnTo>
                    <a:pt x="47663" y="55918"/>
                  </a:lnTo>
                  <a:lnTo>
                    <a:pt x="47764" y="55765"/>
                  </a:lnTo>
                  <a:lnTo>
                    <a:pt x="47802" y="55613"/>
                  </a:lnTo>
                  <a:close/>
                </a:path>
                <a:path w="109854" h="105410">
                  <a:moveTo>
                    <a:pt x="56730" y="4711"/>
                  </a:moveTo>
                  <a:lnTo>
                    <a:pt x="56019" y="3492"/>
                  </a:lnTo>
                  <a:lnTo>
                    <a:pt x="55511" y="3124"/>
                  </a:lnTo>
                  <a:lnTo>
                    <a:pt x="55372" y="3022"/>
                  </a:lnTo>
                  <a:lnTo>
                    <a:pt x="55067" y="2882"/>
                  </a:lnTo>
                  <a:lnTo>
                    <a:pt x="54813" y="2794"/>
                  </a:lnTo>
                  <a:lnTo>
                    <a:pt x="54813" y="4775"/>
                  </a:lnTo>
                  <a:lnTo>
                    <a:pt x="54749" y="5143"/>
                  </a:lnTo>
                  <a:lnTo>
                    <a:pt x="54673" y="5283"/>
                  </a:lnTo>
                  <a:lnTo>
                    <a:pt x="54483" y="5499"/>
                  </a:lnTo>
                  <a:lnTo>
                    <a:pt x="54216" y="5715"/>
                  </a:lnTo>
                  <a:lnTo>
                    <a:pt x="53898" y="5880"/>
                  </a:lnTo>
                  <a:lnTo>
                    <a:pt x="53708" y="5956"/>
                  </a:lnTo>
                  <a:lnTo>
                    <a:pt x="53505" y="6019"/>
                  </a:lnTo>
                  <a:lnTo>
                    <a:pt x="53314" y="6070"/>
                  </a:lnTo>
                  <a:lnTo>
                    <a:pt x="52666" y="6121"/>
                  </a:lnTo>
                  <a:lnTo>
                    <a:pt x="51790" y="6070"/>
                  </a:lnTo>
                  <a:lnTo>
                    <a:pt x="51587" y="6019"/>
                  </a:lnTo>
                  <a:lnTo>
                    <a:pt x="51384" y="5956"/>
                  </a:lnTo>
                  <a:lnTo>
                    <a:pt x="51219" y="5880"/>
                  </a:lnTo>
                  <a:lnTo>
                    <a:pt x="51028" y="5791"/>
                  </a:lnTo>
                  <a:lnTo>
                    <a:pt x="50888" y="5702"/>
                  </a:lnTo>
                  <a:lnTo>
                    <a:pt x="50749" y="5600"/>
                  </a:lnTo>
                  <a:lnTo>
                    <a:pt x="50622" y="5499"/>
                  </a:lnTo>
                  <a:lnTo>
                    <a:pt x="50482" y="5321"/>
                  </a:lnTo>
                  <a:lnTo>
                    <a:pt x="50380" y="5130"/>
                  </a:lnTo>
                  <a:lnTo>
                    <a:pt x="50317" y="4889"/>
                  </a:lnTo>
                  <a:lnTo>
                    <a:pt x="51320" y="3746"/>
                  </a:lnTo>
                  <a:lnTo>
                    <a:pt x="51587" y="3632"/>
                  </a:lnTo>
                  <a:lnTo>
                    <a:pt x="52006" y="3556"/>
                  </a:lnTo>
                  <a:lnTo>
                    <a:pt x="52451" y="3530"/>
                  </a:lnTo>
                  <a:lnTo>
                    <a:pt x="53098" y="3556"/>
                  </a:lnTo>
                  <a:lnTo>
                    <a:pt x="53517" y="3632"/>
                  </a:lnTo>
                  <a:lnTo>
                    <a:pt x="53721" y="3695"/>
                  </a:lnTo>
                  <a:lnTo>
                    <a:pt x="53911" y="3771"/>
                  </a:lnTo>
                  <a:lnTo>
                    <a:pt x="54076" y="3848"/>
                  </a:lnTo>
                  <a:lnTo>
                    <a:pt x="54216" y="3949"/>
                  </a:lnTo>
                  <a:lnTo>
                    <a:pt x="54483" y="4152"/>
                  </a:lnTo>
                  <a:lnTo>
                    <a:pt x="54635" y="4318"/>
                  </a:lnTo>
                  <a:lnTo>
                    <a:pt x="54749" y="4508"/>
                  </a:lnTo>
                  <a:lnTo>
                    <a:pt x="54813" y="4775"/>
                  </a:lnTo>
                  <a:lnTo>
                    <a:pt x="54813" y="2794"/>
                  </a:lnTo>
                  <a:lnTo>
                    <a:pt x="54356" y="2628"/>
                  </a:lnTo>
                  <a:lnTo>
                    <a:pt x="53581" y="2463"/>
                  </a:lnTo>
                  <a:lnTo>
                    <a:pt x="52768" y="2400"/>
                  </a:lnTo>
                  <a:lnTo>
                    <a:pt x="52349" y="2400"/>
                  </a:lnTo>
                  <a:lnTo>
                    <a:pt x="51549" y="2463"/>
                  </a:lnTo>
                  <a:lnTo>
                    <a:pt x="51142" y="2540"/>
                  </a:lnTo>
                  <a:lnTo>
                    <a:pt x="50965" y="2590"/>
                  </a:lnTo>
                  <a:lnTo>
                    <a:pt x="50774" y="2628"/>
                  </a:lnTo>
                  <a:lnTo>
                    <a:pt x="48374" y="4699"/>
                  </a:lnTo>
                  <a:lnTo>
                    <a:pt x="48374" y="4927"/>
                  </a:lnTo>
                  <a:lnTo>
                    <a:pt x="49085" y="6159"/>
                  </a:lnTo>
                  <a:lnTo>
                    <a:pt x="52336" y="7251"/>
                  </a:lnTo>
                  <a:lnTo>
                    <a:pt x="52755" y="7251"/>
                  </a:lnTo>
                  <a:lnTo>
                    <a:pt x="56730" y="4940"/>
                  </a:lnTo>
                  <a:lnTo>
                    <a:pt x="56730" y="4711"/>
                  </a:lnTo>
                  <a:close/>
                </a:path>
                <a:path w="109854" h="105410">
                  <a:moveTo>
                    <a:pt x="60934" y="4584"/>
                  </a:moveTo>
                  <a:lnTo>
                    <a:pt x="60845" y="4102"/>
                  </a:lnTo>
                  <a:lnTo>
                    <a:pt x="60693" y="3644"/>
                  </a:lnTo>
                  <a:lnTo>
                    <a:pt x="60439" y="3175"/>
                  </a:lnTo>
                  <a:lnTo>
                    <a:pt x="60286" y="2984"/>
                  </a:lnTo>
                  <a:lnTo>
                    <a:pt x="60286" y="4597"/>
                  </a:lnTo>
                  <a:lnTo>
                    <a:pt x="60286" y="5041"/>
                  </a:lnTo>
                  <a:lnTo>
                    <a:pt x="55511" y="8928"/>
                  </a:lnTo>
                  <a:lnTo>
                    <a:pt x="55168" y="9029"/>
                  </a:lnTo>
                  <a:lnTo>
                    <a:pt x="53695" y="9245"/>
                  </a:lnTo>
                  <a:lnTo>
                    <a:pt x="52933" y="9283"/>
                  </a:lnTo>
                  <a:lnTo>
                    <a:pt x="51422" y="9245"/>
                  </a:lnTo>
                  <a:lnTo>
                    <a:pt x="49961" y="9029"/>
                  </a:lnTo>
                  <a:lnTo>
                    <a:pt x="49606" y="8928"/>
                  </a:lnTo>
                  <a:lnTo>
                    <a:pt x="49250" y="8864"/>
                  </a:lnTo>
                  <a:lnTo>
                    <a:pt x="48590" y="8648"/>
                  </a:lnTo>
                  <a:lnTo>
                    <a:pt x="47955" y="8407"/>
                  </a:lnTo>
                  <a:lnTo>
                    <a:pt x="47091" y="7988"/>
                  </a:lnTo>
                  <a:lnTo>
                    <a:pt x="44843" y="5054"/>
                  </a:lnTo>
                  <a:lnTo>
                    <a:pt x="44843" y="4610"/>
                  </a:lnTo>
                  <a:lnTo>
                    <a:pt x="49606" y="723"/>
                  </a:lnTo>
                  <a:lnTo>
                    <a:pt x="49961" y="622"/>
                  </a:lnTo>
                  <a:lnTo>
                    <a:pt x="51422" y="406"/>
                  </a:lnTo>
                  <a:lnTo>
                    <a:pt x="52184" y="368"/>
                  </a:lnTo>
                  <a:lnTo>
                    <a:pt x="53695" y="406"/>
                  </a:lnTo>
                  <a:lnTo>
                    <a:pt x="55168" y="622"/>
                  </a:lnTo>
                  <a:lnTo>
                    <a:pt x="55511" y="723"/>
                  </a:lnTo>
                  <a:lnTo>
                    <a:pt x="55867" y="787"/>
                  </a:lnTo>
                  <a:lnTo>
                    <a:pt x="60286" y="4597"/>
                  </a:lnTo>
                  <a:lnTo>
                    <a:pt x="60286" y="2984"/>
                  </a:lnTo>
                  <a:lnTo>
                    <a:pt x="52971" y="0"/>
                  </a:lnTo>
                  <a:lnTo>
                    <a:pt x="52146" y="0"/>
                  </a:lnTo>
                  <a:lnTo>
                    <a:pt x="44196" y="4584"/>
                  </a:lnTo>
                  <a:lnTo>
                    <a:pt x="44196" y="5067"/>
                  </a:lnTo>
                  <a:lnTo>
                    <a:pt x="44272" y="5549"/>
                  </a:lnTo>
                  <a:lnTo>
                    <a:pt x="44348" y="5778"/>
                  </a:lnTo>
                  <a:lnTo>
                    <a:pt x="44678" y="6477"/>
                  </a:lnTo>
                  <a:lnTo>
                    <a:pt x="44831" y="6667"/>
                  </a:lnTo>
                  <a:lnTo>
                    <a:pt x="44983" y="6908"/>
                  </a:lnTo>
                  <a:lnTo>
                    <a:pt x="52146" y="9639"/>
                  </a:lnTo>
                  <a:lnTo>
                    <a:pt x="52971" y="9639"/>
                  </a:lnTo>
                  <a:lnTo>
                    <a:pt x="60934" y="5067"/>
                  </a:lnTo>
                  <a:lnTo>
                    <a:pt x="60934" y="4584"/>
                  </a:lnTo>
                  <a:close/>
                </a:path>
                <a:path w="109854" h="105410">
                  <a:moveTo>
                    <a:pt x="62191" y="50838"/>
                  </a:moveTo>
                  <a:lnTo>
                    <a:pt x="60032" y="48018"/>
                  </a:lnTo>
                  <a:lnTo>
                    <a:pt x="58661" y="48806"/>
                  </a:lnTo>
                  <a:lnTo>
                    <a:pt x="59194" y="49161"/>
                  </a:lnTo>
                  <a:lnTo>
                    <a:pt x="59347" y="49288"/>
                  </a:lnTo>
                  <a:lnTo>
                    <a:pt x="60274" y="50888"/>
                  </a:lnTo>
                  <a:lnTo>
                    <a:pt x="60274" y="51193"/>
                  </a:lnTo>
                  <a:lnTo>
                    <a:pt x="57835" y="53657"/>
                  </a:lnTo>
                  <a:lnTo>
                    <a:pt x="57619" y="53759"/>
                  </a:lnTo>
                  <a:lnTo>
                    <a:pt x="57137" y="53911"/>
                  </a:lnTo>
                  <a:lnTo>
                    <a:pt x="56642" y="54038"/>
                  </a:lnTo>
                  <a:lnTo>
                    <a:pt x="55600" y="54190"/>
                  </a:lnTo>
                  <a:lnTo>
                    <a:pt x="55054" y="54216"/>
                  </a:lnTo>
                  <a:lnTo>
                    <a:pt x="54000" y="54190"/>
                  </a:lnTo>
                  <a:lnTo>
                    <a:pt x="53467" y="54127"/>
                  </a:lnTo>
                  <a:lnTo>
                    <a:pt x="52946" y="54038"/>
                  </a:lnTo>
                  <a:lnTo>
                    <a:pt x="51981" y="53759"/>
                  </a:lnTo>
                  <a:lnTo>
                    <a:pt x="51752" y="53657"/>
                  </a:lnTo>
                  <a:lnTo>
                    <a:pt x="51523" y="53606"/>
                  </a:lnTo>
                  <a:lnTo>
                    <a:pt x="50927" y="53276"/>
                  </a:lnTo>
                  <a:lnTo>
                    <a:pt x="49555" y="54076"/>
                  </a:lnTo>
                  <a:lnTo>
                    <a:pt x="50380" y="54483"/>
                  </a:lnTo>
                  <a:lnTo>
                    <a:pt x="54432" y="55321"/>
                  </a:lnTo>
                  <a:lnTo>
                    <a:pt x="55168" y="55321"/>
                  </a:lnTo>
                  <a:lnTo>
                    <a:pt x="62191" y="51257"/>
                  </a:lnTo>
                  <a:lnTo>
                    <a:pt x="62191" y="50838"/>
                  </a:lnTo>
                  <a:close/>
                </a:path>
                <a:path w="109854" h="105410">
                  <a:moveTo>
                    <a:pt x="64579" y="92176"/>
                  </a:moveTo>
                  <a:lnTo>
                    <a:pt x="63207" y="91376"/>
                  </a:lnTo>
                  <a:lnTo>
                    <a:pt x="63068" y="91503"/>
                  </a:lnTo>
                  <a:lnTo>
                    <a:pt x="62966" y="91655"/>
                  </a:lnTo>
                  <a:lnTo>
                    <a:pt x="62928" y="91808"/>
                  </a:lnTo>
                  <a:lnTo>
                    <a:pt x="63017" y="92011"/>
                  </a:lnTo>
                  <a:lnTo>
                    <a:pt x="63182" y="92163"/>
                  </a:lnTo>
                  <a:lnTo>
                    <a:pt x="63322" y="92227"/>
                  </a:lnTo>
                  <a:lnTo>
                    <a:pt x="63487" y="92278"/>
                  </a:lnTo>
                  <a:lnTo>
                    <a:pt x="63652" y="92329"/>
                  </a:lnTo>
                  <a:lnTo>
                    <a:pt x="63855" y="92341"/>
                  </a:lnTo>
                  <a:lnTo>
                    <a:pt x="64046" y="92329"/>
                  </a:lnTo>
                  <a:lnTo>
                    <a:pt x="64223" y="92316"/>
                  </a:lnTo>
                  <a:lnTo>
                    <a:pt x="64427" y="92240"/>
                  </a:lnTo>
                  <a:lnTo>
                    <a:pt x="64579" y="92176"/>
                  </a:lnTo>
                  <a:close/>
                </a:path>
                <a:path w="109854" h="105410">
                  <a:moveTo>
                    <a:pt x="71196" y="59753"/>
                  </a:moveTo>
                  <a:lnTo>
                    <a:pt x="71031" y="59702"/>
                  </a:lnTo>
                  <a:lnTo>
                    <a:pt x="70891" y="59690"/>
                  </a:lnTo>
                  <a:lnTo>
                    <a:pt x="70599" y="59690"/>
                  </a:lnTo>
                  <a:lnTo>
                    <a:pt x="70459" y="59702"/>
                  </a:lnTo>
                  <a:lnTo>
                    <a:pt x="70332" y="59728"/>
                  </a:lnTo>
                  <a:lnTo>
                    <a:pt x="70167" y="59778"/>
                  </a:lnTo>
                  <a:lnTo>
                    <a:pt x="70027" y="59855"/>
                  </a:lnTo>
                  <a:lnTo>
                    <a:pt x="69900" y="59931"/>
                  </a:lnTo>
                  <a:lnTo>
                    <a:pt x="69811" y="60071"/>
                  </a:lnTo>
                  <a:lnTo>
                    <a:pt x="69761" y="60312"/>
                  </a:lnTo>
                  <a:lnTo>
                    <a:pt x="69837" y="60452"/>
                  </a:lnTo>
                  <a:lnTo>
                    <a:pt x="69964" y="60579"/>
                  </a:lnTo>
                  <a:lnTo>
                    <a:pt x="70104" y="60655"/>
                  </a:lnTo>
                  <a:lnTo>
                    <a:pt x="70256" y="60718"/>
                  </a:lnTo>
                  <a:lnTo>
                    <a:pt x="71196" y="59753"/>
                  </a:lnTo>
                  <a:close/>
                </a:path>
                <a:path w="109854" h="105410">
                  <a:moveTo>
                    <a:pt x="72834" y="58229"/>
                  </a:moveTo>
                  <a:lnTo>
                    <a:pt x="72771" y="58077"/>
                  </a:lnTo>
                  <a:lnTo>
                    <a:pt x="72656" y="57950"/>
                  </a:lnTo>
                  <a:lnTo>
                    <a:pt x="65722" y="53924"/>
                  </a:lnTo>
                  <a:lnTo>
                    <a:pt x="65570" y="53848"/>
                  </a:lnTo>
                  <a:lnTo>
                    <a:pt x="65443" y="53822"/>
                  </a:lnTo>
                  <a:lnTo>
                    <a:pt x="65278" y="53771"/>
                  </a:lnTo>
                  <a:lnTo>
                    <a:pt x="64884" y="53759"/>
                  </a:lnTo>
                  <a:lnTo>
                    <a:pt x="64706" y="53784"/>
                  </a:lnTo>
                  <a:lnTo>
                    <a:pt x="64541" y="53835"/>
                  </a:lnTo>
                  <a:lnTo>
                    <a:pt x="64376" y="53911"/>
                  </a:lnTo>
                  <a:lnTo>
                    <a:pt x="64223" y="54000"/>
                  </a:lnTo>
                  <a:lnTo>
                    <a:pt x="64122" y="54140"/>
                  </a:lnTo>
                  <a:lnTo>
                    <a:pt x="64071" y="54381"/>
                  </a:lnTo>
                  <a:lnTo>
                    <a:pt x="64147" y="54521"/>
                  </a:lnTo>
                  <a:lnTo>
                    <a:pt x="64262" y="54648"/>
                  </a:lnTo>
                  <a:lnTo>
                    <a:pt x="71183" y="58661"/>
                  </a:lnTo>
                  <a:lnTo>
                    <a:pt x="71335" y="58737"/>
                  </a:lnTo>
                  <a:lnTo>
                    <a:pt x="71462" y="58762"/>
                  </a:lnTo>
                  <a:lnTo>
                    <a:pt x="71628" y="58813"/>
                  </a:lnTo>
                  <a:lnTo>
                    <a:pt x="72021" y="58826"/>
                  </a:lnTo>
                  <a:lnTo>
                    <a:pt x="72186" y="58801"/>
                  </a:lnTo>
                  <a:lnTo>
                    <a:pt x="72364" y="58750"/>
                  </a:lnTo>
                  <a:lnTo>
                    <a:pt x="72504" y="58674"/>
                  </a:lnTo>
                  <a:lnTo>
                    <a:pt x="72644" y="58597"/>
                  </a:lnTo>
                  <a:lnTo>
                    <a:pt x="72758" y="58470"/>
                  </a:lnTo>
                  <a:lnTo>
                    <a:pt x="72821" y="58331"/>
                  </a:lnTo>
                  <a:close/>
                </a:path>
                <a:path w="109854" h="105410">
                  <a:moveTo>
                    <a:pt x="78295" y="72720"/>
                  </a:moveTo>
                  <a:lnTo>
                    <a:pt x="78079" y="71386"/>
                  </a:lnTo>
                  <a:lnTo>
                    <a:pt x="77609" y="70078"/>
                  </a:lnTo>
                  <a:lnTo>
                    <a:pt x="76949" y="68808"/>
                  </a:lnTo>
                  <a:lnTo>
                    <a:pt x="76365" y="67995"/>
                  </a:lnTo>
                  <a:lnTo>
                    <a:pt x="76365" y="72961"/>
                  </a:lnTo>
                  <a:lnTo>
                    <a:pt x="76365" y="73812"/>
                  </a:lnTo>
                  <a:lnTo>
                    <a:pt x="76288" y="74383"/>
                  </a:lnTo>
                  <a:lnTo>
                    <a:pt x="76149" y="75209"/>
                  </a:lnTo>
                  <a:lnTo>
                    <a:pt x="56553" y="85788"/>
                  </a:lnTo>
                  <a:lnTo>
                    <a:pt x="76288" y="74383"/>
                  </a:lnTo>
                  <a:lnTo>
                    <a:pt x="76288" y="73863"/>
                  </a:lnTo>
                  <a:lnTo>
                    <a:pt x="55537" y="85839"/>
                  </a:lnTo>
                  <a:lnTo>
                    <a:pt x="54000" y="85839"/>
                  </a:lnTo>
                  <a:lnTo>
                    <a:pt x="33223" y="73825"/>
                  </a:lnTo>
                  <a:lnTo>
                    <a:pt x="33223" y="72974"/>
                  </a:lnTo>
                  <a:lnTo>
                    <a:pt x="54051" y="60947"/>
                  </a:lnTo>
                  <a:lnTo>
                    <a:pt x="55537" y="60947"/>
                  </a:lnTo>
                  <a:lnTo>
                    <a:pt x="76365" y="72961"/>
                  </a:lnTo>
                  <a:lnTo>
                    <a:pt x="76365" y="67995"/>
                  </a:lnTo>
                  <a:lnTo>
                    <a:pt x="71412" y="63792"/>
                  </a:lnTo>
                  <a:lnTo>
                    <a:pt x="70040" y="64579"/>
                  </a:lnTo>
                  <a:lnTo>
                    <a:pt x="70802" y="65024"/>
                  </a:lnTo>
                  <a:lnTo>
                    <a:pt x="72136" y="65951"/>
                  </a:lnTo>
                  <a:lnTo>
                    <a:pt x="76288" y="72402"/>
                  </a:lnTo>
                  <a:lnTo>
                    <a:pt x="56553" y="60998"/>
                  </a:lnTo>
                  <a:lnTo>
                    <a:pt x="70040" y="64579"/>
                  </a:lnTo>
                  <a:lnTo>
                    <a:pt x="71412" y="63779"/>
                  </a:lnTo>
                  <a:lnTo>
                    <a:pt x="55943" y="59817"/>
                  </a:lnTo>
                  <a:lnTo>
                    <a:pt x="53632" y="59817"/>
                  </a:lnTo>
                  <a:lnTo>
                    <a:pt x="53009" y="59855"/>
                  </a:lnTo>
                  <a:lnTo>
                    <a:pt x="53009" y="60998"/>
                  </a:lnTo>
                  <a:lnTo>
                    <a:pt x="33286" y="72402"/>
                  </a:lnTo>
                  <a:lnTo>
                    <a:pt x="53009" y="60998"/>
                  </a:lnTo>
                  <a:lnTo>
                    <a:pt x="53009" y="59855"/>
                  </a:lnTo>
                  <a:lnTo>
                    <a:pt x="31292" y="72707"/>
                  </a:lnTo>
                  <a:lnTo>
                    <a:pt x="31292" y="74041"/>
                  </a:lnTo>
                  <a:lnTo>
                    <a:pt x="38176" y="82969"/>
                  </a:lnTo>
                  <a:lnTo>
                    <a:pt x="39547" y="82181"/>
                  </a:lnTo>
                  <a:lnTo>
                    <a:pt x="38785" y="81749"/>
                  </a:lnTo>
                  <a:lnTo>
                    <a:pt x="37452" y="80810"/>
                  </a:lnTo>
                  <a:lnTo>
                    <a:pt x="33286" y="74383"/>
                  </a:lnTo>
                  <a:lnTo>
                    <a:pt x="53073" y="85801"/>
                  </a:lnTo>
                  <a:lnTo>
                    <a:pt x="39547" y="82181"/>
                  </a:lnTo>
                  <a:lnTo>
                    <a:pt x="38176" y="82981"/>
                  </a:lnTo>
                  <a:lnTo>
                    <a:pt x="53644" y="86956"/>
                  </a:lnTo>
                  <a:lnTo>
                    <a:pt x="55956" y="86956"/>
                  </a:lnTo>
                  <a:lnTo>
                    <a:pt x="78295" y="74053"/>
                  </a:lnTo>
                  <a:lnTo>
                    <a:pt x="78295" y="72720"/>
                  </a:lnTo>
                  <a:close/>
                </a:path>
                <a:path w="109854" h="105410">
                  <a:moveTo>
                    <a:pt x="87642" y="78613"/>
                  </a:moveTo>
                  <a:lnTo>
                    <a:pt x="87579" y="78460"/>
                  </a:lnTo>
                  <a:lnTo>
                    <a:pt x="87477" y="78333"/>
                  </a:lnTo>
                  <a:lnTo>
                    <a:pt x="87350" y="78257"/>
                  </a:lnTo>
                  <a:lnTo>
                    <a:pt x="87210" y="78181"/>
                  </a:lnTo>
                  <a:lnTo>
                    <a:pt x="87083" y="78130"/>
                  </a:lnTo>
                  <a:lnTo>
                    <a:pt x="86906" y="78105"/>
                  </a:lnTo>
                  <a:lnTo>
                    <a:pt x="86525" y="78092"/>
                  </a:lnTo>
                  <a:lnTo>
                    <a:pt x="86347" y="78117"/>
                  </a:lnTo>
                  <a:lnTo>
                    <a:pt x="86182" y="78168"/>
                  </a:lnTo>
                  <a:lnTo>
                    <a:pt x="86017" y="78232"/>
                  </a:lnTo>
                  <a:lnTo>
                    <a:pt x="63220" y="91376"/>
                  </a:lnTo>
                  <a:lnTo>
                    <a:pt x="64579" y="92176"/>
                  </a:lnTo>
                  <a:lnTo>
                    <a:pt x="87337" y="79044"/>
                  </a:lnTo>
                  <a:lnTo>
                    <a:pt x="87477" y="78955"/>
                  </a:lnTo>
                  <a:lnTo>
                    <a:pt x="87604" y="78778"/>
                  </a:lnTo>
                  <a:lnTo>
                    <a:pt x="87642" y="78613"/>
                  </a:lnTo>
                  <a:close/>
                </a:path>
                <a:path w="109854" h="105410">
                  <a:moveTo>
                    <a:pt x="88480" y="67068"/>
                  </a:moveTo>
                  <a:lnTo>
                    <a:pt x="81775" y="63207"/>
                  </a:lnTo>
                  <a:lnTo>
                    <a:pt x="81648" y="63119"/>
                  </a:lnTo>
                  <a:lnTo>
                    <a:pt x="81521" y="63055"/>
                  </a:lnTo>
                  <a:lnTo>
                    <a:pt x="81394" y="63030"/>
                  </a:lnTo>
                  <a:lnTo>
                    <a:pt x="81216" y="62979"/>
                  </a:lnTo>
                  <a:lnTo>
                    <a:pt x="71208" y="59753"/>
                  </a:lnTo>
                  <a:lnTo>
                    <a:pt x="70269" y="60718"/>
                  </a:lnTo>
                  <a:lnTo>
                    <a:pt x="80391" y="63982"/>
                  </a:lnTo>
                  <a:lnTo>
                    <a:pt x="87109" y="67856"/>
                  </a:lnTo>
                  <a:lnTo>
                    <a:pt x="88480" y="67068"/>
                  </a:lnTo>
                  <a:close/>
                </a:path>
                <a:path w="109854" h="105410">
                  <a:moveTo>
                    <a:pt x="88760" y="67386"/>
                  </a:moveTo>
                  <a:lnTo>
                    <a:pt x="88633" y="67183"/>
                  </a:lnTo>
                  <a:lnTo>
                    <a:pt x="88506" y="67094"/>
                  </a:lnTo>
                  <a:lnTo>
                    <a:pt x="87109" y="67868"/>
                  </a:lnTo>
                  <a:lnTo>
                    <a:pt x="87261" y="67945"/>
                  </a:lnTo>
                  <a:lnTo>
                    <a:pt x="87388" y="67970"/>
                  </a:lnTo>
                  <a:lnTo>
                    <a:pt x="87566" y="68021"/>
                  </a:lnTo>
                  <a:lnTo>
                    <a:pt x="87947" y="68033"/>
                  </a:lnTo>
                  <a:lnTo>
                    <a:pt x="88125" y="68008"/>
                  </a:lnTo>
                  <a:lnTo>
                    <a:pt x="88290" y="67957"/>
                  </a:lnTo>
                  <a:lnTo>
                    <a:pt x="88455" y="67881"/>
                  </a:lnTo>
                  <a:lnTo>
                    <a:pt x="88607" y="67779"/>
                  </a:lnTo>
                  <a:lnTo>
                    <a:pt x="88709" y="67652"/>
                  </a:lnTo>
                  <a:lnTo>
                    <a:pt x="88760" y="67386"/>
                  </a:lnTo>
                  <a:close/>
                </a:path>
                <a:path w="109854" h="105410">
                  <a:moveTo>
                    <a:pt x="108229" y="75272"/>
                  </a:moveTo>
                  <a:lnTo>
                    <a:pt x="107111" y="74612"/>
                  </a:lnTo>
                  <a:lnTo>
                    <a:pt x="57035" y="103517"/>
                  </a:lnTo>
                  <a:lnTo>
                    <a:pt x="56908" y="103581"/>
                  </a:lnTo>
                  <a:lnTo>
                    <a:pt x="56337" y="103860"/>
                  </a:lnTo>
                  <a:lnTo>
                    <a:pt x="55930" y="103949"/>
                  </a:lnTo>
                  <a:lnTo>
                    <a:pt x="55803" y="103987"/>
                  </a:lnTo>
                  <a:lnTo>
                    <a:pt x="55232" y="104076"/>
                  </a:lnTo>
                  <a:lnTo>
                    <a:pt x="54635" y="104089"/>
                  </a:lnTo>
                  <a:lnTo>
                    <a:pt x="54203" y="104063"/>
                  </a:lnTo>
                  <a:lnTo>
                    <a:pt x="53771" y="103987"/>
                  </a:lnTo>
                  <a:lnTo>
                    <a:pt x="53644" y="103949"/>
                  </a:lnTo>
                  <a:lnTo>
                    <a:pt x="53251" y="103860"/>
                  </a:lnTo>
                  <a:lnTo>
                    <a:pt x="52768" y="103644"/>
                  </a:lnTo>
                  <a:lnTo>
                    <a:pt x="52565" y="103517"/>
                  </a:lnTo>
                  <a:lnTo>
                    <a:pt x="39014" y="95707"/>
                  </a:lnTo>
                  <a:lnTo>
                    <a:pt x="38874" y="95618"/>
                  </a:lnTo>
                  <a:lnTo>
                    <a:pt x="38747" y="95567"/>
                  </a:lnTo>
                  <a:lnTo>
                    <a:pt x="16332" y="82613"/>
                  </a:lnTo>
                  <a:lnTo>
                    <a:pt x="16205" y="82524"/>
                  </a:lnTo>
                  <a:lnTo>
                    <a:pt x="16078" y="82461"/>
                  </a:lnTo>
                  <a:lnTo>
                    <a:pt x="2578" y="74650"/>
                  </a:lnTo>
                  <a:lnTo>
                    <a:pt x="2413" y="74561"/>
                  </a:lnTo>
                  <a:lnTo>
                    <a:pt x="2209" y="74396"/>
                  </a:lnTo>
                  <a:lnTo>
                    <a:pt x="2044" y="74282"/>
                  </a:lnTo>
                  <a:lnTo>
                    <a:pt x="1841" y="74041"/>
                  </a:lnTo>
                  <a:lnTo>
                    <a:pt x="1663" y="73723"/>
                  </a:lnTo>
                  <a:lnTo>
                    <a:pt x="1625" y="73456"/>
                  </a:lnTo>
                  <a:lnTo>
                    <a:pt x="1625" y="73291"/>
                  </a:lnTo>
                  <a:lnTo>
                    <a:pt x="2120" y="72428"/>
                  </a:lnTo>
                  <a:lnTo>
                    <a:pt x="2387" y="72212"/>
                  </a:lnTo>
                  <a:lnTo>
                    <a:pt x="2514" y="72136"/>
                  </a:lnTo>
                  <a:lnTo>
                    <a:pt x="52679" y="43180"/>
                  </a:lnTo>
                  <a:lnTo>
                    <a:pt x="51536" y="42519"/>
                  </a:lnTo>
                  <a:lnTo>
                    <a:pt x="1511" y="71424"/>
                  </a:lnTo>
                  <a:lnTo>
                    <a:pt x="1384" y="71488"/>
                  </a:lnTo>
                  <a:lnTo>
                    <a:pt x="1257" y="71564"/>
                  </a:lnTo>
                  <a:lnTo>
                    <a:pt x="787" y="71882"/>
                  </a:lnTo>
                  <a:lnTo>
                    <a:pt x="101" y="72859"/>
                  </a:lnTo>
                  <a:lnTo>
                    <a:pt x="50" y="72999"/>
                  </a:lnTo>
                  <a:lnTo>
                    <a:pt x="0" y="73240"/>
                  </a:lnTo>
                  <a:lnTo>
                    <a:pt x="0" y="73507"/>
                  </a:lnTo>
                  <a:lnTo>
                    <a:pt x="50" y="73761"/>
                  </a:lnTo>
                  <a:lnTo>
                    <a:pt x="101" y="73888"/>
                  </a:lnTo>
                  <a:lnTo>
                    <a:pt x="139" y="74028"/>
                  </a:lnTo>
                  <a:lnTo>
                    <a:pt x="266" y="74282"/>
                  </a:lnTo>
                  <a:lnTo>
                    <a:pt x="457" y="74510"/>
                  </a:lnTo>
                  <a:lnTo>
                    <a:pt x="647" y="74752"/>
                  </a:lnTo>
                  <a:lnTo>
                    <a:pt x="914" y="74968"/>
                  </a:lnTo>
                  <a:lnTo>
                    <a:pt x="1193" y="75158"/>
                  </a:lnTo>
                  <a:lnTo>
                    <a:pt x="1333" y="75247"/>
                  </a:lnTo>
                  <a:lnTo>
                    <a:pt x="15024" y="83159"/>
                  </a:lnTo>
                  <a:lnTo>
                    <a:pt x="37820" y="96329"/>
                  </a:lnTo>
                  <a:lnTo>
                    <a:pt x="51511" y="104228"/>
                  </a:lnTo>
                  <a:lnTo>
                    <a:pt x="51689" y="104343"/>
                  </a:lnTo>
                  <a:lnTo>
                    <a:pt x="52044" y="104508"/>
                  </a:lnTo>
                  <a:lnTo>
                    <a:pt x="52235" y="104571"/>
                  </a:lnTo>
                  <a:lnTo>
                    <a:pt x="52412" y="104648"/>
                  </a:lnTo>
                  <a:lnTo>
                    <a:pt x="53035" y="104813"/>
                  </a:lnTo>
                  <a:lnTo>
                    <a:pt x="53238" y="104876"/>
                  </a:lnTo>
                  <a:lnTo>
                    <a:pt x="53670" y="104952"/>
                  </a:lnTo>
                  <a:lnTo>
                    <a:pt x="53898" y="104965"/>
                  </a:lnTo>
                  <a:lnTo>
                    <a:pt x="54114" y="105003"/>
                  </a:lnTo>
                  <a:lnTo>
                    <a:pt x="54559" y="105029"/>
                  </a:lnTo>
                  <a:lnTo>
                    <a:pt x="55029" y="105029"/>
                  </a:lnTo>
                  <a:lnTo>
                    <a:pt x="55473" y="105003"/>
                  </a:lnTo>
                  <a:lnTo>
                    <a:pt x="55689" y="104965"/>
                  </a:lnTo>
                  <a:lnTo>
                    <a:pt x="55918" y="104952"/>
                  </a:lnTo>
                  <a:lnTo>
                    <a:pt x="56349" y="104876"/>
                  </a:lnTo>
                  <a:lnTo>
                    <a:pt x="56553" y="104813"/>
                  </a:lnTo>
                  <a:lnTo>
                    <a:pt x="56769" y="104762"/>
                  </a:lnTo>
                  <a:lnTo>
                    <a:pt x="57162" y="104648"/>
                  </a:lnTo>
                  <a:lnTo>
                    <a:pt x="57531" y="104508"/>
                  </a:lnTo>
                  <a:lnTo>
                    <a:pt x="57886" y="104343"/>
                  </a:lnTo>
                  <a:lnTo>
                    <a:pt x="58039" y="104254"/>
                  </a:lnTo>
                  <a:lnTo>
                    <a:pt x="108127" y="75336"/>
                  </a:lnTo>
                  <a:close/>
                </a:path>
                <a:path w="109854" h="105410">
                  <a:moveTo>
                    <a:pt x="109575" y="73240"/>
                  </a:moveTo>
                  <a:lnTo>
                    <a:pt x="109537" y="72999"/>
                  </a:lnTo>
                  <a:lnTo>
                    <a:pt x="109486" y="72859"/>
                  </a:lnTo>
                  <a:lnTo>
                    <a:pt x="109448" y="72732"/>
                  </a:lnTo>
                  <a:lnTo>
                    <a:pt x="109321" y="72478"/>
                  </a:lnTo>
                  <a:lnTo>
                    <a:pt x="109220" y="72351"/>
                  </a:lnTo>
                  <a:lnTo>
                    <a:pt x="108800" y="71882"/>
                  </a:lnTo>
                  <a:lnTo>
                    <a:pt x="108673" y="71780"/>
                  </a:lnTo>
                  <a:lnTo>
                    <a:pt x="108394" y="71589"/>
                  </a:lnTo>
                  <a:lnTo>
                    <a:pt x="108254" y="71526"/>
                  </a:lnTo>
                  <a:lnTo>
                    <a:pt x="108127" y="71450"/>
                  </a:lnTo>
                  <a:lnTo>
                    <a:pt x="94602" y="63639"/>
                  </a:lnTo>
                  <a:lnTo>
                    <a:pt x="94373" y="63512"/>
                  </a:lnTo>
                  <a:lnTo>
                    <a:pt x="71780" y="50457"/>
                  </a:lnTo>
                  <a:lnTo>
                    <a:pt x="71628" y="50368"/>
                  </a:lnTo>
                  <a:lnTo>
                    <a:pt x="58051" y="42519"/>
                  </a:lnTo>
                  <a:lnTo>
                    <a:pt x="57924" y="42456"/>
                  </a:lnTo>
                  <a:lnTo>
                    <a:pt x="57543" y="42252"/>
                  </a:lnTo>
                  <a:lnTo>
                    <a:pt x="56769" y="41998"/>
                  </a:lnTo>
                  <a:lnTo>
                    <a:pt x="56349" y="41897"/>
                  </a:lnTo>
                  <a:lnTo>
                    <a:pt x="55918" y="41821"/>
                  </a:lnTo>
                  <a:lnTo>
                    <a:pt x="55689" y="41795"/>
                  </a:lnTo>
                  <a:lnTo>
                    <a:pt x="55473" y="41757"/>
                  </a:lnTo>
                  <a:lnTo>
                    <a:pt x="55029" y="41744"/>
                  </a:lnTo>
                  <a:lnTo>
                    <a:pt x="54114" y="41757"/>
                  </a:lnTo>
                  <a:lnTo>
                    <a:pt x="53898" y="41795"/>
                  </a:lnTo>
                  <a:lnTo>
                    <a:pt x="53670" y="41821"/>
                  </a:lnTo>
                  <a:lnTo>
                    <a:pt x="51549" y="42519"/>
                  </a:lnTo>
                  <a:lnTo>
                    <a:pt x="52679" y="43180"/>
                  </a:lnTo>
                  <a:lnTo>
                    <a:pt x="53251" y="42913"/>
                  </a:lnTo>
                  <a:lnTo>
                    <a:pt x="53517" y="42837"/>
                  </a:lnTo>
                  <a:lnTo>
                    <a:pt x="53657" y="42811"/>
                  </a:lnTo>
                  <a:lnTo>
                    <a:pt x="53784" y="42773"/>
                  </a:lnTo>
                  <a:lnTo>
                    <a:pt x="54216" y="42722"/>
                  </a:lnTo>
                  <a:lnTo>
                    <a:pt x="54343" y="42684"/>
                  </a:lnTo>
                  <a:lnTo>
                    <a:pt x="54648" y="42672"/>
                  </a:lnTo>
                  <a:lnTo>
                    <a:pt x="55245" y="42684"/>
                  </a:lnTo>
                  <a:lnTo>
                    <a:pt x="55384" y="42722"/>
                  </a:lnTo>
                  <a:lnTo>
                    <a:pt x="55816" y="42773"/>
                  </a:lnTo>
                  <a:lnTo>
                    <a:pt x="56070" y="42837"/>
                  </a:lnTo>
                  <a:lnTo>
                    <a:pt x="56337" y="42913"/>
                  </a:lnTo>
                  <a:lnTo>
                    <a:pt x="56819" y="43116"/>
                  </a:lnTo>
                  <a:lnTo>
                    <a:pt x="70586" y="51079"/>
                  </a:lnTo>
                  <a:lnTo>
                    <a:pt x="70713" y="51155"/>
                  </a:lnTo>
                  <a:lnTo>
                    <a:pt x="93345" y="64236"/>
                  </a:lnTo>
                  <a:lnTo>
                    <a:pt x="93472" y="64300"/>
                  </a:lnTo>
                  <a:lnTo>
                    <a:pt x="107061" y="72136"/>
                  </a:lnTo>
                  <a:lnTo>
                    <a:pt x="107962" y="73291"/>
                  </a:lnTo>
                  <a:lnTo>
                    <a:pt x="107962" y="73456"/>
                  </a:lnTo>
                  <a:lnTo>
                    <a:pt x="107950" y="73634"/>
                  </a:lnTo>
                  <a:lnTo>
                    <a:pt x="107886" y="73799"/>
                  </a:lnTo>
                  <a:lnTo>
                    <a:pt x="107746" y="74041"/>
                  </a:lnTo>
                  <a:lnTo>
                    <a:pt x="107543" y="74282"/>
                  </a:lnTo>
                  <a:lnTo>
                    <a:pt x="107200" y="74536"/>
                  </a:lnTo>
                  <a:lnTo>
                    <a:pt x="108229" y="75260"/>
                  </a:lnTo>
                  <a:lnTo>
                    <a:pt x="109220" y="74383"/>
                  </a:lnTo>
                  <a:lnTo>
                    <a:pt x="109448" y="74028"/>
                  </a:lnTo>
                  <a:lnTo>
                    <a:pt x="109486" y="73888"/>
                  </a:lnTo>
                  <a:lnTo>
                    <a:pt x="109537" y="73761"/>
                  </a:lnTo>
                  <a:lnTo>
                    <a:pt x="109575" y="73507"/>
                  </a:lnTo>
                  <a:lnTo>
                    <a:pt x="109575" y="73240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8888197" y="1305458"/>
              <a:ext cx="156210" cy="375920"/>
            </a:xfrm>
            <a:custGeom>
              <a:avLst/>
              <a:gdLst/>
              <a:ahLst/>
              <a:cxnLst/>
              <a:rect l="l" t="t" r="r" b="b"/>
              <a:pathLst>
                <a:path w="156209" h="375919">
                  <a:moveTo>
                    <a:pt x="34721" y="359448"/>
                  </a:moveTo>
                  <a:lnTo>
                    <a:pt x="34645" y="359130"/>
                  </a:lnTo>
                  <a:lnTo>
                    <a:pt x="34594" y="359003"/>
                  </a:lnTo>
                  <a:lnTo>
                    <a:pt x="34493" y="358787"/>
                  </a:lnTo>
                  <a:lnTo>
                    <a:pt x="34340" y="358584"/>
                  </a:lnTo>
                  <a:lnTo>
                    <a:pt x="33083" y="357695"/>
                  </a:lnTo>
                  <a:lnTo>
                    <a:pt x="32918" y="357632"/>
                  </a:lnTo>
                  <a:lnTo>
                    <a:pt x="32778" y="357581"/>
                  </a:lnTo>
                  <a:lnTo>
                    <a:pt x="30480" y="356235"/>
                  </a:lnTo>
                  <a:lnTo>
                    <a:pt x="30353" y="356158"/>
                  </a:lnTo>
                  <a:lnTo>
                    <a:pt x="30226" y="356082"/>
                  </a:lnTo>
                  <a:lnTo>
                    <a:pt x="30099" y="356044"/>
                  </a:lnTo>
                  <a:lnTo>
                    <a:pt x="29705" y="355917"/>
                  </a:lnTo>
                  <a:lnTo>
                    <a:pt x="29540" y="355892"/>
                  </a:lnTo>
                  <a:lnTo>
                    <a:pt x="29349" y="355841"/>
                  </a:lnTo>
                  <a:lnTo>
                    <a:pt x="28968" y="355765"/>
                  </a:lnTo>
                  <a:lnTo>
                    <a:pt x="28765" y="355752"/>
                  </a:lnTo>
                  <a:lnTo>
                    <a:pt x="28575" y="355727"/>
                  </a:lnTo>
                  <a:lnTo>
                    <a:pt x="28181" y="355701"/>
                  </a:lnTo>
                  <a:lnTo>
                    <a:pt x="27774" y="355701"/>
                  </a:lnTo>
                  <a:lnTo>
                    <a:pt x="27393" y="355727"/>
                  </a:lnTo>
                  <a:lnTo>
                    <a:pt x="26619" y="355841"/>
                  </a:lnTo>
                  <a:lnTo>
                    <a:pt x="26441" y="355892"/>
                  </a:lnTo>
                  <a:lnTo>
                    <a:pt x="26250" y="355917"/>
                  </a:lnTo>
                  <a:lnTo>
                    <a:pt x="25908" y="356019"/>
                  </a:lnTo>
                  <a:lnTo>
                    <a:pt x="25742" y="356082"/>
                  </a:lnTo>
                  <a:lnTo>
                    <a:pt x="25260" y="356298"/>
                  </a:lnTo>
                  <a:lnTo>
                    <a:pt x="25133" y="356400"/>
                  </a:lnTo>
                  <a:lnTo>
                    <a:pt x="24993" y="356476"/>
                  </a:lnTo>
                  <a:lnTo>
                    <a:pt x="24739" y="356641"/>
                  </a:lnTo>
                  <a:lnTo>
                    <a:pt x="6972" y="366941"/>
                  </a:lnTo>
                  <a:lnTo>
                    <a:pt x="6845" y="366991"/>
                  </a:lnTo>
                  <a:lnTo>
                    <a:pt x="7950" y="367665"/>
                  </a:lnTo>
                  <a:lnTo>
                    <a:pt x="25755" y="357378"/>
                  </a:lnTo>
                  <a:lnTo>
                    <a:pt x="25882" y="357314"/>
                  </a:lnTo>
                  <a:lnTo>
                    <a:pt x="26009" y="357225"/>
                  </a:lnTo>
                  <a:lnTo>
                    <a:pt x="26187" y="357085"/>
                  </a:lnTo>
                  <a:lnTo>
                    <a:pt x="27876" y="356628"/>
                  </a:lnTo>
                  <a:lnTo>
                    <a:pt x="28346" y="356641"/>
                  </a:lnTo>
                  <a:lnTo>
                    <a:pt x="28816" y="356704"/>
                  </a:lnTo>
                  <a:lnTo>
                    <a:pt x="29222" y="356831"/>
                  </a:lnTo>
                  <a:lnTo>
                    <a:pt x="31889" y="358368"/>
                  </a:lnTo>
                  <a:lnTo>
                    <a:pt x="32016" y="358419"/>
                  </a:lnTo>
                  <a:lnTo>
                    <a:pt x="32486" y="358635"/>
                  </a:lnTo>
                  <a:lnTo>
                    <a:pt x="32626" y="358749"/>
                  </a:lnTo>
                  <a:lnTo>
                    <a:pt x="32766" y="358851"/>
                  </a:lnTo>
                  <a:lnTo>
                    <a:pt x="32918" y="359041"/>
                  </a:lnTo>
                  <a:lnTo>
                    <a:pt x="33045" y="359232"/>
                  </a:lnTo>
                  <a:lnTo>
                    <a:pt x="33083" y="359371"/>
                  </a:lnTo>
                  <a:lnTo>
                    <a:pt x="33108" y="359498"/>
                  </a:lnTo>
                  <a:lnTo>
                    <a:pt x="33108" y="359638"/>
                  </a:lnTo>
                  <a:lnTo>
                    <a:pt x="33083" y="359791"/>
                  </a:lnTo>
                  <a:lnTo>
                    <a:pt x="33045" y="359918"/>
                  </a:lnTo>
                  <a:lnTo>
                    <a:pt x="32969" y="360045"/>
                  </a:lnTo>
                  <a:lnTo>
                    <a:pt x="32893" y="360172"/>
                  </a:lnTo>
                  <a:lnTo>
                    <a:pt x="32753" y="360311"/>
                  </a:lnTo>
                  <a:lnTo>
                    <a:pt x="14008" y="371132"/>
                  </a:lnTo>
                  <a:lnTo>
                    <a:pt x="13639" y="371335"/>
                  </a:lnTo>
                  <a:lnTo>
                    <a:pt x="13512" y="371373"/>
                  </a:lnTo>
                  <a:lnTo>
                    <a:pt x="12865" y="371551"/>
                  </a:lnTo>
                  <a:lnTo>
                    <a:pt x="12433" y="371627"/>
                  </a:lnTo>
                  <a:lnTo>
                    <a:pt x="12001" y="371652"/>
                  </a:lnTo>
                  <a:lnTo>
                    <a:pt x="11264" y="371627"/>
                  </a:lnTo>
                  <a:lnTo>
                    <a:pt x="10845" y="371563"/>
                  </a:lnTo>
                  <a:lnTo>
                    <a:pt x="10706" y="371513"/>
                  </a:lnTo>
                  <a:lnTo>
                    <a:pt x="10312" y="371424"/>
                  </a:lnTo>
                  <a:lnTo>
                    <a:pt x="10071" y="371335"/>
                  </a:lnTo>
                  <a:lnTo>
                    <a:pt x="9867" y="371233"/>
                  </a:lnTo>
                  <a:lnTo>
                    <a:pt x="9740" y="371144"/>
                  </a:lnTo>
                  <a:lnTo>
                    <a:pt x="8077" y="370205"/>
                  </a:lnTo>
                  <a:lnTo>
                    <a:pt x="7950" y="370128"/>
                  </a:lnTo>
                  <a:lnTo>
                    <a:pt x="7810" y="370039"/>
                  </a:lnTo>
                  <a:lnTo>
                    <a:pt x="7073" y="368973"/>
                  </a:lnTo>
                  <a:lnTo>
                    <a:pt x="7073" y="368808"/>
                  </a:lnTo>
                  <a:lnTo>
                    <a:pt x="7569" y="367944"/>
                  </a:lnTo>
                  <a:lnTo>
                    <a:pt x="7848" y="367728"/>
                  </a:lnTo>
                  <a:lnTo>
                    <a:pt x="6807" y="367017"/>
                  </a:lnTo>
                  <a:lnTo>
                    <a:pt x="6642" y="367106"/>
                  </a:lnTo>
                  <a:lnTo>
                    <a:pt x="6235" y="367398"/>
                  </a:lnTo>
                  <a:lnTo>
                    <a:pt x="5905" y="367753"/>
                  </a:lnTo>
                  <a:lnTo>
                    <a:pt x="5715" y="367995"/>
                  </a:lnTo>
                  <a:lnTo>
                    <a:pt x="5588" y="368249"/>
                  </a:lnTo>
                  <a:lnTo>
                    <a:pt x="5549" y="368376"/>
                  </a:lnTo>
                  <a:lnTo>
                    <a:pt x="5499" y="368515"/>
                  </a:lnTo>
                  <a:lnTo>
                    <a:pt x="5448" y="368757"/>
                  </a:lnTo>
                  <a:lnTo>
                    <a:pt x="5448" y="369023"/>
                  </a:lnTo>
                  <a:lnTo>
                    <a:pt x="5499" y="369265"/>
                  </a:lnTo>
                  <a:lnTo>
                    <a:pt x="5549" y="369404"/>
                  </a:lnTo>
                  <a:lnTo>
                    <a:pt x="5588" y="369531"/>
                  </a:lnTo>
                  <a:lnTo>
                    <a:pt x="6807" y="370763"/>
                  </a:lnTo>
                  <a:lnTo>
                    <a:pt x="8559" y="371792"/>
                  </a:lnTo>
                  <a:lnTo>
                    <a:pt x="10096" y="372376"/>
                  </a:lnTo>
                  <a:lnTo>
                    <a:pt x="10312" y="372440"/>
                  </a:lnTo>
                  <a:lnTo>
                    <a:pt x="10744" y="372516"/>
                  </a:lnTo>
                  <a:lnTo>
                    <a:pt x="10960" y="372529"/>
                  </a:lnTo>
                  <a:lnTo>
                    <a:pt x="11188" y="372567"/>
                  </a:lnTo>
                  <a:lnTo>
                    <a:pt x="11633" y="372592"/>
                  </a:lnTo>
                  <a:lnTo>
                    <a:pt x="12090" y="372592"/>
                  </a:lnTo>
                  <a:lnTo>
                    <a:pt x="12534" y="372567"/>
                  </a:lnTo>
                  <a:lnTo>
                    <a:pt x="12763" y="372529"/>
                  </a:lnTo>
                  <a:lnTo>
                    <a:pt x="12979" y="372516"/>
                  </a:lnTo>
                  <a:lnTo>
                    <a:pt x="13411" y="372440"/>
                  </a:lnTo>
                  <a:lnTo>
                    <a:pt x="13627" y="372376"/>
                  </a:lnTo>
                  <a:lnTo>
                    <a:pt x="13830" y="372338"/>
                  </a:lnTo>
                  <a:lnTo>
                    <a:pt x="14224" y="372211"/>
                  </a:lnTo>
                  <a:lnTo>
                    <a:pt x="14414" y="372135"/>
                  </a:lnTo>
                  <a:lnTo>
                    <a:pt x="14617" y="372071"/>
                  </a:lnTo>
                  <a:lnTo>
                    <a:pt x="14947" y="371906"/>
                  </a:lnTo>
                  <a:lnTo>
                    <a:pt x="15100" y="371817"/>
                  </a:lnTo>
                  <a:lnTo>
                    <a:pt x="33883" y="360972"/>
                  </a:lnTo>
                  <a:lnTo>
                    <a:pt x="34023" y="360883"/>
                  </a:lnTo>
                  <a:lnTo>
                    <a:pt x="34340" y="360578"/>
                  </a:lnTo>
                  <a:lnTo>
                    <a:pt x="34493" y="360362"/>
                  </a:lnTo>
                  <a:lnTo>
                    <a:pt x="34594" y="360133"/>
                  </a:lnTo>
                  <a:lnTo>
                    <a:pt x="34721" y="359689"/>
                  </a:lnTo>
                  <a:lnTo>
                    <a:pt x="34721" y="359448"/>
                  </a:lnTo>
                  <a:close/>
                </a:path>
                <a:path w="156209" h="375919">
                  <a:moveTo>
                    <a:pt x="40170" y="359460"/>
                  </a:moveTo>
                  <a:lnTo>
                    <a:pt x="40132" y="359257"/>
                  </a:lnTo>
                  <a:lnTo>
                    <a:pt x="40068" y="359054"/>
                  </a:lnTo>
                  <a:lnTo>
                    <a:pt x="39966" y="358863"/>
                  </a:lnTo>
                  <a:lnTo>
                    <a:pt x="39827" y="358673"/>
                  </a:lnTo>
                  <a:lnTo>
                    <a:pt x="39560" y="358394"/>
                  </a:lnTo>
                  <a:lnTo>
                    <a:pt x="39230" y="358152"/>
                  </a:lnTo>
                  <a:lnTo>
                    <a:pt x="39103" y="358089"/>
                  </a:lnTo>
                  <a:lnTo>
                    <a:pt x="38976" y="358025"/>
                  </a:lnTo>
                  <a:lnTo>
                    <a:pt x="38557" y="357784"/>
                  </a:lnTo>
                  <a:lnTo>
                    <a:pt x="38557" y="359511"/>
                  </a:lnTo>
                  <a:lnTo>
                    <a:pt x="38544" y="359740"/>
                  </a:lnTo>
                  <a:lnTo>
                    <a:pt x="38493" y="359867"/>
                  </a:lnTo>
                  <a:lnTo>
                    <a:pt x="38379" y="360083"/>
                  </a:lnTo>
                  <a:lnTo>
                    <a:pt x="38227" y="360210"/>
                  </a:lnTo>
                  <a:lnTo>
                    <a:pt x="38049" y="360349"/>
                  </a:lnTo>
                  <a:lnTo>
                    <a:pt x="37896" y="360438"/>
                  </a:lnTo>
                  <a:lnTo>
                    <a:pt x="14274" y="374091"/>
                  </a:lnTo>
                  <a:lnTo>
                    <a:pt x="14122" y="374167"/>
                  </a:lnTo>
                  <a:lnTo>
                    <a:pt x="13766" y="374357"/>
                  </a:lnTo>
                  <a:lnTo>
                    <a:pt x="13639" y="374396"/>
                  </a:lnTo>
                  <a:lnTo>
                    <a:pt x="13500" y="374459"/>
                  </a:lnTo>
                  <a:lnTo>
                    <a:pt x="13220" y="374523"/>
                  </a:lnTo>
                  <a:lnTo>
                    <a:pt x="13093" y="374573"/>
                  </a:lnTo>
                  <a:lnTo>
                    <a:pt x="12636" y="374662"/>
                  </a:lnTo>
                  <a:lnTo>
                    <a:pt x="12331" y="374688"/>
                  </a:lnTo>
                  <a:lnTo>
                    <a:pt x="11696" y="374700"/>
                  </a:lnTo>
                  <a:lnTo>
                    <a:pt x="11087" y="374662"/>
                  </a:lnTo>
                  <a:lnTo>
                    <a:pt x="10642" y="374573"/>
                  </a:lnTo>
                  <a:lnTo>
                    <a:pt x="10477" y="374523"/>
                  </a:lnTo>
                  <a:lnTo>
                    <a:pt x="10210" y="374459"/>
                  </a:lnTo>
                  <a:lnTo>
                    <a:pt x="10083" y="374396"/>
                  </a:lnTo>
                  <a:lnTo>
                    <a:pt x="9944" y="374357"/>
                  </a:lnTo>
                  <a:lnTo>
                    <a:pt x="9677" y="374230"/>
                  </a:lnTo>
                  <a:lnTo>
                    <a:pt x="2501" y="370078"/>
                  </a:lnTo>
                  <a:lnTo>
                    <a:pt x="2336" y="369976"/>
                  </a:lnTo>
                  <a:lnTo>
                    <a:pt x="2146" y="369849"/>
                  </a:lnTo>
                  <a:lnTo>
                    <a:pt x="2006" y="369709"/>
                  </a:lnTo>
                  <a:lnTo>
                    <a:pt x="1866" y="369570"/>
                  </a:lnTo>
                  <a:lnTo>
                    <a:pt x="1765" y="369417"/>
                  </a:lnTo>
                  <a:lnTo>
                    <a:pt x="1689" y="369277"/>
                  </a:lnTo>
                  <a:lnTo>
                    <a:pt x="1638" y="369125"/>
                  </a:lnTo>
                  <a:lnTo>
                    <a:pt x="1612" y="368973"/>
                  </a:lnTo>
                  <a:lnTo>
                    <a:pt x="1612" y="368808"/>
                  </a:lnTo>
                  <a:lnTo>
                    <a:pt x="1638" y="368668"/>
                  </a:lnTo>
                  <a:lnTo>
                    <a:pt x="1689" y="368515"/>
                  </a:lnTo>
                  <a:lnTo>
                    <a:pt x="1765" y="368350"/>
                  </a:lnTo>
                  <a:lnTo>
                    <a:pt x="1866" y="368198"/>
                  </a:lnTo>
                  <a:lnTo>
                    <a:pt x="2006" y="368084"/>
                  </a:lnTo>
                  <a:lnTo>
                    <a:pt x="2425" y="367753"/>
                  </a:lnTo>
                  <a:lnTo>
                    <a:pt x="26035" y="354126"/>
                  </a:lnTo>
                  <a:lnTo>
                    <a:pt x="26441" y="353923"/>
                  </a:lnTo>
                  <a:lnTo>
                    <a:pt x="26568" y="353885"/>
                  </a:lnTo>
                  <a:lnTo>
                    <a:pt x="26797" y="353796"/>
                  </a:lnTo>
                  <a:lnTo>
                    <a:pt x="26936" y="353783"/>
                  </a:lnTo>
                  <a:lnTo>
                    <a:pt x="27317" y="353707"/>
                  </a:lnTo>
                  <a:lnTo>
                    <a:pt x="27863" y="353669"/>
                  </a:lnTo>
                  <a:lnTo>
                    <a:pt x="28397" y="353682"/>
                  </a:lnTo>
                  <a:lnTo>
                    <a:pt x="28663" y="353707"/>
                  </a:lnTo>
                  <a:lnTo>
                    <a:pt x="29184" y="353796"/>
                  </a:lnTo>
                  <a:lnTo>
                    <a:pt x="29413" y="353885"/>
                  </a:lnTo>
                  <a:lnTo>
                    <a:pt x="29540" y="353923"/>
                  </a:lnTo>
                  <a:lnTo>
                    <a:pt x="29870" y="354063"/>
                  </a:lnTo>
                  <a:lnTo>
                    <a:pt x="37960" y="358749"/>
                  </a:lnTo>
                  <a:lnTo>
                    <a:pt x="38227" y="358914"/>
                  </a:lnTo>
                  <a:lnTo>
                    <a:pt x="38379" y="359079"/>
                  </a:lnTo>
                  <a:lnTo>
                    <a:pt x="38544" y="359410"/>
                  </a:lnTo>
                  <a:lnTo>
                    <a:pt x="38557" y="357784"/>
                  </a:lnTo>
                  <a:lnTo>
                    <a:pt x="31229" y="353555"/>
                  </a:lnTo>
                  <a:lnTo>
                    <a:pt x="31102" y="353466"/>
                  </a:lnTo>
                  <a:lnTo>
                    <a:pt x="28219" y="352729"/>
                  </a:lnTo>
                  <a:lnTo>
                    <a:pt x="27787" y="352729"/>
                  </a:lnTo>
                  <a:lnTo>
                    <a:pt x="24879" y="353479"/>
                  </a:lnTo>
                  <a:lnTo>
                    <a:pt x="1308" y="367080"/>
                  </a:lnTo>
                  <a:lnTo>
                    <a:pt x="1130" y="367182"/>
                  </a:lnTo>
                  <a:lnTo>
                    <a:pt x="0" y="368757"/>
                  </a:lnTo>
                  <a:lnTo>
                    <a:pt x="0" y="369023"/>
                  </a:lnTo>
                  <a:lnTo>
                    <a:pt x="749" y="370293"/>
                  </a:lnTo>
                  <a:lnTo>
                    <a:pt x="1130" y="370611"/>
                  </a:lnTo>
                  <a:lnTo>
                    <a:pt x="1282" y="370687"/>
                  </a:lnTo>
                  <a:lnTo>
                    <a:pt x="8420" y="374815"/>
                  </a:lnTo>
                  <a:lnTo>
                    <a:pt x="8572" y="374891"/>
                  </a:lnTo>
                  <a:lnTo>
                    <a:pt x="8991" y="375107"/>
                  </a:lnTo>
                  <a:lnTo>
                    <a:pt x="9385" y="375246"/>
                  </a:lnTo>
                  <a:lnTo>
                    <a:pt x="10020" y="375437"/>
                  </a:lnTo>
                  <a:lnTo>
                    <a:pt x="10680" y="375564"/>
                  </a:lnTo>
                  <a:lnTo>
                    <a:pt x="11620" y="375653"/>
                  </a:lnTo>
                  <a:lnTo>
                    <a:pt x="12103" y="375653"/>
                  </a:lnTo>
                  <a:lnTo>
                    <a:pt x="15138" y="374891"/>
                  </a:lnTo>
                  <a:lnTo>
                    <a:pt x="15265" y="374827"/>
                  </a:lnTo>
                  <a:lnTo>
                    <a:pt x="39001" y="361124"/>
                  </a:lnTo>
                  <a:lnTo>
                    <a:pt x="39128" y="361048"/>
                  </a:lnTo>
                  <a:lnTo>
                    <a:pt x="39458" y="360819"/>
                  </a:lnTo>
                  <a:lnTo>
                    <a:pt x="39649" y="360667"/>
                  </a:lnTo>
                  <a:lnTo>
                    <a:pt x="39827" y="360476"/>
                  </a:lnTo>
                  <a:lnTo>
                    <a:pt x="39966" y="360273"/>
                  </a:lnTo>
                  <a:lnTo>
                    <a:pt x="40068" y="360083"/>
                  </a:lnTo>
                  <a:lnTo>
                    <a:pt x="40132" y="359879"/>
                  </a:lnTo>
                  <a:lnTo>
                    <a:pt x="40170" y="359676"/>
                  </a:lnTo>
                  <a:lnTo>
                    <a:pt x="40170" y="359460"/>
                  </a:lnTo>
                  <a:close/>
                </a:path>
                <a:path w="156209" h="375919">
                  <a:moveTo>
                    <a:pt x="79387" y="343979"/>
                  </a:moveTo>
                  <a:lnTo>
                    <a:pt x="77241" y="341160"/>
                  </a:lnTo>
                  <a:lnTo>
                    <a:pt x="75857" y="341960"/>
                  </a:lnTo>
                  <a:lnTo>
                    <a:pt x="76047" y="342061"/>
                  </a:lnTo>
                  <a:lnTo>
                    <a:pt x="76390" y="342303"/>
                  </a:lnTo>
                  <a:lnTo>
                    <a:pt x="77470" y="344043"/>
                  </a:lnTo>
                  <a:lnTo>
                    <a:pt x="77470" y="344347"/>
                  </a:lnTo>
                  <a:lnTo>
                    <a:pt x="75031" y="346811"/>
                  </a:lnTo>
                  <a:lnTo>
                    <a:pt x="74815" y="346913"/>
                  </a:lnTo>
                  <a:lnTo>
                    <a:pt x="74333" y="347052"/>
                  </a:lnTo>
                  <a:lnTo>
                    <a:pt x="73317" y="347268"/>
                  </a:lnTo>
                  <a:lnTo>
                    <a:pt x="72250" y="347357"/>
                  </a:lnTo>
                  <a:lnTo>
                    <a:pt x="71729" y="347357"/>
                  </a:lnTo>
                  <a:lnTo>
                    <a:pt x="70662" y="347268"/>
                  </a:lnTo>
                  <a:lnTo>
                    <a:pt x="69646" y="347052"/>
                  </a:lnTo>
                  <a:lnTo>
                    <a:pt x="69176" y="346913"/>
                  </a:lnTo>
                  <a:lnTo>
                    <a:pt x="68961" y="346811"/>
                  </a:lnTo>
                  <a:lnTo>
                    <a:pt x="68719" y="346735"/>
                  </a:lnTo>
                  <a:lnTo>
                    <a:pt x="66509" y="344347"/>
                  </a:lnTo>
                  <a:lnTo>
                    <a:pt x="66509" y="344043"/>
                  </a:lnTo>
                  <a:lnTo>
                    <a:pt x="68948" y="341579"/>
                  </a:lnTo>
                  <a:lnTo>
                    <a:pt x="69164" y="341477"/>
                  </a:lnTo>
                  <a:lnTo>
                    <a:pt x="69888" y="341261"/>
                  </a:lnTo>
                  <a:lnTo>
                    <a:pt x="70916" y="341083"/>
                  </a:lnTo>
                  <a:lnTo>
                    <a:pt x="71729" y="341020"/>
                  </a:lnTo>
                  <a:lnTo>
                    <a:pt x="72250" y="341020"/>
                  </a:lnTo>
                  <a:lnTo>
                    <a:pt x="73050" y="341083"/>
                  </a:lnTo>
                  <a:lnTo>
                    <a:pt x="74079" y="341261"/>
                  </a:lnTo>
                  <a:lnTo>
                    <a:pt x="74803" y="341477"/>
                  </a:lnTo>
                  <a:lnTo>
                    <a:pt x="75018" y="341579"/>
                  </a:lnTo>
                  <a:lnTo>
                    <a:pt x="75260" y="341655"/>
                  </a:lnTo>
                  <a:lnTo>
                    <a:pt x="75857" y="341960"/>
                  </a:lnTo>
                  <a:lnTo>
                    <a:pt x="77228" y="341160"/>
                  </a:lnTo>
                  <a:lnTo>
                    <a:pt x="76390" y="340753"/>
                  </a:lnTo>
                  <a:lnTo>
                    <a:pt x="72351" y="339915"/>
                  </a:lnTo>
                  <a:lnTo>
                    <a:pt x="71615" y="339915"/>
                  </a:lnTo>
                  <a:lnTo>
                    <a:pt x="64592" y="343979"/>
                  </a:lnTo>
                  <a:lnTo>
                    <a:pt x="64592" y="344398"/>
                  </a:lnTo>
                  <a:lnTo>
                    <a:pt x="66738" y="347218"/>
                  </a:lnTo>
                  <a:lnTo>
                    <a:pt x="67017" y="347370"/>
                  </a:lnTo>
                  <a:lnTo>
                    <a:pt x="71628" y="348462"/>
                  </a:lnTo>
                  <a:lnTo>
                    <a:pt x="72364" y="348462"/>
                  </a:lnTo>
                  <a:lnTo>
                    <a:pt x="79387" y="344398"/>
                  </a:lnTo>
                  <a:lnTo>
                    <a:pt x="79387" y="343979"/>
                  </a:lnTo>
                  <a:close/>
                </a:path>
                <a:path w="156209" h="375919">
                  <a:moveTo>
                    <a:pt x="112509" y="341820"/>
                  </a:moveTo>
                  <a:lnTo>
                    <a:pt x="112369" y="341744"/>
                  </a:lnTo>
                  <a:lnTo>
                    <a:pt x="111874" y="341528"/>
                  </a:lnTo>
                  <a:lnTo>
                    <a:pt x="111340" y="341337"/>
                  </a:lnTo>
                  <a:lnTo>
                    <a:pt x="111150" y="341299"/>
                  </a:lnTo>
                  <a:lnTo>
                    <a:pt x="110972" y="341249"/>
                  </a:lnTo>
                  <a:lnTo>
                    <a:pt x="110172" y="341134"/>
                  </a:lnTo>
                  <a:lnTo>
                    <a:pt x="109753" y="341109"/>
                  </a:lnTo>
                  <a:lnTo>
                    <a:pt x="109347" y="341109"/>
                  </a:lnTo>
                  <a:lnTo>
                    <a:pt x="108927" y="341134"/>
                  </a:lnTo>
                  <a:lnTo>
                    <a:pt x="108127" y="341249"/>
                  </a:lnTo>
                  <a:lnTo>
                    <a:pt x="107950" y="341299"/>
                  </a:lnTo>
                  <a:lnTo>
                    <a:pt x="107759" y="341337"/>
                  </a:lnTo>
                  <a:lnTo>
                    <a:pt x="105448" y="343052"/>
                  </a:lnTo>
                  <a:lnTo>
                    <a:pt x="105397" y="343179"/>
                  </a:lnTo>
                  <a:lnTo>
                    <a:pt x="105371" y="343420"/>
                  </a:lnTo>
                  <a:lnTo>
                    <a:pt x="105371" y="343649"/>
                  </a:lnTo>
                  <a:lnTo>
                    <a:pt x="105397" y="343890"/>
                  </a:lnTo>
                  <a:lnTo>
                    <a:pt x="105473" y="344131"/>
                  </a:lnTo>
                  <a:lnTo>
                    <a:pt x="106591" y="345236"/>
                  </a:lnTo>
                  <a:lnTo>
                    <a:pt x="107962" y="344449"/>
                  </a:lnTo>
                  <a:lnTo>
                    <a:pt x="107607" y="344208"/>
                  </a:lnTo>
                  <a:lnTo>
                    <a:pt x="107416" y="343979"/>
                  </a:lnTo>
                  <a:lnTo>
                    <a:pt x="107315" y="343712"/>
                  </a:lnTo>
                  <a:lnTo>
                    <a:pt x="107302" y="343585"/>
                  </a:lnTo>
                  <a:lnTo>
                    <a:pt x="107315" y="343344"/>
                  </a:lnTo>
                  <a:lnTo>
                    <a:pt x="107416" y="343077"/>
                  </a:lnTo>
                  <a:lnTo>
                    <a:pt x="107607" y="342861"/>
                  </a:lnTo>
                  <a:lnTo>
                    <a:pt x="107734" y="342760"/>
                  </a:lnTo>
                  <a:lnTo>
                    <a:pt x="108204" y="342480"/>
                  </a:lnTo>
                  <a:lnTo>
                    <a:pt x="108394" y="342404"/>
                  </a:lnTo>
                  <a:lnTo>
                    <a:pt x="108572" y="342341"/>
                  </a:lnTo>
                  <a:lnTo>
                    <a:pt x="108788" y="342290"/>
                  </a:lnTo>
                  <a:lnTo>
                    <a:pt x="109435" y="342239"/>
                  </a:lnTo>
                  <a:lnTo>
                    <a:pt x="110299" y="342290"/>
                  </a:lnTo>
                  <a:lnTo>
                    <a:pt x="110515" y="342341"/>
                  </a:lnTo>
                  <a:lnTo>
                    <a:pt x="110705" y="342404"/>
                  </a:lnTo>
                  <a:lnTo>
                    <a:pt x="110896" y="342480"/>
                  </a:lnTo>
                  <a:lnTo>
                    <a:pt x="111137" y="342620"/>
                  </a:lnTo>
                  <a:lnTo>
                    <a:pt x="112509" y="341820"/>
                  </a:lnTo>
                  <a:close/>
                </a:path>
                <a:path w="156209" h="375919">
                  <a:moveTo>
                    <a:pt x="113728" y="343433"/>
                  </a:moveTo>
                  <a:lnTo>
                    <a:pt x="112509" y="341820"/>
                  </a:lnTo>
                  <a:lnTo>
                    <a:pt x="111137" y="342633"/>
                  </a:lnTo>
                  <a:lnTo>
                    <a:pt x="111366" y="342760"/>
                  </a:lnTo>
                  <a:lnTo>
                    <a:pt x="111493" y="342861"/>
                  </a:lnTo>
                  <a:lnTo>
                    <a:pt x="111683" y="343090"/>
                  </a:lnTo>
                  <a:lnTo>
                    <a:pt x="111785" y="343357"/>
                  </a:lnTo>
                  <a:lnTo>
                    <a:pt x="111785" y="343725"/>
                  </a:lnTo>
                  <a:lnTo>
                    <a:pt x="110794" y="344614"/>
                  </a:lnTo>
                  <a:lnTo>
                    <a:pt x="110515" y="344728"/>
                  </a:lnTo>
                  <a:lnTo>
                    <a:pt x="110109" y="344805"/>
                  </a:lnTo>
                  <a:lnTo>
                    <a:pt x="109664" y="344830"/>
                  </a:lnTo>
                  <a:lnTo>
                    <a:pt x="108991" y="344805"/>
                  </a:lnTo>
                  <a:lnTo>
                    <a:pt x="108585" y="344728"/>
                  </a:lnTo>
                  <a:lnTo>
                    <a:pt x="108394" y="344665"/>
                  </a:lnTo>
                  <a:lnTo>
                    <a:pt x="108204" y="344589"/>
                  </a:lnTo>
                  <a:lnTo>
                    <a:pt x="108038" y="344512"/>
                  </a:lnTo>
                  <a:lnTo>
                    <a:pt x="106591" y="345249"/>
                  </a:lnTo>
                  <a:lnTo>
                    <a:pt x="106743" y="345338"/>
                  </a:lnTo>
                  <a:lnTo>
                    <a:pt x="107048" y="345478"/>
                  </a:lnTo>
                  <a:lnTo>
                    <a:pt x="107759" y="345732"/>
                  </a:lnTo>
                  <a:lnTo>
                    <a:pt x="107950" y="345770"/>
                  </a:lnTo>
                  <a:lnTo>
                    <a:pt x="108127" y="345821"/>
                  </a:lnTo>
                  <a:lnTo>
                    <a:pt x="108534" y="345897"/>
                  </a:lnTo>
                  <a:lnTo>
                    <a:pt x="109347" y="345960"/>
                  </a:lnTo>
                  <a:lnTo>
                    <a:pt x="109753" y="345960"/>
                  </a:lnTo>
                  <a:lnTo>
                    <a:pt x="110566" y="345897"/>
                  </a:lnTo>
                  <a:lnTo>
                    <a:pt x="110972" y="345821"/>
                  </a:lnTo>
                  <a:lnTo>
                    <a:pt x="111150" y="345770"/>
                  </a:lnTo>
                  <a:lnTo>
                    <a:pt x="111340" y="345732"/>
                  </a:lnTo>
                  <a:lnTo>
                    <a:pt x="113728" y="343662"/>
                  </a:lnTo>
                  <a:lnTo>
                    <a:pt x="113728" y="343433"/>
                  </a:lnTo>
                  <a:close/>
                </a:path>
                <a:path w="156209" h="375919">
                  <a:moveTo>
                    <a:pt x="115468" y="340106"/>
                  </a:moveTo>
                  <a:lnTo>
                    <a:pt x="109969" y="338709"/>
                  </a:lnTo>
                  <a:lnTo>
                    <a:pt x="109131" y="338709"/>
                  </a:lnTo>
                  <a:lnTo>
                    <a:pt x="101180" y="343281"/>
                  </a:lnTo>
                  <a:lnTo>
                    <a:pt x="101180" y="343763"/>
                  </a:lnTo>
                  <a:lnTo>
                    <a:pt x="101257" y="344246"/>
                  </a:lnTo>
                  <a:lnTo>
                    <a:pt x="101422" y="344703"/>
                  </a:lnTo>
                  <a:lnTo>
                    <a:pt x="101663" y="345173"/>
                  </a:lnTo>
                  <a:lnTo>
                    <a:pt x="101828" y="345363"/>
                  </a:lnTo>
                  <a:lnTo>
                    <a:pt x="101981" y="345605"/>
                  </a:lnTo>
                  <a:lnTo>
                    <a:pt x="102374" y="346011"/>
                  </a:lnTo>
                  <a:lnTo>
                    <a:pt x="102831" y="346417"/>
                  </a:lnTo>
                  <a:lnTo>
                    <a:pt x="103632" y="346951"/>
                  </a:lnTo>
                  <a:lnTo>
                    <a:pt x="104089" y="346684"/>
                  </a:lnTo>
                  <a:lnTo>
                    <a:pt x="103339" y="346189"/>
                  </a:lnTo>
                  <a:lnTo>
                    <a:pt x="102920" y="345833"/>
                  </a:lnTo>
                  <a:lnTo>
                    <a:pt x="101828" y="343750"/>
                  </a:lnTo>
                  <a:lnTo>
                    <a:pt x="101828" y="343306"/>
                  </a:lnTo>
                  <a:lnTo>
                    <a:pt x="106591" y="339420"/>
                  </a:lnTo>
                  <a:lnTo>
                    <a:pt x="106946" y="339318"/>
                  </a:lnTo>
                  <a:lnTo>
                    <a:pt x="108407" y="339102"/>
                  </a:lnTo>
                  <a:lnTo>
                    <a:pt x="109169" y="339064"/>
                  </a:lnTo>
                  <a:lnTo>
                    <a:pt x="110693" y="339102"/>
                  </a:lnTo>
                  <a:lnTo>
                    <a:pt x="112153" y="339318"/>
                  </a:lnTo>
                  <a:lnTo>
                    <a:pt x="112509" y="339420"/>
                  </a:lnTo>
                  <a:lnTo>
                    <a:pt x="112864" y="339483"/>
                  </a:lnTo>
                  <a:lnTo>
                    <a:pt x="113525" y="339699"/>
                  </a:lnTo>
                  <a:lnTo>
                    <a:pt x="114160" y="339940"/>
                  </a:lnTo>
                  <a:lnTo>
                    <a:pt x="114744" y="340220"/>
                  </a:lnTo>
                  <a:lnTo>
                    <a:pt x="115011" y="340372"/>
                  </a:lnTo>
                  <a:lnTo>
                    <a:pt x="115468" y="340106"/>
                  </a:lnTo>
                  <a:close/>
                </a:path>
                <a:path w="156209" h="375919">
                  <a:moveTo>
                    <a:pt x="116941" y="365671"/>
                  </a:moveTo>
                  <a:lnTo>
                    <a:pt x="115023" y="363016"/>
                  </a:lnTo>
                  <a:lnTo>
                    <a:pt x="115023" y="365721"/>
                  </a:lnTo>
                  <a:lnTo>
                    <a:pt x="115023" y="366026"/>
                  </a:lnTo>
                  <a:lnTo>
                    <a:pt x="112585" y="368490"/>
                  </a:lnTo>
                  <a:lnTo>
                    <a:pt x="112369" y="368592"/>
                  </a:lnTo>
                  <a:lnTo>
                    <a:pt x="111887" y="368731"/>
                  </a:lnTo>
                  <a:lnTo>
                    <a:pt x="110871" y="368947"/>
                  </a:lnTo>
                  <a:lnTo>
                    <a:pt x="109804" y="369036"/>
                  </a:lnTo>
                  <a:lnTo>
                    <a:pt x="109283" y="369036"/>
                  </a:lnTo>
                  <a:lnTo>
                    <a:pt x="105676" y="368109"/>
                  </a:lnTo>
                  <a:lnTo>
                    <a:pt x="105486" y="368007"/>
                  </a:lnTo>
                  <a:lnTo>
                    <a:pt x="104063" y="366026"/>
                  </a:lnTo>
                  <a:lnTo>
                    <a:pt x="104063" y="365721"/>
                  </a:lnTo>
                  <a:lnTo>
                    <a:pt x="106502" y="363258"/>
                  </a:lnTo>
                  <a:lnTo>
                    <a:pt x="106718" y="363156"/>
                  </a:lnTo>
                  <a:lnTo>
                    <a:pt x="107200" y="363016"/>
                  </a:lnTo>
                  <a:lnTo>
                    <a:pt x="108216" y="362800"/>
                  </a:lnTo>
                  <a:lnTo>
                    <a:pt x="109283" y="362712"/>
                  </a:lnTo>
                  <a:lnTo>
                    <a:pt x="109804" y="362712"/>
                  </a:lnTo>
                  <a:lnTo>
                    <a:pt x="110871" y="362800"/>
                  </a:lnTo>
                  <a:lnTo>
                    <a:pt x="111887" y="363016"/>
                  </a:lnTo>
                  <a:lnTo>
                    <a:pt x="112356" y="363156"/>
                  </a:lnTo>
                  <a:lnTo>
                    <a:pt x="112572" y="363258"/>
                  </a:lnTo>
                  <a:lnTo>
                    <a:pt x="112814" y="363334"/>
                  </a:lnTo>
                  <a:lnTo>
                    <a:pt x="115023" y="365721"/>
                  </a:lnTo>
                  <a:lnTo>
                    <a:pt x="115023" y="363016"/>
                  </a:lnTo>
                  <a:lnTo>
                    <a:pt x="109905" y="361607"/>
                  </a:lnTo>
                  <a:lnTo>
                    <a:pt x="108445" y="361632"/>
                  </a:lnTo>
                  <a:lnTo>
                    <a:pt x="102146" y="365671"/>
                  </a:lnTo>
                  <a:lnTo>
                    <a:pt x="102146" y="366077"/>
                  </a:lnTo>
                  <a:lnTo>
                    <a:pt x="109181" y="370141"/>
                  </a:lnTo>
                  <a:lnTo>
                    <a:pt x="110642" y="370116"/>
                  </a:lnTo>
                  <a:lnTo>
                    <a:pt x="116941" y="366077"/>
                  </a:lnTo>
                  <a:lnTo>
                    <a:pt x="116941" y="365671"/>
                  </a:lnTo>
                  <a:close/>
                </a:path>
                <a:path w="156209" h="375919">
                  <a:moveTo>
                    <a:pt x="116941" y="320992"/>
                  </a:moveTo>
                  <a:lnTo>
                    <a:pt x="115023" y="318338"/>
                  </a:lnTo>
                  <a:lnTo>
                    <a:pt x="115023" y="321043"/>
                  </a:lnTo>
                  <a:lnTo>
                    <a:pt x="115023" y="321348"/>
                  </a:lnTo>
                  <a:lnTo>
                    <a:pt x="112585" y="323811"/>
                  </a:lnTo>
                  <a:lnTo>
                    <a:pt x="112369" y="323913"/>
                  </a:lnTo>
                  <a:lnTo>
                    <a:pt x="111887" y="324065"/>
                  </a:lnTo>
                  <a:lnTo>
                    <a:pt x="111391" y="324192"/>
                  </a:lnTo>
                  <a:lnTo>
                    <a:pt x="110350" y="324345"/>
                  </a:lnTo>
                  <a:lnTo>
                    <a:pt x="109804" y="324370"/>
                  </a:lnTo>
                  <a:lnTo>
                    <a:pt x="108750" y="324345"/>
                  </a:lnTo>
                  <a:lnTo>
                    <a:pt x="108216" y="324281"/>
                  </a:lnTo>
                  <a:lnTo>
                    <a:pt x="107696" y="324192"/>
                  </a:lnTo>
                  <a:lnTo>
                    <a:pt x="106730" y="323913"/>
                  </a:lnTo>
                  <a:lnTo>
                    <a:pt x="106502" y="323811"/>
                  </a:lnTo>
                  <a:lnTo>
                    <a:pt x="106273" y="323761"/>
                  </a:lnTo>
                  <a:lnTo>
                    <a:pt x="105676" y="323430"/>
                  </a:lnTo>
                  <a:lnTo>
                    <a:pt x="105486" y="323329"/>
                  </a:lnTo>
                  <a:lnTo>
                    <a:pt x="105143" y="323088"/>
                  </a:lnTo>
                  <a:lnTo>
                    <a:pt x="104063" y="321348"/>
                  </a:lnTo>
                  <a:lnTo>
                    <a:pt x="104063" y="321043"/>
                  </a:lnTo>
                  <a:lnTo>
                    <a:pt x="109283" y="318033"/>
                  </a:lnTo>
                  <a:lnTo>
                    <a:pt x="109804" y="318033"/>
                  </a:lnTo>
                  <a:lnTo>
                    <a:pt x="115023" y="321043"/>
                  </a:lnTo>
                  <a:lnTo>
                    <a:pt x="115023" y="318338"/>
                  </a:lnTo>
                  <a:lnTo>
                    <a:pt x="109905" y="316928"/>
                  </a:lnTo>
                  <a:lnTo>
                    <a:pt x="109169" y="316928"/>
                  </a:lnTo>
                  <a:lnTo>
                    <a:pt x="102146" y="320992"/>
                  </a:lnTo>
                  <a:lnTo>
                    <a:pt x="102146" y="321411"/>
                  </a:lnTo>
                  <a:lnTo>
                    <a:pt x="109181" y="325475"/>
                  </a:lnTo>
                  <a:lnTo>
                    <a:pt x="109918" y="325475"/>
                  </a:lnTo>
                  <a:lnTo>
                    <a:pt x="116941" y="321411"/>
                  </a:lnTo>
                  <a:lnTo>
                    <a:pt x="116941" y="320992"/>
                  </a:lnTo>
                  <a:close/>
                </a:path>
                <a:path w="156209" h="375919">
                  <a:moveTo>
                    <a:pt x="117919" y="343293"/>
                  </a:moveTo>
                  <a:lnTo>
                    <a:pt x="115468" y="340118"/>
                  </a:lnTo>
                  <a:lnTo>
                    <a:pt x="115011" y="340372"/>
                  </a:lnTo>
                  <a:lnTo>
                    <a:pt x="115760" y="340868"/>
                  </a:lnTo>
                  <a:lnTo>
                    <a:pt x="116179" y="341223"/>
                  </a:lnTo>
                  <a:lnTo>
                    <a:pt x="117271" y="343306"/>
                  </a:lnTo>
                  <a:lnTo>
                    <a:pt x="117271" y="343750"/>
                  </a:lnTo>
                  <a:lnTo>
                    <a:pt x="112509" y="347637"/>
                  </a:lnTo>
                  <a:lnTo>
                    <a:pt x="112153" y="347738"/>
                  </a:lnTo>
                  <a:lnTo>
                    <a:pt x="110693" y="347954"/>
                  </a:lnTo>
                  <a:lnTo>
                    <a:pt x="109931" y="347992"/>
                  </a:lnTo>
                  <a:lnTo>
                    <a:pt x="108407" y="347954"/>
                  </a:lnTo>
                  <a:lnTo>
                    <a:pt x="106946" y="347738"/>
                  </a:lnTo>
                  <a:lnTo>
                    <a:pt x="106591" y="347637"/>
                  </a:lnTo>
                  <a:lnTo>
                    <a:pt x="106235" y="347573"/>
                  </a:lnTo>
                  <a:lnTo>
                    <a:pt x="105575" y="347357"/>
                  </a:lnTo>
                  <a:lnTo>
                    <a:pt x="104940" y="347116"/>
                  </a:lnTo>
                  <a:lnTo>
                    <a:pt x="104355" y="346837"/>
                  </a:lnTo>
                  <a:lnTo>
                    <a:pt x="104089" y="346684"/>
                  </a:lnTo>
                  <a:lnTo>
                    <a:pt x="103632" y="346964"/>
                  </a:lnTo>
                  <a:lnTo>
                    <a:pt x="109131" y="348361"/>
                  </a:lnTo>
                  <a:lnTo>
                    <a:pt x="110782" y="348322"/>
                  </a:lnTo>
                  <a:lnTo>
                    <a:pt x="117919" y="343776"/>
                  </a:lnTo>
                  <a:lnTo>
                    <a:pt x="117919" y="343293"/>
                  </a:lnTo>
                  <a:close/>
                </a:path>
                <a:path w="156209" h="375919">
                  <a:moveTo>
                    <a:pt x="142557" y="495"/>
                  </a:moveTo>
                  <a:lnTo>
                    <a:pt x="142481" y="355"/>
                  </a:lnTo>
                  <a:lnTo>
                    <a:pt x="142367" y="228"/>
                  </a:lnTo>
                  <a:lnTo>
                    <a:pt x="142176" y="114"/>
                  </a:lnTo>
                  <a:lnTo>
                    <a:pt x="141998" y="63"/>
                  </a:lnTo>
                  <a:lnTo>
                    <a:pt x="141833" y="25"/>
                  </a:lnTo>
                  <a:lnTo>
                    <a:pt x="141643" y="12"/>
                  </a:lnTo>
                  <a:lnTo>
                    <a:pt x="141401" y="12"/>
                  </a:lnTo>
                  <a:lnTo>
                    <a:pt x="141262" y="38"/>
                  </a:lnTo>
                  <a:lnTo>
                    <a:pt x="141058" y="101"/>
                  </a:lnTo>
                  <a:lnTo>
                    <a:pt x="140906" y="165"/>
                  </a:lnTo>
                  <a:lnTo>
                    <a:pt x="133159" y="4635"/>
                  </a:lnTo>
                  <a:lnTo>
                    <a:pt x="133032" y="4711"/>
                  </a:lnTo>
                  <a:lnTo>
                    <a:pt x="132930" y="4838"/>
                  </a:lnTo>
                  <a:lnTo>
                    <a:pt x="132880" y="5105"/>
                  </a:lnTo>
                  <a:lnTo>
                    <a:pt x="132943" y="5232"/>
                  </a:lnTo>
                  <a:lnTo>
                    <a:pt x="133070" y="5359"/>
                  </a:lnTo>
                  <a:lnTo>
                    <a:pt x="133261" y="5473"/>
                  </a:lnTo>
                  <a:lnTo>
                    <a:pt x="133438" y="5537"/>
                  </a:lnTo>
                  <a:lnTo>
                    <a:pt x="133604" y="5562"/>
                  </a:lnTo>
                  <a:lnTo>
                    <a:pt x="134035" y="5575"/>
                  </a:lnTo>
                  <a:lnTo>
                    <a:pt x="134175" y="5549"/>
                  </a:lnTo>
                  <a:lnTo>
                    <a:pt x="134340" y="5499"/>
                  </a:lnTo>
                  <a:lnTo>
                    <a:pt x="134531" y="5422"/>
                  </a:lnTo>
                  <a:lnTo>
                    <a:pt x="142278" y="952"/>
                  </a:lnTo>
                  <a:lnTo>
                    <a:pt x="142405" y="876"/>
                  </a:lnTo>
                  <a:lnTo>
                    <a:pt x="142506" y="749"/>
                  </a:lnTo>
                  <a:lnTo>
                    <a:pt x="142557" y="495"/>
                  </a:lnTo>
                  <a:close/>
                </a:path>
                <a:path w="156209" h="375919">
                  <a:moveTo>
                    <a:pt x="148932" y="4203"/>
                  </a:moveTo>
                  <a:lnTo>
                    <a:pt x="148882" y="4051"/>
                  </a:lnTo>
                  <a:lnTo>
                    <a:pt x="148780" y="3924"/>
                  </a:lnTo>
                  <a:lnTo>
                    <a:pt x="148539" y="3784"/>
                  </a:lnTo>
                  <a:lnTo>
                    <a:pt x="148374" y="3746"/>
                  </a:lnTo>
                  <a:lnTo>
                    <a:pt x="148209" y="3695"/>
                  </a:lnTo>
                  <a:lnTo>
                    <a:pt x="148018" y="3683"/>
                  </a:lnTo>
                  <a:lnTo>
                    <a:pt x="147815" y="3695"/>
                  </a:lnTo>
                  <a:lnTo>
                    <a:pt x="147637" y="3708"/>
                  </a:lnTo>
                  <a:lnTo>
                    <a:pt x="147472" y="3759"/>
                  </a:lnTo>
                  <a:lnTo>
                    <a:pt x="147307" y="3835"/>
                  </a:lnTo>
                  <a:lnTo>
                    <a:pt x="139547" y="8318"/>
                  </a:lnTo>
                  <a:lnTo>
                    <a:pt x="139420" y="8407"/>
                  </a:lnTo>
                  <a:lnTo>
                    <a:pt x="139280" y="8585"/>
                  </a:lnTo>
                  <a:lnTo>
                    <a:pt x="139268" y="8801"/>
                  </a:lnTo>
                  <a:lnTo>
                    <a:pt x="139395" y="9004"/>
                  </a:lnTo>
                  <a:lnTo>
                    <a:pt x="139547" y="9105"/>
                  </a:lnTo>
                  <a:lnTo>
                    <a:pt x="139725" y="9182"/>
                  </a:lnTo>
                  <a:lnTo>
                    <a:pt x="139852" y="9232"/>
                  </a:lnTo>
                  <a:lnTo>
                    <a:pt x="139992" y="9258"/>
                  </a:lnTo>
                  <a:lnTo>
                    <a:pt x="140182" y="9271"/>
                  </a:lnTo>
                  <a:lnTo>
                    <a:pt x="140360" y="9258"/>
                  </a:lnTo>
                  <a:lnTo>
                    <a:pt x="140550" y="9245"/>
                  </a:lnTo>
                  <a:lnTo>
                    <a:pt x="140728" y="9182"/>
                  </a:lnTo>
                  <a:lnTo>
                    <a:pt x="140868" y="9118"/>
                  </a:lnTo>
                  <a:lnTo>
                    <a:pt x="148666" y="4635"/>
                  </a:lnTo>
                  <a:lnTo>
                    <a:pt x="148793" y="4521"/>
                  </a:lnTo>
                  <a:lnTo>
                    <a:pt x="148894" y="4368"/>
                  </a:lnTo>
                  <a:lnTo>
                    <a:pt x="148932" y="4203"/>
                  </a:lnTo>
                  <a:close/>
                </a:path>
                <a:path w="156209" h="375919">
                  <a:moveTo>
                    <a:pt x="155638" y="343331"/>
                  </a:moveTo>
                  <a:lnTo>
                    <a:pt x="153733" y="340664"/>
                  </a:lnTo>
                  <a:lnTo>
                    <a:pt x="153720" y="343382"/>
                  </a:lnTo>
                  <a:lnTo>
                    <a:pt x="153720" y="343687"/>
                  </a:lnTo>
                  <a:lnTo>
                    <a:pt x="151282" y="346151"/>
                  </a:lnTo>
                  <a:lnTo>
                    <a:pt x="151066" y="346252"/>
                  </a:lnTo>
                  <a:lnTo>
                    <a:pt x="150342" y="346468"/>
                  </a:lnTo>
                  <a:lnTo>
                    <a:pt x="149567" y="346608"/>
                  </a:lnTo>
                  <a:lnTo>
                    <a:pt x="148501" y="346697"/>
                  </a:lnTo>
                  <a:lnTo>
                    <a:pt x="147967" y="346697"/>
                  </a:lnTo>
                  <a:lnTo>
                    <a:pt x="146913" y="346608"/>
                  </a:lnTo>
                  <a:lnTo>
                    <a:pt x="146151" y="346468"/>
                  </a:lnTo>
                  <a:lnTo>
                    <a:pt x="145427" y="346252"/>
                  </a:lnTo>
                  <a:lnTo>
                    <a:pt x="145211" y="346151"/>
                  </a:lnTo>
                  <a:lnTo>
                    <a:pt x="144970" y="346075"/>
                  </a:lnTo>
                  <a:lnTo>
                    <a:pt x="144564" y="345884"/>
                  </a:lnTo>
                  <a:lnTo>
                    <a:pt x="144373" y="345770"/>
                  </a:lnTo>
                  <a:lnTo>
                    <a:pt x="144183" y="345668"/>
                  </a:lnTo>
                  <a:lnTo>
                    <a:pt x="143827" y="345427"/>
                  </a:lnTo>
                  <a:lnTo>
                    <a:pt x="143687" y="345287"/>
                  </a:lnTo>
                  <a:lnTo>
                    <a:pt x="143535" y="345173"/>
                  </a:lnTo>
                  <a:lnTo>
                    <a:pt x="143179" y="344754"/>
                  </a:lnTo>
                  <a:lnTo>
                    <a:pt x="142913" y="344309"/>
                  </a:lnTo>
                  <a:lnTo>
                    <a:pt x="142811" y="343992"/>
                  </a:lnTo>
                  <a:lnTo>
                    <a:pt x="142760" y="343687"/>
                  </a:lnTo>
                  <a:lnTo>
                    <a:pt x="142760" y="343382"/>
                  </a:lnTo>
                  <a:lnTo>
                    <a:pt x="145199" y="340918"/>
                  </a:lnTo>
                  <a:lnTo>
                    <a:pt x="145415" y="340817"/>
                  </a:lnTo>
                  <a:lnTo>
                    <a:pt x="145897" y="340677"/>
                  </a:lnTo>
                  <a:lnTo>
                    <a:pt x="146913" y="340461"/>
                  </a:lnTo>
                  <a:lnTo>
                    <a:pt x="147955" y="340372"/>
                  </a:lnTo>
                  <a:lnTo>
                    <a:pt x="148501" y="340372"/>
                  </a:lnTo>
                  <a:lnTo>
                    <a:pt x="149567" y="340461"/>
                  </a:lnTo>
                  <a:lnTo>
                    <a:pt x="150583" y="340677"/>
                  </a:lnTo>
                  <a:lnTo>
                    <a:pt x="151053" y="340817"/>
                  </a:lnTo>
                  <a:lnTo>
                    <a:pt x="151269" y="340918"/>
                  </a:lnTo>
                  <a:lnTo>
                    <a:pt x="151511" y="340995"/>
                  </a:lnTo>
                  <a:lnTo>
                    <a:pt x="153720" y="343382"/>
                  </a:lnTo>
                  <a:lnTo>
                    <a:pt x="153720" y="340664"/>
                  </a:lnTo>
                  <a:lnTo>
                    <a:pt x="153466" y="340512"/>
                  </a:lnTo>
                  <a:lnTo>
                    <a:pt x="153212" y="340360"/>
                  </a:lnTo>
                  <a:lnTo>
                    <a:pt x="152641" y="340093"/>
                  </a:lnTo>
                  <a:lnTo>
                    <a:pt x="148590" y="339267"/>
                  </a:lnTo>
                  <a:lnTo>
                    <a:pt x="147142" y="339293"/>
                  </a:lnTo>
                  <a:lnTo>
                    <a:pt x="140843" y="343331"/>
                  </a:lnTo>
                  <a:lnTo>
                    <a:pt x="140843" y="343750"/>
                  </a:lnTo>
                  <a:lnTo>
                    <a:pt x="142087" y="345909"/>
                  </a:lnTo>
                  <a:lnTo>
                    <a:pt x="142290" y="346100"/>
                  </a:lnTo>
                  <a:lnTo>
                    <a:pt x="142748" y="346417"/>
                  </a:lnTo>
                  <a:lnTo>
                    <a:pt x="142989" y="346557"/>
                  </a:lnTo>
                  <a:lnTo>
                    <a:pt x="143268" y="346710"/>
                  </a:lnTo>
                  <a:lnTo>
                    <a:pt x="147878" y="347814"/>
                  </a:lnTo>
                  <a:lnTo>
                    <a:pt x="149326" y="347776"/>
                  </a:lnTo>
                  <a:lnTo>
                    <a:pt x="155638" y="343750"/>
                  </a:lnTo>
                  <a:lnTo>
                    <a:pt x="155638" y="343331"/>
                  </a:lnTo>
                  <a:close/>
                </a:path>
              </a:pathLst>
            </a:custGeom>
            <a:solidFill>
              <a:srgbClr val="F7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8711438" y="1362773"/>
              <a:ext cx="621665" cy="334645"/>
            </a:xfrm>
            <a:custGeom>
              <a:avLst/>
              <a:gdLst/>
              <a:ahLst/>
              <a:cxnLst/>
              <a:rect l="l" t="t" r="r" b="b"/>
              <a:pathLst>
                <a:path w="621665" h="334644">
                  <a:moveTo>
                    <a:pt x="13271" y="261010"/>
                  </a:moveTo>
                  <a:lnTo>
                    <a:pt x="1651" y="259219"/>
                  </a:lnTo>
                  <a:lnTo>
                    <a:pt x="0" y="262750"/>
                  </a:lnTo>
                  <a:lnTo>
                    <a:pt x="11645" y="264553"/>
                  </a:lnTo>
                  <a:lnTo>
                    <a:pt x="13271" y="261010"/>
                  </a:lnTo>
                  <a:close/>
                </a:path>
                <a:path w="621665" h="334644">
                  <a:moveTo>
                    <a:pt x="17119" y="252755"/>
                  </a:moveTo>
                  <a:lnTo>
                    <a:pt x="5473" y="250952"/>
                  </a:lnTo>
                  <a:lnTo>
                    <a:pt x="3835" y="254482"/>
                  </a:lnTo>
                  <a:lnTo>
                    <a:pt x="15468" y="256286"/>
                  </a:lnTo>
                  <a:lnTo>
                    <a:pt x="17119" y="252755"/>
                  </a:lnTo>
                  <a:close/>
                </a:path>
                <a:path w="621665" h="334644">
                  <a:moveTo>
                    <a:pt x="20129" y="210604"/>
                  </a:moveTo>
                  <a:lnTo>
                    <a:pt x="10947" y="209169"/>
                  </a:lnTo>
                  <a:lnTo>
                    <a:pt x="6197" y="219417"/>
                  </a:lnTo>
                  <a:lnTo>
                    <a:pt x="15367" y="220840"/>
                  </a:lnTo>
                  <a:lnTo>
                    <a:pt x="20129" y="210604"/>
                  </a:lnTo>
                  <a:close/>
                </a:path>
                <a:path w="621665" h="334644">
                  <a:moveTo>
                    <a:pt x="37833" y="213347"/>
                  </a:moveTo>
                  <a:lnTo>
                    <a:pt x="28663" y="211912"/>
                  </a:lnTo>
                  <a:lnTo>
                    <a:pt x="23901" y="222161"/>
                  </a:lnTo>
                  <a:lnTo>
                    <a:pt x="33096" y="223583"/>
                  </a:lnTo>
                  <a:lnTo>
                    <a:pt x="37833" y="213347"/>
                  </a:lnTo>
                  <a:close/>
                </a:path>
                <a:path w="621665" h="334644">
                  <a:moveTo>
                    <a:pt x="43040" y="272605"/>
                  </a:moveTo>
                  <a:lnTo>
                    <a:pt x="35534" y="268249"/>
                  </a:lnTo>
                  <a:lnTo>
                    <a:pt x="33718" y="269303"/>
                  </a:lnTo>
                  <a:lnTo>
                    <a:pt x="41224" y="273634"/>
                  </a:lnTo>
                  <a:lnTo>
                    <a:pt x="43040" y="272605"/>
                  </a:lnTo>
                  <a:close/>
                </a:path>
                <a:path w="621665" h="334644">
                  <a:moveTo>
                    <a:pt x="48717" y="269303"/>
                  </a:moveTo>
                  <a:lnTo>
                    <a:pt x="41211" y="264960"/>
                  </a:lnTo>
                  <a:lnTo>
                    <a:pt x="39395" y="266026"/>
                  </a:lnTo>
                  <a:lnTo>
                    <a:pt x="46901" y="270357"/>
                  </a:lnTo>
                  <a:lnTo>
                    <a:pt x="48717" y="269303"/>
                  </a:lnTo>
                  <a:close/>
                </a:path>
                <a:path w="621665" h="334644">
                  <a:moveTo>
                    <a:pt x="54432" y="266014"/>
                  </a:moveTo>
                  <a:lnTo>
                    <a:pt x="46913" y="261670"/>
                  </a:lnTo>
                  <a:lnTo>
                    <a:pt x="45097" y="262737"/>
                  </a:lnTo>
                  <a:lnTo>
                    <a:pt x="52603" y="267068"/>
                  </a:lnTo>
                  <a:lnTo>
                    <a:pt x="54432" y="266014"/>
                  </a:lnTo>
                  <a:close/>
                </a:path>
                <a:path w="621665" h="334644">
                  <a:moveTo>
                    <a:pt x="60121" y="262737"/>
                  </a:moveTo>
                  <a:lnTo>
                    <a:pt x="52603" y="258394"/>
                  </a:lnTo>
                  <a:lnTo>
                    <a:pt x="50787" y="259461"/>
                  </a:lnTo>
                  <a:lnTo>
                    <a:pt x="58293" y="263791"/>
                  </a:lnTo>
                  <a:lnTo>
                    <a:pt x="60121" y="262737"/>
                  </a:lnTo>
                  <a:close/>
                </a:path>
                <a:path w="621665" h="334644">
                  <a:moveTo>
                    <a:pt x="65811" y="259461"/>
                  </a:moveTo>
                  <a:lnTo>
                    <a:pt x="58293" y="255117"/>
                  </a:lnTo>
                  <a:lnTo>
                    <a:pt x="56476" y="256184"/>
                  </a:lnTo>
                  <a:lnTo>
                    <a:pt x="63995" y="260515"/>
                  </a:lnTo>
                  <a:lnTo>
                    <a:pt x="65811" y="259461"/>
                  </a:lnTo>
                  <a:close/>
                </a:path>
                <a:path w="621665" h="334644">
                  <a:moveTo>
                    <a:pt x="71501" y="256184"/>
                  </a:moveTo>
                  <a:lnTo>
                    <a:pt x="63995" y="251828"/>
                  </a:lnTo>
                  <a:lnTo>
                    <a:pt x="62166" y="252882"/>
                  </a:lnTo>
                  <a:lnTo>
                    <a:pt x="69684" y="257213"/>
                  </a:lnTo>
                  <a:lnTo>
                    <a:pt x="71501" y="256184"/>
                  </a:lnTo>
                  <a:close/>
                </a:path>
                <a:path w="621665" h="334644">
                  <a:moveTo>
                    <a:pt x="77190" y="252869"/>
                  </a:moveTo>
                  <a:lnTo>
                    <a:pt x="69684" y="248526"/>
                  </a:lnTo>
                  <a:lnTo>
                    <a:pt x="67868" y="249593"/>
                  </a:lnTo>
                  <a:lnTo>
                    <a:pt x="75374" y="253923"/>
                  </a:lnTo>
                  <a:lnTo>
                    <a:pt x="77190" y="252869"/>
                  </a:lnTo>
                  <a:close/>
                </a:path>
                <a:path w="621665" h="334644">
                  <a:moveTo>
                    <a:pt x="82511" y="329133"/>
                  </a:moveTo>
                  <a:lnTo>
                    <a:pt x="79400" y="322427"/>
                  </a:lnTo>
                  <a:lnTo>
                    <a:pt x="73279" y="323367"/>
                  </a:lnTo>
                  <a:lnTo>
                    <a:pt x="76390" y="330085"/>
                  </a:lnTo>
                  <a:lnTo>
                    <a:pt x="82511" y="329133"/>
                  </a:lnTo>
                  <a:close/>
                </a:path>
                <a:path w="621665" h="334644">
                  <a:moveTo>
                    <a:pt x="82880" y="249593"/>
                  </a:moveTo>
                  <a:lnTo>
                    <a:pt x="75374" y="245249"/>
                  </a:lnTo>
                  <a:lnTo>
                    <a:pt x="73558" y="246316"/>
                  </a:lnTo>
                  <a:lnTo>
                    <a:pt x="81064" y="250647"/>
                  </a:lnTo>
                  <a:lnTo>
                    <a:pt x="82880" y="249593"/>
                  </a:lnTo>
                  <a:close/>
                </a:path>
                <a:path w="621665" h="334644">
                  <a:moveTo>
                    <a:pt x="88557" y="246316"/>
                  </a:moveTo>
                  <a:lnTo>
                    <a:pt x="81051" y="241973"/>
                  </a:lnTo>
                  <a:lnTo>
                    <a:pt x="79235" y="243039"/>
                  </a:lnTo>
                  <a:lnTo>
                    <a:pt x="86741" y="247370"/>
                  </a:lnTo>
                  <a:lnTo>
                    <a:pt x="88557" y="246316"/>
                  </a:lnTo>
                  <a:close/>
                </a:path>
                <a:path w="621665" h="334644">
                  <a:moveTo>
                    <a:pt x="94259" y="243027"/>
                  </a:moveTo>
                  <a:lnTo>
                    <a:pt x="86753" y="238683"/>
                  </a:lnTo>
                  <a:lnTo>
                    <a:pt x="84937" y="239750"/>
                  </a:lnTo>
                  <a:lnTo>
                    <a:pt x="92443" y="244081"/>
                  </a:lnTo>
                  <a:lnTo>
                    <a:pt x="94259" y="243027"/>
                  </a:lnTo>
                  <a:close/>
                </a:path>
                <a:path w="621665" h="334644">
                  <a:moveTo>
                    <a:pt x="96824" y="326923"/>
                  </a:moveTo>
                  <a:lnTo>
                    <a:pt x="93713" y="320217"/>
                  </a:lnTo>
                  <a:lnTo>
                    <a:pt x="87591" y="321157"/>
                  </a:lnTo>
                  <a:lnTo>
                    <a:pt x="90703" y="327875"/>
                  </a:lnTo>
                  <a:lnTo>
                    <a:pt x="96824" y="326923"/>
                  </a:lnTo>
                  <a:close/>
                </a:path>
                <a:path w="621665" h="334644">
                  <a:moveTo>
                    <a:pt x="102336" y="306819"/>
                  </a:moveTo>
                  <a:lnTo>
                    <a:pt x="94830" y="302475"/>
                  </a:lnTo>
                  <a:lnTo>
                    <a:pt x="93002" y="303542"/>
                  </a:lnTo>
                  <a:lnTo>
                    <a:pt x="100520" y="307873"/>
                  </a:lnTo>
                  <a:lnTo>
                    <a:pt x="102336" y="306819"/>
                  </a:lnTo>
                  <a:close/>
                </a:path>
                <a:path w="621665" h="334644">
                  <a:moveTo>
                    <a:pt x="108026" y="303542"/>
                  </a:moveTo>
                  <a:lnTo>
                    <a:pt x="100520" y="299199"/>
                  </a:lnTo>
                  <a:lnTo>
                    <a:pt x="98704" y="300266"/>
                  </a:lnTo>
                  <a:lnTo>
                    <a:pt x="106210" y="304596"/>
                  </a:lnTo>
                  <a:lnTo>
                    <a:pt x="108026" y="303542"/>
                  </a:lnTo>
                  <a:close/>
                </a:path>
                <a:path w="621665" h="334644">
                  <a:moveTo>
                    <a:pt x="113715" y="300253"/>
                  </a:moveTo>
                  <a:lnTo>
                    <a:pt x="106210" y="295910"/>
                  </a:lnTo>
                  <a:lnTo>
                    <a:pt x="104394" y="296976"/>
                  </a:lnTo>
                  <a:lnTo>
                    <a:pt x="111899" y="301307"/>
                  </a:lnTo>
                  <a:lnTo>
                    <a:pt x="113715" y="300253"/>
                  </a:lnTo>
                  <a:close/>
                </a:path>
                <a:path w="621665" h="334644">
                  <a:moveTo>
                    <a:pt x="119392" y="296989"/>
                  </a:moveTo>
                  <a:lnTo>
                    <a:pt x="111887" y="292620"/>
                  </a:lnTo>
                  <a:lnTo>
                    <a:pt x="110070" y="293687"/>
                  </a:lnTo>
                  <a:lnTo>
                    <a:pt x="117576" y="298018"/>
                  </a:lnTo>
                  <a:lnTo>
                    <a:pt x="119392" y="296989"/>
                  </a:lnTo>
                  <a:close/>
                </a:path>
                <a:path w="621665" h="334644">
                  <a:moveTo>
                    <a:pt x="125095" y="293674"/>
                  </a:moveTo>
                  <a:lnTo>
                    <a:pt x="117589" y="289331"/>
                  </a:lnTo>
                  <a:lnTo>
                    <a:pt x="115773" y="290398"/>
                  </a:lnTo>
                  <a:lnTo>
                    <a:pt x="123278" y="294728"/>
                  </a:lnTo>
                  <a:lnTo>
                    <a:pt x="125095" y="293674"/>
                  </a:lnTo>
                  <a:close/>
                </a:path>
                <a:path w="621665" h="334644">
                  <a:moveTo>
                    <a:pt x="130784" y="290398"/>
                  </a:moveTo>
                  <a:lnTo>
                    <a:pt x="123278" y="286054"/>
                  </a:lnTo>
                  <a:lnTo>
                    <a:pt x="121462" y="287121"/>
                  </a:lnTo>
                  <a:lnTo>
                    <a:pt x="128968" y="291452"/>
                  </a:lnTo>
                  <a:lnTo>
                    <a:pt x="130784" y="290398"/>
                  </a:lnTo>
                  <a:close/>
                </a:path>
                <a:path w="621665" h="334644">
                  <a:moveTo>
                    <a:pt x="136474" y="287108"/>
                  </a:moveTo>
                  <a:lnTo>
                    <a:pt x="128968" y="282765"/>
                  </a:lnTo>
                  <a:lnTo>
                    <a:pt x="127152" y="283832"/>
                  </a:lnTo>
                  <a:lnTo>
                    <a:pt x="134658" y="288163"/>
                  </a:lnTo>
                  <a:lnTo>
                    <a:pt x="136474" y="287108"/>
                  </a:lnTo>
                  <a:close/>
                </a:path>
                <a:path w="621665" h="334644">
                  <a:moveTo>
                    <a:pt x="142163" y="283845"/>
                  </a:moveTo>
                  <a:lnTo>
                    <a:pt x="134658" y="279488"/>
                  </a:lnTo>
                  <a:lnTo>
                    <a:pt x="132842" y="280543"/>
                  </a:lnTo>
                  <a:lnTo>
                    <a:pt x="140347" y="284873"/>
                  </a:lnTo>
                  <a:lnTo>
                    <a:pt x="142163" y="283845"/>
                  </a:lnTo>
                  <a:close/>
                </a:path>
                <a:path w="621665" h="334644">
                  <a:moveTo>
                    <a:pt x="147866" y="280530"/>
                  </a:moveTo>
                  <a:lnTo>
                    <a:pt x="140347" y="276186"/>
                  </a:lnTo>
                  <a:lnTo>
                    <a:pt x="138531" y="277253"/>
                  </a:lnTo>
                  <a:lnTo>
                    <a:pt x="146037" y="281584"/>
                  </a:lnTo>
                  <a:lnTo>
                    <a:pt x="147866" y="280530"/>
                  </a:lnTo>
                  <a:close/>
                </a:path>
                <a:path w="621665" h="334644">
                  <a:moveTo>
                    <a:pt x="153555" y="277253"/>
                  </a:moveTo>
                  <a:lnTo>
                    <a:pt x="146037" y="272910"/>
                  </a:lnTo>
                  <a:lnTo>
                    <a:pt x="144221" y="273977"/>
                  </a:lnTo>
                  <a:lnTo>
                    <a:pt x="151739" y="278307"/>
                  </a:lnTo>
                  <a:lnTo>
                    <a:pt x="153555" y="277253"/>
                  </a:lnTo>
                  <a:close/>
                </a:path>
                <a:path w="621665" h="334644">
                  <a:moveTo>
                    <a:pt x="179857" y="60020"/>
                  </a:moveTo>
                  <a:lnTo>
                    <a:pt x="179133" y="59423"/>
                  </a:lnTo>
                  <a:lnTo>
                    <a:pt x="178104" y="59842"/>
                  </a:lnTo>
                  <a:lnTo>
                    <a:pt x="178828" y="60439"/>
                  </a:lnTo>
                  <a:lnTo>
                    <a:pt x="179857" y="60020"/>
                  </a:lnTo>
                  <a:close/>
                </a:path>
                <a:path w="621665" h="334644">
                  <a:moveTo>
                    <a:pt x="181419" y="54940"/>
                  </a:moveTo>
                  <a:lnTo>
                    <a:pt x="177774" y="51943"/>
                  </a:lnTo>
                  <a:lnTo>
                    <a:pt x="170522" y="54889"/>
                  </a:lnTo>
                  <a:lnTo>
                    <a:pt x="174155" y="57873"/>
                  </a:lnTo>
                  <a:lnTo>
                    <a:pt x="181419" y="54940"/>
                  </a:lnTo>
                  <a:close/>
                </a:path>
                <a:path w="621665" h="334644">
                  <a:moveTo>
                    <a:pt x="181940" y="59194"/>
                  </a:moveTo>
                  <a:lnTo>
                    <a:pt x="181216" y="58597"/>
                  </a:lnTo>
                  <a:lnTo>
                    <a:pt x="180162" y="59016"/>
                  </a:lnTo>
                  <a:lnTo>
                    <a:pt x="180886" y="59613"/>
                  </a:lnTo>
                  <a:lnTo>
                    <a:pt x="181940" y="59194"/>
                  </a:lnTo>
                  <a:close/>
                </a:path>
                <a:path w="621665" h="334644">
                  <a:moveTo>
                    <a:pt x="183997" y="58343"/>
                  </a:moveTo>
                  <a:lnTo>
                    <a:pt x="183273" y="57746"/>
                  </a:lnTo>
                  <a:lnTo>
                    <a:pt x="182245" y="58166"/>
                  </a:lnTo>
                  <a:lnTo>
                    <a:pt x="182968" y="58762"/>
                  </a:lnTo>
                  <a:lnTo>
                    <a:pt x="183997" y="58343"/>
                  </a:lnTo>
                  <a:close/>
                </a:path>
                <a:path w="621665" h="334644">
                  <a:moveTo>
                    <a:pt x="215887" y="323392"/>
                  </a:moveTo>
                  <a:lnTo>
                    <a:pt x="211404" y="320802"/>
                  </a:lnTo>
                  <a:lnTo>
                    <a:pt x="202895" y="325704"/>
                  </a:lnTo>
                  <a:lnTo>
                    <a:pt x="207365" y="328295"/>
                  </a:lnTo>
                  <a:lnTo>
                    <a:pt x="215887" y="323392"/>
                  </a:lnTo>
                  <a:close/>
                </a:path>
                <a:path w="621665" h="334644">
                  <a:moveTo>
                    <a:pt x="226352" y="329438"/>
                  </a:moveTo>
                  <a:lnTo>
                    <a:pt x="221869" y="326847"/>
                  </a:lnTo>
                  <a:lnTo>
                    <a:pt x="213360" y="331762"/>
                  </a:lnTo>
                  <a:lnTo>
                    <a:pt x="217843" y="334352"/>
                  </a:lnTo>
                  <a:lnTo>
                    <a:pt x="226352" y="329438"/>
                  </a:lnTo>
                  <a:close/>
                </a:path>
                <a:path w="621665" h="334644">
                  <a:moveTo>
                    <a:pt x="233807" y="313042"/>
                  </a:moveTo>
                  <a:lnTo>
                    <a:pt x="229323" y="310451"/>
                  </a:lnTo>
                  <a:lnTo>
                    <a:pt x="220814" y="315366"/>
                  </a:lnTo>
                  <a:lnTo>
                    <a:pt x="225298" y="317957"/>
                  </a:lnTo>
                  <a:lnTo>
                    <a:pt x="233807" y="313042"/>
                  </a:lnTo>
                  <a:close/>
                </a:path>
                <a:path w="621665" h="334644">
                  <a:moveTo>
                    <a:pt x="237515" y="44221"/>
                  </a:moveTo>
                  <a:lnTo>
                    <a:pt x="237172" y="43522"/>
                  </a:lnTo>
                  <a:lnTo>
                    <a:pt x="235953" y="43700"/>
                  </a:lnTo>
                  <a:lnTo>
                    <a:pt x="236283" y="44411"/>
                  </a:lnTo>
                  <a:lnTo>
                    <a:pt x="237515" y="44221"/>
                  </a:lnTo>
                  <a:close/>
                </a:path>
                <a:path w="621665" h="334644">
                  <a:moveTo>
                    <a:pt x="239966" y="43840"/>
                  </a:moveTo>
                  <a:lnTo>
                    <a:pt x="239636" y="43141"/>
                  </a:lnTo>
                  <a:lnTo>
                    <a:pt x="238417" y="43319"/>
                  </a:lnTo>
                  <a:lnTo>
                    <a:pt x="238747" y="44030"/>
                  </a:lnTo>
                  <a:lnTo>
                    <a:pt x="239966" y="43840"/>
                  </a:lnTo>
                  <a:close/>
                </a:path>
                <a:path w="621665" h="334644">
                  <a:moveTo>
                    <a:pt x="241998" y="39751"/>
                  </a:moveTo>
                  <a:lnTo>
                    <a:pt x="240360" y="36220"/>
                  </a:lnTo>
                  <a:lnTo>
                    <a:pt x="231787" y="37541"/>
                  </a:lnTo>
                  <a:lnTo>
                    <a:pt x="233438" y="41071"/>
                  </a:lnTo>
                  <a:lnTo>
                    <a:pt x="241998" y="39751"/>
                  </a:lnTo>
                  <a:close/>
                </a:path>
                <a:path w="621665" h="334644">
                  <a:moveTo>
                    <a:pt x="242404" y="43472"/>
                  </a:moveTo>
                  <a:lnTo>
                    <a:pt x="242074" y="42773"/>
                  </a:lnTo>
                  <a:lnTo>
                    <a:pt x="240855" y="42951"/>
                  </a:lnTo>
                  <a:lnTo>
                    <a:pt x="241185" y="43662"/>
                  </a:lnTo>
                  <a:lnTo>
                    <a:pt x="242404" y="43472"/>
                  </a:lnTo>
                  <a:close/>
                </a:path>
                <a:path w="621665" h="334644">
                  <a:moveTo>
                    <a:pt x="244271" y="319087"/>
                  </a:moveTo>
                  <a:lnTo>
                    <a:pt x="239801" y="316496"/>
                  </a:lnTo>
                  <a:lnTo>
                    <a:pt x="231279" y="321398"/>
                  </a:lnTo>
                  <a:lnTo>
                    <a:pt x="235762" y="323989"/>
                  </a:lnTo>
                  <a:lnTo>
                    <a:pt x="244271" y="319087"/>
                  </a:lnTo>
                  <a:close/>
                </a:path>
                <a:path w="621665" h="334644">
                  <a:moveTo>
                    <a:pt x="301167" y="40043"/>
                  </a:moveTo>
                  <a:lnTo>
                    <a:pt x="299897" y="39979"/>
                  </a:lnTo>
                  <a:lnTo>
                    <a:pt x="299796" y="40703"/>
                  </a:lnTo>
                  <a:lnTo>
                    <a:pt x="301053" y="40767"/>
                  </a:lnTo>
                  <a:lnTo>
                    <a:pt x="301167" y="40043"/>
                  </a:lnTo>
                  <a:close/>
                </a:path>
                <a:path w="621665" h="334644">
                  <a:moveTo>
                    <a:pt x="303695" y="40170"/>
                  </a:moveTo>
                  <a:lnTo>
                    <a:pt x="302425" y="40106"/>
                  </a:lnTo>
                  <a:lnTo>
                    <a:pt x="302323" y="40830"/>
                  </a:lnTo>
                  <a:lnTo>
                    <a:pt x="303593" y="40894"/>
                  </a:lnTo>
                  <a:lnTo>
                    <a:pt x="303695" y="40170"/>
                  </a:lnTo>
                  <a:close/>
                </a:path>
                <a:path w="621665" h="334644">
                  <a:moveTo>
                    <a:pt x="306222" y="40297"/>
                  </a:moveTo>
                  <a:lnTo>
                    <a:pt x="304952" y="40233"/>
                  </a:lnTo>
                  <a:lnTo>
                    <a:pt x="304850" y="40957"/>
                  </a:lnTo>
                  <a:lnTo>
                    <a:pt x="306095" y="41021"/>
                  </a:lnTo>
                  <a:lnTo>
                    <a:pt x="306222" y="40297"/>
                  </a:lnTo>
                  <a:close/>
                </a:path>
                <a:path w="621665" h="334644">
                  <a:moveTo>
                    <a:pt x="308470" y="33769"/>
                  </a:moveTo>
                  <a:lnTo>
                    <a:pt x="299643" y="33350"/>
                  </a:lnTo>
                  <a:lnTo>
                    <a:pt x="299085" y="36982"/>
                  </a:lnTo>
                  <a:lnTo>
                    <a:pt x="307924" y="37426"/>
                  </a:lnTo>
                  <a:lnTo>
                    <a:pt x="308470" y="33769"/>
                  </a:lnTo>
                  <a:close/>
                </a:path>
                <a:path w="621665" h="334644">
                  <a:moveTo>
                    <a:pt x="363372" y="49390"/>
                  </a:moveTo>
                  <a:lnTo>
                    <a:pt x="362204" y="49085"/>
                  </a:lnTo>
                  <a:lnTo>
                    <a:pt x="361670" y="49745"/>
                  </a:lnTo>
                  <a:lnTo>
                    <a:pt x="362826" y="50050"/>
                  </a:lnTo>
                  <a:lnTo>
                    <a:pt x="363372" y="49390"/>
                  </a:lnTo>
                  <a:close/>
                </a:path>
                <a:path w="621665" h="334644">
                  <a:moveTo>
                    <a:pt x="365658" y="50012"/>
                  </a:moveTo>
                  <a:lnTo>
                    <a:pt x="364490" y="49707"/>
                  </a:lnTo>
                  <a:lnTo>
                    <a:pt x="363956" y="50368"/>
                  </a:lnTo>
                  <a:lnTo>
                    <a:pt x="365112" y="50673"/>
                  </a:lnTo>
                  <a:lnTo>
                    <a:pt x="365658" y="50012"/>
                  </a:lnTo>
                  <a:close/>
                </a:path>
                <a:path w="621665" h="334644">
                  <a:moveTo>
                    <a:pt x="367969" y="50622"/>
                  </a:moveTo>
                  <a:lnTo>
                    <a:pt x="366801" y="50317"/>
                  </a:lnTo>
                  <a:lnTo>
                    <a:pt x="366268" y="50977"/>
                  </a:lnTo>
                  <a:lnTo>
                    <a:pt x="367423" y="51282"/>
                  </a:lnTo>
                  <a:lnTo>
                    <a:pt x="367969" y="50622"/>
                  </a:lnTo>
                  <a:close/>
                </a:path>
                <a:path w="621665" h="334644">
                  <a:moveTo>
                    <a:pt x="373926" y="44958"/>
                  </a:moveTo>
                  <a:lnTo>
                    <a:pt x="365874" y="42799"/>
                  </a:lnTo>
                  <a:lnTo>
                    <a:pt x="363207" y="46113"/>
                  </a:lnTo>
                  <a:lnTo>
                    <a:pt x="371246" y="48272"/>
                  </a:lnTo>
                  <a:lnTo>
                    <a:pt x="373926" y="44958"/>
                  </a:lnTo>
                  <a:close/>
                </a:path>
                <a:path w="621665" h="334644">
                  <a:moveTo>
                    <a:pt x="416242" y="70459"/>
                  </a:moveTo>
                  <a:lnTo>
                    <a:pt x="415366" y="69938"/>
                  </a:lnTo>
                  <a:lnTo>
                    <a:pt x="414451" y="70459"/>
                  </a:lnTo>
                  <a:lnTo>
                    <a:pt x="415366" y="70967"/>
                  </a:lnTo>
                  <a:lnTo>
                    <a:pt x="416242" y="70459"/>
                  </a:lnTo>
                  <a:close/>
                </a:path>
                <a:path w="621665" h="334644">
                  <a:moveTo>
                    <a:pt x="418033" y="71501"/>
                  </a:moveTo>
                  <a:lnTo>
                    <a:pt x="417131" y="70980"/>
                  </a:lnTo>
                  <a:lnTo>
                    <a:pt x="416242" y="71501"/>
                  </a:lnTo>
                  <a:lnTo>
                    <a:pt x="417131" y="72021"/>
                  </a:lnTo>
                  <a:lnTo>
                    <a:pt x="418033" y="71501"/>
                  </a:lnTo>
                  <a:close/>
                </a:path>
                <a:path w="621665" h="334644">
                  <a:moveTo>
                    <a:pt x="419836" y="72529"/>
                  </a:moveTo>
                  <a:lnTo>
                    <a:pt x="418947" y="72021"/>
                  </a:lnTo>
                  <a:lnTo>
                    <a:pt x="418033" y="72529"/>
                  </a:lnTo>
                  <a:lnTo>
                    <a:pt x="418947" y="73050"/>
                  </a:lnTo>
                  <a:lnTo>
                    <a:pt x="419836" y="72529"/>
                  </a:lnTo>
                  <a:close/>
                </a:path>
                <a:path w="621665" h="334644">
                  <a:moveTo>
                    <a:pt x="421995" y="2590"/>
                  </a:moveTo>
                  <a:lnTo>
                    <a:pt x="417525" y="0"/>
                  </a:lnTo>
                  <a:lnTo>
                    <a:pt x="409003" y="4914"/>
                  </a:lnTo>
                  <a:lnTo>
                    <a:pt x="413486" y="7493"/>
                  </a:lnTo>
                  <a:lnTo>
                    <a:pt x="421995" y="2590"/>
                  </a:lnTo>
                  <a:close/>
                </a:path>
                <a:path w="621665" h="334644">
                  <a:moveTo>
                    <a:pt x="428790" y="68389"/>
                  </a:moveTo>
                  <a:lnTo>
                    <a:pt x="422516" y="64782"/>
                  </a:lnTo>
                  <a:lnTo>
                    <a:pt x="418033" y="67360"/>
                  </a:lnTo>
                  <a:lnTo>
                    <a:pt x="424307" y="70980"/>
                  </a:lnTo>
                  <a:lnTo>
                    <a:pt x="428790" y="68389"/>
                  </a:lnTo>
                  <a:close/>
                </a:path>
                <a:path w="621665" h="334644">
                  <a:moveTo>
                    <a:pt x="432460" y="8636"/>
                  </a:moveTo>
                  <a:lnTo>
                    <a:pt x="427990" y="6045"/>
                  </a:lnTo>
                  <a:lnTo>
                    <a:pt x="419481" y="10960"/>
                  </a:lnTo>
                  <a:lnTo>
                    <a:pt x="423951" y="13538"/>
                  </a:lnTo>
                  <a:lnTo>
                    <a:pt x="432460" y="8636"/>
                  </a:lnTo>
                  <a:close/>
                </a:path>
                <a:path w="621665" h="334644">
                  <a:moveTo>
                    <a:pt x="453453" y="100711"/>
                  </a:moveTo>
                  <a:lnTo>
                    <a:pt x="452932" y="100050"/>
                  </a:lnTo>
                  <a:lnTo>
                    <a:pt x="451777" y="100355"/>
                  </a:lnTo>
                  <a:lnTo>
                    <a:pt x="452310" y="101015"/>
                  </a:lnTo>
                  <a:lnTo>
                    <a:pt x="453453" y="100711"/>
                  </a:lnTo>
                  <a:close/>
                </a:path>
                <a:path w="621665" h="334644">
                  <a:moveTo>
                    <a:pt x="454545" y="102031"/>
                  </a:moveTo>
                  <a:lnTo>
                    <a:pt x="454012" y="101371"/>
                  </a:lnTo>
                  <a:lnTo>
                    <a:pt x="452869" y="101676"/>
                  </a:lnTo>
                  <a:lnTo>
                    <a:pt x="453390" y="102336"/>
                  </a:lnTo>
                  <a:lnTo>
                    <a:pt x="454545" y="102031"/>
                  </a:lnTo>
                  <a:close/>
                </a:path>
                <a:path w="621665" h="334644">
                  <a:moveTo>
                    <a:pt x="455599" y="103365"/>
                  </a:moveTo>
                  <a:lnTo>
                    <a:pt x="455091" y="102704"/>
                  </a:lnTo>
                  <a:lnTo>
                    <a:pt x="453936" y="103009"/>
                  </a:lnTo>
                  <a:lnTo>
                    <a:pt x="454469" y="103670"/>
                  </a:lnTo>
                  <a:lnTo>
                    <a:pt x="455599" y="103365"/>
                  </a:lnTo>
                  <a:close/>
                </a:path>
                <a:path w="621665" h="334644">
                  <a:moveTo>
                    <a:pt x="460324" y="26873"/>
                  </a:moveTo>
                  <a:lnTo>
                    <a:pt x="451231" y="21615"/>
                  </a:lnTo>
                  <a:lnTo>
                    <a:pt x="448043" y="23444"/>
                  </a:lnTo>
                  <a:lnTo>
                    <a:pt x="457136" y="28702"/>
                  </a:lnTo>
                  <a:lnTo>
                    <a:pt x="460324" y="26873"/>
                  </a:lnTo>
                  <a:close/>
                </a:path>
                <a:path w="621665" h="334644">
                  <a:moveTo>
                    <a:pt x="466496" y="101244"/>
                  </a:moveTo>
                  <a:lnTo>
                    <a:pt x="462724" y="96583"/>
                  </a:lnTo>
                  <a:lnTo>
                    <a:pt x="457009" y="98145"/>
                  </a:lnTo>
                  <a:lnTo>
                    <a:pt x="460743" y="102781"/>
                  </a:lnTo>
                  <a:lnTo>
                    <a:pt x="466496" y="101244"/>
                  </a:lnTo>
                  <a:close/>
                </a:path>
                <a:path w="621665" h="334644">
                  <a:moveTo>
                    <a:pt x="470535" y="136474"/>
                  </a:moveTo>
                  <a:lnTo>
                    <a:pt x="470420" y="135750"/>
                  </a:lnTo>
                  <a:lnTo>
                    <a:pt x="469150" y="135813"/>
                  </a:lnTo>
                  <a:lnTo>
                    <a:pt x="469277" y="136550"/>
                  </a:lnTo>
                  <a:lnTo>
                    <a:pt x="470535" y="136474"/>
                  </a:lnTo>
                  <a:close/>
                </a:path>
                <a:path w="621665" h="334644">
                  <a:moveTo>
                    <a:pt x="470750" y="137934"/>
                  </a:moveTo>
                  <a:lnTo>
                    <a:pt x="470649" y="137210"/>
                  </a:lnTo>
                  <a:lnTo>
                    <a:pt x="469379" y="137274"/>
                  </a:lnTo>
                  <a:lnTo>
                    <a:pt x="469493" y="138010"/>
                  </a:lnTo>
                  <a:lnTo>
                    <a:pt x="470750" y="137934"/>
                  </a:lnTo>
                  <a:close/>
                </a:path>
                <a:path w="621665" h="334644">
                  <a:moveTo>
                    <a:pt x="471690" y="20294"/>
                  </a:moveTo>
                  <a:lnTo>
                    <a:pt x="462597" y="15036"/>
                  </a:lnTo>
                  <a:lnTo>
                    <a:pt x="459409" y="16865"/>
                  </a:lnTo>
                  <a:lnTo>
                    <a:pt x="468515" y="22123"/>
                  </a:lnTo>
                  <a:lnTo>
                    <a:pt x="471690" y="20294"/>
                  </a:lnTo>
                  <a:close/>
                </a:path>
                <a:path w="621665" h="334644">
                  <a:moveTo>
                    <a:pt x="482434" y="139547"/>
                  </a:moveTo>
                  <a:lnTo>
                    <a:pt x="481672" y="134454"/>
                  </a:lnTo>
                  <a:lnTo>
                    <a:pt x="475361" y="134772"/>
                  </a:lnTo>
                  <a:lnTo>
                    <a:pt x="476135" y="139877"/>
                  </a:lnTo>
                  <a:lnTo>
                    <a:pt x="482434" y="139547"/>
                  </a:lnTo>
                  <a:close/>
                </a:path>
                <a:path w="621665" h="334644">
                  <a:moveTo>
                    <a:pt x="483095" y="13728"/>
                  </a:moveTo>
                  <a:lnTo>
                    <a:pt x="473989" y="8470"/>
                  </a:lnTo>
                  <a:lnTo>
                    <a:pt x="470789" y="10299"/>
                  </a:lnTo>
                  <a:lnTo>
                    <a:pt x="479907" y="15557"/>
                  </a:lnTo>
                  <a:lnTo>
                    <a:pt x="483095" y="13728"/>
                  </a:lnTo>
                  <a:close/>
                </a:path>
                <a:path w="621665" h="334644">
                  <a:moveTo>
                    <a:pt x="494474" y="7137"/>
                  </a:moveTo>
                  <a:lnTo>
                    <a:pt x="485368" y="1905"/>
                  </a:lnTo>
                  <a:lnTo>
                    <a:pt x="482193" y="3733"/>
                  </a:lnTo>
                  <a:lnTo>
                    <a:pt x="491286" y="8991"/>
                  </a:lnTo>
                  <a:lnTo>
                    <a:pt x="494474" y="7137"/>
                  </a:lnTo>
                  <a:close/>
                </a:path>
                <a:path w="621665" h="334644">
                  <a:moveTo>
                    <a:pt x="502666" y="51308"/>
                  </a:moveTo>
                  <a:lnTo>
                    <a:pt x="493560" y="46050"/>
                  </a:lnTo>
                  <a:lnTo>
                    <a:pt x="490359" y="47879"/>
                  </a:lnTo>
                  <a:lnTo>
                    <a:pt x="499491" y="53136"/>
                  </a:lnTo>
                  <a:lnTo>
                    <a:pt x="502666" y="51308"/>
                  </a:lnTo>
                  <a:close/>
                </a:path>
                <a:path w="621665" h="334644">
                  <a:moveTo>
                    <a:pt x="514032" y="44742"/>
                  </a:moveTo>
                  <a:lnTo>
                    <a:pt x="504939" y="39484"/>
                  </a:lnTo>
                  <a:lnTo>
                    <a:pt x="501738" y="41313"/>
                  </a:lnTo>
                  <a:lnTo>
                    <a:pt x="510857" y="46570"/>
                  </a:lnTo>
                  <a:lnTo>
                    <a:pt x="514032" y="44742"/>
                  </a:lnTo>
                  <a:close/>
                </a:path>
                <a:path w="621665" h="334644">
                  <a:moveTo>
                    <a:pt x="525437" y="38163"/>
                  </a:moveTo>
                  <a:lnTo>
                    <a:pt x="516331" y="32905"/>
                  </a:lnTo>
                  <a:lnTo>
                    <a:pt x="513143" y="34734"/>
                  </a:lnTo>
                  <a:lnTo>
                    <a:pt x="522249" y="39992"/>
                  </a:lnTo>
                  <a:lnTo>
                    <a:pt x="525437" y="38163"/>
                  </a:lnTo>
                  <a:close/>
                </a:path>
                <a:path w="621665" h="334644">
                  <a:moveTo>
                    <a:pt x="536816" y="31584"/>
                  </a:moveTo>
                  <a:lnTo>
                    <a:pt x="527710" y="26352"/>
                  </a:lnTo>
                  <a:lnTo>
                    <a:pt x="524535" y="28181"/>
                  </a:lnTo>
                  <a:lnTo>
                    <a:pt x="533628" y="33439"/>
                  </a:lnTo>
                  <a:lnTo>
                    <a:pt x="536816" y="31584"/>
                  </a:lnTo>
                  <a:close/>
                </a:path>
                <a:path w="621665" h="334644">
                  <a:moveTo>
                    <a:pt x="558647" y="47955"/>
                  </a:moveTo>
                  <a:lnTo>
                    <a:pt x="554177" y="45364"/>
                  </a:lnTo>
                  <a:lnTo>
                    <a:pt x="545655" y="50279"/>
                  </a:lnTo>
                  <a:lnTo>
                    <a:pt x="550125" y="52870"/>
                  </a:lnTo>
                  <a:lnTo>
                    <a:pt x="558647" y="47955"/>
                  </a:lnTo>
                  <a:close/>
                </a:path>
                <a:path w="621665" h="334644">
                  <a:moveTo>
                    <a:pt x="569112" y="54000"/>
                  </a:moveTo>
                  <a:lnTo>
                    <a:pt x="564642" y="51409"/>
                  </a:lnTo>
                  <a:lnTo>
                    <a:pt x="556133" y="56324"/>
                  </a:lnTo>
                  <a:lnTo>
                    <a:pt x="560603" y="58915"/>
                  </a:lnTo>
                  <a:lnTo>
                    <a:pt x="569112" y="54000"/>
                  </a:lnTo>
                  <a:close/>
                </a:path>
                <a:path w="621665" h="334644">
                  <a:moveTo>
                    <a:pt x="621385" y="116014"/>
                  </a:moveTo>
                  <a:lnTo>
                    <a:pt x="617956" y="114046"/>
                  </a:lnTo>
                  <a:lnTo>
                    <a:pt x="606501" y="120662"/>
                  </a:lnTo>
                  <a:lnTo>
                    <a:pt x="611111" y="117983"/>
                  </a:lnTo>
                  <a:lnTo>
                    <a:pt x="608863" y="116674"/>
                  </a:lnTo>
                  <a:lnTo>
                    <a:pt x="602030" y="120611"/>
                  </a:lnTo>
                  <a:lnTo>
                    <a:pt x="604291" y="121932"/>
                  </a:lnTo>
                  <a:lnTo>
                    <a:pt x="597471" y="125869"/>
                  </a:lnTo>
                  <a:lnTo>
                    <a:pt x="600900" y="127850"/>
                  </a:lnTo>
                  <a:lnTo>
                    <a:pt x="621385" y="116014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8663750" y="1295768"/>
              <a:ext cx="708660" cy="352425"/>
            </a:xfrm>
            <a:custGeom>
              <a:avLst/>
              <a:gdLst/>
              <a:ahLst/>
              <a:cxnLst/>
              <a:rect l="l" t="t" r="r" b="b"/>
              <a:pathLst>
                <a:path w="708659" h="352425">
                  <a:moveTo>
                    <a:pt x="11366" y="243852"/>
                  </a:moveTo>
                  <a:lnTo>
                    <a:pt x="3632" y="239382"/>
                  </a:lnTo>
                  <a:lnTo>
                    <a:pt x="0" y="241490"/>
                  </a:lnTo>
                  <a:lnTo>
                    <a:pt x="7734" y="245960"/>
                  </a:lnTo>
                  <a:lnTo>
                    <a:pt x="11366" y="243852"/>
                  </a:lnTo>
                  <a:close/>
                </a:path>
                <a:path w="708659" h="352425">
                  <a:moveTo>
                    <a:pt x="22745" y="237299"/>
                  </a:moveTo>
                  <a:lnTo>
                    <a:pt x="15011" y="232829"/>
                  </a:lnTo>
                  <a:lnTo>
                    <a:pt x="11379" y="234937"/>
                  </a:lnTo>
                  <a:lnTo>
                    <a:pt x="19113" y="239395"/>
                  </a:lnTo>
                  <a:lnTo>
                    <a:pt x="22745" y="237299"/>
                  </a:lnTo>
                  <a:close/>
                </a:path>
                <a:path w="708659" h="352425">
                  <a:moveTo>
                    <a:pt x="31508" y="333438"/>
                  </a:moveTo>
                  <a:lnTo>
                    <a:pt x="10693" y="330238"/>
                  </a:lnTo>
                  <a:lnTo>
                    <a:pt x="8242" y="335534"/>
                  </a:lnTo>
                  <a:lnTo>
                    <a:pt x="29044" y="338759"/>
                  </a:lnTo>
                  <a:lnTo>
                    <a:pt x="31508" y="333438"/>
                  </a:lnTo>
                  <a:close/>
                </a:path>
                <a:path w="708659" h="352425">
                  <a:moveTo>
                    <a:pt x="33934" y="250050"/>
                  </a:moveTo>
                  <a:lnTo>
                    <a:pt x="28702" y="247027"/>
                  </a:lnTo>
                  <a:lnTo>
                    <a:pt x="24599" y="249402"/>
                  </a:lnTo>
                  <a:lnTo>
                    <a:pt x="29832" y="252425"/>
                  </a:lnTo>
                  <a:lnTo>
                    <a:pt x="33934" y="250050"/>
                  </a:lnTo>
                  <a:close/>
                </a:path>
                <a:path w="708659" h="352425">
                  <a:moveTo>
                    <a:pt x="40182" y="314680"/>
                  </a:moveTo>
                  <a:lnTo>
                    <a:pt x="19367" y="311480"/>
                  </a:lnTo>
                  <a:lnTo>
                    <a:pt x="16916" y="316776"/>
                  </a:lnTo>
                  <a:lnTo>
                    <a:pt x="37719" y="320001"/>
                  </a:lnTo>
                  <a:lnTo>
                    <a:pt x="40182" y="314680"/>
                  </a:lnTo>
                  <a:close/>
                </a:path>
                <a:path w="708659" h="352425">
                  <a:moveTo>
                    <a:pt x="43484" y="265303"/>
                  </a:moveTo>
                  <a:lnTo>
                    <a:pt x="38252" y="262267"/>
                  </a:lnTo>
                  <a:lnTo>
                    <a:pt x="34150" y="264642"/>
                  </a:lnTo>
                  <a:lnTo>
                    <a:pt x="39382" y="267665"/>
                  </a:lnTo>
                  <a:lnTo>
                    <a:pt x="43484" y="265303"/>
                  </a:lnTo>
                  <a:close/>
                </a:path>
                <a:path w="708659" h="352425">
                  <a:moveTo>
                    <a:pt x="60337" y="255574"/>
                  </a:moveTo>
                  <a:lnTo>
                    <a:pt x="55092" y="252539"/>
                  </a:lnTo>
                  <a:lnTo>
                    <a:pt x="50990" y="254914"/>
                  </a:lnTo>
                  <a:lnTo>
                    <a:pt x="56235" y="257937"/>
                  </a:lnTo>
                  <a:lnTo>
                    <a:pt x="60337" y="255574"/>
                  </a:lnTo>
                  <a:close/>
                </a:path>
                <a:path w="708659" h="352425">
                  <a:moveTo>
                    <a:pt x="87528" y="267157"/>
                  </a:moveTo>
                  <a:lnTo>
                    <a:pt x="79806" y="262686"/>
                  </a:lnTo>
                  <a:lnTo>
                    <a:pt x="76149" y="264795"/>
                  </a:lnTo>
                  <a:lnTo>
                    <a:pt x="83896" y="269252"/>
                  </a:lnTo>
                  <a:lnTo>
                    <a:pt x="87528" y="267157"/>
                  </a:lnTo>
                  <a:close/>
                </a:path>
                <a:path w="708659" h="352425">
                  <a:moveTo>
                    <a:pt x="98933" y="260565"/>
                  </a:moveTo>
                  <a:lnTo>
                    <a:pt x="91198" y="256095"/>
                  </a:lnTo>
                  <a:lnTo>
                    <a:pt x="87541" y="258203"/>
                  </a:lnTo>
                  <a:lnTo>
                    <a:pt x="95288" y="262674"/>
                  </a:lnTo>
                  <a:lnTo>
                    <a:pt x="98933" y="260565"/>
                  </a:lnTo>
                  <a:close/>
                </a:path>
                <a:path w="708659" h="352425">
                  <a:moveTo>
                    <a:pt x="114427" y="245275"/>
                  </a:moveTo>
                  <a:lnTo>
                    <a:pt x="110782" y="243166"/>
                  </a:lnTo>
                  <a:lnTo>
                    <a:pt x="103047" y="247637"/>
                  </a:lnTo>
                  <a:lnTo>
                    <a:pt x="106680" y="249745"/>
                  </a:lnTo>
                  <a:lnTo>
                    <a:pt x="114427" y="245275"/>
                  </a:lnTo>
                  <a:close/>
                </a:path>
                <a:path w="708659" h="352425">
                  <a:moveTo>
                    <a:pt x="125806" y="251841"/>
                  </a:moveTo>
                  <a:lnTo>
                    <a:pt x="122161" y="249745"/>
                  </a:lnTo>
                  <a:lnTo>
                    <a:pt x="114427" y="254215"/>
                  </a:lnTo>
                  <a:lnTo>
                    <a:pt x="118059" y="256311"/>
                  </a:lnTo>
                  <a:lnTo>
                    <a:pt x="125806" y="251841"/>
                  </a:lnTo>
                  <a:close/>
                </a:path>
                <a:path w="708659" h="352425">
                  <a:moveTo>
                    <a:pt x="136829" y="171424"/>
                  </a:moveTo>
                  <a:lnTo>
                    <a:pt x="129095" y="166954"/>
                  </a:lnTo>
                  <a:lnTo>
                    <a:pt x="125463" y="169049"/>
                  </a:lnTo>
                  <a:lnTo>
                    <a:pt x="133197" y="173520"/>
                  </a:lnTo>
                  <a:lnTo>
                    <a:pt x="136829" y="171424"/>
                  </a:lnTo>
                  <a:close/>
                </a:path>
                <a:path w="708659" h="352425">
                  <a:moveTo>
                    <a:pt x="148209" y="164858"/>
                  </a:moveTo>
                  <a:lnTo>
                    <a:pt x="140474" y="160388"/>
                  </a:lnTo>
                  <a:lnTo>
                    <a:pt x="136817" y="162496"/>
                  </a:lnTo>
                  <a:lnTo>
                    <a:pt x="144564" y="166954"/>
                  </a:lnTo>
                  <a:lnTo>
                    <a:pt x="148209" y="164858"/>
                  </a:lnTo>
                  <a:close/>
                </a:path>
                <a:path w="708659" h="352425">
                  <a:moveTo>
                    <a:pt x="150266" y="287845"/>
                  </a:moveTo>
                  <a:lnTo>
                    <a:pt x="142532" y="283375"/>
                  </a:lnTo>
                  <a:lnTo>
                    <a:pt x="138887" y="285483"/>
                  </a:lnTo>
                  <a:lnTo>
                    <a:pt x="146634" y="289953"/>
                  </a:lnTo>
                  <a:lnTo>
                    <a:pt x="150266" y="287845"/>
                  </a:lnTo>
                  <a:close/>
                </a:path>
                <a:path w="708659" h="352425">
                  <a:moveTo>
                    <a:pt x="161645" y="281279"/>
                  </a:moveTo>
                  <a:lnTo>
                    <a:pt x="153924" y="276809"/>
                  </a:lnTo>
                  <a:lnTo>
                    <a:pt x="150266" y="278917"/>
                  </a:lnTo>
                  <a:lnTo>
                    <a:pt x="158013" y="283375"/>
                  </a:lnTo>
                  <a:lnTo>
                    <a:pt x="161645" y="281279"/>
                  </a:lnTo>
                  <a:close/>
                </a:path>
                <a:path w="708659" h="352425">
                  <a:moveTo>
                    <a:pt x="168897" y="301472"/>
                  </a:moveTo>
                  <a:lnTo>
                    <a:pt x="163652" y="298450"/>
                  </a:lnTo>
                  <a:lnTo>
                    <a:pt x="159562" y="300824"/>
                  </a:lnTo>
                  <a:lnTo>
                    <a:pt x="164795" y="303847"/>
                  </a:lnTo>
                  <a:lnTo>
                    <a:pt x="168897" y="301472"/>
                  </a:lnTo>
                  <a:close/>
                </a:path>
                <a:path w="708659" h="352425">
                  <a:moveTo>
                    <a:pt x="181648" y="260794"/>
                  </a:moveTo>
                  <a:lnTo>
                    <a:pt x="177990" y="258686"/>
                  </a:lnTo>
                  <a:lnTo>
                    <a:pt x="170256" y="263156"/>
                  </a:lnTo>
                  <a:lnTo>
                    <a:pt x="173913" y="265264"/>
                  </a:lnTo>
                  <a:lnTo>
                    <a:pt x="181648" y="260794"/>
                  </a:lnTo>
                  <a:close/>
                </a:path>
                <a:path w="708659" h="352425">
                  <a:moveTo>
                    <a:pt x="185724" y="291757"/>
                  </a:moveTo>
                  <a:lnTo>
                    <a:pt x="180505" y="288747"/>
                  </a:lnTo>
                  <a:lnTo>
                    <a:pt x="176403" y="291109"/>
                  </a:lnTo>
                  <a:lnTo>
                    <a:pt x="181648" y="294132"/>
                  </a:lnTo>
                  <a:lnTo>
                    <a:pt x="185724" y="291757"/>
                  </a:lnTo>
                  <a:close/>
                </a:path>
                <a:path w="708659" h="352425">
                  <a:moveTo>
                    <a:pt x="193027" y="267360"/>
                  </a:moveTo>
                  <a:lnTo>
                    <a:pt x="189395" y="265264"/>
                  </a:lnTo>
                  <a:lnTo>
                    <a:pt x="181648" y="269735"/>
                  </a:lnTo>
                  <a:lnTo>
                    <a:pt x="185293" y="271830"/>
                  </a:lnTo>
                  <a:lnTo>
                    <a:pt x="193027" y="267360"/>
                  </a:lnTo>
                  <a:close/>
                </a:path>
                <a:path w="708659" h="352425">
                  <a:moveTo>
                    <a:pt x="195313" y="307009"/>
                  </a:moveTo>
                  <a:lnTo>
                    <a:pt x="190068" y="303987"/>
                  </a:lnTo>
                  <a:lnTo>
                    <a:pt x="185966" y="306349"/>
                  </a:lnTo>
                  <a:lnTo>
                    <a:pt x="191211" y="309384"/>
                  </a:lnTo>
                  <a:lnTo>
                    <a:pt x="195313" y="307009"/>
                  </a:lnTo>
                  <a:close/>
                </a:path>
                <a:path w="708659" h="352425">
                  <a:moveTo>
                    <a:pt x="209232" y="324764"/>
                  </a:moveTo>
                  <a:lnTo>
                    <a:pt x="203987" y="321741"/>
                  </a:lnTo>
                  <a:lnTo>
                    <a:pt x="199885" y="324104"/>
                  </a:lnTo>
                  <a:lnTo>
                    <a:pt x="205130" y="327139"/>
                  </a:lnTo>
                  <a:lnTo>
                    <a:pt x="209232" y="324764"/>
                  </a:lnTo>
                  <a:close/>
                </a:path>
                <a:path w="708659" h="352425">
                  <a:moveTo>
                    <a:pt x="213004" y="278917"/>
                  </a:moveTo>
                  <a:lnTo>
                    <a:pt x="209372" y="276809"/>
                  </a:lnTo>
                  <a:lnTo>
                    <a:pt x="201625" y="281279"/>
                  </a:lnTo>
                  <a:lnTo>
                    <a:pt x="205270" y="283375"/>
                  </a:lnTo>
                  <a:lnTo>
                    <a:pt x="213004" y="278917"/>
                  </a:lnTo>
                  <a:close/>
                </a:path>
                <a:path w="708659" h="352425">
                  <a:moveTo>
                    <a:pt x="224383" y="285483"/>
                  </a:moveTo>
                  <a:lnTo>
                    <a:pt x="220738" y="283375"/>
                  </a:lnTo>
                  <a:lnTo>
                    <a:pt x="213004" y="287845"/>
                  </a:lnTo>
                  <a:lnTo>
                    <a:pt x="216649" y="289953"/>
                  </a:lnTo>
                  <a:lnTo>
                    <a:pt x="224383" y="285483"/>
                  </a:lnTo>
                  <a:close/>
                </a:path>
                <a:path w="708659" h="352425">
                  <a:moveTo>
                    <a:pt x="226072" y="315048"/>
                  </a:moveTo>
                  <a:lnTo>
                    <a:pt x="220840" y="312026"/>
                  </a:lnTo>
                  <a:lnTo>
                    <a:pt x="216738" y="314388"/>
                  </a:lnTo>
                  <a:lnTo>
                    <a:pt x="221970" y="317423"/>
                  </a:lnTo>
                  <a:lnTo>
                    <a:pt x="226072" y="315048"/>
                  </a:lnTo>
                  <a:close/>
                </a:path>
                <a:path w="708659" h="352425">
                  <a:moveTo>
                    <a:pt x="235635" y="330288"/>
                  </a:moveTo>
                  <a:lnTo>
                    <a:pt x="230403" y="327266"/>
                  </a:lnTo>
                  <a:lnTo>
                    <a:pt x="226301" y="329641"/>
                  </a:lnTo>
                  <a:lnTo>
                    <a:pt x="231533" y="332663"/>
                  </a:lnTo>
                  <a:lnTo>
                    <a:pt x="235635" y="330288"/>
                  </a:lnTo>
                  <a:close/>
                </a:path>
                <a:path w="708659" h="352425">
                  <a:moveTo>
                    <a:pt x="244373" y="297014"/>
                  </a:moveTo>
                  <a:lnTo>
                    <a:pt x="240728" y="294919"/>
                  </a:lnTo>
                  <a:lnTo>
                    <a:pt x="232994" y="299389"/>
                  </a:lnTo>
                  <a:lnTo>
                    <a:pt x="236639" y="301485"/>
                  </a:lnTo>
                  <a:lnTo>
                    <a:pt x="244373" y="297014"/>
                  </a:lnTo>
                  <a:close/>
                </a:path>
                <a:path w="708659" h="352425">
                  <a:moveTo>
                    <a:pt x="255765" y="303593"/>
                  </a:moveTo>
                  <a:lnTo>
                    <a:pt x="252107" y="301485"/>
                  </a:lnTo>
                  <a:lnTo>
                    <a:pt x="244373" y="305955"/>
                  </a:lnTo>
                  <a:lnTo>
                    <a:pt x="248031" y="308063"/>
                  </a:lnTo>
                  <a:lnTo>
                    <a:pt x="255765" y="303593"/>
                  </a:lnTo>
                  <a:close/>
                </a:path>
                <a:path w="708659" h="352425">
                  <a:moveTo>
                    <a:pt x="266776" y="349935"/>
                  </a:moveTo>
                  <a:lnTo>
                    <a:pt x="259041" y="345465"/>
                  </a:lnTo>
                  <a:lnTo>
                    <a:pt x="255384" y="347573"/>
                  </a:lnTo>
                  <a:lnTo>
                    <a:pt x="263131" y="352044"/>
                  </a:lnTo>
                  <a:lnTo>
                    <a:pt x="266776" y="349935"/>
                  </a:lnTo>
                  <a:close/>
                </a:path>
                <a:path w="708659" h="352425">
                  <a:moveTo>
                    <a:pt x="278155" y="343369"/>
                  </a:moveTo>
                  <a:lnTo>
                    <a:pt x="270421" y="338899"/>
                  </a:lnTo>
                  <a:lnTo>
                    <a:pt x="266788" y="340995"/>
                  </a:lnTo>
                  <a:lnTo>
                    <a:pt x="274523" y="345465"/>
                  </a:lnTo>
                  <a:lnTo>
                    <a:pt x="278155" y="343369"/>
                  </a:lnTo>
                  <a:close/>
                </a:path>
                <a:path w="708659" h="352425">
                  <a:moveTo>
                    <a:pt x="351929" y="11036"/>
                  </a:moveTo>
                  <a:lnTo>
                    <a:pt x="344182" y="6565"/>
                  </a:lnTo>
                  <a:lnTo>
                    <a:pt x="340537" y="8661"/>
                  </a:lnTo>
                  <a:lnTo>
                    <a:pt x="348272" y="13131"/>
                  </a:lnTo>
                  <a:lnTo>
                    <a:pt x="351929" y="11036"/>
                  </a:lnTo>
                  <a:close/>
                </a:path>
                <a:path w="708659" h="352425">
                  <a:moveTo>
                    <a:pt x="363296" y="4470"/>
                  </a:moveTo>
                  <a:lnTo>
                    <a:pt x="355561" y="0"/>
                  </a:lnTo>
                  <a:lnTo>
                    <a:pt x="351929" y="2095"/>
                  </a:lnTo>
                  <a:lnTo>
                    <a:pt x="359664" y="6565"/>
                  </a:lnTo>
                  <a:lnTo>
                    <a:pt x="363296" y="4470"/>
                  </a:lnTo>
                  <a:close/>
                </a:path>
                <a:path w="708659" h="352425">
                  <a:moveTo>
                    <a:pt x="365340" y="18796"/>
                  </a:moveTo>
                  <a:lnTo>
                    <a:pt x="357606" y="14325"/>
                  </a:lnTo>
                  <a:lnTo>
                    <a:pt x="353974" y="16421"/>
                  </a:lnTo>
                  <a:lnTo>
                    <a:pt x="361708" y="20891"/>
                  </a:lnTo>
                  <a:lnTo>
                    <a:pt x="365340" y="18796"/>
                  </a:lnTo>
                  <a:close/>
                </a:path>
                <a:path w="708659" h="352425">
                  <a:moveTo>
                    <a:pt x="376745" y="12230"/>
                  </a:moveTo>
                  <a:lnTo>
                    <a:pt x="368998" y="7759"/>
                  </a:lnTo>
                  <a:lnTo>
                    <a:pt x="365353" y="9855"/>
                  </a:lnTo>
                  <a:lnTo>
                    <a:pt x="373087" y="14325"/>
                  </a:lnTo>
                  <a:lnTo>
                    <a:pt x="376745" y="12230"/>
                  </a:lnTo>
                  <a:close/>
                </a:path>
                <a:path w="708659" h="352425">
                  <a:moveTo>
                    <a:pt x="378790" y="311124"/>
                  </a:moveTo>
                  <a:lnTo>
                    <a:pt x="371055" y="306654"/>
                  </a:lnTo>
                  <a:lnTo>
                    <a:pt x="367423" y="308762"/>
                  </a:lnTo>
                  <a:lnTo>
                    <a:pt x="375158" y="313220"/>
                  </a:lnTo>
                  <a:lnTo>
                    <a:pt x="378790" y="311124"/>
                  </a:lnTo>
                  <a:close/>
                </a:path>
                <a:path w="708659" h="352425">
                  <a:moveTo>
                    <a:pt x="378790" y="26555"/>
                  </a:moveTo>
                  <a:lnTo>
                    <a:pt x="371055" y="22085"/>
                  </a:lnTo>
                  <a:lnTo>
                    <a:pt x="367423" y="24180"/>
                  </a:lnTo>
                  <a:lnTo>
                    <a:pt x="375158" y="28651"/>
                  </a:lnTo>
                  <a:lnTo>
                    <a:pt x="378790" y="26555"/>
                  </a:lnTo>
                  <a:close/>
                </a:path>
                <a:path w="708659" h="352425">
                  <a:moveTo>
                    <a:pt x="390169" y="304558"/>
                  </a:moveTo>
                  <a:lnTo>
                    <a:pt x="382447" y="300088"/>
                  </a:lnTo>
                  <a:lnTo>
                    <a:pt x="378802" y="302196"/>
                  </a:lnTo>
                  <a:lnTo>
                    <a:pt x="386537" y="306666"/>
                  </a:lnTo>
                  <a:lnTo>
                    <a:pt x="390169" y="304558"/>
                  </a:lnTo>
                  <a:close/>
                </a:path>
                <a:path w="708659" h="352425">
                  <a:moveTo>
                    <a:pt x="390169" y="19977"/>
                  </a:moveTo>
                  <a:lnTo>
                    <a:pt x="382447" y="15506"/>
                  </a:lnTo>
                  <a:lnTo>
                    <a:pt x="378790" y="17614"/>
                  </a:lnTo>
                  <a:lnTo>
                    <a:pt x="386537" y="22072"/>
                  </a:lnTo>
                  <a:lnTo>
                    <a:pt x="390169" y="19977"/>
                  </a:lnTo>
                  <a:close/>
                </a:path>
                <a:path w="708659" h="352425">
                  <a:moveTo>
                    <a:pt x="414629" y="331825"/>
                  </a:moveTo>
                  <a:lnTo>
                    <a:pt x="406895" y="327355"/>
                  </a:lnTo>
                  <a:lnTo>
                    <a:pt x="403263" y="329463"/>
                  </a:lnTo>
                  <a:lnTo>
                    <a:pt x="410997" y="333933"/>
                  </a:lnTo>
                  <a:lnTo>
                    <a:pt x="414629" y="331825"/>
                  </a:lnTo>
                  <a:close/>
                </a:path>
                <a:path w="708659" h="352425">
                  <a:moveTo>
                    <a:pt x="426034" y="325259"/>
                  </a:moveTo>
                  <a:lnTo>
                    <a:pt x="418287" y="320789"/>
                  </a:lnTo>
                  <a:lnTo>
                    <a:pt x="414655" y="322897"/>
                  </a:lnTo>
                  <a:lnTo>
                    <a:pt x="422376" y="327355"/>
                  </a:lnTo>
                  <a:lnTo>
                    <a:pt x="426034" y="325259"/>
                  </a:lnTo>
                  <a:close/>
                </a:path>
                <a:path w="708659" h="352425">
                  <a:moveTo>
                    <a:pt x="481863" y="61595"/>
                  </a:moveTo>
                  <a:lnTo>
                    <a:pt x="478218" y="59499"/>
                  </a:lnTo>
                  <a:lnTo>
                    <a:pt x="470484" y="63969"/>
                  </a:lnTo>
                  <a:lnTo>
                    <a:pt x="474129" y="66065"/>
                  </a:lnTo>
                  <a:lnTo>
                    <a:pt x="481863" y="61595"/>
                  </a:lnTo>
                  <a:close/>
                </a:path>
                <a:path w="708659" h="352425">
                  <a:moveTo>
                    <a:pt x="484098" y="276009"/>
                  </a:moveTo>
                  <a:lnTo>
                    <a:pt x="483082" y="275590"/>
                  </a:lnTo>
                  <a:lnTo>
                    <a:pt x="482346" y="276186"/>
                  </a:lnTo>
                  <a:lnTo>
                    <a:pt x="483387" y="276593"/>
                  </a:lnTo>
                  <a:lnTo>
                    <a:pt x="484098" y="276009"/>
                  </a:lnTo>
                  <a:close/>
                </a:path>
                <a:path w="708659" h="352425">
                  <a:moveTo>
                    <a:pt x="485559" y="274802"/>
                  </a:moveTo>
                  <a:lnTo>
                    <a:pt x="484530" y="274383"/>
                  </a:lnTo>
                  <a:lnTo>
                    <a:pt x="483806" y="274980"/>
                  </a:lnTo>
                  <a:lnTo>
                    <a:pt x="484860" y="275399"/>
                  </a:lnTo>
                  <a:lnTo>
                    <a:pt x="485559" y="274802"/>
                  </a:lnTo>
                  <a:close/>
                </a:path>
                <a:path w="708659" h="352425">
                  <a:moveTo>
                    <a:pt x="487006" y="273596"/>
                  </a:moveTo>
                  <a:lnTo>
                    <a:pt x="485978" y="273189"/>
                  </a:lnTo>
                  <a:lnTo>
                    <a:pt x="485254" y="273773"/>
                  </a:lnTo>
                  <a:lnTo>
                    <a:pt x="486295" y="274193"/>
                  </a:lnTo>
                  <a:lnTo>
                    <a:pt x="487006" y="273596"/>
                  </a:lnTo>
                  <a:close/>
                </a:path>
                <a:path w="708659" h="352425">
                  <a:moveTo>
                    <a:pt x="493255" y="68160"/>
                  </a:moveTo>
                  <a:lnTo>
                    <a:pt x="489623" y="66065"/>
                  </a:lnTo>
                  <a:lnTo>
                    <a:pt x="481876" y="70523"/>
                  </a:lnTo>
                  <a:lnTo>
                    <a:pt x="485521" y="72631"/>
                  </a:lnTo>
                  <a:lnTo>
                    <a:pt x="493255" y="68160"/>
                  </a:lnTo>
                  <a:close/>
                </a:path>
                <a:path w="708659" h="352425">
                  <a:moveTo>
                    <a:pt x="495300" y="53822"/>
                  </a:moveTo>
                  <a:lnTo>
                    <a:pt x="491642" y="51727"/>
                  </a:lnTo>
                  <a:lnTo>
                    <a:pt x="483908" y="56197"/>
                  </a:lnTo>
                  <a:lnTo>
                    <a:pt x="487565" y="58293"/>
                  </a:lnTo>
                  <a:lnTo>
                    <a:pt x="495300" y="53822"/>
                  </a:lnTo>
                  <a:close/>
                </a:path>
                <a:path w="708659" h="352425">
                  <a:moveTo>
                    <a:pt x="497103" y="276771"/>
                  </a:moveTo>
                  <a:lnTo>
                    <a:pt x="491909" y="274675"/>
                  </a:lnTo>
                  <a:lnTo>
                    <a:pt x="486816" y="278866"/>
                  </a:lnTo>
                  <a:lnTo>
                    <a:pt x="491998" y="280962"/>
                  </a:lnTo>
                  <a:lnTo>
                    <a:pt x="497103" y="276771"/>
                  </a:lnTo>
                  <a:close/>
                </a:path>
                <a:path w="708659" h="352425">
                  <a:moveTo>
                    <a:pt x="506691" y="60401"/>
                  </a:moveTo>
                  <a:lnTo>
                    <a:pt x="503047" y="58305"/>
                  </a:lnTo>
                  <a:lnTo>
                    <a:pt x="495312" y="62776"/>
                  </a:lnTo>
                  <a:lnTo>
                    <a:pt x="498944" y="64871"/>
                  </a:lnTo>
                  <a:lnTo>
                    <a:pt x="506691" y="60401"/>
                  </a:lnTo>
                  <a:close/>
                </a:path>
                <a:path w="708659" h="352425">
                  <a:moveTo>
                    <a:pt x="512076" y="242608"/>
                  </a:moveTo>
                  <a:lnTo>
                    <a:pt x="510857" y="242404"/>
                  </a:lnTo>
                  <a:lnTo>
                    <a:pt x="510527" y="243116"/>
                  </a:lnTo>
                  <a:lnTo>
                    <a:pt x="511771" y="243319"/>
                  </a:lnTo>
                  <a:lnTo>
                    <a:pt x="512076" y="242608"/>
                  </a:lnTo>
                  <a:close/>
                </a:path>
                <a:path w="708659" h="352425">
                  <a:moveTo>
                    <a:pt x="512724" y="241185"/>
                  </a:moveTo>
                  <a:lnTo>
                    <a:pt x="511492" y="240982"/>
                  </a:lnTo>
                  <a:lnTo>
                    <a:pt x="511162" y="241693"/>
                  </a:lnTo>
                  <a:lnTo>
                    <a:pt x="512406" y="241896"/>
                  </a:lnTo>
                  <a:lnTo>
                    <a:pt x="512724" y="241185"/>
                  </a:lnTo>
                  <a:close/>
                </a:path>
                <a:path w="708659" h="352425">
                  <a:moveTo>
                    <a:pt x="513384" y="239776"/>
                  </a:moveTo>
                  <a:lnTo>
                    <a:pt x="512165" y="239572"/>
                  </a:lnTo>
                  <a:lnTo>
                    <a:pt x="511835" y="240284"/>
                  </a:lnTo>
                  <a:lnTo>
                    <a:pt x="513080" y="240487"/>
                  </a:lnTo>
                  <a:lnTo>
                    <a:pt x="513384" y="239776"/>
                  </a:lnTo>
                  <a:close/>
                </a:path>
                <a:path w="708659" h="352425">
                  <a:moveTo>
                    <a:pt x="518439" y="204939"/>
                  </a:moveTo>
                  <a:lnTo>
                    <a:pt x="518337" y="204216"/>
                  </a:lnTo>
                  <a:lnTo>
                    <a:pt x="517067" y="204279"/>
                  </a:lnTo>
                  <a:lnTo>
                    <a:pt x="517182" y="205016"/>
                  </a:lnTo>
                  <a:lnTo>
                    <a:pt x="518439" y="204939"/>
                  </a:lnTo>
                  <a:close/>
                </a:path>
                <a:path w="708659" h="352425">
                  <a:moveTo>
                    <a:pt x="518655" y="206400"/>
                  </a:moveTo>
                  <a:lnTo>
                    <a:pt x="518553" y="205676"/>
                  </a:lnTo>
                  <a:lnTo>
                    <a:pt x="517283" y="205740"/>
                  </a:lnTo>
                  <a:lnTo>
                    <a:pt x="517385" y="206463"/>
                  </a:lnTo>
                  <a:lnTo>
                    <a:pt x="518655" y="206400"/>
                  </a:lnTo>
                  <a:close/>
                </a:path>
                <a:path w="708659" h="352425">
                  <a:moveTo>
                    <a:pt x="524725" y="240766"/>
                  </a:moveTo>
                  <a:lnTo>
                    <a:pt x="518604" y="239814"/>
                  </a:lnTo>
                  <a:lnTo>
                    <a:pt x="516318" y="244767"/>
                  </a:lnTo>
                  <a:lnTo>
                    <a:pt x="522427" y="245719"/>
                  </a:lnTo>
                  <a:lnTo>
                    <a:pt x="524725" y="240766"/>
                  </a:lnTo>
                  <a:close/>
                </a:path>
                <a:path w="708659" h="352425">
                  <a:moveTo>
                    <a:pt x="571474" y="71945"/>
                  </a:moveTo>
                  <a:lnTo>
                    <a:pt x="567855" y="69850"/>
                  </a:lnTo>
                  <a:lnTo>
                    <a:pt x="560108" y="74307"/>
                  </a:lnTo>
                  <a:lnTo>
                    <a:pt x="563740" y="76415"/>
                  </a:lnTo>
                  <a:lnTo>
                    <a:pt x="571474" y="71945"/>
                  </a:lnTo>
                  <a:close/>
                </a:path>
                <a:path w="708659" h="352425">
                  <a:moveTo>
                    <a:pt x="578192" y="130149"/>
                  </a:moveTo>
                  <a:lnTo>
                    <a:pt x="574548" y="128041"/>
                  </a:lnTo>
                  <a:lnTo>
                    <a:pt x="566813" y="132511"/>
                  </a:lnTo>
                  <a:lnTo>
                    <a:pt x="570445" y="134620"/>
                  </a:lnTo>
                  <a:lnTo>
                    <a:pt x="578192" y="130149"/>
                  </a:lnTo>
                  <a:close/>
                </a:path>
                <a:path w="708659" h="352425">
                  <a:moveTo>
                    <a:pt x="582853" y="78511"/>
                  </a:moveTo>
                  <a:lnTo>
                    <a:pt x="579234" y="76415"/>
                  </a:lnTo>
                  <a:lnTo>
                    <a:pt x="571474" y="80873"/>
                  </a:lnTo>
                  <a:lnTo>
                    <a:pt x="575132" y="82981"/>
                  </a:lnTo>
                  <a:lnTo>
                    <a:pt x="582853" y="78511"/>
                  </a:lnTo>
                  <a:close/>
                </a:path>
                <a:path w="708659" h="352425">
                  <a:moveTo>
                    <a:pt x="589572" y="136728"/>
                  </a:moveTo>
                  <a:lnTo>
                    <a:pt x="585927" y="134620"/>
                  </a:lnTo>
                  <a:lnTo>
                    <a:pt x="578192" y="139090"/>
                  </a:lnTo>
                  <a:lnTo>
                    <a:pt x="581825" y="141185"/>
                  </a:lnTo>
                  <a:lnTo>
                    <a:pt x="589572" y="136728"/>
                  </a:lnTo>
                  <a:close/>
                </a:path>
                <a:path w="708659" h="352425">
                  <a:moveTo>
                    <a:pt x="591642" y="122389"/>
                  </a:moveTo>
                  <a:lnTo>
                    <a:pt x="587997" y="120281"/>
                  </a:lnTo>
                  <a:lnTo>
                    <a:pt x="580263" y="124752"/>
                  </a:lnTo>
                  <a:lnTo>
                    <a:pt x="583895" y="126860"/>
                  </a:lnTo>
                  <a:lnTo>
                    <a:pt x="591642" y="122389"/>
                  </a:lnTo>
                  <a:close/>
                </a:path>
                <a:path w="708659" h="352425">
                  <a:moveTo>
                    <a:pt x="603021" y="128968"/>
                  </a:moveTo>
                  <a:lnTo>
                    <a:pt x="599376" y="126860"/>
                  </a:lnTo>
                  <a:lnTo>
                    <a:pt x="591642" y="131330"/>
                  </a:lnTo>
                  <a:lnTo>
                    <a:pt x="595274" y="133426"/>
                  </a:lnTo>
                  <a:lnTo>
                    <a:pt x="603021" y="128968"/>
                  </a:lnTo>
                  <a:close/>
                </a:path>
                <a:path w="708659" h="352425">
                  <a:moveTo>
                    <a:pt x="614045" y="99098"/>
                  </a:moveTo>
                  <a:lnTo>
                    <a:pt x="610400" y="97002"/>
                  </a:lnTo>
                  <a:lnTo>
                    <a:pt x="602665" y="101473"/>
                  </a:lnTo>
                  <a:lnTo>
                    <a:pt x="606298" y="103568"/>
                  </a:lnTo>
                  <a:lnTo>
                    <a:pt x="614045" y="99098"/>
                  </a:lnTo>
                  <a:close/>
                </a:path>
                <a:path w="708659" h="352425">
                  <a:moveTo>
                    <a:pt x="625411" y="105676"/>
                  </a:moveTo>
                  <a:lnTo>
                    <a:pt x="621779" y="103568"/>
                  </a:lnTo>
                  <a:lnTo>
                    <a:pt x="614045" y="108038"/>
                  </a:lnTo>
                  <a:lnTo>
                    <a:pt x="617664" y="110147"/>
                  </a:lnTo>
                  <a:lnTo>
                    <a:pt x="625411" y="105676"/>
                  </a:lnTo>
                  <a:close/>
                </a:path>
                <a:path w="708659" h="352425">
                  <a:moveTo>
                    <a:pt x="696937" y="215404"/>
                  </a:moveTo>
                  <a:lnTo>
                    <a:pt x="689203" y="210934"/>
                  </a:lnTo>
                  <a:lnTo>
                    <a:pt x="685571" y="213042"/>
                  </a:lnTo>
                  <a:lnTo>
                    <a:pt x="693305" y="217512"/>
                  </a:lnTo>
                  <a:lnTo>
                    <a:pt x="696937" y="215404"/>
                  </a:lnTo>
                  <a:close/>
                </a:path>
                <a:path w="708659" h="352425">
                  <a:moveTo>
                    <a:pt x="708317" y="208838"/>
                  </a:moveTo>
                  <a:lnTo>
                    <a:pt x="700570" y="204368"/>
                  </a:lnTo>
                  <a:lnTo>
                    <a:pt x="696950" y="206476"/>
                  </a:lnTo>
                  <a:lnTo>
                    <a:pt x="704684" y="210934"/>
                  </a:lnTo>
                  <a:lnTo>
                    <a:pt x="708317" y="208838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8667153" y="1297711"/>
              <a:ext cx="701675" cy="373380"/>
            </a:xfrm>
            <a:custGeom>
              <a:avLst/>
              <a:gdLst/>
              <a:ahLst/>
              <a:cxnLst/>
              <a:rect l="l" t="t" r="r" b="b"/>
              <a:pathLst>
                <a:path w="701675" h="373380">
                  <a:moveTo>
                    <a:pt x="15887" y="237350"/>
                  </a:moveTo>
                  <a:lnTo>
                    <a:pt x="15836" y="237096"/>
                  </a:lnTo>
                  <a:lnTo>
                    <a:pt x="8559" y="232905"/>
                  </a:lnTo>
                  <a:lnTo>
                    <a:pt x="8305" y="232879"/>
                  </a:lnTo>
                  <a:lnTo>
                    <a:pt x="8178" y="232879"/>
                  </a:lnTo>
                  <a:lnTo>
                    <a:pt x="12" y="237578"/>
                  </a:lnTo>
                  <a:lnTo>
                    <a:pt x="0" y="237705"/>
                  </a:lnTo>
                  <a:lnTo>
                    <a:pt x="228" y="237909"/>
                  </a:lnTo>
                  <a:lnTo>
                    <a:pt x="7251" y="241960"/>
                  </a:lnTo>
                  <a:lnTo>
                    <a:pt x="7429" y="242023"/>
                  </a:lnTo>
                  <a:lnTo>
                    <a:pt x="7747" y="242049"/>
                  </a:lnTo>
                  <a:lnTo>
                    <a:pt x="15887" y="237350"/>
                  </a:lnTo>
                  <a:close/>
                </a:path>
                <a:path w="701675" h="373380">
                  <a:moveTo>
                    <a:pt x="54457" y="249174"/>
                  </a:moveTo>
                  <a:lnTo>
                    <a:pt x="54406" y="248805"/>
                  </a:lnTo>
                  <a:lnTo>
                    <a:pt x="42341" y="241782"/>
                  </a:lnTo>
                  <a:lnTo>
                    <a:pt x="41490" y="241642"/>
                  </a:lnTo>
                  <a:lnTo>
                    <a:pt x="40995" y="241808"/>
                  </a:lnTo>
                  <a:lnTo>
                    <a:pt x="15481" y="256527"/>
                  </a:lnTo>
                  <a:lnTo>
                    <a:pt x="15214" y="256882"/>
                  </a:lnTo>
                  <a:lnTo>
                    <a:pt x="15278" y="257098"/>
                  </a:lnTo>
                  <a:lnTo>
                    <a:pt x="27520" y="264223"/>
                  </a:lnTo>
                  <a:lnTo>
                    <a:pt x="28359" y="264274"/>
                  </a:lnTo>
                  <a:lnTo>
                    <a:pt x="54241" y="249389"/>
                  </a:lnTo>
                  <a:lnTo>
                    <a:pt x="54457" y="249174"/>
                  </a:lnTo>
                  <a:close/>
                </a:path>
                <a:path w="701675" h="373380">
                  <a:moveTo>
                    <a:pt x="91986" y="260616"/>
                  </a:moveTo>
                  <a:lnTo>
                    <a:pt x="91909" y="260375"/>
                  </a:lnTo>
                  <a:lnTo>
                    <a:pt x="84696" y="256197"/>
                  </a:lnTo>
                  <a:lnTo>
                    <a:pt x="84366" y="256159"/>
                  </a:lnTo>
                  <a:lnTo>
                    <a:pt x="84162" y="256197"/>
                  </a:lnTo>
                  <a:lnTo>
                    <a:pt x="76085" y="260870"/>
                  </a:lnTo>
                  <a:lnTo>
                    <a:pt x="76136" y="261048"/>
                  </a:lnTo>
                  <a:lnTo>
                    <a:pt x="83261" y="265201"/>
                  </a:lnTo>
                  <a:lnTo>
                    <a:pt x="83413" y="265264"/>
                  </a:lnTo>
                  <a:lnTo>
                    <a:pt x="83781" y="265341"/>
                  </a:lnTo>
                  <a:lnTo>
                    <a:pt x="91986" y="260616"/>
                  </a:lnTo>
                  <a:close/>
                </a:path>
                <a:path w="701675" h="373380">
                  <a:moveTo>
                    <a:pt x="141363" y="164909"/>
                  </a:moveTo>
                  <a:lnTo>
                    <a:pt x="141274" y="164668"/>
                  </a:lnTo>
                  <a:lnTo>
                    <a:pt x="134023" y="160489"/>
                  </a:lnTo>
                  <a:lnTo>
                    <a:pt x="133667" y="160439"/>
                  </a:lnTo>
                  <a:lnTo>
                    <a:pt x="133527" y="160489"/>
                  </a:lnTo>
                  <a:lnTo>
                    <a:pt x="125488" y="165138"/>
                  </a:lnTo>
                  <a:lnTo>
                    <a:pt x="125501" y="165354"/>
                  </a:lnTo>
                  <a:lnTo>
                    <a:pt x="132626" y="169481"/>
                  </a:lnTo>
                  <a:lnTo>
                    <a:pt x="132854" y="169595"/>
                  </a:lnTo>
                  <a:lnTo>
                    <a:pt x="133121" y="169633"/>
                  </a:lnTo>
                  <a:lnTo>
                    <a:pt x="141363" y="164909"/>
                  </a:lnTo>
                  <a:close/>
                </a:path>
                <a:path w="701675" h="373380">
                  <a:moveTo>
                    <a:pt x="197396" y="334670"/>
                  </a:moveTo>
                  <a:lnTo>
                    <a:pt x="147180" y="305181"/>
                  </a:lnTo>
                  <a:lnTo>
                    <a:pt x="142684" y="304533"/>
                  </a:lnTo>
                  <a:lnTo>
                    <a:pt x="78790" y="341503"/>
                  </a:lnTo>
                  <a:lnTo>
                    <a:pt x="78879" y="342696"/>
                  </a:lnTo>
                  <a:lnTo>
                    <a:pt x="129006" y="372008"/>
                  </a:lnTo>
                  <a:lnTo>
                    <a:pt x="132524" y="372910"/>
                  </a:lnTo>
                  <a:lnTo>
                    <a:pt x="197154" y="335889"/>
                  </a:lnTo>
                  <a:lnTo>
                    <a:pt x="197396" y="334670"/>
                  </a:lnTo>
                  <a:close/>
                </a:path>
                <a:path w="701675" h="373380">
                  <a:moveTo>
                    <a:pt x="197853" y="295694"/>
                  </a:moveTo>
                  <a:lnTo>
                    <a:pt x="197688" y="295262"/>
                  </a:lnTo>
                  <a:lnTo>
                    <a:pt x="185724" y="288353"/>
                  </a:lnTo>
                  <a:lnTo>
                    <a:pt x="185445" y="288239"/>
                  </a:lnTo>
                  <a:lnTo>
                    <a:pt x="184378" y="288366"/>
                  </a:lnTo>
                  <a:lnTo>
                    <a:pt x="158686" y="303250"/>
                  </a:lnTo>
                  <a:lnTo>
                    <a:pt x="158686" y="303720"/>
                  </a:lnTo>
                  <a:lnTo>
                    <a:pt x="170916" y="310794"/>
                  </a:lnTo>
                  <a:lnTo>
                    <a:pt x="171780" y="310832"/>
                  </a:lnTo>
                  <a:lnTo>
                    <a:pt x="197624" y="295973"/>
                  </a:lnTo>
                  <a:lnTo>
                    <a:pt x="197853" y="295694"/>
                  </a:lnTo>
                  <a:close/>
                </a:path>
                <a:path w="701675" h="373380">
                  <a:moveTo>
                    <a:pt x="238429" y="318935"/>
                  </a:moveTo>
                  <a:lnTo>
                    <a:pt x="225983" y="311594"/>
                  </a:lnTo>
                  <a:lnTo>
                    <a:pt x="225132" y="311442"/>
                  </a:lnTo>
                  <a:lnTo>
                    <a:pt x="224624" y="311594"/>
                  </a:lnTo>
                  <a:lnTo>
                    <a:pt x="199110" y="326339"/>
                  </a:lnTo>
                  <a:lnTo>
                    <a:pt x="198907" y="326529"/>
                  </a:lnTo>
                  <a:lnTo>
                    <a:pt x="198958" y="326948"/>
                  </a:lnTo>
                  <a:lnTo>
                    <a:pt x="211467" y="334213"/>
                  </a:lnTo>
                  <a:lnTo>
                    <a:pt x="212166" y="334289"/>
                  </a:lnTo>
                  <a:lnTo>
                    <a:pt x="238188" y="319392"/>
                  </a:lnTo>
                  <a:lnTo>
                    <a:pt x="238429" y="318935"/>
                  </a:lnTo>
                  <a:close/>
                </a:path>
                <a:path w="701675" h="373380">
                  <a:moveTo>
                    <a:pt x="271462" y="343331"/>
                  </a:moveTo>
                  <a:lnTo>
                    <a:pt x="271373" y="343077"/>
                  </a:lnTo>
                  <a:lnTo>
                    <a:pt x="264274" y="338975"/>
                  </a:lnTo>
                  <a:lnTo>
                    <a:pt x="263740" y="338861"/>
                  </a:lnTo>
                  <a:lnTo>
                    <a:pt x="255562" y="343585"/>
                  </a:lnTo>
                  <a:lnTo>
                    <a:pt x="255625" y="343789"/>
                  </a:lnTo>
                  <a:lnTo>
                    <a:pt x="262724" y="347903"/>
                  </a:lnTo>
                  <a:lnTo>
                    <a:pt x="262978" y="348018"/>
                  </a:lnTo>
                  <a:lnTo>
                    <a:pt x="263296" y="348043"/>
                  </a:lnTo>
                  <a:lnTo>
                    <a:pt x="271462" y="343331"/>
                  </a:lnTo>
                  <a:close/>
                </a:path>
                <a:path w="701675" h="373380">
                  <a:moveTo>
                    <a:pt x="356489" y="4483"/>
                  </a:moveTo>
                  <a:lnTo>
                    <a:pt x="356425" y="4229"/>
                  </a:lnTo>
                  <a:lnTo>
                    <a:pt x="349351" y="127"/>
                  </a:lnTo>
                  <a:lnTo>
                    <a:pt x="349173" y="50"/>
                  </a:lnTo>
                  <a:lnTo>
                    <a:pt x="348818" y="0"/>
                  </a:lnTo>
                  <a:lnTo>
                    <a:pt x="348691" y="50"/>
                  </a:lnTo>
                  <a:lnTo>
                    <a:pt x="340601" y="4724"/>
                  </a:lnTo>
                  <a:lnTo>
                    <a:pt x="340728" y="4991"/>
                  </a:lnTo>
                  <a:lnTo>
                    <a:pt x="347853" y="9093"/>
                  </a:lnTo>
                  <a:lnTo>
                    <a:pt x="348246" y="9194"/>
                  </a:lnTo>
                  <a:lnTo>
                    <a:pt x="356489" y="4483"/>
                  </a:lnTo>
                  <a:close/>
                </a:path>
                <a:path w="701675" h="373380">
                  <a:moveTo>
                    <a:pt x="369938" y="12242"/>
                  </a:moveTo>
                  <a:lnTo>
                    <a:pt x="369912" y="12039"/>
                  </a:lnTo>
                  <a:lnTo>
                    <a:pt x="362775" y="7886"/>
                  </a:lnTo>
                  <a:lnTo>
                    <a:pt x="362267" y="7759"/>
                  </a:lnTo>
                  <a:lnTo>
                    <a:pt x="354063" y="12471"/>
                  </a:lnTo>
                  <a:lnTo>
                    <a:pt x="354088" y="12636"/>
                  </a:lnTo>
                  <a:lnTo>
                    <a:pt x="361200" y="16802"/>
                  </a:lnTo>
                  <a:lnTo>
                    <a:pt x="361556" y="16941"/>
                  </a:lnTo>
                  <a:lnTo>
                    <a:pt x="361772" y="16941"/>
                  </a:lnTo>
                  <a:lnTo>
                    <a:pt x="369938" y="12242"/>
                  </a:lnTo>
                  <a:close/>
                </a:path>
                <a:path w="701675" h="373380">
                  <a:moveTo>
                    <a:pt x="383311" y="304622"/>
                  </a:moveTo>
                  <a:lnTo>
                    <a:pt x="383286" y="304419"/>
                  </a:lnTo>
                  <a:lnTo>
                    <a:pt x="376110" y="300228"/>
                  </a:lnTo>
                  <a:lnTo>
                    <a:pt x="375970" y="300177"/>
                  </a:lnTo>
                  <a:lnTo>
                    <a:pt x="375666" y="300126"/>
                  </a:lnTo>
                  <a:lnTo>
                    <a:pt x="375500" y="300177"/>
                  </a:lnTo>
                  <a:lnTo>
                    <a:pt x="367423" y="304863"/>
                  </a:lnTo>
                  <a:lnTo>
                    <a:pt x="367576" y="305130"/>
                  </a:lnTo>
                  <a:lnTo>
                    <a:pt x="374777" y="309283"/>
                  </a:lnTo>
                  <a:lnTo>
                    <a:pt x="375132" y="309321"/>
                  </a:lnTo>
                  <a:lnTo>
                    <a:pt x="375323" y="309232"/>
                  </a:lnTo>
                  <a:lnTo>
                    <a:pt x="383311" y="304622"/>
                  </a:lnTo>
                  <a:close/>
                </a:path>
                <a:path w="701675" h="373380">
                  <a:moveTo>
                    <a:pt x="383374" y="20015"/>
                  </a:moveTo>
                  <a:lnTo>
                    <a:pt x="383311" y="19748"/>
                  </a:lnTo>
                  <a:lnTo>
                    <a:pt x="376212" y="15633"/>
                  </a:lnTo>
                  <a:lnTo>
                    <a:pt x="375716" y="15519"/>
                  </a:lnTo>
                  <a:lnTo>
                    <a:pt x="367499" y="20243"/>
                  </a:lnTo>
                  <a:lnTo>
                    <a:pt x="367626" y="20510"/>
                  </a:lnTo>
                  <a:lnTo>
                    <a:pt x="374662" y="24561"/>
                  </a:lnTo>
                  <a:lnTo>
                    <a:pt x="374916" y="24676"/>
                  </a:lnTo>
                  <a:lnTo>
                    <a:pt x="375234" y="24701"/>
                  </a:lnTo>
                  <a:lnTo>
                    <a:pt x="383374" y="20015"/>
                  </a:lnTo>
                  <a:close/>
                </a:path>
                <a:path w="701675" h="373380">
                  <a:moveTo>
                    <a:pt x="419163" y="325310"/>
                  </a:moveTo>
                  <a:lnTo>
                    <a:pt x="419100" y="325069"/>
                  </a:lnTo>
                  <a:lnTo>
                    <a:pt x="411835" y="320890"/>
                  </a:lnTo>
                  <a:lnTo>
                    <a:pt x="411454" y="320840"/>
                  </a:lnTo>
                  <a:lnTo>
                    <a:pt x="403275" y="325551"/>
                  </a:lnTo>
                  <a:lnTo>
                    <a:pt x="410946" y="330034"/>
                  </a:lnTo>
                  <a:lnTo>
                    <a:pt x="419163" y="325310"/>
                  </a:lnTo>
                  <a:close/>
                </a:path>
                <a:path w="701675" h="373380">
                  <a:moveTo>
                    <a:pt x="473341" y="71818"/>
                  </a:moveTo>
                  <a:lnTo>
                    <a:pt x="473290" y="71691"/>
                  </a:lnTo>
                  <a:lnTo>
                    <a:pt x="465226" y="67030"/>
                  </a:lnTo>
                  <a:lnTo>
                    <a:pt x="465048" y="67005"/>
                  </a:lnTo>
                  <a:lnTo>
                    <a:pt x="464820" y="67043"/>
                  </a:lnTo>
                  <a:lnTo>
                    <a:pt x="456844" y="71628"/>
                  </a:lnTo>
                  <a:lnTo>
                    <a:pt x="456780" y="71996"/>
                  </a:lnTo>
                  <a:lnTo>
                    <a:pt x="464807" y="76619"/>
                  </a:lnTo>
                  <a:lnTo>
                    <a:pt x="464934" y="76657"/>
                  </a:lnTo>
                  <a:lnTo>
                    <a:pt x="465264" y="76581"/>
                  </a:lnTo>
                  <a:lnTo>
                    <a:pt x="465455" y="76504"/>
                  </a:lnTo>
                  <a:lnTo>
                    <a:pt x="473227" y="71996"/>
                  </a:lnTo>
                  <a:lnTo>
                    <a:pt x="473341" y="71818"/>
                  </a:lnTo>
                  <a:close/>
                </a:path>
                <a:path w="701675" h="373380">
                  <a:moveTo>
                    <a:pt x="486359" y="64325"/>
                  </a:moveTo>
                  <a:lnTo>
                    <a:pt x="486308" y="64185"/>
                  </a:lnTo>
                  <a:lnTo>
                    <a:pt x="478243" y="59512"/>
                  </a:lnTo>
                  <a:lnTo>
                    <a:pt x="478028" y="59486"/>
                  </a:lnTo>
                  <a:lnTo>
                    <a:pt x="477672" y="59588"/>
                  </a:lnTo>
                  <a:lnTo>
                    <a:pt x="470598" y="63677"/>
                  </a:lnTo>
                  <a:lnTo>
                    <a:pt x="470471" y="63969"/>
                  </a:lnTo>
                  <a:lnTo>
                    <a:pt x="478624" y="68681"/>
                  </a:lnTo>
                  <a:lnTo>
                    <a:pt x="478828" y="68681"/>
                  </a:lnTo>
                  <a:lnTo>
                    <a:pt x="479044" y="68630"/>
                  </a:lnTo>
                  <a:lnTo>
                    <a:pt x="486156" y="64528"/>
                  </a:lnTo>
                  <a:lnTo>
                    <a:pt x="486359" y="64325"/>
                  </a:lnTo>
                  <a:close/>
                </a:path>
                <a:path w="701675" h="373380">
                  <a:moveTo>
                    <a:pt x="499808" y="56578"/>
                  </a:moveTo>
                  <a:lnTo>
                    <a:pt x="499783" y="56451"/>
                  </a:lnTo>
                  <a:lnTo>
                    <a:pt x="491680" y="51752"/>
                  </a:lnTo>
                  <a:lnTo>
                    <a:pt x="491477" y="51727"/>
                  </a:lnTo>
                  <a:lnTo>
                    <a:pt x="491324" y="51752"/>
                  </a:lnTo>
                  <a:lnTo>
                    <a:pt x="484047" y="55918"/>
                  </a:lnTo>
                  <a:lnTo>
                    <a:pt x="483908" y="56070"/>
                  </a:lnTo>
                  <a:lnTo>
                    <a:pt x="483895" y="56197"/>
                  </a:lnTo>
                  <a:lnTo>
                    <a:pt x="492023" y="60896"/>
                  </a:lnTo>
                  <a:lnTo>
                    <a:pt x="492264" y="60921"/>
                  </a:lnTo>
                  <a:lnTo>
                    <a:pt x="492493" y="60871"/>
                  </a:lnTo>
                  <a:lnTo>
                    <a:pt x="499668" y="56730"/>
                  </a:lnTo>
                  <a:lnTo>
                    <a:pt x="499808" y="56578"/>
                  </a:lnTo>
                  <a:close/>
                </a:path>
                <a:path w="701675" h="373380">
                  <a:moveTo>
                    <a:pt x="574662" y="89496"/>
                  </a:moveTo>
                  <a:lnTo>
                    <a:pt x="543280" y="71145"/>
                  </a:lnTo>
                  <a:lnTo>
                    <a:pt x="541134" y="70624"/>
                  </a:lnTo>
                  <a:lnTo>
                    <a:pt x="498513" y="95097"/>
                  </a:lnTo>
                  <a:lnTo>
                    <a:pt x="498551" y="95859"/>
                  </a:lnTo>
                  <a:lnTo>
                    <a:pt x="530110" y="114312"/>
                  </a:lnTo>
                  <a:lnTo>
                    <a:pt x="532714" y="114541"/>
                  </a:lnTo>
                  <a:lnTo>
                    <a:pt x="574662" y="90284"/>
                  </a:lnTo>
                  <a:lnTo>
                    <a:pt x="574662" y="89496"/>
                  </a:lnTo>
                  <a:close/>
                </a:path>
                <a:path w="701675" h="373380">
                  <a:moveTo>
                    <a:pt x="576033" y="74714"/>
                  </a:moveTo>
                  <a:lnTo>
                    <a:pt x="575983" y="74574"/>
                  </a:lnTo>
                  <a:lnTo>
                    <a:pt x="567905" y="69900"/>
                  </a:lnTo>
                  <a:lnTo>
                    <a:pt x="567702" y="69875"/>
                  </a:lnTo>
                  <a:lnTo>
                    <a:pt x="567359" y="69964"/>
                  </a:lnTo>
                  <a:lnTo>
                    <a:pt x="560336" y="74015"/>
                  </a:lnTo>
                  <a:lnTo>
                    <a:pt x="560158" y="74168"/>
                  </a:lnTo>
                  <a:lnTo>
                    <a:pt x="560133" y="74358"/>
                  </a:lnTo>
                  <a:lnTo>
                    <a:pt x="568261" y="79044"/>
                  </a:lnTo>
                  <a:lnTo>
                    <a:pt x="568464" y="79070"/>
                  </a:lnTo>
                  <a:lnTo>
                    <a:pt x="568782" y="78981"/>
                  </a:lnTo>
                  <a:lnTo>
                    <a:pt x="575830" y="74917"/>
                  </a:lnTo>
                  <a:lnTo>
                    <a:pt x="576033" y="74714"/>
                  </a:lnTo>
                  <a:close/>
                </a:path>
                <a:path w="701675" h="373380">
                  <a:moveTo>
                    <a:pt x="582904" y="133032"/>
                  </a:moveTo>
                  <a:lnTo>
                    <a:pt x="582853" y="132867"/>
                  </a:lnTo>
                  <a:lnTo>
                    <a:pt x="574776" y="128193"/>
                  </a:lnTo>
                  <a:lnTo>
                    <a:pt x="574573" y="128168"/>
                  </a:lnTo>
                  <a:lnTo>
                    <a:pt x="574344" y="128206"/>
                  </a:lnTo>
                  <a:lnTo>
                    <a:pt x="574192" y="128308"/>
                  </a:lnTo>
                  <a:lnTo>
                    <a:pt x="567220" y="132308"/>
                  </a:lnTo>
                  <a:lnTo>
                    <a:pt x="567029" y="132461"/>
                  </a:lnTo>
                  <a:lnTo>
                    <a:pt x="567004" y="132638"/>
                  </a:lnTo>
                  <a:lnTo>
                    <a:pt x="575119" y="137337"/>
                  </a:lnTo>
                  <a:lnTo>
                    <a:pt x="575373" y="137363"/>
                  </a:lnTo>
                  <a:lnTo>
                    <a:pt x="582663" y="133223"/>
                  </a:lnTo>
                  <a:lnTo>
                    <a:pt x="582904" y="133032"/>
                  </a:lnTo>
                  <a:close/>
                </a:path>
                <a:path w="701675" h="373380">
                  <a:moveTo>
                    <a:pt x="596353" y="125222"/>
                  </a:moveTo>
                  <a:lnTo>
                    <a:pt x="596303" y="125095"/>
                  </a:lnTo>
                  <a:lnTo>
                    <a:pt x="588225" y="120421"/>
                  </a:lnTo>
                  <a:lnTo>
                    <a:pt x="588022" y="120396"/>
                  </a:lnTo>
                  <a:lnTo>
                    <a:pt x="587654" y="120497"/>
                  </a:lnTo>
                  <a:lnTo>
                    <a:pt x="580656" y="124536"/>
                  </a:lnTo>
                  <a:lnTo>
                    <a:pt x="580478" y="124688"/>
                  </a:lnTo>
                  <a:lnTo>
                    <a:pt x="580453" y="124866"/>
                  </a:lnTo>
                  <a:lnTo>
                    <a:pt x="588568" y="129565"/>
                  </a:lnTo>
                  <a:lnTo>
                    <a:pt x="588822" y="129590"/>
                  </a:lnTo>
                  <a:lnTo>
                    <a:pt x="596112" y="125450"/>
                  </a:lnTo>
                  <a:lnTo>
                    <a:pt x="596353" y="125222"/>
                  </a:lnTo>
                  <a:close/>
                </a:path>
                <a:path w="701675" h="373380">
                  <a:moveTo>
                    <a:pt x="610044" y="117373"/>
                  </a:moveTo>
                  <a:lnTo>
                    <a:pt x="609981" y="117081"/>
                  </a:lnTo>
                  <a:lnTo>
                    <a:pt x="601992" y="112471"/>
                  </a:lnTo>
                  <a:lnTo>
                    <a:pt x="601802" y="112445"/>
                  </a:lnTo>
                  <a:lnTo>
                    <a:pt x="601433" y="112547"/>
                  </a:lnTo>
                  <a:lnTo>
                    <a:pt x="593598" y="117081"/>
                  </a:lnTo>
                  <a:lnTo>
                    <a:pt x="593559" y="117436"/>
                  </a:lnTo>
                  <a:lnTo>
                    <a:pt x="601573" y="122059"/>
                  </a:lnTo>
                  <a:lnTo>
                    <a:pt x="601700" y="122097"/>
                  </a:lnTo>
                  <a:lnTo>
                    <a:pt x="601903" y="122059"/>
                  </a:lnTo>
                  <a:lnTo>
                    <a:pt x="602094" y="121983"/>
                  </a:lnTo>
                  <a:lnTo>
                    <a:pt x="609917" y="117487"/>
                  </a:lnTo>
                  <a:lnTo>
                    <a:pt x="610044" y="117373"/>
                  </a:lnTo>
                  <a:close/>
                </a:path>
                <a:path w="701675" h="373380">
                  <a:moveTo>
                    <a:pt x="618413" y="101650"/>
                  </a:moveTo>
                  <a:lnTo>
                    <a:pt x="610323" y="96977"/>
                  </a:lnTo>
                  <a:lnTo>
                    <a:pt x="610120" y="96951"/>
                  </a:lnTo>
                  <a:lnTo>
                    <a:pt x="609942" y="96977"/>
                  </a:lnTo>
                  <a:lnTo>
                    <a:pt x="609777" y="97040"/>
                  </a:lnTo>
                  <a:lnTo>
                    <a:pt x="602640" y="101168"/>
                  </a:lnTo>
                  <a:lnTo>
                    <a:pt x="602564" y="101422"/>
                  </a:lnTo>
                  <a:lnTo>
                    <a:pt x="610768" y="106159"/>
                  </a:lnTo>
                  <a:lnTo>
                    <a:pt x="611124" y="106095"/>
                  </a:lnTo>
                  <a:lnTo>
                    <a:pt x="618363" y="101917"/>
                  </a:lnTo>
                  <a:lnTo>
                    <a:pt x="618413" y="101650"/>
                  </a:lnTo>
                  <a:close/>
                </a:path>
                <a:path w="701675" h="373380">
                  <a:moveTo>
                    <a:pt x="701484" y="208749"/>
                  </a:moveTo>
                  <a:lnTo>
                    <a:pt x="694309" y="204533"/>
                  </a:lnTo>
                  <a:lnTo>
                    <a:pt x="694169" y="204482"/>
                  </a:lnTo>
                  <a:lnTo>
                    <a:pt x="693801" y="204406"/>
                  </a:lnTo>
                  <a:lnTo>
                    <a:pt x="693534" y="204533"/>
                  </a:lnTo>
                  <a:lnTo>
                    <a:pt x="685584" y="209130"/>
                  </a:lnTo>
                  <a:lnTo>
                    <a:pt x="685634" y="209321"/>
                  </a:lnTo>
                  <a:lnTo>
                    <a:pt x="685787" y="209448"/>
                  </a:lnTo>
                  <a:lnTo>
                    <a:pt x="692937" y="213563"/>
                  </a:lnTo>
                  <a:lnTo>
                    <a:pt x="693280" y="213601"/>
                  </a:lnTo>
                  <a:lnTo>
                    <a:pt x="701471" y="208902"/>
                  </a:lnTo>
                  <a:lnTo>
                    <a:pt x="701484" y="208749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8886095" y="1657352"/>
              <a:ext cx="44450" cy="25400"/>
            </a:xfrm>
            <a:custGeom>
              <a:avLst/>
              <a:gdLst/>
              <a:ahLst/>
              <a:cxnLst/>
              <a:rect l="l" t="t" r="r" b="b"/>
              <a:pathLst>
                <a:path w="44450" h="25400">
                  <a:moveTo>
                    <a:pt x="30467" y="0"/>
                  </a:moveTo>
                  <a:lnTo>
                    <a:pt x="29108" y="88"/>
                  </a:lnTo>
                  <a:lnTo>
                    <a:pt x="279" y="16738"/>
                  </a:lnTo>
                  <a:lnTo>
                    <a:pt x="0" y="17043"/>
                  </a:lnTo>
                  <a:lnTo>
                    <a:pt x="25" y="17373"/>
                  </a:lnTo>
                  <a:lnTo>
                    <a:pt x="13233" y="25069"/>
                  </a:lnTo>
                  <a:lnTo>
                    <a:pt x="13919" y="25247"/>
                  </a:lnTo>
                  <a:lnTo>
                    <a:pt x="43535" y="8432"/>
                  </a:lnTo>
                  <a:lnTo>
                    <a:pt x="43853" y="7848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97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8674418" y="1540878"/>
              <a:ext cx="278130" cy="154940"/>
            </a:xfrm>
            <a:custGeom>
              <a:avLst/>
              <a:gdLst/>
              <a:ahLst/>
              <a:cxnLst/>
              <a:rect l="l" t="t" r="r" b="b"/>
              <a:pathLst>
                <a:path w="278129" h="154939">
                  <a:moveTo>
                    <a:pt x="27317" y="74295"/>
                  </a:moveTo>
                  <a:lnTo>
                    <a:pt x="27076" y="74002"/>
                  </a:lnTo>
                  <a:lnTo>
                    <a:pt x="26606" y="73850"/>
                  </a:lnTo>
                  <a:lnTo>
                    <a:pt x="7785" y="70916"/>
                  </a:lnTo>
                  <a:lnTo>
                    <a:pt x="7010" y="70904"/>
                  </a:lnTo>
                  <a:lnTo>
                    <a:pt x="6565" y="71081"/>
                  </a:lnTo>
                  <a:lnTo>
                    <a:pt x="0" y="85204"/>
                  </a:lnTo>
                  <a:lnTo>
                    <a:pt x="0" y="85344"/>
                  </a:lnTo>
                  <a:lnTo>
                    <a:pt x="546" y="85674"/>
                  </a:lnTo>
                  <a:lnTo>
                    <a:pt x="19519" y="88633"/>
                  </a:lnTo>
                  <a:lnTo>
                    <a:pt x="20599" y="88569"/>
                  </a:lnTo>
                  <a:lnTo>
                    <a:pt x="20764" y="88417"/>
                  </a:lnTo>
                  <a:lnTo>
                    <a:pt x="27317" y="74295"/>
                  </a:lnTo>
                  <a:close/>
                </a:path>
                <a:path w="278129" h="154939">
                  <a:moveTo>
                    <a:pt x="52768" y="77635"/>
                  </a:moveTo>
                  <a:lnTo>
                    <a:pt x="52539" y="77470"/>
                  </a:lnTo>
                  <a:lnTo>
                    <a:pt x="41783" y="75780"/>
                  </a:lnTo>
                  <a:lnTo>
                    <a:pt x="41325" y="75768"/>
                  </a:lnTo>
                  <a:lnTo>
                    <a:pt x="41084" y="75857"/>
                  </a:lnTo>
                  <a:lnTo>
                    <a:pt x="38125" y="82245"/>
                  </a:lnTo>
                  <a:lnTo>
                    <a:pt x="38227" y="82384"/>
                  </a:lnTo>
                  <a:lnTo>
                    <a:pt x="38430" y="82461"/>
                  </a:lnTo>
                  <a:lnTo>
                    <a:pt x="49136" y="84124"/>
                  </a:lnTo>
                  <a:lnTo>
                    <a:pt x="49453" y="84150"/>
                  </a:lnTo>
                  <a:lnTo>
                    <a:pt x="49644" y="84124"/>
                  </a:lnTo>
                  <a:lnTo>
                    <a:pt x="49784" y="84074"/>
                  </a:lnTo>
                  <a:lnTo>
                    <a:pt x="52768" y="77635"/>
                  </a:lnTo>
                  <a:close/>
                </a:path>
                <a:path w="278129" h="154939">
                  <a:moveTo>
                    <a:pt x="62611" y="49644"/>
                  </a:moveTo>
                  <a:lnTo>
                    <a:pt x="62547" y="49250"/>
                  </a:lnTo>
                  <a:lnTo>
                    <a:pt x="61976" y="48920"/>
                  </a:lnTo>
                  <a:lnTo>
                    <a:pt x="27914" y="43649"/>
                  </a:lnTo>
                  <a:lnTo>
                    <a:pt x="26962" y="43878"/>
                  </a:lnTo>
                  <a:lnTo>
                    <a:pt x="20777" y="56908"/>
                  </a:lnTo>
                  <a:lnTo>
                    <a:pt x="20713" y="57150"/>
                  </a:lnTo>
                  <a:lnTo>
                    <a:pt x="21018" y="57645"/>
                  </a:lnTo>
                  <a:lnTo>
                    <a:pt x="55600" y="63055"/>
                  </a:lnTo>
                  <a:lnTo>
                    <a:pt x="56464" y="62738"/>
                  </a:lnTo>
                  <a:lnTo>
                    <a:pt x="62611" y="49644"/>
                  </a:lnTo>
                  <a:close/>
                </a:path>
                <a:path w="278129" h="154939">
                  <a:moveTo>
                    <a:pt x="66941" y="34074"/>
                  </a:moveTo>
                  <a:lnTo>
                    <a:pt x="66814" y="33947"/>
                  </a:lnTo>
                  <a:lnTo>
                    <a:pt x="55791" y="32245"/>
                  </a:lnTo>
                  <a:lnTo>
                    <a:pt x="55638" y="32346"/>
                  </a:lnTo>
                  <a:lnTo>
                    <a:pt x="55384" y="32600"/>
                  </a:lnTo>
                  <a:lnTo>
                    <a:pt x="50977" y="42075"/>
                  </a:lnTo>
                  <a:lnTo>
                    <a:pt x="50952" y="42227"/>
                  </a:lnTo>
                  <a:lnTo>
                    <a:pt x="50990" y="42494"/>
                  </a:lnTo>
                  <a:lnTo>
                    <a:pt x="62052" y="44234"/>
                  </a:lnTo>
                  <a:lnTo>
                    <a:pt x="62255" y="44157"/>
                  </a:lnTo>
                  <a:lnTo>
                    <a:pt x="62471" y="43942"/>
                  </a:lnTo>
                  <a:lnTo>
                    <a:pt x="66878" y="34505"/>
                  </a:lnTo>
                  <a:lnTo>
                    <a:pt x="66941" y="34290"/>
                  </a:lnTo>
                  <a:lnTo>
                    <a:pt x="66941" y="34074"/>
                  </a:lnTo>
                  <a:close/>
                </a:path>
                <a:path w="278129" h="154939">
                  <a:moveTo>
                    <a:pt x="111633" y="4724"/>
                  </a:moveTo>
                  <a:lnTo>
                    <a:pt x="103530" y="25"/>
                  </a:lnTo>
                  <a:lnTo>
                    <a:pt x="103327" y="0"/>
                  </a:lnTo>
                  <a:lnTo>
                    <a:pt x="102971" y="101"/>
                  </a:lnTo>
                  <a:lnTo>
                    <a:pt x="95973" y="4140"/>
                  </a:lnTo>
                  <a:lnTo>
                    <a:pt x="95796" y="4279"/>
                  </a:lnTo>
                  <a:lnTo>
                    <a:pt x="95758" y="4470"/>
                  </a:lnTo>
                  <a:lnTo>
                    <a:pt x="103974" y="9207"/>
                  </a:lnTo>
                  <a:lnTo>
                    <a:pt x="104343" y="9144"/>
                  </a:lnTo>
                  <a:lnTo>
                    <a:pt x="111493" y="5029"/>
                  </a:lnTo>
                  <a:lnTo>
                    <a:pt x="111633" y="4724"/>
                  </a:lnTo>
                  <a:close/>
                </a:path>
                <a:path w="278129" h="154939">
                  <a:moveTo>
                    <a:pt x="129273" y="149225"/>
                  </a:moveTo>
                  <a:lnTo>
                    <a:pt x="126403" y="143065"/>
                  </a:lnTo>
                  <a:lnTo>
                    <a:pt x="126174" y="142849"/>
                  </a:lnTo>
                  <a:lnTo>
                    <a:pt x="125984" y="142824"/>
                  </a:lnTo>
                  <a:lnTo>
                    <a:pt x="114896" y="144538"/>
                  </a:lnTo>
                  <a:lnTo>
                    <a:pt x="114769" y="144894"/>
                  </a:lnTo>
                  <a:lnTo>
                    <a:pt x="117640" y="151041"/>
                  </a:lnTo>
                  <a:lnTo>
                    <a:pt x="117830" y="151231"/>
                  </a:lnTo>
                  <a:lnTo>
                    <a:pt x="117995" y="151295"/>
                  </a:lnTo>
                  <a:lnTo>
                    <a:pt x="129171" y="149567"/>
                  </a:lnTo>
                  <a:lnTo>
                    <a:pt x="129273" y="149225"/>
                  </a:lnTo>
                  <a:close/>
                </a:path>
                <a:path w="278129" h="154939">
                  <a:moveTo>
                    <a:pt x="147548" y="38150"/>
                  </a:moveTo>
                  <a:lnTo>
                    <a:pt x="147472" y="37896"/>
                  </a:lnTo>
                  <a:lnTo>
                    <a:pt x="140258" y="33718"/>
                  </a:lnTo>
                  <a:lnTo>
                    <a:pt x="139890" y="33667"/>
                  </a:lnTo>
                  <a:lnTo>
                    <a:pt x="139725" y="33718"/>
                  </a:lnTo>
                  <a:lnTo>
                    <a:pt x="131660" y="38392"/>
                  </a:lnTo>
                  <a:lnTo>
                    <a:pt x="131800" y="38658"/>
                  </a:lnTo>
                  <a:lnTo>
                    <a:pt x="138925" y="42773"/>
                  </a:lnTo>
                  <a:lnTo>
                    <a:pt x="139344" y="42862"/>
                  </a:lnTo>
                  <a:lnTo>
                    <a:pt x="147548" y="38150"/>
                  </a:lnTo>
                  <a:close/>
                </a:path>
                <a:path w="278129" h="154939">
                  <a:moveTo>
                    <a:pt x="178892" y="20256"/>
                  </a:moveTo>
                  <a:lnTo>
                    <a:pt x="170802" y="15582"/>
                  </a:lnTo>
                  <a:lnTo>
                    <a:pt x="170599" y="15557"/>
                  </a:lnTo>
                  <a:lnTo>
                    <a:pt x="170446" y="15582"/>
                  </a:lnTo>
                  <a:lnTo>
                    <a:pt x="163182" y="19761"/>
                  </a:lnTo>
                  <a:lnTo>
                    <a:pt x="163017" y="19926"/>
                  </a:lnTo>
                  <a:lnTo>
                    <a:pt x="171170" y="24726"/>
                  </a:lnTo>
                  <a:lnTo>
                    <a:pt x="171399" y="24752"/>
                  </a:lnTo>
                  <a:lnTo>
                    <a:pt x="171615" y="24701"/>
                  </a:lnTo>
                  <a:lnTo>
                    <a:pt x="178701" y="20612"/>
                  </a:lnTo>
                  <a:lnTo>
                    <a:pt x="178866" y="20523"/>
                  </a:lnTo>
                  <a:lnTo>
                    <a:pt x="178892" y="20256"/>
                  </a:lnTo>
                  <a:close/>
                </a:path>
                <a:path w="278129" h="154939">
                  <a:moveTo>
                    <a:pt x="210299" y="38430"/>
                  </a:moveTo>
                  <a:lnTo>
                    <a:pt x="202158" y="33693"/>
                  </a:lnTo>
                  <a:lnTo>
                    <a:pt x="201968" y="33667"/>
                  </a:lnTo>
                  <a:lnTo>
                    <a:pt x="201815" y="33693"/>
                  </a:lnTo>
                  <a:lnTo>
                    <a:pt x="201561" y="33782"/>
                  </a:lnTo>
                  <a:lnTo>
                    <a:pt x="194614" y="37807"/>
                  </a:lnTo>
                  <a:lnTo>
                    <a:pt x="194424" y="37960"/>
                  </a:lnTo>
                  <a:lnTo>
                    <a:pt x="194386" y="38125"/>
                  </a:lnTo>
                  <a:lnTo>
                    <a:pt x="202526" y="42837"/>
                  </a:lnTo>
                  <a:lnTo>
                    <a:pt x="202730" y="42862"/>
                  </a:lnTo>
                  <a:lnTo>
                    <a:pt x="203047" y="42773"/>
                  </a:lnTo>
                  <a:lnTo>
                    <a:pt x="210159" y="38671"/>
                  </a:lnTo>
                  <a:lnTo>
                    <a:pt x="210273" y="38519"/>
                  </a:lnTo>
                  <a:close/>
                </a:path>
                <a:path w="278129" h="154939">
                  <a:moveTo>
                    <a:pt x="241642" y="56591"/>
                  </a:moveTo>
                  <a:lnTo>
                    <a:pt x="241592" y="56464"/>
                  </a:lnTo>
                  <a:lnTo>
                    <a:pt x="233527" y="51790"/>
                  </a:lnTo>
                  <a:lnTo>
                    <a:pt x="233235" y="51765"/>
                  </a:lnTo>
                  <a:lnTo>
                    <a:pt x="225945" y="55905"/>
                  </a:lnTo>
                  <a:lnTo>
                    <a:pt x="225755" y="56057"/>
                  </a:lnTo>
                  <a:lnTo>
                    <a:pt x="225742" y="56235"/>
                  </a:lnTo>
                  <a:lnTo>
                    <a:pt x="233857" y="60934"/>
                  </a:lnTo>
                  <a:lnTo>
                    <a:pt x="234149" y="60947"/>
                  </a:lnTo>
                  <a:lnTo>
                    <a:pt x="234365" y="60871"/>
                  </a:lnTo>
                  <a:lnTo>
                    <a:pt x="241401" y="56807"/>
                  </a:lnTo>
                  <a:lnTo>
                    <a:pt x="241642" y="56591"/>
                  </a:lnTo>
                  <a:close/>
                </a:path>
                <a:path w="278129" h="154939">
                  <a:moveTo>
                    <a:pt x="259981" y="149390"/>
                  </a:moveTo>
                  <a:lnTo>
                    <a:pt x="251891" y="144716"/>
                  </a:lnTo>
                  <a:lnTo>
                    <a:pt x="251637" y="144703"/>
                  </a:lnTo>
                  <a:lnTo>
                    <a:pt x="251460" y="144767"/>
                  </a:lnTo>
                  <a:lnTo>
                    <a:pt x="243535" y="149313"/>
                  </a:lnTo>
                  <a:lnTo>
                    <a:pt x="243420" y="149669"/>
                  </a:lnTo>
                  <a:lnTo>
                    <a:pt x="251561" y="154343"/>
                  </a:lnTo>
                  <a:lnTo>
                    <a:pt x="251790" y="154305"/>
                  </a:lnTo>
                  <a:lnTo>
                    <a:pt x="252107" y="154203"/>
                  </a:lnTo>
                  <a:lnTo>
                    <a:pt x="259918" y="149669"/>
                  </a:lnTo>
                  <a:lnTo>
                    <a:pt x="259981" y="149390"/>
                  </a:lnTo>
                  <a:close/>
                </a:path>
                <a:path w="278129" h="154939">
                  <a:moveTo>
                    <a:pt x="277977" y="139052"/>
                  </a:moveTo>
                  <a:lnTo>
                    <a:pt x="269836" y="134353"/>
                  </a:lnTo>
                  <a:lnTo>
                    <a:pt x="269443" y="134366"/>
                  </a:lnTo>
                  <a:lnTo>
                    <a:pt x="261556" y="138887"/>
                  </a:lnTo>
                  <a:lnTo>
                    <a:pt x="261302" y="139115"/>
                  </a:lnTo>
                  <a:lnTo>
                    <a:pt x="269430" y="143941"/>
                  </a:lnTo>
                  <a:lnTo>
                    <a:pt x="269900" y="143903"/>
                  </a:lnTo>
                  <a:lnTo>
                    <a:pt x="270065" y="143827"/>
                  </a:lnTo>
                  <a:lnTo>
                    <a:pt x="277774" y="139369"/>
                  </a:lnTo>
                  <a:lnTo>
                    <a:pt x="277977" y="139141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8717384" y="1587953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6515" y="0"/>
                  </a:moveTo>
                  <a:lnTo>
                    <a:pt x="0" y="14046"/>
                  </a:lnTo>
                  <a:lnTo>
                    <a:pt x="4063" y="14668"/>
                  </a:lnTo>
                  <a:lnTo>
                    <a:pt x="10566" y="63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8648422" y="1642090"/>
              <a:ext cx="120014" cy="69215"/>
            </a:xfrm>
            <a:custGeom>
              <a:avLst/>
              <a:gdLst/>
              <a:ahLst/>
              <a:cxnLst/>
              <a:rect l="l" t="t" r="r" b="b"/>
              <a:pathLst>
                <a:path w="120015" h="69214">
                  <a:moveTo>
                    <a:pt x="56464" y="0"/>
                  </a:moveTo>
                  <a:lnTo>
                    <a:pt x="9893" y="25628"/>
                  </a:lnTo>
                  <a:lnTo>
                    <a:pt x="1523" y="25628"/>
                  </a:lnTo>
                  <a:lnTo>
                    <a:pt x="419" y="25933"/>
                  </a:lnTo>
                  <a:lnTo>
                    <a:pt x="0" y="26619"/>
                  </a:lnTo>
                  <a:lnTo>
                    <a:pt x="787" y="27368"/>
                  </a:lnTo>
                  <a:lnTo>
                    <a:pt x="9893" y="27495"/>
                  </a:lnTo>
                  <a:lnTo>
                    <a:pt x="12522" y="29006"/>
                  </a:lnTo>
                  <a:lnTo>
                    <a:pt x="8534" y="30556"/>
                  </a:lnTo>
                  <a:lnTo>
                    <a:pt x="8102" y="31445"/>
                  </a:lnTo>
                  <a:lnTo>
                    <a:pt x="64084" y="63957"/>
                  </a:lnTo>
                  <a:lnTo>
                    <a:pt x="66128" y="64084"/>
                  </a:lnTo>
                  <a:lnTo>
                    <a:pt x="69075" y="61645"/>
                  </a:lnTo>
                  <a:lnTo>
                    <a:pt x="71691" y="63169"/>
                  </a:lnTo>
                  <a:lnTo>
                    <a:pt x="71691" y="67995"/>
                  </a:lnTo>
                  <a:lnTo>
                    <a:pt x="72212" y="68630"/>
                  </a:lnTo>
                  <a:lnTo>
                    <a:pt x="74688" y="68427"/>
                  </a:lnTo>
                  <a:lnTo>
                    <a:pt x="74917" y="63169"/>
                  </a:lnTo>
                  <a:lnTo>
                    <a:pt x="119303" y="37528"/>
                  </a:lnTo>
                  <a:lnTo>
                    <a:pt x="119672" y="36677"/>
                  </a:lnTo>
                  <a:lnTo>
                    <a:pt x="56464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8607873" y="1423878"/>
              <a:ext cx="537845" cy="310515"/>
            </a:xfrm>
            <a:custGeom>
              <a:avLst/>
              <a:gdLst/>
              <a:ahLst/>
              <a:cxnLst/>
              <a:rect l="l" t="t" r="r" b="b"/>
              <a:pathLst>
                <a:path w="537845" h="310514">
                  <a:moveTo>
                    <a:pt x="23237" y="42672"/>
                  </a:moveTo>
                  <a:lnTo>
                    <a:pt x="173" y="81318"/>
                  </a:lnTo>
                  <a:lnTo>
                    <a:pt x="0" y="82423"/>
                  </a:lnTo>
                  <a:lnTo>
                    <a:pt x="110" y="83045"/>
                  </a:lnTo>
                  <a:lnTo>
                    <a:pt x="42680" y="91516"/>
                  </a:lnTo>
                  <a:lnTo>
                    <a:pt x="48179" y="91681"/>
                  </a:lnTo>
                  <a:lnTo>
                    <a:pt x="53666" y="91376"/>
                  </a:lnTo>
                  <a:lnTo>
                    <a:pt x="76407" y="84048"/>
                  </a:lnTo>
                  <a:lnTo>
                    <a:pt x="46960" y="84048"/>
                  </a:lnTo>
                  <a:lnTo>
                    <a:pt x="45716" y="84010"/>
                  </a:lnTo>
                  <a:lnTo>
                    <a:pt x="25408" y="76695"/>
                  </a:lnTo>
                  <a:lnTo>
                    <a:pt x="24773" y="76085"/>
                  </a:lnTo>
                  <a:lnTo>
                    <a:pt x="23757" y="74764"/>
                  </a:lnTo>
                  <a:lnTo>
                    <a:pt x="22957" y="73393"/>
                  </a:lnTo>
                  <a:lnTo>
                    <a:pt x="22386" y="72009"/>
                  </a:lnTo>
                  <a:lnTo>
                    <a:pt x="22056" y="70573"/>
                  </a:lnTo>
                  <a:lnTo>
                    <a:pt x="22144" y="67691"/>
                  </a:lnTo>
                  <a:lnTo>
                    <a:pt x="47798" y="54724"/>
                  </a:lnTo>
                  <a:lnTo>
                    <a:pt x="76439" y="54724"/>
                  </a:lnTo>
                  <a:lnTo>
                    <a:pt x="76043" y="54432"/>
                  </a:lnTo>
                  <a:lnTo>
                    <a:pt x="24735" y="42799"/>
                  </a:lnTo>
                  <a:lnTo>
                    <a:pt x="23237" y="42672"/>
                  </a:lnTo>
                  <a:close/>
                </a:path>
                <a:path w="537845" h="310514">
                  <a:moveTo>
                    <a:pt x="76439" y="54724"/>
                  </a:moveTo>
                  <a:lnTo>
                    <a:pt x="47798" y="54724"/>
                  </a:lnTo>
                  <a:lnTo>
                    <a:pt x="50275" y="54800"/>
                  </a:lnTo>
                  <a:lnTo>
                    <a:pt x="52739" y="55054"/>
                  </a:lnTo>
                  <a:lnTo>
                    <a:pt x="72666" y="70573"/>
                  </a:lnTo>
                  <a:lnTo>
                    <a:pt x="72614" y="71056"/>
                  </a:lnTo>
                  <a:lnTo>
                    <a:pt x="46960" y="84048"/>
                  </a:lnTo>
                  <a:lnTo>
                    <a:pt x="76407" y="84048"/>
                  </a:lnTo>
                  <a:lnTo>
                    <a:pt x="85938" y="69621"/>
                  </a:lnTo>
                  <a:lnTo>
                    <a:pt x="85884" y="68186"/>
                  </a:lnTo>
                  <a:lnTo>
                    <a:pt x="85492" y="65747"/>
                  </a:lnTo>
                  <a:lnTo>
                    <a:pt x="84197" y="62649"/>
                  </a:lnTo>
                  <a:lnTo>
                    <a:pt x="82177" y="59702"/>
                  </a:lnTo>
                  <a:lnTo>
                    <a:pt x="79434" y="56934"/>
                  </a:lnTo>
                  <a:lnTo>
                    <a:pt x="76439" y="54724"/>
                  </a:lnTo>
                  <a:close/>
                </a:path>
                <a:path w="537845" h="310514">
                  <a:moveTo>
                    <a:pt x="142210" y="0"/>
                  </a:moveTo>
                  <a:lnTo>
                    <a:pt x="78634" y="9740"/>
                  </a:lnTo>
                  <a:lnTo>
                    <a:pt x="73973" y="12649"/>
                  </a:lnTo>
                  <a:lnTo>
                    <a:pt x="73984" y="13919"/>
                  </a:lnTo>
                  <a:lnTo>
                    <a:pt x="98395" y="45796"/>
                  </a:lnTo>
                  <a:lnTo>
                    <a:pt x="119096" y="49657"/>
                  </a:lnTo>
                  <a:lnTo>
                    <a:pt x="124621" y="49530"/>
                  </a:lnTo>
                  <a:lnTo>
                    <a:pt x="149172" y="42037"/>
                  </a:lnTo>
                  <a:lnTo>
                    <a:pt x="120557" y="42037"/>
                  </a:lnTo>
                  <a:lnTo>
                    <a:pt x="118068" y="41973"/>
                  </a:lnTo>
                  <a:lnTo>
                    <a:pt x="94780" y="27914"/>
                  </a:lnTo>
                  <a:lnTo>
                    <a:pt x="94839" y="26174"/>
                  </a:lnTo>
                  <a:lnTo>
                    <a:pt x="119731" y="12700"/>
                  </a:lnTo>
                  <a:lnTo>
                    <a:pt x="153321" y="12700"/>
                  </a:lnTo>
                  <a:lnTo>
                    <a:pt x="148700" y="2743"/>
                  </a:lnTo>
                  <a:lnTo>
                    <a:pt x="143683" y="50"/>
                  </a:lnTo>
                  <a:lnTo>
                    <a:pt x="142210" y="0"/>
                  </a:lnTo>
                  <a:close/>
                </a:path>
                <a:path w="537845" h="310514">
                  <a:moveTo>
                    <a:pt x="153321" y="12700"/>
                  </a:moveTo>
                  <a:lnTo>
                    <a:pt x="119731" y="12700"/>
                  </a:lnTo>
                  <a:lnTo>
                    <a:pt x="122220" y="12763"/>
                  </a:lnTo>
                  <a:lnTo>
                    <a:pt x="124684" y="12941"/>
                  </a:lnTo>
                  <a:lnTo>
                    <a:pt x="145449" y="28562"/>
                  </a:lnTo>
                  <a:lnTo>
                    <a:pt x="145131" y="29997"/>
                  </a:lnTo>
                  <a:lnTo>
                    <a:pt x="120557" y="42037"/>
                  </a:lnTo>
                  <a:lnTo>
                    <a:pt x="149172" y="42037"/>
                  </a:lnTo>
                  <a:lnTo>
                    <a:pt x="158652" y="28562"/>
                  </a:lnTo>
                  <a:lnTo>
                    <a:pt x="158624" y="26174"/>
                  </a:lnTo>
                  <a:lnTo>
                    <a:pt x="158500" y="24739"/>
                  </a:lnTo>
                  <a:lnTo>
                    <a:pt x="157476" y="21653"/>
                  </a:lnTo>
                  <a:lnTo>
                    <a:pt x="153321" y="12700"/>
                  </a:lnTo>
                  <a:close/>
                </a:path>
                <a:path w="537845" h="310514">
                  <a:moveTo>
                    <a:pt x="418677" y="260870"/>
                  </a:moveTo>
                  <a:lnTo>
                    <a:pt x="380881" y="276301"/>
                  </a:lnTo>
                  <a:lnTo>
                    <a:pt x="379040" y="282917"/>
                  </a:lnTo>
                  <a:lnTo>
                    <a:pt x="379281" y="285775"/>
                  </a:lnTo>
                  <a:lnTo>
                    <a:pt x="395563" y="310515"/>
                  </a:lnTo>
                  <a:lnTo>
                    <a:pt x="396871" y="310400"/>
                  </a:lnTo>
                  <a:lnTo>
                    <a:pt x="459151" y="300774"/>
                  </a:lnTo>
                  <a:lnTo>
                    <a:pt x="460409" y="300507"/>
                  </a:lnTo>
                  <a:lnTo>
                    <a:pt x="461564" y="300062"/>
                  </a:lnTo>
                  <a:lnTo>
                    <a:pt x="463809" y="297802"/>
                  </a:lnTo>
                  <a:lnTo>
                    <a:pt x="418054" y="297802"/>
                  </a:lnTo>
                  <a:lnTo>
                    <a:pt x="415565" y="297764"/>
                  </a:lnTo>
                  <a:lnTo>
                    <a:pt x="392324" y="284099"/>
                  </a:lnTo>
                  <a:lnTo>
                    <a:pt x="392324" y="281952"/>
                  </a:lnTo>
                  <a:lnTo>
                    <a:pt x="417229" y="268503"/>
                  </a:lnTo>
                  <a:lnTo>
                    <a:pt x="446658" y="268503"/>
                  </a:lnTo>
                  <a:lnTo>
                    <a:pt x="443632" y="266661"/>
                  </a:lnTo>
                  <a:lnTo>
                    <a:pt x="439378" y="264718"/>
                  </a:lnTo>
                  <a:lnTo>
                    <a:pt x="434564" y="263105"/>
                  </a:lnTo>
                  <a:lnTo>
                    <a:pt x="429510" y="261924"/>
                  </a:lnTo>
                  <a:lnTo>
                    <a:pt x="424150" y="261175"/>
                  </a:lnTo>
                  <a:lnTo>
                    <a:pt x="418677" y="260870"/>
                  </a:lnTo>
                  <a:close/>
                </a:path>
                <a:path w="537845" h="310514">
                  <a:moveTo>
                    <a:pt x="446658" y="268503"/>
                  </a:moveTo>
                  <a:lnTo>
                    <a:pt x="417229" y="268503"/>
                  </a:lnTo>
                  <a:lnTo>
                    <a:pt x="419705" y="268541"/>
                  </a:lnTo>
                  <a:lnTo>
                    <a:pt x="420937" y="268643"/>
                  </a:lnTo>
                  <a:lnTo>
                    <a:pt x="442959" y="284353"/>
                  </a:lnTo>
                  <a:lnTo>
                    <a:pt x="442629" y="285775"/>
                  </a:lnTo>
                  <a:lnTo>
                    <a:pt x="428849" y="296278"/>
                  </a:lnTo>
                  <a:lnTo>
                    <a:pt x="427744" y="296608"/>
                  </a:lnTo>
                  <a:lnTo>
                    <a:pt x="425408" y="297116"/>
                  </a:lnTo>
                  <a:lnTo>
                    <a:pt x="423007" y="297497"/>
                  </a:lnTo>
                  <a:lnTo>
                    <a:pt x="420543" y="297713"/>
                  </a:lnTo>
                  <a:lnTo>
                    <a:pt x="418054" y="297802"/>
                  </a:lnTo>
                  <a:lnTo>
                    <a:pt x="463809" y="297802"/>
                  </a:lnTo>
                  <a:lnTo>
                    <a:pt x="447493" y="269011"/>
                  </a:lnTo>
                  <a:lnTo>
                    <a:pt x="446658" y="268503"/>
                  </a:lnTo>
                  <a:close/>
                </a:path>
                <a:path w="537845" h="310514">
                  <a:moveTo>
                    <a:pt x="489593" y="218833"/>
                  </a:moveTo>
                  <a:lnTo>
                    <a:pt x="453110" y="235331"/>
                  </a:lnTo>
                  <a:lnTo>
                    <a:pt x="451907" y="242316"/>
                  </a:lnTo>
                  <a:lnTo>
                    <a:pt x="452281" y="244767"/>
                  </a:lnTo>
                  <a:lnTo>
                    <a:pt x="513063" y="267728"/>
                  </a:lnTo>
                  <a:lnTo>
                    <a:pt x="514549" y="267868"/>
                  </a:lnTo>
                  <a:lnTo>
                    <a:pt x="516060" y="267779"/>
                  </a:lnTo>
                  <a:lnTo>
                    <a:pt x="525296" y="255714"/>
                  </a:lnTo>
                  <a:lnTo>
                    <a:pt x="490000" y="255714"/>
                  </a:lnTo>
                  <a:lnTo>
                    <a:pt x="488755" y="255676"/>
                  </a:lnTo>
                  <a:lnTo>
                    <a:pt x="465247" y="242316"/>
                  </a:lnTo>
                  <a:lnTo>
                    <a:pt x="465324" y="239483"/>
                  </a:lnTo>
                  <a:lnTo>
                    <a:pt x="465730" y="238061"/>
                  </a:lnTo>
                  <a:lnTo>
                    <a:pt x="466378" y="236677"/>
                  </a:lnTo>
                  <a:lnTo>
                    <a:pt x="467264" y="235305"/>
                  </a:lnTo>
                  <a:lnTo>
                    <a:pt x="467800" y="234696"/>
                  </a:lnTo>
                  <a:lnTo>
                    <a:pt x="468334" y="234048"/>
                  </a:lnTo>
                  <a:lnTo>
                    <a:pt x="490813" y="226580"/>
                  </a:lnTo>
                  <a:lnTo>
                    <a:pt x="537115" y="226580"/>
                  </a:lnTo>
                  <a:lnTo>
                    <a:pt x="536520" y="225996"/>
                  </a:lnTo>
                  <a:lnTo>
                    <a:pt x="495118" y="219011"/>
                  </a:lnTo>
                  <a:lnTo>
                    <a:pt x="489593" y="218833"/>
                  </a:lnTo>
                  <a:close/>
                </a:path>
                <a:path w="537845" h="310514">
                  <a:moveTo>
                    <a:pt x="537115" y="226580"/>
                  </a:moveTo>
                  <a:lnTo>
                    <a:pt x="490813" y="226580"/>
                  </a:lnTo>
                  <a:lnTo>
                    <a:pt x="493276" y="226669"/>
                  </a:lnTo>
                  <a:lnTo>
                    <a:pt x="495753" y="226898"/>
                  </a:lnTo>
                  <a:lnTo>
                    <a:pt x="515546" y="242316"/>
                  </a:lnTo>
                  <a:lnTo>
                    <a:pt x="515489" y="242811"/>
                  </a:lnTo>
                  <a:lnTo>
                    <a:pt x="490000" y="255714"/>
                  </a:lnTo>
                  <a:lnTo>
                    <a:pt x="525296" y="255714"/>
                  </a:lnTo>
                  <a:lnTo>
                    <a:pt x="537612" y="229196"/>
                  </a:lnTo>
                  <a:lnTo>
                    <a:pt x="537685" y="228892"/>
                  </a:lnTo>
                  <a:lnTo>
                    <a:pt x="537688" y="227469"/>
                  </a:lnTo>
                  <a:lnTo>
                    <a:pt x="537205" y="22666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300464" y="1471917"/>
              <a:ext cx="48895" cy="28575"/>
            </a:xfrm>
            <a:custGeom>
              <a:avLst/>
              <a:gdLst/>
              <a:ahLst/>
              <a:cxnLst/>
              <a:rect l="l" t="t" r="r" b="b"/>
              <a:pathLst>
                <a:path w="48895" h="28575">
                  <a:moveTo>
                    <a:pt x="21526" y="0"/>
                  </a:moveTo>
                  <a:lnTo>
                    <a:pt x="241" y="12064"/>
                  </a:lnTo>
                  <a:lnTo>
                    <a:pt x="0" y="12623"/>
                  </a:lnTo>
                  <a:lnTo>
                    <a:pt x="26504" y="28054"/>
                  </a:lnTo>
                  <a:lnTo>
                    <a:pt x="27000" y="28155"/>
                  </a:lnTo>
                  <a:lnTo>
                    <a:pt x="48539" y="16065"/>
                  </a:lnTo>
                  <a:lnTo>
                    <a:pt x="48793" y="15633"/>
                  </a:lnTo>
                  <a:lnTo>
                    <a:pt x="48590" y="15278"/>
                  </a:lnTo>
                  <a:lnTo>
                    <a:pt x="22263" y="76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E3DC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6627" y="1475117"/>
              <a:ext cx="360236" cy="208006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8868550" y="1407667"/>
              <a:ext cx="335280" cy="176530"/>
            </a:xfrm>
            <a:custGeom>
              <a:avLst/>
              <a:gdLst/>
              <a:ahLst/>
              <a:cxnLst/>
              <a:rect l="l" t="t" r="r" b="b"/>
              <a:pathLst>
                <a:path w="335279" h="176530">
                  <a:moveTo>
                    <a:pt x="40614" y="13957"/>
                  </a:moveTo>
                  <a:lnTo>
                    <a:pt x="24536" y="203"/>
                  </a:lnTo>
                  <a:lnTo>
                    <a:pt x="24371" y="63"/>
                  </a:lnTo>
                  <a:lnTo>
                    <a:pt x="24104" y="0"/>
                  </a:lnTo>
                  <a:lnTo>
                    <a:pt x="0" y="9410"/>
                  </a:lnTo>
                  <a:lnTo>
                    <a:pt x="0" y="9563"/>
                  </a:lnTo>
                  <a:lnTo>
                    <a:pt x="16243" y="23456"/>
                  </a:lnTo>
                  <a:lnTo>
                    <a:pt x="16522" y="23520"/>
                  </a:lnTo>
                  <a:lnTo>
                    <a:pt x="40601" y="14122"/>
                  </a:lnTo>
                  <a:lnTo>
                    <a:pt x="40614" y="13957"/>
                  </a:lnTo>
                  <a:close/>
                </a:path>
                <a:path w="335279" h="176530">
                  <a:moveTo>
                    <a:pt x="284264" y="23914"/>
                  </a:moveTo>
                  <a:lnTo>
                    <a:pt x="263740" y="12065"/>
                  </a:lnTo>
                  <a:lnTo>
                    <a:pt x="263436" y="12090"/>
                  </a:lnTo>
                  <a:lnTo>
                    <a:pt x="242912" y="23939"/>
                  </a:lnTo>
                  <a:lnTo>
                    <a:pt x="242900" y="24130"/>
                  </a:lnTo>
                  <a:lnTo>
                    <a:pt x="263410" y="35966"/>
                  </a:lnTo>
                  <a:lnTo>
                    <a:pt x="263715" y="35953"/>
                  </a:lnTo>
                  <a:lnTo>
                    <a:pt x="284035" y="24218"/>
                  </a:lnTo>
                  <a:lnTo>
                    <a:pt x="284238" y="24091"/>
                  </a:lnTo>
                  <a:lnTo>
                    <a:pt x="284264" y="23914"/>
                  </a:lnTo>
                  <a:close/>
                </a:path>
                <a:path w="335279" h="176530">
                  <a:moveTo>
                    <a:pt x="305320" y="162585"/>
                  </a:moveTo>
                  <a:lnTo>
                    <a:pt x="305282" y="162407"/>
                  </a:lnTo>
                  <a:lnTo>
                    <a:pt x="281343" y="152895"/>
                  </a:lnTo>
                  <a:lnTo>
                    <a:pt x="281025" y="152933"/>
                  </a:lnTo>
                  <a:lnTo>
                    <a:pt x="264617" y="166700"/>
                  </a:lnTo>
                  <a:lnTo>
                    <a:pt x="264680" y="166890"/>
                  </a:lnTo>
                  <a:lnTo>
                    <a:pt x="288378" y="176301"/>
                  </a:lnTo>
                  <a:lnTo>
                    <a:pt x="288607" y="176390"/>
                  </a:lnTo>
                  <a:lnTo>
                    <a:pt x="288899" y="176364"/>
                  </a:lnTo>
                  <a:lnTo>
                    <a:pt x="305320" y="162585"/>
                  </a:lnTo>
                  <a:close/>
                </a:path>
                <a:path w="335279" h="176530">
                  <a:moveTo>
                    <a:pt x="321081" y="59207"/>
                  </a:moveTo>
                  <a:lnTo>
                    <a:pt x="308762" y="44069"/>
                  </a:lnTo>
                  <a:lnTo>
                    <a:pt x="308495" y="44005"/>
                  </a:lnTo>
                  <a:lnTo>
                    <a:pt x="282130" y="51142"/>
                  </a:lnTo>
                  <a:lnTo>
                    <a:pt x="282054" y="51308"/>
                  </a:lnTo>
                  <a:lnTo>
                    <a:pt x="294360" y="66433"/>
                  </a:lnTo>
                  <a:lnTo>
                    <a:pt x="294627" y="66509"/>
                  </a:lnTo>
                  <a:lnTo>
                    <a:pt x="320789" y="59423"/>
                  </a:lnTo>
                  <a:lnTo>
                    <a:pt x="320992" y="59372"/>
                  </a:lnTo>
                  <a:lnTo>
                    <a:pt x="321081" y="59207"/>
                  </a:lnTo>
                  <a:close/>
                </a:path>
                <a:path w="335279" h="176530">
                  <a:moveTo>
                    <a:pt x="330669" y="124040"/>
                  </a:moveTo>
                  <a:lnTo>
                    <a:pt x="330581" y="123888"/>
                  </a:lnTo>
                  <a:lnTo>
                    <a:pt x="302336" y="119646"/>
                  </a:lnTo>
                  <a:lnTo>
                    <a:pt x="302133" y="119761"/>
                  </a:lnTo>
                  <a:lnTo>
                    <a:pt x="294868" y="135953"/>
                  </a:lnTo>
                  <a:lnTo>
                    <a:pt x="294944" y="136105"/>
                  </a:lnTo>
                  <a:lnTo>
                    <a:pt x="323024" y="140296"/>
                  </a:lnTo>
                  <a:lnTo>
                    <a:pt x="323215" y="140322"/>
                  </a:lnTo>
                  <a:lnTo>
                    <a:pt x="323392" y="140220"/>
                  </a:lnTo>
                  <a:lnTo>
                    <a:pt x="330669" y="124040"/>
                  </a:lnTo>
                  <a:close/>
                </a:path>
                <a:path w="335279" h="176530">
                  <a:moveTo>
                    <a:pt x="334949" y="99542"/>
                  </a:moveTo>
                  <a:lnTo>
                    <a:pt x="332257" y="82905"/>
                  </a:lnTo>
                  <a:lnTo>
                    <a:pt x="332092" y="82778"/>
                  </a:lnTo>
                  <a:lnTo>
                    <a:pt x="302983" y="84353"/>
                  </a:lnTo>
                  <a:lnTo>
                    <a:pt x="302882" y="84493"/>
                  </a:lnTo>
                  <a:lnTo>
                    <a:pt x="305562" y="101142"/>
                  </a:lnTo>
                  <a:lnTo>
                    <a:pt x="305727" y="101269"/>
                  </a:lnTo>
                  <a:lnTo>
                    <a:pt x="334657" y="99707"/>
                  </a:lnTo>
                  <a:lnTo>
                    <a:pt x="334822" y="99695"/>
                  </a:lnTo>
                  <a:lnTo>
                    <a:pt x="334949" y="99542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9347" y="1281480"/>
              <a:ext cx="257797" cy="256678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9058756" y="1398522"/>
              <a:ext cx="39370" cy="22860"/>
            </a:xfrm>
            <a:custGeom>
              <a:avLst/>
              <a:gdLst/>
              <a:ahLst/>
              <a:cxnLst/>
              <a:rect l="l" t="t" r="r" b="b"/>
              <a:pathLst>
                <a:path w="39370" h="22859">
                  <a:moveTo>
                    <a:pt x="12611" y="0"/>
                  </a:moveTo>
                  <a:lnTo>
                    <a:pt x="12357" y="101"/>
                  </a:lnTo>
                  <a:lnTo>
                    <a:pt x="0" y="15252"/>
                  </a:lnTo>
                  <a:lnTo>
                    <a:pt x="38" y="15417"/>
                  </a:lnTo>
                  <a:lnTo>
                    <a:pt x="26377" y="22580"/>
                  </a:lnTo>
                  <a:lnTo>
                    <a:pt x="26606" y="22478"/>
                  </a:lnTo>
                  <a:lnTo>
                    <a:pt x="38849" y="7480"/>
                  </a:lnTo>
                  <a:lnTo>
                    <a:pt x="38976" y="7327"/>
                  </a:lnTo>
                  <a:lnTo>
                    <a:pt x="38938" y="7162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930564" y="1390484"/>
              <a:ext cx="100330" cy="23495"/>
            </a:xfrm>
            <a:custGeom>
              <a:avLst/>
              <a:gdLst/>
              <a:ahLst/>
              <a:cxnLst/>
              <a:rect l="l" t="t" r="r" b="b"/>
              <a:pathLst>
                <a:path w="100329" h="23494">
                  <a:moveTo>
                    <a:pt x="35801" y="18694"/>
                  </a:moveTo>
                  <a:lnTo>
                    <a:pt x="28524" y="2641"/>
                  </a:lnTo>
                  <a:lnTo>
                    <a:pt x="28448" y="2489"/>
                  </a:lnTo>
                  <a:lnTo>
                    <a:pt x="28257" y="2362"/>
                  </a:lnTo>
                  <a:lnTo>
                    <a:pt x="76" y="6629"/>
                  </a:lnTo>
                  <a:lnTo>
                    <a:pt x="0" y="6794"/>
                  </a:lnTo>
                  <a:lnTo>
                    <a:pt x="7340" y="22999"/>
                  </a:lnTo>
                  <a:lnTo>
                    <a:pt x="7543" y="23101"/>
                  </a:lnTo>
                  <a:lnTo>
                    <a:pt x="35725" y="18846"/>
                  </a:lnTo>
                  <a:lnTo>
                    <a:pt x="35801" y="18694"/>
                  </a:lnTo>
                  <a:close/>
                </a:path>
                <a:path w="100329" h="23494">
                  <a:moveTo>
                    <a:pt x="99885" y="1714"/>
                  </a:moveTo>
                  <a:lnTo>
                    <a:pt x="99783" y="1574"/>
                  </a:lnTo>
                  <a:lnTo>
                    <a:pt x="70764" y="0"/>
                  </a:lnTo>
                  <a:lnTo>
                    <a:pt x="70612" y="127"/>
                  </a:lnTo>
                  <a:lnTo>
                    <a:pt x="67894" y="16802"/>
                  </a:lnTo>
                  <a:lnTo>
                    <a:pt x="68008" y="16954"/>
                  </a:lnTo>
                  <a:lnTo>
                    <a:pt x="97028" y="18529"/>
                  </a:lnTo>
                  <a:lnTo>
                    <a:pt x="97180" y="18389"/>
                  </a:lnTo>
                  <a:lnTo>
                    <a:pt x="99860" y="1879"/>
                  </a:lnTo>
                  <a:lnTo>
                    <a:pt x="99885" y="171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019433" y="1280589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604989" y="0"/>
                  </a:moveTo>
                  <a:lnTo>
                    <a:pt x="0" y="356844"/>
                  </a:lnTo>
                  <a:lnTo>
                    <a:pt x="0" y="593839"/>
                  </a:lnTo>
                  <a:lnTo>
                    <a:pt x="604989" y="236994"/>
                  </a:lnTo>
                  <a:lnTo>
                    <a:pt x="60498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019433" y="1280589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604989" y="0"/>
                  </a:moveTo>
                  <a:lnTo>
                    <a:pt x="0" y="356844"/>
                  </a:lnTo>
                  <a:lnTo>
                    <a:pt x="0" y="593839"/>
                  </a:lnTo>
                  <a:lnTo>
                    <a:pt x="604989" y="236994"/>
                  </a:lnTo>
                  <a:lnTo>
                    <a:pt x="604989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8411089" y="924552"/>
              <a:ext cx="609600" cy="614680"/>
            </a:xfrm>
            <a:custGeom>
              <a:avLst/>
              <a:gdLst/>
              <a:ahLst/>
              <a:cxnLst/>
              <a:rect l="l" t="t" r="r" b="b"/>
              <a:pathLst>
                <a:path w="609600" h="614680">
                  <a:moveTo>
                    <a:pt x="609028" y="0"/>
                  </a:moveTo>
                  <a:lnTo>
                    <a:pt x="0" y="359232"/>
                  </a:lnTo>
                  <a:lnTo>
                    <a:pt x="0" y="614438"/>
                  </a:lnTo>
                  <a:lnTo>
                    <a:pt x="609028" y="255193"/>
                  </a:lnTo>
                  <a:lnTo>
                    <a:pt x="60902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411089" y="924552"/>
              <a:ext cx="609600" cy="614680"/>
            </a:xfrm>
            <a:custGeom>
              <a:avLst/>
              <a:gdLst/>
              <a:ahLst/>
              <a:cxnLst/>
              <a:rect l="l" t="t" r="r" b="b"/>
              <a:pathLst>
                <a:path w="609600" h="614680">
                  <a:moveTo>
                    <a:pt x="609028" y="0"/>
                  </a:moveTo>
                  <a:lnTo>
                    <a:pt x="0" y="359232"/>
                  </a:lnTo>
                  <a:lnTo>
                    <a:pt x="0" y="614438"/>
                  </a:lnTo>
                  <a:lnTo>
                    <a:pt x="609028" y="255193"/>
                  </a:lnTo>
                  <a:lnTo>
                    <a:pt x="609028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410355" y="922497"/>
              <a:ext cx="1217295" cy="715010"/>
            </a:xfrm>
            <a:custGeom>
              <a:avLst/>
              <a:gdLst/>
              <a:ahLst/>
              <a:cxnLst/>
              <a:rect l="l" t="t" r="r" b="b"/>
              <a:pathLst>
                <a:path w="1217295" h="715010">
                  <a:moveTo>
                    <a:pt x="615378" y="0"/>
                  </a:moveTo>
                  <a:lnTo>
                    <a:pt x="0" y="357390"/>
                  </a:lnTo>
                  <a:lnTo>
                    <a:pt x="296278" y="442099"/>
                  </a:lnTo>
                  <a:lnTo>
                    <a:pt x="606145" y="714921"/>
                  </a:lnTo>
                  <a:lnTo>
                    <a:pt x="1216774" y="354749"/>
                  </a:lnTo>
                  <a:lnTo>
                    <a:pt x="901179" y="78536"/>
                  </a:lnTo>
                  <a:lnTo>
                    <a:pt x="61537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410355" y="922497"/>
              <a:ext cx="1217295" cy="715010"/>
            </a:xfrm>
            <a:custGeom>
              <a:avLst/>
              <a:gdLst/>
              <a:ahLst/>
              <a:cxnLst/>
              <a:rect l="l" t="t" r="r" b="b"/>
              <a:pathLst>
                <a:path w="1217295" h="715010">
                  <a:moveTo>
                    <a:pt x="615378" y="0"/>
                  </a:moveTo>
                  <a:lnTo>
                    <a:pt x="0" y="357390"/>
                  </a:lnTo>
                  <a:lnTo>
                    <a:pt x="296278" y="442099"/>
                  </a:lnTo>
                  <a:lnTo>
                    <a:pt x="606145" y="714921"/>
                  </a:lnTo>
                  <a:lnTo>
                    <a:pt x="1216774" y="354749"/>
                  </a:lnTo>
                  <a:lnTo>
                    <a:pt x="901179" y="78536"/>
                  </a:lnTo>
                  <a:lnTo>
                    <a:pt x="615378" y="0"/>
                  </a:lnTo>
                  <a:close/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702943" y="1000669"/>
              <a:ext cx="607695" cy="358775"/>
            </a:xfrm>
            <a:custGeom>
              <a:avLst/>
              <a:gdLst/>
              <a:ahLst/>
              <a:cxnLst/>
              <a:rect l="l" t="t" r="r" b="b"/>
              <a:pathLst>
                <a:path w="607695" h="358775">
                  <a:moveTo>
                    <a:pt x="0" y="358190"/>
                  </a:moveTo>
                  <a:lnTo>
                    <a:pt x="607250" y="0"/>
                  </a:lnTo>
                </a:path>
              </a:pathLst>
            </a:custGeom>
            <a:ln w="15417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91785" y="898777"/>
              <a:ext cx="2140654" cy="1235909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84500" y="553911"/>
              <a:ext cx="2155203" cy="1588483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7990559" y="554303"/>
              <a:ext cx="2142490" cy="1580515"/>
            </a:xfrm>
            <a:custGeom>
              <a:avLst/>
              <a:gdLst/>
              <a:ahLst/>
              <a:cxnLst/>
              <a:rect l="l" t="t" r="r" b="b"/>
              <a:pathLst>
                <a:path w="2142490" h="1580514">
                  <a:moveTo>
                    <a:pt x="1244" y="958187"/>
                  </a:moveTo>
                  <a:lnTo>
                    <a:pt x="0" y="959597"/>
                  </a:lnTo>
                  <a:lnTo>
                    <a:pt x="1947" y="905673"/>
                  </a:lnTo>
                  <a:lnTo>
                    <a:pt x="7619" y="853689"/>
                  </a:lnTo>
                  <a:lnTo>
                    <a:pt x="16886" y="803568"/>
                  </a:lnTo>
                  <a:lnTo>
                    <a:pt x="29616" y="755237"/>
                  </a:lnTo>
                  <a:lnTo>
                    <a:pt x="45678" y="708619"/>
                  </a:lnTo>
                  <a:lnTo>
                    <a:pt x="64941" y="663639"/>
                  </a:lnTo>
                  <a:lnTo>
                    <a:pt x="87274" y="620224"/>
                  </a:lnTo>
                  <a:lnTo>
                    <a:pt x="112547" y="578297"/>
                  </a:lnTo>
                  <a:lnTo>
                    <a:pt x="140628" y="537784"/>
                  </a:lnTo>
                  <a:lnTo>
                    <a:pt x="171386" y="498609"/>
                  </a:lnTo>
                  <a:lnTo>
                    <a:pt x="204691" y="460697"/>
                  </a:lnTo>
                  <a:lnTo>
                    <a:pt x="240410" y="423974"/>
                  </a:lnTo>
                  <a:lnTo>
                    <a:pt x="276737" y="389865"/>
                  </a:lnTo>
                  <a:lnTo>
                    <a:pt x="315039" y="356708"/>
                  </a:lnTo>
                  <a:lnTo>
                    <a:pt x="355204" y="324437"/>
                  </a:lnTo>
                  <a:lnTo>
                    <a:pt x="397116" y="292986"/>
                  </a:lnTo>
                  <a:lnTo>
                    <a:pt x="440661" y="262289"/>
                  </a:lnTo>
                  <a:lnTo>
                    <a:pt x="485724" y="232281"/>
                  </a:lnTo>
                  <a:lnTo>
                    <a:pt x="577818" y="176997"/>
                  </a:lnTo>
                  <a:lnTo>
                    <a:pt x="683123" y="118425"/>
                  </a:lnTo>
                  <a:lnTo>
                    <a:pt x="769716" y="71978"/>
                  </a:lnTo>
                  <a:lnTo>
                    <a:pt x="805675" y="53071"/>
                  </a:lnTo>
                  <a:lnTo>
                    <a:pt x="849334" y="35465"/>
                  </a:lnTo>
                  <a:lnTo>
                    <a:pt x="895662" y="21363"/>
                  </a:lnTo>
                  <a:lnTo>
                    <a:pt x="944068" y="10766"/>
                  </a:lnTo>
                  <a:lnTo>
                    <a:pt x="993963" y="3673"/>
                  </a:lnTo>
                  <a:lnTo>
                    <a:pt x="1044758" y="84"/>
                  </a:lnTo>
                  <a:lnTo>
                    <a:pt x="1095862" y="0"/>
                  </a:lnTo>
                  <a:lnTo>
                    <a:pt x="1146685" y="3419"/>
                  </a:lnTo>
                  <a:lnTo>
                    <a:pt x="1196638" y="10341"/>
                  </a:lnTo>
                  <a:lnTo>
                    <a:pt x="1245132" y="20768"/>
                  </a:lnTo>
                  <a:lnTo>
                    <a:pt x="1291575" y="34698"/>
                  </a:lnTo>
                  <a:lnTo>
                    <a:pt x="1335379" y="52131"/>
                  </a:lnTo>
                  <a:lnTo>
                    <a:pt x="1579668" y="185743"/>
                  </a:lnTo>
                  <a:lnTo>
                    <a:pt x="1720065" y="269014"/>
                  </a:lnTo>
                  <a:lnTo>
                    <a:pt x="1809642" y="336804"/>
                  </a:lnTo>
                  <a:lnTo>
                    <a:pt x="1901469" y="423974"/>
                  </a:lnTo>
                  <a:lnTo>
                    <a:pt x="1937186" y="460697"/>
                  </a:lnTo>
                  <a:lnTo>
                    <a:pt x="1970488" y="498609"/>
                  </a:lnTo>
                  <a:lnTo>
                    <a:pt x="2001244" y="537784"/>
                  </a:lnTo>
                  <a:lnTo>
                    <a:pt x="2029324" y="578297"/>
                  </a:lnTo>
                  <a:lnTo>
                    <a:pt x="2054596" y="620224"/>
                  </a:lnTo>
                  <a:lnTo>
                    <a:pt x="2076929" y="663639"/>
                  </a:lnTo>
                  <a:lnTo>
                    <a:pt x="2096192" y="708619"/>
                  </a:lnTo>
                  <a:lnTo>
                    <a:pt x="2112255" y="755237"/>
                  </a:lnTo>
                  <a:lnTo>
                    <a:pt x="2124986" y="803568"/>
                  </a:lnTo>
                  <a:lnTo>
                    <a:pt x="2134255" y="853689"/>
                  </a:lnTo>
                  <a:lnTo>
                    <a:pt x="2139930" y="905673"/>
                  </a:lnTo>
                  <a:lnTo>
                    <a:pt x="2141880" y="959597"/>
                  </a:lnTo>
                  <a:lnTo>
                    <a:pt x="2139979" y="999349"/>
                  </a:lnTo>
                  <a:lnTo>
                    <a:pt x="2133686" y="1039002"/>
                  </a:lnTo>
                  <a:lnTo>
                    <a:pt x="2122989" y="1078398"/>
                  </a:lnTo>
                  <a:lnTo>
                    <a:pt x="2107888" y="1117405"/>
                  </a:lnTo>
                  <a:lnTo>
                    <a:pt x="2088382" y="1155888"/>
                  </a:lnTo>
                  <a:lnTo>
                    <a:pt x="2064472" y="1193717"/>
                  </a:lnTo>
                  <a:lnTo>
                    <a:pt x="2036158" y="1230757"/>
                  </a:lnTo>
                  <a:lnTo>
                    <a:pt x="2003440" y="1266876"/>
                  </a:lnTo>
                  <a:lnTo>
                    <a:pt x="1966318" y="1301941"/>
                  </a:lnTo>
                  <a:lnTo>
                    <a:pt x="1924793" y="1335820"/>
                  </a:lnTo>
                  <a:lnTo>
                    <a:pt x="1878865" y="1368379"/>
                  </a:lnTo>
                  <a:lnTo>
                    <a:pt x="1828533" y="1399487"/>
                  </a:lnTo>
                  <a:lnTo>
                    <a:pt x="1788617" y="1421394"/>
                  </a:lnTo>
                  <a:lnTo>
                    <a:pt x="1747270" y="1441887"/>
                  </a:lnTo>
                  <a:lnTo>
                    <a:pt x="1704587" y="1460967"/>
                  </a:lnTo>
                  <a:lnTo>
                    <a:pt x="1660663" y="1478634"/>
                  </a:lnTo>
                  <a:lnTo>
                    <a:pt x="1615594" y="1494888"/>
                  </a:lnTo>
                  <a:lnTo>
                    <a:pt x="1569475" y="1509728"/>
                  </a:lnTo>
                  <a:lnTo>
                    <a:pt x="1522402" y="1523155"/>
                  </a:lnTo>
                  <a:lnTo>
                    <a:pt x="1474470" y="1535168"/>
                  </a:lnTo>
                  <a:lnTo>
                    <a:pt x="1425774" y="1545768"/>
                  </a:lnTo>
                  <a:lnTo>
                    <a:pt x="1376410" y="1554955"/>
                  </a:lnTo>
                  <a:lnTo>
                    <a:pt x="1326474" y="1562728"/>
                  </a:lnTo>
                  <a:lnTo>
                    <a:pt x="1276061" y="1569088"/>
                  </a:lnTo>
                  <a:lnTo>
                    <a:pt x="1225266" y="1574035"/>
                  </a:lnTo>
                  <a:lnTo>
                    <a:pt x="1174184" y="1577568"/>
                  </a:lnTo>
                  <a:lnTo>
                    <a:pt x="1122912" y="1579688"/>
                  </a:lnTo>
                  <a:lnTo>
                    <a:pt x="1071545" y="1580395"/>
                  </a:lnTo>
                  <a:lnTo>
                    <a:pt x="1020177" y="1579688"/>
                  </a:lnTo>
                  <a:lnTo>
                    <a:pt x="968905" y="1577568"/>
                  </a:lnTo>
                  <a:lnTo>
                    <a:pt x="917824" y="1574035"/>
                  </a:lnTo>
                  <a:lnTo>
                    <a:pt x="867029" y="1569088"/>
                  </a:lnTo>
                  <a:lnTo>
                    <a:pt x="816616" y="1562728"/>
                  </a:lnTo>
                  <a:lnTo>
                    <a:pt x="766680" y="1554955"/>
                  </a:lnTo>
                  <a:lnTo>
                    <a:pt x="717317" y="1545768"/>
                  </a:lnTo>
                  <a:lnTo>
                    <a:pt x="668622" y="1535168"/>
                  </a:lnTo>
                  <a:lnTo>
                    <a:pt x="620690" y="1523155"/>
                  </a:lnTo>
                  <a:lnTo>
                    <a:pt x="573618" y="1509728"/>
                  </a:lnTo>
                  <a:lnTo>
                    <a:pt x="527500" y="1494888"/>
                  </a:lnTo>
                  <a:lnTo>
                    <a:pt x="482431" y="1478634"/>
                  </a:lnTo>
                  <a:lnTo>
                    <a:pt x="438508" y="1460967"/>
                  </a:lnTo>
                  <a:lnTo>
                    <a:pt x="395826" y="1441887"/>
                  </a:lnTo>
                  <a:lnTo>
                    <a:pt x="354480" y="1421394"/>
                  </a:lnTo>
                  <a:lnTo>
                    <a:pt x="314566" y="1399487"/>
                  </a:lnTo>
                  <a:lnTo>
                    <a:pt x="264086" y="1368286"/>
                  </a:lnTo>
                  <a:lnTo>
                    <a:pt x="218037" y="1335625"/>
                  </a:lnTo>
                  <a:lnTo>
                    <a:pt x="176420" y="1301637"/>
                  </a:lnTo>
                  <a:lnTo>
                    <a:pt x="139233" y="1266458"/>
                  </a:lnTo>
                  <a:lnTo>
                    <a:pt x="106477" y="1230220"/>
                  </a:lnTo>
                  <a:lnTo>
                    <a:pt x="78152" y="1193058"/>
                  </a:lnTo>
                  <a:lnTo>
                    <a:pt x="54258" y="1155106"/>
                  </a:lnTo>
                  <a:lnTo>
                    <a:pt x="34794" y="1116498"/>
                  </a:lnTo>
                  <a:lnTo>
                    <a:pt x="19761" y="1077368"/>
                  </a:lnTo>
                  <a:lnTo>
                    <a:pt x="9158" y="1037850"/>
                  </a:lnTo>
                  <a:lnTo>
                    <a:pt x="2986" y="998079"/>
                  </a:lnTo>
                  <a:lnTo>
                    <a:pt x="1244" y="958187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7355" y="552547"/>
              <a:ext cx="809492" cy="467360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8657371" y="552594"/>
              <a:ext cx="809625" cy="467359"/>
            </a:xfrm>
            <a:custGeom>
              <a:avLst/>
              <a:gdLst/>
              <a:ahLst/>
              <a:cxnLst/>
              <a:rect l="l" t="t" r="r" b="b"/>
              <a:pathLst>
                <a:path w="809625" h="467359">
                  <a:moveTo>
                    <a:pt x="116276" y="67129"/>
                  </a:moveTo>
                  <a:lnTo>
                    <a:pt x="157432" y="46412"/>
                  </a:lnTo>
                  <a:lnTo>
                    <a:pt x="202061" y="29511"/>
                  </a:lnTo>
                  <a:lnTo>
                    <a:pt x="249478" y="16423"/>
                  </a:lnTo>
                  <a:lnTo>
                    <a:pt x="298998" y="7143"/>
                  </a:lnTo>
                  <a:lnTo>
                    <a:pt x="349938" y="1670"/>
                  </a:lnTo>
                  <a:lnTo>
                    <a:pt x="401613" y="0"/>
                  </a:lnTo>
                  <a:lnTo>
                    <a:pt x="453339" y="2129"/>
                  </a:lnTo>
                  <a:lnTo>
                    <a:pt x="504431" y="8056"/>
                  </a:lnTo>
                  <a:lnTo>
                    <a:pt x="554206" y="17776"/>
                  </a:lnTo>
                  <a:lnTo>
                    <a:pt x="601978" y="31287"/>
                  </a:lnTo>
                  <a:lnTo>
                    <a:pt x="647064" y="48585"/>
                  </a:lnTo>
                  <a:lnTo>
                    <a:pt x="688779" y="69669"/>
                  </a:lnTo>
                  <a:lnTo>
                    <a:pt x="731817" y="98817"/>
                  </a:lnTo>
                  <a:lnTo>
                    <a:pt x="765413" y="130654"/>
                  </a:lnTo>
                  <a:lnTo>
                    <a:pt x="789560" y="164496"/>
                  </a:lnTo>
                  <a:lnTo>
                    <a:pt x="804246" y="199662"/>
                  </a:lnTo>
                  <a:lnTo>
                    <a:pt x="809464" y="235467"/>
                  </a:lnTo>
                  <a:lnTo>
                    <a:pt x="805203" y="271230"/>
                  </a:lnTo>
                  <a:lnTo>
                    <a:pt x="768208" y="339896"/>
                  </a:lnTo>
                  <a:lnTo>
                    <a:pt x="735455" y="371434"/>
                  </a:lnTo>
                  <a:lnTo>
                    <a:pt x="693186" y="400199"/>
                  </a:lnTo>
                  <a:lnTo>
                    <a:pt x="652030" y="420921"/>
                  </a:lnTo>
                  <a:lnTo>
                    <a:pt x="607401" y="437827"/>
                  </a:lnTo>
                  <a:lnTo>
                    <a:pt x="559984" y="450919"/>
                  </a:lnTo>
                  <a:lnTo>
                    <a:pt x="510464" y="460201"/>
                  </a:lnTo>
                  <a:lnTo>
                    <a:pt x="459525" y="465676"/>
                  </a:lnTo>
                  <a:lnTo>
                    <a:pt x="407850" y="467347"/>
                  </a:lnTo>
                  <a:lnTo>
                    <a:pt x="356126" y="465217"/>
                  </a:lnTo>
                  <a:lnTo>
                    <a:pt x="305035" y="459289"/>
                  </a:lnTo>
                  <a:lnTo>
                    <a:pt x="255262" y="449566"/>
                  </a:lnTo>
                  <a:lnTo>
                    <a:pt x="207491" y="436051"/>
                  </a:lnTo>
                  <a:lnTo>
                    <a:pt x="162408" y="418748"/>
                  </a:lnTo>
                  <a:lnTo>
                    <a:pt x="120696" y="397659"/>
                  </a:lnTo>
                  <a:lnTo>
                    <a:pt x="77652" y="368514"/>
                  </a:lnTo>
                  <a:lnTo>
                    <a:pt x="44052" y="336679"/>
                  </a:lnTo>
                  <a:lnTo>
                    <a:pt x="19904" y="302839"/>
                  </a:lnTo>
                  <a:lnTo>
                    <a:pt x="5217" y="267675"/>
                  </a:lnTo>
                  <a:lnTo>
                    <a:pt x="0" y="231870"/>
                  </a:lnTo>
                  <a:lnTo>
                    <a:pt x="4261" y="196107"/>
                  </a:lnTo>
                  <a:lnTo>
                    <a:pt x="18011" y="161068"/>
                  </a:lnTo>
                  <a:lnTo>
                    <a:pt x="41257" y="127437"/>
                  </a:lnTo>
                  <a:lnTo>
                    <a:pt x="74009" y="95896"/>
                  </a:lnTo>
                  <a:lnTo>
                    <a:pt x="116276" y="67129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85731" y="909006"/>
              <a:ext cx="616757" cy="855453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8085855" y="908987"/>
              <a:ext cx="617220" cy="855980"/>
            </a:xfrm>
            <a:custGeom>
              <a:avLst/>
              <a:gdLst/>
              <a:ahLst/>
              <a:cxnLst/>
              <a:rect l="l" t="t" r="r" b="b"/>
              <a:pathLst>
                <a:path w="617220" h="855980">
                  <a:moveTo>
                    <a:pt x="0" y="632231"/>
                  </a:moveTo>
                  <a:lnTo>
                    <a:pt x="3729" y="677145"/>
                  </a:lnTo>
                  <a:lnTo>
                    <a:pt x="17895" y="723873"/>
                  </a:lnTo>
                  <a:lnTo>
                    <a:pt x="41614" y="770468"/>
                  </a:lnTo>
                  <a:lnTo>
                    <a:pt x="74001" y="814983"/>
                  </a:lnTo>
                  <a:lnTo>
                    <a:pt x="114173" y="855472"/>
                  </a:lnTo>
                  <a:lnTo>
                    <a:pt x="130306" y="805161"/>
                  </a:lnTo>
                  <a:lnTo>
                    <a:pt x="147705" y="755246"/>
                  </a:lnTo>
                  <a:lnTo>
                    <a:pt x="166350" y="705850"/>
                  </a:lnTo>
                  <a:lnTo>
                    <a:pt x="186218" y="657092"/>
                  </a:lnTo>
                  <a:lnTo>
                    <a:pt x="207289" y="609095"/>
                  </a:lnTo>
                  <a:lnTo>
                    <a:pt x="229542" y="561979"/>
                  </a:lnTo>
                  <a:lnTo>
                    <a:pt x="252954" y="515867"/>
                  </a:lnTo>
                  <a:lnTo>
                    <a:pt x="277505" y="470878"/>
                  </a:lnTo>
                  <a:lnTo>
                    <a:pt x="303173" y="427136"/>
                  </a:lnTo>
                  <a:lnTo>
                    <a:pt x="329938" y="384760"/>
                  </a:lnTo>
                  <a:lnTo>
                    <a:pt x="357777" y="343873"/>
                  </a:lnTo>
                  <a:lnTo>
                    <a:pt x="386669" y="304595"/>
                  </a:lnTo>
                  <a:lnTo>
                    <a:pt x="416594" y="267048"/>
                  </a:lnTo>
                  <a:lnTo>
                    <a:pt x="447529" y="231353"/>
                  </a:lnTo>
                  <a:lnTo>
                    <a:pt x="479454" y="197633"/>
                  </a:lnTo>
                  <a:lnTo>
                    <a:pt x="512347" y="166007"/>
                  </a:lnTo>
                  <a:lnTo>
                    <a:pt x="546187" y="136597"/>
                  </a:lnTo>
                  <a:lnTo>
                    <a:pt x="580953" y="109525"/>
                  </a:lnTo>
                  <a:lnTo>
                    <a:pt x="616623" y="84912"/>
                  </a:lnTo>
                  <a:lnTo>
                    <a:pt x="584601" y="78693"/>
                  </a:lnTo>
                  <a:lnTo>
                    <a:pt x="554502" y="63501"/>
                  </a:lnTo>
                  <a:lnTo>
                    <a:pt x="530035" y="37786"/>
                  </a:lnTo>
                  <a:lnTo>
                    <a:pt x="514908" y="0"/>
                  </a:lnTo>
                  <a:lnTo>
                    <a:pt x="468057" y="24828"/>
                  </a:lnTo>
                  <a:lnTo>
                    <a:pt x="423449" y="50939"/>
                  </a:lnTo>
                  <a:lnTo>
                    <a:pt x="381048" y="78384"/>
                  </a:lnTo>
                  <a:lnTo>
                    <a:pt x="340821" y="107217"/>
                  </a:lnTo>
                  <a:lnTo>
                    <a:pt x="302733" y="137490"/>
                  </a:lnTo>
                  <a:lnTo>
                    <a:pt x="266750" y="169256"/>
                  </a:lnTo>
                  <a:lnTo>
                    <a:pt x="232837" y="202567"/>
                  </a:lnTo>
                  <a:lnTo>
                    <a:pt x="200959" y="237476"/>
                  </a:lnTo>
                  <a:lnTo>
                    <a:pt x="171084" y="274035"/>
                  </a:lnTo>
                  <a:lnTo>
                    <a:pt x="143175" y="312297"/>
                  </a:lnTo>
                  <a:lnTo>
                    <a:pt x="117199" y="352315"/>
                  </a:lnTo>
                  <a:lnTo>
                    <a:pt x="93121" y="394140"/>
                  </a:lnTo>
                  <a:lnTo>
                    <a:pt x="70907" y="437827"/>
                  </a:lnTo>
                  <a:lnTo>
                    <a:pt x="50522" y="483426"/>
                  </a:lnTo>
                  <a:lnTo>
                    <a:pt x="31932" y="530992"/>
                  </a:lnTo>
                  <a:lnTo>
                    <a:pt x="15103" y="580576"/>
                  </a:lnTo>
                  <a:lnTo>
                    <a:pt x="0" y="632231"/>
                  </a:lnTo>
                  <a:close/>
                </a:path>
              </a:pathLst>
            </a:custGeom>
            <a:ln w="1541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9382" y="588505"/>
              <a:ext cx="262759" cy="261099"/>
            </a:xfrm>
            <a:prstGeom prst="rect">
              <a:avLst/>
            </a:prstGeom>
          </p:spPr>
        </p:pic>
      </p:grpSp>
      <p:sp>
        <p:nvSpPr>
          <p:cNvPr id="172" name="object 172" descr=""/>
          <p:cNvSpPr txBox="1"/>
          <p:nvPr/>
        </p:nvSpPr>
        <p:spPr>
          <a:xfrm>
            <a:off x="5569435" y="2252840"/>
            <a:ext cx="195008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5295" marR="5080" indent="-443230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254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under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transparent</a:t>
            </a:r>
            <a:r>
              <a:rPr dirty="0" sz="950" spc="254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bowl</a:t>
            </a:r>
            <a:r>
              <a:rPr dirty="0" sz="950" b="1">
                <a:latin typeface="Calibri"/>
                <a:cs typeface="Calibri"/>
              </a:rPr>
              <a:t> with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50" b="1">
                <a:latin typeface="Calibri"/>
                <a:cs typeface="Calibri"/>
              </a:rPr>
              <a:t> black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shield.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3" name="object 173" descr=""/>
          <p:cNvSpPr txBox="1"/>
          <p:nvPr/>
        </p:nvSpPr>
        <p:spPr>
          <a:xfrm>
            <a:off x="8087169" y="2252840"/>
            <a:ext cx="195008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7675" marR="5080" indent="-435609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254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under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transparent</a:t>
            </a:r>
            <a:r>
              <a:rPr dirty="0" sz="950" spc="254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bowl</a:t>
            </a:r>
            <a:r>
              <a:rPr dirty="0" sz="950" b="1">
                <a:latin typeface="Calibri"/>
                <a:cs typeface="Calibri"/>
              </a:rPr>
              <a:t> with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white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shield.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174" name="object 17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3538" y="1765115"/>
            <a:ext cx="142584" cy="142135"/>
          </a:xfrm>
          <a:prstGeom prst="rect">
            <a:avLst/>
          </a:prstGeom>
        </p:spPr>
      </p:pic>
      <p:sp>
        <p:nvSpPr>
          <p:cNvPr id="175" name="object 175" descr=""/>
          <p:cNvSpPr txBox="1"/>
          <p:nvPr/>
        </p:nvSpPr>
        <p:spPr>
          <a:xfrm>
            <a:off x="527300" y="547478"/>
            <a:ext cx="4471035" cy="17773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darker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surface,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more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heat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generated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>
                <a:latin typeface="Gill Sans MT"/>
                <a:cs typeface="Gill Sans MT"/>
              </a:rPr>
              <a:t>Lets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investigate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statement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DataHives.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88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Using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DataHives</a:t>
            </a:r>
            <a:r>
              <a:rPr dirty="0" sz="950" spc="40" i="1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time,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place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both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under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jar,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glass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bowl.</a:t>
            </a:r>
            <a:endParaRPr sz="950">
              <a:latin typeface="Gill Sans MT"/>
              <a:cs typeface="Gill Sans MT"/>
            </a:endParaRPr>
          </a:p>
          <a:p>
            <a:pPr marL="156210" marR="339090" indent="-144145">
              <a:lnSpc>
                <a:spcPct val="102600"/>
              </a:lnSpc>
              <a:spcBef>
                <a:spcPts val="284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Create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shield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black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cardboard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DataHive</a:t>
            </a:r>
            <a:r>
              <a:rPr dirty="0" sz="950" spc="45">
                <a:latin typeface="Gill Sans MT"/>
                <a:cs typeface="Gill Sans MT"/>
              </a:rPr>
              <a:t>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shield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using </a:t>
            </a:r>
            <a:r>
              <a:rPr dirty="0" sz="950">
                <a:latin typeface="Gill Sans MT"/>
                <a:cs typeface="Gill Sans MT"/>
              </a:rPr>
              <a:t>white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cardboard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other.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Leave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DataHives</a:t>
            </a:r>
            <a:r>
              <a:rPr dirty="0" sz="950" spc="50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55">
                <a:latin typeface="Gill Sans MT"/>
                <a:cs typeface="Gill Sans MT"/>
              </a:rPr>
              <a:t> place,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ideally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24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hours.</a:t>
            </a:r>
            <a:endParaRPr sz="950">
              <a:latin typeface="Gill Sans MT"/>
              <a:cs typeface="Gill Sans MT"/>
            </a:endParaRPr>
          </a:p>
          <a:p>
            <a:pPr marL="328295" indent="-316230">
              <a:lnSpc>
                <a:spcPct val="100000"/>
              </a:lnSpc>
              <a:spcBef>
                <a:spcPts val="375"/>
              </a:spcBef>
              <a:buClr>
                <a:srgbClr val="15D6D3"/>
              </a:buClr>
              <a:buFont typeface="Arial"/>
              <a:buChar char="■"/>
              <a:tabLst>
                <a:tab pos="328295" algn="l"/>
                <a:tab pos="328930" algn="l"/>
              </a:tabLst>
            </a:pPr>
            <a:r>
              <a:rPr dirty="0" sz="950">
                <a:latin typeface="Gill Sans MT"/>
                <a:cs typeface="Gill Sans MT"/>
              </a:rPr>
              <a:t>Collect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DataHives</a:t>
            </a:r>
            <a:r>
              <a:rPr dirty="0" sz="950" i="1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and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connect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them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computer.</a:t>
            </a:r>
            <a:r>
              <a:rPr dirty="0" sz="950" spc="-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Visit </a:t>
            </a:r>
            <a:r>
              <a:rPr dirty="0" u="sng" sz="950" spc="-10" b="1">
                <a:solidFill>
                  <a:srgbClr val="94C461"/>
                </a:solidFill>
                <a:uFill>
                  <a:solidFill>
                    <a:srgbClr val="94C461"/>
                  </a:solidFill>
                </a:uFill>
                <a:latin typeface="Calibri"/>
                <a:cs typeface="Calibri"/>
                <a:hlinkClick r:id="rId18"/>
              </a:rPr>
              <a:t>data.Redfern.uk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779780">
              <a:lnSpc>
                <a:spcPct val="102600"/>
              </a:lnSpc>
              <a:spcBef>
                <a:spcPts val="650"/>
              </a:spcBef>
            </a:pPr>
            <a:r>
              <a:rPr dirty="0" sz="950">
                <a:latin typeface="Gill Sans MT"/>
                <a:cs typeface="Gill Sans MT"/>
              </a:rPr>
              <a:t>Here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view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logged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data.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Check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60">
                <a:latin typeface="Gill Sans MT"/>
                <a:cs typeface="Gill Sans MT"/>
              </a:rPr>
              <a:t> 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temperature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 </a:t>
            </a:r>
            <a:r>
              <a:rPr dirty="0" sz="950" spc="-10">
                <a:latin typeface="Gill Sans MT"/>
                <a:cs typeface="Gill Sans MT"/>
              </a:rPr>
              <a:t>light </a:t>
            </a:r>
            <a:r>
              <a:rPr dirty="0" sz="950" spc="50">
                <a:latin typeface="Gill Sans MT"/>
                <a:cs typeface="Gill Sans MT"/>
              </a:rPr>
              <a:t>intensity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graphs.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76" name="object 176" descr=""/>
          <p:cNvSpPr txBox="1"/>
          <p:nvPr/>
        </p:nvSpPr>
        <p:spPr>
          <a:xfrm>
            <a:off x="527300" y="2433567"/>
            <a:ext cx="4158615" cy="2288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notice?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65">
                <a:latin typeface="Gill Sans MT"/>
                <a:cs typeface="Gill Sans MT"/>
              </a:rPr>
              <a:t> happening?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>
                <a:latin typeface="Gill Sans MT"/>
                <a:cs typeface="Gill Sans MT"/>
              </a:rPr>
              <a:t>Can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information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explain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greenhouses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work?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b="1">
                <a:latin typeface="Calibri"/>
                <a:cs typeface="Calibri"/>
              </a:rPr>
              <a:t>Shrinking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ice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caps,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rising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spc="35" b="1">
                <a:latin typeface="Calibri"/>
                <a:cs typeface="Calibri"/>
              </a:rPr>
              <a:t>temperatures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855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environmental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melting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sea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ice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land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ice?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difference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between</a:t>
            </a:r>
            <a:r>
              <a:rPr dirty="0" sz="950" spc="75">
                <a:latin typeface="Gill Sans MT"/>
                <a:cs typeface="Gill Sans MT"/>
              </a:rPr>
              <a:t> sea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land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ice?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b="1">
                <a:latin typeface="Calibri"/>
                <a:cs typeface="Calibri"/>
              </a:rPr>
              <a:t>*Hint: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know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absorption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reflection?</a:t>
            </a:r>
            <a:endParaRPr sz="950">
              <a:latin typeface="Gill Sans MT"/>
              <a:cs typeface="Gill Sans MT"/>
            </a:endParaRPr>
          </a:p>
          <a:p>
            <a:pPr marL="12700" marR="195580">
              <a:lnSpc>
                <a:spcPct val="177200"/>
              </a:lnSpc>
            </a:pP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melting </a:t>
            </a:r>
            <a:r>
              <a:rPr dirty="0" sz="950" spc="75">
                <a:latin typeface="Gill Sans MT"/>
                <a:cs typeface="Gill Sans MT"/>
              </a:rPr>
              <a:t>sea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land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contribute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global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warming?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85">
                <a:latin typeface="Gill Sans MT"/>
                <a:cs typeface="Gill Sans MT"/>
              </a:rPr>
              <a:t> can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8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experiment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show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this?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5423299" y="2722510"/>
            <a:ext cx="2394585" cy="54546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do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think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below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shows?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7219498" y="7196681"/>
            <a:ext cx="29457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290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92002" y="12"/>
            <a:ext cx="6300470" cy="7560309"/>
            <a:chOff x="4392002" y="12"/>
            <a:chExt cx="630047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4392002" y="12"/>
              <a:ext cx="6300470" cy="7560309"/>
            </a:xfrm>
            <a:custGeom>
              <a:avLst/>
              <a:gdLst/>
              <a:ahLst/>
              <a:cxnLst/>
              <a:rect l="l" t="t" r="r" b="b"/>
              <a:pathLst>
                <a:path w="6300470" h="7560309">
                  <a:moveTo>
                    <a:pt x="6300000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6300000" y="7559992"/>
                  </a:lnTo>
                  <a:lnTo>
                    <a:pt x="6300000" y="0"/>
                  </a:lnTo>
                  <a:close/>
                </a:path>
              </a:pathLst>
            </a:custGeom>
            <a:solidFill>
              <a:srgbClr val="FCF2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996" y="540004"/>
              <a:ext cx="2568003" cy="21967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788000" y="1325534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4" h="0">
                  <a:moveTo>
                    <a:pt x="0" y="0"/>
                  </a:moveTo>
                  <a:lnTo>
                    <a:pt x="2280005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788000" y="1683167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4" h="0">
                  <a:moveTo>
                    <a:pt x="0" y="0"/>
                  </a:moveTo>
                  <a:lnTo>
                    <a:pt x="2280005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88000" y="1883764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4" h="0">
                  <a:moveTo>
                    <a:pt x="0" y="0"/>
                  </a:moveTo>
                  <a:lnTo>
                    <a:pt x="2280005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88000" y="2084360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4" h="0">
                  <a:moveTo>
                    <a:pt x="0" y="0"/>
                  </a:moveTo>
                  <a:lnTo>
                    <a:pt x="2280005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88000" y="2441994"/>
              <a:ext cx="2280285" cy="0"/>
            </a:xfrm>
            <a:custGeom>
              <a:avLst/>
              <a:gdLst/>
              <a:ahLst/>
              <a:cxnLst/>
              <a:rect l="l" t="t" r="r" b="b"/>
              <a:pathLst>
                <a:path w="2280284" h="0">
                  <a:moveTo>
                    <a:pt x="0" y="0"/>
                  </a:moveTo>
                  <a:lnTo>
                    <a:pt x="2280005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01900" y="1806177"/>
            <a:ext cx="3584575" cy="36207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8100" marR="49530">
              <a:lnSpc>
                <a:spcPct val="80000"/>
              </a:lnSpc>
              <a:spcBef>
                <a:spcPts val="530"/>
              </a:spcBef>
            </a:pPr>
            <a:r>
              <a:rPr dirty="0" sz="1800" spc="-125" b="1">
                <a:latin typeface="Arial Narrow"/>
                <a:cs typeface="Arial Narrow"/>
              </a:rPr>
              <a:t>Photosynthesis</a:t>
            </a:r>
            <a:r>
              <a:rPr dirty="0" sz="1800" spc="-105" b="1">
                <a:latin typeface="Arial Narrow"/>
                <a:cs typeface="Arial Narrow"/>
              </a:rPr>
              <a:t> </a:t>
            </a:r>
            <a:r>
              <a:rPr dirty="0" sz="1800" spc="-120" b="1">
                <a:latin typeface="Arial Narrow"/>
                <a:cs typeface="Arial Narrow"/>
              </a:rPr>
              <a:t>is</a:t>
            </a:r>
            <a:r>
              <a:rPr dirty="0" sz="1800" spc="-100" b="1">
                <a:latin typeface="Arial Narrow"/>
                <a:cs typeface="Arial Narrow"/>
              </a:rPr>
              <a:t> a </a:t>
            </a:r>
            <a:r>
              <a:rPr dirty="0" sz="1800" spc="-55" b="1">
                <a:latin typeface="Arial Narrow"/>
                <a:cs typeface="Arial Narrow"/>
              </a:rPr>
              <a:t>great</a:t>
            </a:r>
            <a:r>
              <a:rPr dirty="0" sz="1800" spc="-100" b="1">
                <a:latin typeface="Arial Narrow"/>
                <a:cs typeface="Arial Narrow"/>
              </a:rPr>
              <a:t> </a:t>
            </a:r>
            <a:r>
              <a:rPr dirty="0" sz="1800" spc="-125" b="1">
                <a:latin typeface="Arial Narrow"/>
                <a:cs typeface="Arial Narrow"/>
              </a:rPr>
              <a:t>example</a:t>
            </a:r>
            <a:r>
              <a:rPr dirty="0" sz="1800" spc="-100" b="1">
                <a:latin typeface="Arial Narrow"/>
                <a:cs typeface="Arial Narrow"/>
              </a:rPr>
              <a:t> </a:t>
            </a:r>
            <a:r>
              <a:rPr dirty="0" sz="1800" spc="-40" b="1">
                <a:latin typeface="Arial Narrow"/>
                <a:cs typeface="Arial Narrow"/>
              </a:rPr>
              <a:t>of</a:t>
            </a:r>
            <a:r>
              <a:rPr dirty="0" sz="1800" spc="-100" b="1">
                <a:latin typeface="Arial Narrow"/>
                <a:cs typeface="Arial Narrow"/>
              </a:rPr>
              <a:t> a </a:t>
            </a:r>
            <a:r>
              <a:rPr dirty="0" sz="1800" spc="-80" b="1">
                <a:latin typeface="Arial Narrow"/>
                <a:cs typeface="Arial Narrow"/>
              </a:rPr>
              <a:t>highly </a:t>
            </a:r>
            <a:r>
              <a:rPr dirty="0" sz="1800" spc="-45" b="1">
                <a:latin typeface="Arial Narrow"/>
                <a:cs typeface="Arial Narrow"/>
              </a:rPr>
              <a:t>efficient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85" b="1">
                <a:latin typeface="Arial Narrow"/>
                <a:cs typeface="Arial Narrow"/>
              </a:rPr>
              <a:t>biological </a:t>
            </a:r>
            <a:r>
              <a:rPr dirty="0" sz="1800" spc="-130" b="1">
                <a:latin typeface="Arial Narrow"/>
                <a:cs typeface="Arial Narrow"/>
              </a:rPr>
              <a:t>process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that</a:t>
            </a:r>
            <a:r>
              <a:rPr dirty="0" sz="1800" spc="-85" b="1">
                <a:latin typeface="Arial Narrow"/>
                <a:cs typeface="Arial Narrow"/>
              </a:rPr>
              <a:t> </a:t>
            </a:r>
            <a:r>
              <a:rPr dirty="0" sz="1800" spc="-120" b="1">
                <a:latin typeface="Arial Narrow"/>
                <a:cs typeface="Arial Narrow"/>
              </a:rPr>
              <a:t>is</a:t>
            </a:r>
            <a:r>
              <a:rPr dirty="0" sz="1800" spc="-85" b="1">
                <a:latin typeface="Arial Narrow"/>
                <a:cs typeface="Arial Narrow"/>
              </a:rPr>
              <a:t> </a:t>
            </a:r>
            <a:r>
              <a:rPr dirty="0" sz="1800" spc="-195" b="1">
                <a:latin typeface="Arial Narrow"/>
                <a:cs typeface="Arial Narrow"/>
              </a:rPr>
              <a:t>good</a:t>
            </a:r>
            <a:r>
              <a:rPr dirty="0" sz="1800" spc="-90" b="1">
                <a:latin typeface="Arial Narrow"/>
                <a:cs typeface="Arial Narrow"/>
              </a:rPr>
              <a:t> </a:t>
            </a:r>
            <a:r>
              <a:rPr dirty="0" sz="1800" spc="-25" b="1">
                <a:latin typeface="Arial Narrow"/>
                <a:cs typeface="Arial Narrow"/>
              </a:rPr>
              <a:t>for </a:t>
            </a:r>
            <a:r>
              <a:rPr dirty="0" sz="1800" spc="-60" b="1">
                <a:latin typeface="Arial Narrow"/>
                <a:cs typeface="Arial Narrow"/>
              </a:rPr>
              <a:t>the</a:t>
            </a:r>
            <a:r>
              <a:rPr dirty="0" sz="1800" spc="-110" b="1">
                <a:latin typeface="Arial Narrow"/>
                <a:cs typeface="Arial Narrow"/>
              </a:rPr>
              <a:t> </a:t>
            </a:r>
            <a:r>
              <a:rPr dirty="0" sz="1800" spc="-35" b="1">
                <a:latin typeface="Arial Narrow"/>
                <a:cs typeface="Arial Narrow"/>
              </a:rPr>
              <a:t>environment.</a:t>
            </a:r>
            <a:endParaRPr sz="1800">
              <a:latin typeface="Arial Narrow"/>
              <a:cs typeface="Arial Narrow"/>
            </a:endParaRPr>
          </a:p>
          <a:p>
            <a:pPr marL="38100" marR="239395">
              <a:lnSpc>
                <a:spcPct val="102600"/>
              </a:lnSpc>
              <a:spcBef>
                <a:spcPts val="625"/>
              </a:spcBef>
            </a:pPr>
            <a:r>
              <a:rPr dirty="0" sz="950" b="1">
                <a:latin typeface="Calibri"/>
                <a:cs typeface="Calibri"/>
              </a:rPr>
              <a:t>Engineers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can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use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solid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understanding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such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biological </a:t>
            </a:r>
            <a:r>
              <a:rPr dirty="0" sz="950" spc="55" b="1">
                <a:latin typeface="Calibri"/>
                <a:cs typeface="Calibri"/>
              </a:rPr>
              <a:t>processes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more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efficient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less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environmentally </a:t>
            </a:r>
            <a:r>
              <a:rPr dirty="0" sz="950" spc="50" b="1">
                <a:latin typeface="Calibri"/>
                <a:cs typeface="Calibri"/>
              </a:rPr>
              <a:t>damaging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ways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meeting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needs.</a:t>
            </a:r>
            <a:endParaRPr sz="950">
              <a:latin typeface="Calibri"/>
              <a:cs typeface="Calibri"/>
            </a:endParaRPr>
          </a:p>
          <a:p>
            <a:pPr marL="38100" marR="64769">
              <a:lnSpc>
                <a:spcPct val="1026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order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>
                <a:latin typeface="Gill Sans MT"/>
                <a:cs typeface="Gill Sans MT"/>
              </a:rPr>
              <a:t> 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grow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using </a:t>
            </a:r>
            <a:r>
              <a:rPr dirty="0" sz="950" spc="50">
                <a:latin typeface="Gill Sans MT"/>
                <a:cs typeface="Gill Sans MT"/>
              </a:rPr>
              <a:t>photosynthesis.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important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working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food </a:t>
            </a:r>
            <a:r>
              <a:rPr dirty="0" sz="950">
                <a:latin typeface="Gill Sans MT"/>
                <a:cs typeface="Gill Sans MT"/>
              </a:rPr>
              <a:t>production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know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process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works.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also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learning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process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photosynthesis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help</a:t>
            </a:r>
            <a:r>
              <a:rPr dirty="0" sz="950" spc="45">
                <a:latin typeface="Gill Sans MT"/>
                <a:cs typeface="Gill Sans MT"/>
              </a:rPr>
              <a:t> develop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clean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fuels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sources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renewable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energy.</a:t>
            </a:r>
            <a:endParaRPr sz="950">
              <a:latin typeface="Gill Sans MT"/>
              <a:cs typeface="Gill Sans MT"/>
            </a:endParaRPr>
          </a:p>
          <a:p>
            <a:pPr marL="38100" marR="123825">
              <a:lnSpc>
                <a:spcPct val="102600"/>
              </a:lnSpc>
              <a:spcBef>
                <a:spcPts val="850"/>
              </a:spcBef>
            </a:pPr>
            <a:r>
              <a:rPr dirty="0" sz="950" spc="55">
                <a:latin typeface="Gill Sans MT"/>
                <a:cs typeface="Gill Sans MT"/>
              </a:rPr>
              <a:t>Photosynthesis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process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plants,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algae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certain </a:t>
            </a:r>
            <a:r>
              <a:rPr dirty="0" sz="950" spc="50">
                <a:latin typeface="Gill Sans MT"/>
                <a:cs typeface="Gill Sans MT"/>
              </a:rPr>
              <a:t>bacteria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turn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b="1">
                <a:latin typeface="Calibri"/>
                <a:cs typeface="Calibri"/>
              </a:rPr>
              <a:t>sunlight</a:t>
            </a:r>
            <a:r>
              <a:rPr dirty="0" sz="950">
                <a:latin typeface="Gill Sans MT"/>
                <a:cs typeface="Gill Sans MT"/>
              </a:rPr>
              <a:t>,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 b="1">
                <a:latin typeface="Calibri"/>
                <a:cs typeface="Calibri"/>
              </a:rPr>
              <a:t>carbon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dioxide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(CO</a:t>
            </a:r>
            <a:r>
              <a:rPr dirty="0" baseline="-10101" sz="825" b="1">
                <a:latin typeface="Calibri"/>
                <a:cs typeface="Calibri"/>
              </a:rPr>
              <a:t>2</a:t>
            </a:r>
            <a:r>
              <a:rPr dirty="0" sz="950" b="1">
                <a:latin typeface="Calibri"/>
                <a:cs typeface="Calibri"/>
              </a:rPr>
              <a:t>)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b="1">
                <a:latin typeface="Calibri"/>
                <a:cs typeface="Calibri"/>
              </a:rPr>
              <a:t>water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into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(sugars)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oxygen.</a:t>
            </a:r>
            <a:endParaRPr sz="950">
              <a:latin typeface="Gill Sans MT"/>
              <a:cs typeface="Gill Sans MT"/>
            </a:endParaRPr>
          </a:p>
          <a:p>
            <a:pPr marL="38100" marR="30480">
              <a:lnSpc>
                <a:spcPct val="1026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What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do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plants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eat?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Yes,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that’s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right,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just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like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us,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also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need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grow!</a:t>
            </a:r>
            <a:endParaRPr sz="950">
              <a:latin typeface="Gill Sans MT"/>
              <a:cs typeface="Gill Sans MT"/>
            </a:endParaRPr>
          </a:p>
          <a:p>
            <a:pPr algn="just" marL="38100" marR="87630">
              <a:lnSpc>
                <a:spcPct val="102600"/>
              </a:lnSpc>
              <a:spcBef>
                <a:spcPts val="850"/>
              </a:spcBef>
            </a:pP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>
                <a:latin typeface="Gill Sans MT"/>
                <a:cs typeface="Gill Sans MT"/>
              </a:rPr>
              <a:t> their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photosynthesis.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that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produce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important,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only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themselves,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other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organisms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feed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plants.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27300" y="5535968"/>
            <a:ext cx="3549650" cy="184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 marR="96520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air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breathe?</a:t>
            </a:r>
            <a:r>
              <a:rPr dirty="0" sz="950">
                <a:latin typeface="Gill Sans MT"/>
                <a:cs typeface="Gill Sans MT"/>
              </a:rPr>
              <a:t> What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components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air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does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our </a:t>
            </a:r>
            <a:r>
              <a:rPr dirty="0" sz="950" spc="65">
                <a:latin typeface="Gill Sans MT"/>
                <a:cs typeface="Gill Sans MT"/>
              </a:rPr>
              <a:t>body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need?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get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from?</a:t>
            </a:r>
            <a:endParaRPr sz="950">
              <a:latin typeface="Gill Sans MT"/>
              <a:cs typeface="Gill Sans MT"/>
            </a:endParaRPr>
          </a:p>
          <a:p>
            <a:pPr marL="12700" marR="302895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rate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photosynthesis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happens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depends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light </a:t>
            </a:r>
            <a:r>
              <a:rPr dirty="0" sz="950">
                <a:latin typeface="Gill Sans MT"/>
                <a:cs typeface="Gill Sans MT"/>
              </a:rPr>
              <a:t>intensity,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temperature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carbon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dioxide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concentration.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investigate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effect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intensity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photosynthesis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pond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weed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(such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Elodea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Cabomba)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193675" algn="l"/>
              </a:tabLst>
            </a:pPr>
            <a:r>
              <a:rPr dirty="0" sz="1000" spc="-50">
                <a:latin typeface="Arial Narrow"/>
                <a:cs typeface="Arial Narrow"/>
              </a:rPr>
              <a:t>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75300" y="465177"/>
            <a:ext cx="2244090" cy="84836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2000" spc="-10" b="1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2000">
              <a:latin typeface="Arial Narrow"/>
              <a:cs typeface="Arial Narrow"/>
            </a:endParaRPr>
          </a:p>
          <a:p>
            <a:pPr marL="12700" marR="5080">
              <a:lnSpc>
                <a:spcPct val="108400"/>
              </a:lnSpc>
              <a:spcBef>
                <a:spcPts val="480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 spc="60">
                <a:latin typeface="Gill Sans MT"/>
                <a:cs typeface="Gill Sans MT"/>
              </a:rPr>
              <a:t>Pond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weed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(easy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buy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online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 </a:t>
            </a:r>
            <a:r>
              <a:rPr dirty="0" sz="950" spc="65">
                <a:latin typeface="Gill Sans MT"/>
                <a:cs typeface="Gill Sans MT"/>
              </a:rPr>
              <a:t>aquatic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shop)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75300" y="1331323"/>
            <a:ext cx="2079625" cy="339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■"/>
              <a:tabLst>
                <a:tab pos="132080" algn="l"/>
              </a:tabLst>
            </a:pPr>
            <a:r>
              <a:rPr dirty="0" sz="950" spc="-50">
                <a:latin typeface="Gill Sans MT"/>
                <a:cs typeface="Gill Sans MT"/>
              </a:rPr>
              <a:t>A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thin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transparent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(such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science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olive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jar)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75300" y="1697349"/>
            <a:ext cx="146304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■"/>
              <a:tabLst>
                <a:tab pos="132080" algn="l"/>
              </a:tabLst>
            </a:pPr>
            <a:r>
              <a:rPr dirty="0" sz="950" spc="-50">
                <a:latin typeface="Gill Sans MT"/>
                <a:cs typeface="Gill Sans MT"/>
              </a:rPr>
              <a:t>A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lamp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bulb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75300" y="1897946"/>
            <a:ext cx="127825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■"/>
              <a:tabLst>
                <a:tab pos="132080" algn="l"/>
              </a:tabLst>
            </a:pPr>
            <a:r>
              <a:rPr dirty="0" sz="950" spc="-50">
                <a:latin typeface="Gill Sans MT"/>
                <a:cs typeface="Gill Sans MT"/>
              </a:rPr>
              <a:t>A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ruler/tape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measure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49900" y="2090122"/>
            <a:ext cx="2289810" cy="339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840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■"/>
              <a:tabLst>
                <a:tab pos="160655" algn="l"/>
              </a:tabLst>
            </a:pPr>
            <a:r>
              <a:rPr dirty="0" sz="950" spc="50">
                <a:latin typeface="Gill Sans MT"/>
                <a:cs typeface="Gill Sans MT"/>
              </a:rPr>
              <a:t>Bicarbonate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soda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(sodium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hydrogen </a:t>
            </a:r>
            <a:r>
              <a:rPr dirty="0" sz="950" spc="55">
                <a:latin typeface="Gill Sans MT"/>
                <a:cs typeface="Gill Sans MT"/>
              </a:rPr>
              <a:t>carbonate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formula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NaHCO</a:t>
            </a:r>
            <a:r>
              <a:rPr dirty="0" baseline="-15151" sz="825" spc="-15">
                <a:latin typeface="Gill Sans MT"/>
                <a:cs typeface="Gill Sans MT"/>
              </a:rPr>
              <a:t>3</a:t>
            </a:r>
            <a:endParaRPr baseline="-15151" sz="825">
              <a:latin typeface="Gill Sans MT"/>
              <a:cs typeface="Gill Sans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75241" y="2456228"/>
            <a:ext cx="9702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4620" indent="-12255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-10" i="1">
                <a:latin typeface="Gill Sans MT"/>
                <a:cs typeface="Gill Sans MT"/>
              </a:rPr>
              <a:t> Green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13674" y="4083913"/>
            <a:ext cx="28575" cy="184150"/>
          </a:xfrm>
          <a:custGeom>
            <a:avLst/>
            <a:gdLst/>
            <a:ahLst/>
            <a:cxnLst/>
            <a:rect l="l" t="t" r="r" b="b"/>
            <a:pathLst>
              <a:path w="28575" h="184150">
                <a:moveTo>
                  <a:pt x="28359" y="0"/>
                </a:moveTo>
                <a:lnTo>
                  <a:pt x="0" y="0"/>
                </a:lnTo>
                <a:lnTo>
                  <a:pt x="0" y="184035"/>
                </a:lnTo>
                <a:lnTo>
                  <a:pt x="28359" y="184035"/>
                </a:lnTo>
                <a:lnTo>
                  <a:pt x="28359" y="0"/>
                </a:lnTo>
                <a:close/>
              </a:path>
            </a:pathLst>
          </a:custGeom>
          <a:solidFill>
            <a:srgbClr val="85C2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4643996" y="540004"/>
            <a:ext cx="5508625" cy="6480175"/>
            <a:chOff x="4643996" y="540004"/>
            <a:chExt cx="5508625" cy="6480175"/>
          </a:xfrm>
        </p:grpSpPr>
        <p:sp>
          <p:nvSpPr>
            <p:cNvPr id="20" name="object 20" descr=""/>
            <p:cNvSpPr/>
            <p:nvPr/>
          </p:nvSpPr>
          <p:spPr>
            <a:xfrm>
              <a:off x="4643996" y="2736748"/>
              <a:ext cx="5508625" cy="4283710"/>
            </a:xfrm>
            <a:custGeom>
              <a:avLst/>
              <a:gdLst/>
              <a:ahLst/>
              <a:cxnLst/>
              <a:rect l="l" t="t" r="r" b="b"/>
              <a:pathLst>
                <a:path w="5508625" h="4283709">
                  <a:moveTo>
                    <a:pt x="5508002" y="0"/>
                  </a:moveTo>
                  <a:lnTo>
                    <a:pt x="0" y="0"/>
                  </a:lnTo>
                  <a:lnTo>
                    <a:pt x="0" y="4283252"/>
                  </a:lnTo>
                  <a:lnTo>
                    <a:pt x="5508002" y="4283252"/>
                  </a:lnTo>
                  <a:lnTo>
                    <a:pt x="5508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63273" y="5771721"/>
              <a:ext cx="3220720" cy="849630"/>
            </a:xfrm>
            <a:custGeom>
              <a:avLst/>
              <a:gdLst/>
              <a:ahLst/>
              <a:cxnLst/>
              <a:rect l="l" t="t" r="r" b="b"/>
              <a:pathLst>
                <a:path w="3220720" h="849629">
                  <a:moveTo>
                    <a:pt x="3219328" y="0"/>
                  </a:moveTo>
                  <a:lnTo>
                    <a:pt x="3220092" y="27685"/>
                  </a:lnTo>
                  <a:lnTo>
                    <a:pt x="3220139" y="55418"/>
                  </a:lnTo>
                  <a:lnTo>
                    <a:pt x="3218755" y="83047"/>
                  </a:lnTo>
                  <a:lnTo>
                    <a:pt x="3203738" y="157546"/>
                  </a:lnTo>
                  <a:lnTo>
                    <a:pt x="3186544" y="201349"/>
                  </a:lnTo>
                  <a:lnTo>
                    <a:pt x="3163615" y="241072"/>
                  </a:lnTo>
                  <a:lnTo>
                    <a:pt x="3134923" y="275949"/>
                  </a:lnTo>
                  <a:lnTo>
                    <a:pt x="3100441" y="305216"/>
                  </a:lnTo>
                  <a:lnTo>
                    <a:pt x="3060140" y="328110"/>
                  </a:lnTo>
                  <a:lnTo>
                    <a:pt x="3013994" y="343865"/>
                  </a:lnTo>
                  <a:lnTo>
                    <a:pt x="2968964" y="352850"/>
                  </a:lnTo>
                  <a:lnTo>
                    <a:pt x="2917547" y="359926"/>
                  </a:lnTo>
                  <a:lnTo>
                    <a:pt x="2861663" y="365309"/>
                  </a:lnTo>
                  <a:lnTo>
                    <a:pt x="2803232" y="369214"/>
                  </a:lnTo>
                  <a:lnTo>
                    <a:pt x="2744173" y="371859"/>
                  </a:lnTo>
                  <a:lnTo>
                    <a:pt x="2686406" y="373458"/>
                  </a:lnTo>
                  <a:lnTo>
                    <a:pt x="2631850" y="374230"/>
                  </a:lnTo>
                  <a:lnTo>
                    <a:pt x="2582424" y="374389"/>
                  </a:lnTo>
                  <a:lnTo>
                    <a:pt x="2540048" y="374152"/>
                  </a:lnTo>
                  <a:lnTo>
                    <a:pt x="2457933" y="372769"/>
                  </a:lnTo>
                  <a:lnTo>
                    <a:pt x="2409235" y="371403"/>
                  </a:lnTo>
                  <a:lnTo>
                    <a:pt x="2360547" y="369681"/>
                  </a:lnTo>
                  <a:lnTo>
                    <a:pt x="2311870" y="367647"/>
                  </a:lnTo>
                  <a:lnTo>
                    <a:pt x="2263202" y="365345"/>
                  </a:lnTo>
                  <a:lnTo>
                    <a:pt x="2214543" y="362821"/>
                  </a:lnTo>
                  <a:lnTo>
                    <a:pt x="2165893" y="360118"/>
                  </a:lnTo>
                  <a:lnTo>
                    <a:pt x="2117251" y="357281"/>
                  </a:lnTo>
                  <a:lnTo>
                    <a:pt x="2068617" y="354355"/>
                  </a:lnTo>
                  <a:lnTo>
                    <a:pt x="2019991" y="351383"/>
                  </a:lnTo>
                  <a:lnTo>
                    <a:pt x="1967914" y="345182"/>
                  </a:lnTo>
                  <a:lnTo>
                    <a:pt x="1915798" y="339313"/>
                  </a:lnTo>
                  <a:lnTo>
                    <a:pt x="1863623" y="334104"/>
                  </a:lnTo>
                  <a:lnTo>
                    <a:pt x="1811368" y="329882"/>
                  </a:lnTo>
                  <a:lnTo>
                    <a:pt x="1758468" y="326269"/>
                  </a:lnTo>
                  <a:lnTo>
                    <a:pt x="1705559" y="322754"/>
                  </a:lnTo>
                  <a:lnTo>
                    <a:pt x="1652640" y="319375"/>
                  </a:lnTo>
                  <a:lnTo>
                    <a:pt x="1599710" y="316169"/>
                  </a:lnTo>
                  <a:lnTo>
                    <a:pt x="1546769" y="313173"/>
                  </a:lnTo>
                  <a:lnTo>
                    <a:pt x="1493816" y="310426"/>
                  </a:lnTo>
                  <a:lnTo>
                    <a:pt x="1440850" y="307964"/>
                  </a:lnTo>
                  <a:lnTo>
                    <a:pt x="1387870" y="305827"/>
                  </a:lnTo>
                  <a:lnTo>
                    <a:pt x="1334876" y="304050"/>
                  </a:lnTo>
                  <a:lnTo>
                    <a:pt x="1286013" y="302859"/>
                  </a:lnTo>
                  <a:lnTo>
                    <a:pt x="1237057" y="302268"/>
                  </a:lnTo>
                  <a:lnTo>
                    <a:pt x="1188043" y="302352"/>
                  </a:lnTo>
                  <a:lnTo>
                    <a:pt x="1139006" y="303188"/>
                  </a:lnTo>
                  <a:lnTo>
                    <a:pt x="1089981" y="304852"/>
                  </a:lnTo>
                  <a:lnTo>
                    <a:pt x="1041003" y="307420"/>
                  </a:lnTo>
                  <a:lnTo>
                    <a:pt x="992106" y="310968"/>
                  </a:lnTo>
                  <a:lnTo>
                    <a:pt x="943325" y="315573"/>
                  </a:lnTo>
                  <a:lnTo>
                    <a:pt x="894694" y="321310"/>
                  </a:lnTo>
                  <a:lnTo>
                    <a:pt x="846249" y="328255"/>
                  </a:lnTo>
                  <a:lnTo>
                    <a:pt x="798024" y="336484"/>
                  </a:lnTo>
                  <a:lnTo>
                    <a:pt x="750053" y="346074"/>
                  </a:lnTo>
                  <a:lnTo>
                    <a:pt x="702372" y="357101"/>
                  </a:lnTo>
                  <a:lnTo>
                    <a:pt x="655015" y="369640"/>
                  </a:lnTo>
                  <a:lnTo>
                    <a:pt x="608017" y="383768"/>
                  </a:lnTo>
                  <a:lnTo>
                    <a:pt x="565656" y="401668"/>
                  </a:lnTo>
                  <a:lnTo>
                    <a:pt x="524968" y="426649"/>
                  </a:lnTo>
                  <a:lnTo>
                    <a:pt x="485909" y="457049"/>
                  </a:lnTo>
                  <a:lnTo>
                    <a:pt x="448432" y="491203"/>
                  </a:lnTo>
                  <a:lnTo>
                    <a:pt x="412492" y="527451"/>
                  </a:lnTo>
                  <a:lnTo>
                    <a:pt x="378044" y="564128"/>
                  </a:lnTo>
                  <a:lnTo>
                    <a:pt x="345041" y="599572"/>
                  </a:lnTo>
                  <a:lnTo>
                    <a:pt x="313438" y="632119"/>
                  </a:lnTo>
                  <a:lnTo>
                    <a:pt x="283189" y="660107"/>
                  </a:lnTo>
                  <a:lnTo>
                    <a:pt x="246409" y="690095"/>
                  </a:lnTo>
                  <a:lnTo>
                    <a:pt x="208500" y="718694"/>
                  </a:lnTo>
                  <a:lnTo>
                    <a:pt x="169664" y="746076"/>
                  </a:lnTo>
                  <a:lnTo>
                    <a:pt x="130100" y="772413"/>
                  </a:lnTo>
                  <a:lnTo>
                    <a:pt x="90010" y="797877"/>
                  </a:lnTo>
                  <a:lnTo>
                    <a:pt x="49211" y="822284"/>
                  </a:lnTo>
                  <a:lnTo>
                    <a:pt x="7686" y="845460"/>
                  </a:lnTo>
                  <a:lnTo>
                    <a:pt x="0" y="849526"/>
                  </a:lnTo>
                </a:path>
              </a:pathLst>
            </a:custGeom>
            <a:ln w="60375">
              <a:solidFill>
                <a:srgbClr val="8482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58835" y="5343766"/>
              <a:ext cx="47625" cy="95885"/>
            </a:xfrm>
            <a:custGeom>
              <a:avLst/>
              <a:gdLst/>
              <a:ahLst/>
              <a:cxnLst/>
              <a:rect l="l" t="t" r="r" b="b"/>
              <a:pathLst>
                <a:path w="47625" h="95885">
                  <a:moveTo>
                    <a:pt x="0" y="95796"/>
                  </a:moveTo>
                  <a:lnTo>
                    <a:pt x="47180" y="95796"/>
                  </a:lnTo>
                  <a:lnTo>
                    <a:pt x="47180" y="0"/>
                  </a:lnTo>
                  <a:lnTo>
                    <a:pt x="0" y="0"/>
                  </a:lnTo>
                  <a:lnTo>
                    <a:pt x="0" y="95796"/>
                  </a:lnTo>
                  <a:close/>
                </a:path>
              </a:pathLst>
            </a:custGeom>
            <a:solidFill>
              <a:srgbClr val="9A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39709" y="5439562"/>
              <a:ext cx="85725" cy="335280"/>
            </a:xfrm>
            <a:custGeom>
              <a:avLst/>
              <a:gdLst/>
              <a:ahLst/>
              <a:cxnLst/>
              <a:rect l="l" t="t" r="r" b="b"/>
              <a:pathLst>
                <a:path w="85725" h="335279">
                  <a:moveTo>
                    <a:pt x="85458" y="0"/>
                  </a:moveTo>
                  <a:lnTo>
                    <a:pt x="0" y="0"/>
                  </a:lnTo>
                  <a:lnTo>
                    <a:pt x="0" y="334835"/>
                  </a:lnTo>
                  <a:lnTo>
                    <a:pt x="85458" y="334835"/>
                  </a:lnTo>
                  <a:lnTo>
                    <a:pt x="85458" y="0"/>
                  </a:lnTo>
                  <a:close/>
                </a:path>
              </a:pathLst>
            </a:custGeom>
            <a:solidFill>
              <a:srgbClr val="B3B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339711" y="5439558"/>
              <a:ext cx="85725" cy="335280"/>
            </a:xfrm>
            <a:custGeom>
              <a:avLst/>
              <a:gdLst/>
              <a:ahLst/>
              <a:cxnLst/>
              <a:rect l="l" t="t" r="r" b="b"/>
              <a:pathLst>
                <a:path w="85725" h="335279">
                  <a:moveTo>
                    <a:pt x="0" y="334835"/>
                  </a:moveTo>
                  <a:lnTo>
                    <a:pt x="85458" y="334835"/>
                  </a:lnTo>
                  <a:lnTo>
                    <a:pt x="85458" y="0"/>
                  </a:lnTo>
                  <a:lnTo>
                    <a:pt x="0" y="0"/>
                  </a:lnTo>
                  <a:lnTo>
                    <a:pt x="0" y="334835"/>
                  </a:lnTo>
                  <a:close/>
                </a:path>
              </a:pathLst>
            </a:custGeom>
            <a:ln w="18110">
              <a:solidFill>
                <a:srgbClr val="9A989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5747" y="3022701"/>
              <a:ext cx="1101744" cy="303250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7521" y="3640086"/>
              <a:ext cx="838211" cy="226800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597512" y="3640526"/>
              <a:ext cx="838835" cy="2267585"/>
            </a:xfrm>
            <a:custGeom>
              <a:avLst/>
              <a:gdLst/>
              <a:ahLst/>
              <a:cxnLst/>
              <a:rect l="l" t="t" r="r" b="b"/>
              <a:pathLst>
                <a:path w="838834" h="2267585">
                  <a:moveTo>
                    <a:pt x="0" y="241550"/>
                  </a:moveTo>
                  <a:lnTo>
                    <a:pt x="19633" y="168152"/>
                  </a:lnTo>
                  <a:lnTo>
                    <a:pt x="44173" y="133219"/>
                  </a:lnTo>
                  <a:lnTo>
                    <a:pt x="78527" y="100405"/>
                  </a:lnTo>
                  <a:lnTo>
                    <a:pt x="122694" y="70418"/>
                  </a:lnTo>
                  <a:lnTo>
                    <a:pt x="162167" y="50298"/>
                  </a:lnTo>
                  <a:lnTo>
                    <a:pt x="204704" y="33532"/>
                  </a:lnTo>
                  <a:lnTo>
                    <a:pt x="249750" y="20119"/>
                  </a:lnTo>
                  <a:lnTo>
                    <a:pt x="296746" y="10059"/>
                  </a:lnTo>
                  <a:lnTo>
                    <a:pt x="345135" y="3353"/>
                  </a:lnTo>
                  <a:lnTo>
                    <a:pt x="394360" y="0"/>
                  </a:lnTo>
                  <a:lnTo>
                    <a:pt x="443864" y="0"/>
                  </a:lnTo>
                  <a:lnTo>
                    <a:pt x="493089" y="3353"/>
                  </a:lnTo>
                  <a:lnTo>
                    <a:pt x="541479" y="10059"/>
                  </a:lnTo>
                  <a:lnTo>
                    <a:pt x="588475" y="20119"/>
                  </a:lnTo>
                  <a:lnTo>
                    <a:pt x="633520" y="33532"/>
                  </a:lnTo>
                  <a:lnTo>
                    <a:pt x="676058" y="50298"/>
                  </a:lnTo>
                  <a:lnTo>
                    <a:pt x="715530" y="70418"/>
                  </a:lnTo>
                  <a:lnTo>
                    <a:pt x="759691" y="100405"/>
                  </a:lnTo>
                  <a:lnTo>
                    <a:pt x="794041" y="133219"/>
                  </a:lnTo>
                  <a:lnTo>
                    <a:pt x="818579" y="168152"/>
                  </a:lnTo>
                  <a:lnTo>
                    <a:pt x="833304" y="204498"/>
                  </a:lnTo>
                  <a:lnTo>
                    <a:pt x="838212" y="241550"/>
                  </a:lnTo>
                  <a:lnTo>
                    <a:pt x="838212" y="2025608"/>
                  </a:lnTo>
                  <a:lnTo>
                    <a:pt x="818579" y="2099011"/>
                  </a:lnTo>
                  <a:lnTo>
                    <a:pt x="794041" y="2133945"/>
                  </a:lnTo>
                  <a:lnTo>
                    <a:pt x="759691" y="2166758"/>
                  </a:lnTo>
                  <a:lnTo>
                    <a:pt x="715530" y="2196741"/>
                  </a:lnTo>
                  <a:lnTo>
                    <a:pt x="676058" y="2216863"/>
                  </a:lnTo>
                  <a:lnTo>
                    <a:pt x="633520" y="2233631"/>
                  </a:lnTo>
                  <a:lnTo>
                    <a:pt x="588475" y="2247046"/>
                  </a:lnTo>
                  <a:lnTo>
                    <a:pt x="541479" y="2257107"/>
                  </a:lnTo>
                  <a:lnTo>
                    <a:pt x="493089" y="2263815"/>
                  </a:lnTo>
                  <a:lnTo>
                    <a:pt x="443864" y="2267168"/>
                  </a:lnTo>
                  <a:lnTo>
                    <a:pt x="394360" y="2267168"/>
                  </a:lnTo>
                  <a:lnTo>
                    <a:pt x="345135" y="2263815"/>
                  </a:lnTo>
                  <a:lnTo>
                    <a:pt x="296746" y="2257107"/>
                  </a:lnTo>
                  <a:lnTo>
                    <a:pt x="249750" y="2247046"/>
                  </a:lnTo>
                  <a:lnTo>
                    <a:pt x="204704" y="2233631"/>
                  </a:lnTo>
                  <a:lnTo>
                    <a:pt x="162167" y="2216863"/>
                  </a:lnTo>
                  <a:lnTo>
                    <a:pt x="122694" y="2196741"/>
                  </a:lnTo>
                  <a:lnTo>
                    <a:pt x="78527" y="2166758"/>
                  </a:lnTo>
                  <a:lnTo>
                    <a:pt x="44173" y="2133945"/>
                  </a:lnTo>
                  <a:lnTo>
                    <a:pt x="19633" y="2099011"/>
                  </a:lnTo>
                  <a:lnTo>
                    <a:pt x="4908" y="2062662"/>
                  </a:lnTo>
                  <a:lnTo>
                    <a:pt x="0" y="2025608"/>
                  </a:lnTo>
                  <a:lnTo>
                    <a:pt x="0" y="241550"/>
                  </a:lnTo>
                  <a:close/>
                </a:path>
              </a:pathLst>
            </a:custGeom>
            <a:ln w="1207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7521" y="3028314"/>
              <a:ext cx="838210" cy="48393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597503" y="3028729"/>
              <a:ext cx="838835" cy="483234"/>
            </a:xfrm>
            <a:custGeom>
              <a:avLst/>
              <a:gdLst/>
              <a:ahLst/>
              <a:cxnLst/>
              <a:rect l="l" t="t" r="r" b="b"/>
              <a:pathLst>
                <a:path w="838834" h="483235">
                  <a:moveTo>
                    <a:pt x="122710" y="70418"/>
                  </a:moveTo>
                  <a:lnTo>
                    <a:pt x="162180" y="50298"/>
                  </a:lnTo>
                  <a:lnTo>
                    <a:pt x="204716" y="33532"/>
                  </a:lnTo>
                  <a:lnTo>
                    <a:pt x="249760" y="20119"/>
                  </a:lnTo>
                  <a:lnTo>
                    <a:pt x="296756" y="10059"/>
                  </a:lnTo>
                  <a:lnTo>
                    <a:pt x="345145" y="3353"/>
                  </a:lnTo>
                  <a:lnTo>
                    <a:pt x="394370" y="0"/>
                  </a:lnTo>
                  <a:lnTo>
                    <a:pt x="443874" y="0"/>
                  </a:lnTo>
                  <a:lnTo>
                    <a:pt x="493099" y="3353"/>
                  </a:lnTo>
                  <a:lnTo>
                    <a:pt x="541488" y="10059"/>
                  </a:lnTo>
                  <a:lnTo>
                    <a:pt x="588483" y="20119"/>
                  </a:lnTo>
                  <a:lnTo>
                    <a:pt x="633527" y="33532"/>
                  </a:lnTo>
                  <a:lnTo>
                    <a:pt x="676063" y="50298"/>
                  </a:lnTo>
                  <a:lnTo>
                    <a:pt x="715533" y="70418"/>
                  </a:lnTo>
                  <a:lnTo>
                    <a:pt x="759702" y="100402"/>
                  </a:lnTo>
                  <a:lnTo>
                    <a:pt x="794056" y="133215"/>
                  </a:lnTo>
                  <a:lnTo>
                    <a:pt x="818594" y="168148"/>
                  </a:lnTo>
                  <a:lnTo>
                    <a:pt x="833317" y="204496"/>
                  </a:lnTo>
                  <a:lnTo>
                    <a:pt x="838225" y="241550"/>
                  </a:lnTo>
                  <a:lnTo>
                    <a:pt x="833317" y="278605"/>
                  </a:lnTo>
                  <a:lnTo>
                    <a:pt x="818594" y="314952"/>
                  </a:lnTo>
                  <a:lnTo>
                    <a:pt x="794056" y="349886"/>
                  </a:lnTo>
                  <a:lnTo>
                    <a:pt x="759702" y="382698"/>
                  </a:lnTo>
                  <a:lnTo>
                    <a:pt x="715533" y="412683"/>
                  </a:lnTo>
                  <a:lnTo>
                    <a:pt x="676063" y="432802"/>
                  </a:lnTo>
                  <a:lnTo>
                    <a:pt x="633527" y="449569"/>
                  </a:lnTo>
                  <a:lnTo>
                    <a:pt x="588483" y="462982"/>
                  </a:lnTo>
                  <a:lnTo>
                    <a:pt x="541488" y="473041"/>
                  </a:lnTo>
                  <a:lnTo>
                    <a:pt x="493099" y="479748"/>
                  </a:lnTo>
                  <a:lnTo>
                    <a:pt x="443874" y="483101"/>
                  </a:lnTo>
                  <a:lnTo>
                    <a:pt x="394370" y="483101"/>
                  </a:lnTo>
                  <a:lnTo>
                    <a:pt x="345145" y="479748"/>
                  </a:lnTo>
                  <a:lnTo>
                    <a:pt x="296756" y="473041"/>
                  </a:lnTo>
                  <a:lnTo>
                    <a:pt x="249760" y="462982"/>
                  </a:lnTo>
                  <a:lnTo>
                    <a:pt x="204716" y="449569"/>
                  </a:lnTo>
                  <a:lnTo>
                    <a:pt x="162180" y="432802"/>
                  </a:lnTo>
                  <a:lnTo>
                    <a:pt x="122710" y="412683"/>
                  </a:lnTo>
                  <a:lnTo>
                    <a:pt x="78534" y="382698"/>
                  </a:lnTo>
                  <a:lnTo>
                    <a:pt x="44175" y="349886"/>
                  </a:lnTo>
                  <a:lnTo>
                    <a:pt x="19633" y="314952"/>
                  </a:lnTo>
                  <a:lnTo>
                    <a:pt x="4908" y="278605"/>
                  </a:lnTo>
                  <a:lnTo>
                    <a:pt x="0" y="241550"/>
                  </a:lnTo>
                  <a:lnTo>
                    <a:pt x="4908" y="204496"/>
                  </a:lnTo>
                  <a:lnTo>
                    <a:pt x="19633" y="168148"/>
                  </a:lnTo>
                  <a:lnTo>
                    <a:pt x="44175" y="133215"/>
                  </a:lnTo>
                  <a:lnTo>
                    <a:pt x="78534" y="100402"/>
                  </a:lnTo>
                  <a:lnTo>
                    <a:pt x="122710" y="70418"/>
                  </a:lnTo>
                  <a:close/>
                </a:path>
              </a:pathLst>
            </a:custGeom>
            <a:ln w="1207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912575" y="4353172"/>
              <a:ext cx="661035" cy="637540"/>
            </a:xfrm>
            <a:custGeom>
              <a:avLst/>
              <a:gdLst/>
              <a:ahLst/>
              <a:cxnLst/>
              <a:rect l="l" t="t" r="r" b="b"/>
              <a:pathLst>
                <a:path w="661034" h="637539">
                  <a:moveTo>
                    <a:pt x="330504" y="0"/>
                  </a:moveTo>
                  <a:lnTo>
                    <a:pt x="281695" y="3457"/>
                  </a:lnTo>
                  <a:lnTo>
                    <a:pt x="235100" y="13501"/>
                  </a:lnTo>
                  <a:lnTo>
                    <a:pt x="191230" y="29636"/>
                  </a:lnTo>
                  <a:lnTo>
                    <a:pt x="150601" y="51368"/>
                  </a:lnTo>
                  <a:lnTo>
                    <a:pt x="113724" y="78202"/>
                  </a:lnTo>
                  <a:lnTo>
                    <a:pt x="81113" y="109644"/>
                  </a:lnTo>
                  <a:lnTo>
                    <a:pt x="53280" y="145200"/>
                  </a:lnTo>
                  <a:lnTo>
                    <a:pt x="30739" y="184374"/>
                  </a:lnTo>
                  <a:lnTo>
                    <a:pt x="14004" y="226674"/>
                  </a:lnTo>
                  <a:lnTo>
                    <a:pt x="3586" y="271603"/>
                  </a:lnTo>
                  <a:lnTo>
                    <a:pt x="0" y="318668"/>
                  </a:lnTo>
                  <a:lnTo>
                    <a:pt x="3586" y="365730"/>
                  </a:lnTo>
                  <a:lnTo>
                    <a:pt x="14004" y="410658"/>
                  </a:lnTo>
                  <a:lnTo>
                    <a:pt x="30739" y="452956"/>
                  </a:lnTo>
                  <a:lnTo>
                    <a:pt x="53280" y="492130"/>
                  </a:lnTo>
                  <a:lnTo>
                    <a:pt x="81113" y="527687"/>
                  </a:lnTo>
                  <a:lnTo>
                    <a:pt x="113724" y="559130"/>
                  </a:lnTo>
                  <a:lnTo>
                    <a:pt x="150601" y="585965"/>
                  </a:lnTo>
                  <a:lnTo>
                    <a:pt x="191230" y="607698"/>
                  </a:lnTo>
                  <a:lnTo>
                    <a:pt x="235100" y="623834"/>
                  </a:lnTo>
                  <a:lnTo>
                    <a:pt x="281695" y="633878"/>
                  </a:lnTo>
                  <a:lnTo>
                    <a:pt x="330504" y="637336"/>
                  </a:lnTo>
                  <a:lnTo>
                    <a:pt x="379316" y="633878"/>
                  </a:lnTo>
                  <a:lnTo>
                    <a:pt x="425914" y="623834"/>
                  </a:lnTo>
                  <a:lnTo>
                    <a:pt x="469784" y="607698"/>
                  </a:lnTo>
                  <a:lnTo>
                    <a:pt x="510413" y="585965"/>
                  </a:lnTo>
                  <a:lnTo>
                    <a:pt x="547290" y="559130"/>
                  </a:lnTo>
                  <a:lnTo>
                    <a:pt x="579900" y="527687"/>
                  </a:lnTo>
                  <a:lnTo>
                    <a:pt x="607732" y="492130"/>
                  </a:lnTo>
                  <a:lnTo>
                    <a:pt x="630271" y="452956"/>
                  </a:lnTo>
                  <a:lnTo>
                    <a:pt x="647006" y="410658"/>
                  </a:lnTo>
                  <a:lnTo>
                    <a:pt x="657423" y="365730"/>
                  </a:lnTo>
                  <a:lnTo>
                    <a:pt x="661009" y="318668"/>
                  </a:lnTo>
                  <a:lnTo>
                    <a:pt x="657423" y="271603"/>
                  </a:lnTo>
                  <a:lnTo>
                    <a:pt x="647006" y="226674"/>
                  </a:lnTo>
                  <a:lnTo>
                    <a:pt x="630271" y="184374"/>
                  </a:lnTo>
                  <a:lnTo>
                    <a:pt x="607732" y="145200"/>
                  </a:lnTo>
                  <a:lnTo>
                    <a:pt x="579900" y="109644"/>
                  </a:lnTo>
                  <a:lnTo>
                    <a:pt x="547290" y="78202"/>
                  </a:lnTo>
                  <a:lnTo>
                    <a:pt x="510413" y="51368"/>
                  </a:lnTo>
                  <a:lnTo>
                    <a:pt x="469784" y="29636"/>
                  </a:lnTo>
                  <a:lnTo>
                    <a:pt x="425914" y="13501"/>
                  </a:lnTo>
                  <a:lnTo>
                    <a:pt x="379316" y="3457"/>
                  </a:lnTo>
                  <a:lnTo>
                    <a:pt x="330504" y="0"/>
                  </a:lnTo>
                  <a:close/>
                </a:path>
              </a:pathLst>
            </a:custGeom>
            <a:solidFill>
              <a:srgbClr val="FAF0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300022" y="3628067"/>
              <a:ext cx="1047750" cy="2096135"/>
            </a:xfrm>
            <a:custGeom>
              <a:avLst/>
              <a:gdLst/>
              <a:ahLst/>
              <a:cxnLst/>
              <a:rect l="l" t="t" r="r" b="b"/>
              <a:pathLst>
                <a:path w="1047750" h="2096135">
                  <a:moveTo>
                    <a:pt x="1047140" y="0"/>
                  </a:moveTo>
                  <a:lnTo>
                    <a:pt x="714280" y="14579"/>
                  </a:lnTo>
                  <a:lnTo>
                    <a:pt x="523336" y="101680"/>
                  </a:lnTo>
                  <a:lnTo>
                    <a:pt x="402318" y="335322"/>
                  </a:lnTo>
                  <a:lnTo>
                    <a:pt x="279234" y="789520"/>
                  </a:lnTo>
                  <a:lnTo>
                    <a:pt x="0" y="789520"/>
                  </a:lnTo>
                  <a:lnTo>
                    <a:pt x="0" y="1306296"/>
                  </a:lnTo>
                  <a:lnTo>
                    <a:pt x="279234" y="1306296"/>
                  </a:lnTo>
                  <a:lnTo>
                    <a:pt x="319004" y="1429094"/>
                  </a:lnTo>
                  <a:lnTo>
                    <a:pt x="449279" y="1699552"/>
                  </a:lnTo>
                  <a:lnTo>
                    <a:pt x="686509" y="1970761"/>
                  </a:lnTo>
                  <a:lnTo>
                    <a:pt x="1047140" y="2095817"/>
                  </a:lnTo>
                  <a:lnTo>
                    <a:pt x="1047140" y="0"/>
                  </a:lnTo>
                  <a:close/>
                </a:path>
              </a:pathLst>
            </a:custGeom>
            <a:solidFill>
              <a:srgbClr val="B8B6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00022" y="3628067"/>
              <a:ext cx="1047750" cy="2096135"/>
            </a:xfrm>
            <a:custGeom>
              <a:avLst/>
              <a:gdLst/>
              <a:ahLst/>
              <a:cxnLst/>
              <a:rect l="l" t="t" r="r" b="b"/>
              <a:pathLst>
                <a:path w="1047750" h="2096135">
                  <a:moveTo>
                    <a:pt x="1047140" y="2095817"/>
                  </a:moveTo>
                  <a:lnTo>
                    <a:pt x="686509" y="1970761"/>
                  </a:lnTo>
                  <a:lnTo>
                    <a:pt x="449279" y="1699552"/>
                  </a:lnTo>
                  <a:lnTo>
                    <a:pt x="319004" y="1429094"/>
                  </a:lnTo>
                  <a:lnTo>
                    <a:pt x="279234" y="1306296"/>
                  </a:lnTo>
                  <a:lnTo>
                    <a:pt x="0" y="1306296"/>
                  </a:lnTo>
                  <a:lnTo>
                    <a:pt x="0" y="789520"/>
                  </a:lnTo>
                  <a:lnTo>
                    <a:pt x="279234" y="789520"/>
                  </a:lnTo>
                  <a:lnTo>
                    <a:pt x="402318" y="335322"/>
                  </a:lnTo>
                  <a:lnTo>
                    <a:pt x="523336" y="101680"/>
                  </a:lnTo>
                  <a:lnTo>
                    <a:pt x="714280" y="14579"/>
                  </a:lnTo>
                  <a:lnTo>
                    <a:pt x="1047140" y="0"/>
                  </a:lnTo>
                  <a:lnTo>
                    <a:pt x="1047140" y="2095817"/>
                  </a:lnTo>
                </a:path>
              </a:pathLst>
            </a:custGeom>
            <a:ln w="18110">
              <a:solidFill>
                <a:srgbClr val="7977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285280" y="6406756"/>
              <a:ext cx="3049905" cy="342900"/>
            </a:xfrm>
            <a:custGeom>
              <a:avLst/>
              <a:gdLst/>
              <a:ahLst/>
              <a:cxnLst/>
              <a:rect l="l" t="t" r="r" b="b"/>
              <a:pathLst>
                <a:path w="3049904" h="342900">
                  <a:moveTo>
                    <a:pt x="3049727" y="0"/>
                  </a:moveTo>
                  <a:lnTo>
                    <a:pt x="0" y="0"/>
                  </a:lnTo>
                  <a:lnTo>
                    <a:pt x="0" y="342277"/>
                  </a:lnTo>
                  <a:lnTo>
                    <a:pt x="3049727" y="342277"/>
                  </a:lnTo>
                  <a:lnTo>
                    <a:pt x="3049727" y="0"/>
                  </a:lnTo>
                  <a:close/>
                </a:path>
              </a:pathLst>
            </a:custGeom>
            <a:solidFill>
              <a:srgbClr val="D0CF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285280" y="6406758"/>
              <a:ext cx="3049905" cy="342900"/>
            </a:xfrm>
            <a:custGeom>
              <a:avLst/>
              <a:gdLst/>
              <a:ahLst/>
              <a:cxnLst/>
              <a:rect l="l" t="t" r="r" b="b"/>
              <a:pathLst>
                <a:path w="3049904" h="342900">
                  <a:moveTo>
                    <a:pt x="0" y="342277"/>
                  </a:moveTo>
                  <a:lnTo>
                    <a:pt x="3049727" y="342277"/>
                  </a:lnTo>
                  <a:lnTo>
                    <a:pt x="3049727" y="0"/>
                  </a:lnTo>
                  <a:lnTo>
                    <a:pt x="0" y="0"/>
                  </a:lnTo>
                  <a:lnTo>
                    <a:pt x="0" y="342277"/>
                  </a:lnTo>
                  <a:close/>
                </a:path>
              </a:pathLst>
            </a:custGeom>
            <a:ln w="18110">
              <a:solidFill>
                <a:srgbClr val="7A87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47858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40973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934095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27211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520329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813433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106553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399664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692785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985909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40385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696965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990081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283197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576308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869417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16254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45566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748771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41893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464983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58098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051213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34433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637446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930567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22369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516799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809921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103032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526126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19242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112346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05462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698585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991694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284817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577938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871049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164168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57983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872951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66067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459183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752306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045415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338538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631659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924769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286447" y="640677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w="0" h="100965">
                  <a:moveTo>
                    <a:pt x="0" y="0"/>
                  </a:moveTo>
                  <a:lnTo>
                    <a:pt x="0" y="100774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225320" y="64067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599"/>
                  </a:lnTo>
                </a:path>
              </a:pathLst>
            </a:custGeom>
            <a:ln w="18110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649070" y="3704488"/>
              <a:ext cx="628650" cy="685800"/>
            </a:xfrm>
            <a:custGeom>
              <a:avLst/>
              <a:gdLst/>
              <a:ahLst/>
              <a:cxnLst/>
              <a:rect l="l" t="t" r="r" b="b"/>
              <a:pathLst>
                <a:path w="628650" h="685800">
                  <a:moveTo>
                    <a:pt x="628281" y="0"/>
                  </a:moveTo>
                  <a:lnTo>
                    <a:pt x="561622" y="9364"/>
                  </a:lnTo>
                  <a:lnTo>
                    <a:pt x="495803" y="31708"/>
                  </a:lnTo>
                  <a:lnTo>
                    <a:pt x="430830" y="67094"/>
                  </a:lnTo>
                  <a:lnTo>
                    <a:pt x="398662" y="89697"/>
                  </a:lnTo>
                  <a:lnTo>
                    <a:pt x="366706" y="115584"/>
                  </a:lnTo>
                  <a:lnTo>
                    <a:pt x="334963" y="144762"/>
                  </a:lnTo>
                  <a:lnTo>
                    <a:pt x="303434" y="177239"/>
                  </a:lnTo>
                  <a:lnTo>
                    <a:pt x="272119" y="213023"/>
                  </a:lnTo>
                  <a:lnTo>
                    <a:pt x="241019" y="252122"/>
                  </a:lnTo>
                  <a:lnTo>
                    <a:pt x="210134" y="294544"/>
                  </a:lnTo>
                  <a:lnTo>
                    <a:pt x="179464" y="340296"/>
                  </a:lnTo>
                  <a:lnTo>
                    <a:pt x="149011" y="389386"/>
                  </a:lnTo>
                  <a:lnTo>
                    <a:pt x="118773" y="441821"/>
                  </a:lnTo>
                  <a:lnTo>
                    <a:pt x="88753" y="497611"/>
                  </a:lnTo>
                  <a:lnTo>
                    <a:pt x="58951" y="556761"/>
                  </a:lnTo>
                  <a:lnTo>
                    <a:pt x="29366" y="619281"/>
                  </a:lnTo>
                  <a:lnTo>
                    <a:pt x="0" y="685177"/>
                  </a:lnTo>
                </a:path>
              </a:pathLst>
            </a:custGeom>
            <a:ln w="181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357216" y="4482753"/>
              <a:ext cx="164465" cy="635"/>
            </a:xfrm>
            <a:custGeom>
              <a:avLst/>
              <a:gdLst/>
              <a:ahLst/>
              <a:cxnLst/>
              <a:rect l="l" t="t" r="r" b="b"/>
              <a:pathLst>
                <a:path w="164464" h="635">
                  <a:moveTo>
                    <a:pt x="164071" y="0"/>
                  </a:moveTo>
                  <a:lnTo>
                    <a:pt x="0" y="317"/>
                  </a:lnTo>
                </a:path>
              </a:pathLst>
            </a:custGeom>
            <a:ln w="181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560985" y="3713035"/>
              <a:ext cx="1732914" cy="1921510"/>
            </a:xfrm>
            <a:custGeom>
              <a:avLst/>
              <a:gdLst/>
              <a:ahLst/>
              <a:cxnLst/>
              <a:rect l="l" t="t" r="r" b="b"/>
              <a:pathLst>
                <a:path w="1732915" h="1921510">
                  <a:moveTo>
                    <a:pt x="1621015" y="17335"/>
                  </a:moveTo>
                  <a:lnTo>
                    <a:pt x="1618462" y="8140"/>
                  </a:lnTo>
                  <a:lnTo>
                    <a:pt x="1613700" y="5435"/>
                  </a:lnTo>
                  <a:lnTo>
                    <a:pt x="1609102" y="6705"/>
                  </a:lnTo>
                  <a:lnTo>
                    <a:pt x="1602790" y="4660"/>
                  </a:lnTo>
                  <a:lnTo>
                    <a:pt x="1557134" y="25"/>
                  </a:lnTo>
                  <a:lnTo>
                    <a:pt x="1548231" y="0"/>
                  </a:lnTo>
                  <a:lnTo>
                    <a:pt x="1538389" y="444"/>
                  </a:lnTo>
                  <a:lnTo>
                    <a:pt x="1493164" y="8877"/>
                  </a:lnTo>
                  <a:lnTo>
                    <a:pt x="1083094" y="128574"/>
                  </a:lnTo>
                  <a:lnTo>
                    <a:pt x="867257" y="192366"/>
                  </a:lnTo>
                  <a:lnTo>
                    <a:pt x="556285" y="284899"/>
                  </a:lnTo>
                  <a:lnTo>
                    <a:pt x="280301" y="367538"/>
                  </a:lnTo>
                  <a:lnTo>
                    <a:pt x="2705" y="450977"/>
                  </a:lnTo>
                  <a:lnTo>
                    <a:pt x="0" y="455752"/>
                  </a:lnTo>
                  <a:lnTo>
                    <a:pt x="2540" y="464959"/>
                  </a:lnTo>
                  <a:lnTo>
                    <a:pt x="7315" y="467664"/>
                  </a:lnTo>
                  <a:lnTo>
                    <a:pt x="11912" y="466394"/>
                  </a:lnTo>
                  <a:lnTo>
                    <a:pt x="277012" y="399719"/>
                  </a:lnTo>
                  <a:lnTo>
                    <a:pt x="456006" y="354457"/>
                  </a:lnTo>
                  <a:lnTo>
                    <a:pt x="630453" y="309892"/>
                  </a:lnTo>
                  <a:lnTo>
                    <a:pt x="1297978" y="137629"/>
                  </a:lnTo>
                  <a:lnTo>
                    <a:pt x="1513141" y="81064"/>
                  </a:lnTo>
                  <a:lnTo>
                    <a:pt x="1549882" y="68122"/>
                  </a:lnTo>
                  <a:lnTo>
                    <a:pt x="1585696" y="46812"/>
                  </a:lnTo>
                  <a:lnTo>
                    <a:pt x="1613712" y="23380"/>
                  </a:lnTo>
                  <a:lnTo>
                    <a:pt x="1618310" y="22110"/>
                  </a:lnTo>
                  <a:lnTo>
                    <a:pt x="1621015" y="17335"/>
                  </a:lnTo>
                  <a:close/>
                </a:path>
                <a:path w="1732915" h="1921510">
                  <a:moveTo>
                    <a:pt x="1627708" y="1904326"/>
                  </a:moveTo>
                  <a:lnTo>
                    <a:pt x="1625066" y="1899513"/>
                  </a:lnTo>
                  <a:lnTo>
                    <a:pt x="1620469" y="1898180"/>
                  </a:lnTo>
                  <a:lnTo>
                    <a:pt x="1616163" y="1893138"/>
                  </a:lnTo>
                  <a:lnTo>
                    <a:pt x="1579714" y="1865287"/>
                  </a:lnTo>
                  <a:lnTo>
                    <a:pt x="1535734" y="1844205"/>
                  </a:lnTo>
                  <a:lnTo>
                    <a:pt x="1108557" y="1726565"/>
                  </a:lnTo>
                  <a:lnTo>
                    <a:pt x="891273" y="1667878"/>
                  </a:lnTo>
                  <a:lnTo>
                    <a:pt x="577900" y="1583842"/>
                  </a:lnTo>
                  <a:lnTo>
                    <a:pt x="299491" y="1509712"/>
                  </a:lnTo>
                  <a:lnTo>
                    <a:pt x="19304" y="1435430"/>
                  </a:lnTo>
                  <a:lnTo>
                    <a:pt x="14503" y="1438071"/>
                  </a:lnTo>
                  <a:lnTo>
                    <a:pt x="11849" y="1447253"/>
                  </a:lnTo>
                  <a:lnTo>
                    <a:pt x="14503" y="1452054"/>
                  </a:lnTo>
                  <a:lnTo>
                    <a:pt x="19088" y="1453375"/>
                  </a:lnTo>
                  <a:lnTo>
                    <a:pt x="279844" y="1535404"/>
                  </a:lnTo>
                  <a:lnTo>
                    <a:pt x="456031" y="1590586"/>
                  </a:lnTo>
                  <a:lnTo>
                    <a:pt x="627976" y="1643964"/>
                  </a:lnTo>
                  <a:lnTo>
                    <a:pt x="1286852" y="1846795"/>
                  </a:lnTo>
                  <a:lnTo>
                    <a:pt x="1499781" y="1911286"/>
                  </a:lnTo>
                  <a:lnTo>
                    <a:pt x="1537855" y="1919503"/>
                  </a:lnTo>
                  <a:lnTo>
                    <a:pt x="1563636" y="1920887"/>
                  </a:lnTo>
                  <a:lnTo>
                    <a:pt x="1579537" y="1920113"/>
                  </a:lnTo>
                  <a:lnTo>
                    <a:pt x="1596097" y="1918462"/>
                  </a:lnTo>
                  <a:lnTo>
                    <a:pt x="1607312" y="1916722"/>
                  </a:lnTo>
                  <a:lnTo>
                    <a:pt x="1615668" y="1914804"/>
                  </a:lnTo>
                  <a:lnTo>
                    <a:pt x="1620253" y="1916137"/>
                  </a:lnTo>
                  <a:lnTo>
                    <a:pt x="1625053" y="1913496"/>
                  </a:lnTo>
                  <a:lnTo>
                    <a:pt x="1627708" y="1904326"/>
                  </a:lnTo>
                  <a:close/>
                </a:path>
                <a:path w="1732915" h="1921510">
                  <a:moveTo>
                    <a:pt x="1695818" y="1474901"/>
                  </a:moveTo>
                  <a:lnTo>
                    <a:pt x="1692617" y="1470469"/>
                  </a:lnTo>
                  <a:lnTo>
                    <a:pt x="1687906" y="1469694"/>
                  </a:lnTo>
                  <a:lnTo>
                    <a:pt x="1683042" y="1465199"/>
                  </a:lnTo>
                  <a:lnTo>
                    <a:pt x="1643519" y="1441869"/>
                  </a:lnTo>
                  <a:lnTo>
                    <a:pt x="1597367" y="1426146"/>
                  </a:lnTo>
                  <a:lnTo>
                    <a:pt x="1159230" y="1360055"/>
                  </a:lnTo>
                  <a:lnTo>
                    <a:pt x="936510" y="1327569"/>
                  </a:lnTo>
                  <a:lnTo>
                    <a:pt x="615378" y="1281353"/>
                  </a:lnTo>
                  <a:lnTo>
                    <a:pt x="330149" y="1240815"/>
                  </a:lnTo>
                  <a:lnTo>
                    <a:pt x="43116" y="1200302"/>
                  </a:lnTo>
                  <a:lnTo>
                    <a:pt x="38658" y="1203502"/>
                  </a:lnTo>
                  <a:lnTo>
                    <a:pt x="37122" y="1212926"/>
                  </a:lnTo>
                  <a:lnTo>
                    <a:pt x="40322" y="1217371"/>
                  </a:lnTo>
                  <a:lnTo>
                    <a:pt x="45034" y="1218145"/>
                  </a:lnTo>
                  <a:lnTo>
                    <a:pt x="313690" y="1268641"/>
                  </a:lnTo>
                  <a:lnTo>
                    <a:pt x="495173" y="1302512"/>
                  </a:lnTo>
                  <a:lnTo>
                    <a:pt x="672249" y="1335100"/>
                  </a:lnTo>
                  <a:lnTo>
                    <a:pt x="1350556" y="1458277"/>
                  </a:lnTo>
                  <a:lnTo>
                    <a:pt x="1569631" y="1497037"/>
                  </a:lnTo>
                  <a:lnTo>
                    <a:pt x="1608416" y="1500670"/>
                  </a:lnTo>
                  <a:lnTo>
                    <a:pt x="1615490" y="1500581"/>
                  </a:lnTo>
                  <a:lnTo>
                    <a:pt x="1666113" y="1492719"/>
                  </a:lnTo>
                  <a:lnTo>
                    <a:pt x="1685112" y="1486776"/>
                  </a:lnTo>
                  <a:lnTo>
                    <a:pt x="1689823" y="1487538"/>
                  </a:lnTo>
                  <a:lnTo>
                    <a:pt x="1694268" y="1484337"/>
                  </a:lnTo>
                  <a:lnTo>
                    <a:pt x="1695818" y="1474901"/>
                  </a:lnTo>
                  <a:close/>
                </a:path>
                <a:path w="1732915" h="1921510">
                  <a:moveTo>
                    <a:pt x="1699806" y="438785"/>
                  </a:moveTo>
                  <a:lnTo>
                    <a:pt x="1698167" y="429374"/>
                  </a:lnTo>
                  <a:lnTo>
                    <a:pt x="1693672" y="426224"/>
                  </a:lnTo>
                  <a:lnTo>
                    <a:pt x="1688973" y="427050"/>
                  </a:lnTo>
                  <a:lnTo>
                    <a:pt x="1682889" y="424421"/>
                  </a:lnTo>
                  <a:lnTo>
                    <a:pt x="1637893" y="415404"/>
                  </a:lnTo>
                  <a:lnTo>
                    <a:pt x="1612125" y="413994"/>
                  </a:lnTo>
                  <a:lnTo>
                    <a:pt x="1604759" y="414312"/>
                  </a:lnTo>
                  <a:lnTo>
                    <a:pt x="1153680" y="497662"/>
                  </a:lnTo>
                  <a:lnTo>
                    <a:pt x="932700" y="540334"/>
                  </a:lnTo>
                  <a:lnTo>
                    <a:pt x="614248" y="602462"/>
                  </a:lnTo>
                  <a:lnTo>
                    <a:pt x="331584" y="658126"/>
                  </a:lnTo>
                  <a:lnTo>
                    <a:pt x="47231" y="714425"/>
                  </a:lnTo>
                  <a:lnTo>
                    <a:pt x="44081" y="718908"/>
                  </a:lnTo>
                  <a:lnTo>
                    <a:pt x="45732" y="728319"/>
                  </a:lnTo>
                  <a:lnTo>
                    <a:pt x="50215" y="731481"/>
                  </a:lnTo>
                  <a:lnTo>
                    <a:pt x="54927" y="730643"/>
                  </a:lnTo>
                  <a:lnTo>
                    <a:pt x="325208" y="689838"/>
                  </a:lnTo>
                  <a:lnTo>
                    <a:pt x="507720" y="662038"/>
                  </a:lnTo>
                  <a:lnTo>
                    <a:pt x="685647" y="634504"/>
                  </a:lnTo>
                  <a:lnTo>
                    <a:pt x="1366672" y="527380"/>
                  </a:lnTo>
                  <a:lnTo>
                    <a:pt x="1569567" y="494665"/>
                  </a:lnTo>
                  <a:lnTo>
                    <a:pt x="1617078" y="484682"/>
                  </a:lnTo>
                  <a:lnTo>
                    <a:pt x="1661820" y="464718"/>
                  </a:lnTo>
                  <a:lnTo>
                    <a:pt x="1691957" y="444093"/>
                  </a:lnTo>
                  <a:lnTo>
                    <a:pt x="1696669" y="443268"/>
                  </a:lnTo>
                  <a:lnTo>
                    <a:pt x="1699806" y="438785"/>
                  </a:lnTo>
                  <a:close/>
                </a:path>
                <a:path w="1732915" h="1921510">
                  <a:moveTo>
                    <a:pt x="1732483" y="953122"/>
                  </a:moveTo>
                  <a:lnTo>
                    <a:pt x="1728622" y="949248"/>
                  </a:lnTo>
                  <a:lnTo>
                    <a:pt x="1723834" y="949248"/>
                  </a:lnTo>
                  <a:lnTo>
                    <a:pt x="1718284" y="945603"/>
                  </a:lnTo>
                  <a:lnTo>
                    <a:pt x="1675523" y="928954"/>
                  </a:lnTo>
                  <a:lnTo>
                    <a:pt x="1627454" y="920915"/>
                  </a:lnTo>
                  <a:lnTo>
                    <a:pt x="1611515" y="920445"/>
                  </a:lnTo>
                  <a:lnTo>
                    <a:pt x="1184376" y="926490"/>
                  </a:lnTo>
                  <a:lnTo>
                    <a:pt x="959345" y="930440"/>
                  </a:lnTo>
                  <a:lnTo>
                    <a:pt x="634961" y="936726"/>
                  </a:lnTo>
                  <a:lnTo>
                    <a:pt x="346925" y="942822"/>
                  </a:lnTo>
                  <a:lnTo>
                    <a:pt x="57124" y="949248"/>
                  </a:lnTo>
                  <a:lnTo>
                    <a:pt x="53251" y="953122"/>
                  </a:lnTo>
                  <a:lnTo>
                    <a:pt x="53251" y="962672"/>
                  </a:lnTo>
                  <a:lnTo>
                    <a:pt x="57124" y="966546"/>
                  </a:lnTo>
                  <a:lnTo>
                    <a:pt x="61899" y="966546"/>
                  </a:lnTo>
                  <a:lnTo>
                    <a:pt x="335191" y="972947"/>
                  </a:lnTo>
                  <a:lnTo>
                    <a:pt x="519760" y="977036"/>
                  </a:lnTo>
                  <a:lnTo>
                    <a:pt x="699770" y="980579"/>
                  </a:lnTo>
                  <a:lnTo>
                    <a:pt x="1389062" y="992505"/>
                  </a:lnTo>
                  <a:lnTo>
                    <a:pt x="1594548" y="995260"/>
                  </a:lnTo>
                  <a:lnTo>
                    <a:pt x="1611515" y="995337"/>
                  </a:lnTo>
                  <a:lnTo>
                    <a:pt x="1627454" y="994867"/>
                  </a:lnTo>
                  <a:lnTo>
                    <a:pt x="1666963" y="989228"/>
                  </a:lnTo>
                  <a:lnTo>
                    <a:pt x="1706041" y="975474"/>
                  </a:lnTo>
                  <a:lnTo>
                    <a:pt x="1723834" y="966546"/>
                  </a:lnTo>
                  <a:lnTo>
                    <a:pt x="1728622" y="966546"/>
                  </a:lnTo>
                  <a:lnTo>
                    <a:pt x="1732483" y="962672"/>
                  </a:lnTo>
                  <a:lnTo>
                    <a:pt x="1732483" y="953122"/>
                  </a:lnTo>
                  <a:close/>
                </a:path>
              </a:pathLst>
            </a:custGeom>
            <a:solidFill>
              <a:srgbClr val="F7EA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140591" y="424942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9"/>
                  </a:lnTo>
                  <a:lnTo>
                    <a:pt x="7518" y="7523"/>
                  </a:lnTo>
                  <a:lnTo>
                    <a:pt x="2017" y="15682"/>
                  </a:lnTo>
                  <a:lnTo>
                    <a:pt x="0" y="25666"/>
                  </a:lnTo>
                  <a:lnTo>
                    <a:pt x="2017" y="35658"/>
                  </a:lnTo>
                  <a:lnTo>
                    <a:pt x="7518" y="43821"/>
                  </a:lnTo>
                  <a:lnTo>
                    <a:pt x="15676" y="49326"/>
                  </a:lnTo>
                  <a:lnTo>
                    <a:pt x="25666" y="51346"/>
                  </a:lnTo>
                  <a:lnTo>
                    <a:pt x="35651" y="49326"/>
                  </a:lnTo>
                  <a:lnTo>
                    <a:pt x="43810" y="43821"/>
                  </a:lnTo>
                  <a:lnTo>
                    <a:pt x="49314" y="35658"/>
                  </a:lnTo>
                  <a:lnTo>
                    <a:pt x="51333" y="25666"/>
                  </a:lnTo>
                  <a:lnTo>
                    <a:pt x="49314" y="15682"/>
                  </a:lnTo>
                  <a:lnTo>
                    <a:pt x="43810" y="7523"/>
                  </a:lnTo>
                  <a:lnTo>
                    <a:pt x="35651" y="2019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5555" y="3859263"/>
              <a:ext cx="69438" cy="69441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1358" y="3997605"/>
              <a:ext cx="69430" cy="69451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4361" y="4150131"/>
              <a:ext cx="116624" cy="15968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9672" y="4307576"/>
              <a:ext cx="69430" cy="69451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8933227" y="413359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82" y="2019"/>
                  </a:lnTo>
                  <a:lnTo>
                    <a:pt x="7523" y="7523"/>
                  </a:lnTo>
                  <a:lnTo>
                    <a:pt x="2019" y="15682"/>
                  </a:lnTo>
                  <a:lnTo>
                    <a:pt x="0" y="25666"/>
                  </a:lnTo>
                  <a:lnTo>
                    <a:pt x="2019" y="35658"/>
                  </a:lnTo>
                  <a:lnTo>
                    <a:pt x="7523" y="43821"/>
                  </a:lnTo>
                  <a:lnTo>
                    <a:pt x="15682" y="49326"/>
                  </a:lnTo>
                  <a:lnTo>
                    <a:pt x="25666" y="51346"/>
                  </a:lnTo>
                  <a:lnTo>
                    <a:pt x="35656" y="49326"/>
                  </a:lnTo>
                  <a:lnTo>
                    <a:pt x="43814" y="43821"/>
                  </a:lnTo>
                  <a:lnTo>
                    <a:pt x="49316" y="35658"/>
                  </a:lnTo>
                  <a:lnTo>
                    <a:pt x="51333" y="25666"/>
                  </a:lnTo>
                  <a:lnTo>
                    <a:pt x="49316" y="15682"/>
                  </a:lnTo>
                  <a:lnTo>
                    <a:pt x="43814" y="7523"/>
                  </a:lnTo>
                  <a:lnTo>
                    <a:pt x="35656" y="2019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5234" y="4368033"/>
              <a:ext cx="56349" cy="54195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9093409" y="4159181"/>
              <a:ext cx="38735" cy="36195"/>
            </a:xfrm>
            <a:custGeom>
              <a:avLst/>
              <a:gdLst/>
              <a:ahLst/>
              <a:cxnLst/>
              <a:rect l="l" t="t" r="r" b="b"/>
              <a:pathLst>
                <a:path w="38734" h="36195">
                  <a:moveTo>
                    <a:pt x="19126" y="0"/>
                  </a:moveTo>
                  <a:lnTo>
                    <a:pt x="11685" y="1419"/>
                  </a:lnTo>
                  <a:lnTo>
                    <a:pt x="5605" y="5289"/>
                  </a:lnTo>
                  <a:lnTo>
                    <a:pt x="1504" y="11026"/>
                  </a:lnTo>
                  <a:lnTo>
                    <a:pt x="0" y="18046"/>
                  </a:lnTo>
                  <a:lnTo>
                    <a:pt x="1504" y="25067"/>
                  </a:lnTo>
                  <a:lnTo>
                    <a:pt x="5605" y="30803"/>
                  </a:lnTo>
                  <a:lnTo>
                    <a:pt x="11685" y="34673"/>
                  </a:lnTo>
                  <a:lnTo>
                    <a:pt x="19126" y="36093"/>
                  </a:lnTo>
                  <a:lnTo>
                    <a:pt x="26567" y="34673"/>
                  </a:lnTo>
                  <a:lnTo>
                    <a:pt x="32646" y="30803"/>
                  </a:lnTo>
                  <a:lnTo>
                    <a:pt x="36748" y="25067"/>
                  </a:lnTo>
                  <a:lnTo>
                    <a:pt x="38252" y="18046"/>
                  </a:lnTo>
                  <a:lnTo>
                    <a:pt x="36748" y="11026"/>
                  </a:lnTo>
                  <a:lnTo>
                    <a:pt x="32646" y="5289"/>
                  </a:lnTo>
                  <a:lnTo>
                    <a:pt x="26567" y="1419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2555" y="4609757"/>
              <a:ext cx="56337" cy="54190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4165" y="4124553"/>
              <a:ext cx="115719" cy="15761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64817" y="4489081"/>
              <a:ext cx="56348" cy="5419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8648" y="4487786"/>
              <a:ext cx="56352" cy="54190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8984559" y="4229481"/>
              <a:ext cx="46355" cy="43815"/>
            </a:xfrm>
            <a:custGeom>
              <a:avLst/>
              <a:gdLst/>
              <a:ahLst/>
              <a:cxnLst/>
              <a:rect l="l" t="t" r="r" b="b"/>
              <a:pathLst>
                <a:path w="46354" h="43814">
                  <a:moveTo>
                    <a:pt x="23139" y="0"/>
                  </a:moveTo>
                  <a:lnTo>
                    <a:pt x="14139" y="1716"/>
                  </a:lnTo>
                  <a:lnTo>
                    <a:pt x="6783" y="6394"/>
                  </a:lnTo>
                  <a:lnTo>
                    <a:pt x="1820" y="13330"/>
                  </a:lnTo>
                  <a:lnTo>
                    <a:pt x="0" y="21818"/>
                  </a:lnTo>
                  <a:lnTo>
                    <a:pt x="1820" y="30314"/>
                  </a:lnTo>
                  <a:lnTo>
                    <a:pt x="6783" y="37253"/>
                  </a:lnTo>
                  <a:lnTo>
                    <a:pt x="14139" y="41933"/>
                  </a:lnTo>
                  <a:lnTo>
                    <a:pt x="23139" y="43649"/>
                  </a:lnTo>
                  <a:lnTo>
                    <a:pt x="32139" y="41933"/>
                  </a:lnTo>
                  <a:lnTo>
                    <a:pt x="39495" y="37253"/>
                  </a:lnTo>
                  <a:lnTo>
                    <a:pt x="44458" y="30314"/>
                  </a:lnTo>
                  <a:lnTo>
                    <a:pt x="46278" y="21818"/>
                  </a:lnTo>
                  <a:lnTo>
                    <a:pt x="44458" y="13330"/>
                  </a:lnTo>
                  <a:lnTo>
                    <a:pt x="39495" y="6394"/>
                  </a:lnTo>
                  <a:lnTo>
                    <a:pt x="32139" y="1716"/>
                  </a:lnTo>
                  <a:lnTo>
                    <a:pt x="23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5339" y="3977678"/>
              <a:ext cx="64363" cy="6173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7521" y="3640112"/>
              <a:ext cx="838210" cy="483933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8597503" y="3640514"/>
              <a:ext cx="838835" cy="483234"/>
            </a:xfrm>
            <a:custGeom>
              <a:avLst/>
              <a:gdLst/>
              <a:ahLst/>
              <a:cxnLst/>
              <a:rect l="l" t="t" r="r" b="b"/>
              <a:pathLst>
                <a:path w="838834" h="483235">
                  <a:moveTo>
                    <a:pt x="122710" y="70427"/>
                  </a:moveTo>
                  <a:lnTo>
                    <a:pt x="162180" y="50305"/>
                  </a:lnTo>
                  <a:lnTo>
                    <a:pt x="204716" y="33537"/>
                  </a:lnTo>
                  <a:lnTo>
                    <a:pt x="249760" y="20122"/>
                  </a:lnTo>
                  <a:lnTo>
                    <a:pt x="296756" y="10061"/>
                  </a:lnTo>
                  <a:lnTo>
                    <a:pt x="345145" y="3353"/>
                  </a:lnTo>
                  <a:lnTo>
                    <a:pt x="394370" y="0"/>
                  </a:lnTo>
                  <a:lnTo>
                    <a:pt x="443874" y="0"/>
                  </a:lnTo>
                  <a:lnTo>
                    <a:pt x="493099" y="3353"/>
                  </a:lnTo>
                  <a:lnTo>
                    <a:pt x="541488" y="10061"/>
                  </a:lnTo>
                  <a:lnTo>
                    <a:pt x="588483" y="20122"/>
                  </a:lnTo>
                  <a:lnTo>
                    <a:pt x="633527" y="33537"/>
                  </a:lnTo>
                  <a:lnTo>
                    <a:pt x="676063" y="50305"/>
                  </a:lnTo>
                  <a:lnTo>
                    <a:pt x="715533" y="70427"/>
                  </a:lnTo>
                  <a:lnTo>
                    <a:pt x="759702" y="100412"/>
                  </a:lnTo>
                  <a:lnTo>
                    <a:pt x="794056" y="133224"/>
                  </a:lnTo>
                  <a:lnTo>
                    <a:pt x="818594" y="168158"/>
                  </a:lnTo>
                  <a:lnTo>
                    <a:pt x="833317" y="204505"/>
                  </a:lnTo>
                  <a:lnTo>
                    <a:pt x="838225" y="241560"/>
                  </a:lnTo>
                  <a:lnTo>
                    <a:pt x="833317" y="278614"/>
                  </a:lnTo>
                  <a:lnTo>
                    <a:pt x="818594" y="314962"/>
                  </a:lnTo>
                  <a:lnTo>
                    <a:pt x="794056" y="349895"/>
                  </a:lnTo>
                  <a:lnTo>
                    <a:pt x="759702" y="382708"/>
                  </a:lnTo>
                  <a:lnTo>
                    <a:pt x="715533" y="412692"/>
                  </a:lnTo>
                  <a:lnTo>
                    <a:pt x="676063" y="432812"/>
                  </a:lnTo>
                  <a:lnTo>
                    <a:pt x="633527" y="449578"/>
                  </a:lnTo>
                  <a:lnTo>
                    <a:pt x="588483" y="462991"/>
                  </a:lnTo>
                  <a:lnTo>
                    <a:pt x="541488" y="473051"/>
                  </a:lnTo>
                  <a:lnTo>
                    <a:pt x="493099" y="479757"/>
                  </a:lnTo>
                  <a:lnTo>
                    <a:pt x="443874" y="483111"/>
                  </a:lnTo>
                  <a:lnTo>
                    <a:pt x="394370" y="483111"/>
                  </a:lnTo>
                  <a:lnTo>
                    <a:pt x="345145" y="479757"/>
                  </a:lnTo>
                  <a:lnTo>
                    <a:pt x="296756" y="473051"/>
                  </a:lnTo>
                  <a:lnTo>
                    <a:pt x="249760" y="462991"/>
                  </a:lnTo>
                  <a:lnTo>
                    <a:pt x="204716" y="449578"/>
                  </a:lnTo>
                  <a:lnTo>
                    <a:pt x="162180" y="432812"/>
                  </a:lnTo>
                  <a:lnTo>
                    <a:pt x="122710" y="412692"/>
                  </a:lnTo>
                  <a:lnTo>
                    <a:pt x="78534" y="382708"/>
                  </a:lnTo>
                  <a:lnTo>
                    <a:pt x="44175" y="349895"/>
                  </a:lnTo>
                  <a:lnTo>
                    <a:pt x="19633" y="314962"/>
                  </a:lnTo>
                  <a:lnTo>
                    <a:pt x="4908" y="278614"/>
                  </a:lnTo>
                  <a:lnTo>
                    <a:pt x="0" y="241560"/>
                  </a:lnTo>
                  <a:lnTo>
                    <a:pt x="4908" y="204505"/>
                  </a:lnTo>
                  <a:lnTo>
                    <a:pt x="19633" y="168158"/>
                  </a:lnTo>
                  <a:lnTo>
                    <a:pt x="44175" y="133224"/>
                  </a:lnTo>
                  <a:lnTo>
                    <a:pt x="78534" y="100412"/>
                  </a:lnTo>
                  <a:lnTo>
                    <a:pt x="122710" y="70427"/>
                  </a:lnTo>
                  <a:close/>
                </a:path>
              </a:pathLst>
            </a:custGeom>
            <a:ln w="1207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58440" y="3493576"/>
              <a:ext cx="121043" cy="2309460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8658433" y="3493571"/>
              <a:ext cx="121285" cy="2309495"/>
            </a:xfrm>
            <a:custGeom>
              <a:avLst/>
              <a:gdLst/>
              <a:ahLst/>
              <a:cxnLst/>
              <a:rect l="l" t="t" r="r" b="b"/>
              <a:pathLst>
                <a:path w="121284" h="2309495">
                  <a:moveTo>
                    <a:pt x="2705" y="2199690"/>
                  </a:moveTo>
                  <a:lnTo>
                    <a:pt x="22338" y="2237230"/>
                  </a:lnTo>
                  <a:lnTo>
                    <a:pt x="47721" y="2264111"/>
                  </a:lnTo>
                  <a:lnTo>
                    <a:pt x="80184" y="2286230"/>
                  </a:lnTo>
                  <a:lnTo>
                    <a:pt x="121056" y="2309482"/>
                  </a:lnTo>
                  <a:lnTo>
                    <a:pt x="121056" y="62890"/>
                  </a:lnTo>
                  <a:lnTo>
                    <a:pt x="82503" y="50856"/>
                  </a:lnTo>
                  <a:lnTo>
                    <a:pt x="51365" y="36512"/>
                  </a:lnTo>
                  <a:lnTo>
                    <a:pt x="24808" y="19634"/>
                  </a:lnTo>
                  <a:lnTo>
                    <a:pt x="0" y="0"/>
                  </a:lnTo>
                  <a:lnTo>
                    <a:pt x="2705" y="2199690"/>
                  </a:lnTo>
                  <a:close/>
                </a:path>
              </a:pathLst>
            </a:custGeom>
            <a:ln w="1207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408554" y="469545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60"/>
                  </a:lnTo>
                </a:path>
              </a:pathLst>
            </a:custGeom>
            <a:ln w="9677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408554" y="460702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60"/>
                  </a:lnTo>
                </a:path>
              </a:pathLst>
            </a:custGeom>
            <a:ln w="9677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408554" y="452877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60"/>
                  </a:lnTo>
                </a:path>
              </a:pathLst>
            </a:custGeom>
            <a:ln w="9677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408554" y="446244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160"/>
                  </a:lnTo>
                </a:path>
              </a:pathLst>
            </a:custGeom>
            <a:ln w="9677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408554" y="420551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5062"/>
                  </a:lnTo>
                </a:path>
              </a:pathLst>
            </a:custGeom>
            <a:ln w="9677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408554" y="4379779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5062"/>
                  </a:lnTo>
                </a:path>
              </a:pathLst>
            </a:custGeom>
            <a:ln w="9677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395053" y="4810411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14757"/>
                  </a:moveTo>
                  <a:lnTo>
                    <a:pt x="9359" y="5905"/>
                  </a:lnTo>
                  <a:lnTo>
                    <a:pt x="9359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8349741" y="4826342"/>
              <a:ext cx="55244" cy="107950"/>
            </a:xfrm>
            <a:custGeom>
              <a:avLst/>
              <a:gdLst/>
              <a:ahLst/>
              <a:cxnLst/>
              <a:rect l="l" t="t" r="r" b="b"/>
              <a:pathLst>
                <a:path w="55245" h="107950">
                  <a:moveTo>
                    <a:pt x="54673" y="0"/>
                  </a:moveTo>
                  <a:lnTo>
                    <a:pt x="0" y="0"/>
                  </a:lnTo>
                  <a:lnTo>
                    <a:pt x="0" y="107391"/>
                  </a:lnTo>
                  <a:lnTo>
                    <a:pt x="54673" y="107391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349744" y="4826347"/>
              <a:ext cx="55244" cy="107950"/>
            </a:xfrm>
            <a:custGeom>
              <a:avLst/>
              <a:gdLst/>
              <a:ahLst/>
              <a:cxnLst/>
              <a:rect l="l" t="t" r="r" b="b"/>
              <a:pathLst>
                <a:path w="55245" h="107950">
                  <a:moveTo>
                    <a:pt x="0" y="107391"/>
                  </a:moveTo>
                  <a:lnTo>
                    <a:pt x="54673" y="107391"/>
                  </a:lnTo>
                  <a:lnTo>
                    <a:pt x="54673" y="0"/>
                  </a:lnTo>
                  <a:lnTo>
                    <a:pt x="0" y="0"/>
                  </a:lnTo>
                  <a:lnTo>
                    <a:pt x="0" y="107391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333722" y="4845528"/>
              <a:ext cx="16510" cy="69215"/>
            </a:xfrm>
            <a:custGeom>
              <a:avLst/>
              <a:gdLst/>
              <a:ahLst/>
              <a:cxnLst/>
              <a:rect l="l" t="t" r="r" b="b"/>
              <a:pathLst>
                <a:path w="16509" h="69214">
                  <a:moveTo>
                    <a:pt x="0" y="69037"/>
                  </a:moveTo>
                  <a:lnTo>
                    <a:pt x="16027" y="69037"/>
                  </a:lnTo>
                  <a:lnTo>
                    <a:pt x="16027" y="0"/>
                  </a:lnTo>
                  <a:lnTo>
                    <a:pt x="0" y="0"/>
                  </a:lnTo>
                  <a:lnTo>
                    <a:pt x="0" y="69037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413686" y="5000574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22"/>
                  </a:lnTo>
                  <a:lnTo>
                    <a:pt x="28359" y="184022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413691" y="5000574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22"/>
                  </a:moveTo>
                  <a:lnTo>
                    <a:pt x="28359" y="184022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22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413661" y="5184610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22"/>
                  </a:lnTo>
                  <a:lnTo>
                    <a:pt x="28359" y="184022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413666" y="5184611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23"/>
                  </a:moveTo>
                  <a:lnTo>
                    <a:pt x="28359" y="184023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23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352871" y="5288099"/>
              <a:ext cx="59055" cy="117475"/>
            </a:xfrm>
            <a:custGeom>
              <a:avLst/>
              <a:gdLst/>
              <a:ahLst/>
              <a:cxnLst/>
              <a:rect l="l" t="t" r="r" b="b"/>
              <a:pathLst>
                <a:path w="59054" h="117475">
                  <a:moveTo>
                    <a:pt x="54813" y="0"/>
                  </a:moveTo>
                  <a:lnTo>
                    <a:pt x="4191" y="139"/>
                  </a:lnTo>
                  <a:lnTo>
                    <a:pt x="3594" y="2578"/>
                  </a:lnTo>
                  <a:lnTo>
                    <a:pt x="3594" y="103289"/>
                  </a:lnTo>
                  <a:lnTo>
                    <a:pt x="0" y="115061"/>
                  </a:lnTo>
                  <a:lnTo>
                    <a:pt x="673" y="117068"/>
                  </a:lnTo>
                  <a:lnTo>
                    <a:pt x="1206" y="116992"/>
                  </a:lnTo>
                  <a:lnTo>
                    <a:pt x="4864" y="106959"/>
                  </a:lnTo>
                  <a:lnTo>
                    <a:pt x="8877" y="106959"/>
                  </a:lnTo>
                  <a:lnTo>
                    <a:pt x="8496" y="115989"/>
                  </a:lnTo>
                  <a:lnTo>
                    <a:pt x="9042" y="117068"/>
                  </a:lnTo>
                  <a:lnTo>
                    <a:pt x="50253" y="117119"/>
                  </a:lnTo>
                  <a:lnTo>
                    <a:pt x="51015" y="115061"/>
                  </a:lnTo>
                  <a:lnTo>
                    <a:pt x="50507" y="106959"/>
                  </a:lnTo>
                  <a:lnTo>
                    <a:pt x="54394" y="106959"/>
                  </a:lnTo>
                  <a:lnTo>
                    <a:pt x="58140" y="117068"/>
                  </a:lnTo>
                  <a:lnTo>
                    <a:pt x="58661" y="116992"/>
                  </a:lnTo>
                  <a:lnTo>
                    <a:pt x="59042" y="112801"/>
                  </a:lnTo>
                  <a:lnTo>
                    <a:pt x="55689" y="103289"/>
                  </a:lnTo>
                  <a:lnTo>
                    <a:pt x="55168" y="241"/>
                  </a:lnTo>
                  <a:lnTo>
                    <a:pt x="5481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413674" y="3899877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35"/>
                  </a:lnTo>
                  <a:lnTo>
                    <a:pt x="28359" y="184035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413679" y="3899874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35"/>
                  </a:moveTo>
                  <a:lnTo>
                    <a:pt x="28359" y="184035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35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413674" y="4450219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35"/>
                  </a:lnTo>
                  <a:lnTo>
                    <a:pt x="28359" y="184035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413679" y="4450223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35"/>
                  </a:moveTo>
                  <a:lnTo>
                    <a:pt x="28359" y="184035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35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413674" y="4818290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35"/>
                  </a:lnTo>
                  <a:lnTo>
                    <a:pt x="28359" y="184035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413679" y="4818285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35"/>
                  </a:moveTo>
                  <a:lnTo>
                    <a:pt x="28359" y="184035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35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413671" y="485314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28384" y="0"/>
                  </a:moveTo>
                  <a:lnTo>
                    <a:pt x="0" y="0"/>
                  </a:lnTo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413658" y="509257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28384" y="0"/>
                  </a:moveTo>
                  <a:lnTo>
                    <a:pt x="0" y="0"/>
                  </a:lnTo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413684" y="492258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28371" y="0"/>
                  </a:moveTo>
                  <a:lnTo>
                    <a:pt x="0" y="0"/>
                  </a:lnTo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413671" y="516202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28371" y="0"/>
                  </a:moveTo>
                  <a:lnTo>
                    <a:pt x="0" y="0"/>
                  </a:lnTo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413674" y="4634242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35"/>
                  </a:lnTo>
                  <a:lnTo>
                    <a:pt x="28359" y="184035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413679" y="4634249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35"/>
                  </a:moveTo>
                  <a:lnTo>
                    <a:pt x="28359" y="184035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35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395053" y="5055455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0"/>
                  </a:moveTo>
                  <a:lnTo>
                    <a:pt x="9359" y="8826"/>
                  </a:lnTo>
                  <a:lnTo>
                    <a:pt x="9359" y="14757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395053" y="493091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14770"/>
                  </a:moveTo>
                  <a:lnTo>
                    <a:pt x="9359" y="5930"/>
                  </a:lnTo>
                  <a:lnTo>
                    <a:pt x="9359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349741" y="4946866"/>
              <a:ext cx="55244" cy="107950"/>
            </a:xfrm>
            <a:custGeom>
              <a:avLst/>
              <a:gdLst/>
              <a:ahLst/>
              <a:cxnLst/>
              <a:rect l="l" t="t" r="r" b="b"/>
              <a:pathLst>
                <a:path w="55245" h="107950">
                  <a:moveTo>
                    <a:pt x="54673" y="0"/>
                  </a:moveTo>
                  <a:lnTo>
                    <a:pt x="0" y="0"/>
                  </a:lnTo>
                  <a:lnTo>
                    <a:pt x="0" y="107391"/>
                  </a:lnTo>
                  <a:lnTo>
                    <a:pt x="54673" y="107391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349744" y="4946862"/>
              <a:ext cx="55244" cy="107950"/>
            </a:xfrm>
            <a:custGeom>
              <a:avLst/>
              <a:gdLst/>
              <a:ahLst/>
              <a:cxnLst/>
              <a:rect l="l" t="t" r="r" b="b"/>
              <a:pathLst>
                <a:path w="55245" h="107950">
                  <a:moveTo>
                    <a:pt x="0" y="107391"/>
                  </a:moveTo>
                  <a:lnTo>
                    <a:pt x="54673" y="107391"/>
                  </a:lnTo>
                  <a:lnTo>
                    <a:pt x="54673" y="0"/>
                  </a:lnTo>
                  <a:lnTo>
                    <a:pt x="0" y="0"/>
                  </a:lnTo>
                  <a:lnTo>
                    <a:pt x="0" y="107391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333722" y="4966054"/>
              <a:ext cx="16510" cy="69215"/>
            </a:xfrm>
            <a:custGeom>
              <a:avLst/>
              <a:gdLst/>
              <a:ahLst/>
              <a:cxnLst/>
              <a:rect l="l" t="t" r="r" b="b"/>
              <a:pathLst>
                <a:path w="16509" h="69214">
                  <a:moveTo>
                    <a:pt x="0" y="69037"/>
                  </a:moveTo>
                  <a:lnTo>
                    <a:pt x="16027" y="69037"/>
                  </a:lnTo>
                  <a:lnTo>
                    <a:pt x="16027" y="0"/>
                  </a:lnTo>
                  <a:lnTo>
                    <a:pt x="0" y="0"/>
                  </a:lnTo>
                  <a:lnTo>
                    <a:pt x="0" y="69037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395053" y="5238292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0"/>
                  </a:moveTo>
                  <a:lnTo>
                    <a:pt x="9359" y="8839"/>
                  </a:lnTo>
                  <a:lnTo>
                    <a:pt x="9359" y="14757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395053" y="5116150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14757"/>
                  </a:moveTo>
                  <a:lnTo>
                    <a:pt x="9359" y="5918"/>
                  </a:lnTo>
                  <a:lnTo>
                    <a:pt x="9359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8391410" y="5130901"/>
              <a:ext cx="13335" cy="107950"/>
            </a:xfrm>
            <a:custGeom>
              <a:avLst/>
              <a:gdLst/>
              <a:ahLst/>
              <a:cxnLst/>
              <a:rect l="l" t="t" r="r" b="b"/>
              <a:pathLst>
                <a:path w="13334" h="107950">
                  <a:moveTo>
                    <a:pt x="13004" y="0"/>
                  </a:moveTo>
                  <a:lnTo>
                    <a:pt x="0" y="0"/>
                  </a:lnTo>
                  <a:lnTo>
                    <a:pt x="0" y="107391"/>
                  </a:lnTo>
                  <a:lnTo>
                    <a:pt x="13004" y="107391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8391413" y="5130900"/>
              <a:ext cx="13335" cy="107950"/>
            </a:xfrm>
            <a:custGeom>
              <a:avLst/>
              <a:gdLst/>
              <a:ahLst/>
              <a:cxnLst/>
              <a:rect l="l" t="t" r="r" b="b"/>
              <a:pathLst>
                <a:path w="13334" h="107950">
                  <a:moveTo>
                    <a:pt x="0" y="107391"/>
                  </a:moveTo>
                  <a:lnTo>
                    <a:pt x="13004" y="107391"/>
                  </a:lnTo>
                  <a:lnTo>
                    <a:pt x="13004" y="0"/>
                  </a:lnTo>
                  <a:lnTo>
                    <a:pt x="0" y="0"/>
                  </a:lnTo>
                  <a:lnTo>
                    <a:pt x="0" y="107391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8391410" y="4252582"/>
              <a:ext cx="13335" cy="92710"/>
            </a:xfrm>
            <a:custGeom>
              <a:avLst/>
              <a:gdLst/>
              <a:ahLst/>
              <a:cxnLst/>
              <a:rect l="l" t="t" r="r" b="b"/>
              <a:pathLst>
                <a:path w="13334" h="92710">
                  <a:moveTo>
                    <a:pt x="13004" y="0"/>
                  </a:moveTo>
                  <a:lnTo>
                    <a:pt x="0" y="0"/>
                  </a:lnTo>
                  <a:lnTo>
                    <a:pt x="0" y="92633"/>
                  </a:lnTo>
                  <a:lnTo>
                    <a:pt x="13004" y="92633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8391413" y="4252577"/>
              <a:ext cx="13335" cy="92710"/>
            </a:xfrm>
            <a:custGeom>
              <a:avLst/>
              <a:gdLst/>
              <a:ahLst/>
              <a:cxnLst/>
              <a:rect l="l" t="t" r="r" b="b"/>
              <a:pathLst>
                <a:path w="13334" h="92710">
                  <a:moveTo>
                    <a:pt x="0" y="92633"/>
                  </a:moveTo>
                  <a:lnTo>
                    <a:pt x="13004" y="92633"/>
                  </a:lnTo>
                  <a:lnTo>
                    <a:pt x="13004" y="0"/>
                  </a:lnTo>
                  <a:lnTo>
                    <a:pt x="0" y="0"/>
                  </a:lnTo>
                  <a:lnTo>
                    <a:pt x="0" y="92633"/>
                  </a:lnTo>
                  <a:close/>
                </a:path>
              </a:pathLst>
            </a:custGeom>
            <a:ln w="9677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8398591" y="4264181"/>
              <a:ext cx="12700" cy="635"/>
            </a:xfrm>
            <a:custGeom>
              <a:avLst/>
              <a:gdLst/>
              <a:ahLst/>
              <a:cxnLst/>
              <a:rect l="l" t="t" r="r" b="b"/>
              <a:pathLst>
                <a:path w="12700" h="635">
                  <a:moveTo>
                    <a:pt x="0" y="25"/>
                  </a:moveTo>
                  <a:lnTo>
                    <a:pt x="12331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8398591" y="4287362"/>
              <a:ext cx="12700" cy="635"/>
            </a:xfrm>
            <a:custGeom>
              <a:avLst/>
              <a:gdLst/>
              <a:ahLst/>
              <a:cxnLst/>
              <a:rect l="l" t="t" r="r" b="b"/>
              <a:pathLst>
                <a:path w="12700" h="635">
                  <a:moveTo>
                    <a:pt x="0" y="25"/>
                  </a:moveTo>
                  <a:lnTo>
                    <a:pt x="12331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8398591" y="4310555"/>
              <a:ext cx="12700" cy="635"/>
            </a:xfrm>
            <a:custGeom>
              <a:avLst/>
              <a:gdLst/>
              <a:ahLst/>
              <a:cxnLst/>
              <a:rect l="l" t="t" r="r" b="b"/>
              <a:pathLst>
                <a:path w="12700" h="635">
                  <a:moveTo>
                    <a:pt x="0" y="25"/>
                  </a:moveTo>
                  <a:lnTo>
                    <a:pt x="12331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8397919" y="4333749"/>
              <a:ext cx="12700" cy="635"/>
            </a:xfrm>
            <a:custGeom>
              <a:avLst/>
              <a:gdLst/>
              <a:ahLst/>
              <a:cxnLst/>
              <a:rect l="l" t="t" r="r" b="b"/>
              <a:pathLst>
                <a:path w="12700" h="635">
                  <a:moveTo>
                    <a:pt x="0" y="25"/>
                  </a:moveTo>
                  <a:lnTo>
                    <a:pt x="12319" y="0"/>
                  </a:lnTo>
                </a:path>
              </a:pathLst>
            </a:custGeom>
            <a:ln w="9677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8413674" y="4267949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359" y="0"/>
                  </a:moveTo>
                  <a:lnTo>
                    <a:pt x="0" y="0"/>
                  </a:lnTo>
                  <a:lnTo>
                    <a:pt x="0" y="184022"/>
                  </a:lnTo>
                  <a:lnTo>
                    <a:pt x="28359" y="184022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8413679" y="4267949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22"/>
                  </a:moveTo>
                  <a:lnTo>
                    <a:pt x="28359" y="184022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22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8413679" y="4083910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0" y="184035"/>
                  </a:moveTo>
                  <a:lnTo>
                    <a:pt x="28359" y="184035"/>
                  </a:lnTo>
                  <a:lnTo>
                    <a:pt x="28359" y="0"/>
                  </a:lnTo>
                  <a:lnTo>
                    <a:pt x="0" y="0"/>
                  </a:lnTo>
                  <a:lnTo>
                    <a:pt x="0" y="184035"/>
                  </a:lnTo>
                  <a:close/>
                </a:path>
              </a:pathLst>
            </a:custGeom>
            <a:ln w="9677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451329" y="4549216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90" h="323850">
                  <a:moveTo>
                    <a:pt x="59283" y="0"/>
                  </a:moveTo>
                  <a:lnTo>
                    <a:pt x="0" y="0"/>
                  </a:lnTo>
                  <a:lnTo>
                    <a:pt x="0" y="323494"/>
                  </a:lnTo>
                  <a:lnTo>
                    <a:pt x="59283" y="323494"/>
                  </a:lnTo>
                  <a:lnTo>
                    <a:pt x="59283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8451326" y="4549221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90" h="323850">
                  <a:moveTo>
                    <a:pt x="0" y="323494"/>
                  </a:moveTo>
                  <a:lnTo>
                    <a:pt x="59283" y="323494"/>
                  </a:lnTo>
                  <a:lnTo>
                    <a:pt x="59283" y="0"/>
                  </a:lnTo>
                  <a:lnTo>
                    <a:pt x="0" y="0"/>
                  </a:lnTo>
                  <a:lnTo>
                    <a:pt x="0" y="323494"/>
                  </a:lnTo>
                  <a:close/>
                </a:path>
              </a:pathLst>
            </a:custGeom>
            <a:ln w="9677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8451621" y="4495355"/>
              <a:ext cx="52705" cy="153670"/>
            </a:xfrm>
            <a:custGeom>
              <a:avLst/>
              <a:gdLst/>
              <a:ahLst/>
              <a:cxnLst/>
              <a:rect l="l" t="t" r="r" b="b"/>
              <a:pathLst>
                <a:path w="52704" h="153670">
                  <a:moveTo>
                    <a:pt x="52704" y="0"/>
                  </a:moveTo>
                  <a:lnTo>
                    <a:pt x="0" y="0"/>
                  </a:lnTo>
                  <a:lnTo>
                    <a:pt x="0" y="153098"/>
                  </a:lnTo>
                  <a:lnTo>
                    <a:pt x="52704" y="153098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8451616" y="4495360"/>
              <a:ext cx="52705" cy="153670"/>
            </a:xfrm>
            <a:custGeom>
              <a:avLst/>
              <a:gdLst/>
              <a:ahLst/>
              <a:cxnLst/>
              <a:rect l="l" t="t" r="r" b="b"/>
              <a:pathLst>
                <a:path w="52704" h="153670">
                  <a:moveTo>
                    <a:pt x="0" y="153098"/>
                  </a:moveTo>
                  <a:lnTo>
                    <a:pt x="52705" y="153098"/>
                  </a:lnTo>
                  <a:lnTo>
                    <a:pt x="52705" y="0"/>
                  </a:lnTo>
                  <a:lnTo>
                    <a:pt x="0" y="0"/>
                  </a:lnTo>
                  <a:lnTo>
                    <a:pt x="0" y="153098"/>
                  </a:lnTo>
                  <a:close/>
                </a:path>
              </a:pathLst>
            </a:custGeom>
            <a:ln w="9677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451634" y="4776114"/>
              <a:ext cx="52705" cy="153670"/>
            </a:xfrm>
            <a:custGeom>
              <a:avLst/>
              <a:gdLst/>
              <a:ahLst/>
              <a:cxnLst/>
              <a:rect l="l" t="t" r="r" b="b"/>
              <a:pathLst>
                <a:path w="52704" h="153670">
                  <a:moveTo>
                    <a:pt x="52704" y="0"/>
                  </a:moveTo>
                  <a:lnTo>
                    <a:pt x="0" y="0"/>
                  </a:lnTo>
                  <a:lnTo>
                    <a:pt x="0" y="153111"/>
                  </a:lnTo>
                  <a:lnTo>
                    <a:pt x="52704" y="153111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8451627" y="4776113"/>
              <a:ext cx="52705" cy="153670"/>
            </a:xfrm>
            <a:custGeom>
              <a:avLst/>
              <a:gdLst/>
              <a:ahLst/>
              <a:cxnLst/>
              <a:rect l="l" t="t" r="r" b="b"/>
              <a:pathLst>
                <a:path w="52704" h="153670">
                  <a:moveTo>
                    <a:pt x="0" y="153111"/>
                  </a:moveTo>
                  <a:lnTo>
                    <a:pt x="52705" y="153111"/>
                  </a:lnTo>
                  <a:lnTo>
                    <a:pt x="52705" y="0"/>
                  </a:lnTo>
                  <a:lnTo>
                    <a:pt x="0" y="0"/>
                  </a:lnTo>
                  <a:lnTo>
                    <a:pt x="0" y="153111"/>
                  </a:lnTo>
                  <a:close/>
                </a:path>
              </a:pathLst>
            </a:custGeom>
            <a:ln w="9677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8856" y="540004"/>
              <a:ext cx="2953142" cy="2196744"/>
            </a:xfrm>
            <a:prstGeom prst="rect">
              <a:avLst/>
            </a:prstGeom>
          </p:spPr>
        </p:pic>
      </p:grpSp>
      <p:sp>
        <p:nvSpPr>
          <p:cNvPr id="159" name="object 159" descr=""/>
          <p:cNvSpPr txBox="1"/>
          <p:nvPr/>
        </p:nvSpPr>
        <p:spPr>
          <a:xfrm>
            <a:off x="4788001" y="2880753"/>
            <a:ext cx="1798955" cy="3092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spc="55" b="1">
                <a:latin typeface="Calibri"/>
                <a:cs typeface="Calibri"/>
              </a:rPr>
              <a:t>Setting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up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investigation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0" name="object 160" descr=""/>
          <p:cNvSpPr/>
          <p:nvPr/>
        </p:nvSpPr>
        <p:spPr>
          <a:xfrm>
            <a:off x="8156295" y="2481884"/>
            <a:ext cx="1995805" cy="255270"/>
          </a:xfrm>
          <a:custGeom>
            <a:avLst/>
            <a:gdLst/>
            <a:ahLst/>
            <a:cxnLst/>
            <a:rect l="l" t="t" r="r" b="b"/>
            <a:pathLst>
              <a:path w="1995804" h="255269">
                <a:moveTo>
                  <a:pt x="1995703" y="0"/>
                </a:moveTo>
                <a:lnTo>
                  <a:pt x="0" y="0"/>
                </a:lnTo>
                <a:lnTo>
                  <a:pt x="0" y="254863"/>
                </a:lnTo>
                <a:lnTo>
                  <a:pt x="1995703" y="254863"/>
                </a:lnTo>
                <a:lnTo>
                  <a:pt x="1995703" y="0"/>
                </a:lnTo>
                <a:close/>
              </a:path>
            </a:pathLst>
          </a:custGeom>
          <a:solidFill>
            <a:srgbClr val="FBD4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 txBox="1"/>
          <p:nvPr/>
        </p:nvSpPr>
        <p:spPr>
          <a:xfrm>
            <a:off x="8224597" y="2519228"/>
            <a:ext cx="18592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Diagram</a:t>
            </a:r>
            <a:r>
              <a:rPr dirty="0" sz="950" spc="2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showing</a:t>
            </a:r>
            <a:r>
              <a:rPr dirty="0" sz="950" spc="295" b="1">
                <a:latin typeface="Calibri"/>
                <a:cs typeface="Calibri"/>
              </a:rPr>
              <a:t> </a:t>
            </a:r>
            <a:r>
              <a:rPr dirty="0" sz="950" spc="40" b="1">
                <a:latin typeface="Calibri"/>
                <a:cs typeface="Calibri"/>
              </a:rPr>
              <a:t>photosynthesis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162" name="object 16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0004" y="540003"/>
            <a:ext cx="3000590" cy="1036066"/>
          </a:xfrm>
          <a:prstGeom prst="rect">
            <a:avLst/>
          </a:prstGeom>
        </p:spPr>
      </p:pic>
      <p:sp>
        <p:nvSpPr>
          <p:cNvPr id="163" name="object 163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2882265" cy="1172210"/>
          </a:xfrm>
          <a:prstGeom prst="rect"/>
        </p:spPr>
        <p:txBody>
          <a:bodyPr wrap="square" lIns="0" tIns="176530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390"/>
              </a:spcBef>
            </a:pPr>
            <a:r>
              <a:rPr dirty="0" spc="-145"/>
              <a:t>Investigating </a:t>
            </a:r>
            <a:r>
              <a:rPr dirty="0" spc="-275"/>
              <a:t>photosynthesis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904001" y="12"/>
            <a:ext cx="4788535" cy="7560309"/>
          </a:xfrm>
          <a:custGeom>
            <a:avLst/>
            <a:gdLst/>
            <a:ahLst/>
            <a:cxnLst/>
            <a:rect l="l" t="t" r="r" b="b"/>
            <a:pathLst>
              <a:path w="4788534" h="7560309">
                <a:moveTo>
                  <a:pt x="4788001" y="0"/>
                </a:moveTo>
                <a:lnTo>
                  <a:pt x="0" y="0"/>
                </a:lnTo>
                <a:lnTo>
                  <a:pt x="0" y="7559992"/>
                </a:lnTo>
                <a:lnTo>
                  <a:pt x="4788001" y="7559992"/>
                </a:lnTo>
                <a:lnTo>
                  <a:pt x="4788001" y="0"/>
                </a:lnTo>
                <a:close/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44288" y="496348"/>
            <a:ext cx="308737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Table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to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record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results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of</a:t>
            </a:r>
            <a:r>
              <a:rPr dirty="0" sz="950" spc="55" b="1">
                <a:latin typeface="Calibri"/>
                <a:cs typeface="Calibri"/>
              </a:rPr>
              <a:t> photosynthesis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investigation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53670" y="2764203"/>
            <a:ext cx="366839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Graph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to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record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results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the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photosynthesis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investigation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425996" y="742073"/>
          <a:ext cx="3723004" cy="190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/>
                <a:gridCol w="2534285"/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95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Distance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solidFill>
                      <a:srgbClr val="15D6D3"/>
                    </a:solidFill>
                  </a:tcPr>
                </a:tc>
                <a:tc>
                  <a:txBody>
                    <a:bodyPr/>
                    <a:lstStyle/>
                    <a:p>
                      <a:pPr marL="950594" marR="354965" indent="-588645">
                        <a:lnSpc>
                          <a:spcPct val="111200"/>
                        </a:lnSpc>
                        <a:spcBef>
                          <a:spcPts val="170"/>
                        </a:spcBef>
                      </a:pPr>
                      <a:r>
                        <a:rPr dirty="0" sz="9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95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(average</a:t>
                      </a:r>
                      <a:r>
                        <a:rPr dirty="0" sz="95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95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5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bubbles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minute)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solidFill>
                      <a:srgbClr val="15D6D3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50" spc="55" b="1">
                          <a:latin typeface="Calibri"/>
                          <a:cs typeface="Calibri"/>
                        </a:rPr>
                        <a:t>5cm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R w="6350">
                      <a:solidFill>
                        <a:srgbClr val="15D6D3"/>
                      </a:solidFill>
                      <a:prstDash val="solid"/>
                    </a:lnR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527248" y="518903"/>
            <a:ext cx="2293620" cy="6537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Investigating</a:t>
            </a:r>
            <a:r>
              <a:rPr dirty="0" sz="1200" spc="47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15D6D3"/>
                </a:solidFill>
                <a:latin typeface="Calibri"/>
                <a:cs typeface="Calibri"/>
              </a:rPr>
              <a:t>photosynthesis</a:t>
            </a:r>
            <a:endParaRPr sz="1200">
              <a:latin typeface="Calibri"/>
              <a:cs typeface="Calibri"/>
            </a:endParaRPr>
          </a:p>
          <a:p>
            <a:pPr marL="156210" marR="91440" indent="-144145">
              <a:lnSpc>
                <a:spcPct val="105900"/>
              </a:lnSpc>
              <a:spcBef>
                <a:spcPts val="7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Fill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water,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leave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95">
                <a:latin typeface="Gill Sans MT"/>
                <a:cs typeface="Gill Sans MT"/>
              </a:rPr>
              <a:t>gap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top.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Make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50">
                <a:latin typeface="Gill Sans MT"/>
                <a:cs typeface="Gill Sans MT"/>
              </a:rPr>
              <a:t>volume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beaker.</a:t>
            </a:r>
            <a:endParaRPr sz="950">
              <a:latin typeface="Gill Sans MT"/>
              <a:cs typeface="Gill Sans MT"/>
            </a:endParaRPr>
          </a:p>
          <a:p>
            <a:pPr marL="156210" marR="5080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0">
                <a:latin typeface="Gill Sans MT"/>
                <a:cs typeface="Gill Sans MT"/>
              </a:rPr>
              <a:t>Place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strip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pond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into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breaker,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ensuring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there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is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few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centimetre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95">
                <a:latin typeface="Gill Sans MT"/>
                <a:cs typeface="Gill Sans MT"/>
              </a:rPr>
              <a:t>gap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between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surface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pond </a:t>
            </a:r>
            <a:r>
              <a:rPr dirty="0" sz="950">
                <a:latin typeface="Gill Sans MT"/>
                <a:cs typeface="Gill Sans MT"/>
              </a:rPr>
              <a:t>weed.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Use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forceps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pick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pond </a:t>
            </a:r>
            <a:r>
              <a:rPr dirty="0" sz="950">
                <a:latin typeface="Gill Sans MT"/>
                <a:cs typeface="Gill Sans MT"/>
              </a:rPr>
              <a:t>weed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contaminate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65">
                <a:latin typeface="Gill Sans MT"/>
                <a:cs typeface="Gill Sans MT"/>
              </a:rPr>
              <a:t>sample.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Make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length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pond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weed.</a:t>
            </a:r>
            <a:endParaRPr sz="950">
              <a:latin typeface="Gill Sans MT"/>
              <a:cs typeface="Gill Sans MT"/>
            </a:endParaRPr>
          </a:p>
          <a:p>
            <a:pPr marL="156210" marR="73660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Add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teaspoon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</a:t>
            </a:r>
            <a:r>
              <a:rPr dirty="0" sz="950" b="1">
                <a:latin typeface="Calibri"/>
                <a:cs typeface="Calibri"/>
              </a:rPr>
              <a:t>stretch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and</a:t>
            </a:r>
            <a:r>
              <a:rPr dirty="0" sz="950" spc="5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challenge: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1%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volume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0">
                <a:latin typeface="Gill Sans MT"/>
                <a:cs typeface="Gill Sans MT"/>
              </a:rPr>
              <a:t> your </a:t>
            </a:r>
            <a:r>
              <a:rPr dirty="0" sz="950">
                <a:latin typeface="Gill Sans MT"/>
                <a:cs typeface="Gill Sans MT"/>
              </a:rPr>
              <a:t>water)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bicarbonate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soda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create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new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solution.</a:t>
            </a:r>
            <a:endParaRPr sz="950">
              <a:latin typeface="Gill Sans MT"/>
              <a:cs typeface="Gill Sans MT"/>
            </a:endParaRPr>
          </a:p>
          <a:p>
            <a:pPr marL="156210" marR="165735" indent="-144145">
              <a:lnSpc>
                <a:spcPct val="105900"/>
              </a:lnSpc>
              <a:spcBef>
                <a:spcPts val="34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0">
                <a:latin typeface="Gill Sans MT"/>
                <a:cs typeface="Gill Sans MT"/>
              </a:rPr>
              <a:t>Place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lamp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5cm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away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beaker.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Allow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stand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for </a:t>
            </a:r>
            <a:r>
              <a:rPr dirty="0" sz="950" spc="50">
                <a:latin typeface="Gill Sans MT"/>
                <a:cs typeface="Gill Sans MT"/>
              </a:rPr>
              <a:t>five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minutes.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40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-10">
                <a:latin typeface="Gill Sans MT"/>
                <a:cs typeface="Gill Sans MT"/>
              </a:rPr>
              <a:t>Turn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source.</a:t>
            </a:r>
            <a:endParaRPr sz="950">
              <a:latin typeface="Gill Sans MT"/>
              <a:cs typeface="Gill Sans MT"/>
            </a:endParaRPr>
          </a:p>
          <a:p>
            <a:pPr marL="156210" marR="64769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Use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6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Green</a:t>
            </a:r>
            <a:r>
              <a:rPr dirty="0" sz="950" spc="60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measure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intensity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Make </a:t>
            </a:r>
            <a:r>
              <a:rPr dirty="0" sz="950">
                <a:latin typeface="Gill Sans MT"/>
                <a:cs typeface="Gill Sans MT"/>
              </a:rPr>
              <a:t>sure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sensor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facing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light </a:t>
            </a:r>
            <a:r>
              <a:rPr dirty="0" sz="950">
                <a:latin typeface="Gill Sans MT"/>
                <a:cs typeface="Gill Sans MT"/>
              </a:rPr>
              <a:t>source. Record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data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table.</a:t>
            </a:r>
            <a:endParaRPr sz="950">
              <a:latin typeface="Gill Sans MT"/>
              <a:cs typeface="Gill Sans MT"/>
            </a:endParaRPr>
          </a:p>
          <a:p>
            <a:pPr marL="156210" marR="69850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5">
                <a:latin typeface="Gill Sans MT"/>
                <a:cs typeface="Gill Sans MT"/>
              </a:rPr>
              <a:t>Set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timer for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minute,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count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number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bubbles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emerging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cut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end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stems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this </a:t>
            </a:r>
            <a:r>
              <a:rPr dirty="0" sz="950">
                <a:latin typeface="Gill Sans MT"/>
                <a:cs typeface="Gill Sans MT"/>
              </a:rPr>
              <a:t>time.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20" i="1">
                <a:latin typeface="Gill Sans MT"/>
                <a:cs typeface="Gill Sans MT"/>
              </a:rPr>
              <a:t> </a:t>
            </a:r>
            <a:r>
              <a:rPr dirty="0" sz="950" spc="-10" i="1">
                <a:latin typeface="Gill Sans MT"/>
                <a:cs typeface="Gill Sans MT"/>
              </a:rPr>
              <a:t>Green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-10">
                <a:latin typeface="Gill Sans MT"/>
                <a:cs typeface="Gill Sans MT"/>
              </a:rPr>
              <a:t> this.</a:t>
            </a:r>
            <a:endParaRPr sz="950">
              <a:latin typeface="Gill Sans MT"/>
              <a:cs typeface="Gill Sans MT"/>
            </a:endParaRPr>
          </a:p>
          <a:p>
            <a:pPr marL="156210" marR="523875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5">
                <a:latin typeface="Gill Sans MT"/>
                <a:cs typeface="Gill Sans MT"/>
              </a:rPr>
              <a:t>Repeat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five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times.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Record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results.</a:t>
            </a:r>
            <a:endParaRPr sz="950">
              <a:latin typeface="Gill Sans MT"/>
              <a:cs typeface="Gill Sans MT"/>
            </a:endParaRPr>
          </a:p>
          <a:p>
            <a:pPr marL="156210" marR="218440" indent="-144145">
              <a:lnSpc>
                <a:spcPct val="105900"/>
              </a:lnSpc>
              <a:spcBef>
                <a:spcPts val="34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Take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average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number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bubbles </a:t>
            </a:r>
            <a:r>
              <a:rPr dirty="0" sz="950">
                <a:latin typeface="Gill Sans MT"/>
                <a:cs typeface="Gill Sans MT"/>
              </a:rPr>
              <a:t>produced</a:t>
            </a:r>
            <a:r>
              <a:rPr dirty="0" sz="950" spc="2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per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minute.</a:t>
            </a:r>
            <a:endParaRPr sz="950">
              <a:latin typeface="Gill Sans MT"/>
              <a:cs typeface="Gill Sans MT"/>
            </a:endParaRPr>
          </a:p>
          <a:p>
            <a:pPr marL="12700" marR="212090">
              <a:lnSpc>
                <a:spcPct val="1059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think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will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happen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as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</a:t>
            </a:r>
            <a:r>
              <a:rPr dirty="0" sz="950" spc="8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increase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distance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between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light </a:t>
            </a:r>
            <a:r>
              <a:rPr dirty="0" sz="950" spc="65" i="1">
                <a:latin typeface="Gill Sans MT"/>
                <a:cs typeface="Gill Sans MT"/>
              </a:rPr>
              <a:t>source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beaker?</a:t>
            </a:r>
            <a:endParaRPr sz="950">
              <a:latin typeface="Gill Sans MT"/>
              <a:cs typeface="Gill Sans MT"/>
            </a:endParaRPr>
          </a:p>
          <a:p>
            <a:pPr marL="12700" marR="219710">
              <a:lnSpc>
                <a:spcPct val="1059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Repeat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experiment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at</a:t>
            </a:r>
            <a:r>
              <a:rPr dirty="0" sz="950" spc="20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different </a:t>
            </a:r>
            <a:r>
              <a:rPr dirty="0" sz="950" spc="55" b="1">
                <a:latin typeface="Calibri"/>
                <a:cs typeface="Calibri"/>
              </a:rPr>
              <a:t>distances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away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light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source.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997" y="5325389"/>
            <a:ext cx="2567343" cy="16944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051930" y="6883324"/>
            <a:ext cx="244094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Gill Sans MT"/>
                <a:cs typeface="Gill Sans MT"/>
              </a:rPr>
              <a:t>Distance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between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pondweed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cm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14198" y="4052773"/>
            <a:ext cx="170180" cy="168656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50">
                <a:latin typeface="Gill Sans MT"/>
                <a:cs typeface="Gill Sans MT"/>
              </a:rPr>
              <a:t>Number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bubbles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per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minute</a:t>
            </a:r>
            <a:endParaRPr sz="950">
              <a:latin typeface="Gill Sans MT"/>
              <a:cs typeface="Gill Sans M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392306" y="3015933"/>
            <a:ext cx="3759835" cy="3759835"/>
            <a:chOff x="6392306" y="3015933"/>
            <a:chExt cx="3759835" cy="3759835"/>
          </a:xfrm>
        </p:grpSpPr>
        <p:sp>
          <p:nvSpPr>
            <p:cNvPr id="12" name="object 12" descr=""/>
            <p:cNvSpPr/>
            <p:nvPr/>
          </p:nvSpPr>
          <p:spPr>
            <a:xfrm>
              <a:off x="6432601" y="3018281"/>
              <a:ext cx="3717290" cy="956310"/>
            </a:xfrm>
            <a:custGeom>
              <a:avLst/>
              <a:gdLst/>
              <a:ahLst/>
              <a:cxnLst/>
              <a:rect l="l" t="t" r="r" b="b"/>
              <a:pathLst>
                <a:path w="3717290" h="956310">
                  <a:moveTo>
                    <a:pt x="106197" y="637209"/>
                  </a:moveTo>
                  <a:lnTo>
                    <a:pt x="0" y="637209"/>
                  </a:lnTo>
                  <a:lnTo>
                    <a:pt x="0" y="955802"/>
                  </a:lnTo>
                  <a:lnTo>
                    <a:pt x="106197" y="955802"/>
                  </a:lnTo>
                  <a:lnTo>
                    <a:pt x="106197" y="637209"/>
                  </a:lnTo>
                  <a:close/>
                </a:path>
                <a:path w="3717290" h="956310">
                  <a:moveTo>
                    <a:pt x="212382" y="318604"/>
                  </a:moveTo>
                  <a:lnTo>
                    <a:pt x="106197" y="318604"/>
                  </a:lnTo>
                  <a:lnTo>
                    <a:pt x="0" y="318604"/>
                  </a:lnTo>
                  <a:lnTo>
                    <a:pt x="0" y="637197"/>
                  </a:lnTo>
                  <a:lnTo>
                    <a:pt x="106197" y="637197"/>
                  </a:lnTo>
                  <a:lnTo>
                    <a:pt x="212382" y="637197"/>
                  </a:lnTo>
                  <a:lnTo>
                    <a:pt x="212382" y="318604"/>
                  </a:lnTo>
                  <a:close/>
                </a:path>
                <a:path w="3717290" h="956310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106197" y="318592"/>
                  </a:lnTo>
                  <a:lnTo>
                    <a:pt x="212382" y="318592"/>
                  </a:lnTo>
                  <a:lnTo>
                    <a:pt x="212382" y="0"/>
                  </a:lnTo>
                  <a:close/>
                </a:path>
                <a:path w="3717290" h="956310">
                  <a:moveTo>
                    <a:pt x="530987" y="318604"/>
                  </a:moveTo>
                  <a:lnTo>
                    <a:pt x="424802" y="318604"/>
                  </a:lnTo>
                  <a:lnTo>
                    <a:pt x="318604" y="318604"/>
                  </a:lnTo>
                  <a:lnTo>
                    <a:pt x="212407" y="318604"/>
                  </a:lnTo>
                  <a:lnTo>
                    <a:pt x="212407" y="637197"/>
                  </a:lnTo>
                  <a:lnTo>
                    <a:pt x="318604" y="637197"/>
                  </a:lnTo>
                  <a:lnTo>
                    <a:pt x="424802" y="637197"/>
                  </a:lnTo>
                  <a:lnTo>
                    <a:pt x="530987" y="637197"/>
                  </a:lnTo>
                  <a:lnTo>
                    <a:pt x="530987" y="318604"/>
                  </a:lnTo>
                  <a:close/>
                </a:path>
                <a:path w="3717290" h="956310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318592"/>
                  </a:lnTo>
                  <a:lnTo>
                    <a:pt x="318604" y="318592"/>
                  </a:lnTo>
                  <a:lnTo>
                    <a:pt x="424802" y="318592"/>
                  </a:lnTo>
                  <a:lnTo>
                    <a:pt x="530987" y="318592"/>
                  </a:lnTo>
                  <a:lnTo>
                    <a:pt x="530987" y="0"/>
                  </a:lnTo>
                  <a:close/>
                </a:path>
                <a:path w="3717290" h="956310">
                  <a:moveTo>
                    <a:pt x="849591" y="318604"/>
                  </a:moveTo>
                  <a:lnTo>
                    <a:pt x="743407" y="318604"/>
                  </a:lnTo>
                  <a:lnTo>
                    <a:pt x="637209" y="318604"/>
                  </a:lnTo>
                  <a:lnTo>
                    <a:pt x="531012" y="318604"/>
                  </a:lnTo>
                  <a:lnTo>
                    <a:pt x="531012" y="637197"/>
                  </a:lnTo>
                  <a:lnTo>
                    <a:pt x="637209" y="637197"/>
                  </a:lnTo>
                  <a:lnTo>
                    <a:pt x="743407" y="637197"/>
                  </a:lnTo>
                  <a:lnTo>
                    <a:pt x="849591" y="637197"/>
                  </a:lnTo>
                  <a:lnTo>
                    <a:pt x="849591" y="318604"/>
                  </a:lnTo>
                  <a:close/>
                </a:path>
                <a:path w="3717290" h="956310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318592"/>
                  </a:lnTo>
                  <a:lnTo>
                    <a:pt x="637209" y="318592"/>
                  </a:lnTo>
                  <a:lnTo>
                    <a:pt x="743407" y="318592"/>
                  </a:lnTo>
                  <a:lnTo>
                    <a:pt x="849591" y="318592"/>
                  </a:lnTo>
                  <a:lnTo>
                    <a:pt x="849591" y="0"/>
                  </a:lnTo>
                  <a:close/>
                </a:path>
                <a:path w="3717290" h="956310">
                  <a:moveTo>
                    <a:pt x="1168196" y="318604"/>
                  </a:moveTo>
                  <a:lnTo>
                    <a:pt x="1062012" y="318604"/>
                  </a:lnTo>
                  <a:lnTo>
                    <a:pt x="955814" y="318604"/>
                  </a:lnTo>
                  <a:lnTo>
                    <a:pt x="849617" y="318604"/>
                  </a:lnTo>
                  <a:lnTo>
                    <a:pt x="849617" y="637197"/>
                  </a:lnTo>
                  <a:lnTo>
                    <a:pt x="955814" y="637197"/>
                  </a:lnTo>
                  <a:lnTo>
                    <a:pt x="1062012" y="637197"/>
                  </a:lnTo>
                  <a:lnTo>
                    <a:pt x="1168196" y="637197"/>
                  </a:lnTo>
                  <a:lnTo>
                    <a:pt x="1168196" y="318604"/>
                  </a:lnTo>
                  <a:close/>
                </a:path>
                <a:path w="3717290" h="956310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318592"/>
                  </a:lnTo>
                  <a:lnTo>
                    <a:pt x="955814" y="318592"/>
                  </a:lnTo>
                  <a:lnTo>
                    <a:pt x="1062012" y="318592"/>
                  </a:lnTo>
                  <a:lnTo>
                    <a:pt x="1168196" y="318592"/>
                  </a:lnTo>
                  <a:lnTo>
                    <a:pt x="1168196" y="0"/>
                  </a:lnTo>
                  <a:close/>
                </a:path>
                <a:path w="3717290" h="956310">
                  <a:moveTo>
                    <a:pt x="1486814" y="318604"/>
                  </a:moveTo>
                  <a:lnTo>
                    <a:pt x="1380617" y="318604"/>
                  </a:lnTo>
                  <a:lnTo>
                    <a:pt x="1274419" y="318604"/>
                  </a:lnTo>
                  <a:lnTo>
                    <a:pt x="1168222" y="318604"/>
                  </a:lnTo>
                  <a:lnTo>
                    <a:pt x="1168222" y="637197"/>
                  </a:lnTo>
                  <a:lnTo>
                    <a:pt x="1274419" y="637197"/>
                  </a:lnTo>
                  <a:lnTo>
                    <a:pt x="1380617" y="637197"/>
                  </a:lnTo>
                  <a:lnTo>
                    <a:pt x="1486814" y="637197"/>
                  </a:lnTo>
                  <a:lnTo>
                    <a:pt x="1486814" y="318604"/>
                  </a:lnTo>
                  <a:close/>
                </a:path>
                <a:path w="3717290" h="956310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318592"/>
                  </a:lnTo>
                  <a:lnTo>
                    <a:pt x="1274419" y="318592"/>
                  </a:lnTo>
                  <a:lnTo>
                    <a:pt x="1380617" y="318592"/>
                  </a:lnTo>
                  <a:lnTo>
                    <a:pt x="1486814" y="318592"/>
                  </a:lnTo>
                  <a:lnTo>
                    <a:pt x="1486814" y="0"/>
                  </a:lnTo>
                  <a:close/>
                </a:path>
                <a:path w="3717290" h="956310">
                  <a:moveTo>
                    <a:pt x="1699209" y="318604"/>
                  </a:moveTo>
                  <a:lnTo>
                    <a:pt x="1593024" y="318604"/>
                  </a:lnTo>
                  <a:lnTo>
                    <a:pt x="1486827" y="318604"/>
                  </a:lnTo>
                  <a:lnTo>
                    <a:pt x="1486827" y="637197"/>
                  </a:lnTo>
                  <a:lnTo>
                    <a:pt x="1593024" y="637197"/>
                  </a:lnTo>
                  <a:lnTo>
                    <a:pt x="1699209" y="637197"/>
                  </a:lnTo>
                  <a:lnTo>
                    <a:pt x="1699209" y="318604"/>
                  </a:lnTo>
                  <a:close/>
                </a:path>
                <a:path w="3717290" h="956310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318592"/>
                  </a:lnTo>
                  <a:lnTo>
                    <a:pt x="1593024" y="318592"/>
                  </a:lnTo>
                  <a:lnTo>
                    <a:pt x="1699209" y="318592"/>
                  </a:lnTo>
                  <a:lnTo>
                    <a:pt x="1699209" y="0"/>
                  </a:lnTo>
                  <a:close/>
                </a:path>
                <a:path w="3717290" h="956310">
                  <a:moveTo>
                    <a:pt x="1805419" y="318604"/>
                  </a:moveTo>
                  <a:lnTo>
                    <a:pt x="1699221" y="318604"/>
                  </a:lnTo>
                  <a:lnTo>
                    <a:pt x="1699221" y="637197"/>
                  </a:lnTo>
                  <a:lnTo>
                    <a:pt x="1805419" y="637197"/>
                  </a:lnTo>
                  <a:lnTo>
                    <a:pt x="1805419" y="318604"/>
                  </a:lnTo>
                  <a:close/>
                </a:path>
                <a:path w="3717290" h="956310">
                  <a:moveTo>
                    <a:pt x="1805419" y="0"/>
                  </a:moveTo>
                  <a:lnTo>
                    <a:pt x="1699221" y="0"/>
                  </a:lnTo>
                  <a:lnTo>
                    <a:pt x="1699221" y="318592"/>
                  </a:lnTo>
                  <a:lnTo>
                    <a:pt x="1805419" y="318592"/>
                  </a:lnTo>
                  <a:lnTo>
                    <a:pt x="1805419" y="0"/>
                  </a:lnTo>
                  <a:close/>
                </a:path>
                <a:path w="3717290" h="956310">
                  <a:moveTo>
                    <a:pt x="2017814" y="318604"/>
                  </a:moveTo>
                  <a:lnTo>
                    <a:pt x="1911629" y="318604"/>
                  </a:lnTo>
                  <a:lnTo>
                    <a:pt x="1805432" y="318604"/>
                  </a:lnTo>
                  <a:lnTo>
                    <a:pt x="1805432" y="637197"/>
                  </a:lnTo>
                  <a:lnTo>
                    <a:pt x="1911629" y="637197"/>
                  </a:lnTo>
                  <a:lnTo>
                    <a:pt x="2017814" y="637197"/>
                  </a:lnTo>
                  <a:lnTo>
                    <a:pt x="2017814" y="318604"/>
                  </a:lnTo>
                  <a:close/>
                </a:path>
                <a:path w="3717290" h="956310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318592"/>
                  </a:lnTo>
                  <a:lnTo>
                    <a:pt x="1911629" y="318592"/>
                  </a:lnTo>
                  <a:lnTo>
                    <a:pt x="2017814" y="318592"/>
                  </a:lnTo>
                  <a:lnTo>
                    <a:pt x="2017814" y="0"/>
                  </a:lnTo>
                  <a:close/>
                </a:path>
                <a:path w="3717290" h="956310">
                  <a:moveTo>
                    <a:pt x="2124024" y="318604"/>
                  </a:moveTo>
                  <a:lnTo>
                    <a:pt x="2017826" y="318604"/>
                  </a:lnTo>
                  <a:lnTo>
                    <a:pt x="2017826" y="637197"/>
                  </a:lnTo>
                  <a:lnTo>
                    <a:pt x="2124024" y="637197"/>
                  </a:lnTo>
                  <a:lnTo>
                    <a:pt x="2124024" y="318604"/>
                  </a:lnTo>
                  <a:close/>
                </a:path>
                <a:path w="3717290" h="956310">
                  <a:moveTo>
                    <a:pt x="2124024" y="0"/>
                  </a:moveTo>
                  <a:lnTo>
                    <a:pt x="2017826" y="0"/>
                  </a:lnTo>
                  <a:lnTo>
                    <a:pt x="2017826" y="318592"/>
                  </a:lnTo>
                  <a:lnTo>
                    <a:pt x="2124024" y="318592"/>
                  </a:lnTo>
                  <a:lnTo>
                    <a:pt x="2124024" y="0"/>
                  </a:lnTo>
                  <a:close/>
                </a:path>
                <a:path w="3717290" h="956310">
                  <a:moveTo>
                    <a:pt x="2442629" y="318604"/>
                  </a:moveTo>
                  <a:lnTo>
                    <a:pt x="2336431" y="318604"/>
                  </a:lnTo>
                  <a:lnTo>
                    <a:pt x="2230234" y="318604"/>
                  </a:lnTo>
                  <a:lnTo>
                    <a:pt x="2124037" y="318604"/>
                  </a:lnTo>
                  <a:lnTo>
                    <a:pt x="2124037" y="637197"/>
                  </a:lnTo>
                  <a:lnTo>
                    <a:pt x="2230234" y="637197"/>
                  </a:lnTo>
                  <a:lnTo>
                    <a:pt x="2336431" y="637197"/>
                  </a:lnTo>
                  <a:lnTo>
                    <a:pt x="2442629" y="637197"/>
                  </a:lnTo>
                  <a:lnTo>
                    <a:pt x="2442629" y="318604"/>
                  </a:lnTo>
                  <a:close/>
                </a:path>
                <a:path w="3717290" h="956310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318592"/>
                  </a:lnTo>
                  <a:lnTo>
                    <a:pt x="2230234" y="318592"/>
                  </a:lnTo>
                  <a:lnTo>
                    <a:pt x="2336431" y="318592"/>
                  </a:lnTo>
                  <a:lnTo>
                    <a:pt x="2442629" y="318592"/>
                  </a:lnTo>
                  <a:lnTo>
                    <a:pt x="2442629" y="0"/>
                  </a:lnTo>
                  <a:close/>
                </a:path>
                <a:path w="3717290" h="956310">
                  <a:moveTo>
                    <a:pt x="2548826" y="318604"/>
                  </a:moveTo>
                  <a:lnTo>
                    <a:pt x="2442641" y="318604"/>
                  </a:lnTo>
                  <a:lnTo>
                    <a:pt x="2442641" y="637197"/>
                  </a:lnTo>
                  <a:lnTo>
                    <a:pt x="2548826" y="637197"/>
                  </a:lnTo>
                  <a:lnTo>
                    <a:pt x="2548826" y="318604"/>
                  </a:lnTo>
                  <a:close/>
                </a:path>
                <a:path w="3717290" h="956310">
                  <a:moveTo>
                    <a:pt x="2548826" y="0"/>
                  </a:moveTo>
                  <a:lnTo>
                    <a:pt x="2442641" y="0"/>
                  </a:lnTo>
                  <a:lnTo>
                    <a:pt x="2442641" y="318592"/>
                  </a:lnTo>
                  <a:lnTo>
                    <a:pt x="2548826" y="318592"/>
                  </a:lnTo>
                  <a:lnTo>
                    <a:pt x="2548826" y="0"/>
                  </a:lnTo>
                  <a:close/>
                </a:path>
                <a:path w="3717290" h="956310">
                  <a:moveTo>
                    <a:pt x="2761234" y="318604"/>
                  </a:moveTo>
                  <a:lnTo>
                    <a:pt x="2655036" y="318604"/>
                  </a:lnTo>
                  <a:lnTo>
                    <a:pt x="2548839" y="318604"/>
                  </a:lnTo>
                  <a:lnTo>
                    <a:pt x="2548839" y="637197"/>
                  </a:lnTo>
                  <a:lnTo>
                    <a:pt x="2655036" y="637197"/>
                  </a:lnTo>
                  <a:lnTo>
                    <a:pt x="2761234" y="637197"/>
                  </a:lnTo>
                  <a:lnTo>
                    <a:pt x="2761234" y="318604"/>
                  </a:lnTo>
                  <a:close/>
                </a:path>
                <a:path w="3717290" h="956310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318592"/>
                  </a:lnTo>
                  <a:lnTo>
                    <a:pt x="2655036" y="318592"/>
                  </a:lnTo>
                  <a:lnTo>
                    <a:pt x="2761234" y="318592"/>
                  </a:lnTo>
                  <a:lnTo>
                    <a:pt x="2761234" y="0"/>
                  </a:lnTo>
                  <a:close/>
                </a:path>
                <a:path w="3717290" h="956310">
                  <a:moveTo>
                    <a:pt x="2867431" y="318604"/>
                  </a:moveTo>
                  <a:lnTo>
                    <a:pt x="2761246" y="318604"/>
                  </a:lnTo>
                  <a:lnTo>
                    <a:pt x="2761246" y="637197"/>
                  </a:lnTo>
                  <a:lnTo>
                    <a:pt x="2867431" y="637197"/>
                  </a:lnTo>
                  <a:lnTo>
                    <a:pt x="2867431" y="318604"/>
                  </a:lnTo>
                  <a:close/>
                </a:path>
                <a:path w="3717290" h="956310">
                  <a:moveTo>
                    <a:pt x="2867431" y="0"/>
                  </a:moveTo>
                  <a:lnTo>
                    <a:pt x="2761246" y="0"/>
                  </a:lnTo>
                  <a:lnTo>
                    <a:pt x="2761246" y="318592"/>
                  </a:lnTo>
                  <a:lnTo>
                    <a:pt x="2867431" y="318592"/>
                  </a:lnTo>
                  <a:lnTo>
                    <a:pt x="2867431" y="0"/>
                  </a:lnTo>
                  <a:close/>
                </a:path>
                <a:path w="3717290" h="956310">
                  <a:moveTo>
                    <a:pt x="3079839" y="318604"/>
                  </a:moveTo>
                  <a:lnTo>
                    <a:pt x="2973641" y="318604"/>
                  </a:lnTo>
                  <a:lnTo>
                    <a:pt x="2867444" y="318604"/>
                  </a:lnTo>
                  <a:lnTo>
                    <a:pt x="2867444" y="637197"/>
                  </a:lnTo>
                  <a:lnTo>
                    <a:pt x="2973641" y="637197"/>
                  </a:lnTo>
                  <a:lnTo>
                    <a:pt x="3079839" y="637197"/>
                  </a:lnTo>
                  <a:lnTo>
                    <a:pt x="3079839" y="318604"/>
                  </a:lnTo>
                  <a:close/>
                </a:path>
                <a:path w="3717290" h="956310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318592"/>
                  </a:lnTo>
                  <a:lnTo>
                    <a:pt x="2973641" y="318592"/>
                  </a:lnTo>
                  <a:lnTo>
                    <a:pt x="3079839" y="318592"/>
                  </a:lnTo>
                  <a:lnTo>
                    <a:pt x="3079839" y="0"/>
                  </a:lnTo>
                  <a:close/>
                </a:path>
                <a:path w="3717290" h="956310">
                  <a:moveTo>
                    <a:pt x="3186036" y="318604"/>
                  </a:moveTo>
                  <a:lnTo>
                    <a:pt x="3079851" y="318604"/>
                  </a:lnTo>
                  <a:lnTo>
                    <a:pt x="3079851" y="637197"/>
                  </a:lnTo>
                  <a:lnTo>
                    <a:pt x="3186036" y="637197"/>
                  </a:lnTo>
                  <a:lnTo>
                    <a:pt x="3186036" y="318604"/>
                  </a:lnTo>
                  <a:close/>
                </a:path>
                <a:path w="3717290" h="956310">
                  <a:moveTo>
                    <a:pt x="3186036" y="0"/>
                  </a:moveTo>
                  <a:lnTo>
                    <a:pt x="3079851" y="0"/>
                  </a:lnTo>
                  <a:lnTo>
                    <a:pt x="3079851" y="318592"/>
                  </a:lnTo>
                  <a:lnTo>
                    <a:pt x="3186036" y="318592"/>
                  </a:lnTo>
                  <a:lnTo>
                    <a:pt x="3186036" y="0"/>
                  </a:lnTo>
                  <a:close/>
                </a:path>
                <a:path w="3717290" h="956310">
                  <a:moveTo>
                    <a:pt x="3398443" y="318604"/>
                  </a:moveTo>
                  <a:lnTo>
                    <a:pt x="3292246" y="318604"/>
                  </a:lnTo>
                  <a:lnTo>
                    <a:pt x="3186049" y="318604"/>
                  </a:lnTo>
                  <a:lnTo>
                    <a:pt x="3186049" y="637197"/>
                  </a:lnTo>
                  <a:lnTo>
                    <a:pt x="3292246" y="637197"/>
                  </a:lnTo>
                  <a:lnTo>
                    <a:pt x="3398443" y="637197"/>
                  </a:lnTo>
                  <a:lnTo>
                    <a:pt x="3398443" y="318604"/>
                  </a:lnTo>
                  <a:close/>
                </a:path>
                <a:path w="3717290" h="956310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318592"/>
                  </a:lnTo>
                  <a:lnTo>
                    <a:pt x="3292246" y="318592"/>
                  </a:lnTo>
                  <a:lnTo>
                    <a:pt x="3398443" y="318592"/>
                  </a:lnTo>
                  <a:lnTo>
                    <a:pt x="3398443" y="0"/>
                  </a:lnTo>
                  <a:close/>
                </a:path>
                <a:path w="3717290" h="956310">
                  <a:moveTo>
                    <a:pt x="3717048" y="318604"/>
                  </a:moveTo>
                  <a:lnTo>
                    <a:pt x="3610851" y="318604"/>
                  </a:lnTo>
                  <a:lnTo>
                    <a:pt x="3504654" y="318604"/>
                  </a:lnTo>
                  <a:lnTo>
                    <a:pt x="3398456" y="318604"/>
                  </a:lnTo>
                  <a:lnTo>
                    <a:pt x="3398456" y="637197"/>
                  </a:lnTo>
                  <a:lnTo>
                    <a:pt x="3504654" y="637197"/>
                  </a:lnTo>
                  <a:lnTo>
                    <a:pt x="3610851" y="637197"/>
                  </a:lnTo>
                  <a:lnTo>
                    <a:pt x="3717048" y="637197"/>
                  </a:lnTo>
                  <a:lnTo>
                    <a:pt x="3717048" y="318604"/>
                  </a:lnTo>
                  <a:close/>
                </a:path>
                <a:path w="3717290" h="956310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318592"/>
                  </a:lnTo>
                  <a:lnTo>
                    <a:pt x="3504654" y="318592"/>
                  </a:lnTo>
                  <a:lnTo>
                    <a:pt x="3610851" y="318592"/>
                  </a:lnTo>
                  <a:lnTo>
                    <a:pt x="3717048" y="318592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32601" y="3655491"/>
              <a:ext cx="3717290" cy="956310"/>
            </a:xfrm>
            <a:custGeom>
              <a:avLst/>
              <a:gdLst/>
              <a:ahLst/>
              <a:cxnLst/>
              <a:rect l="l" t="t" r="r" b="b"/>
              <a:pathLst>
                <a:path w="3717290" h="956310">
                  <a:moveTo>
                    <a:pt x="106197" y="637222"/>
                  </a:moveTo>
                  <a:lnTo>
                    <a:pt x="0" y="637222"/>
                  </a:lnTo>
                  <a:lnTo>
                    <a:pt x="0" y="955802"/>
                  </a:lnTo>
                  <a:lnTo>
                    <a:pt x="106197" y="955802"/>
                  </a:lnTo>
                  <a:lnTo>
                    <a:pt x="106197" y="637222"/>
                  </a:lnTo>
                  <a:close/>
                </a:path>
                <a:path w="3717290" h="956310">
                  <a:moveTo>
                    <a:pt x="212382" y="318604"/>
                  </a:moveTo>
                  <a:lnTo>
                    <a:pt x="106197" y="318604"/>
                  </a:lnTo>
                  <a:lnTo>
                    <a:pt x="0" y="318604"/>
                  </a:lnTo>
                  <a:lnTo>
                    <a:pt x="0" y="637209"/>
                  </a:lnTo>
                  <a:lnTo>
                    <a:pt x="106197" y="637209"/>
                  </a:lnTo>
                  <a:lnTo>
                    <a:pt x="212382" y="637209"/>
                  </a:lnTo>
                  <a:lnTo>
                    <a:pt x="212382" y="318604"/>
                  </a:lnTo>
                  <a:close/>
                </a:path>
                <a:path w="3717290" h="956310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106197" y="318592"/>
                  </a:lnTo>
                  <a:lnTo>
                    <a:pt x="212382" y="318592"/>
                  </a:lnTo>
                  <a:lnTo>
                    <a:pt x="212382" y="0"/>
                  </a:lnTo>
                  <a:close/>
                </a:path>
                <a:path w="3717290" h="956310">
                  <a:moveTo>
                    <a:pt x="530987" y="318604"/>
                  </a:moveTo>
                  <a:lnTo>
                    <a:pt x="424802" y="318604"/>
                  </a:lnTo>
                  <a:lnTo>
                    <a:pt x="318604" y="318604"/>
                  </a:lnTo>
                  <a:lnTo>
                    <a:pt x="212407" y="318604"/>
                  </a:lnTo>
                  <a:lnTo>
                    <a:pt x="212407" y="637209"/>
                  </a:lnTo>
                  <a:lnTo>
                    <a:pt x="318604" y="637209"/>
                  </a:lnTo>
                  <a:lnTo>
                    <a:pt x="424802" y="637209"/>
                  </a:lnTo>
                  <a:lnTo>
                    <a:pt x="530987" y="637209"/>
                  </a:lnTo>
                  <a:lnTo>
                    <a:pt x="530987" y="318604"/>
                  </a:lnTo>
                  <a:close/>
                </a:path>
                <a:path w="3717290" h="956310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318592"/>
                  </a:lnTo>
                  <a:lnTo>
                    <a:pt x="318604" y="318592"/>
                  </a:lnTo>
                  <a:lnTo>
                    <a:pt x="424802" y="318592"/>
                  </a:lnTo>
                  <a:lnTo>
                    <a:pt x="530987" y="318592"/>
                  </a:lnTo>
                  <a:lnTo>
                    <a:pt x="530987" y="0"/>
                  </a:lnTo>
                  <a:close/>
                </a:path>
                <a:path w="3717290" h="956310">
                  <a:moveTo>
                    <a:pt x="849591" y="318604"/>
                  </a:moveTo>
                  <a:lnTo>
                    <a:pt x="743407" y="318604"/>
                  </a:lnTo>
                  <a:lnTo>
                    <a:pt x="637209" y="318604"/>
                  </a:lnTo>
                  <a:lnTo>
                    <a:pt x="531012" y="318604"/>
                  </a:lnTo>
                  <a:lnTo>
                    <a:pt x="531012" y="637209"/>
                  </a:lnTo>
                  <a:lnTo>
                    <a:pt x="637209" y="637209"/>
                  </a:lnTo>
                  <a:lnTo>
                    <a:pt x="743407" y="637209"/>
                  </a:lnTo>
                  <a:lnTo>
                    <a:pt x="849591" y="637209"/>
                  </a:lnTo>
                  <a:lnTo>
                    <a:pt x="849591" y="318604"/>
                  </a:lnTo>
                  <a:close/>
                </a:path>
                <a:path w="3717290" h="956310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318592"/>
                  </a:lnTo>
                  <a:lnTo>
                    <a:pt x="637209" y="318592"/>
                  </a:lnTo>
                  <a:lnTo>
                    <a:pt x="743407" y="318592"/>
                  </a:lnTo>
                  <a:lnTo>
                    <a:pt x="849591" y="318592"/>
                  </a:lnTo>
                  <a:lnTo>
                    <a:pt x="849591" y="0"/>
                  </a:lnTo>
                  <a:close/>
                </a:path>
                <a:path w="3717290" h="956310">
                  <a:moveTo>
                    <a:pt x="1168196" y="318604"/>
                  </a:moveTo>
                  <a:lnTo>
                    <a:pt x="1062012" y="318604"/>
                  </a:lnTo>
                  <a:lnTo>
                    <a:pt x="955814" y="318604"/>
                  </a:lnTo>
                  <a:lnTo>
                    <a:pt x="849617" y="318604"/>
                  </a:lnTo>
                  <a:lnTo>
                    <a:pt x="849617" y="637209"/>
                  </a:lnTo>
                  <a:lnTo>
                    <a:pt x="955814" y="637209"/>
                  </a:lnTo>
                  <a:lnTo>
                    <a:pt x="1062012" y="637209"/>
                  </a:lnTo>
                  <a:lnTo>
                    <a:pt x="1168196" y="637209"/>
                  </a:lnTo>
                  <a:lnTo>
                    <a:pt x="1168196" y="318604"/>
                  </a:lnTo>
                  <a:close/>
                </a:path>
                <a:path w="3717290" h="956310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318592"/>
                  </a:lnTo>
                  <a:lnTo>
                    <a:pt x="955814" y="318592"/>
                  </a:lnTo>
                  <a:lnTo>
                    <a:pt x="1062012" y="318592"/>
                  </a:lnTo>
                  <a:lnTo>
                    <a:pt x="1168196" y="318592"/>
                  </a:lnTo>
                  <a:lnTo>
                    <a:pt x="1168196" y="0"/>
                  </a:lnTo>
                  <a:close/>
                </a:path>
                <a:path w="3717290" h="956310">
                  <a:moveTo>
                    <a:pt x="1486814" y="318604"/>
                  </a:moveTo>
                  <a:lnTo>
                    <a:pt x="1380617" y="318604"/>
                  </a:lnTo>
                  <a:lnTo>
                    <a:pt x="1274419" y="318604"/>
                  </a:lnTo>
                  <a:lnTo>
                    <a:pt x="1168222" y="318604"/>
                  </a:lnTo>
                  <a:lnTo>
                    <a:pt x="1168222" y="637209"/>
                  </a:lnTo>
                  <a:lnTo>
                    <a:pt x="1274419" y="637209"/>
                  </a:lnTo>
                  <a:lnTo>
                    <a:pt x="1380617" y="637209"/>
                  </a:lnTo>
                  <a:lnTo>
                    <a:pt x="1486814" y="637209"/>
                  </a:lnTo>
                  <a:lnTo>
                    <a:pt x="1486814" y="318604"/>
                  </a:lnTo>
                  <a:close/>
                </a:path>
                <a:path w="3717290" h="956310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318592"/>
                  </a:lnTo>
                  <a:lnTo>
                    <a:pt x="1274419" y="318592"/>
                  </a:lnTo>
                  <a:lnTo>
                    <a:pt x="1380617" y="318592"/>
                  </a:lnTo>
                  <a:lnTo>
                    <a:pt x="1486814" y="318592"/>
                  </a:lnTo>
                  <a:lnTo>
                    <a:pt x="1486814" y="0"/>
                  </a:lnTo>
                  <a:close/>
                </a:path>
                <a:path w="3717290" h="956310">
                  <a:moveTo>
                    <a:pt x="1699209" y="318604"/>
                  </a:moveTo>
                  <a:lnTo>
                    <a:pt x="1593024" y="318604"/>
                  </a:lnTo>
                  <a:lnTo>
                    <a:pt x="1486827" y="318604"/>
                  </a:lnTo>
                  <a:lnTo>
                    <a:pt x="1486827" y="637209"/>
                  </a:lnTo>
                  <a:lnTo>
                    <a:pt x="1593024" y="637209"/>
                  </a:lnTo>
                  <a:lnTo>
                    <a:pt x="1699209" y="637209"/>
                  </a:lnTo>
                  <a:lnTo>
                    <a:pt x="1699209" y="318604"/>
                  </a:lnTo>
                  <a:close/>
                </a:path>
                <a:path w="3717290" h="956310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318592"/>
                  </a:lnTo>
                  <a:lnTo>
                    <a:pt x="1593024" y="318592"/>
                  </a:lnTo>
                  <a:lnTo>
                    <a:pt x="1699209" y="318592"/>
                  </a:lnTo>
                  <a:lnTo>
                    <a:pt x="1699209" y="0"/>
                  </a:lnTo>
                  <a:close/>
                </a:path>
                <a:path w="3717290" h="956310">
                  <a:moveTo>
                    <a:pt x="1805419" y="318604"/>
                  </a:moveTo>
                  <a:lnTo>
                    <a:pt x="1699221" y="318604"/>
                  </a:lnTo>
                  <a:lnTo>
                    <a:pt x="1699221" y="637209"/>
                  </a:lnTo>
                  <a:lnTo>
                    <a:pt x="1805419" y="637209"/>
                  </a:lnTo>
                  <a:lnTo>
                    <a:pt x="1805419" y="318604"/>
                  </a:lnTo>
                  <a:close/>
                </a:path>
                <a:path w="3717290" h="956310">
                  <a:moveTo>
                    <a:pt x="1805419" y="0"/>
                  </a:moveTo>
                  <a:lnTo>
                    <a:pt x="1699221" y="0"/>
                  </a:lnTo>
                  <a:lnTo>
                    <a:pt x="1699221" y="318592"/>
                  </a:lnTo>
                  <a:lnTo>
                    <a:pt x="1805419" y="318592"/>
                  </a:lnTo>
                  <a:lnTo>
                    <a:pt x="1805419" y="0"/>
                  </a:lnTo>
                  <a:close/>
                </a:path>
                <a:path w="3717290" h="956310">
                  <a:moveTo>
                    <a:pt x="2017814" y="318604"/>
                  </a:moveTo>
                  <a:lnTo>
                    <a:pt x="1911629" y="318604"/>
                  </a:lnTo>
                  <a:lnTo>
                    <a:pt x="1805432" y="318604"/>
                  </a:lnTo>
                  <a:lnTo>
                    <a:pt x="1805432" y="637209"/>
                  </a:lnTo>
                  <a:lnTo>
                    <a:pt x="1911629" y="637209"/>
                  </a:lnTo>
                  <a:lnTo>
                    <a:pt x="2017814" y="637209"/>
                  </a:lnTo>
                  <a:lnTo>
                    <a:pt x="2017814" y="318604"/>
                  </a:lnTo>
                  <a:close/>
                </a:path>
                <a:path w="3717290" h="956310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318592"/>
                  </a:lnTo>
                  <a:lnTo>
                    <a:pt x="1911629" y="318592"/>
                  </a:lnTo>
                  <a:lnTo>
                    <a:pt x="2017814" y="318592"/>
                  </a:lnTo>
                  <a:lnTo>
                    <a:pt x="2017814" y="0"/>
                  </a:lnTo>
                  <a:close/>
                </a:path>
                <a:path w="3717290" h="956310">
                  <a:moveTo>
                    <a:pt x="2124024" y="318604"/>
                  </a:moveTo>
                  <a:lnTo>
                    <a:pt x="2017826" y="318604"/>
                  </a:lnTo>
                  <a:lnTo>
                    <a:pt x="2017826" y="637209"/>
                  </a:lnTo>
                  <a:lnTo>
                    <a:pt x="2124024" y="637209"/>
                  </a:lnTo>
                  <a:lnTo>
                    <a:pt x="2124024" y="318604"/>
                  </a:lnTo>
                  <a:close/>
                </a:path>
                <a:path w="3717290" h="956310">
                  <a:moveTo>
                    <a:pt x="2124024" y="0"/>
                  </a:moveTo>
                  <a:lnTo>
                    <a:pt x="2017826" y="0"/>
                  </a:lnTo>
                  <a:lnTo>
                    <a:pt x="2017826" y="318592"/>
                  </a:lnTo>
                  <a:lnTo>
                    <a:pt x="2124024" y="318592"/>
                  </a:lnTo>
                  <a:lnTo>
                    <a:pt x="2124024" y="0"/>
                  </a:lnTo>
                  <a:close/>
                </a:path>
                <a:path w="3717290" h="956310">
                  <a:moveTo>
                    <a:pt x="2442629" y="318604"/>
                  </a:moveTo>
                  <a:lnTo>
                    <a:pt x="2336431" y="318604"/>
                  </a:lnTo>
                  <a:lnTo>
                    <a:pt x="2230234" y="318604"/>
                  </a:lnTo>
                  <a:lnTo>
                    <a:pt x="2124037" y="318604"/>
                  </a:lnTo>
                  <a:lnTo>
                    <a:pt x="2124037" y="637209"/>
                  </a:lnTo>
                  <a:lnTo>
                    <a:pt x="2230234" y="637209"/>
                  </a:lnTo>
                  <a:lnTo>
                    <a:pt x="2336431" y="637209"/>
                  </a:lnTo>
                  <a:lnTo>
                    <a:pt x="2442629" y="637209"/>
                  </a:lnTo>
                  <a:lnTo>
                    <a:pt x="2442629" y="318604"/>
                  </a:lnTo>
                  <a:close/>
                </a:path>
                <a:path w="3717290" h="956310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318592"/>
                  </a:lnTo>
                  <a:lnTo>
                    <a:pt x="2230234" y="318592"/>
                  </a:lnTo>
                  <a:lnTo>
                    <a:pt x="2336431" y="318592"/>
                  </a:lnTo>
                  <a:lnTo>
                    <a:pt x="2442629" y="318592"/>
                  </a:lnTo>
                  <a:lnTo>
                    <a:pt x="2442629" y="0"/>
                  </a:lnTo>
                  <a:close/>
                </a:path>
                <a:path w="3717290" h="956310">
                  <a:moveTo>
                    <a:pt x="2548826" y="318604"/>
                  </a:moveTo>
                  <a:lnTo>
                    <a:pt x="2442641" y="318604"/>
                  </a:lnTo>
                  <a:lnTo>
                    <a:pt x="2442641" y="637209"/>
                  </a:lnTo>
                  <a:lnTo>
                    <a:pt x="2548826" y="637209"/>
                  </a:lnTo>
                  <a:lnTo>
                    <a:pt x="2548826" y="318604"/>
                  </a:lnTo>
                  <a:close/>
                </a:path>
                <a:path w="3717290" h="956310">
                  <a:moveTo>
                    <a:pt x="2548826" y="0"/>
                  </a:moveTo>
                  <a:lnTo>
                    <a:pt x="2442641" y="0"/>
                  </a:lnTo>
                  <a:lnTo>
                    <a:pt x="2442641" y="318592"/>
                  </a:lnTo>
                  <a:lnTo>
                    <a:pt x="2548826" y="318592"/>
                  </a:lnTo>
                  <a:lnTo>
                    <a:pt x="2548826" y="0"/>
                  </a:lnTo>
                  <a:close/>
                </a:path>
                <a:path w="3717290" h="956310">
                  <a:moveTo>
                    <a:pt x="2761234" y="318604"/>
                  </a:moveTo>
                  <a:lnTo>
                    <a:pt x="2655036" y="318604"/>
                  </a:lnTo>
                  <a:lnTo>
                    <a:pt x="2548839" y="318604"/>
                  </a:lnTo>
                  <a:lnTo>
                    <a:pt x="2548839" y="637209"/>
                  </a:lnTo>
                  <a:lnTo>
                    <a:pt x="2655036" y="637209"/>
                  </a:lnTo>
                  <a:lnTo>
                    <a:pt x="2761234" y="637209"/>
                  </a:lnTo>
                  <a:lnTo>
                    <a:pt x="2761234" y="318604"/>
                  </a:lnTo>
                  <a:close/>
                </a:path>
                <a:path w="3717290" h="956310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318592"/>
                  </a:lnTo>
                  <a:lnTo>
                    <a:pt x="2655036" y="318592"/>
                  </a:lnTo>
                  <a:lnTo>
                    <a:pt x="2761234" y="318592"/>
                  </a:lnTo>
                  <a:lnTo>
                    <a:pt x="2761234" y="0"/>
                  </a:lnTo>
                  <a:close/>
                </a:path>
                <a:path w="3717290" h="956310">
                  <a:moveTo>
                    <a:pt x="2867431" y="318604"/>
                  </a:moveTo>
                  <a:lnTo>
                    <a:pt x="2761246" y="318604"/>
                  </a:lnTo>
                  <a:lnTo>
                    <a:pt x="2761246" y="637209"/>
                  </a:lnTo>
                  <a:lnTo>
                    <a:pt x="2867431" y="637209"/>
                  </a:lnTo>
                  <a:lnTo>
                    <a:pt x="2867431" y="318604"/>
                  </a:lnTo>
                  <a:close/>
                </a:path>
                <a:path w="3717290" h="956310">
                  <a:moveTo>
                    <a:pt x="2867431" y="0"/>
                  </a:moveTo>
                  <a:lnTo>
                    <a:pt x="2761246" y="0"/>
                  </a:lnTo>
                  <a:lnTo>
                    <a:pt x="2761246" y="318592"/>
                  </a:lnTo>
                  <a:lnTo>
                    <a:pt x="2867431" y="318592"/>
                  </a:lnTo>
                  <a:lnTo>
                    <a:pt x="2867431" y="0"/>
                  </a:lnTo>
                  <a:close/>
                </a:path>
                <a:path w="3717290" h="956310">
                  <a:moveTo>
                    <a:pt x="3079839" y="318604"/>
                  </a:moveTo>
                  <a:lnTo>
                    <a:pt x="2973641" y="318604"/>
                  </a:lnTo>
                  <a:lnTo>
                    <a:pt x="2867444" y="318604"/>
                  </a:lnTo>
                  <a:lnTo>
                    <a:pt x="2867444" y="637209"/>
                  </a:lnTo>
                  <a:lnTo>
                    <a:pt x="2973641" y="637209"/>
                  </a:lnTo>
                  <a:lnTo>
                    <a:pt x="3079839" y="637209"/>
                  </a:lnTo>
                  <a:lnTo>
                    <a:pt x="3079839" y="318604"/>
                  </a:lnTo>
                  <a:close/>
                </a:path>
                <a:path w="3717290" h="956310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318592"/>
                  </a:lnTo>
                  <a:lnTo>
                    <a:pt x="2973641" y="318592"/>
                  </a:lnTo>
                  <a:lnTo>
                    <a:pt x="3079839" y="318592"/>
                  </a:lnTo>
                  <a:lnTo>
                    <a:pt x="3079839" y="0"/>
                  </a:lnTo>
                  <a:close/>
                </a:path>
                <a:path w="3717290" h="956310">
                  <a:moveTo>
                    <a:pt x="3186036" y="318604"/>
                  </a:moveTo>
                  <a:lnTo>
                    <a:pt x="3079851" y="318604"/>
                  </a:lnTo>
                  <a:lnTo>
                    <a:pt x="3079851" y="637209"/>
                  </a:lnTo>
                  <a:lnTo>
                    <a:pt x="3186036" y="637209"/>
                  </a:lnTo>
                  <a:lnTo>
                    <a:pt x="3186036" y="318604"/>
                  </a:lnTo>
                  <a:close/>
                </a:path>
                <a:path w="3717290" h="956310">
                  <a:moveTo>
                    <a:pt x="3186036" y="0"/>
                  </a:moveTo>
                  <a:lnTo>
                    <a:pt x="3079851" y="0"/>
                  </a:lnTo>
                  <a:lnTo>
                    <a:pt x="3079851" y="318592"/>
                  </a:lnTo>
                  <a:lnTo>
                    <a:pt x="3186036" y="318592"/>
                  </a:lnTo>
                  <a:lnTo>
                    <a:pt x="3186036" y="0"/>
                  </a:lnTo>
                  <a:close/>
                </a:path>
                <a:path w="3717290" h="956310">
                  <a:moveTo>
                    <a:pt x="3398443" y="318604"/>
                  </a:moveTo>
                  <a:lnTo>
                    <a:pt x="3292246" y="318604"/>
                  </a:lnTo>
                  <a:lnTo>
                    <a:pt x="3186049" y="318604"/>
                  </a:lnTo>
                  <a:lnTo>
                    <a:pt x="3186049" y="637209"/>
                  </a:lnTo>
                  <a:lnTo>
                    <a:pt x="3292246" y="637209"/>
                  </a:lnTo>
                  <a:lnTo>
                    <a:pt x="3398443" y="637209"/>
                  </a:lnTo>
                  <a:lnTo>
                    <a:pt x="3398443" y="318604"/>
                  </a:lnTo>
                  <a:close/>
                </a:path>
                <a:path w="3717290" h="956310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318592"/>
                  </a:lnTo>
                  <a:lnTo>
                    <a:pt x="3292246" y="318592"/>
                  </a:lnTo>
                  <a:lnTo>
                    <a:pt x="3398443" y="318592"/>
                  </a:lnTo>
                  <a:lnTo>
                    <a:pt x="3398443" y="0"/>
                  </a:lnTo>
                  <a:close/>
                </a:path>
                <a:path w="3717290" h="956310">
                  <a:moveTo>
                    <a:pt x="3717048" y="318604"/>
                  </a:moveTo>
                  <a:lnTo>
                    <a:pt x="3610851" y="318604"/>
                  </a:lnTo>
                  <a:lnTo>
                    <a:pt x="3504654" y="318604"/>
                  </a:lnTo>
                  <a:lnTo>
                    <a:pt x="3398456" y="318604"/>
                  </a:lnTo>
                  <a:lnTo>
                    <a:pt x="3398456" y="637209"/>
                  </a:lnTo>
                  <a:lnTo>
                    <a:pt x="3504654" y="637209"/>
                  </a:lnTo>
                  <a:lnTo>
                    <a:pt x="3610851" y="637209"/>
                  </a:lnTo>
                  <a:lnTo>
                    <a:pt x="3717048" y="637209"/>
                  </a:lnTo>
                  <a:lnTo>
                    <a:pt x="3717048" y="318604"/>
                  </a:lnTo>
                  <a:close/>
                </a:path>
                <a:path w="3717290" h="956310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318592"/>
                  </a:lnTo>
                  <a:lnTo>
                    <a:pt x="3504654" y="318592"/>
                  </a:lnTo>
                  <a:lnTo>
                    <a:pt x="3610851" y="318592"/>
                  </a:lnTo>
                  <a:lnTo>
                    <a:pt x="3717048" y="318592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32601" y="4292714"/>
              <a:ext cx="3717290" cy="637540"/>
            </a:xfrm>
            <a:custGeom>
              <a:avLst/>
              <a:gdLst/>
              <a:ahLst/>
              <a:cxnLst/>
              <a:rect l="l" t="t" r="r" b="b"/>
              <a:pathLst>
                <a:path w="3717290" h="637539">
                  <a:moveTo>
                    <a:pt x="212382" y="318592"/>
                  </a:moveTo>
                  <a:lnTo>
                    <a:pt x="106197" y="318592"/>
                  </a:lnTo>
                  <a:lnTo>
                    <a:pt x="0" y="318592"/>
                  </a:lnTo>
                  <a:lnTo>
                    <a:pt x="0" y="424789"/>
                  </a:lnTo>
                  <a:lnTo>
                    <a:pt x="0" y="637184"/>
                  </a:lnTo>
                  <a:lnTo>
                    <a:pt x="106197" y="637184"/>
                  </a:lnTo>
                  <a:lnTo>
                    <a:pt x="106197" y="424789"/>
                  </a:lnTo>
                  <a:lnTo>
                    <a:pt x="212382" y="424789"/>
                  </a:lnTo>
                  <a:lnTo>
                    <a:pt x="212382" y="318592"/>
                  </a:lnTo>
                  <a:close/>
                </a:path>
                <a:path w="3717290" h="637539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318579"/>
                  </a:lnTo>
                  <a:lnTo>
                    <a:pt x="106197" y="318579"/>
                  </a:lnTo>
                  <a:lnTo>
                    <a:pt x="212382" y="318579"/>
                  </a:lnTo>
                  <a:lnTo>
                    <a:pt x="212382" y="0"/>
                  </a:lnTo>
                  <a:close/>
                </a:path>
                <a:path w="3717290" h="637539">
                  <a:moveTo>
                    <a:pt x="530987" y="318592"/>
                  </a:moveTo>
                  <a:lnTo>
                    <a:pt x="424802" y="318592"/>
                  </a:lnTo>
                  <a:lnTo>
                    <a:pt x="318604" y="318592"/>
                  </a:lnTo>
                  <a:lnTo>
                    <a:pt x="212407" y="318592"/>
                  </a:lnTo>
                  <a:lnTo>
                    <a:pt x="212407" y="424789"/>
                  </a:lnTo>
                  <a:lnTo>
                    <a:pt x="318604" y="424789"/>
                  </a:lnTo>
                  <a:lnTo>
                    <a:pt x="424802" y="424789"/>
                  </a:lnTo>
                  <a:lnTo>
                    <a:pt x="530987" y="424789"/>
                  </a:lnTo>
                  <a:lnTo>
                    <a:pt x="530987" y="318592"/>
                  </a:lnTo>
                  <a:close/>
                </a:path>
                <a:path w="3717290" h="637539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318579"/>
                  </a:lnTo>
                  <a:lnTo>
                    <a:pt x="318604" y="318579"/>
                  </a:lnTo>
                  <a:lnTo>
                    <a:pt x="424802" y="318579"/>
                  </a:lnTo>
                  <a:lnTo>
                    <a:pt x="530987" y="318579"/>
                  </a:lnTo>
                  <a:lnTo>
                    <a:pt x="530987" y="0"/>
                  </a:lnTo>
                  <a:close/>
                </a:path>
                <a:path w="3717290" h="637539">
                  <a:moveTo>
                    <a:pt x="849591" y="318592"/>
                  </a:moveTo>
                  <a:lnTo>
                    <a:pt x="743407" y="318592"/>
                  </a:lnTo>
                  <a:lnTo>
                    <a:pt x="637209" y="318592"/>
                  </a:lnTo>
                  <a:lnTo>
                    <a:pt x="531012" y="318592"/>
                  </a:lnTo>
                  <a:lnTo>
                    <a:pt x="531012" y="424789"/>
                  </a:lnTo>
                  <a:lnTo>
                    <a:pt x="637209" y="424789"/>
                  </a:lnTo>
                  <a:lnTo>
                    <a:pt x="743407" y="424789"/>
                  </a:lnTo>
                  <a:lnTo>
                    <a:pt x="849591" y="424789"/>
                  </a:lnTo>
                  <a:lnTo>
                    <a:pt x="849591" y="318592"/>
                  </a:lnTo>
                  <a:close/>
                </a:path>
                <a:path w="3717290" h="637539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318579"/>
                  </a:lnTo>
                  <a:lnTo>
                    <a:pt x="637209" y="318579"/>
                  </a:lnTo>
                  <a:lnTo>
                    <a:pt x="743407" y="318579"/>
                  </a:lnTo>
                  <a:lnTo>
                    <a:pt x="849591" y="318579"/>
                  </a:lnTo>
                  <a:lnTo>
                    <a:pt x="849591" y="0"/>
                  </a:lnTo>
                  <a:close/>
                </a:path>
                <a:path w="3717290" h="637539">
                  <a:moveTo>
                    <a:pt x="1168196" y="318592"/>
                  </a:moveTo>
                  <a:lnTo>
                    <a:pt x="1062012" y="318592"/>
                  </a:lnTo>
                  <a:lnTo>
                    <a:pt x="955814" y="318592"/>
                  </a:lnTo>
                  <a:lnTo>
                    <a:pt x="849617" y="318592"/>
                  </a:lnTo>
                  <a:lnTo>
                    <a:pt x="849617" y="424789"/>
                  </a:lnTo>
                  <a:lnTo>
                    <a:pt x="955814" y="424789"/>
                  </a:lnTo>
                  <a:lnTo>
                    <a:pt x="1062012" y="424789"/>
                  </a:lnTo>
                  <a:lnTo>
                    <a:pt x="1168196" y="424789"/>
                  </a:lnTo>
                  <a:lnTo>
                    <a:pt x="1168196" y="318592"/>
                  </a:lnTo>
                  <a:close/>
                </a:path>
                <a:path w="3717290" h="637539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318579"/>
                  </a:lnTo>
                  <a:lnTo>
                    <a:pt x="955814" y="318579"/>
                  </a:lnTo>
                  <a:lnTo>
                    <a:pt x="1062012" y="318579"/>
                  </a:lnTo>
                  <a:lnTo>
                    <a:pt x="1168196" y="318579"/>
                  </a:lnTo>
                  <a:lnTo>
                    <a:pt x="1168196" y="0"/>
                  </a:lnTo>
                  <a:close/>
                </a:path>
                <a:path w="3717290" h="637539">
                  <a:moveTo>
                    <a:pt x="1486814" y="318592"/>
                  </a:moveTo>
                  <a:lnTo>
                    <a:pt x="1380617" y="318592"/>
                  </a:lnTo>
                  <a:lnTo>
                    <a:pt x="1274419" y="318592"/>
                  </a:lnTo>
                  <a:lnTo>
                    <a:pt x="1168222" y="318592"/>
                  </a:lnTo>
                  <a:lnTo>
                    <a:pt x="1168222" y="424789"/>
                  </a:lnTo>
                  <a:lnTo>
                    <a:pt x="1274419" y="424789"/>
                  </a:lnTo>
                  <a:lnTo>
                    <a:pt x="1380617" y="424789"/>
                  </a:lnTo>
                  <a:lnTo>
                    <a:pt x="1486814" y="424789"/>
                  </a:lnTo>
                  <a:lnTo>
                    <a:pt x="1486814" y="318592"/>
                  </a:lnTo>
                  <a:close/>
                </a:path>
                <a:path w="3717290" h="637539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318579"/>
                  </a:lnTo>
                  <a:lnTo>
                    <a:pt x="1274419" y="318579"/>
                  </a:lnTo>
                  <a:lnTo>
                    <a:pt x="1380617" y="318579"/>
                  </a:lnTo>
                  <a:lnTo>
                    <a:pt x="1486814" y="318579"/>
                  </a:lnTo>
                  <a:lnTo>
                    <a:pt x="1486814" y="0"/>
                  </a:lnTo>
                  <a:close/>
                </a:path>
                <a:path w="3717290" h="637539">
                  <a:moveTo>
                    <a:pt x="1699209" y="318592"/>
                  </a:moveTo>
                  <a:lnTo>
                    <a:pt x="1593024" y="318592"/>
                  </a:lnTo>
                  <a:lnTo>
                    <a:pt x="1486827" y="318592"/>
                  </a:lnTo>
                  <a:lnTo>
                    <a:pt x="1486827" y="424789"/>
                  </a:lnTo>
                  <a:lnTo>
                    <a:pt x="1593024" y="424789"/>
                  </a:lnTo>
                  <a:lnTo>
                    <a:pt x="1699209" y="424789"/>
                  </a:lnTo>
                  <a:lnTo>
                    <a:pt x="1699209" y="318592"/>
                  </a:lnTo>
                  <a:close/>
                </a:path>
                <a:path w="3717290" h="637539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318579"/>
                  </a:lnTo>
                  <a:lnTo>
                    <a:pt x="1593024" y="318579"/>
                  </a:lnTo>
                  <a:lnTo>
                    <a:pt x="1699209" y="318579"/>
                  </a:lnTo>
                  <a:lnTo>
                    <a:pt x="1699209" y="0"/>
                  </a:lnTo>
                  <a:close/>
                </a:path>
                <a:path w="3717290" h="637539">
                  <a:moveTo>
                    <a:pt x="1805419" y="318592"/>
                  </a:moveTo>
                  <a:lnTo>
                    <a:pt x="1699221" y="318592"/>
                  </a:lnTo>
                  <a:lnTo>
                    <a:pt x="1699221" y="424789"/>
                  </a:lnTo>
                  <a:lnTo>
                    <a:pt x="1805419" y="424789"/>
                  </a:lnTo>
                  <a:lnTo>
                    <a:pt x="1805419" y="318592"/>
                  </a:lnTo>
                  <a:close/>
                </a:path>
                <a:path w="3717290" h="637539">
                  <a:moveTo>
                    <a:pt x="1805419" y="0"/>
                  </a:moveTo>
                  <a:lnTo>
                    <a:pt x="1699221" y="0"/>
                  </a:lnTo>
                  <a:lnTo>
                    <a:pt x="1699221" y="318579"/>
                  </a:lnTo>
                  <a:lnTo>
                    <a:pt x="1805419" y="318579"/>
                  </a:lnTo>
                  <a:lnTo>
                    <a:pt x="1805419" y="0"/>
                  </a:lnTo>
                  <a:close/>
                </a:path>
                <a:path w="3717290" h="637539">
                  <a:moveTo>
                    <a:pt x="2017814" y="318592"/>
                  </a:moveTo>
                  <a:lnTo>
                    <a:pt x="1911629" y="318592"/>
                  </a:lnTo>
                  <a:lnTo>
                    <a:pt x="1805432" y="318592"/>
                  </a:lnTo>
                  <a:lnTo>
                    <a:pt x="1805432" y="424789"/>
                  </a:lnTo>
                  <a:lnTo>
                    <a:pt x="1911629" y="424789"/>
                  </a:lnTo>
                  <a:lnTo>
                    <a:pt x="2017814" y="424789"/>
                  </a:lnTo>
                  <a:lnTo>
                    <a:pt x="2017814" y="318592"/>
                  </a:lnTo>
                  <a:close/>
                </a:path>
                <a:path w="3717290" h="637539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318579"/>
                  </a:lnTo>
                  <a:lnTo>
                    <a:pt x="1911629" y="318579"/>
                  </a:lnTo>
                  <a:lnTo>
                    <a:pt x="2017814" y="318579"/>
                  </a:lnTo>
                  <a:lnTo>
                    <a:pt x="2017814" y="0"/>
                  </a:lnTo>
                  <a:close/>
                </a:path>
                <a:path w="3717290" h="637539">
                  <a:moveTo>
                    <a:pt x="2124024" y="318592"/>
                  </a:moveTo>
                  <a:lnTo>
                    <a:pt x="2017826" y="318592"/>
                  </a:lnTo>
                  <a:lnTo>
                    <a:pt x="2017826" y="424789"/>
                  </a:lnTo>
                  <a:lnTo>
                    <a:pt x="2124024" y="424789"/>
                  </a:lnTo>
                  <a:lnTo>
                    <a:pt x="2124024" y="318592"/>
                  </a:lnTo>
                  <a:close/>
                </a:path>
                <a:path w="3717290" h="637539">
                  <a:moveTo>
                    <a:pt x="2124024" y="0"/>
                  </a:moveTo>
                  <a:lnTo>
                    <a:pt x="2017826" y="0"/>
                  </a:lnTo>
                  <a:lnTo>
                    <a:pt x="2017826" y="318579"/>
                  </a:lnTo>
                  <a:lnTo>
                    <a:pt x="2124024" y="318579"/>
                  </a:lnTo>
                  <a:lnTo>
                    <a:pt x="2124024" y="0"/>
                  </a:lnTo>
                  <a:close/>
                </a:path>
                <a:path w="3717290" h="637539">
                  <a:moveTo>
                    <a:pt x="2442629" y="318592"/>
                  </a:moveTo>
                  <a:lnTo>
                    <a:pt x="2336431" y="318592"/>
                  </a:lnTo>
                  <a:lnTo>
                    <a:pt x="2230234" y="318592"/>
                  </a:lnTo>
                  <a:lnTo>
                    <a:pt x="2124037" y="318592"/>
                  </a:lnTo>
                  <a:lnTo>
                    <a:pt x="2124037" y="424789"/>
                  </a:lnTo>
                  <a:lnTo>
                    <a:pt x="2230234" y="424789"/>
                  </a:lnTo>
                  <a:lnTo>
                    <a:pt x="2336431" y="424789"/>
                  </a:lnTo>
                  <a:lnTo>
                    <a:pt x="2442629" y="424789"/>
                  </a:lnTo>
                  <a:lnTo>
                    <a:pt x="2442629" y="318592"/>
                  </a:lnTo>
                  <a:close/>
                </a:path>
                <a:path w="3717290" h="637539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318579"/>
                  </a:lnTo>
                  <a:lnTo>
                    <a:pt x="2230234" y="318579"/>
                  </a:lnTo>
                  <a:lnTo>
                    <a:pt x="2336431" y="318579"/>
                  </a:lnTo>
                  <a:lnTo>
                    <a:pt x="2442629" y="318579"/>
                  </a:lnTo>
                  <a:lnTo>
                    <a:pt x="2442629" y="0"/>
                  </a:lnTo>
                  <a:close/>
                </a:path>
                <a:path w="3717290" h="637539">
                  <a:moveTo>
                    <a:pt x="2548826" y="318592"/>
                  </a:moveTo>
                  <a:lnTo>
                    <a:pt x="2442641" y="318592"/>
                  </a:lnTo>
                  <a:lnTo>
                    <a:pt x="2442641" y="424789"/>
                  </a:lnTo>
                  <a:lnTo>
                    <a:pt x="2548826" y="424789"/>
                  </a:lnTo>
                  <a:lnTo>
                    <a:pt x="2548826" y="318592"/>
                  </a:lnTo>
                  <a:close/>
                </a:path>
                <a:path w="3717290" h="637539">
                  <a:moveTo>
                    <a:pt x="2548826" y="0"/>
                  </a:moveTo>
                  <a:lnTo>
                    <a:pt x="2442641" y="0"/>
                  </a:lnTo>
                  <a:lnTo>
                    <a:pt x="2442641" y="318579"/>
                  </a:lnTo>
                  <a:lnTo>
                    <a:pt x="2548826" y="318579"/>
                  </a:lnTo>
                  <a:lnTo>
                    <a:pt x="2548826" y="0"/>
                  </a:lnTo>
                  <a:close/>
                </a:path>
                <a:path w="3717290" h="637539">
                  <a:moveTo>
                    <a:pt x="2761234" y="318592"/>
                  </a:moveTo>
                  <a:lnTo>
                    <a:pt x="2655036" y="318592"/>
                  </a:lnTo>
                  <a:lnTo>
                    <a:pt x="2548839" y="318592"/>
                  </a:lnTo>
                  <a:lnTo>
                    <a:pt x="2548839" y="424789"/>
                  </a:lnTo>
                  <a:lnTo>
                    <a:pt x="2655036" y="424789"/>
                  </a:lnTo>
                  <a:lnTo>
                    <a:pt x="2761234" y="424789"/>
                  </a:lnTo>
                  <a:lnTo>
                    <a:pt x="2761234" y="318592"/>
                  </a:lnTo>
                  <a:close/>
                </a:path>
                <a:path w="3717290" h="637539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318579"/>
                  </a:lnTo>
                  <a:lnTo>
                    <a:pt x="2655036" y="318579"/>
                  </a:lnTo>
                  <a:lnTo>
                    <a:pt x="2761234" y="318579"/>
                  </a:lnTo>
                  <a:lnTo>
                    <a:pt x="2761234" y="0"/>
                  </a:lnTo>
                  <a:close/>
                </a:path>
                <a:path w="3717290" h="637539">
                  <a:moveTo>
                    <a:pt x="2867431" y="318592"/>
                  </a:moveTo>
                  <a:lnTo>
                    <a:pt x="2761246" y="318592"/>
                  </a:lnTo>
                  <a:lnTo>
                    <a:pt x="2761246" y="424789"/>
                  </a:lnTo>
                  <a:lnTo>
                    <a:pt x="2867431" y="424789"/>
                  </a:lnTo>
                  <a:lnTo>
                    <a:pt x="2867431" y="318592"/>
                  </a:lnTo>
                  <a:close/>
                </a:path>
                <a:path w="3717290" h="637539">
                  <a:moveTo>
                    <a:pt x="2867431" y="0"/>
                  </a:moveTo>
                  <a:lnTo>
                    <a:pt x="2761246" y="0"/>
                  </a:lnTo>
                  <a:lnTo>
                    <a:pt x="2761246" y="318579"/>
                  </a:lnTo>
                  <a:lnTo>
                    <a:pt x="2867431" y="318579"/>
                  </a:lnTo>
                  <a:lnTo>
                    <a:pt x="2867431" y="0"/>
                  </a:lnTo>
                  <a:close/>
                </a:path>
                <a:path w="3717290" h="637539">
                  <a:moveTo>
                    <a:pt x="3079839" y="318592"/>
                  </a:moveTo>
                  <a:lnTo>
                    <a:pt x="2973641" y="318592"/>
                  </a:lnTo>
                  <a:lnTo>
                    <a:pt x="2867444" y="318592"/>
                  </a:lnTo>
                  <a:lnTo>
                    <a:pt x="2867444" y="424789"/>
                  </a:lnTo>
                  <a:lnTo>
                    <a:pt x="2973641" y="424789"/>
                  </a:lnTo>
                  <a:lnTo>
                    <a:pt x="3079839" y="424789"/>
                  </a:lnTo>
                  <a:lnTo>
                    <a:pt x="3079839" y="318592"/>
                  </a:lnTo>
                  <a:close/>
                </a:path>
                <a:path w="3717290" h="637539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318579"/>
                  </a:lnTo>
                  <a:lnTo>
                    <a:pt x="2973641" y="318579"/>
                  </a:lnTo>
                  <a:lnTo>
                    <a:pt x="3079839" y="318579"/>
                  </a:lnTo>
                  <a:lnTo>
                    <a:pt x="3079839" y="0"/>
                  </a:lnTo>
                  <a:close/>
                </a:path>
                <a:path w="3717290" h="637539">
                  <a:moveTo>
                    <a:pt x="3186036" y="318592"/>
                  </a:moveTo>
                  <a:lnTo>
                    <a:pt x="3079851" y="318592"/>
                  </a:lnTo>
                  <a:lnTo>
                    <a:pt x="3079851" y="424789"/>
                  </a:lnTo>
                  <a:lnTo>
                    <a:pt x="3186036" y="424789"/>
                  </a:lnTo>
                  <a:lnTo>
                    <a:pt x="3186036" y="318592"/>
                  </a:lnTo>
                  <a:close/>
                </a:path>
                <a:path w="3717290" h="637539">
                  <a:moveTo>
                    <a:pt x="3186036" y="0"/>
                  </a:moveTo>
                  <a:lnTo>
                    <a:pt x="3079851" y="0"/>
                  </a:lnTo>
                  <a:lnTo>
                    <a:pt x="3079851" y="318579"/>
                  </a:lnTo>
                  <a:lnTo>
                    <a:pt x="3186036" y="318579"/>
                  </a:lnTo>
                  <a:lnTo>
                    <a:pt x="3186036" y="0"/>
                  </a:lnTo>
                  <a:close/>
                </a:path>
                <a:path w="3717290" h="637539">
                  <a:moveTo>
                    <a:pt x="3398443" y="318592"/>
                  </a:moveTo>
                  <a:lnTo>
                    <a:pt x="3292246" y="318592"/>
                  </a:lnTo>
                  <a:lnTo>
                    <a:pt x="3186049" y="318592"/>
                  </a:lnTo>
                  <a:lnTo>
                    <a:pt x="3186049" y="424789"/>
                  </a:lnTo>
                  <a:lnTo>
                    <a:pt x="3292246" y="424789"/>
                  </a:lnTo>
                  <a:lnTo>
                    <a:pt x="3398443" y="424789"/>
                  </a:lnTo>
                  <a:lnTo>
                    <a:pt x="3398443" y="318592"/>
                  </a:lnTo>
                  <a:close/>
                </a:path>
                <a:path w="3717290" h="637539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318579"/>
                  </a:lnTo>
                  <a:lnTo>
                    <a:pt x="3292246" y="318579"/>
                  </a:lnTo>
                  <a:lnTo>
                    <a:pt x="3398443" y="318579"/>
                  </a:lnTo>
                  <a:lnTo>
                    <a:pt x="3398443" y="0"/>
                  </a:lnTo>
                  <a:close/>
                </a:path>
                <a:path w="3717290" h="637539">
                  <a:moveTo>
                    <a:pt x="3717048" y="318592"/>
                  </a:moveTo>
                  <a:lnTo>
                    <a:pt x="3610851" y="318592"/>
                  </a:lnTo>
                  <a:lnTo>
                    <a:pt x="3504654" y="318592"/>
                  </a:lnTo>
                  <a:lnTo>
                    <a:pt x="3398456" y="318592"/>
                  </a:lnTo>
                  <a:lnTo>
                    <a:pt x="3398456" y="424789"/>
                  </a:lnTo>
                  <a:lnTo>
                    <a:pt x="3504654" y="424789"/>
                  </a:lnTo>
                  <a:lnTo>
                    <a:pt x="3610851" y="424789"/>
                  </a:lnTo>
                  <a:lnTo>
                    <a:pt x="3717048" y="424789"/>
                  </a:lnTo>
                  <a:lnTo>
                    <a:pt x="3717048" y="318592"/>
                  </a:lnTo>
                  <a:close/>
                </a:path>
                <a:path w="3717290" h="637539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318579"/>
                  </a:lnTo>
                  <a:lnTo>
                    <a:pt x="3504654" y="318579"/>
                  </a:lnTo>
                  <a:lnTo>
                    <a:pt x="3610851" y="318579"/>
                  </a:lnTo>
                  <a:lnTo>
                    <a:pt x="3717048" y="318579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32601" y="4717503"/>
              <a:ext cx="3717290" cy="743585"/>
            </a:xfrm>
            <a:custGeom>
              <a:avLst/>
              <a:gdLst/>
              <a:ahLst/>
              <a:cxnLst/>
              <a:rect l="l" t="t" r="r" b="b"/>
              <a:pathLst>
                <a:path w="3717290" h="743585">
                  <a:moveTo>
                    <a:pt x="106197" y="531012"/>
                  </a:moveTo>
                  <a:lnTo>
                    <a:pt x="0" y="531012"/>
                  </a:lnTo>
                  <a:lnTo>
                    <a:pt x="0" y="743407"/>
                  </a:lnTo>
                  <a:lnTo>
                    <a:pt x="106197" y="743407"/>
                  </a:lnTo>
                  <a:lnTo>
                    <a:pt x="106197" y="531012"/>
                  </a:lnTo>
                  <a:close/>
                </a:path>
                <a:path w="3717290" h="743585">
                  <a:moveTo>
                    <a:pt x="212382" y="212407"/>
                  </a:moveTo>
                  <a:lnTo>
                    <a:pt x="106197" y="212407"/>
                  </a:lnTo>
                  <a:lnTo>
                    <a:pt x="0" y="212407"/>
                  </a:lnTo>
                  <a:lnTo>
                    <a:pt x="0" y="530999"/>
                  </a:lnTo>
                  <a:lnTo>
                    <a:pt x="106197" y="530999"/>
                  </a:lnTo>
                  <a:lnTo>
                    <a:pt x="212382" y="530999"/>
                  </a:lnTo>
                  <a:lnTo>
                    <a:pt x="212382" y="212407"/>
                  </a:lnTo>
                  <a:close/>
                </a:path>
                <a:path w="3717290" h="743585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212394"/>
                  </a:lnTo>
                  <a:lnTo>
                    <a:pt x="106197" y="212394"/>
                  </a:lnTo>
                  <a:lnTo>
                    <a:pt x="212382" y="212394"/>
                  </a:lnTo>
                  <a:lnTo>
                    <a:pt x="212382" y="0"/>
                  </a:lnTo>
                  <a:close/>
                </a:path>
                <a:path w="3717290" h="743585">
                  <a:moveTo>
                    <a:pt x="530987" y="212407"/>
                  </a:moveTo>
                  <a:lnTo>
                    <a:pt x="424802" y="212407"/>
                  </a:lnTo>
                  <a:lnTo>
                    <a:pt x="318604" y="212407"/>
                  </a:lnTo>
                  <a:lnTo>
                    <a:pt x="212407" y="212407"/>
                  </a:lnTo>
                  <a:lnTo>
                    <a:pt x="212407" y="530999"/>
                  </a:lnTo>
                  <a:lnTo>
                    <a:pt x="318604" y="530999"/>
                  </a:lnTo>
                  <a:lnTo>
                    <a:pt x="424802" y="530999"/>
                  </a:lnTo>
                  <a:lnTo>
                    <a:pt x="530987" y="530999"/>
                  </a:lnTo>
                  <a:lnTo>
                    <a:pt x="530987" y="212407"/>
                  </a:lnTo>
                  <a:close/>
                </a:path>
                <a:path w="3717290" h="743585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212394"/>
                  </a:lnTo>
                  <a:lnTo>
                    <a:pt x="318604" y="212394"/>
                  </a:lnTo>
                  <a:lnTo>
                    <a:pt x="424802" y="212394"/>
                  </a:lnTo>
                  <a:lnTo>
                    <a:pt x="530987" y="212394"/>
                  </a:lnTo>
                  <a:lnTo>
                    <a:pt x="530987" y="0"/>
                  </a:lnTo>
                  <a:close/>
                </a:path>
                <a:path w="3717290" h="743585">
                  <a:moveTo>
                    <a:pt x="849591" y="212407"/>
                  </a:moveTo>
                  <a:lnTo>
                    <a:pt x="743407" y="212407"/>
                  </a:lnTo>
                  <a:lnTo>
                    <a:pt x="637209" y="212407"/>
                  </a:lnTo>
                  <a:lnTo>
                    <a:pt x="531012" y="212407"/>
                  </a:lnTo>
                  <a:lnTo>
                    <a:pt x="531012" y="530999"/>
                  </a:lnTo>
                  <a:lnTo>
                    <a:pt x="637209" y="530999"/>
                  </a:lnTo>
                  <a:lnTo>
                    <a:pt x="743407" y="530999"/>
                  </a:lnTo>
                  <a:lnTo>
                    <a:pt x="849591" y="530999"/>
                  </a:lnTo>
                  <a:lnTo>
                    <a:pt x="849591" y="212407"/>
                  </a:lnTo>
                  <a:close/>
                </a:path>
                <a:path w="3717290" h="743585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212394"/>
                  </a:lnTo>
                  <a:lnTo>
                    <a:pt x="637209" y="212394"/>
                  </a:lnTo>
                  <a:lnTo>
                    <a:pt x="743407" y="212394"/>
                  </a:lnTo>
                  <a:lnTo>
                    <a:pt x="849591" y="212394"/>
                  </a:lnTo>
                  <a:lnTo>
                    <a:pt x="849591" y="0"/>
                  </a:lnTo>
                  <a:close/>
                </a:path>
                <a:path w="3717290" h="743585">
                  <a:moveTo>
                    <a:pt x="1168196" y="212407"/>
                  </a:moveTo>
                  <a:lnTo>
                    <a:pt x="1062012" y="212407"/>
                  </a:lnTo>
                  <a:lnTo>
                    <a:pt x="955814" y="212407"/>
                  </a:lnTo>
                  <a:lnTo>
                    <a:pt x="849617" y="212407"/>
                  </a:lnTo>
                  <a:lnTo>
                    <a:pt x="849617" y="530999"/>
                  </a:lnTo>
                  <a:lnTo>
                    <a:pt x="955814" y="530999"/>
                  </a:lnTo>
                  <a:lnTo>
                    <a:pt x="1062012" y="530999"/>
                  </a:lnTo>
                  <a:lnTo>
                    <a:pt x="1168196" y="530999"/>
                  </a:lnTo>
                  <a:lnTo>
                    <a:pt x="1168196" y="212407"/>
                  </a:lnTo>
                  <a:close/>
                </a:path>
                <a:path w="3717290" h="743585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212394"/>
                  </a:lnTo>
                  <a:lnTo>
                    <a:pt x="955814" y="212394"/>
                  </a:lnTo>
                  <a:lnTo>
                    <a:pt x="1062012" y="212394"/>
                  </a:lnTo>
                  <a:lnTo>
                    <a:pt x="1168196" y="212394"/>
                  </a:lnTo>
                  <a:lnTo>
                    <a:pt x="1168196" y="0"/>
                  </a:lnTo>
                  <a:close/>
                </a:path>
                <a:path w="3717290" h="743585">
                  <a:moveTo>
                    <a:pt x="1486814" y="212407"/>
                  </a:moveTo>
                  <a:lnTo>
                    <a:pt x="1380617" y="212407"/>
                  </a:lnTo>
                  <a:lnTo>
                    <a:pt x="1274419" y="212407"/>
                  </a:lnTo>
                  <a:lnTo>
                    <a:pt x="1168222" y="212407"/>
                  </a:lnTo>
                  <a:lnTo>
                    <a:pt x="1168222" y="530999"/>
                  </a:lnTo>
                  <a:lnTo>
                    <a:pt x="1274419" y="530999"/>
                  </a:lnTo>
                  <a:lnTo>
                    <a:pt x="1380617" y="530999"/>
                  </a:lnTo>
                  <a:lnTo>
                    <a:pt x="1486814" y="530999"/>
                  </a:lnTo>
                  <a:lnTo>
                    <a:pt x="1486814" y="212407"/>
                  </a:lnTo>
                  <a:close/>
                </a:path>
                <a:path w="3717290" h="743585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212394"/>
                  </a:lnTo>
                  <a:lnTo>
                    <a:pt x="1274419" y="212394"/>
                  </a:lnTo>
                  <a:lnTo>
                    <a:pt x="1380617" y="212394"/>
                  </a:lnTo>
                  <a:lnTo>
                    <a:pt x="1486814" y="212394"/>
                  </a:lnTo>
                  <a:lnTo>
                    <a:pt x="1486814" y="0"/>
                  </a:lnTo>
                  <a:close/>
                </a:path>
                <a:path w="3717290" h="743585">
                  <a:moveTo>
                    <a:pt x="1699209" y="212407"/>
                  </a:moveTo>
                  <a:lnTo>
                    <a:pt x="1593024" y="212407"/>
                  </a:lnTo>
                  <a:lnTo>
                    <a:pt x="1486827" y="212407"/>
                  </a:lnTo>
                  <a:lnTo>
                    <a:pt x="1486827" y="530999"/>
                  </a:lnTo>
                  <a:lnTo>
                    <a:pt x="1593024" y="530999"/>
                  </a:lnTo>
                  <a:lnTo>
                    <a:pt x="1699209" y="530999"/>
                  </a:lnTo>
                  <a:lnTo>
                    <a:pt x="1699209" y="212407"/>
                  </a:lnTo>
                  <a:close/>
                </a:path>
                <a:path w="3717290" h="743585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212394"/>
                  </a:lnTo>
                  <a:lnTo>
                    <a:pt x="1593024" y="212394"/>
                  </a:lnTo>
                  <a:lnTo>
                    <a:pt x="1699209" y="212394"/>
                  </a:lnTo>
                  <a:lnTo>
                    <a:pt x="1699209" y="0"/>
                  </a:lnTo>
                  <a:close/>
                </a:path>
                <a:path w="3717290" h="743585">
                  <a:moveTo>
                    <a:pt x="1805419" y="212407"/>
                  </a:moveTo>
                  <a:lnTo>
                    <a:pt x="1699221" y="212407"/>
                  </a:lnTo>
                  <a:lnTo>
                    <a:pt x="1699221" y="530999"/>
                  </a:lnTo>
                  <a:lnTo>
                    <a:pt x="1805419" y="530999"/>
                  </a:lnTo>
                  <a:lnTo>
                    <a:pt x="1805419" y="212407"/>
                  </a:lnTo>
                  <a:close/>
                </a:path>
                <a:path w="3717290" h="743585">
                  <a:moveTo>
                    <a:pt x="1805419" y="0"/>
                  </a:moveTo>
                  <a:lnTo>
                    <a:pt x="1699221" y="0"/>
                  </a:lnTo>
                  <a:lnTo>
                    <a:pt x="1699221" y="212394"/>
                  </a:lnTo>
                  <a:lnTo>
                    <a:pt x="1805419" y="212394"/>
                  </a:lnTo>
                  <a:lnTo>
                    <a:pt x="1805419" y="0"/>
                  </a:lnTo>
                  <a:close/>
                </a:path>
                <a:path w="3717290" h="743585">
                  <a:moveTo>
                    <a:pt x="2017814" y="212407"/>
                  </a:moveTo>
                  <a:lnTo>
                    <a:pt x="1911629" y="212407"/>
                  </a:lnTo>
                  <a:lnTo>
                    <a:pt x="1805432" y="212407"/>
                  </a:lnTo>
                  <a:lnTo>
                    <a:pt x="1805432" y="530999"/>
                  </a:lnTo>
                  <a:lnTo>
                    <a:pt x="1911629" y="530999"/>
                  </a:lnTo>
                  <a:lnTo>
                    <a:pt x="2017814" y="530999"/>
                  </a:lnTo>
                  <a:lnTo>
                    <a:pt x="2017814" y="212407"/>
                  </a:lnTo>
                  <a:close/>
                </a:path>
                <a:path w="3717290" h="743585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212394"/>
                  </a:lnTo>
                  <a:lnTo>
                    <a:pt x="1911629" y="212394"/>
                  </a:lnTo>
                  <a:lnTo>
                    <a:pt x="2017814" y="212394"/>
                  </a:lnTo>
                  <a:lnTo>
                    <a:pt x="2017814" y="0"/>
                  </a:lnTo>
                  <a:close/>
                </a:path>
                <a:path w="3717290" h="743585">
                  <a:moveTo>
                    <a:pt x="2124024" y="212407"/>
                  </a:moveTo>
                  <a:lnTo>
                    <a:pt x="2017826" y="212407"/>
                  </a:lnTo>
                  <a:lnTo>
                    <a:pt x="2017826" y="530999"/>
                  </a:lnTo>
                  <a:lnTo>
                    <a:pt x="2124024" y="530999"/>
                  </a:lnTo>
                  <a:lnTo>
                    <a:pt x="2124024" y="212407"/>
                  </a:lnTo>
                  <a:close/>
                </a:path>
                <a:path w="3717290" h="743585">
                  <a:moveTo>
                    <a:pt x="2124024" y="0"/>
                  </a:moveTo>
                  <a:lnTo>
                    <a:pt x="2017826" y="0"/>
                  </a:lnTo>
                  <a:lnTo>
                    <a:pt x="2017826" y="212394"/>
                  </a:lnTo>
                  <a:lnTo>
                    <a:pt x="2124024" y="212394"/>
                  </a:lnTo>
                  <a:lnTo>
                    <a:pt x="2124024" y="0"/>
                  </a:lnTo>
                  <a:close/>
                </a:path>
                <a:path w="3717290" h="743585">
                  <a:moveTo>
                    <a:pt x="2442629" y="212407"/>
                  </a:moveTo>
                  <a:lnTo>
                    <a:pt x="2336431" y="212407"/>
                  </a:lnTo>
                  <a:lnTo>
                    <a:pt x="2230234" y="212407"/>
                  </a:lnTo>
                  <a:lnTo>
                    <a:pt x="2124037" y="212407"/>
                  </a:lnTo>
                  <a:lnTo>
                    <a:pt x="2124037" y="530999"/>
                  </a:lnTo>
                  <a:lnTo>
                    <a:pt x="2230234" y="530999"/>
                  </a:lnTo>
                  <a:lnTo>
                    <a:pt x="2336431" y="530999"/>
                  </a:lnTo>
                  <a:lnTo>
                    <a:pt x="2442629" y="530999"/>
                  </a:lnTo>
                  <a:lnTo>
                    <a:pt x="2442629" y="212407"/>
                  </a:lnTo>
                  <a:close/>
                </a:path>
                <a:path w="3717290" h="743585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212394"/>
                  </a:lnTo>
                  <a:lnTo>
                    <a:pt x="2230234" y="212394"/>
                  </a:lnTo>
                  <a:lnTo>
                    <a:pt x="2336431" y="212394"/>
                  </a:lnTo>
                  <a:lnTo>
                    <a:pt x="2442629" y="212394"/>
                  </a:lnTo>
                  <a:lnTo>
                    <a:pt x="2442629" y="0"/>
                  </a:lnTo>
                  <a:close/>
                </a:path>
                <a:path w="3717290" h="743585">
                  <a:moveTo>
                    <a:pt x="2548826" y="212407"/>
                  </a:moveTo>
                  <a:lnTo>
                    <a:pt x="2442641" y="212407"/>
                  </a:lnTo>
                  <a:lnTo>
                    <a:pt x="2442641" y="530999"/>
                  </a:lnTo>
                  <a:lnTo>
                    <a:pt x="2548826" y="530999"/>
                  </a:lnTo>
                  <a:lnTo>
                    <a:pt x="2548826" y="212407"/>
                  </a:lnTo>
                  <a:close/>
                </a:path>
                <a:path w="3717290" h="743585">
                  <a:moveTo>
                    <a:pt x="2548826" y="0"/>
                  </a:moveTo>
                  <a:lnTo>
                    <a:pt x="2442641" y="0"/>
                  </a:lnTo>
                  <a:lnTo>
                    <a:pt x="2442641" y="212394"/>
                  </a:lnTo>
                  <a:lnTo>
                    <a:pt x="2548826" y="212394"/>
                  </a:lnTo>
                  <a:lnTo>
                    <a:pt x="2548826" y="0"/>
                  </a:lnTo>
                  <a:close/>
                </a:path>
                <a:path w="3717290" h="743585">
                  <a:moveTo>
                    <a:pt x="2761234" y="212407"/>
                  </a:moveTo>
                  <a:lnTo>
                    <a:pt x="2655036" y="212407"/>
                  </a:lnTo>
                  <a:lnTo>
                    <a:pt x="2548839" y="212407"/>
                  </a:lnTo>
                  <a:lnTo>
                    <a:pt x="2548839" y="530999"/>
                  </a:lnTo>
                  <a:lnTo>
                    <a:pt x="2655036" y="530999"/>
                  </a:lnTo>
                  <a:lnTo>
                    <a:pt x="2761234" y="530999"/>
                  </a:lnTo>
                  <a:lnTo>
                    <a:pt x="2761234" y="212407"/>
                  </a:lnTo>
                  <a:close/>
                </a:path>
                <a:path w="3717290" h="743585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212394"/>
                  </a:lnTo>
                  <a:lnTo>
                    <a:pt x="2655036" y="212394"/>
                  </a:lnTo>
                  <a:lnTo>
                    <a:pt x="2761234" y="212394"/>
                  </a:lnTo>
                  <a:lnTo>
                    <a:pt x="2761234" y="0"/>
                  </a:lnTo>
                  <a:close/>
                </a:path>
                <a:path w="3717290" h="743585">
                  <a:moveTo>
                    <a:pt x="2867431" y="212407"/>
                  </a:moveTo>
                  <a:lnTo>
                    <a:pt x="2761246" y="212407"/>
                  </a:lnTo>
                  <a:lnTo>
                    <a:pt x="2761246" y="530999"/>
                  </a:lnTo>
                  <a:lnTo>
                    <a:pt x="2867431" y="530999"/>
                  </a:lnTo>
                  <a:lnTo>
                    <a:pt x="2867431" y="212407"/>
                  </a:lnTo>
                  <a:close/>
                </a:path>
                <a:path w="3717290" h="743585">
                  <a:moveTo>
                    <a:pt x="2867431" y="0"/>
                  </a:moveTo>
                  <a:lnTo>
                    <a:pt x="2761246" y="0"/>
                  </a:lnTo>
                  <a:lnTo>
                    <a:pt x="2761246" y="212394"/>
                  </a:lnTo>
                  <a:lnTo>
                    <a:pt x="2867431" y="212394"/>
                  </a:lnTo>
                  <a:lnTo>
                    <a:pt x="2867431" y="0"/>
                  </a:lnTo>
                  <a:close/>
                </a:path>
                <a:path w="3717290" h="743585">
                  <a:moveTo>
                    <a:pt x="3079839" y="212407"/>
                  </a:moveTo>
                  <a:lnTo>
                    <a:pt x="2973641" y="212407"/>
                  </a:lnTo>
                  <a:lnTo>
                    <a:pt x="2867444" y="212407"/>
                  </a:lnTo>
                  <a:lnTo>
                    <a:pt x="2867444" y="530999"/>
                  </a:lnTo>
                  <a:lnTo>
                    <a:pt x="2973641" y="530999"/>
                  </a:lnTo>
                  <a:lnTo>
                    <a:pt x="3079839" y="530999"/>
                  </a:lnTo>
                  <a:lnTo>
                    <a:pt x="3079839" y="212407"/>
                  </a:lnTo>
                  <a:close/>
                </a:path>
                <a:path w="3717290" h="743585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212394"/>
                  </a:lnTo>
                  <a:lnTo>
                    <a:pt x="2973641" y="212394"/>
                  </a:lnTo>
                  <a:lnTo>
                    <a:pt x="3079839" y="212394"/>
                  </a:lnTo>
                  <a:lnTo>
                    <a:pt x="3079839" y="0"/>
                  </a:lnTo>
                  <a:close/>
                </a:path>
                <a:path w="3717290" h="743585">
                  <a:moveTo>
                    <a:pt x="3186036" y="212407"/>
                  </a:moveTo>
                  <a:lnTo>
                    <a:pt x="3079851" y="212407"/>
                  </a:lnTo>
                  <a:lnTo>
                    <a:pt x="3079851" y="530999"/>
                  </a:lnTo>
                  <a:lnTo>
                    <a:pt x="3186036" y="530999"/>
                  </a:lnTo>
                  <a:lnTo>
                    <a:pt x="3186036" y="212407"/>
                  </a:lnTo>
                  <a:close/>
                </a:path>
                <a:path w="3717290" h="743585">
                  <a:moveTo>
                    <a:pt x="3186036" y="0"/>
                  </a:moveTo>
                  <a:lnTo>
                    <a:pt x="3079851" y="0"/>
                  </a:lnTo>
                  <a:lnTo>
                    <a:pt x="3079851" y="212394"/>
                  </a:lnTo>
                  <a:lnTo>
                    <a:pt x="3186036" y="212394"/>
                  </a:lnTo>
                  <a:lnTo>
                    <a:pt x="3186036" y="0"/>
                  </a:lnTo>
                  <a:close/>
                </a:path>
                <a:path w="3717290" h="743585">
                  <a:moveTo>
                    <a:pt x="3398443" y="212407"/>
                  </a:moveTo>
                  <a:lnTo>
                    <a:pt x="3292246" y="212407"/>
                  </a:lnTo>
                  <a:lnTo>
                    <a:pt x="3186049" y="212407"/>
                  </a:lnTo>
                  <a:lnTo>
                    <a:pt x="3186049" y="530999"/>
                  </a:lnTo>
                  <a:lnTo>
                    <a:pt x="3292246" y="530999"/>
                  </a:lnTo>
                  <a:lnTo>
                    <a:pt x="3398443" y="530999"/>
                  </a:lnTo>
                  <a:lnTo>
                    <a:pt x="3398443" y="212407"/>
                  </a:lnTo>
                  <a:close/>
                </a:path>
                <a:path w="3717290" h="743585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212394"/>
                  </a:lnTo>
                  <a:lnTo>
                    <a:pt x="3292246" y="212394"/>
                  </a:lnTo>
                  <a:lnTo>
                    <a:pt x="3398443" y="212394"/>
                  </a:lnTo>
                  <a:lnTo>
                    <a:pt x="3398443" y="0"/>
                  </a:lnTo>
                  <a:close/>
                </a:path>
                <a:path w="3717290" h="743585">
                  <a:moveTo>
                    <a:pt x="3717048" y="212407"/>
                  </a:moveTo>
                  <a:lnTo>
                    <a:pt x="3610851" y="212407"/>
                  </a:lnTo>
                  <a:lnTo>
                    <a:pt x="3504654" y="212407"/>
                  </a:lnTo>
                  <a:lnTo>
                    <a:pt x="3398456" y="212407"/>
                  </a:lnTo>
                  <a:lnTo>
                    <a:pt x="3398456" y="530999"/>
                  </a:lnTo>
                  <a:lnTo>
                    <a:pt x="3504654" y="530999"/>
                  </a:lnTo>
                  <a:lnTo>
                    <a:pt x="3610851" y="530999"/>
                  </a:lnTo>
                  <a:lnTo>
                    <a:pt x="3717048" y="530999"/>
                  </a:lnTo>
                  <a:lnTo>
                    <a:pt x="3717048" y="212407"/>
                  </a:lnTo>
                  <a:close/>
                </a:path>
                <a:path w="3717290" h="743585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212394"/>
                  </a:lnTo>
                  <a:lnTo>
                    <a:pt x="3504654" y="212394"/>
                  </a:lnTo>
                  <a:lnTo>
                    <a:pt x="3610851" y="212394"/>
                  </a:lnTo>
                  <a:lnTo>
                    <a:pt x="3717048" y="212394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32601" y="5248516"/>
              <a:ext cx="3717290" cy="637540"/>
            </a:xfrm>
            <a:custGeom>
              <a:avLst/>
              <a:gdLst/>
              <a:ahLst/>
              <a:cxnLst/>
              <a:rect l="l" t="t" r="r" b="b"/>
              <a:pathLst>
                <a:path w="3717290" h="637539">
                  <a:moveTo>
                    <a:pt x="106197" y="318604"/>
                  </a:moveTo>
                  <a:lnTo>
                    <a:pt x="0" y="318604"/>
                  </a:lnTo>
                  <a:lnTo>
                    <a:pt x="0" y="637197"/>
                  </a:lnTo>
                  <a:lnTo>
                    <a:pt x="106197" y="637197"/>
                  </a:lnTo>
                  <a:lnTo>
                    <a:pt x="106197" y="318604"/>
                  </a:lnTo>
                  <a:close/>
                </a:path>
                <a:path w="3717290" h="637539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212394"/>
                  </a:lnTo>
                  <a:lnTo>
                    <a:pt x="0" y="318592"/>
                  </a:lnTo>
                  <a:lnTo>
                    <a:pt x="106197" y="318592"/>
                  </a:lnTo>
                  <a:lnTo>
                    <a:pt x="212382" y="318592"/>
                  </a:lnTo>
                  <a:lnTo>
                    <a:pt x="212382" y="212394"/>
                  </a:lnTo>
                  <a:lnTo>
                    <a:pt x="212382" y="0"/>
                  </a:lnTo>
                  <a:close/>
                </a:path>
                <a:path w="3717290" h="637539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212394"/>
                  </a:lnTo>
                  <a:lnTo>
                    <a:pt x="212407" y="318592"/>
                  </a:lnTo>
                  <a:lnTo>
                    <a:pt x="318604" y="318592"/>
                  </a:lnTo>
                  <a:lnTo>
                    <a:pt x="424802" y="318592"/>
                  </a:lnTo>
                  <a:lnTo>
                    <a:pt x="530987" y="318592"/>
                  </a:lnTo>
                  <a:lnTo>
                    <a:pt x="530987" y="212394"/>
                  </a:lnTo>
                  <a:lnTo>
                    <a:pt x="530987" y="0"/>
                  </a:lnTo>
                  <a:close/>
                </a:path>
                <a:path w="3717290" h="637539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212394"/>
                  </a:lnTo>
                  <a:lnTo>
                    <a:pt x="531012" y="318592"/>
                  </a:lnTo>
                  <a:lnTo>
                    <a:pt x="637209" y="318592"/>
                  </a:lnTo>
                  <a:lnTo>
                    <a:pt x="743407" y="318592"/>
                  </a:lnTo>
                  <a:lnTo>
                    <a:pt x="849591" y="318592"/>
                  </a:lnTo>
                  <a:lnTo>
                    <a:pt x="849591" y="212394"/>
                  </a:lnTo>
                  <a:lnTo>
                    <a:pt x="849591" y="0"/>
                  </a:lnTo>
                  <a:close/>
                </a:path>
                <a:path w="3717290" h="637539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212394"/>
                  </a:lnTo>
                  <a:lnTo>
                    <a:pt x="849617" y="318592"/>
                  </a:lnTo>
                  <a:lnTo>
                    <a:pt x="955814" y="318592"/>
                  </a:lnTo>
                  <a:lnTo>
                    <a:pt x="1062012" y="318592"/>
                  </a:lnTo>
                  <a:lnTo>
                    <a:pt x="1168196" y="318592"/>
                  </a:lnTo>
                  <a:lnTo>
                    <a:pt x="1168196" y="212394"/>
                  </a:lnTo>
                  <a:lnTo>
                    <a:pt x="1168196" y="0"/>
                  </a:lnTo>
                  <a:close/>
                </a:path>
                <a:path w="3717290" h="637539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212394"/>
                  </a:lnTo>
                  <a:lnTo>
                    <a:pt x="1168222" y="318592"/>
                  </a:lnTo>
                  <a:lnTo>
                    <a:pt x="1274419" y="318592"/>
                  </a:lnTo>
                  <a:lnTo>
                    <a:pt x="1380617" y="318592"/>
                  </a:lnTo>
                  <a:lnTo>
                    <a:pt x="1486814" y="318592"/>
                  </a:lnTo>
                  <a:lnTo>
                    <a:pt x="1486814" y="212394"/>
                  </a:lnTo>
                  <a:lnTo>
                    <a:pt x="1486814" y="0"/>
                  </a:lnTo>
                  <a:close/>
                </a:path>
                <a:path w="3717290" h="637539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212394"/>
                  </a:lnTo>
                  <a:lnTo>
                    <a:pt x="1486827" y="318592"/>
                  </a:lnTo>
                  <a:lnTo>
                    <a:pt x="1593024" y="318592"/>
                  </a:lnTo>
                  <a:lnTo>
                    <a:pt x="1699209" y="318592"/>
                  </a:lnTo>
                  <a:lnTo>
                    <a:pt x="1699209" y="212394"/>
                  </a:lnTo>
                  <a:lnTo>
                    <a:pt x="1699209" y="0"/>
                  </a:lnTo>
                  <a:close/>
                </a:path>
                <a:path w="3717290" h="637539">
                  <a:moveTo>
                    <a:pt x="1805419" y="0"/>
                  </a:moveTo>
                  <a:lnTo>
                    <a:pt x="1699221" y="0"/>
                  </a:lnTo>
                  <a:lnTo>
                    <a:pt x="1699221" y="212394"/>
                  </a:lnTo>
                  <a:lnTo>
                    <a:pt x="1699221" y="318592"/>
                  </a:lnTo>
                  <a:lnTo>
                    <a:pt x="1805419" y="318592"/>
                  </a:lnTo>
                  <a:lnTo>
                    <a:pt x="1805419" y="212394"/>
                  </a:lnTo>
                  <a:lnTo>
                    <a:pt x="1805419" y="0"/>
                  </a:lnTo>
                  <a:close/>
                </a:path>
                <a:path w="3717290" h="637539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212394"/>
                  </a:lnTo>
                  <a:lnTo>
                    <a:pt x="1805432" y="318592"/>
                  </a:lnTo>
                  <a:lnTo>
                    <a:pt x="1911629" y="318592"/>
                  </a:lnTo>
                  <a:lnTo>
                    <a:pt x="2017814" y="318592"/>
                  </a:lnTo>
                  <a:lnTo>
                    <a:pt x="2017814" y="212394"/>
                  </a:lnTo>
                  <a:lnTo>
                    <a:pt x="2017814" y="0"/>
                  </a:lnTo>
                  <a:close/>
                </a:path>
                <a:path w="3717290" h="637539">
                  <a:moveTo>
                    <a:pt x="2124024" y="0"/>
                  </a:moveTo>
                  <a:lnTo>
                    <a:pt x="2017826" y="0"/>
                  </a:lnTo>
                  <a:lnTo>
                    <a:pt x="2017826" y="212394"/>
                  </a:lnTo>
                  <a:lnTo>
                    <a:pt x="2017826" y="318592"/>
                  </a:lnTo>
                  <a:lnTo>
                    <a:pt x="2124024" y="318592"/>
                  </a:lnTo>
                  <a:lnTo>
                    <a:pt x="2124024" y="212394"/>
                  </a:lnTo>
                  <a:lnTo>
                    <a:pt x="2124024" y="0"/>
                  </a:lnTo>
                  <a:close/>
                </a:path>
                <a:path w="3717290" h="637539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212394"/>
                  </a:lnTo>
                  <a:lnTo>
                    <a:pt x="2124037" y="318592"/>
                  </a:lnTo>
                  <a:lnTo>
                    <a:pt x="2230234" y="318592"/>
                  </a:lnTo>
                  <a:lnTo>
                    <a:pt x="2336431" y="318592"/>
                  </a:lnTo>
                  <a:lnTo>
                    <a:pt x="2442629" y="318592"/>
                  </a:lnTo>
                  <a:lnTo>
                    <a:pt x="2442629" y="212394"/>
                  </a:lnTo>
                  <a:lnTo>
                    <a:pt x="2442629" y="0"/>
                  </a:lnTo>
                  <a:close/>
                </a:path>
                <a:path w="3717290" h="637539">
                  <a:moveTo>
                    <a:pt x="2548826" y="0"/>
                  </a:moveTo>
                  <a:lnTo>
                    <a:pt x="2442641" y="0"/>
                  </a:lnTo>
                  <a:lnTo>
                    <a:pt x="2442641" y="212394"/>
                  </a:lnTo>
                  <a:lnTo>
                    <a:pt x="2442641" y="318592"/>
                  </a:lnTo>
                  <a:lnTo>
                    <a:pt x="2548826" y="318592"/>
                  </a:lnTo>
                  <a:lnTo>
                    <a:pt x="2548826" y="212394"/>
                  </a:lnTo>
                  <a:lnTo>
                    <a:pt x="2548826" y="0"/>
                  </a:lnTo>
                  <a:close/>
                </a:path>
                <a:path w="3717290" h="637539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212394"/>
                  </a:lnTo>
                  <a:lnTo>
                    <a:pt x="2548839" y="318592"/>
                  </a:lnTo>
                  <a:lnTo>
                    <a:pt x="2655036" y="318592"/>
                  </a:lnTo>
                  <a:lnTo>
                    <a:pt x="2761234" y="318592"/>
                  </a:lnTo>
                  <a:lnTo>
                    <a:pt x="2761234" y="212394"/>
                  </a:lnTo>
                  <a:lnTo>
                    <a:pt x="2761234" y="0"/>
                  </a:lnTo>
                  <a:close/>
                </a:path>
                <a:path w="3717290" h="637539">
                  <a:moveTo>
                    <a:pt x="2867431" y="0"/>
                  </a:moveTo>
                  <a:lnTo>
                    <a:pt x="2761246" y="0"/>
                  </a:lnTo>
                  <a:lnTo>
                    <a:pt x="2761246" y="212394"/>
                  </a:lnTo>
                  <a:lnTo>
                    <a:pt x="2761246" y="318592"/>
                  </a:lnTo>
                  <a:lnTo>
                    <a:pt x="2867431" y="318592"/>
                  </a:lnTo>
                  <a:lnTo>
                    <a:pt x="2867431" y="212394"/>
                  </a:lnTo>
                  <a:lnTo>
                    <a:pt x="2867431" y="0"/>
                  </a:lnTo>
                  <a:close/>
                </a:path>
                <a:path w="3717290" h="637539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212394"/>
                  </a:lnTo>
                  <a:lnTo>
                    <a:pt x="2867444" y="318592"/>
                  </a:lnTo>
                  <a:lnTo>
                    <a:pt x="2973641" y="318592"/>
                  </a:lnTo>
                  <a:lnTo>
                    <a:pt x="3079839" y="318592"/>
                  </a:lnTo>
                  <a:lnTo>
                    <a:pt x="3079839" y="212394"/>
                  </a:lnTo>
                  <a:lnTo>
                    <a:pt x="3079839" y="0"/>
                  </a:lnTo>
                  <a:close/>
                </a:path>
                <a:path w="3717290" h="637539">
                  <a:moveTo>
                    <a:pt x="3186036" y="0"/>
                  </a:moveTo>
                  <a:lnTo>
                    <a:pt x="3079851" y="0"/>
                  </a:lnTo>
                  <a:lnTo>
                    <a:pt x="3079851" y="212394"/>
                  </a:lnTo>
                  <a:lnTo>
                    <a:pt x="3079851" y="318592"/>
                  </a:lnTo>
                  <a:lnTo>
                    <a:pt x="3186036" y="318592"/>
                  </a:lnTo>
                  <a:lnTo>
                    <a:pt x="3186036" y="212394"/>
                  </a:lnTo>
                  <a:lnTo>
                    <a:pt x="3186036" y="0"/>
                  </a:lnTo>
                  <a:close/>
                </a:path>
                <a:path w="3717290" h="637539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212394"/>
                  </a:lnTo>
                  <a:lnTo>
                    <a:pt x="3186049" y="318592"/>
                  </a:lnTo>
                  <a:lnTo>
                    <a:pt x="3292246" y="318592"/>
                  </a:lnTo>
                  <a:lnTo>
                    <a:pt x="3398443" y="318592"/>
                  </a:lnTo>
                  <a:lnTo>
                    <a:pt x="3398443" y="212394"/>
                  </a:lnTo>
                  <a:lnTo>
                    <a:pt x="3398443" y="0"/>
                  </a:lnTo>
                  <a:close/>
                </a:path>
                <a:path w="3717290" h="637539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212394"/>
                  </a:lnTo>
                  <a:lnTo>
                    <a:pt x="3398456" y="318592"/>
                  </a:lnTo>
                  <a:lnTo>
                    <a:pt x="3504654" y="318592"/>
                  </a:lnTo>
                  <a:lnTo>
                    <a:pt x="3610851" y="318592"/>
                  </a:lnTo>
                  <a:lnTo>
                    <a:pt x="3717048" y="318592"/>
                  </a:lnTo>
                  <a:lnTo>
                    <a:pt x="3717048" y="212394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32601" y="5567121"/>
              <a:ext cx="3717290" cy="637540"/>
            </a:xfrm>
            <a:custGeom>
              <a:avLst/>
              <a:gdLst/>
              <a:ahLst/>
              <a:cxnLst/>
              <a:rect l="l" t="t" r="r" b="b"/>
              <a:pathLst>
                <a:path w="3717290" h="637539">
                  <a:moveTo>
                    <a:pt x="212382" y="318604"/>
                  </a:moveTo>
                  <a:lnTo>
                    <a:pt x="106197" y="318604"/>
                  </a:lnTo>
                  <a:lnTo>
                    <a:pt x="0" y="318604"/>
                  </a:lnTo>
                  <a:lnTo>
                    <a:pt x="0" y="530999"/>
                  </a:lnTo>
                  <a:lnTo>
                    <a:pt x="0" y="637197"/>
                  </a:lnTo>
                  <a:lnTo>
                    <a:pt x="106197" y="637197"/>
                  </a:lnTo>
                  <a:lnTo>
                    <a:pt x="106197" y="530999"/>
                  </a:lnTo>
                  <a:lnTo>
                    <a:pt x="212382" y="530999"/>
                  </a:lnTo>
                  <a:lnTo>
                    <a:pt x="212382" y="318604"/>
                  </a:lnTo>
                  <a:close/>
                </a:path>
                <a:path w="3717290" h="637539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106197" y="318592"/>
                  </a:lnTo>
                  <a:lnTo>
                    <a:pt x="212382" y="318592"/>
                  </a:lnTo>
                  <a:lnTo>
                    <a:pt x="212382" y="0"/>
                  </a:lnTo>
                  <a:close/>
                </a:path>
                <a:path w="3717290" h="637539">
                  <a:moveTo>
                    <a:pt x="530987" y="318604"/>
                  </a:moveTo>
                  <a:lnTo>
                    <a:pt x="424802" y="318604"/>
                  </a:lnTo>
                  <a:lnTo>
                    <a:pt x="318604" y="318604"/>
                  </a:lnTo>
                  <a:lnTo>
                    <a:pt x="212407" y="318604"/>
                  </a:lnTo>
                  <a:lnTo>
                    <a:pt x="212407" y="530999"/>
                  </a:lnTo>
                  <a:lnTo>
                    <a:pt x="318604" y="530999"/>
                  </a:lnTo>
                  <a:lnTo>
                    <a:pt x="424802" y="530999"/>
                  </a:lnTo>
                  <a:lnTo>
                    <a:pt x="530987" y="530999"/>
                  </a:lnTo>
                  <a:lnTo>
                    <a:pt x="530987" y="318604"/>
                  </a:lnTo>
                  <a:close/>
                </a:path>
                <a:path w="3717290" h="637539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318592"/>
                  </a:lnTo>
                  <a:lnTo>
                    <a:pt x="318604" y="318592"/>
                  </a:lnTo>
                  <a:lnTo>
                    <a:pt x="424802" y="318592"/>
                  </a:lnTo>
                  <a:lnTo>
                    <a:pt x="530987" y="318592"/>
                  </a:lnTo>
                  <a:lnTo>
                    <a:pt x="530987" y="0"/>
                  </a:lnTo>
                  <a:close/>
                </a:path>
                <a:path w="3717290" h="637539">
                  <a:moveTo>
                    <a:pt x="849591" y="318604"/>
                  </a:moveTo>
                  <a:lnTo>
                    <a:pt x="743407" y="318604"/>
                  </a:lnTo>
                  <a:lnTo>
                    <a:pt x="637209" y="318604"/>
                  </a:lnTo>
                  <a:lnTo>
                    <a:pt x="531012" y="318604"/>
                  </a:lnTo>
                  <a:lnTo>
                    <a:pt x="531012" y="530999"/>
                  </a:lnTo>
                  <a:lnTo>
                    <a:pt x="637209" y="530999"/>
                  </a:lnTo>
                  <a:lnTo>
                    <a:pt x="743407" y="530999"/>
                  </a:lnTo>
                  <a:lnTo>
                    <a:pt x="849591" y="530999"/>
                  </a:lnTo>
                  <a:lnTo>
                    <a:pt x="849591" y="318604"/>
                  </a:lnTo>
                  <a:close/>
                </a:path>
                <a:path w="3717290" h="637539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318592"/>
                  </a:lnTo>
                  <a:lnTo>
                    <a:pt x="637209" y="318592"/>
                  </a:lnTo>
                  <a:lnTo>
                    <a:pt x="743407" y="318592"/>
                  </a:lnTo>
                  <a:lnTo>
                    <a:pt x="849591" y="318592"/>
                  </a:lnTo>
                  <a:lnTo>
                    <a:pt x="849591" y="0"/>
                  </a:lnTo>
                  <a:close/>
                </a:path>
                <a:path w="3717290" h="637539">
                  <a:moveTo>
                    <a:pt x="1168196" y="318604"/>
                  </a:moveTo>
                  <a:lnTo>
                    <a:pt x="1062012" y="318604"/>
                  </a:lnTo>
                  <a:lnTo>
                    <a:pt x="955814" y="318604"/>
                  </a:lnTo>
                  <a:lnTo>
                    <a:pt x="849617" y="318604"/>
                  </a:lnTo>
                  <a:lnTo>
                    <a:pt x="849617" y="530999"/>
                  </a:lnTo>
                  <a:lnTo>
                    <a:pt x="955814" y="530999"/>
                  </a:lnTo>
                  <a:lnTo>
                    <a:pt x="1062012" y="530999"/>
                  </a:lnTo>
                  <a:lnTo>
                    <a:pt x="1168196" y="530999"/>
                  </a:lnTo>
                  <a:lnTo>
                    <a:pt x="1168196" y="318604"/>
                  </a:lnTo>
                  <a:close/>
                </a:path>
                <a:path w="3717290" h="637539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318592"/>
                  </a:lnTo>
                  <a:lnTo>
                    <a:pt x="955814" y="318592"/>
                  </a:lnTo>
                  <a:lnTo>
                    <a:pt x="1062012" y="318592"/>
                  </a:lnTo>
                  <a:lnTo>
                    <a:pt x="1168196" y="318592"/>
                  </a:lnTo>
                  <a:lnTo>
                    <a:pt x="1168196" y="0"/>
                  </a:lnTo>
                  <a:close/>
                </a:path>
                <a:path w="3717290" h="637539">
                  <a:moveTo>
                    <a:pt x="1486814" y="318604"/>
                  </a:moveTo>
                  <a:lnTo>
                    <a:pt x="1380617" y="318604"/>
                  </a:lnTo>
                  <a:lnTo>
                    <a:pt x="1274419" y="318604"/>
                  </a:lnTo>
                  <a:lnTo>
                    <a:pt x="1168222" y="318604"/>
                  </a:lnTo>
                  <a:lnTo>
                    <a:pt x="1168222" y="530999"/>
                  </a:lnTo>
                  <a:lnTo>
                    <a:pt x="1274419" y="530999"/>
                  </a:lnTo>
                  <a:lnTo>
                    <a:pt x="1380617" y="530999"/>
                  </a:lnTo>
                  <a:lnTo>
                    <a:pt x="1486814" y="530999"/>
                  </a:lnTo>
                  <a:lnTo>
                    <a:pt x="1486814" y="318604"/>
                  </a:lnTo>
                  <a:close/>
                </a:path>
                <a:path w="3717290" h="637539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318592"/>
                  </a:lnTo>
                  <a:lnTo>
                    <a:pt x="1274419" y="318592"/>
                  </a:lnTo>
                  <a:lnTo>
                    <a:pt x="1380617" y="318592"/>
                  </a:lnTo>
                  <a:lnTo>
                    <a:pt x="1486814" y="318592"/>
                  </a:lnTo>
                  <a:lnTo>
                    <a:pt x="1486814" y="0"/>
                  </a:lnTo>
                  <a:close/>
                </a:path>
                <a:path w="3717290" h="637539">
                  <a:moveTo>
                    <a:pt x="1699209" y="318604"/>
                  </a:moveTo>
                  <a:lnTo>
                    <a:pt x="1593024" y="318604"/>
                  </a:lnTo>
                  <a:lnTo>
                    <a:pt x="1486827" y="318604"/>
                  </a:lnTo>
                  <a:lnTo>
                    <a:pt x="1486827" y="530999"/>
                  </a:lnTo>
                  <a:lnTo>
                    <a:pt x="1593024" y="530999"/>
                  </a:lnTo>
                  <a:lnTo>
                    <a:pt x="1699209" y="530999"/>
                  </a:lnTo>
                  <a:lnTo>
                    <a:pt x="1699209" y="318604"/>
                  </a:lnTo>
                  <a:close/>
                </a:path>
                <a:path w="3717290" h="637539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318592"/>
                  </a:lnTo>
                  <a:lnTo>
                    <a:pt x="1593024" y="318592"/>
                  </a:lnTo>
                  <a:lnTo>
                    <a:pt x="1699209" y="318592"/>
                  </a:lnTo>
                  <a:lnTo>
                    <a:pt x="1699209" y="0"/>
                  </a:lnTo>
                  <a:close/>
                </a:path>
                <a:path w="3717290" h="637539">
                  <a:moveTo>
                    <a:pt x="1805419" y="318604"/>
                  </a:moveTo>
                  <a:lnTo>
                    <a:pt x="1699221" y="318604"/>
                  </a:lnTo>
                  <a:lnTo>
                    <a:pt x="1699221" y="530999"/>
                  </a:lnTo>
                  <a:lnTo>
                    <a:pt x="1805419" y="530999"/>
                  </a:lnTo>
                  <a:lnTo>
                    <a:pt x="1805419" y="318604"/>
                  </a:lnTo>
                  <a:close/>
                </a:path>
                <a:path w="3717290" h="637539">
                  <a:moveTo>
                    <a:pt x="1805419" y="0"/>
                  </a:moveTo>
                  <a:lnTo>
                    <a:pt x="1699221" y="0"/>
                  </a:lnTo>
                  <a:lnTo>
                    <a:pt x="1699221" y="318592"/>
                  </a:lnTo>
                  <a:lnTo>
                    <a:pt x="1805419" y="318592"/>
                  </a:lnTo>
                  <a:lnTo>
                    <a:pt x="1805419" y="0"/>
                  </a:lnTo>
                  <a:close/>
                </a:path>
                <a:path w="3717290" h="637539">
                  <a:moveTo>
                    <a:pt x="2017814" y="318604"/>
                  </a:moveTo>
                  <a:lnTo>
                    <a:pt x="1911629" y="318604"/>
                  </a:lnTo>
                  <a:lnTo>
                    <a:pt x="1805432" y="318604"/>
                  </a:lnTo>
                  <a:lnTo>
                    <a:pt x="1805432" y="530999"/>
                  </a:lnTo>
                  <a:lnTo>
                    <a:pt x="1911629" y="530999"/>
                  </a:lnTo>
                  <a:lnTo>
                    <a:pt x="2017814" y="530999"/>
                  </a:lnTo>
                  <a:lnTo>
                    <a:pt x="2017814" y="318604"/>
                  </a:lnTo>
                  <a:close/>
                </a:path>
                <a:path w="3717290" h="637539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318592"/>
                  </a:lnTo>
                  <a:lnTo>
                    <a:pt x="1911629" y="318592"/>
                  </a:lnTo>
                  <a:lnTo>
                    <a:pt x="2017814" y="318592"/>
                  </a:lnTo>
                  <a:lnTo>
                    <a:pt x="2017814" y="0"/>
                  </a:lnTo>
                  <a:close/>
                </a:path>
                <a:path w="3717290" h="637539">
                  <a:moveTo>
                    <a:pt x="2124024" y="318604"/>
                  </a:moveTo>
                  <a:lnTo>
                    <a:pt x="2017826" y="318604"/>
                  </a:lnTo>
                  <a:lnTo>
                    <a:pt x="2017826" y="530999"/>
                  </a:lnTo>
                  <a:lnTo>
                    <a:pt x="2124024" y="530999"/>
                  </a:lnTo>
                  <a:lnTo>
                    <a:pt x="2124024" y="318604"/>
                  </a:lnTo>
                  <a:close/>
                </a:path>
                <a:path w="3717290" h="637539">
                  <a:moveTo>
                    <a:pt x="2124024" y="0"/>
                  </a:moveTo>
                  <a:lnTo>
                    <a:pt x="2017826" y="0"/>
                  </a:lnTo>
                  <a:lnTo>
                    <a:pt x="2017826" y="318592"/>
                  </a:lnTo>
                  <a:lnTo>
                    <a:pt x="2124024" y="318592"/>
                  </a:lnTo>
                  <a:lnTo>
                    <a:pt x="2124024" y="0"/>
                  </a:lnTo>
                  <a:close/>
                </a:path>
                <a:path w="3717290" h="637539">
                  <a:moveTo>
                    <a:pt x="2442629" y="318604"/>
                  </a:moveTo>
                  <a:lnTo>
                    <a:pt x="2336431" y="318604"/>
                  </a:lnTo>
                  <a:lnTo>
                    <a:pt x="2230234" y="318604"/>
                  </a:lnTo>
                  <a:lnTo>
                    <a:pt x="2124037" y="318604"/>
                  </a:lnTo>
                  <a:lnTo>
                    <a:pt x="2124037" y="530999"/>
                  </a:lnTo>
                  <a:lnTo>
                    <a:pt x="2230234" y="530999"/>
                  </a:lnTo>
                  <a:lnTo>
                    <a:pt x="2336431" y="530999"/>
                  </a:lnTo>
                  <a:lnTo>
                    <a:pt x="2442629" y="530999"/>
                  </a:lnTo>
                  <a:lnTo>
                    <a:pt x="2442629" y="318604"/>
                  </a:lnTo>
                  <a:close/>
                </a:path>
                <a:path w="3717290" h="637539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318592"/>
                  </a:lnTo>
                  <a:lnTo>
                    <a:pt x="2230234" y="318592"/>
                  </a:lnTo>
                  <a:lnTo>
                    <a:pt x="2336431" y="318592"/>
                  </a:lnTo>
                  <a:lnTo>
                    <a:pt x="2442629" y="318592"/>
                  </a:lnTo>
                  <a:lnTo>
                    <a:pt x="2442629" y="0"/>
                  </a:lnTo>
                  <a:close/>
                </a:path>
                <a:path w="3717290" h="637539">
                  <a:moveTo>
                    <a:pt x="2548826" y="318604"/>
                  </a:moveTo>
                  <a:lnTo>
                    <a:pt x="2442641" y="318604"/>
                  </a:lnTo>
                  <a:lnTo>
                    <a:pt x="2442641" y="530999"/>
                  </a:lnTo>
                  <a:lnTo>
                    <a:pt x="2548826" y="530999"/>
                  </a:lnTo>
                  <a:lnTo>
                    <a:pt x="2548826" y="318604"/>
                  </a:lnTo>
                  <a:close/>
                </a:path>
                <a:path w="3717290" h="637539">
                  <a:moveTo>
                    <a:pt x="2548826" y="0"/>
                  </a:moveTo>
                  <a:lnTo>
                    <a:pt x="2442641" y="0"/>
                  </a:lnTo>
                  <a:lnTo>
                    <a:pt x="2442641" y="318592"/>
                  </a:lnTo>
                  <a:lnTo>
                    <a:pt x="2548826" y="318592"/>
                  </a:lnTo>
                  <a:lnTo>
                    <a:pt x="2548826" y="0"/>
                  </a:lnTo>
                  <a:close/>
                </a:path>
                <a:path w="3717290" h="637539">
                  <a:moveTo>
                    <a:pt x="2761234" y="318604"/>
                  </a:moveTo>
                  <a:lnTo>
                    <a:pt x="2655036" y="318604"/>
                  </a:lnTo>
                  <a:lnTo>
                    <a:pt x="2548839" y="318604"/>
                  </a:lnTo>
                  <a:lnTo>
                    <a:pt x="2548839" y="530999"/>
                  </a:lnTo>
                  <a:lnTo>
                    <a:pt x="2655036" y="530999"/>
                  </a:lnTo>
                  <a:lnTo>
                    <a:pt x="2761234" y="530999"/>
                  </a:lnTo>
                  <a:lnTo>
                    <a:pt x="2761234" y="318604"/>
                  </a:lnTo>
                  <a:close/>
                </a:path>
                <a:path w="3717290" h="637539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318592"/>
                  </a:lnTo>
                  <a:lnTo>
                    <a:pt x="2655036" y="318592"/>
                  </a:lnTo>
                  <a:lnTo>
                    <a:pt x="2761234" y="318592"/>
                  </a:lnTo>
                  <a:lnTo>
                    <a:pt x="2761234" y="0"/>
                  </a:lnTo>
                  <a:close/>
                </a:path>
                <a:path w="3717290" h="637539">
                  <a:moveTo>
                    <a:pt x="2867431" y="318604"/>
                  </a:moveTo>
                  <a:lnTo>
                    <a:pt x="2761246" y="318604"/>
                  </a:lnTo>
                  <a:lnTo>
                    <a:pt x="2761246" y="530999"/>
                  </a:lnTo>
                  <a:lnTo>
                    <a:pt x="2867431" y="530999"/>
                  </a:lnTo>
                  <a:lnTo>
                    <a:pt x="2867431" y="318604"/>
                  </a:lnTo>
                  <a:close/>
                </a:path>
                <a:path w="3717290" h="637539">
                  <a:moveTo>
                    <a:pt x="2867431" y="0"/>
                  </a:moveTo>
                  <a:lnTo>
                    <a:pt x="2761246" y="0"/>
                  </a:lnTo>
                  <a:lnTo>
                    <a:pt x="2761246" y="318592"/>
                  </a:lnTo>
                  <a:lnTo>
                    <a:pt x="2867431" y="318592"/>
                  </a:lnTo>
                  <a:lnTo>
                    <a:pt x="2867431" y="0"/>
                  </a:lnTo>
                  <a:close/>
                </a:path>
                <a:path w="3717290" h="637539">
                  <a:moveTo>
                    <a:pt x="3079839" y="318604"/>
                  </a:moveTo>
                  <a:lnTo>
                    <a:pt x="2973641" y="318604"/>
                  </a:lnTo>
                  <a:lnTo>
                    <a:pt x="2867444" y="318604"/>
                  </a:lnTo>
                  <a:lnTo>
                    <a:pt x="2867444" y="530999"/>
                  </a:lnTo>
                  <a:lnTo>
                    <a:pt x="2973641" y="530999"/>
                  </a:lnTo>
                  <a:lnTo>
                    <a:pt x="3079839" y="530999"/>
                  </a:lnTo>
                  <a:lnTo>
                    <a:pt x="3079839" y="318604"/>
                  </a:lnTo>
                  <a:close/>
                </a:path>
                <a:path w="3717290" h="637539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318592"/>
                  </a:lnTo>
                  <a:lnTo>
                    <a:pt x="2973641" y="318592"/>
                  </a:lnTo>
                  <a:lnTo>
                    <a:pt x="3079839" y="318592"/>
                  </a:lnTo>
                  <a:lnTo>
                    <a:pt x="3079839" y="0"/>
                  </a:lnTo>
                  <a:close/>
                </a:path>
                <a:path w="3717290" h="637539">
                  <a:moveTo>
                    <a:pt x="3186036" y="318604"/>
                  </a:moveTo>
                  <a:lnTo>
                    <a:pt x="3079851" y="318604"/>
                  </a:lnTo>
                  <a:lnTo>
                    <a:pt x="3079851" y="530999"/>
                  </a:lnTo>
                  <a:lnTo>
                    <a:pt x="3186036" y="530999"/>
                  </a:lnTo>
                  <a:lnTo>
                    <a:pt x="3186036" y="318604"/>
                  </a:lnTo>
                  <a:close/>
                </a:path>
                <a:path w="3717290" h="637539">
                  <a:moveTo>
                    <a:pt x="3186036" y="0"/>
                  </a:moveTo>
                  <a:lnTo>
                    <a:pt x="3079851" y="0"/>
                  </a:lnTo>
                  <a:lnTo>
                    <a:pt x="3079851" y="318592"/>
                  </a:lnTo>
                  <a:lnTo>
                    <a:pt x="3186036" y="318592"/>
                  </a:lnTo>
                  <a:lnTo>
                    <a:pt x="3186036" y="0"/>
                  </a:lnTo>
                  <a:close/>
                </a:path>
                <a:path w="3717290" h="637539">
                  <a:moveTo>
                    <a:pt x="3398443" y="318604"/>
                  </a:moveTo>
                  <a:lnTo>
                    <a:pt x="3292246" y="318604"/>
                  </a:lnTo>
                  <a:lnTo>
                    <a:pt x="3186049" y="318604"/>
                  </a:lnTo>
                  <a:lnTo>
                    <a:pt x="3186049" y="530999"/>
                  </a:lnTo>
                  <a:lnTo>
                    <a:pt x="3292246" y="530999"/>
                  </a:lnTo>
                  <a:lnTo>
                    <a:pt x="3398443" y="530999"/>
                  </a:lnTo>
                  <a:lnTo>
                    <a:pt x="3398443" y="318604"/>
                  </a:lnTo>
                  <a:close/>
                </a:path>
                <a:path w="3717290" h="637539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318592"/>
                  </a:lnTo>
                  <a:lnTo>
                    <a:pt x="3292246" y="318592"/>
                  </a:lnTo>
                  <a:lnTo>
                    <a:pt x="3398443" y="318592"/>
                  </a:lnTo>
                  <a:lnTo>
                    <a:pt x="3398443" y="0"/>
                  </a:lnTo>
                  <a:close/>
                </a:path>
                <a:path w="3717290" h="637539">
                  <a:moveTo>
                    <a:pt x="3717048" y="318604"/>
                  </a:moveTo>
                  <a:lnTo>
                    <a:pt x="3610851" y="318604"/>
                  </a:lnTo>
                  <a:lnTo>
                    <a:pt x="3504654" y="318604"/>
                  </a:lnTo>
                  <a:lnTo>
                    <a:pt x="3398456" y="318604"/>
                  </a:lnTo>
                  <a:lnTo>
                    <a:pt x="3398456" y="530999"/>
                  </a:lnTo>
                  <a:lnTo>
                    <a:pt x="3504654" y="530999"/>
                  </a:lnTo>
                  <a:lnTo>
                    <a:pt x="3610851" y="530999"/>
                  </a:lnTo>
                  <a:lnTo>
                    <a:pt x="3717048" y="530999"/>
                  </a:lnTo>
                  <a:lnTo>
                    <a:pt x="3717048" y="318604"/>
                  </a:lnTo>
                  <a:close/>
                </a:path>
                <a:path w="3717290" h="637539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318592"/>
                  </a:lnTo>
                  <a:lnTo>
                    <a:pt x="3504654" y="318592"/>
                  </a:lnTo>
                  <a:lnTo>
                    <a:pt x="3610851" y="318592"/>
                  </a:lnTo>
                  <a:lnTo>
                    <a:pt x="3717048" y="318592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432601" y="6098120"/>
              <a:ext cx="3717290" cy="531495"/>
            </a:xfrm>
            <a:custGeom>
              <a:avLst/>
              <a:gdLst/>
              <a:ahLst/>
              <a:cxnLst/>
              <a:rect l="l" t="t" r="r" b="b"/>
              <a:pathLst>
                <a:path w="3717290" h="531495">
                  <a:moveTo>
                    <a:pt x="106197" y="424815"/>
                  </a:moveTo>
                  <a:lnTo>
                    <a:pt x="0" y="424815"/>
                  </a:lnTo>
                  <a:lnTo>
                    <a:pt x="0" y="531012"/>
                  </a:lnTo>
                  <a:lnTo>
                    <a:pt x="106197" y="531012"/>
                  </a:lnTo>
                  <a:lnTo>
                    <a:pt x="106197" y="424815"/>
                  </a:lnTo>
                  <a:close/>
                </a:path>
                <a:path w="3717290" h="531495">
                  <a:moveTo>
                    <a:pt x="212382" y="106210"/>
                  </a:moveTo>
                  <a:lnTo>
                    <a:pt x="106197" y="106210"/>
                  </a:lnTo>
                  <a:lnTo>
                    <a:pt x="0" y="106210"/>
                  </a:lnTo>
                  <a:lnTo>
                    <a:pt x="0" y="424802"/>
                  </a:lnTo>
                  <a:lnTo>
                    <a:pt x="106197" y="424802"/>
                  </a:lnTo>
                  <a:lnTo>
                    <a:pt x="212382" y="424802"/>
                  </a:lnTo>
                  <a:lnTo>
                    <a:pt x="212382" y="106210"/>
                  </a:lnTo>
                  <a:close/>
                </a:path>
                <a:path w="3717290" h="531495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106197"/>
                  </a:lnTo>
                  <a:lnTo>
                    <a:pt x="106197" y="106197"/>
                  </a:lnTo>
                  <a:lnTo>
                    <a:pt x="212382" y="106197"/>
                  </a:lnTo>
                  <a:lnTo>
                    <a:pt x="212382" y="0"/>
                  </a:lnTo>
                  <a:close/>
                </a:path>
                <a:path w="3717290" h="531495">
                  <a:moveTo>
                    <a:pt x="530987" y="106210"/>
                  </a:moveTo>
                  <a:lnTo>
                    <a:pt x="424802" y="106210"/>
                  </a:lnTo>
                  <a:lnTo>
                    <a:pt x="318604" y="106210"/>
                  </a:lnTo>
                  <a:lnTo>
                    <a:pt x="212407" y="106210"/>
                  </a:lnTo>
                  <a:lnTo>
                    <a:pt x="212407" y="424802"/>
                  </a:lnTo>
                  <a:lnTo>
                    <a:pt x="318604" y="424802"/>
                  </a:lnTo>
                  <a:lnTo>
                    <a:pt x="424802" y="424802"/>
                  </a:lnTo>
                  <a:lnTo>
                    <a:pt x="530987" y="424802"/>
                  </a:lnTo>
                  <a:lnTo>
                    <a:pt x="530987" y="106210"/>
                  </a:lnTo>
                  <a:close/>
                </a:path>
                <a:path w="3717290" h="531495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106197"/>
                  </a:lnTo>
                  <a:lnTo>
                    <a:pt x="318604" y="106197"/>
                  </a:lnTo>
                  <a:lnTo>
                    <a:pt x="424802" y="106197"/>
                  </a:lnTo>
                  <a:lnTo>
                    <a:pt x="530987" y="106197"/>
                  </a:lnTo>
                  <a:lnTo>
                    <a:pt x="530987" y="0"/>
                  </a:lnTo>
                  <a:close/>
                </a:path>
                <a:path w="3717290" h="531495">
                  <a:moveTo>
                    <a:pt x="849591" y="106210"/>
                  </a:moveTo>
                  <a:lnTo>
                    <a:pt x="743407" y="106210"/>
                  </a:lnTo>
                  <a:lnTo>
                    <a:pt x="637209" y="106210"/>
                  </a:lnTo>
                  <a:lnTo>
                    <a:pt x="531012" y="106210"/>
                  </a:lnTo>
                  <a:lnTo>
                    <a:pt x="531012" y="424802"/>
                  </a:lnTo>
                  <a:lnTo>
                    <a:pt x="637209" y="424802"/>
                  </a:lnTo>
                  <a:lnTo>
                    <a:pt x="743407" y="424802"/>
                  </a:lnTo>
                  <a:lnTo>
                    <a:pt x="849591" y="424802"/>
                  </a:lnTo>
                  <a:lnTo>
                    <a:pt x="849591" y="106210"/>
                  </a:lnTo>
                  <a:close/>
                </a:path>
                <a:path w="3717290" h="531495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106197"/>
                  </a:lnTo>
                  <a:lnTo>
                    <a:pt x="637209" y="106197"/>
                  </a:lnTo>
                  <a:lnTo>
                    <a:pt x="743407" y="106197"/>
                  </a:lnTo>
                  <a:lnTo>
                    <a:pt x="849591" y="106197"/>
                  </a:lnTo>
                  <a:lnTo>
                    <a:pt x="849591" y="0"/>
                  </a:lnTo>
                  <a:close/>
                </a:path>
                <a:path w="3717290" h="531495">
                  <a:moveTo>
                    <a:pt x="1168196" y="106210"/>
                  </a:moveTo>
                  <a:lnTo>
                    <a:pt x="1062012" y="106210"/>
                  </a:lnTo>
                  <a:lnTo>
                    <a:pt x="955814" y="106210"/>
                  </a:lnTo>
                  <a:lnTo>
                    <a:pt x="849617" y="106210"/>
                  </a:lnTo>
                  <a:lnTo>
                    <a:pt x="849617" y="424802"/>
                  </a:lnTo>
                  <a:lnTo>
                    <a:pt x="955814" y="424802"/>
                  </a:lnTo>
                  <a:lnTo>
                    <a:pt x="1062012" y="424802"/>
                  </a:lnTo>
                  <a:lnTo>
                    <a:pt x="1168196" y="424802"/>
                  </a:lnTo>
                  <a:lnTo>
                    <a:pt x="1168196" y="106210"/>
                  </a:lnTo>
                  <a:close/>
                </a:path>
                <a:path w="3717290" h="531495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106197"/>
                  </a:lnTo>
                  <a:lnTo>
                    <a:pt x="955814" y="106197"/>
                  </a:lnTo>
                  <a:lnTo>
                    <a:pt x="1062012" y="106197"/>
                  </a:lnTo>
                  <a:lnTo>
                    <a:pt x="1168196" y="106197"/>
                  </a:lnTo>
                  <a:lnTo>
                    <a:pt x="1168196" y="0"/>
                  </a:lnTo>
                  <a:close/>
                </a:path>
                <a:path w="3717290" h="531495">
                  <a:moveTo>
                    <a:pt x="1486814" y="106210"/>
                  </a:moveTo>
                  <a:lnTo>
                    <a:pt x="1380617" y="106210"/>
                  </a:lnTo>
                  <a:lnTo>
                    <a:pt x="1274419" y="106210"/>
                  </a:lnTo>
                  <a:lnTo>
                    <a:pt x="1168222" y="106210"/>
                  </a:lnTo>
                  <a:lnTo>
                    <a:pt x="1168222" y="424802"/>
                  </a:lnTo>
                  <a:lnTo>
                    <a:pt x="1274419" y="424802"/>
                  </a:lnTo>
                  <a:lnTo>
                    <a:pt x="1380617" y="424802"/>
                  </a:lnTo>
                  <a:lnTo>
                    <a:pt x="1486814" y="424802"/>
                  </a:lnTo>
                  <a:lnTo>
                    <a:pt x="1486814" y="106210"/>
                  </a:lnTo>
                  <a:close/>
                </a:path>
                <a:path w="3717290" h="531495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106197"/>
                  </a:lnTo>
                  <a:lnTo>
                    <a:pt x="1274419" y="106197"/>
                  </a:lnTo>
                  <a:lnTo>
                    <a:pt x="1380617" y="106197"/>
                  </a:lnTo>
                  <a:lnTo>
                    <a:pt x="1486814" y="106197"/>
                  </a:lnTo>
                  <a:lnTo>
                    <a:pt x="1486814" y="0"/>
                  </a:lnTo>
                  <a:close/>
                </a:path>
                <a:path w="3717290" h="531495">
                  <a:moveTo>
                    <a:pt x="1699209" y="106210"/>
                  </a:moveTo>
                  <a:lnTo>
                    <a:pt x="1593024" y="106210"/>
                  </a:lnTo>
                  <a:lnTo>
                    <a:pt x="1486827" y="106210"/>
                  </a:lnTo>
                  <a:lnTo>
                    <a:pt x="1486827" y="424802"/>
                  </a:lnTo>
                  <a:lnTo>
                    <a:pt x="1593024" y="424802"/>
                  </a:lnTo>
                  <a:lnTo>
                    <a:pt x="1699209" y="424802"/>
                  </a:lnTo>
                  <a:lnTo>
                    <a:pt x="1699209" y="106210"/>
                  </a:lnTo>
                  <a:close/>
                </a:path>
                <a:path w="3717290" h="531495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106197"/>
                  </a:lnTo>
                  <a:lnTo>
                    <a:pt x="1593024" y="106197"/>
                  </a:lnTo>
                  <a:lnTo>
                    <a:pt x="1699209" y="106197"/>
                  </a:lnTo>
                  <a:lnTo>
                    <a:pt x="1699209" y="0"/>
                  </a:lnTo>
                  <a:close/>
                </a:path>
                <a:path w="3717290" h="531495">
                  <a:moveTo>
                    <a:pt x="1805419" y="106210"/>
                  </a:moveTo>
                  <a:lnTo>
                    <a:pt x="1699221" y="106210"/>
                  </a:lnTo>
                  <a:lnTo>
                    <a:pt x="1699221" y="424802"/>
                  </a:lnTo>
                  <a:lnTo>
                    <a:pt x="1805419" y="424802"/>
                  </a:lnTo>
                  <a:lnTo>
                    <a:pt x="1805419" y="106210"/>
                  </a:lnTo>
                  <a:close/>
                </a:path>
                <a:path w="3717290" h="531495">
                  <a:moveTo>
                    <a:pt x="1805419" y="0"/>
                  </a:moveTo>
                  <a:lnTo>
                    <a:pt x="1699221" y="0"/>
                  </a:lnTo>
                  <a:lnTo>
                    <a:pt x="1699221" y="106197"/>
                  </a:lnTo>
                  <a:lnTo>
                    <a:pt x="1805419" y="106197"/>
                  </a:lnTo>
                  <a:lnTo>
                    <a:pt x="1805419" y="0"/>
                  </a:lnTo>
                  <a:close/>
                </a:path>
                <a:path w="3717290" h="531495">
                  <a:moveTo>
                    <a:pt x="2017814" y="106210"/>
                  </a:moveTo>
                  <a:lnTo>
                    <a:pt x="1911629" y="106210"/>
                  </a:lnTo>
                  <a:lnTo>
                    <a:pt x="1805432" y="106210"/>
                  </a:lnTo>
                  <a:lnTo>
                    <a:pt x="1805432" y="424802"/>
                  </a:lnTo>
                  <a:lnTo>
                    <a:pt x="1911629" y="424802"/>
                  </a:lnTo>
                  <a:lnTo>
                    <a:pt x="2017814" y="424802"/>
                  </a:lnTo>
                  <a:lnTo>
                    <a:pt x="2017814" y="106210"/>
                  </a:lnTo>
                  <a:close/>
                </a:path>
                <a:path w="3717290" h="531495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106197"/>
                  </a:lnTo>
                  <a:lnTo>
                    <a:pt x="1911629" y="106197"/>
                  </a:lnTo>
                  <a:lnTo>
                    <a:pt x="2017814" y="106197"/>
                  </a:lnTo>
                  <a:lnTo>
                    <a:pt x="2017814" y="0"/>
                  </a:lnTo>
                  <a:close/>
                </a:path>
                <a:path w="3717290" h="531495">
                  <a:moveTo>
                    <a:pt x="2124024" y="106210"/>
                  </a:moveTo>
                  <a:lnTo>
                    <a:pt x="2017826" y="106210"/>
                  </a:lnTo>
                  <a:lnTo>
                    <a:pt x="2017826" y="424802"/>
                  </a:lnTo>
                  <a:lnTo>
                    <a:pt x="2124024" y="424802"/>
                  </a:lnTo>
                  <a:lnTo>
                    <a:pt x="2124024" y="106210"/>
                  </a:lnTo>
                  <a:close/>
                </a:path>
                <a:path w="3717290" h="531495">
                  <a:moveTo>
                    <a:pt x="2124024" y="0"/>
                  </a:moveTo>
                  <a:lnTo>
                    <a:pt x="2017826" y="0"/>
                  </a:lnTo>
                  <a:lnTo>
                    <a:pt x="2017826" y="106197"/>
                  </a:lnTo>
                  <a:lnTo>
                    <a:pt x="2124024" y="106197"/>
                  </a:lnTo>
                  <a:lnTo>
                    <a:pt x="2124024" y="0"/>
                  </a:lnTo>
                  <a:close/>
                </a:path>
                <a:path w="3717290" h="531495">
                  <a:moveTo>
                    <a:pt x="2442629" y="106210"/>
                  </a:moveTo>
                  <a:lnTo>
                    <a:pt x="2336431" y="106210"/>
                  </a:lnTo>
                  <a:lnTo>
                    <a:pt x="2230234" y="106210"/>
                  </a:lnTo>
                  <a:lnTo>
                    <a:pt x="2124037" y="106210"/>
                  </a:lnTo>
                  <a:lnTo>
                    <a:pt x="2124037" y="424802"/>
                  </a:lnTo>
                  <a:lnTo>
                    <a:pt x="2230234" y="424802"/>
                  </a:lnTo>
                  <a:lnTo>
                    <a:pt x="2336431" y="424802"/>
                  </a:lnTo>
                  <a:lnTo>
                    <a:pt x="2442629" y="424802"/>
                  </a:lnTo>
                  <a:lnTo>
                    <a:pt x="2442629" y="106210"/>
                  </a:lnTo>
                  <a:close/>
                </a:path>
                <a:path w="3717290" h="531495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106197"/>
                  </a:lnTo>
                  <a:lnTo>
                    <a:pt x="2230234" y="106197"/>
                  </a:lnTo>
                  <a:lnTo>
                    <a:pt x="2336431" y="106197"/>
                  </a:lnTo>
                  <a:lnTo>
                    <a:pt x="2442629" y="106197"/>
                  </a:lnTo>
                  <a:lnTo>
                    <a:pt x="2442629" y="0"/>
                  </a:lnTo>
                  <a:close/>
                </a:path>
                <a:path w="3717290" h="531495">
                  <a:moveTo>
                    <a:pt x="2548826" y="106210"/>
                  </a:moveTo>
                  <a:lnTo>
                    <a:pt x="2442641" y="106210"/>
                  </a:lnTo>
                  <a:lnTo>
                    <a:pt x="2442641" y="424802"/>
                  </a:lnTo>
                  <a:lnTo>
                    <a:pt x="2548826" y="424802"/>
                  </a:lnTo>
                  <a:lnTo>
                    <a:pt x="2548826" y="106210"/>
                  </a:lnTo>
                  <a:close/>
                </a:path>
                <a:path w="3717290" h="531495">
                  <a:moveTo>
                    <a:pt x="2548826" y="0"/>
                  </a:moveTo>
                  <a:lnTo>
                    <a:pt x="2442641" y="0"/>
                  </a:lnTo>
                  <a:lnTo>
                    <a:pt x="2442641" y="106197"/>
                  </a:lnTo>
                  <a:lnTo>
                    <a:pt x="2548826" y="106197"/>
                  </a:lnTo>
                  <a:lnTo>
                    <a:pt x="2548826" y="0"/>
                  </a:lnTo>
                  <a:close/>
                </a:path>
                <a:path w="3717290" h="531495">
                  <a:moveTo>
                    <a:pt x="2761234" y="106210"/>
                  </a:moveTo>
                  <a:lnTo>
                    <a:pt x="2655036" y="106210"/>
                  </a:lnTo>
                  <a:lnTo>
                    <a:pt x="2548839" y="106210"/>
                  </a:lnTo>
                  <a:lnTo>
                    <a:pt x="2548839" y="424802"/>
                  </a:lnTo>
                  <a:lnTo>
                    <a:pt x="2655036" y="424802"/>
                  </a:lnTo>
                  <a:lnTo>
                    <a:pt x="2761234" y="424802"/>
                  </a:lnTo>
                  <a:lnTo>
                    <a:pt x="2761234" y="106210"/>
                  </a:lnTo>
                  <a:close/>
                </a:path>
                <a:path w="3717290" h="531495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106197"/>
                  </a:lnTo>
                  <a:lnTo>
                    <a:pt x="2655036" y="106197"/>
                  </a:lnTo>
                  <a:lnTo>
                    <a:pt x="2761234" y="106197"/>
                  </a:lnTo>
                  <a:lnTo>
                    <a:pt x="2761234" y="0"/>
                  </a:lnTo>
                  <a:close/>
                </a:path>
                <a:path w="3717290" h="531495">
                  <a:moveTo>
                    <a:pt x="2867431" y="106210"/>
                  </a:moveTo>
                  <a:lnTo>
                    <a:pt x="2761246" y="106210"/>
                  </a:lnTo>
                  <a:lnTo>
                    <a:pt x="2761246" y="424802"/>
                  </a:lnTo>
                  <a:lnTo>
                    <a:pt x="2867431" y="424802"/>
                  </a:lnTo>
                  <a:lnTo>
                    <a:pt x="2867431" y="106210"/>
                  </a:lnTo>
                  <a:close/>
                </a:path>
                <a:path w="3717290" h="531495">
                  <a:moveTo>
                    <a:pt x="2867431" y="0"/>
                  </a:moveTo>
                  <a:lnTo>
                    <a:pt x="2761246" y="0"/>
                  </a:lnTo>
                  <a:lnTo>
                    <a:pt x="2761246" y="106197"/>
                  </a:lnTo>
                  <a:lnTo>
                    <a:pt x="2867431" y="106197"/>
                  </a:lnTo>
                  <a:lnTo>
                    <a:pt x="2867431" y="0"/>
                  </a:lnTo>
                  <a:close/>
                </a:path>
                <a:path w="3717290" h="531495">
                  <a:moveTo>
                    <a:pt x="3079839" y="106210"/>
                  </a:moveTo>
                  <a:lnTo>
                    <a:pt x="2973641" y="106210"/>
                  </a:lnTo>
                  <a:lnTo>
                    <a:pt x="2867444" y="106210"/>
                  </a:lnTo>
                  <a:lnTo>
                    <a:pt x="2867444" y="424802"/>
                  </a:lnTo>
                  <a:lnTo>
                    <a:pt x="2973641" y="424802"/>
                  </a:lnTo>
                  <a:lnTo>
                    <a:pt x="3079839" y="424802"/>
                  </a:lnTo>
                  <a:lnTo>
                    <a:pt x="3079839" y="106210"/>
                  </a:lnTo>
                  <a:close/>
                </a:path>
                <a:path w="3717290" h="531495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106197"/>
                  </a:lnTo>
                  <a:lnTo>
                    <a:pt x="2973641" y="106197"/>
                  </a:lnTo>
                  <a:lnTo>
                    <a:pt x="3079839" y="106197"/>
                  </a:lnTo>
                  <a:lnTo>
                    <a:pt x="3079839" y="0"/>
                  </a:lnTo>
                  <a:close/>
                </a:path>
                <a:path w="3717290" h="531495">
                  <a:moveTo>
                    <a:pt x="3186036" y="106210"/>
                  </a:moveTo>
                  <a:lnTo>
                    <a:pt x="3079851" y="106210"/>
                  </a:lnTo>
                  <a:lnTo>
                    <a:pt x="3079851" y="424802"/>
                  </a:lnTo>
                  <a:lnTo>
                    <a:pt x="3186036" y="424802"/>
                  </a:lnTo>
                  <a:lnTo>
                    <a:pt x="3186036" y="106210"/>
                  </a:lnTo>
                  <a:close/>
                </a:path>
                <a:path w="3717290" h="531495">
                  <a:moveTo>
                    <a:pt x="3186036" y="0"/>
                  </a:moveTo>
                  <a:lnTo>
                    <a:pt x="3079851" y="0"/>
                  </a:lnTo>
                  <a:lnTo>
                    <a:pt x="3079851" y="106197"/>
                  </a:lnTo>
                  <a:lnTo>
                    <a:pt x="3186036" y="106197"/>
                  </a:lnTo>
                  <a:lnTo>
                    <a:pt x="3186036" y="0"/>
                  </a:lnTo>
                  <a:close/>
                </a:path>
                <a:path w="3717290" h="531495">
                  <a:moveTo>
                    <a:pt x="3398443" y="106210"/>
                  </a:moveTo>
                  <a:lnTo>
                    <a:pt x="3292246" y="106210"/>
                  </a:lnTo>
                  <a:lnTo>
                    <a:pt x="3186049" y="106210"/>
                  </a:lnTo>
                  <a:lnTo>
                    <a:pt x="3186049" y="424802"/>
                  </a:lnTo>
                  <a:lnTo>
                    <a:pt x="3292246" y="424802"/>
                  </a:lnTo>
                  <a:lnTo>
                    <a:pt x="3398443" y="424802"/>
                  </a:lnTo>
                  <a:lnTo>
                    <a:pt x="3398443" y="106210"/>
                  </a:lnTo>
                  <a:close/>
                </a:path>
                <a:path w="3717290" h="531495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106197"/>
                  </a:lnTo>
                  <a:lnTo>
                    <a:pt x="3292246" y="106197"/>
                  </a:lnTo>
                  <a:lnTo>
                    <a:pt x="3398443" y="106197"/>
                  </a:lnTo>
                  <a:lnTo>
                    <a:pt x="3398443" y="0"/>
                  </a:lnTo>
                  <a:close/>
                </a:path>
                <a:path w="3717290" h="531495">
                  <a:moveTo>
                    <a:pt x="3717048" y="106210"/>
                  </a:moveTo>
                  <a:lnTo>
                    <a:pt x="3610851" y="106210"/>
                  </a:lnTo>
                  <a:lnTo>
                    <a:pt x="3504654" y="106210"/>
                  </a:lnTo>
                  <a:lnTo>
                    <a:pt x="3398456" y="106210"/>
                  </a:lnTo>
                  <a:lnTo>
                    <a:pt x="3398456" y="424802"/>
                  </a:lnTo>
                  <a:lnTo>
                    <a:pt x="3504654" y="424802"/>
                  </a:lnTo>
                  <a:lnTo>
                    <a:pt x="3610851" y="424802"/>
                  </a:lnTo>
                  <a:lnTo>
                    <a:pt x="3717048" y="424802"/>
                  </a:lnTo>
                  <a:lnTo>
                    <a:pt x="3717048" y="106210"/>
                  </a:lnTo>
                  <a:close/>
                </a:path>
                <a:path w="3717290" h="531495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106197"/>
                  </a:lnTo>
                  <a:lnTo>
                    <a:pt x="3504654" y="106197"/>
                  </a:lnTo>
                  <a:lnTo>
                    <a:pt x="3610851" y="106197"/>
                  </a:lnTo>
                  <a:lnTo>
                    <a:pt x="3717048" y="106197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32601" y="6522935"/>
              <a:ext cx="3717290" cy="212725"/>
            </a:xfrm>
            <a:custGeom>
              <a:avLst/>
              <a:gdLst/>
              <a:ahLst/>
              <a:cxnLst/>
              <a:rect l="l" t="t" r="r" b="b"/>
              <a:pathLst>
                <a:path w="3717290" h="212725">
                  <a:moveTo>
                    <a:pt x="212382" y="0"/>
                  </a:moveTo>
                  <a:lnTo>
                    <a:pt x="106197" y="0"/>
                  </a:lnTo>
                  <a:lnTo>
                    <a:pt x="0" y="0"/>
                  </a:lnTo>
                  <a:lnTo>
                    <a:pt x="0" y="106197"/>
                  </a:lnTo>
                  <a:lnTo>
                    <a:pt x="0" y="212394"/>
                  </a:lnTo>
                  <a:lnTo>
                    <a:pt x="106197" y="212394"/>
                  </a:lnTo>
                  <a:lnTo>
                    <a:pt x="212382" y="212394"/>
                  </a:lnTo>
                  <a:lnTo>
                    <a:pt x="212382" y="106197"/>
                  </a:lnTo>
                  <a:lnTo>
                    <a:pt x="212382" y="0"/>
                  </a:lnTo>
                  <a:close/>
                </a:path>
                <a:path w="3717290" h="212725">
                  <a:moveTo>
                    <a:pt x="530987" y="0"/>
                  </a:moveTo>
                  <a:lnTo>
                    <a:pt x="424802" y="0"/>
                  </a:lnTo>
                  <a:lnTo>
                    <a:pt x="318604" y="0"/>
                  </a:lnTo>
                  <a:lnTo>
                    <a:pt x="212407" y="0"/>
                  </a:lnTo>
                  <a:lnTo>
                    <a:pt x="212407" y="106197"/>
                  </a:lnTo>
                  <a:lnTo>
                    <a:pt x="212407" y="212394"/>
                  </a:lnTo>
                  <a:lnTo>
                    <a:pt x="318604" y="212394"/>
                  </a:lnTo>
                  <a:lnTo>
                    <a:pt x="424802" y="212394"/>
                  </a:lnTo>
                  <a:lnTo>
                    <a:pt x="530987" y="212394"/>
                  </a:lnTo>
                  <a:lnTo>
                    <a:pt x="530987" y="106197"/>
                  </a:lnTo>
                  <a:lnTo>
                    <a:pt x="530987" y="0"/>
                  </a:lnTo>
                  <a:close/>
                </a:path>
                <a:path w="3717290" h="212725">
                  <a:moveTo>
                    <a:pt x="849591" y="0"/>
                  </a:moveTo>
                  <a:lnTo>
                    <a:pt x="743407" y="0"/>
                  </a:lnTo>
                  <a:lnTo>
                    <a:pt x="637209" y="0"/>
                  </a:lnTo>
                  <a:lnTo>
                    <a:pt x="531012" y="0"/>
                  </a:lnTo>
                  <a:lnTo>
                    <a:pt x="531012" y="106197"/>
                  </a:lnTo>
                  <a:lnTo>
                    <a:pt x="531012" y="212394"/>
                  </a:lnTo>
                  <a:lnTo>
                    <a:pt x="637209" y="212394"/>
                  </a:lnTo>
                  <a:lnTo>
                    <a:pt x="743407" y="212394"/>
                  </a:lnTo>
                  <a:lnTo>
                    <a:pt x="849591" y="212394"/>
                  </a:lnTo>
                  <a:lnTo>
                    <a:pt x="849591" y="106197"/>
                  </a:lnTo>
                  <a:lnTo>
                    <a:pt x="849591" y="0"/>
                  </a:lnTo>
                  <a:close/>
                </a:path>
                <a:path w="3717290" h="212725">
                  <a:moveTo>
                    <a:pt x="1168196" y="0"/>
                  </a:moveTo>
                  <a:lnTo>
                    <a:pt x="1062012" y="0"/>
                  </a:lnTo>
                  <a:lnTo>
                    <a:pt x="955814" y="0"/>
                  </a:lnTo>
                  <a:lnTo>
                    <a:pt x="849617" y="0"/>
                  </a:lnTo>
                  <a:lnTo>
                    <a:pt x="849617" y="106197"/>
                  </a:lnTo>
                  <a:lnTo>
                    <a:pt x="849617" y="212394"/>
                  </a:lnTo>
                  <a:lnTo>
                    <a:pt x="955814" y="212394"/>
                  </a:lnTo>
                  <a:lnTo>
                    <a:pt x="1062012" y="212394"/>
                  </a:lnTo>
                  <a:lnTo>
                    <a:pt x="1168196" y="212394"/>
                  </a:lnTo>
                  <a:lnTo>
                    <a:pt x="1168196" y="106197"/>
                  </a:lnTo>
                  <a:lnTo>
                    <a:pt x="1168196" y="0"/>
                  </a:lnTo>
                  <a:close/>
                </a:path>
                <a:path w="3717290" h="212725">
                  <a:moveTo>
                    <a:pt x="1486814" y="0"/>
                  </a:moveTo>
                  <a:lnTo>
                    <a:pt x="1380617" y="0"/>
                  </a:lnTo>
                  <a:lnTo>
                    <a:pt x="1274419" y="0"/>
                  </a:lnTo>
                  <a:lnTo>
                    <a:pt x="1168222" y="0"/>
                  </a:lnTo>
                  <a:lnTo>
                    <a:pt x="1168222" y="106197"/>
                  </a:lnTo>
                  <a:lnTo>
                    <a:pt x="1168222" y="212394"/>
                  </a:lnTo>
                  <a:lnTo>
                    <a:pt x="1274419" y="212394"/>
                  </a:lnTo>
                  <a:lnTo>
                    <a:pt x="1380617" y="212394"/>
                  </a:lnTo>
                  <a:lnTo>
                    <a:pt x="1486814" y="212394"/>
                  </a:lnTo>
                  <a:lnTo>
                    <a:pt x="1486814" y="106197"/>
                  </a:lnTo>
                  <a:lnTo>
                    <a:pt x="1486814" y="0"/>
                  </a:lnTo>
                  <a:close/>
                </a:path>
                <a:path w="3717290" h="212725">
                  <a:moveTo>
                    <a:pt x="1699209" y="0"/>
                  </a:moveTo>
                  <a:lnTo>
                    <a:pt x="1593024" y="0"/>
                  </a:lnTo>
                  <a:lnTo>
                    <a:pt x="1486827" y="0"/>
                  </a:lnTo>
                  <a:lnTo>
                    <a:pt x="1486827" y="106197"/>
                  </a:lnTo>
                  <a:lnTo>
                    <a:pt x="1486827" y="212394"/>
                  </a:lnTo>
                  <a:lnTo>
                    <a:pt x="1593024" y="212394"/>
                  </a:lnTo>
                  <a:lnTo>
                    <a:pt x="1699209" y="212394"/>
                  </a:lnTo>
                  <a:lnTo>
                    <a:pt x="1699209" y="106197"/>
                  </a:lnTo>
                  <a:lnTo>
                    <a:pt x="1699209" y="0"/>
                  </a:lnTo>
                  <a:close/>
                </a:path>
                <a:path w="3717290" h="212725">
                  <a:moveTo>
                    <a:pt x="1805419" y="0"/>
                  </a:moveTo>
                  <a:lnTo>
                    <a:pt x="1699221" y="0"/>
                  </a:lnTo>
                  <a:lnTo>
                    <a:pt x="1699221" y="106197"/>
                  </a:lnTo>
                  <a:lnTo>
                    <a:pt x="1699221" y="212394"/>
                  </a:lnTo>
                  <a:lnTo>
                    <a:pt x="1805419" y="212394"/>
                  </a:lnTo>
                  <a:lnTo>
                    <a:pt x="1805419" y="106197"/>
                  </a:lnTo>
                  <a:lnTo>
                    <a:pt x="1805419" y="0"/>
                  </a:lnTo>
                  <a:close/>
                </a:path>
                <a:path w="3717290" h="212725">
                  <a:moveTo>
                    <a:pt x="2017814" y="0"/>
                  </a:moveTo>
                  <a:lnTo>
                    <a:pt x="1911629" y="0"/>
                  </a:lnTo>
                  <a:lnTo>
                    <a:pt x="1805432" y="0"/>
                  </a:lnTo>
                  <a:lnTo>
                    <a:pt x="1805432" y="106197"/>
                  </a:lnTo>
                  <a:lnTo>
                    <a:pt x="1805432" y="212394"/>
                  </a:lnTo>
                  <a:lnTo>
                    <a:pt x="1911629" y="212394"/>
                  </a:lnTo>
                  <a:lnTo>
                    <a:pt x="2017814" y="212394"/>
                  </a:lnTo>
                  <a:lnTo>
                    <a:pt x="2017814" y="106197"/>
                  </a:lnTo>
                  <a:lnTo>
                    <a:pt x="2017814" y="0"/>
                  </a:lnTo>
                  <a:close/>
                </a:path>
                <a:path w="3717290" h="212725">
                  <a:moveTo>
                    <a:pt x="2124024" y="0"/>
                  </a:moveTo>
                  <a:lnTo>
                    <a:pt x="2017826" y="0"/>
                  </a:lnTo>
                  <a:lnTo>
                    <a:pt x="2017826" y="106197"/>
                  </a:lnTo>
                  <a:lnTo>
                    <a:pt x="2017826" y="212394"/>
                  </a:lnTo>
                  <a:lnTo>
                    <a:pt x="2124024" y="212394"/>
                  </a:lnTo>
                  <a:lnTo>
                    <a:pt x="2124024" y="106197"/>
                  </a:lnTo>
                  <a:lnTo>
                    <a:pt x="2124024" y="0"/>
                  </a:lnTo>
                  <a:close/>
                </a:path>
                <a:path w="3717290" h="212725">
                  <a:moveTo>
                    <a:pt x="2442629" y="0"/>
                  </a:moveTo>
                  <a:lnTo>
                    <a:pt x="2336431" y="0"/>
                  </a:lnTo>
                  <a:lnTo>
                    <a:pt x="2230234" y="0"/>
                  </a:lnTo>
                  <a:lnTo>
                    <a:pt x="2124037" y="0"/>
                  </a:lnTo>
                  <a:lnTo>
                    <a:pt x="2124037" y="106197"/>
                  </a:lnTo>
                  <a:lnTo>
                    <a:pt x="2124037" y="212394"/>
                  </a:lnTo>
                  <a:lnTo>
                    <a:pt x="2230234" y="212394"/>
                  </a:lnTo>
                  <a:lnTo>
                    <a:pt x="2336431" y="212394"/>
                  </a:lnTo>
                  <a:lnTo>
                    <a:pt x="2442629" y="212394"/>
                  </a:lnTo>
                  <a:lnTo>
                    <a:pt x="2442629" y="106197"/>
                  </a:lnTo>
                  <a:lnTo>
                    <a:pt x="2442629" y="0"/>
                  </a:lnTo>
                  <a:close/>
                </a:path>
                <a:path w="3717290" h="212725">
                  <a:moveTo>
                    <a:pt x="2548826" y="0"/>
                  </a:moveTo>
                  <a:lnTo>
                    <a:pt x="2442641" y="0"/>
                  </a:lnTo>
                  <a:lnTo>
                    <a:pt x="2442641" y="106197"/>
                  </a:lnTo>
                  <a:lnTo>
                    <a:pt x="2442641" y="212394"/>
                  </a:lnTo>
                  <a:lnTo>
                    <a:pt x="2548826" y="212394"/>
                  </a:lnTo>
                  <a:lnTo>
                    <a:pt x="2548826" y="106197"/>
                  </a:lnTo>
                  <a:lnTo>
                    <a:pt x="2548826" y="0"/>
                  </a:lnTo>
                  <a:close/>
                </a:path>
                <a:path w="3717290" h="212725">
                  <a:moveTo>
                    <a:pt x="2761234" y="0"/>
                  </a:moveTo>
                  <a:lnTo>
                    <a:pt x="2655036" y="0"/>
                  </a:lnTo>
                  <a:lnTo>
                    <a:pt x="2548839" y="0"/>
                  </a:lnTo>
                  <a:lnTo>
                    <a:pt x="2548839" y="106197"/>
                  </a:lnTo>
                  <a:lnTo>
                    <a:pt x="2548839" y="212394"/>
                  </a:lnTo>
                  <a:lnTo>
                    <a:pt x="2655036" y="212394"/>
                  </a:lnTo>
                  <a:lnTo>
                    <a:pt x="2761234" y="212394"/>
                  </a:lnTo>
                  <a:lnTo>
                    <a:pt x="2761234" y="106197"/>
                  </a:lnTo>
                  <a:lnTo>
                    <a:pt x="2761234" y="0"/>
                  </a:lnTo>
                  <a:close/>
                </a:path>
                <a:path w="3717290" h="212725">
                  <a:moveTo>
                    <a:pt x="2867431" y="0"/>
                  </a:moveTo>
                  <a:lnTo>
                    <a:pt x="2761246" y="0"/>
                  </a:lnTo>
                  <a:lnTo>
                    <a:pt x="2761246" y="106197"/>
                  </a:lnTo>
                  <a:lnTo>
                    <a:pt x="2761246" y="212394"/>
                  </a:lnTo>
                  <a:lnTo>
                    <a:pt x="2867431" y="212394"/>
                  </a:lnTo>
                  <a:lnTo>
                    <a:pt x="2867431" y="106197"/>
                  </a:lnTo>
                  <a:lnTo>
                    <a:pt x="2867431" y="0"/>
                  </a:lnTo>
                  <a:close/>
                </a:path>
                <a:path w="3717290" h="212725">
                  <a:moveTo>
                    <a:pt x="3079839" y="0"/>
                  </a:moveTo>
                  <a:lnTo>
                    <a:pt x="2973641" y="0"/>
                  </a:lnTo>
                  <a:lnTo>
                    <a:pt x="2867444" y="0"/>
                  </a:lnTo>
                  <a:lnTo>
                    <a:pt x="2867444" y="106197"/>
                  </a:lnTo>
                  <a:lnTo>
                    <a:pt x="2867444" y="212394"/>
                  </a:lnTo>
                  <a:lnTo>
                    <a:pt x="2973641" y="212394"/>
                  </a:lnTo>
                  <a:lnTo>
                    <a:pt x="3079839" y="212394"/>
                  </a:lnTo>
                  <a:lnTo>
                    <a:pt x="3079839" y="106197"/>
                  </a:lnTo>
                  <a:lnTo>
                    <a:pt x="3079839" y="0"/>
                  </a:lnTo>
                  <a:close/>
                </a:path>
                <a:path w="3717290" h="212725">
                  <a:moveTo>
                    <a:pt x="3186036" y="0"/>
                  </a:moveTo>
                  <a:lnTo>
                    <a:pt x="3079851" y="0"/>
                  </a:lnTo>
                  <a:lnTo>
                    <a:pt x="3079851" y="106197"/>
                  </a:lnTo>
                  <a:lnTo>
                    <a:pt x="3079851" y="212394"/>
                  </a:lnTo>
                  <a:lnTo>
                    <a:pt x="3186036" y="212394"/>
                  </a:lnTo>
                  <a:lnTo>
                    <a:pt x="3186036" y="106197"/>
                  </a:lnTo>
                  <a:lnTo>
                    <a:pt x="3186036" y="0"/>
                  </a:lnTo>
                  <a:close/>
                </a:path>
                <a:path w="3717290" h="212725">
                  <a:moveTo>
                    <a:pt x="3398443" y="0"/>
                  </a:moveTo>
                  <a:lnTo>
                    <a:pt x="3292246" y="0"/>
                  </a:lnTo>
                  <a:lnTo>
                    <a:pt x="3186049" y="0"/>
                  </a:lnTo>
                  <a:lnTo>
                    <a:pt x="3186049" y="106197"/>
                  </a:lnTo>
                  <a:lnTo>
                    <a:pt x="3186049" y="212394"/>
                  </a:lnTo>
                  <a:lnTo>
                    <a:pt x="3292246" y="212394"/>
                  </a:lnTo>
                  <a:lnTo>
                    <a:pt x="3398443" y="212394"/>
                  </a:lnTo>
                  <a:lnTo>
                    <a:pt x="3398443" y="106197"/>
                  </a:lnTo>
                  <a:lnTo>
                    <a:pt x="3398443" y="0"/>
                  </a:lnTo>
                  <a:close/>
                </a:path>
                <a:path w="3717290" h="212725">
                  <a:moveTo>
                    <a:pt x="3717048" y="0"/>
                  </a:moveTo>
                  <a:lnTo>
                    <a:pt x="3610851" y="0"/>
                  </a:lnTo>
                  <a:lnTo>
                    <a:pt x="3504654" y="0"/>
                  </a:lnTo>
                  <a:lnTo>
                    <a:pt x="3398456" y="0"/>
                  </a:lnTo>
                  <a:lnTo>
                    <a:pt x="3398456" y="106197"/>
                  </a:lnTo>
                  <a:lnTo>
                    <a:pt x="3398456" y="212394"/>
                  </a:lnTo>
                  <a:lnTo>
                    <a:pt x="3504654" y="212394"/>
                  </a:lnTo>
                  <a:lnTo>
                    <a:pt x="3610851" y="212394"/>
                  </a:lnTo>
                  <a:lnTo>
                    <a:pt x="3717048" y="212394"/>
                  </a:lnTo>
                  <a:lnTo>
                    <a:pt x="3717048" y="106197"/>
                  </a:lnTo>
                  <a:lnTo>
                    <a:pt x="371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37283" y="301827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38802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38802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45003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45003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51204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51204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857405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857405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963608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963608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069809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69809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76011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76011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82213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82213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88415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88415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494616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494616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600818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600818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707019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707019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813221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813221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919422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919422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25625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025625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131826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131826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38027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238027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344230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344230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450431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450431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556632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556632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662835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662835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769036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769036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875237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875237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981440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981440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87641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087641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193843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193843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300044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300044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06246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406246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512448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512448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618649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618649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724850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724850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831052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831052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937254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937254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043457" y="30182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0043457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0149658" y="301828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437283" y="312447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538802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538802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645003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645003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751204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751204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857405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857405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963608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963608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069809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069809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76011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176011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282213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282213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388415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388415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494616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7494616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600818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600818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707019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707019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813221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813221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919422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919422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025625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025625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131826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131826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238027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238027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344230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344230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450431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450431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556632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556632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662835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662835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769036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769036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875237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875237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981440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981440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087641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087641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193843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193843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300044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300044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406246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406246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512448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512448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9618649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618649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724850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9724850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831052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831052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937254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937254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0043457" y="312447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0043457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0149658" y="312448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80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6437283" y="323068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538802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538802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645003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645003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751204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751204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857405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857405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963608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963608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7069809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7069809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176011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176011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282213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282213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388415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388415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494616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494616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600818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600818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707019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707019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813221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813221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7919422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919422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8025625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8025625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8131826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8131826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8238027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8238027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8344230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8344230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8450431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8450431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8556632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8556632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8662835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8662835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8769036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8769036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8875237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8875237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8981440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8981440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9087641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9087641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9193843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9193843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9300044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9300044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406246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406246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9512448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9512448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618649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618649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724850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724850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9831052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9831052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9937254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9937254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0043457" y="323068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0043457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0149658" y="323068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6437283" y="333688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538802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538802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6645003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6645003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6751204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6751204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6857405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6857405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6963608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6963608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7069809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069809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7176011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7176011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7282213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7282213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7388415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7388415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7494616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7494616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600818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7600818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7707019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7707019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7813221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7813221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919422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7919422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8025625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8025625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8131826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8131826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8238027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8238027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8344230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8344230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8450431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8450431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8556632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8556632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8662835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8662835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8769036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8769036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8875237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8875237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8981440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8981440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9087641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9087641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9193843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9193843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9300044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9300044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9406246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9406246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9512448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9512448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9618649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9618649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9724850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9724850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9831052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9831052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9937254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9937254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0043457" y="333688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0043457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0149658" y="333688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437283" y="344308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538802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538802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645003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645003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751204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751204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857405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857405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963608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963608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069809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7069809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76011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176011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282213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7282213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7388415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7388415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494616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494616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600818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600818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7707019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7707019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7813221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7813221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919422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919422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8025625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8025625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8131826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8131826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8238027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8238027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8344230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8344230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8450431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8450431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8556632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8556632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8662835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8662835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8769036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8769036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8875237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8875237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8981440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8981440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9087641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9087641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9193843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9193843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9300044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9300044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9406246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9406246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9512448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9512448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9618649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9618649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9724850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9724850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9831052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9831052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9937254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9937254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0043457" y="344308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0043457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0149658" y="344308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6437283" y="3549285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6538802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6538802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6645003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6645003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6751204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6751204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6857405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6857405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6963608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6963608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7069809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7069809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7176011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7176011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7282213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7282213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7388415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7388415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7494616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7494616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7600818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7600818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7707019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7707019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7813221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7813221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7919422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7919422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8025625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8025625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8131826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8131826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8238027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8238027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8344230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8344230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8450431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8450431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8556632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8556632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8662835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8662835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8769036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8769036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8875237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8875237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8981440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8981440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9087641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9087641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9193843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9193843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9300044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9300044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9406246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9406246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9512448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9512448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9618649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9618649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9724850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9724850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9831052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9831052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9937254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9937254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0043457" y="354928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0043457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0149658" y="354928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6437283" y="365548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6538802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6538802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6645003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6645003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6751204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6751204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6857405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6857405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6963608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6963608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069809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069809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176011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76011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282213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282213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388415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388415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494616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494616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600818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600818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707019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707019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813221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813221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919422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919422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8025625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8025625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8131826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8131826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8238027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8238027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8344230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8344230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8450431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8450431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8556632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8556632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8662835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8662835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8769036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8769036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8875237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8875237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8981440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8981440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9087641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9087641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9193843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9193843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9300044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9300044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9406246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9406246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9512448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9512448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9618649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9618649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9724850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9724850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9831052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9831052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9937254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9937254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0043457" y="365548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0043457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0149658" y="365549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6437283" y="376168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6538802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6538802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6645003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6645003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6751204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6751204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6857405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6857405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6963608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6963608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069809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069809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76011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76011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82213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82213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388415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388415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494616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494616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600818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600818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707019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707019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813221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813221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919422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919422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8025625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8025625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8131826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8131826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8238027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8238027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8344230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8344230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8450431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8450431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8556632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8556632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8662835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8662835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8769036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8769036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8875237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8875237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8981440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8981440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9087641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9087641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9193843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9193843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9300044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9300044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9406246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9406246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9512448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9512448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9618649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9618649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9724850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9724850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9831052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9831052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9937254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9937254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0043457" y="376168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0043457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0149658" y="376169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6437283" y="386789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6538802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6538802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6645003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6645003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6751204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6751204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6857405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6857405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6963608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6963608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069809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069809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176011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76011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282213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82213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388415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388415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494616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494616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600818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600818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707019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707019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813221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813221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919422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919422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8025625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8025625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8131826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8131826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8238027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8238027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8344230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8344230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8450431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8450431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8556632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8556632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8662835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8662835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8769036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8769036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8875237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8875237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8981440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8981440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9087641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9087641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9193843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9193843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9300044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9300044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9406246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9406246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9512448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9512448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9618649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9618649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9724850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9724850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9831052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9831052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9937254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9937254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0043457" y="386789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0043457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10149658" y="386789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6437283" y="397409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6538802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6538802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6645003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6645003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6751204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6751204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6857405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6857405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6963608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6963608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7069809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7069809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7176011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7176011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7282213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7282213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7388415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7388415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7494616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7494616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7600818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7600818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7707019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7707019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7813221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7813221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7919422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7919422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8025625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8025625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8131826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8131826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8238027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8238027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8344230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8344230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8450431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8450431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8556632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8556632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8662835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8662835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8769036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8769036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8875237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8875237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8981440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8981440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9087641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9087641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9193843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9193843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9300044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9300044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9406246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9406246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9512448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9512448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9618649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9618649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9724850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9724850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9831052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9831052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9937254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9937254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10043457" y="397409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10043457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0149658" y="397409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6437283" y="408029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6538802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6538802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6645003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6645003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6751204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6751204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6857405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6857405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6963608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6963608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7069809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7069809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7176011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7176011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7282213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7282213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7388415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7388415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7494616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7494616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7600818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7600818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7707019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7707019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7813221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7813221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7919422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7919422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8025625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8025625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8131826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8131826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8238027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8238027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8344230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8344230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8450431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8450431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8556632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8556632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8662835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8662835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8769036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8769036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8875237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8875237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8981440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8981440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9087641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9087641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9193843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9193843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9300044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9300044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9406246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9406246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9512448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9512448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9618649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9618649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9724850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9724850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9831052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9831052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9937254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9937254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10043457" y="408029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10043457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10149658" y="408029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6437283" y="4186495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6538802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6538802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6645003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6645003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6751204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6751204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6857405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6857405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6963608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6963608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7069809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7069809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7176011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7176011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7282213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7282213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7388415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7388415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7494616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7494616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7600818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7600818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7707019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7707019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7813221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7813221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7919422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7919422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8025625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8025625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8131826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8131826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8238027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8238027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8344230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8344230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8450431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8450431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8556632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8556632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8662835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8662835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8769036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8769036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8875237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8875237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8981440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8981440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9087641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9087641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9193843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9193843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9300044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9300044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9406246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9406246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9512448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9512448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9618649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9618649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9724850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9724850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9831052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9831052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9937254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9937254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0043457" y="418649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0043457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0149658" y="418649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6437283" y="429269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6538802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6538802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6645003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6645003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6751204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6751204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6857405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6857405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6963608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6963608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7069809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7069809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7176011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7176011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7282213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7282213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7388415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7388415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7494616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7494616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7600818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7600818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7707019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7707019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7813221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7813221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7919422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7919422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8025625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8025625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8131826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8131826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8238027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8238027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8344230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8344230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8450431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8450431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8556632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8556632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8662835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8662835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8769036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8769036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8875237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8875237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8981440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8981440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9087641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9087641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9193843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9193843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9300044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9300044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9406246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9406246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9512448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9512448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9618649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9618649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9724850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9724850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9831052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9831052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9937254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9937254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0043457" y="429269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0043457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10149658" y="429270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6437283" y="439889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6538802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6538802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6645003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6645003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6751204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6751204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6857405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6857405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6963608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6963608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7069809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7069809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7176011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7176011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7282213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7282213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7388415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7388415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7494616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7494616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7600818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7600818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7707019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7707019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7813221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7813221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7919422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7919422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8025625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8025625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8131826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8131826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8238027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8238027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8344230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8344230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8450431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8450431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8556632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8556632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8662835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8662835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8769036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8769036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8875237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8875237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8981440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8981440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9087641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9087641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9193843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9193843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9300044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9300044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9406246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9406246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9512448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9512448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9618649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9618649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9724850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9724850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9831052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9831052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9937254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9937254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10043457" y="439889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10043457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0149658" y="439890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6437283" y="450510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6538802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6538802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6645003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6645003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6751204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6751204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6857405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6857405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6963608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6963608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7069809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7069809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7176011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7176011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7282213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7282213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7388415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7388415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7494616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7494616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7600818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7600818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7707019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7707019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7813221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7813221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7919422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7919422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8025625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8025625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8131826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8131826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8238027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8238027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8344230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8344230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8450431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8450431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8556632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8556632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8662835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8662835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8769036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8769036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8875237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8875237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8981440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8981440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9087641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9087641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9193843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9193843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9300044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9300044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9406246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9406246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9512448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9512448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9618649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9618649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9724850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9724850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9831052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9831052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9937254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9937254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10043457" y="450510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0043457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0149658" y="450510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6437283" y="461130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6538802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6538802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6645003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6645003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6751204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6751204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6857405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6857405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6963608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6963608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7069809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7069809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7176011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7176011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7282213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7282213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7388415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7388415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7494616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7494616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7600818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7600818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7707019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7707019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7813221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7813221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7919422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7919422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8025625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8025625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8131826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8131826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8238027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8238027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8344230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8344230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8450431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8450431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8556632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8556632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8662835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8662835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8769036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8769036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8875237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8875237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8981440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8981440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9087641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9087641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9193843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9193843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9300044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9300044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9406246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9406246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9512448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9512448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9618649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9618649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9724850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9724850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9831052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9831052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9937254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9937254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0043457" y="461130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0043457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0149658" y="461130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6437283" y="471750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6538802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6538802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6645003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6645003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6751204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6751204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6857405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6857405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6963608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6963608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7069809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7069809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7176011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7176011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7282213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7282213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7388415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7388415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7494616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7494616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7600818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7600818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7707019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7707019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7813221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7813221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7919422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7919422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8025625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8025625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8131826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8131826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8238027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8238027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8344230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8344230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8450431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8450431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8556632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8556632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8662835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8662835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8769036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8769036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8875237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8875237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8981440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8981440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9087641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9087641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9193843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9193843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9300044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9300044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9406246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9406246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9512448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9512448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9618649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9618649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9724850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9724850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9831052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9831052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9937254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9937254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10043457" y="471750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10043457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10149658" y="471750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6437283" y="482370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6538802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6538802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6645003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6645003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6751204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6751204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6857405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6857405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6963608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6963608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7069809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7069809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7176011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7176011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7282213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7282213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7388415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7388415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7494616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7494616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7600818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7600818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7707019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7707019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7813221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7813221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7919422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7919422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8025625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8025625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8131826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8131826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8238027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8238027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8344230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8344230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8450431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8450431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8556632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8556632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8662835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8662835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8769036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8769036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8875237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8875237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8981440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8981440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9087641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9087641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9193843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9193843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9300044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9300044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9406246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9406246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9512448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9512448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9618649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9618649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9724850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9724850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9831052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9831052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9937254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9937254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10043457" y="48237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10043457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10149658" y="482370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6437283" y="492990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6538802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6538802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6645003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6645003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6751204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6751204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6857405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6857405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6963608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6963608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7069809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7069809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7176011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7176011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7282213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7282213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7388415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7388415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7494616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7494616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7600818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7600818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7707019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7707019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7813221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7813221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7919422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7919422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8025625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8025625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8131826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8131826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8238027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8238027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8344230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8344230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8450431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8450431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8556632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8556632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8662835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8662835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8769036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8769036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8875237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8875237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8981440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8981440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9087641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9087641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9193843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9193843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9300044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9300044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9406246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9406246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9512448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9512448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9618649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9618649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9724850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9724850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9831052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9831052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9937254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9937254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10043457" y="492990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10043457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10149658" y="492991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6437283" y="503610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6538802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6538802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6645003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6645003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6751204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6751204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6857405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6857405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6963608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6963608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7069809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7069809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7176011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7176011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7282213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7282213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7388415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7388415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7494616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7494616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7600818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7600818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7707019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7707019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7813221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7813221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7919422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7919422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8025625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8025625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8131826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8131826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8238027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8238027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8344230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8344230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8450431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8450431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8556632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8556632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8662835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8662835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8769036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8769036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8875237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8875237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8981440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8981440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9087641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9087641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9193843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9193843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9300044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9300044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9406246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9406246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9512448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9512448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9618649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9618649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9724850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9724850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9831052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9831052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9937254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9937254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10043457" y="50361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10043457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10149658" y="503611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6437283" y="514230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6538802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6538802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6645003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6645003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6751204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6751204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6857405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6857405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6963608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6963608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7069809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7069809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7176011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7176011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7282213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7282213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7388415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7388415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7494616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7494616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7600818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7600818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7707019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7707019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7813221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7813221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7919422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7919422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8025625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8025625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8131826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8131826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8238027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8238027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8344230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8344230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8450431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8450431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8556632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8556632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8662835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8662835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8769036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8769036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8875237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8875237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8981440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8981440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9087641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9087641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9193843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9193843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9300044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9300044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9406246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9406246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9512448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9512448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9618649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9618649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9724850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9724850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9831052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9831052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9937254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9937254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10043457" y="51423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10043457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10149658" y="5142313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6437283" y="524851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6538802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6538802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6645003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6645003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6751204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6751204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6857405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6857405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6963608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6963608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7069809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7069809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7176011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7176011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7282213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7282213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7388415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7388415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7494616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7494616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7600818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7600818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7707019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7707019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7813221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7813221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7919422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7919422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8025625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8025625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8131826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8131826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8238027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8238027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8344230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8344230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8450431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8450431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8556632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8556632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8662835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8662835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8769036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8769036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8875237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8875237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8981440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8981440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9087641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9087641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9193843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9193843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9300044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9300044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9406246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9406246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9512448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9512448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9618649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9618649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9724850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9724850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9831052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9831052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9937254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9937254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10043457" y="524851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10043457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10149658" y="524851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6437283" y="535471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6538802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6538802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6645003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6645003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6751204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6751204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6857405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6857405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6963608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6963608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7069809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7069809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7176011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7176011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7282213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7282213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7388415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7388415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7494616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7494616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7600818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7600818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7707019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7707019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7813221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7813221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7919422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7919422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8025625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8025625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8131826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8131826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8238027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8238027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8344230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8344230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8450431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8450431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8556632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8556632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8662835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8662835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8769036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8769036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8875237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8875237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8981440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8981440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9087641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9087641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9193843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9193843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9300044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9300044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9406246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9406246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9512448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9512448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9618649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9618649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9724850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9724850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9831052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9831052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9937254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9937254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10043457" y="535471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10043457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10149658" y="535471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6437283" y="546091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6538802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6538802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6645003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6645003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6751204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6751204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6857405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6857405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6963608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6963608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7069809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7069809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7176011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7176011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7282213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7282213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7388415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7388415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7494616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7494616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7600818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7600818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7707019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7707019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7813221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7813221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7919422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7919422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8025625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8025625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8131826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8131826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8238027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8238027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8344230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8344230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8450431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8450431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8556632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8556632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8662835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8662835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8769036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8769036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8875237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8875237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8981440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8981440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9087641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9087641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9193843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9193843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9300044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9300044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9406246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9406246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9512448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9512448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9618649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9618649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9724850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9724850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9831052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9831052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9937254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9937254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10043457" y="546091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10043457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10149658" y="546091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6437283" y="556711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6538802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6538802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6645003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6645003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6751204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6751204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6857405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6857405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6963608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6963608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7069809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7069809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7176011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7176011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7282213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7282213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7388415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7388415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7494616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7494616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7600818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7600818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7707019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7707019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7813221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7813221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7919422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7919422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8025625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8025625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8131826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8131826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8238027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8238027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8344230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8344230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8450431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8450431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8556632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8556632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8662835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8662835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8769036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8769036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8875237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8875237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8981440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8981440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9087641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9087641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9193843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9193843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9300044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9300044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9406246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9406246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9512448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9512448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9618649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9618649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9724850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9724850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9831052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9831052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9937254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9937254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10043457" y="556711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10043457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10149658" y="5567121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6437283" y="567331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6538802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6538802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6645003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6645003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6751204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6751204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6857405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6857405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6963608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6963608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7069809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7069809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7176011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7176011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7282213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7282213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7388415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7388415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7494616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7494616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7600818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7600818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7707019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7707019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7813221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7813221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7919422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7919422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8025625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8025625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8131826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8131826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8238027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8238027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8344230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8344230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8450431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8450431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8556632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8556632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8662835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8662835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8769036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8769036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8875237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8875237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8981440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8981440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9087641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9087641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9193843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9193843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9300044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9300044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9406246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9406246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9512448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9512448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9618649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9618649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9724850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9724850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9831052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9831052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9937254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9937254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10043457" y="567331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10043457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10149658" y="567332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6437283" y="577951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6538802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6538802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6645003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6645003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6751204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6751204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6857405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6857405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6963608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6963608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7069809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7069809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7176011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7176011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7282213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7282213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7388415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7388415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7494616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7494616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7600818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7600818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7707019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7707019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7813221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7813221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7919422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7919422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8025625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8025625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8131826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8131826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8238027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8238027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8344230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8344230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8450431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8450431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8556632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8556632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8662835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8662835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8769036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8769036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8875237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8875237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8981440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8981440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9087641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9087641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9193843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9193843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9300044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9300044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9406246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9406246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9512448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9512448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9618649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9618649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9724850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9724850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9831052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9831052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9937254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9937254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10043457" y="577951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10043457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10149658" y="577952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6437283" y="588572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6538802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6538802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6645003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6645003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6751204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6751204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6857405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6857405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6963608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6963608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7069809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7069809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7176011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7176011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7282213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7282213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7388415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7388415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7494616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7494616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7600818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7600818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7707019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7707019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7813221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7813221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7919422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7919422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8025625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8025625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8131826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8131826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8238027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8238027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8344230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8344230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8450431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8450431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8556632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8556632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8662835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8662835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8769036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8769036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8875237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8875237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8981440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8981440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9087641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9087641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9193843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9193843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9300044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9300044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9406246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9406246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9512448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9512448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9618649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9618649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9724850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9724850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9831052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9831052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9937254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9937254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10043457" y="58857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10043457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10149658" y="588572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6437283" y="599192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6538802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6538802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6645003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6645003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6751204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6751204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6857405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6857405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6963608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6963608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7069809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7069809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7176011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7176011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7282213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7282213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7388415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7388415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7494616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7494616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7600818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7600818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7707019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7707019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7813221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7813221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7919422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7919422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8025625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8025625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8131826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8131826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8238027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8238027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8344230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8344230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8450431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8450431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8556632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8556632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8662835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8662835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8769036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8769036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8875237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8875237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8981440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8981440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9087641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9087641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9193843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9193843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9300044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9300044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9406246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9406246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9512448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9512448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9618649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9618649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9724850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9724850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9831052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9831052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9937254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9937254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10043457" y="599192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10043457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10149658" y="5991927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6437283" y="609812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6538802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6538802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6645003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6645003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6751204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6751204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6857405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6857405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6963608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6963608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7069809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7069809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7176011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7176011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7282213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7282213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7388415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7388415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7494616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7494616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7600818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7600818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7707019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7707019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7813221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7813221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7919422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7919422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8025625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8025625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8131826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8131826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8238027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8238027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8344230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8344230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8450431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8450431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8556632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8556632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8662835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8662835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8769036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8769036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8875237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8875237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8981440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8981440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9087641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9087641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9193843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9193843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9300044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9300044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9406246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9406246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9512448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9512448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9618649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9618649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9724850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9724850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9831052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9831052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9937254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9937254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10043457" y="609812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10043457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10149658" y="6098129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6437283" y="620432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6538802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6538802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6645003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6645003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6751204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6751204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6857405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6857405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6963608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6963608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7069809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7069809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7176011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7176011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7282213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7282213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7388415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7388415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7494616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7494616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7600818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7600818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7707019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7707019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7813221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7813221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7919422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7919422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8025625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8025625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8131826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8131826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8238027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8238027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8344230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8344230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8450431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8450431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8556632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8556632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8662835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8662835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8769036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8769036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8875237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8875237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8981440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8981440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9087641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9087641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9193843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9193843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9300044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9300044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9406246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9406246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9512448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9512448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9618649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9618649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9724850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9724850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9831052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9831052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9937254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9937254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10043457" y="620432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10043457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10149658" y="6204330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6437283" y="631052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6538802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6538802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6645003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6645003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6751204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6751204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6857405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6857405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6963608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6963608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7069809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7069809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7176011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7176011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7282213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7282213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7388415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7388415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7494616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7494616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7600818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7600818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7707019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7707019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7813221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7813221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7919422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7919422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8025625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8025625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8131826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8131826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8238027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8238027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8344230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8344230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8450431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8450431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8556632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8556632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8662835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8662835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8769036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8769036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8875237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8875237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8981440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8981440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9087641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9087641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9193843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9193843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9300044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9300044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9406246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9406246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9512448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9512448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9618649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9618649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9724850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9724850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9831052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9831052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9937254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9937254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10043457" y="631052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10043457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10149658" y="6310532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6437283" y="641672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6538802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6538802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6645003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6645003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6751204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6751204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6857405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6857405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6963608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6963608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7069809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7069809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7176011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7176011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7282213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7282213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7388415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7388415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7494616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7494616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7600818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7600818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7707019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7707019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7813221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7813221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7919422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7919422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8025625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8025625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8131826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8131826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8238027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8238027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8344230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8344230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8450431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8450431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8556632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8556632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8662835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8662835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8769036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8769036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8875237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8875237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8981440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8981440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9087641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9087641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9193843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9193843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9300044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9300044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9406246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9406246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9512448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9512448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9618649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9618649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9724850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9724850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9831052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9831052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9937254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9937254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10043457" y="641672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10043457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10149658" y="641673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6437283" y="652293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6538802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6538802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6645003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6645003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6751204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6751204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6857405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6857405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6963608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6963608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7069809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7069809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7176011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7176011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7282213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7282213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7388415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7388415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7494616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7494616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7600818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7600818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7707019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7707019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7813221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7813221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7919422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7919422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8025625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8025625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8131826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8131826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8238027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8238027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8344230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8344230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8450431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8450431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8556632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8556632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8662835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8662835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8769036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8769036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8875237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8875237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8981440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8981440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9087641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9087641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9193843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9193843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9300044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9300044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9406246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9406246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9512448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9512448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9618649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9618649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9724850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9724850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9831052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9831052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9937254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9937254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10043457" y="652293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10043457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10149658" y="6522935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10619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6437283" y="662913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523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6538802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6538802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6645003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6645003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6751204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6751204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6857405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6857405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6963608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6963608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7069809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7069809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7176011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7176011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7282213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7282213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7388415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7388415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7494616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7494616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7600818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7600818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7707019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7707019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7813221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7813221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7919422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7919422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8025625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8025625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8131826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8131826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8238027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8238027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8344230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8344230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8450431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8450431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8556632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8556632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8662835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8662835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8769036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8769036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8875237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8875237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8981440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8981440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9087641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9087641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9193843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9193843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9300044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9300044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9406246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9406246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9512448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9512448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9618649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9618649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9724850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9724850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9831052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9831052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9937254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9937254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10043457" y="6629133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10043457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10149658" y="66291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6446512" y="301827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6434937" y="301594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80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6548456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6536449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6538802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6536449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6654657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6642659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6645003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6642659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6760859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6748856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6751204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6748856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6867061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6855054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6857405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6855054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6973262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6961264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6963608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6961264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7079465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7067461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7069809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7067461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7185666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717365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7176011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717365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7291867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7279869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7282213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7279869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7398068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7386066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7388415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7386066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 descr=""/>
            <p:cNvSpPr/>
            <p:nvPr/>
          </p:nvSpPr>
          <p:spPr>
            <a:xfrm>
              <a:off x="7504271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 descr=""/>
            <p:cNvSpPr/>
            <p:nvPr/>
          </p:nvSpPr>
          <p:spPr>
            <a:xfrm>
              <a:off x="749226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 descr=""/>
            <p:cNvSpPr/>
            <p:nvPr/>
          </p:nvSpPr>
          <p:spPr>
            <a:xfrm>
              <a:off x="7494616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 descr=""/>
            <p:cNvSpPr/>
            <p:nvPr/>
          </p:nvSpPr>
          <p:spPr>
            <a:xfrm>
              <a:off x="749226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2" name="object 2512" descr=""/>
            <p:cNvSpPr/>
            <p:nvPr/>
          </p:nvSpPr>
          <p:spPr>
            <a:xfrm>
              <a:off x="7610472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3" name="object 2513" descr=""/>
            <p:cNvSpPr/>
            <p:nvPr/>
          </p:nvSpPr>
          <p:spPr>
            <a:xfrm>
              <a:off x="759847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4" name="object 2514" descr=""/>
            <p:cNvSpPr/>
            <p:nvPr/>
          </p:nvSpPr>
          <p:spPr>
            <a:xfrm>
              <a:off x="7600818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5" name="object 2515" descr=""/>
            <p:cNvSpPr/>
            <p:nvPr/>
          </p:nvSpPr>
          <p:spPr>
            <a:xfrm>
              <a:off x="759847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6" name="object 2516" descr=""/>
            <p:cNvSpPr/>
            <p:nvPr/>
          </p:nvSpPr>
          <p:spPr>
            <a:xfrm>
              <a:off x="7716675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7" name="object 2517" descr=""/>
            <p:cNvSpPr/>
            <p:nvPr/>
          </p:nvSpPr>
          <p:spPr>
            <a:xfrm>
              <a:off x="7704671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8" name="object 2518" descr=""/>
            <p:cNvSpPr/>
            <p:nvPr/>
          </p:nvSpPr>
          <p:spPr>
            <a:xfrm>
              <a:off x="7707019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9" name="object 2519" descr=""/>
            <p:cNvSpPr/>
            <p:nvPr/>
          </p:nvSpPr>
          <p:spPr>
            <a:xfrm>
              <a:off x="7704671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 descr=""/>
            <p:cNvSpPr/>
            <p:nvPr/>
          </p:nvSpPr>
          <p:spPr>
            <a:xfrm>
              <a:off x="7822876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 descr=""/>
            <p:cNvSpPr/>
            <p:nvPr/>
          </p:nvSpPr>
          <p:spPr>
            <a:xfrm>
              <a:off x="781086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2" name="object 2522" descr=""/>
            <p:cNvSpPr/>
            <p:nvPr/>
          </p:nvSpPr>
          <p:spPr>
            <a:xfrm>
              <a:off x="7813221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3" name="object 2523" descr=""/>
            <p:cNvSpPr/>
            <p:nvPr/>
          </p:nvSpPr>
          <p:spPr>
            <a:xfrm>
              <a:off x="781086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4" name="object 2524" descr=""/>
            <p:cNvSpPr/>
            <p:nvPr/>
          </p:nvSpPr>
          <p:spPr>
            <a:xfrm>
              <a:off x="7929078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5" name="object 2525" descr=""/>
            <p:cNvSpPr/>
            <p:nvPr/>
          </p:nvSpPr>
          <p:spPr>
            <a:xfrm>
              <a:off x="791707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6" name="object 2526" descr=""/>
            <p:cNvSpPr/>
            <p:nvPr/>
          </p:nvSpPr>
          <p:spPr>
            <a:xfrm>
              <a:off x="7919422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7" name="object 2527" descr=""/>
            <p:cNvSpPr/>
            <p:nvPr/>
          </p:nvSpPr>
          <p:spPr>
            <a:xfrm>
              <a:off x="791707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 descr=""/>
            <p:cNvSpPr/>
            <p:nvPr/>
          </p:nvSpPr>
          <p:spPr>
            <a:xfrm>
              <a:off x="8035279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 descr=""/>
            <p:cNvSpPr/>
            <p:nvPr/>
          </p:nvSpPr>
          <p:spPr>
            <a:xfrm>
              <a:off x="8023276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 descr=""/>
            <p:cNvSpPr/>
            <p:nvPr/>
          </p:nvSpPr>
          <p:spPr>
            <a:xfrm>
              <a:off x="8025625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 descr=""/>
            <p:cNvSpPr/>
            <p:nvPr/>
          </p:nvSpPr>
          <p:spPr>
            <a:xfrm>
              <a:off x="8023276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 descr=""/>
            <p:cNvSpPr/>
            <p:nvPr/>
          </p:nvSpPr>
          <p:spPr>
            <a:xfrm>
              <a:off x="8141481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 descr=""/>
            <p:cNvSpPr/>
            <p:nvPr/>
          </p:nvSpPr>
          <p:spPr>
            <a:xfrm>
              <a:off x="812947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 descr=""/>
            <p:cNvSpPr/>
            <p:nvPr/>
          </p:nvSpPr>
          <p:spPr>
            <a:xfrm>
              <a:off x="8131826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 descr=""/>
            <p:cNvSpPr/>
            <p:nvPr/>
          </p:nvSpPr>
          <p:spPr>
            <a:xfrm>
              <a:off x="812947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 descr=""/>
            <p:cNvSpPr/>
            <p:nvPr/>
          </p:nvSpPr>
          <p:spPr>
            <a:xfrm>
              <a:off x="8247682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 descr=""/>
            <p:cNvSpPr/>
            <p:nvPr/>
          </p:nvSpPr>
          <p:spPr>
            <a:xfrm>
              <a:off x="823568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 descr=""/>
            <p:cNvSpPr/>
            <p:nvPr/>
          </p:nvSpPr>
          <p:spPr>
            <a:xfrm>
              <a:off x="8238027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 descr=""/>
            <p:cNvSpPr/>
            <p:nvPr/>
          </p:nvSpPr>
          <p:spPr>
            <a:xfrm>
              <a:off x="823568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 descr=""/>
            <p:cNvSpPr/>
            <p:nvPr/>
          </p:nvSpPr>
          <p:spPr>
            <a:xfrm>
              <a:off x="8353884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 descr=""/>
            <p:cNvSpPr/>
            <p:nvPr/>
          </p:nvSpPr>
          <p:spPr>
            <a:xfrm>
              <a:off x="8341881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 descr=""/>
            <p:cNvSpPr/>
            <p:nvPr/>
          </p:nvSpPr>
          <p:spPr>
            <a:xfrm>
              <a:off x="8344230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3" name="object 2543" descr=""/>
            <p:cNvSpPr/>
            <p:nvPr/>
          </p:nvSpPr>
          <p:spPr>
            <a:xfrm>
              <a:off x="8341881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4" name="object 2544" descr=""/>
            <p:cNvSpPr/>
            <p:nvPr/>
          </p:nvSpPr>
          <p:spPr>
            <a:xfrm>
              <a:off x="8460086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 descr=""/>
            <p:cNvSpPr/>
            <p:nvPr/>
          </p:nvSpPr>
          <p:spPr>
            <a:xfrm>
              <a:off x="844807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 descr=""/>
            <p:cNvSpPr/>
            <p:nvPr/>
          </p:nvSpPr>
          <p:spPr>
            <a:xfrm>
              <a:off x="8450431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 descr=""/>
            <p:cNvSpPr/>
            <p:nvPr/>
          </p:nvSpPr>
          <p:spPr>
            <a:xfrm>
              <a:off x="844807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8" name="object 2548" descr=""/>
            <p:cNvSpPr/>
            <p:nvPr/>
          </p:nvSpPr>
          <p:spPr>
            <a:xfrm>
              <a:off x="8566288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 descr=""/>
            <p:cNvSpPr/>
            <p:nvPr/>
          </p:nvSpPr>
          <p:spPr>
            <a:xfrm>
              <a:off x="855428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0" name="object 2550" descr=""/>
            <p:cNvSpPr/>
            <p:nvPr/>
          </p:nvSpPr>
          <p:spPr>
            <a:xfrm>
              <a:off x="8556632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1" name="object 2551" descr=""/>
            <p:cNvSpPr/>
            <p:nvPr/>
          </p:nvSpPr>
          <p:spPr>
            <a:xfrm>
              <a:off x="855428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2" name="object 2552" descr=""/>
            <p:cNvSpPr/>
            <p:nvPr/>
          </p:nvSpPr>
          <p:spPr>
            <a:xfrm>
              <a:off x="8672489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3" name="object 2553" descr=""/>
            <p:cNvSpPr/>
            <p:nvPr/>
          </p:nvSpPr>
          <p:spPr>
            <a:xfrm>
              <a:off x="8660486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 descr=""/>
            <p:cNvSpPr/>
            <p:nvPr/>
          </p:nvSpPr>
          <p:spPr>
            <a:xfrm>
              <a:off x="8662835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5" name="object 2555" descr=""/>
            <p:cNvSpPr/>
            <p:nvPr/>
          </p:nvSpPr>
          <p:spPr>
            <a:xfrm>
              <a:off x="8660486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6" name="object 2556" descr=""/>
            <p:cNvSpPr/>
            <p:nvPr/>
          </p:nvSpPr>
          <p:spPr>
            <a:xfrm>
              <a:off x="8778690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 descr=""/>
            <p:cNvSpPr/>
            <p:nvPr/>
          </p:nvSpPr>
          <p:spPr>
            <a:xfrm>
              <a:off x="876668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 descr=""/>
            <p:cNvSpPr/>
            <p:nvPr/>
          </p:nvSpPr>
          <p:spPr>
            <a:xfrm>
              <a:off x="8769036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 descr=""/>
            <p:cNvSpPr/>
            <p:nvPr/>
          </p:nvSpPr>
          <p:spPr>
            <a:xfrm>
              <a:off x="876668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 descr=""/>
            <p:cNvSpPr/>
            <p:nvPr/>
          </p:nvSpPr>
          <p:spPr>
            <a:xfrm>
              <a:off x="8884892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1" name="object 2561" descr=""/>
            <p:cNvSpPr/>
            <p:nvPr/>
          </p:nvSpPr>
          <p:spPr>
            <a:xfrm>
              <a:off x="887289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2" name="object 2562" descr=""/>
            <p:cNvSpPr/>
            <p:nvPr/>
          </p:nvSpPr>
          <p:spPr>
            <a:xfrm>
              <a:off x="8875237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 descr=""/>
            <p:cNvSpPr/>
            <p:nvPr/>
          </p:nvSpPr>
          <p:spPr>
            <a:xfrm>
              <a:off x="887289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4" name="object 2564" descr=""/>
            <p:cNvSpPr/>
            <p:nvPr/>
          </p:nvSpPr>
          <p:spPr>
            <a:xfrm>
              <a:off x="8991094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5" name="object 2565" descr=""/>
            <p:cNvSpPr/>
            <p:nvPr/>
          </p:nvSpPr>
          <p:spPr>
            <a:xfrm>
              <a:off x="8979091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 descr=""/>
            <p:cNvSpPr/>
            <p:nvPr/>
          </p:nvSpPr>
          <p:spPr>
            <a:xfrm>
              <a:off x="8981440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7" name="object 2567" descr=""/>
            <p:cNvSpPr/>
            <p:nvPr/>
          </p:nvSpPr>
          <p:spPr>
            <a:xfrm>
              <a:off x="8979091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 descr=""/>
            <p:cNvSpPr/>
            <p:nvPr/>
          </p:nvSpPr>
          <p:spPr>
            <a:xfrm>
              <a:off x="9097295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 descr=""/>
            <p:cNvSpPr/>
            <p:nvPr/>
          </p:nvSpPr>
          <p:spPr>
            <a:xfrm>
              <a:off x="908528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 descr=""/>
            <p:cNvSpPr/>
            <p:nvPr/>
          </p:nvSpPr>
          <p:spPr>
            <a:xfrm>
              <a:off x="9087641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 descr=""/>
            <p:cNvSpPr/>
            <p:nvPr/>
          </p:nvSpPr>
          <p:spPr>
            <a:xfrm>
              <a:off x="908528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 descr=""/>
            <p:cNvSpPr/>
            <p:nvPr/>
          </p:nvSpPr>
          <p:spPr>
            <a:xfrm>
              <a:off x="9203498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 descr=""/>
            <p:cNvSpPr/>
            <p:nvPr/>
          </p:nvSpPr>
          <p:spPr>
            <a:xfrm>
              <a:off x="919149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 descr=""/>
            <p:cNvSpPr/>
            <p:nvPr/>
          </p:nvSpPr>
          <p:spPr>
            <a:xfrm>
              <a:off x="9193843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 descr=""/>
            <p:cNvSpPr/>
            <p:nvPr/>
          </p:nvSpPr>
          <p:spPr>
            <a:xfrm>
              <a:off x="919149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 descr=""/>
            <p:cNvSpPr/>
            <p:nvPr/>
          </p:nvSpPr>
          <p:spPr>
            <a:xfrm>
              <a:off x="9309699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 descr=""/>
            <p:cNvSpPr/>
            <p:nvPr/>
          </p:nvSpPr>
          <p:spPr>
            <a:xfrm>
              <a:off x="9297695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 descr=""/>
            <p:cNvSpPr/>
            <p:nvPr/>
          </p:nvSpPr>
          <p:spPr>
            <a:xfrm>
              <a:off x="9300044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 descr=""/>
            <p:cNvSpPr/>
            <p:nvPr/>
          </p:nvSpPr>
          <p:spPr>
            <a:xfrm>
              <a:off x="9297695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 descr=""/>
            <p:cNvSpPr/>
            <p:nvPr/>
          </p:nvSpPr>
          <p:spPr>
            <a:xfrm>
              <a:off x="9415900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 descr=""/>
            <p:cNvSpPr/>
            <p:nvPr/>
          </p:nvSpPr>
          <p:spPr>
            <a:xfrm>
              <a:off x="940389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 descr=""/>
            <p:cNvSpPr/>
            <p:nvPr/>
          </p:nvSpPr>
          <p:spPr>
            <a:xfrm>
              <a:off x="9406246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 descr=""/>
            <p:cNvSpPr/>
            <p:nvPr/>
          </p:nvSpPr>
          <p:spPr>
            <a:xfrm>
              <a:off x="940389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 descr=""/>
            <p:cNvSpPr/>
            <p:nvPr/>
          </p:nvSpPr>
          <p:spPr>
            <a:xfrm>
              <a:off x="9522103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 descr=""/>
            <p:cNvSpPr/>
            <p:nvPr/>
          </p:nvSpPr>
          <p:spPr>
            <a:xfrm>
              <a:off x="9510103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 descr=""/>
            <p:cNvSpPr/>
            <p:nvPr/>
          </p:nvSpPr>
          <p:spPr>
            <a:xfrm>
              <a:off x="9512448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 descr=""/>
            <p:cNvSpPr/>
            <p:nvPr/>
          </p:nvSpPr>
          <p:spPr>
            <a:xfrm>
              <a:off x="951010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 descr=""/>
            <p:cNvSpPr/>
            <p:nvPr/>
          </p:nvSpPr>
          <p:spPr>
            <a:xfrm>
              <a:off x="9628304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 descr=""/>
            <p:cNvSpPr/>
            <p:nvPr/>
          </p:nvSpPr>
          <p:spPr>
            <a:xfrm>
              <a:off x="9616300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 descr=""/>
            <p:cNvSpPr/>
            <p:nvPr/>
          </p:nvSpPr>
          <p:spPr>
            <a:xfrm>
              <a:off x="9618649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 descr=""/>
            <p:cNvSpPr/>
            <p:nvPr/>
          </p:nvSpPr>
          <p:spPr>
            <a:xfrm>
              <a:off x="9616300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 descr=""/>
            <p:cNvSpPr/>
            <p:nvPr/>
          </p:nvSpPr>
          <p:spPr>
            <a:xfrm>
              <a:off x="9734506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 descr=""/>
            <p:cNvSpPr/>
            <p:nvPr/>
          </p:nvSpPr>
          <p:spPr>
            <a:xfrm>
              <a:off x="972249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 descr=""/>
            <p:cNvSpPr/>
            <p:nvPr/>
          </p:nvSpPr>
          <p:spPr>
            <a:xfrm>
              <a:off x="9724850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 descr=""/>
            <p:cNvSpPr/>
            <p:nvPr/>
          </p:nvSpPr>
          <p:spPr>
            <a:xfrm>
              <a:off x="972249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 descr=""/>
            <p:cNvSpPr/>
            <p:nvPr/>
          </p:nvSpPr>
          <p:spPr>
            <a:xfrm>
              <a:off x="9840708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 descr=""/>
            <p:cNvSpPr/>
            <p:nvPr/>
          </p:nvSpPr>
          <p:spPr>
            <a:xfrm>
              <a:off x="9828708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 descr=""/>
            <p:cNvSpPr/>
            <p:nvPr/>
          </p:nvSpPr>
          <p:spPr>
            <a:xfrm>
              <a:off x="9831052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 descr=""/>
            <p:cNvSpPr/>
            <p:nvPr/>
          </p:nvSpPr>
          <p:spPr>
            <a:xfrm>
              <a:off x="9828708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 descr=""/>
            <p:cNvSpPr/>
            <p:nvPr/>
          </p:nvSpPr>
          <p:spPr>
            <a:xfrm>
              <a:off x="9946909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1" name="object 2601" descr=""/>
            <p:cNvSpPr/>
            <p:nvPr/>
          </p:nvSpPr>
          <p:spPr>
            <a:xfrm>
              <a:off x="9934905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2" name="object 2602" descr=""/>
            <p:cNvSpPr/>
            <p:nvPr/>
          </p:nvSpPr>
          <p:spPr>
            <a:xfrm>
              <a:off x="9937254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 descr=""/>
            <p:cNvSpPr/>
            <p:nvPr/>
          </p:nvSpPr>
          <p:spPr>
            <a:xfrm>
              <a:off x="9934905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4" name="object 2604" descr=""/>
            <p:cNvSpPr/>
            <p:nvPr/>
          </p:nvSpPr>
          <p:spPr>
            <a:xfrm>
              <a:off x="10053111" y="301827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5" name="object 2605" descr=""/>
            <p:cNvSpPr/>
            <p:nvPr/>
          </p:nvSpPr>
          <p:spPr>
            <a:xfrm>
              <a:off x="10041102" y="3015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6" name="object 2606" descr=""/>
            <p:cNvSpPr/>
            <p:nvPr/>
          </p:nvSpPr>
          <p:spPr>
            <a:xfrm>
              <a:off x="10043457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 descr=""/>
            <p:cNvSpPr/>
            <p:nvPr/>
          </p:nvSpPr>
          <p:spPr>
            <a:xfrm>
              <a:off x="10041102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8" name="object 2608" descr=""/>
            <p:cNvSpPr/>
            <p:nvPr/>
          </p:nvSpPr>
          <p:spPr>
            <a:xfrm>
              <a:off x="10149658" y="302310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9" name="object 2609" descr=""/>
            <p:cNvSpPr/>
            <p:nvPr/>
          </p:nvSpPr>
          <p:spPr>
            <a:xfrm>
              <a:off x="10147313" y="301594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0" name="object 2610" descr=""/>
            <p:cNvSpPr/>
            <p:nvPr/>
          </p:nvSpPr>
          <p:spPr>
            <a:xfrm>
              <a:off x="6446512" y="3124478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 descr=""/>
            <p:cNvSpPr/>
            <p:nvPr/>
          </p:nvSpPr>
          <p:spPr>
            <a:xfrm>
              <a:off x="6434937" y="312214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80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 descr=""/>
            <p:cNvSpPr/>
            <p:nvPr/>
          </p:nvSpPr>
          <p:spPr>
            <a:xfrm>
              <a:off x="6548456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 descr=""/>
            <p:cNvSpPr/>
            <p:nvPr/>
          </p:nvSpPr>
          <p:spPr>
            <a:xfrm>
              <a:off x="6536449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 descr=""/>
            <p:cNvSpPr/>
            <p:nvPr/>
          </p:nvSpPr>
          <p:spPr>
            <a:xfrm>
              <a:off x="6538802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 descr=""/>
            <p:cNvSpPr/>
            <p:nvPr/>
          </p:nvSpPr>
          <p:spPr>
            <a:xfrm>
              <a:off x="6536449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 descr=""/>
            <p:cNvSpPr/>
            <p:nvPr/>
          </p:nvSpPr>
          <p:spPr>
            <a:xfrm>
              <a:off x="6654657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 descr=""/>
            <p:cNvSpPr/>
            <p:nvPr/>
          </p:nvSpPr>
          <p:spPr>
            <a:xfrm>
              <a:off x="6642659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 descr=""/>
            <p:cNvSpPr/>
            <p:nvPr/>
          </p:nvSpPr>
          <p:spPr>
            <a:xfrm>
              <a:off x="6645003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 descr=""/>
            <p:cNvSpPr/>
            <p:nvPr/>
          </p:nvSpPr>
          <p:spPr>
            <a:xfrm>
              <a:off x="6642659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 descr=""/>
            <p:cNvSpPr/>
            <p:nvPr/>
          </p:nvSpPr>
          <p:spPr>
            <a:xfrm>
              <a:off x="6760859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 descr=""/>
            <p:cNvSpPr/>
            <p:nvPr/>
          </p:nvSpPr>
          <p:spPr>
            <a:xfrm>
              <a:off x="6748856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2" name="object 2622" descr=""/>
            <p:cNvSpPr/>
            <p:nvPr/>
          </p:nvSpPr>
          <p:spPr>
            <a:xfrm>
              <a:off x="6751204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 descr=""/>
            <p:cNvSpPr/>
            <p:nvPr/>
          </p:nvSpPr>
          <p:spPr>
            <a:xfrm>
              <a:off x="6748856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4" name="object 2624" descr=""/>
            <p:cNvSpPr/>
            <p:nvPr/>
          </p:nvSpPr>
          <p:spPr>
            <a:xfrm>
              <a:off x="6867061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5" name="object 2625" descr=""/>
            <p:cNvSpPr/>
            <p:nvPr/>
          </p:nvSpPr>
          <p:spPr>
            <a:xfrm>
              <a:off x="6855054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6" name="object 2626" descr=""/>
            <p:cNvSpPr/>
            <p:nvPr/>
          </p:nvSpPr>
          <p:spPr>
            <a:xfrm>
              <a:off x="6857405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7" name="object 2627" descr=""/>
            <p:cNvSpPr/>
            <p:nvPr/>
          </p:nvSpPr>
          <p:spPr>
            <a:xfrm>
              <a:off x="6855054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8" name="object 2628" descr=""/>
            <p:cNvSpPr/>
            <p:nvPr/>
          </p:nvSpPr>
          <p:spPr>
            <a:xfrm>
              <a:off x="6973262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9" name="object 2629" descr=""/>
            <p:cNvSpPr/>
            <p:nvPr/>
          </p:nvSpPr>
          <p:spPr>
            <a:xfrm>
              <a:off x="6961264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 descr=""/>
            <p:cNvSpPr/>
            <p:nvPr/>
          </p:nvSpPr>
          <p:spPr>
            <a:xfrm>
              <a:off x="6963608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 descr=""/>
            <p:cNvSpPr/>
            <p:nvPr/>
          </p:nvSpPr>
          <p:spPr>
            <a:xfrm>
              <a:off x="6961264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 descr=""/>
            <p:cNvSpPr/>
            <p:nvPr/>
          </p:nvSpPr>
          <p:spPr>
            <a:xfrm>
              <a:off x="7079465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 descr=""/>
            <p:cNvSpPr/>
            <p:nvPr/>
          </p:nvSpPr>
          <p:spPr>
            <a:xfrm>
              <a:off x="7067461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4" name="object 2634" descr=""/>
            <p:cNvSpPr/>
            <p:nvPr/>
          </p:nvSpPr>
          <p:spPr>
            <a:xfrm>
              <a:off x="7069809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5" name="object 2635" descr=""/>
            <p:cNvSpPr/>
            <p:nvPr/>
          </p:nvSpPr>
          <p:spPr>
            <a:xfrm>
              <a:off x="7067461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6" name="object 2636" descr=""/>
            <p:cNvSpPr/>
            <p:nvPr/>
          </p:nvSpPr>
          <p:spPr>
            <a:xfrm>
              <a:off x="7185666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7" name="object 2637" descr=""/>
            <p:cNvSpPr/>
            <p:nvPr/>
          </p:nvSpPr>
          <p:spPr>
            <a:xfrm>
              <a:off x="717365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8" name="object 2638" descr=""/>
            <p:cNvSpPr/>
            <p:nvPr/>
          </p:nvSpPr>
          <p:spPr>
            <a:xfrm>
              <a:off x="7176011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9" name="object 2639" descr=""/>
            <p:cNvSpPr/>
            <p:nvPr/>
          </p:nvSpPr>
          <p:spPr>
            <a:xfrm>
              <a:off x="717365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0" name="object 2640" descr=""/>
            <p:cNvSpPr/>
            <p:nvPr/>
          </p:nvSpPr>
          <p:spPr>
            <a:xfrm>
              <a:off x="7291867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1" name="object 2641" descr=""/>
            <p:cNvSpPr/>
            <p:nvPr/>
          </p:nvSpPr>
          <p:spPr>
            <a:xfrm>
              <a:off x="7279869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 descr=""/>
            <p:cNvSpPr/>
            <p:nvPr/>
          </p:nvSpPr>
          <p:spPr>
            <a:xfrm>
              <a:off x="7282213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3" name="object 2643" descr=""/>
            <p:cNvSpPr/>
            <p:nvPr/>
          </p:nvSpPr>
          <p:spPr>
            <a:xfrm>
              <a:off x="7279869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4" name="object 2644" descr=""/>
            <p:cNvSpPr/>
            <p:nvPr/>
          </p:nvSpPr>
          <p:spPr>
            <a:xfrm>
              <a:off x="7398068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5" name="object 2645" descr=""/>
            <p:cNvSpPr/>
            <p:nvPr/>
          </p:nvSpPr>
          <p:spPr>
            <a:xfrm>
              <a:off x="7386066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6" name="object 2646" descr=""/>
            <p:cNvSpPr/>
            <p:nvPr/>
          </p:nvSpPr>
          <p:spPr>
            <a:xfrm>
              <a:off x="7388415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7" name="object 2647" descr=""/>
            <p:cNvSpPr/>
            <p:nvPr/>
          </p:nvSpPr>
          <p:spPr>
            <a:xfrm>
              <a:off x="7386066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8" name="object 2648" descr=""/>
            <p:cNvSpPr/>
            <p:nvPr/>
          </p:nvSpPr>
          <p:spPr>
            <a:xfrm>
              <a:off x="7504271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9" name="object 2649" descr=""/>
            <p:cNvSpPr/>
            <p:nvPr/>
          </p:nvSpPr>
          <p:spPr>
            <a:xfrm>
              <a:off x="749226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0" name="object 2650" descr=""/>
            <p:cNvSpPr/>
            <p:nvPr/>
          </p:nvSpPr>
          <p:spPr>
            <a:xfrm>
              <a:off x="7494616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1" name="object 2651" descr=""/>
            <p:cNvSpPr/>
            <p:nvPr/>
          </p:nvSpPr>
          <p:spPr>
            <a:xfrm>
              <a:off x="749226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2" name="object 2652" descr=""/>
            <p:cNvSpPr/>
            <p:nvPr/>
          </p:nvSpPr>
          <p:spPr>
            <a:xfrm>
              <a:off x="7610472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3" name="object 2653" descr=""/>
            <p:cNvSpPr/>
            <p:nvPr/>
          </p:nvSpPr>
          <p:spPr>
            <a:xfrm>
              <a:off x="759847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4" name="object 2654" descr=""/>
            <p:cNvSpPr/>
            <p:nvPr/>
          </p:nvSpPr>
          <p:spPr>
            <a:xfrm>
              <a:off x="7600818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 descr=""/>
            <p:cNvSpPr/>
            <p:nvPr/>
          </p:nvSpPr>
          <p:spPr>
            <a:xfrm>
              <a:off x="759847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6" name="object 2656" descr=""/>
            <p:cNvSpPr/>
            <p:nvPr/>
          </p:nvSpPr>
          <p:spPr>
            <a:xfrm>
              <a:off x="7716675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7" name="object 2657" descr=""/>
            <p:cNvSpPr/>
            <p:nvPr/>
          </p:nvSpPr>
          <p:spPr>
            <a:xfrm>
              <a:off x="7704671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8" name="object 2658" descr=""/>
            <p:cNvSpPr/>
            <p:nvPr/>
          </p:nvSpPr>
          <p:spPr>
            <a:xfrm>
              <a:off x="7707019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9" name="object 2659" descr=""/>
            <p:cNvSpPr/>
            <p:nvPr/>
          </p:nvSpPr>
          <p:spPr>
            <a:xfrm>
              <a:off x="7704671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0" name="object 2660" descr=""/>
            <p:cNvSpPr/>
            <p:nvPr/>
          </p:nvSpPr>
          <p:spPr>
            <a:xfrm>
              <a:off x="7822876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1" name="object 2661" descr=""/>
            <p:cNvSpPr/>
            <p:nvPr/>
          </p:nvSpPr>
          <p:spPr>
            <a:xfrm>
              <a:off x="781086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 descr=""/>
            <p:cNvSpPr/>
            <p:nvPr/>
          </p:nvSpPr>
          <p:spPr>
            <a:xfrm>
              <a:off x="7813221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3" name="object 2663" descr=""/>
            <p:cNvSpPr/>
            <p:nvPr/>
          </p:nvSpPr>
          <p:spPr>
            <a:xfrm>
              <a:off x="781086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4" name="object 2664" descr=""/>
            <p:cNvSpPr/>
            <p:nvPr/>
          </p:nvSpPr>
          <p:spPr>
            <a:xfrm>
              <a:off x="7929078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5" name="object 2665" descr=""/>
            <p:cNvSpPr/>
            <p:nvPr/>
          </p:nvSpPr>
          <p:spPr>
            <a:xfrm>
              <a:off x="791707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6" name="object 2666" descr=""/>
            <p:cNvSpPr/>
            <p:nvPr/>
          </p:nvSpPr>
          <p:spPr>
            <a:xfrm>
              <a:off x="7919422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7" name="object 2667" descr=""/>
            <p:cNvSpPr/>
            <p:nvPr/>
          </p:nvSpPr>
          <p:spPr>
            <a:xfrm>
              <a:off x="791707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8" name="object 2668" descr=""/>
            <p:cNvSpPr/>
            <p:nvPr/>
          </p:nvSpPr>
          <p:spPr>
            <a:xfrm>
              <a:off x="8035279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9" name="object 2669" descr=""/>
            <p:cNvSpPr/>
            <p:nvPr/>
          </p:nvSpPr>
          <p:spPr>
            <a:xfrm>
              <a:off x="8023276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0" name="object 2670" descr=""/>
            <p:cNvSpPr/>
            <p:nvPr/>
          </p:nvSpPr>
          <p:spPr>
            <a:xfrm>
              <a:off x="8025625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 descr=""/>
            <p:cNvSpPr/>
            <p:nvPr/>
          </p:nvSpPr>
          <p:spPr>
            <a:xfrm>
              <a:off x="8023276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2" name="object 2672" descr=""/>
            <p:cNvSpPr/>
            <p:nvPr/>
          </p:nvSpPr>
          <p:spPr>
            <a:xfrm>
              <a:off x="8141481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3" name="object 2673" descr=""/>
            <p:cNvSpPr/>
            <p:nvPr/>
          </p:nvSpPr>
          <p:spPr>
            <a:xfrm>
              <a:off x="812947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4" name="object 2674" descr=""/>
            <p:cNvSpPr/>
            <p:nvPr/>
          </p:nvSpPr>
          <p:spPr>
            <a:xfrm>
              <a:off x="8131826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5" name="object 2675" descr=""/>
            <p:cNvSpPr/>
            <p:nvPr/>
          </p:nvSpPr>
          <p:spPr>
            <a:xfrm>
              <a:off x="812947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6" name="object 2676" descr=""/>
            <p:cNvSpPr/>
            <p:nvPr/>
          </p:nvSpPr>
          <p:spPr>
            <a:xfrm>
              <a:off x="8247682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7" name="object 2677" descr=""/>
            <p:cNvSpPr/>
            <p:nvPr/>
          </p:nvSpPr>
          <p:spPr>
            <a:xfrm>
              <a:off x="823568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8" name="object 2678" descr=""/>
            <p:cNvSpPr/>
            <p:nvPr/>
          </p:nvSpPr>
          <p:spPr>
            <a:xfrm>
              <a:off x="8238027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9" name="object 2679" descr=""/>
            <p:cNvSpPr/>
            <p:nvPr/>
          </p:nvSpPr>
          <p:spPr>
            <a:xfrm>
              <a:off x="823568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0" name="object 2680" descr=""/>
            <p:cNvSpPr/>
            <p:nvPr/>
          </p:nvSpPr>
          <p:spPr>
            <a:xfrm>
              <a:off x="8353884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1" name="object 2681" descr=""/>
            <p:cNvSpPr/>
            <p:nvPr/>
          </p:nvSpPr>
          <p:spPr>
            <a:xfrm>
              <a:off x="8341881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2" name="object 2682" descr=""/>
            <p:cNvSpPr/>
            <p:nvPr/>
          </p:nvSpPr>
          <p:spPr>
            <a:xfrm>
              <a:off x="8344230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3" name="object 2683" descr=""/>
            <p:cNvSpPr/>
            <p:nvPr/>
          </p:nvSpPr>
          <p:spPr>
            <a:xfrm>
              <a:off x="8341881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4" name="object 2684" descr=""/>
            <p:cNvSpPr/>
            <p:nvPr/>
          </p:nvSpPr>
          <p:spPr>
            <a:xfrm>
              <a:off x="8460086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 descr=""/>
            <p:cNvSpPr/>
            <p:nvPr/>
          </p:nvSpPr>
          <p:spPr>
            <a:xfrm>
              <a:off x="844807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 descr=""/>
            <p:cNvSpPr/>
            <p:nvPr/>
          </p:nvSpPr>
          <p:spPr>
            <a:xfrm>
              <a:off x="8450431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 descr=""/>
            <p:cNvSpPr/>
            <p:nvPr/>
          </p:nvSpPr>
          <p:spPr>
            <a:xfrm>
              <a:off x="844807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8" name="object 2688" descr=""/>
            <p:cNvSpPr/>
            <p:nvPr/>
          </p:nvSpPr>
          <p:spPr>
            <a:xfrm>
              <a:off x="8566288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9" name="object 2689" descr=""/>
            <p:cNvSpPr/>
            <p:nvPr/>
          </p:nvSpPr>
          <p:spPr>
            <a:xfrm>
              <a:off x="855428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0" name="object 2690" descr=""/>
            <p:cNvSpPr/>
            <p:nvPr/>
          </p:nvSpPr>
          <p:spPr>
            <a:xfrm>
              <a:off x="8556632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1" name="object 2691" descr=""/>
            <p:cNvSpPr/>
            <p:nvPr/>
          </p:nvSpPr>
          <p:spPr>
            <a:xfrm>
              <a:off x="855428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2" name="object 2692" descr=""/>
            <p:cNvSpPr/>
            <p:nvPr/>
          </p:nvSpPr>
          <p:spPr>
            <a:xfrm>
              <a:off x="8672489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3" name="object 2693" descr=""/>
            <p:cNvSpPr/>
            <p:nvPr/>
          </p:nvSpPr>
          <p:spPr>
            <a:xfrm>
              <a:off x="8660486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4" name="object 2694" descr=""/>
            <p:cNvSpPr/>
            <p:nvPr/>
          </p:nvSpPr>
          <p:spPr>
            <a:xfrm>
              <a:off x="8662835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5" name="object 2695" descr=""/>
            <p:cNvSpPr/>
            <p:nvPr/>
          </p:nvSpPr>
          <p:spPr>
            <a:xfrm>
              <a:off x="8660486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6" name="object 2696" descr=""/>
            <p:cNvSpPr/>
            <p:nvPr/>
          </p:nvSpPr>
          <p:spPr>
            <a:xfrm>
              <a:off x="8778690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7" name="object 2697" descr=""/>
            <p:cNvSpPr/>
            <p:nvPr/>
          </p:nvSpPr>
          <p:spPr>
            <a:xfrm>
              <a:off x="876668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8" name="object 2698" descr=""/>
            <p:cNvSpPr/>
            <p:nvPr/>
          </p:nvSpPr>
          <p:spPr>
            <a:xfrm>
              <a:off x="8769036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9" name="object 2699" descr=""/>
            <p:cNvSpPr/>
            <p:nvPr/>
          </p:nvSpPr>
          <p:spPr>
            <a:xfrm>
              <a:off x="876668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0" name="object 2700" descr=""/>
            <p:cNvSpPr/>
            <p:nvPr/>
          </p:nvSpPr>
          <p:spPr>
            <a:xfrm>
              <a:off x="8884892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1" name="object 2701" descr=""/>
            <p:cNvSpPr/>
            <p:nvPr/>
          </p:nvSpPr>
          <p:spPr>
            <a:xfrm>
              <a:off x="887289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 descr=""/>
            <p:cNvSpPr/>
            <p:nvPr/>
          </p:nvSpPr>
          <p:spPr>
            <a:xfrm>
              <a:off x="8875237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3" name="object 2703" descr=""/>
            <p:cNvSpPr/>
            <p:nvPr/>
          </p:nvSpPr>
          <p:spPr>
            <a:xfrm>
              <a:off x="887289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4" name="object 2704" descr=""/>
            <p:cNvSpPr/>
            <p:nvPr/>
          </p:nvSpPr>
          <p:spPr>
            <a:xfrm>
              <a:off x="8991094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5" name="object 2705" descr=""/>
            <p:cNvSpPr/>
            <p:nvPr/>
          </p:nvSpPr>
          <p:spPr>
            <a:xfrm>
              <a:off x="8979091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6" name="object 2706" descr=""/>
            <p:cNvSpPr/>
            <p:nvPr/>
          </p:nvSpPr>
          <p:spPr>
            <a:xfrm>
              <a:off x="8981440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7" name="object 2707" descr=""/>
            <p:cNvSpPr/>
            <p:nvPr/>
          </p:nvSpPr>
          <p:spPr>
            <a:xfrm>
              <a:off x="8979091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8" name="object 2708" descr=""/>
            <p:cNvSpPr/>
            <p:nvPr/>
          </p:nvSpPr>
          <p:spPr>
            <a:xfrm>
              <a:off x="9097295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9" name="object 2709" descr=""/>
            <p:cNvSpPr/>
            <p:nvPr/>
          </p:nvSpPr>
          <p:spPr>
            <a:xfrm>
              <a:off x="908528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 descr=""/>
            <p:cNvSpPr/>
            <p:nvPr/>
          </p:nvSpPr>
          <p:spPr>
            <a:xfrm>
              <a:off x="9087641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 descr=""/>
            <p:cNvSpPr/>
            <p:nvPr/>
          </p:nvSpPr>
          <p:spPr>
            <a:xfrm>
              <a:off x="908528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 descr=""/>
            <p:cNvSpPr/>
            <p:nvPr/>
          </p:nvSpPr>
          <p:spPr>
            <a:xfrm>
              <a:off x="9203498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 descr=""/>
            <p:cNvSpPr/>
            <p:nvPr/>
          </p:nvSpPr>
          <p:spPr>
            <a:xfrm>
              <a:off x="919149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4" name="object 2714" descr=""/>
            <p:cNvSpPr/>
            <p:nvPr/>
          </p:nvSpPr>
          <p:spPr>
            <a:xfrm>
              <a:off x="9193843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5" name="object 2715" descr=""/>
            <p:cNvSpPr/>
            <p:nvPr/>
          </p:nvSpPr>
          <p:spPr>
            <a:xfrm>
              <a:off x="919149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6" name="object 2716" descr=""/>
            <p:cNvSpPr/>
            <p:nvPr/>
          </p:nvSpPr>
          <p:spPr>
            <a:xfrm>
              <a:off x="9309699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7" name="object 2717" descr=""/>
            <p:cNvSpPr/>
            <p:nvPr/>
          </p:nvSpPr>
          <p:spPr>
            <a:xfrm>
              <a:off x="9297695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 descr=""/>
            <p:cNvSpPr/>
            <p:nvPr/>
          </p:nvSpPr>
          <p:spPr>
            <a:xfrm>
              <a:off x="9300044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9" name="object 2719" descr=""/>
            <p:cNvSpPr/>
            <p:nvPr/>
          </p:nvSpPr>
          <p:spPr>
            <a:xfrm>
              <a:off x="9297695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0" name="object 2720" descr=""/>
            <p:cNvSpPr/>
            <p:nvPr/>
          </p:nvSpPr>
          <p:spPr>
            <a:xfrm>
              <a:off x="9415900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1" name="object 2721" descr=""/>
            <p:cNvSpPr/>
            <p:nvPr/>
          </p:nvSpPr>
          <p:spPr>
            <a:xfrm>
              <a:off x="940389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2" name="object 2722" descr=""/>
            <p:cNvSpPr/>
            <p:nvPr/>
          </p:nvSpPr>
          <p:spPr>
            <a:xfrm>
              <a:off x="9406246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 descr=""/>
            <p:cNvSpPr/>
            <p:nvPr/>
          </p:nvSpPr>
          <p:spPr>
            <a:xfrm>
              <a:off x="940389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 descr=""/>
            <p:cNvSpPr/>
            <p:nvPr/>
          </p:nvSpPr>
          <p:spPr>
            <a:xfrm>
              <a:off x="9522103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5" name="object 2725" descr=""/>
            <p:cNvSpPr/>
            <p:nvPr/>
          </p:nvSpPr>
          <p:spPr>
            <a:xfrm>
              <a:off x="9510103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6" name="object 2726" descr=""/>
            <p:cNvSpPr/>
            <p:nvPr/>
          </p:nvSpPr>
          <p:spPr>
            <a:xfrm>
              <a:off x="9512448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 descr=""/>
            <p:cNvSpPr/>
            <p:nvPr/>
          </p:nvSpPr>
          <p:spPr>
            <a:xfrm>
              <a:off x="951010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8" name="object 2728" descr=""/>
            <p:cNvSpPr/>
            <p:nvPr/>
          </p:nvSpPr>
          <p:spPr>
            <a:xfrm>
              <a:off x="9628304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9" name="object 2729" descr=""/>
            <p:cNvSpPr/>
            <p:nvPr/>
          </p:nvSpPr>
          <p:spPr>
            <a:xfrm>
              <a:off x="9616300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0" name="object 2730" descr=""/>
            <p:cNvSpPr/>
            <p:nvPr/>
          </p:nvSpPr>
          <p:spPr>
            <a:xfrm>
              <a:off x="9618649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1" name="object 2731" descr=""/>
            <p:cNvSpPr/>
            <p:nvPr/>
          </p:nvSpPr>
          <p:spPr>
            <a:xfrm>
              <a:off x="9616300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 descr=""/>
            <p:cNvSpPr/>
            <p:nvPr/>
          </p:nvSpPr>
          <p:spPr>
            <a:xfrm>
              <a:off x="9734506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 descr=""/>
            <p:cNvSpPr/>
            <p:nvPr/>
          </p:nvSpPr>
          <p:spPr>
            <a:xfrm>
              <a:off x="972249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 descr=""/>
            <p:cNvSpPr/>
            <p:nvPr/>
          </p:nvSpPr>
          <p:spPr>
            <a:xfrm>
              <a:off x="9724850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 descr=""/>
            <p:cNvSpPr/>
            <p:nvPr/>
          </p:nvSpPr>
          <p:spPr>
            <a:xfrm>
              <a:off x="972249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 descr=""/>
            <p:cNvSpPr/>
            <p:nvPr/>
          </p:nvSpPr>
          <p:spPr>
            <a:xfrm>
              <a:off x="9840708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 descr=""/>
            <p:cNvSpPr/>
            <p:nvPr/>
          </p:nvSpPr>
          <p:spPr>
            <a:xfrm>
              <a:off x="9828708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 descr=""/>
            <p:cNvSpPr/>
            <p:nvPr/>
          </p:nvSpPr>
          <p:spPr>
            <a:xfrm>
              <a:off x="9831052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 descr=""/>
            <p:cNvSpPr/>
            <p:nvPr/>
          </p:nvSpPr>
          <p:spPr>
            <a:xfrm>
              <a:off x="9828708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 descr=""/>
            <p:cNvSpPr/>
            <p:nvPr/>
          </p:nvSpPr>
          <p:spPr>
            <a:xfrm>
              <a:off x="9946909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 descr=""/>
            <p:cNvSpPr/>
            <p:nvPr/>
          </p:nvSpPr>
          <p:spPr>
            <a:xfrm>
              <a:off x="9934905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 descr=""/>
            <p:cNvSpPr/>
            <p:nvPr/>
          </p:nvSpPr>
          <p:spPr>
            <a:xfrm>
              <a:off x="9937254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 descr=""/>
            <p:cNvSpPr/>
            <p:nvPr/>
          </p:nvSpPr>
          <p:spPr>
            <a:xfrm>
              <a:off x="9934905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 descr=""/>
            <p:cNvSpPr/>
            <p:nvPr/>
          </p:nvSpPr>
          <p:spPr>
            <a:xfrm>
              <a:off x="10053111" y="312447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 descr=""/>
            <p:cNvSpPr/>
            <p:nvPr/>
          </p:nvSpPr>
          <p:spPr>
            <a:xfrm>
              <a:off x="10041102" y="312214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80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 descr=""/>
            <p:cNvSpPr/>
            <p:nvPr/>
          </p:nvSpPr>
          <p:spPr>
            <a:xfrm>
              <a:off x="10043457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7" name="object 2747" descr=""/>
            <p:cNvSpPr/>
            <p:nvPr/>
          </p:nvSpPr>
          <p:spPr>
            <a:xfrm>
              <a:off x="10041102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8" name="object 2748" descr=""/>
            <p:cNvSpPr/>
            <p:nvPr/>
          </p:nvSpPr>
          <p:spPr>
            <a:xfrm>
              <a:off x="10149658" y="312930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 descr=""/>
            <p:cNvSpPr/>
            <p:nvPr/>
          </p:nvSpPr>
          <p:spPr>
            <a:xfrm>
              <a:off x="10147313" y="312214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 descr=""/>
            <p:cNvSpPr/>
            <p:nvPr/>
          </p:nvSpPr>
          <p:spPr>
            <a:xfrm>
              <a:off x="6446512" y="323068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 descr=""/>
            <p:cNvSpPr/>
            <p:nvPr/>
          </p:nvSpPr>
          <p:spPr>
            <a:xfrm>
              <a:off x="6434937" y="322833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80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 descr=""/>
            <p:cNvSpPr/>
            <p:nvPr/>
          </p:nvSpPr>
          <p:spPr>
            <a:xfrm>
              <a:off x="6548456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 descr=""/>
            <p:cNvSpPr/>
            <p:nvPr/>
          </p:nvSpPr>
          <p:spPr>
            <a:xfrm>
              <a:off x="6536449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 descr=""/>
            <p:cNvSpPr/>
            <p:nvPr/>
          </p:nvSpPr>
          <p:spPr>
            <a:xfrm>
              <a:off x="6538802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 descr=""/>
            <p:cNvSpPr/>
            <p:nvPr/>
          </p:nvSpPr>
          <p:spPr>
            <a:xfrm>
              <a:off x="6536449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 descr=""/>
            <p:cNvSpPr/>
            <p:nvPr/>
          </p:nvSpPr>
          <p:spPr>
            <a:xfrm>
              <a:off x="6654657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 descr=""/>
            <p:cNvSpPr/>
            <p:nvPr/>
          </p:nvSpPr>
          <p:spPr>
            <a:xfrm>
              <a:off x="6642659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 descr=""/>
            <p:cNvSpPr/>
            <p:nvPr/>
          </p:nvSpPr>
          <p:spPr>
            <a:xfrm>
              <a:off x="6645003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 descr=""/>
            <p:cNvSpPr/>
            <p:nvPr/>
          </p:nvSpPr>
          <p:spPr>
            <a:xfrm>
              <a:off x="6642659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 descr=""/>
            <p:cNvSpPr/>
            <p:nvPr/>
          </p:nvSpPr>
          <p:spPr>
            <a:xfrm>
              <a:off x="6760859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 descr=""/>
            <p:cNvSpPr/>
            <p:nvPr/>
          </p:nvSpPr>
          <p:spPr>
            <a:xfrm>
              <a:off x="6748856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2" name="object 2762" descr=""/>
            <p:cNvSpPr/>
            <p:nvPr/>
          </p:nvSpPr>
          <p:spPr>
            <a:xfrm>
              <a:off x="6751204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3" name="object 2763" descr=""/>
            <p:cNvSpPr/>
            <p:nvPr/>
          </p:nvSpPr>
          <p:spPr>
            <a:xfrm>
              <a:off x="6748856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 descr=""/>
            <p:cNvSpPr/>
            <p:nvPr/>
          </p:nvSpPr>
          <p:spPr>
            <a:xfrm>
              <a:off x="6867061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 descr=""/>
            <p:cNvSpPr/>
            <p:nvPr/>
          </p:nvSpPr>
          <p:spPr>
            <a:xfrm>
              <a:off x="6855054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 descr=""/>
            <p:cNvSpPr/>
            <p:nvPr/>
          </p:nvSpPr>
          <p:spPr>
            <a:xfrm>
              <a:off x="6857405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 descr=""/>
            <p:cNvSpPr/>
            <p:nvPr/>
          </p:nvSpPr>
          <p:spPr>
            <a:xfrm>
              <a:off x="6855054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 descr=""/>
            <p:cNvSpPr/>
            <p:nvPr/>
          </p:nvSpPr>
          <p:spPr>
            <a:xfrm>
              <a:off x="6973262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 descr=""/>
            <p:cNvSpPr/>
            <p:nvPr/>
          </p:nvSpPr>
          <p:spPr>
            <a:xfrm>
              <a:off x="6961264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 descr=""/>
            <p:cNvSpPr/>
            <p:nvPr/>
          </p:nvSpPr>
          <p:spPr>
            <a:xfrm>
              <a:off x="6963608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 descr=""/>
            <p:cNvSpPr/>
            <p:nvPr/>
          </p:nvSpPr>
          <p:spPr>
            <a:xfrm>
              <a:off x="6961264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 descr=""/>
            <p:cNvSpPr/>
            <p:nvPr/>
          </p:nvSpPr>
          <p:spPr>
            <a:xfrm>
              <a:off x="7079465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 descr=""/>
            <p:cNvSpPr/>
            <p:nvPr/>
          </p:nvSpPr>
          <p:spPr>
            <a:xfrm>
              <a:off x="7067461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 descr=""/>
            <p:cNvSpPr/>
            <p:nvPr/>
          </p:nvSpPr>
          <p:spPr>
            <a:xfrm>
              <a:off x="7069809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 descr=""/>
            <p:cNvSpPr/>
            <p:nvPr/>
          </p:nvSpPr>
          <p:spPr>
            <a:xfrm>
              <a:off x="7067461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 descr=""/>
            <p:cNvSpPr/>
            <p:nvPr/>
          </p:nvSpPr>
          <p:spPr>
            <a:xfrm>
              <a:off x="7185666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 descr=""/>
            <p:cNvSpPr/>
            <p:nvPr/>
          </p:nvSpPr>
          <p:spPr>
            <a:xfrm>
              <a:off x="717365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 descr=""/>
            <p:cNvSpPr/>
            <p:nvPr/>
          </p:nvSpPr>
          <p:spPr>
            <a:xfrm>
              <a:off x="7176011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 descr=""/>
            <p:cNvSpPr/>
            <p:nvPr/>
          </p:nvSpPr>
          <p:spPr>
            <a:xfrm>
              <a:off x="717365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 descr=""/>
            <p:cNvSpPr/>
            <p:nvPr/>
          </p:nvSpPr>
          <p:spPr>
            <a:xfrm>
              <a:off x="7291867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 descr=""/>
            <p:cNvSpPr/>
            <p:nvPr/>
          </p:nvSpPr>
          <p:spPr>
            <a:xfrm>
              <a:off x="7279869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 descr=""/>
            <p:cNvSpPr/>
            <p:nvPr/>
          </p:nvSpPr>
          <p:spPr>
            <a:xfrm>
              <a:off x="7282213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3" name="object 2783" descr=""/>
            <p:cNvSpPr/>
            <p:nvPr/>
          </p:nvSpPr>
          <p:spPr>
            <a:xfrm>
              <a:off x="7279869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 descr=""/>
            <p:cNvSpPr/>
            <p:nvPr/>
          </p:nvSpPr>
          <p:spPr>
            <a:xfrm>
              <a:off x="7398068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 descr=""/>
            <p:cNvSpPr/>
            <p:nvPr/>
          </p:nvSpPr>
          <p:spPr>
            <a:xfrm>
              <a:off x="7386066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 descr=""/>
            <p:cNvSpPr/>
            <p:nvPr/>
          </p:nvSpPr>
          <p:spPr>
            <a:xfrm>
              <a:off x="7388415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 descr=""/>
            <p:cNvSpPr/>
            <p:nvPr/>
          </p:nvSpPr>
          <p:spPr>
            <a:xfrm>
              <a:off x="7386066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8" name="object 2788" descr=""/>
            <p:cNvSpPr/>
            <p:nvPr/>
          </p:nvSpPr>
          <p:spPr>
            <a:xfrm>
              <a:off x="7504271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9" name="object 2789" descr=""/>
            <p:cNvSpPr/>
            <p:nvPr/>
          </p:nvSpPr>
          <p:spPr>
            <a:xfrm>
              <a:off x="749226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 descr=""/>
            <p:cNvSpPr/>
            <p:nvPr/>
          </p:nvSpPr>
          <p:spPr>
            <a:xfrm>
              <a:off x="7494616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 descr=""/>
            <p:cNvSpPr/>
            <p:nvPr/>
          </p:nvSpPr>
          <p:spPr>
            <a:xfrm>
              <a:off x="749226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 descr=""/>
            <p:cNvSpPr/>
            <p:nvPr/>
          </p:nvSpPr>
          <p:spPr>
            <a:xfrm>
              <a:off x="7610472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 descr=""/>
            <p:cNvSpPr/>
            <p:nvPr/>
          </p:nvSpPr>
          <p:spPr>
            <a:xfrm>
              <a:off x="759847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 descr=""/>
            <p:cNvSpPr/>
            <p:nvPr/>
          </p:nvSpPr>
          <p:spPr>
            <a:xfrm>
              <a:off x="7600818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 descr=""/>
            <p:cNvSpPr/>
            <p:nvPr/>
          </p:nvSpPr>
          <p:spPr>
            <a:xfrm>
              <a:off x="759847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 descr=""/>
            <p:cNvSpPr/>
            <p:nvPr/>
          </p:nvSpPr>
          <p:spPr>
            <a:xfrm>
              <a:off x="7716675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 descr=""/>
            <p:cNvSpPr/>
            <p:nvPr/>
          </p:nvSpPr>
          <p:spPr>
            <a:xfrm>
              <a:off x="7704671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 descr=""/>
            <p:cNvSpPr/>
            <p:nvPr/>
          </p:nvSpPr>
          <p:spPr>
            <a:xfrm>
              <a:off x="7707019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 descr=""/>
            <p:cNvSpPr/>
            <p:nvPr/>
          </p:nvSpPr>
          <p:spPr>
            <a:xfrm>
              <a:off x="7704671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 descr=""/>
            <p:cNvSpPr/>
            <p:nvPr/>
          </p:nvSpPr>
          <p:spPr>
            <a:xfrm>
              <a:off x="7822876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 descr=""/>
            <p:cNvSpPr/>
            <p:nvPr/>
          </p:nvSpPr>
          <p:spPr>
            <a:xfrm>
              <a:off x="781086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 descr=""/>
            <p:cNvSpPr/>
            <p:nvPr/>
          </p:nvSpPr>
          <p:spPr>
            <a:xfrm>
              <a:off x="7813221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 descr=""/>
            <p:cNvSpPr/>
            <p:nvPr/>
          </p:nvSpPr>
          <p:spPr>
            <a:xfrm>
              <a:off x="781086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 descr=""/>
            <p:cNvSpPr/>
            <p:nvPr/>
          </p:nvSpPr>
          <p:spPr>
            <a:xfrm>
              <a:off x="7929078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 descr=""/>
            <p:cNvSpPr/>
            <p:nvPr/>
          </p:nvSpPr>
          <p:spPr>
            <a:xfrm>
              <a:off x="791707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6" name="object 2806" descr=""/>
            <p:cNvSpPr/>
            <p:nvPr/>
          </p:nvSpPr>
          <p:spPr>
            <a:xfrm>
              <a:off x="7919422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7" name="object 2807" descr=""/>
            <p:cNvSpPr/>
            <p:nvPr/>
          </p:nvSpPr>
          <p:spPr>
            <a:xfrm>
              <a:off x="791707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 descr=""/>
            <p:cNvSpPr/>
            <p:nvPr/>
          </p:nvSpPr>
          <p:spPr>
            <a:xfrm>
              <a:off x="8035279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 descr=""/>
            <p:cNvSpPr/>
            <p:nvPr/>
          </p:nvSpPr>
          <p:spPr>
            <a:xfrm>
              <a:off x="8023276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 descr=""/>
            <p:cNvSpPr/>
            <p:nvPr/>
          </p:nvSpPr>
          <p:spPr>
            <a:xfrm>
              <a:off x="8025625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 descr=""/>
            <p:cNvSpPr/>
            <p:nvPr/>
          </p:nvSpPr>
          <p:spPr>
            <a:xfrm>
              <a:off x="8023276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2" name="object 2812" descr=""/>
            <p:cNvSpPr/>
            <p:nvPr/>
          </p:nvSpPr>
          <p:spPr>
            <a:xfrm>
              <a:off x="8141481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3" name="object 2813" descr=""/>
            <p:cNvSpPr/>
            <p:nvPr/>
          </p:nvSpPr>
          <p:spPr>
            <a:xfrm>
              <a:off x="812947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 descr=""/>
            <p:cNvSpPr/>
            <p:nvPr/>
          </p:nvSpPr>
          <p:spPr>
            <a:xfrm>
              <a:off x="8131826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 descr=""/>
            <p:cNvSpPr/>
            <p:nvPr/>
          </p:nvSpPr>
          <p:spPr>
            <a:xfrm>
              <a:off x="812947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 descr=""/>
            <p:cNvSpPr/>
            <p:nvPr/>
          </p:nvSpPr>
          <p:spPr>
            <a:xfrm>
              <a:off x="8247682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 descr=""/>
            <p:cNvSpPr/>
            <p:nvPr/>
          </p:nvSpPr>
          <p:spPr>
            <a:xfrm>
              <a:off x="823568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8" name="object 2818" descr=""/>
            <p:cNvSpPr/>
            <p:nvPr/>
          </p:nvSpPr>
          <p:spPr>
            <a:xfrm>
              <a:off x="8238027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9" name="object 2819" descr=""/>
            <p:cNvSpPr/>
            <p:nvPr/>
          </p:nvSpPr>
          <p:spPr>
            <a:xfrm>
              <a:off x="823568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 descr=""/>
            <p:cNvSpPr/>
            <p:nvPr/>
          </p:nvSpPr>
          <p:spPr>
            <a:xfrm>
              <a:off x="8353884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 descr=""/>
            <p:cNvSpPr/>
            <p:nvPr/>
          </p:nvSpPr>
          <p:spPr>
            <a:xfrm>
              <a:off x="8341881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 descr=""/>
            <p:cNvSpPr/>
            <p:nvPr/>
          </p:nvSpPr>
          <p:spPr>
            <a:xfrm>
              <a:off x="8344230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 descr=""/>
            <p:cNvSpPr/>
            <p:nvPr/>
          </p:nvSpPr>
          <p:spPr>
            <a:xfrm>
              <a:off x="8341881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4" name="object 2824" descr=""/>
            <p:cNvSpPr/>
            <p:nvPr/>
          </p:nvSpPr>
          <p:spPr>
            <a:xfrm>
              <a:off x="8460086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 descr=""/>
            <p:cNvSpPr/>
            <p:nvPr/>
          </p:nvSpPr>
          <p:spPr>
            <a:xfrm>
              <a:off x="844807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 descr=""/>
            <p:cNvSpPr/>
            <p:nvPr/>
          </p:nvSpPr>
          <p:spPr>
            <a:xfrm>
              <a:off x="8450431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 descr=""/>
            <p:cNvSpPr/>
            <p:nvPr/>
          </p:nvSpPr>
          <p:spPr>
            <a:xfrm>
              <a:off x="844807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 descr=""/>
            <p:cNvSpPr/>
            <p:nvPr/>
          </p:nvSpPr>
          <p:spPr>
            <a:xfrm>
              <a:off x="8566288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 descr=""/>
            <p:cNvSpPr/>
            <p:nvPr/>
          </p:nvSpPr>
          <p:spPr>
            <a:xfrm>
              <a:off x="855428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 descr=""/>
            <p:cNvSpPr/>
            <p:nvPr/>
          </p:nvSpPr>
          <p:spPr>
            <a:xfrm>
              <a:off x="8556632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 descr=""/>
            <p:cNvSpPr/>
            <p:nvPr/>
          </p:nvSpPr>
          <p:spPr>
            <a:xfrm>
              <a:off x="855428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 descr=""/>
            <p:cNvSpPr/>
            <p:nvPr/>
          </p:nvSpPr>
          <p:spPr>
            <a:xfrm>
              <a:off x="8672489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 descr=""/>
            <p:cNvSpPr/>
            <p:nvPr/>
          </p:nvSpPr>
          <p:spPr>
            <a:xfrm>
              <a:off x="8660486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 descr=""/>
            <p:cNvSpPr/>
            <p:nvPr/>
          </p:nvSpPr>
          <p:spPr>
            <a:xfrm>
              <a:off x="8662835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 descr=""/>
            <p:cNvSpPr/>
            <p:nvPr/>
          </p:nvSpPr>
          <p:spPr>
            <a:xfrm>
              <a:off x="8660486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 descr=""/>
            <p:cNvSpPr/>
            <p:nvPr/>
          </p:nvSpPr>
          <p:spPr>
            <a:xfrm>
              <a:off x="8778690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 descr=""/>
            <p:cNvSpPr/>
            <p:nvPr/>
          </p:nvSpPr>
          <p:spPr>
            <a:xfrm>
              <a:off x="876668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8" name="object 2838" descr=""/>
            <p:cNvSpPr/>
            <p:nvPr/>
          </p:nvSpPr>
          <p:spPr>
            <a:xfrm>
              <a:off x="8769036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 descr=""/>
            <p:cNvSpPr/>
            <p:nvPr/>
          </p:nvSpPr>
          <p:spPr>
            <a:xfrm>
              <a:off x="876668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 descr=""/>
            <p:cNvSpPr/>
            <p:nvPr/>
          </p:nvSpPr>
          <p:spPr>
            <a:xfrm>
              <a:off x="8884892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 descr=""/>
            <p:cNvSpPr/>
            <p:nvPr/>
          </p:nvSpPr>
          <p:spPr>
            <a:xfrm>
              <a:off x="887289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 descr=""/>
            <p:cNvSpPr/>
            <p:nvPr/>
          </p:nvSpPr>
          <p:spPr>
            <a:xfrm>
              <a:off x="8875237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 descr=""/>
            <p:cNvSpPr/>
            <p:nvPr/>
          </p:nvSpPr>
          <p:spPr>
            <a:xfrm>
              <a:off x="887289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 descr=""/>
            <p:cNvSpPr/>
            <p:nvPr/>
          </p:nvSpPr>
          <p:spPr>
            <a:xfrm>
              <a:off x="8991094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5" name="object 2845" descr=""/>
            <p:cNvSpPr/>
            <p:nvPr/>
          </p:nvSpPr>
          <p:spPr>
            <a:xfrm>
              <a:off x="8979091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 descr=""/>
            <p:cNvSpPr/>
            <p:nvPr/>
          </p:nvSpPr>
          <p:spPr>
            <a:xfrm>
              <a:off x="8981440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 descr=""/>
            <p:cNvSpPr/>
            <p:nvPr/>
          </p:nvSpPr>
          <p:spPr>
            <a:xfrm>
              <a:off x="8979091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 descr=""/>
            <p:cNvSpPr/>
            <p:nvPr/>
          </p:nvSpPr>
          <p:spPr>
            <a:xfrm>
              <a:off x="9097295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 descr=""/>
            <p:cNvSpPr/>
            <p:nvPr/>
          </p:nvSpPr>
          <p:spPr>
            <a:xfrm>
              <a:off x="908528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 descr=""/>
            <p:cNvSpPr/>
            <p:nvPr/>
          </p:nvSpPr>
          <p:spPr>
            <a:xfrm>
              <a:off x="9087641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 descr=""/>
            <p:cNvSpPr/>
            <p:nvPr/>
          </p:nvSpPr>
          <p:spPr>
            <a:xfrm>
              <a:off x="908528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 descr=""/>
            <p:cNvSpPr/>
            <p:nvPr/>
          </p:nvSpPr>
          <p:spPr>
            <a:xfrm>
              <a:off x="9203498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3" name="object 2853" descr=""/>
            <p:cNvSpPr/>
            <p:nvPr/>
          </p:nvSpPr>
          <p:spPr>
            <a:xfrm>
              <a:off x="919149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 descr=""/>
            <p:cNvSpPr/>
            <p:nvPr/>
          </p:nvSpPr>
          <p:spPr>
            <a:xfrm>
              <a:off x="9193843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 descr=""/>
            <p:cNvSpPr/>
            <p:nvPr/>
          </p:nvSpPr>
          <p:spPr>
            <a:xfrm>
              <a:off x="919149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 descr=""/>
            <p:cNvSpPr/>
            <p:nvPr/>
          </p:nvSpPr>
          <p:spPr>
            <a:xfrm>
              <a:off x="9309699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 descr=""/>
            <p:cNvSpPr/>
            <p:nvPr/>
          </p:nvSpPr>
          <p:spPr>
            <a:xfrm>
              <a:off x="9297695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8" name="object 2858" descr=""/>
            <p:cNvSpPr/>
            <p:nvPr/>
          </p:nvSpPr>
          <p:spPr>
            <a:xfrm>
              <a:off x="9300044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9" name="object 2859" descr=""/>
            <p:cNvSpPr/>
            <p:nvPr/>
          </p:nvSpPr>
          <p:spPr>
            <a:xfrm>
              <a:off x="9297695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 descr=""/>
            <p:cNvSpPr/>
            <p:nvPr/>
          </p:nvSpPr>
          <p:spPr>
            <a:xfrm>
              <a:off x="9415900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1" name="object 2861" descr=""/>
            <p:cNvSpPr/>
            <p:nvPr/>
          </p:nvSpPr>
          <p:spPr>
            <a:xfrm>
              <a:off x="940389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2" name="object 2862" descr=""/>
            <p:cNvSpPr/>
            <p:nvPr/>
          </p:nvSpPr>
          <p:spPr>
            <a:xfrm>
              <a:off x="9406246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 descr=""/>
            <p:cNvSpPr/>
            <p:nvPr/>
          </p:nvSpPr>
          <p:spPr>
            <a:xfrm>
              <a:off x="940389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 descr=""/>
            <p:cNvSpPr/>
            <p:nvPr/>
          </p:nvSpPr>
          <p:spPr>
            <a:xfrm>
              <a:off x="9522103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 descr=""/>
            <p:cNvSpPr/>
            <p:nvPr/>
          </p:nvSpPr>
          <p:spPr>
            <a:xfrm>
              <a:off x="9510103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 descr=""/>
            <p:cNvSpPr/>
            <p:nvPr/>
          </p:nvSpPr>
          <p:spPr>
            <a:xfrm>
              <a:off x="9512448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7" name="object 2867" descr=""/>
            <p:cNvSpPr/>
            <p:nvPr/>
          </p:nvSpPr>
          <p:spPr>
            <a:xfrm>
              <a:off x="951010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 descr=""/>
            <p:cNvSpPr/>
            <p:nvPr/>
          </p:nvSpPr>
          <p:spPr>
            <a:xfrm>
              <a:off x="9628304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 descr=""/>
            <p:cNvSpPr/>
            <p:nvPr/>
          </p:nvSpPr>
          <p:spPr>
            <a:xfrm>
              <a:off x="9616300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 descr=""/>
            <p:cNvSpPr/>
            <p:nvPr/>
          </p:nvSpPr>
          <p:spPr>
            <a:xfrm>
              <a:off x="9618649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 descr=""/>
            <p:cNvSpPr/>
            <p:nvPr/>
          </p:nvSpPr>
          <p:spPr>
            <a:xfrm>
              <a:off x="9616300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 descr=""/>
            <p:cNvSpPr/>
            <p:nvPr/>
          </p:nvSpPr>
          <p:spPr>
            <a:xfrm>
              <a:off x="9734506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 descr=""/>
            <p:cNvSpPr/>
            <p:nvPr/>
          </p:nvSpPr>
          <p:spPr>
            <a:xfrm>
              <a:off x="972249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 descr=""/>
            <p:cNvSpPr/>
            <p:nvPr/>
          </p:nvSpPr>
          <p:spPr>
            <a:xfrm>
              <a:off x="9724850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 descr=""/>
            <p:cNvSpPr/>
            <p:nvPr/>
          </p:nvSpPr>
          <p:spPr>
            <a:xfrm>
              <a:off x="972249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 descr=""/>
            <p:cNvSpPr/>
            <p:nvPr/>
          </p:nvSpPr>
          <p:spPr>
            <a:xfrm>
              <a:off x="9840708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 descr=""/>
            <p:cNvSpPr/>
            <p:nvPr/>
          </p:nvSpPr>
          <p:spPr>
            <a:xfrm>
              <a:off x="9828708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8" name="object 2878" descr=""/>
            <p:cNvSpPr/>
            <p:nvPr/>
          </p:nvSpPr>
          <p:spPr>
            <a:xfrm>
              <a:off x="9831052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9" name="object 2879" descr=""/>
            <p:cNvSpPr/>
            <p:nvPr/>
          </p:nvSpPr>
          <p:spPr>
            <a:xfrm>
              <a:off x="9828708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 descr=""/>
            <p:cNvSpPr/>
            <p:nvPr/>
          </p:nvSpPr>
          <p:spPr>
            <a:xfrm>
              <a:off x="9946909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 descr=""/>
            <p:cNvSpPr/>
            <p:nvPr/>
          </p:nvSpPr>
          <p:spPr>
            <a:xfrm>
              <a:off x="9934905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 descr=""/>
            <p:cNvSpPr/>
            <p:nvPr/>
          </p:nvSpPr>
          <p:spPr>
            <a:xfrm>
              <a:off x="9937254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 descr=""/>
            <p:cNvSpPr/>
            <p:nvPr/>
          </p:nvSpPr>
          <p:spPr>
            <a:xfrm>
              <a:off x="9934905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 descr=""/>
            <p:cNvSpPr/>
            <p:nvPr/>
          </p:nvSpPr>
          <p:spPr>
            <a:xfrm>
              <a:off x="10053111" y="323068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 descr=""/>
            <p:cNvSpPr/>
            <p:nvPr/>
          </p:nvSpPr>
          <p:spPr>
            <a:xfrm>
              <a:off x="10041102" y="322833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80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80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 descr=""/>
            <p:cNvSpPr/>
            <p:nvPr/>
          </p:nvSpPr>
          <p:spPr>
            <a:xfrm>
              <a:off x="10043457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7" name="object 2887" descr=""/>
            <p:cNvSpPr/>
            <p:nvPr/>
          </p:nvSpPr>
          <p:spPr>
            <a:xfrm>
              <a:off x="10041102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 descr=""/>
            <p:cNvSpPr/>
            <p:nvPr/>
          </p:nvSpPr>
          <p:spPr>
            <a:xfrm>
              <a:off x="10149658" y="323550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 descr=""/>
            <p:cNvSpPr/>
            <p:nvPr/>
          </p:nvSpPr>
          <p:spPr>
            <a:xfrm>
              <a:off x="10147313" y="3228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 descr=""/>
            <p:cNvSpPr/>
            <p:nvPr/>
          </p:nvSpPr>
          <p:spPr>
            <a:xfrm>
              <a:off x="6446512" y="3336881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 descr=""/>
            <p:cNvSpPr/>
            <p:nvPr/>
          </p:nvSpPr>
          <p:spPr>
            <a:xfrm>
              <a:off x="6434937" y="333454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 descr=""/>
            <p:cNvSpPr/>
            <p:nvPr/>
          </p:nvSpPr>
          <p:spPr>
            <a:xfrm>
              <a:off x="6548456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 descr=""/>
            <p:cNvSpPr/>
            <p:nvPr/>
          </p:nvSpPr>
          <p:spPr>
            <a:xfrm>
              <a:off x="6536449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 descr=""/>
            <p:cNvSpPr/>
            <p:nvPr/>
          </p:nvSpPr>
          <p:spPr>
            <a:xfrm>
              <a:off x="6538802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 descr=""/>
            <p:cNvSpPr/>
            <p:nvPr/>
          </p:nvSpPr>
          <p:spPr>
            <a:xfrm>
              <a:off x="6536449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 descr=""/>
            <p:cNvSpPr/>
            <p:nvPr/>
          </p:nvSpPr>
          <p:spPr>
            <a:xfrm>
              <a:off x="6654657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 descr=""/>
            <p:cNvSpPr/>
            <p:nvPr/>
          </p:nvSpPr>
          <p:spPr>
            <a:xfrm>
              <a:off x="6642659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 descr=""/>
            <p:cNvSpPr/>
            <p:nvPr/>
          </p:nvSpPr>
          <p:spPr>
            <a:xfrm>
              <a:off x="6645003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 descr=""/>
            <p:cNvSpPr/>
            <p:nvPr/>
          </p:nvSpPr>
          <p:spPr>
            <a:xfrm>
              <a:off x="6642659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 descr=""/>
            <p:cNvSpPr/>
            <p:nvPr/>
          </p:nvSpPr>
          <p:spPr>
            <a:xfrm>
              <a:off x="6760859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 descr=""/>
            <p:cNvSpPr/>
            <p:nvPr/>
          </p:nvSpPr>
          <p:spPr>
            <a:xfrm>
              <a:off x="6748856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 descr=""/>
            <p:cNvSpPr/>
            <p:nvPr/>
          </p:nvSpPr>
          <p:spPr>
            <a:xfrm>
              <a:off x="6751204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 descr=""/>
            <p:cNvSpPr/>
            <p:nvPr/>
          </p:nvSpPr>
          <p:spPr>
            <a:xfrm>
              <a:off x="6748856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 descr=""/>
            <p:cNvSpPr/>
            <p:nvPr/>
          </p:nvSpPr>
          <p:spPr>
            <a:xfrm>
              <a:off x="6867061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 descr=""/>
            <p:cNvSpPr/>
            <p:nvPr/>
          </p:nvSpPr>
          <p:spPr>
            <a:xfrm>
              <a:off x="6855054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 descr=""/>
            <p:cNvSpPr/>
            <p:nvPr/>
          </p:nvSpPr>
          <p:spPr>
            <a:xfrm>
              <a:off x="6857405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 descr=""/>
            <p:cNvSpPr/>
            <p:nvPr/>
          </p:nvSpPr>
          <p:spPr>
            <a:xfrm>
              <a:off x="6855054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 descr=""/>
            <p:cNvSpPr/>
            <p:nvPr/>
          </p:nvSpPr>
          <p:spPr>
            <a:xfrm>
              <a:off x="6973262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 descr=""/>
            <p:cNvSpPr/>
            <p:nvPr/>
          </p:nvSpPr>
          <p:spPr>
            <a:xfrm>
              <a:off x="6961264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 descr=""/>
            <p:cNvSpPr/>
            <p:nvPr/>
          </p:nvSpPr>
          <p:spPr>
            <a:xfrm>
              <a:off x="6963608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1" name="object 2911" descr=""/>
            <p:cNvSpPr/>
            <p:nvPr/>
          </p:nvSpPr>
          <p:spPr>
            <a:xfrm>
              <a:off x="6961264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 descr=""/>
            <p:cNvSpPr/>
            <p:nvPr/>
          </p:nvSpPr>
          <p:spPr>
            <a:xfrm>
              <a:off x="7079465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 descr=""/>
            <p:cNvSpPr/>
            <p:nvPr/>
          </p:nvSpPr>
          <p:spPr>
            <a:xfrm>
              <a:off x="7067461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 descr=""/>
            <p:cNvSpPr/>
            <p:nvPr/>
          </p:nvSpPr>
          <p:spPr>
            <a:xfrm>
              <a:off x="7069809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 descr=""/>
            <p:cNvSpPr/>
            <p:nvPr/>
          </p:nvSpPr>
          <p:spPr>
            <a:xfrm>
              <a:off x="7067461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 descr=""/>
            <p:cNvSpPr/>
            <p:nvPr/>
          </p:nvSpPr>
          <p:spPr>
            <a:xfrm>
              <a:off x="7185666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 descr=""/>
            <p:cNvSpPr/>
            <p:nvPr/>
          </p:nvSpPr>
          <p:spPr>
            <a:xfrm>
              <a:off x="717365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 descr=""/>
            <p:cNvSpPr/>
            <p:nvPr/>
          </p:nvSpPr>
          <p:spPr>
            <a:xfrm>
              <a:off x="7176011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 descr=""/>
            <p:cNvSpPr/>
            <p:nvPr/>
          </p:nvSpPr>
          <p:spPr>
            <a:xfrm>
              <a:off x="717365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 descr=""/>
            <p:cNvSpPr/>
            <p:nvPr/>
          </p:nvSpPr>
          <p:spPr>
            <a:xfrm>
              <a:off x="7291867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 descr=""/>
            <p:cNvSpPr/>
            <p:nvPr/>
          </p:nvSpPr>
          <p:spPr>
            <a:xfrm>
              <a:off x="7279869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 descr=""/>
            <p:cNvSpPr/>
            <p:nvPr/>
          </p:nvSpPr>
          <p:spPr>
            <a:xfrm>
              <a:off x="7282213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 descr=""/>
            <p:cNvSpPr/>
            <p:nvPr/>
          </p:nvSpPr>
          <p:spPr>
            <a:xfrm>
              <a:off x="7279869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 descr=""/>
            <p:cNvSpPr/>
            <p:nvPr/>
          </p:nvSpPr>
          <p:spPr>
            <a:xfrm>
              <a:off x="7398068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 descr=""/>
            <p:cNvSpPr/>
            <p:nvPr/>
          </p:nvSpPr>
          <p:spPr>
            <a:xfrm>
              <a:off x="7386066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 descr=""/>
            <p:cNvSpPr/>
            <p:nvPr/>
          </p:nvSpPr>
          <p:spPr>
            <a:xfrm>
              <a:off x="7388415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 descr=""/>
            <p:cNvSpPr/>
            <p:nvPr/>
          </p:nvSpPr>
          <p:spPr>
            <a:xfrm>
              <a:off x="7386066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8" name="object 2928" descr=""/>
            <p:cNvSpPr/>
            <p:nvPr/>
          </p:nvSpPr>
          <p:spPr>
            <a:xfrm>
              <a:off x="7504271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9" name="object 2929" descr=""/>
            <p:cNvSpPr/>
            <p:nvPr/>
          </p:nvSpPr>
          <p:spPr>
            <a:xfrm>
              <a:off x="749226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 descr=""/>
            <p:cNvSpPr/>
            <p:nvPr/>
          </p:nvSpPr>
          <p:spPr>
            <a:xfrm>
              <a:off x="7494616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 descr=""/>
            <p:cNvSpPr/>
            <p:nvPr/>
          </p:nvSpPr>
          <p:spPr>
            <a:xfrm>
              <a:off x="749226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 descr=""/>
            <p:cNvSpPr/>
            <p:nvPr/>
          </p:nvSpPr>
          <p:spPr>
            <a:xfrm>
              <a:off x="7610472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 descr=""/>
            <p:cNvSpPr/>
            <p:nvPr/>
          </p:nvSpPr>
          <p:spPr>
            <a:xfrm>
              <a:off x="759847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 descr=""/>
            <p:cNvSpPr/>
            <p:nvPr/>
          </p:nvSpPr>
          <p:spPr>
            <a:xfrm>
              <a:off x="7600818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 descr=""/>
            <p:cNvSpPr/>
            <p:nvPr/>
          </p:nvSpPr>
          <p:spPr>
            <a:xfrm>
              <a:off x="759847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6" name="object 2936" descr=""/>
            <p:cNvSpPr/>
            <p:nvPr/>
          </p:nvSpPr>
          <p:spPr>
            <a:xfrm>
              <a:off x="7716675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7" name="object 2937" descr=""/>
            <p:cNvSpPr/>
            <p:nvPr/>
          </p:nvSpPr>
          <p:spPr>
            <a:xfrm>
              <a:off x="7704671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 descr=""/>
            <p:cNvSpPr/>
            <p:nvPr/>
          </p:nvSpPr>
          <p:spPr>
            <a:xfrm>
              <a:off x="7707019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 descr=""/>
            <p:cNvSpPr/>
            <p:nvPr/>
          </p:nvSpPr>
          <p:spPr>
            <a:xfrm>
              <a:off x="7704671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 descr=""/>
            <p:cNvSpPr/>
            <p:nvPr/>
          </p:nvSpPr>
          <p:spPr>
            <a:xfrm>
              <a:off x="7822876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1" name="object 2941" descr=""/>
            <p:cNvSpPr/>
            <p:nvPr/>
          </p:nvSpPr>
          <p:spPr>
            <a:xfrm>
              <a:off x="781086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2" name="object 2942" descr=""/>
            <p:cNvSpPr/>
            <p:nvPr/>
          </p:nvSpPr>
          <p:spPr>
            <a:xfrm>
              <a:off x="7813221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 descr=""/>
            <p:cNvSpPr/>
            <p:nvPr/>
          </p:nvSpPr>
          <p:spPr>
            <a:xfrm>
              <a:off x="781086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4" name="object 2944" descr=""/>
            <p:cNvSpPr/>
            <p:nvPr/>
          </p:nvSpPr>
          <p:spPr>
            <a:xfrm>
              <a:off x="7929078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5" name="object 2945" descr=""/>
            <p:cNvSpPr/>
            <p:nvPr/>
          </p:nvSpPr>
          <p:spPr>
            <a:xfrm>
              <a:off x="791707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 descr=""/>
            <p:cNvSpPr/>
            <p:nvPr/>
          </p:nvSpPr>
          <p:spPr>
            <a:xfrm>
              <a:off x="7919422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 descr=""/>
            <p:cNvSpPr/>
            <p:nvPr/>
          </p:nvSpPr>
          <p:spPr>
            <a:xfrm>
              <a:off x="791707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 descr=""/>
            <p:cNvSpPr/>
            <p:nvPr/>
          </p:nvSpPr>
          <p:spPr>
            <a:xfrm>
              <a:off x="8035279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9" name="object 2949" descr=""/>
            <p:cNvSpPr/>
            <p:nvPr/>
          </p:nvSpPr>
          <p:spPr>
            <a:xfrm>
              <a:off x="8023276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0" name="object 2950" descr=""/>
            <p:cNvSpPr/>
            <p:nvPr/>
          </p:nvSpPr>
          <p:spPr>
            <a:xfrm>
              <a:off x="8025625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1" name="object 2951" descr=""/>
            <p:cNvSpPr/>
            <p:nvPr/>
          </p:nvSpPr>
          <p:spPr>
            <a:xfrm>
              <a:off x="8023276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 descr=""/>
            <p:cNvSpPr/>
            <p:nvPr/>
          </p:nvSpPr>
          <p:spPr>
            <a:xfrm>
              <a:off x="8141481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 descr=""/>
            <p:cNvSpPr/>
            <p:nvPr/>
          </p:nvSpPr>
          <p:spPr>
            <a:xfrm>
              <a:off x="812947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 descr=""/>
            <p:cNvSpPr/>
            <p:nvPr/>
          </p:nvSpPr>
          <p:spPr>
            <a:xfrm>
              <a:off x="8131826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 descr=""/>
            <p:cNvSpPr/>
            <p:nvPr/>
          </p:nvSpPr>
          <p:spPr>
            <a:xfrm>
              <a:off x="812947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 descr=""/>
            <p:cNvSpPr/>
            <p:nvPr/>
          </p:nvSpPr>
          <p:spPr>
            <a:xfrm>
              <a:off x="8247682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 descr=""/>
            <p:cNvSpPr/>
            <p:nvPr/>
          </p:nvSpPr>
          <p:spPr>
            <a:xfrm>
              <a:off x="823568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8" name="object 2958" descr=""/>
            <p:cNvSpPr/>
            <p:nvPr/>
          </p:nvSpPr>
          <p:spPr>
            <a:xfrm>
              <a:off x="8238027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9" name="object 2959" descr=""/>
            <p:cNvSpPr/>
            <p:nvPr/>
          </p:nvSpPr>
          <p:spPr>
            <a:xfrm>
              <a:off x="823568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 descr=""/>
            <p:cNvSpPr/>
            <p:nvPr/>
          </p:nvSpPr>
          <p:spPr>
            <a:xfrm>
              <a:off x="8353884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 descr=""/>
            <p:cNvSpPr/>
            <p:nvPr/>
          </p:nvSpPr>
          <p:spPr>
            <a:xfrm>
              <a:off x="8341881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 descr=""/>
            <p:cNvSpPr/>
            <p:nvPr/>
          </p:nvSpPr>
          <p:spPr>
            <a:xfrm>
              <a:off x="8344230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 descr=""/>
            <p:cNvSpPr/>
            <p:nvPr/>
          </p:nvSpPr>
          <p:spPr>
            <a:xfrm>
              <a:off x="8341881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 descr=""/>
            <p:cNvSpPr/>
            <p:nvPr/>
          </p:nvSpPr>
          <p:spPr>
            <a:xfrm>
              <a:off x="8460086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 descr=""/>
            <p:cNvSpPr/>
            <p:nvPr/>
          </p:nvSpPr>
          <p:spPr>
            <a:xfrm>
              <a:off x="844807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 descr=""/>
            <p:cNvSpPr/>
            <p:nvPr/>
          </p:nvSpPr>
          <p:spPr>
            <a:xfrm>
              <a:off x="8450431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 descr=""/>
            <p:cNvSpPr/>
            <p:nvPr/>
          </p:nvSpPr>
          <p:spPr>
            <a:xfrm>
              <a:off x="844807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 descr=""/>
            <p:cNvSpPr/>
            <p:nvPr/>
          </p:nvSpPr>
          <p:spPr>
            <a:xfrm>
              <a:off x="8566288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9" name="object 2969" descr=""/>
            <p:cNvSpPr/>
            <p:nvPr/>
          </p:nvSpPr>
          <p:spPr>
            <a:xfrm>
              <a:off x="855428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0" name="object 2970" descr=""/>
            <p:cNvSpPr/>
            <p:nvPr/>
          </p:nvSpPr>
          <p:spPr>
            <a:xfrm>
              <a:off x="8556632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 descr=""/>
            <p:cNvSpPr/>
            <p:nvPr/>
          </p:nvSpPr>
          <p:spPr>
            <a:xfrm>
              <a:off x="855428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 descr=""/>
            <p:cNvSpPr/>
            <p:nvPr/>
          </p:nvSpPr>
          <p:spPr>
            <a:xfrm>
              <a:off x="8672489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 descr=""/>
            <p:cNvSpPr/>
            <p:nvPr/>
          </p:nvSpPr>
          <p:spPr>
            <a:xfrm>
              <a:off x="8660486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4" name="object 2974" descr=""/>
            <p:cNvSpPr/>
            <p:nvPr/>
          </p:nvSpPr>
          <p:spPr>
            <a:xfrm>
              <a:off x="8662835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5" name="object 2975" descr=""/>
            <p:cNvSpPr/>
            <p:nvPr/>
          </p:nvSpPr>
          <p:spPr>
            <a:xfrm>
              <a:off x="8660486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 descr=""/>
            <p:cNvSpPr/>
            <p:nvPr/>
          </p:nvSpPr>
          <p:spPr>
            <a:xfrm>
              <a:off x="8778690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 descr=""/>
            <p:cNvSpPr/>
            <p:nvPr/>
          </p:nvSpPr>
          <p:spPr>
            <a:xfrm>
              <a:off x="876668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 descr=""/>
            <p:cNvSpPr/>
            <p:nvPr/>
          </p:nvSpPr>
          <p:spPr>
            <a:xfrm>
              <a:off x="8769036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 descr=""/>
            <p:cNvSpPr/>
            <p:nvPr/>
          </p:nvSpPr>
          <p:spPr>
            <a:xfrm>
              <a:off x="876668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 descr=""/>
            <p:cNvSpPr/>
            <p:nvPr/>
          </p:nvSpPr>
          <p:spPr>
            <a:xfrm>
              <a:off x="8884892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1" name="object 2981" descr=""/>
            <p:cNvSpPr/>
            <p:nvPr/>
          </p:nvSpPr>
          <p:spPr>
            <a:xfrm>
              <a:off x="887289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2" name="object 2982" descr=""/>
            <p:cNvSpPr/>
            <p:nvPr/>
          </p:nvSpPr>
          <p:spPr>
            <a:xfrm>
              <a:off x="8875237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3" name="object 2983" descr=""/>
            <p:cNvSpPr/>
            <p:nvPr/>
          </p:nvSpPr>
          <p:spPr>
            <a:xfrm>
              <a:off x="887289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 descr=""/>
            <p:cNvSpPr/>
            <p:nvPr/>
          </p:nvSpPr>
          <p:spPr>
            <a:xfrm>
              <a:off x="8991094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 descr=""/>
            <p:cNvSpPr/>
            <p:nvPr/>
          </p:nvSpPr>
          <p:spPr>
            <a:xfrm>
              <a:off x="8979091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 descr=""/>
            <p:cNvSpPr/>
            <p:nvPr/>
          </p:nvSpPr>
          <p:spPr>
            <a:xfrm>
              <a:off x="8981440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 descr=""/>
            <p:cNvSpPr/>
            <p:nvPr/>
          </p:nvSpPr>
          <p:spPr>
            <a:xfrm>
              <a:off x="8979091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8" name="object 2988" descr=""/>
            <p:cNvSpPr/>
            <p:nvPr/>
          </p:nvSpPr>
          <p:spPr>
            <a:xfrm>
              <a:off x="9097295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9" name="object 2989" descr=""/>
            <p:cNvSpPr/>
            <p:nvPr/>
          </p:nvSpPr>
          <p:spPr>
            <a:xfrm>
              <a:off x="908528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0" name="object 2990" descr=""/>
            <p:cNvSpPr/>
            <p:nvPr/>
          </p:nvSpPr>
          <p:spPr>
            <a:xfrm>
              <a:off x="9087641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1" name="object 2991" descr=""/>
            <p:cNvSpPr/>
            <p:nvPr/>
          </p:nvSpPr>
          <p:spPr>
            <a:xfrm>
              <a:off x="908528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2" name="object 2992" descr=""/>
            <p:cNvSpPr/>
            <p:nvPr/>
          </p:nvSpPr>
          <p:spPr>
            <a:xfrm>
              <a:off x="9203498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3" name="object 2993" descr=""/>
            <p:cNvSpPr/>
            <p:nvPr/>
          </p:nvSpPr>
          <p:spPr>
            <a:xfrm>
              <a:off x="919149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4" name="object 2994" descr=""/>
            <p:cNvSpPr/>
            <p:nvPr/>
          </p:nvSpPr>
          <p:spPr>
            <a:xfrm>
              <a:off x="9193843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5" name="object 2995" descr=""/>
            <p:cNvSpPr/>
            <p:nvPr/>
          </p:nvSpPr>
          <p:spPr>
            <a:xfrm>
              <a:off x="919149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6" name="object 2996" descr=""/>
            <p:cNvSpPr/>
            <p:nvPr/>
          </p:nvSpPr>
          <p:spPr>
            <a:xfrm>
              <a:off x="9309699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7" name="object 2997" descr=""/>
            <p:cNvSpPr/>
            <p:nvPr/>
          </p:nvSpPr>
          <p:spPr>
            <a:xfrm>
              <a:off x="9297695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 descr=""/>
            <p:cNvSpPr/>
            <p:nvPr/>
          </p:nvSpPr>
          <p:spPr>
            <a:xfrm>
              <a:off x="9300044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 descr=""/>
            <p:cNvSpPr/>
            <p:nvPr/>
          </p:nvSpPr>
          <p:spPr>
            <a:xfrm>
              <a:off x="9297695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 descr=""/>
            <p:cNvSpPr/>
            <p:nvPr/>
          </p:nvSpPr>
          <p:spPr>
            <a:xfrm>
              <a:off x="9415900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 descr=""/>
            <p:cNvSpPr/>
            <p:nvPr/>
          </p:nvSpPr>
          <p:spPr>
            <a:xfrm>
              <a:off x="940389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2" name="object 3002" descr=""/>
            <p:cNvSpPr/>
            <p:nvPr/>
          </p:nvSpPr>
          <p:spPr>
            <a:xfrm>
              <a:off x="9406246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3" name="object 3003" descr=""/>
            <p:cNvSpPr/>
            <p:nvPr/>
          </p:nvSpPr>
          <p:spPr>
            <a:xfrm>
              <a:off x="940389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4" name="object 3004" descr=""/>
            <p:cNvSpPr/>
            <p:nvPr/>
          </p:nvSpPr>
          <p:spPr>
            <a:xfrm>
              <a:off x="9522103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5" name="object 3005" descr=""/>
            <p:cNvSpPr/>
            <p:nvPr/>
          </p:nvSpPr>
          <p:spPr>
            <a:xfrm>
              <a:off x="9510103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 descr=""/>
            <p:cNvSpPr/>
            <p:nvPr/>
          </p:nvSpPr>
          <p:spPr>
            <a:xfrm>
              <a:off x="9512448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7" name="object 3007" descr=""/>
            <p:cNvSpPr/>
            <p:nvPr/>
          </p:nvSpPr>
          <p:spPr>
            <a:xfrm>
              <a:off x="951010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8" name="object 3008" descr=""/>
            <p:cNvSpPr/>
            <p:nvPr/>
          </p:nvSpPr>
          <p:spPr>
            <a:xfrm>
              <a:off x="9628304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9" name="object 3009" descr=""/>
            <p:cNvSpPr/>
            <p:nvPr/>
          </p:nvSpPr>
          <p:spPr>
            <a:xfrm>
              <a:off x="9616300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0" name="object 3010" descr=""/>
            <p:cNvSpPr/>
            <p:nvPr/>
          </p:nvSpPr>
          <p:spPr>
            <a:xfrm>
              <a:off x="9618649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1" name="object 3011" descr=""/>
            <p:cNvSpPr/>
            <p:nvPr/>
          </p:nvSpPr>
          <p:spPr>
            <a:xfrm>
              <a:off x="9616300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 descr=""/>
            <p:cNvSpPr/>
            <p:nvPr/>
          </p:nvSpPr>
          <p:spPr>
            <a:xfrm>
              <a:off x="9734506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 descr=""/>
            <p:cNvSpPr/>
            <p:nvPr/>
          </p:nvSpPr>
          <p:spPr>
            <a:xfrm>
              <a:off x="972249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 descr=""/>
            <p:cNvSpPr/>
            <p:nvPr/>
          </p:nvSpPr>
          <p:spPr>
            <a:xfrm>
              <a:off x="9724850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 descr=""/>
            <p:cNvSpPr/>
            <p:nvPr/>
          </p:nvSpPr>
          <p:spPr>
            <a:xfrm>
              <a:off x="972249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6" name="object 3016" descr=""/>
            <p:cNvSpPr/>
            <p:nvPr/>
          </p:nvSpPr>
          <p:spPr>
            <a:xfrm>
              <a:off x="9840708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7" name="object 3017" descr=""/>
            <p:cNvSpPr/>
            <p:nvPr/>
          </p:nvSpPr>
          <p:spPr>
            <a:xfrm>
              <a:off x="9828708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8" name="object 3018" descr=""/>
            <p:cNvSpPr/>
            <p:nvPr/>
          </p:nvSpPr>
          <p:spPr>
            <a:xfrm>
              <a:off x="9831052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 descr=""/>
            <p:cNvSpPr/>
            <p:nvPr/>
          </p:nvSpPr>
          <p:spPr>
            <a:xfrm>
              <a:off x="9828708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0" name="object 3020" descr=""/>
            <p:cNvSpPr/>
            <p:nvPr/>
          </p:nvSpPr>
          <p:spPr>
            <a:xfrm>
              <a:off x="9946909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1" name="object 3021" descr=""/>
            <p:cNvSpPr/>
            <p:nvPr/>
          </p:nvSpPr>
          <p:spPr>
            <a:xfrm>
              <a:off x="9934905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2" name="object 3022" descr=""/>
            <p:cNvSpPr/>
            <p:nvPr/>
          </p:nvSpPr>
          <p:spPr>
            <a:xfrm>
              <a:off x="9937254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3" name="object 3023" descr=""/>
            <p:cNvSpPr/>
            <p:nvPr/>
          </p:nvSpPr>
          <p:spPr>
            <a:xfrm>
              <a:off x="9934905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4" name="object 3024" descr=""/>
            <p:cNvSpPr/>
            <p:nvPr/>
          </p:nvSpPr>
          <p:spPr>
            <a:xfrm>
              <a:off x="10053111" y="333688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5" name="object 3025" descr=""/>
            <p:cNvSpPr/>
            <p:nvPr/>
          </p:nvSpPr>
          <p:spPr>
            <a:xfrm>
              <a:off x="10041102" y="3334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 descr=""/>
            <p:cNvSpPr/>
            <p:nvPr/>
          </p:nvSpPr>
          <p:spPr>
            <a:xfrm>
              <a:off x="10043457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 descr=""/>
            <p:cNvSpPr/>
            <p:nvPr/>
          </p:nvSpPr>
          <p:spPr>
            <a:xfrm>
              <a:off x="10041102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 descr=""/>
            <p:cNvSpPr/>
            <p:nvPr/>
          </p:nvSpPr>
          <p:spPr>
            <a:xfrm>
              <a:off x="10149658" y="334170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 descr=""/>
            <p:cNvSpPr/>
            <p:nvPr/>
          </p:nvSpPr>
          <p:spPr>
            <a:xfrm>
              <a:off x="10147313" y="333454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0" name="object 3030" descr=""/>
            <p:cNvSpPr/>
            <p:nvPr/>
          </p:nvSpPr>
          <p:spPr>
            <a:xfrm>
              <a:off x="6446512" y="344308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1" name="object 3031" descr=""/>
            <p:cNvSpPr/>
            <p:nvPr/>
          </p:nvSpPr>
          <p:spPr>
            <a:xfrm>
              <a:off x="6434937" y="3440747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2" name="object 3032" descr=""/>
            <p:cNvSpPr/>
            <p:nvPr/>
          </p:nvSpPr>
          <p:spPr>
            <a:xfrm>
              <a:off x="6548456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3" name="object 3033" descr=""/>
            <p:cNvSpPr/>
            <p:nvPr/>
          </p:nvSpPr>
          <p:spPr>
            <a:xfrm>
              <a:off x="6536449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4" name="object 3034" descr=""/>
            <p:cNvSpPr/>
            <p:nvPr/>
          </p:nvSpPr>
          <p:spPr>
            <a:xfrm>
              <a:off x="6538802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5" name="object 3035" descr=""/>
            <p:cNvSpPr/>
            <p:nvPr/>
          </p:nvSpPr>
          <p:spPr>
            <a:xfrm>
              <a:off x="6536449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6" name="object 3036" descr=""/>
            <p:cNvSpPr/>
            <p:nvPr/>
          </p:nvSpPr>
          <p:spPr>
            <a:xfrm>
              <a:off x="6654657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7" name="object 3037" descr=""/>
            <p:cNvSpPr/>
            <p:nvPr/>
          </p:nvSpPr>
          <p:spPr>
            <a:xfrm>
              <a:off x="6642659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8" name="object 3038" descr=""/>
            <p:cNvSpPr/>
            <p:nvPr/>
          </p:nvSpPr>
          <p:spPr>
            <a:xfrm>
              <a:off x="6645003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 descr=""/>
            <p:cNvSpPr/>
            <p:nvPr/>
          </p:nvSpPr>
          <p:spPr>
            <a:xfrm>
              <a:off x="6642659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 descr=""/>
            <p:cNvSpPr/>
            <p:nvPr/>
          </p:nvSpPr>
          <p:spPr>
            <a:xfrm>
              <a:off x="6760859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 descr=""/>
            <p:cNvSpPr/>
            <p:nvPr/>
          </p:nvSpPr>
          <p:spPr>
            <a:xfrm>
              <a:off x="6748856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 descr=""/>
            <p:cNvSpPr/>
            <p:nvPr/>
          </p:nvSpPr>
          <p:spPr>
            <a:xfrm>
              <a:off x="6751204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 descr=""/>
            <p:cNvSpPr/>
            <p:nvPr/>
          </p:nvSpPr>
          <p:spPr>
            <a:xfrm>
              <a:off x="6748856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4" name="object 3044" descr=""/>
            <p:cNvSpPr/>
            <p:nvPr/>
          </p:nvSpPr>
          <p:spPr>
            <a:xfrm>
              <a:off x="6867061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5" name="object 3045" descr=""/>
            <p:cNvSpPr/>
            <p:nvPr/>
          </p:nvSpPr>
          <p:spPr>
            <a:xfrm>
              <a:off x="6855054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 descr=""/>
            <p:cNvSpPr/>
            <p:nvPr/>
          </p:nvSpPr>
          <p:spPr>
            <a:xfrm>
              <a:off x="6857405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7" name="object 3047" descr=""/>
            <p:cNvSpPr/>
            <p:nvPr/>
          </p:nvSpPr>
          <p:spPr>
            <a:xfrm>
              <a:off x="6855054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8" name="object 3048" descr=""/>
            <p:cNvSpPr/>
            <p:nvPr/>
          </p:nvSpPr>
          <p:spPr>
            <a:xfrm>
              <a:off x="6973262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9" name="object 3049" descr=""/>
            <p:cNvSpPr/>
            <p:nvPr/>
          </p:nvSpPr>
          <p:spPr>
            <a:xfrm>
              <a:off x="6961264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0" name="object 3050" descr=""/>
            <p:cNvSpPr/>
            <p:nvPr/>
          </p:nvSpPr>
          <p:spPr>
            <a:xfrm>
              <a:off x="6963608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1" name="object 3051" descr=""/>
            <p:cNvSpPr/>
            <p:nvPr/>
          </p:nvSpPr>
          <p:spPr>
            <a:xfrm>
              <a:off x="6961264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2" name="object 3052" descr=""/>
            <p:cNvSpPr/>
            <p:nvPr/>
          </p:nvSpPr>
          <p:spPr>
            <a:xfrm>
              <a:off x="7079465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3" name="object 3053" descr=""/>
            <p:cNvSpPr/>
            <p:nvPr/>
          </p:nvSpPr>
          <p:spPr>
            <a:xfrm>
              <a:off x="7067461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 descr=""/>
            <p:cNvSpPr/>
            <p:nvPr/>
          </p:nvSpPr>
          <p:spPr>
            <a:xfrm>
              <a:off x="7069809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 descr=""/>
            <p:cNvSpPr/>
            <p:nvPr/>
          </p:nvSpPr>
          <p:spPr>
            <a:xfrm>
              <a:off x="7067461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 descr=""/>
            <p:cNvSpPr/>
            <p:nvPr/>
          </p:nvSpPr>
          <p:spPr>
            <a:xfrm>
              <a:off x="7185666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 descr=""/>
            <p:cNvSpPr/>
            <p:nvPr/>
          </p:nvSpPr>
          <p:spPr>
            <a:xfrm>
              <a:off x="717365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8" name="object 3058" descr=""/>
            <p:cNvSpPr/>
            <p:nvPr/>
          </p:nvSpPr>
          <p:spPr>
            <a:xfrm>
              <a:off x="7176011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 descr=""/>
            <p:cNvSpPr/>
            <p:nvPr/>
          </p:nvSpPr>
          <p:spPr>
            <a:xfrm>
              <a:off x="717365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 descr=""/>
            <p:cNvSpPr/>
            <p:nvPr/>
          </p:nvSpPr>
          <p:spPr>
            <a:xfrm>
              <a:off x="7291867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 descr=""/>
            <p:cNvSpPr/>
            <p:nvPr/>
          </p:nvSpPr>
          <p:spPr>
            <a:xfrm>
              <a:off x="7279869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2" name="object 3062" descr=""/>
            <p:cNvSpPr/>
            <p:nvPr/>
          </p:nvSpPr>
          <p:spPr>
            <a:xfrm>
              <a:off x="7282213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3" name="object 3063" descr=""/>
            <p:cNvSpPr/>
            <p:nvPr/>
          </p:nvSpPr>
          <p:spPr>
            <a:xfrm>
              <a:off x="7279869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4" name="object 3064" descr=""/>
            <p:cNvSpPr/>
            <p:nvPr/>
          </p:nvSpPr>
          <p:spPr>
            <a:xfrm>
              <a:off x="7398068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5" name="object 3065" descr=""/>
            <p:cNvSpPr/>
            <p:nvPr/>
          </p:nvSpPr>
          <p:spPr>
            <a:xfrm>
              <a:off x="7386066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6" name="object 3066" descr=""/>
            <p:cNvSpPr/>
            <p:nvPr/>
          </p:nvSpPr>
          <p:spPr>
            <a:xfrm>
              <a:off x="7388415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7" name="object 3067" descr=""/>
            <p:cNvSpPr/>
            <p:nvPr/>
          </p:nvSpPr>
          <p:spPr>
            <a:xfrm>
              <a:off x="7386066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 descr=""/>
            <p:cNvSpPr/>
            <p:nvPr/>
          </p:nvSpPr>
          <p:spPr>
            <a:xfrm>
              <a:off x="7504271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 descr=""/>
            <p:cNvSpPr/>
            <p:nvPr/>
          </p:nvSpPr>
          <p:spPr>
            <a:xfrm>
              <a:off x="749226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 descr=""/>
            <p:cNvSpPr/>
            <p:nvPr/>
          </p:nvSpPr>
          <p:spPr>
            <a:xfrm>
              <a:off x="7494616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 descr=""/>
            <p:cNvSpPr/>
            <p:nvPr/>
          </p:nvSpPr>
          <p:spPr>
            <a:xfrm>
              <a:off x="749226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 descr=""/>
            <p:cNvSpPr/>
            <p:nvPr/>
          </p:nvSpPr>
          <p:spPr>
            <a:xfrm>
              <a:off x="7610472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 descr=""/>
            <p:cNvSpPr/>
            <p:nvPr/>
          </p:nvSpPr>
          <p:spPr>
            <a:xfrm>
              <a:off x="759847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 descr=""/>
            <p:cNvSpPr/>
            <p:nvPr/>
          </p:nvSpPr>
          <p:spPr>
            <a:xfrm>
              <a:off x="7600818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 descr=""/>
            <p:cNvSpPr/>
            <p:nvPr/>
          </p:nvSpPr>
          <p:spPr>
            <a:xfrm>
              <a:off x="759847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 descr=""/>
            <p:cNvSpPr/>
            <p:nvPr/>
          </p:nvSpPr>
          <p:spPr>
            <a:xfrm>
              <a:off x="7716675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 descr=""/>
            <p:cNvSpPr/>
            <p:nvPr/>
          </p:nvSpPr>
          <p:spPr>
            <a:xfrm>
              <a:off x="7704671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 descr=""/>
            <p:cNvSpPr/>
            <p:nvPr/>
          </p:nvSpPr>
          <p:spPr>
            <a:xfrm>
              <a:off x="7707019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 descr=""/>
            <p:cNvSpPr/>
            <p:nvPr/>
          </p:nvSpPr>
          <p:spPr>
            <a:xfrm>
              <a:off x="7704671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 descr=""/>
            <p:cNvSpPr/>
            <p:nvPr/>
          </p:nvSpPr>
          <p:spPr>
            <a:xfrm>
              <a:off x="7822876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 descr=""/>
            <p:cNvSpPr/>
            <p:nvPr/>
          </p:nvSpPr>
          <p:spPr>
            <a:xfrm>
              <a:off x="781086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 descr=""/>
            <p:cNvSpPr/>
            <p:nvPr/>
          </p:nvSpPr>
          <p:spPr>
            <a:xfrm>
              <a:off x="7813221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 descr=""/>
            <p:cNvSpPr/>
            <p:nvPr/>
          </p:nvSpPr>
          <p:spPr>
            <a:xfrm>
              <a:off x="781086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 descr=""/>
            <p:cNvSpPr/>
            <p:nvPr/>
          </p:nvSpPr>
          <p:spPr>
            <a:xfrm>
              <a:off x="7929078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 descr=""/>
            <p:cNvSpPr/>
            <p:nvPr/>
          </p:nvSpPr>
          <p:spPr>
            <a:xfrm>
              <a:off x="791707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 descr=""/>
            <p:cNvSpPr/>
            <p:nvPr/>
          </p:nvSpPr>
          <p:spPr>
            <a:xfrm>
              <a:off x="7919422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 descr=""/>
            <p:cNvSpPr/>
            <p:nvPr/>
          </p:nvSpPr>
          <p:spPr>
            <a:xfrm>
              <a:off x="791707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 descr=""/>
            <p:cNvSpPr/>
            <p:nvPr/>
          </p:nvSpPr>
          <p:spPr>
            <a:xfrm>
              <a:off x="8035279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 descr=""/>
            <p:cNvSpPr/>
            <p:nvPr/>
          </p:nvSpPr>
          <p:spPr>
            <a:xfrm>
              <a:off x="8023276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 descr=""/>
            <p:cNvSpPr/>
            <p:nvPr/>
          </p:nvSpPr>
          <p:spPr>
            <a:xfrm>
              <a:off x="8025625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 descr=""/>
            <p:cNvSpPr/>
            <p:nvPr/>
          </p:nvSpPr>
          <p:spPr>
            <a:xfrm>
              <a:off x="8023276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 descr=""/>
            <p:cNvSpPr/>
            <p:nvPr/>
          </p:nvSpPr>
          <p:spPr>
            <a:xfrm>
              <a:off x="8141481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 descr=""/>
            <p:cNvSpPr/>
            <p:nvPr/>
          </p:nvSpPr>
          <p:spPr>
            <a:xfrm>
              <a:off x="812947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 descr=""/>
            <p:cNvSpPr/>
            <p:nvPr/>
          </p:nvSpPr>
          <p:spPr>
            <a:xfrm>
              <a:off x="8131826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 descr=""/>
            <p:cNvSpPr/>
            <p:nvPr/>
          </p:nvSpPr>
          <p:spPr>
            <a:xfrm>
              <a:off x="812947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 descr=""/>
            <p:cNvSpPr/>
            <p:nvPr/>
          </p:nvSpPr>
          <p:spPr>
            <a:xfrm>
              <a:off x="8247682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 descr=""/>
            <p:cNvSpPr/>
            <p:nvPr/>
          </p:nvSpPr>
          <p:spPr>
            <a:xfrm>
              <a:off x="823568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 descr=""/>
            <p:cNvSpPr/>
            <p:nvPr/>
          </p:nvSpPr>
          <p:spPr>
            <a:xfrm>
              <a:off x="8238027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 descr=""/>
            <p:cNvSpPr/>
            <p:nvPr/>
          </p:nvSpPr>
          <p:spPr>
            <a:xfrm>
              <a:off x="823568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 descr=""/>
            <p:cNvSpPr/>
            <p:nvPr/>
          </p:nvSpPr>
          <p:spPr>
            <a:xfrm>
              <a:off x="8353884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 descr=""/>
            <p:cNvSpPr/>
            <p:nvPr/>
          </p:nvSpPr>
          <p:spPr>
            <a:xfrm>
              <a:off x="8341881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 descr=""/>
            <p:cNvSpPr/>
            <p:nvPr/>
          </p:nvSpPr>
          <p:spPr>
            <a:xfrm>
              <a:off x="8344230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 descr=""/>
            <p:cNvSpPr/>
            <p:nvPr/>
          </p:nvSpPr>
          <p:spPr>
            <a:xfrm>
              <a:off x="8341881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 descr=""/>
            <p:cNvSpPr/>
            <p:nvPr/>
          </p:nvSpPr>
          <p:spPr>
            <a:xfrm>
              <a:off x="8460086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 descr=""/>
            <p:cNvSpPr/>
            <p:nvPr/>
          </p:nvSpPr>
          <p:spPr>
            <a:xfrm>
              <a:off x="844807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 descr=""/>
            <p:cNvSpPr/>
            <p:nvPr/>
          </p:nvSpPr>
          <p:spPr>
            <a:xfrm>
              <a:off x="8450431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 descr=""/>
            <p:cNvSpPr/>
            <p:nvPr/>
          </p:nvSpPr>
          <p:spPr>
            <a:xfrm>
              <a:off x="844807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 descr=""/>
            <p:cNvSpPr/>
            <p:nvPr/>
          </p:nvSpPr>
          <p:spPr>
            <a:xfrm>
              <a:off x="8566288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 descr=""/>
            <p:cNvSpPr/>
            <p:nvPr/>
          </p:nvSpPr>
          <p:spPr>
            <a:xfrm>
              <a:off x="855428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 descr=""/>
            <p:cNvSpPr/>
            <p:nvPr/>
          </p:nvSpPr>
          <p:spPr>
            <a:xfrm>
              <a:off x="8556632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 descr=""/>
            <p:cNvSpPr/>
            <p:nvPr/>
          </p:nvSpPr>
          <p:spPr>
            <a:xfrm>
              <a:off x="855428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 descr=""/>
            <p:cNvSpPr/>
            <p:nvPr/>
          </p:nvSpPr>
          <p:spPr>
            <a:xfrm>
              <a:off x="8672489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 descr=""/>
            <p:cNvSpPr/>
            <p:nvPr/>
          </p:nvSpPr>
          <p:spPr>
            <a:xfrm>
              <a:off x="8660486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 descr=""/>
            <p:cNvSpPr/>
            <p:nvPr/>
          </p:nvSpPr>
          <p:spPr>
            <a:xfrm>
              <a:off x="8662835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 descr=""/>
            <p:cNvSpPr/>
            <p:nvPr/>
          </p:nvSpPr>
          <p:spPr>
            <a:xfrm>
              <a:off x="8660486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 descr=""/>
            <p:cNvSpPr/>
            <p:nvPr/>
          </p:nvSpPr>
          <p:spPr>
            <a:xfrm>
              <a:off x="8778690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 descr=""/>
            <p:cNvSpPr/>
            <p:nvPr/>
          </p:nvSpPr>
          <p:spPr>
            <a:xfrm>
              <a:off x="876668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 descr=""/>
            <p:cNvSpPr/>
            <p:nvPr/>
          </p:nvSpPr>
          <p:spPr>
            <a:xfrm>
              <a:off x="8769036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 descr=""/>
            <p:cNvSpPr/>
            <p:nvPr/>
          </p:nvSpPr>
          <p:spPr>
            <a:xfrm>
              <a:off x="876668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 descr=""/>
            <p:cNvSpPr/>
            <p:nvPr/>
          </p:nvSpPr>
          <p:spPr>
            <a:xfrm>
              <a:off x="8884892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 descr=""/>
            <p:cNvSpPr/>
            <p:nvPr/>
          </p:nvSpPr>
          <p:spPr>
            <a:xfrm>
              <a:off x="887289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 descr=""/>
            <p:cNvSpPr/>
            <p:nvPr/>
          </p:nvSpPr>
          <p:spPr>
            <a:xfrm>
              <a:off x="8875237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 descr=""/>
            <p:cNvSpPr/>
            <p:nvPr/>
          </p:nvSpPr>
          <p:spPr>
            <a:xfrm>
              <a:off x="887289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 descr=""/>
            <p:cNvSpPr/>
            <p:nvPr/>
          </p:nvSpPr>
          <p:spPr>
            <a:xfrm>
              <a:off x="8991094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 descr=""/>
            <p:cNvSpPr/>
            <p:nvPr/>
          </p:nvSpPr>
          <p:spPr>
            <a:xfrm>
              <a:off x="8979091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 descr=""/>
            <p:cNvSpPr/>
            <p:nvPr/>
          </p:nvSpPr>
          <p:spPr>
            <a:xfrm>
              <a:off x="8981440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 descr=""/>
            <p:cNvSpPr/>
            <p:nvPr/>
          </p:nvSpPr>
          <p:spPr>
            <a:xfrm>
              <a:off x="8979091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 descr=""/>
            <p:cNvSpPr/>
            <p:nvPr/>
          </p:nvSpPr>
          <p:spPr>
            <a:xfrm>
              <a:off x="9097295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 descr=""/>
            <p:cNvSpPr/>
            <p:nvPr/>
          </p:nvSpPr>
          <p:spPr>
            <a:xfrm>
              <a:off x="908528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 descr=""/>
            <p:cNvSpPr/>
            <p:nvPr/>
          </p:nvSpPr>
          <p:spPr>
            <a:xfrm>
              <a:off x="9087641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 descr=""/>
            <p:cNvSpPr/>
            <p:nvPr/>
          </p:nvSpPr>
          <p:spPr>
            <a:xfrm>
              <a:off x="908528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 descr=""/>
            <p:cNvSpPr/>
            <p:nvPr/>
          </p:nvSpPr>
          <p:spPr>
            <a:xfrm>
              <a:off x="9203498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 descr=""/>
            <p:cNvSpPr/>
            <p:nvPr/>
          </p:nvSpPr>
          <p:spPr>
            <a:xfrm>
              <a:off x="919149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 descr=""/>
            <p:cNvSpPr/>
            <p:nvPr/>
          </p:nvSpPr>
          <p:spPr>
            <a:xfrm>
              <a:off x="9193843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 descr=""/>
            <p:cNvSpPr/>
            <p:nvPr/>
          </p:nvSpPr>
          <p:spPr>
            <a:xfrm>
              <a:off x="919149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 descr=""/>
            <p:cNvSpPr/>
            <p:nvPr/>
          </p:nvSpPr>
          <p:spPr>
            <a:xfrm>
              <a:off x="9309699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 descr=""/>
            <p:cNvSpPr/>
            <p:nvPr/>
          </p:nvSpPr>
          <p:spPr>
            <a:xfrm>
              <a:off x="9297695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 descr=""/>
            <p:cNvSpPr/>
            <p:nvPr/>
          </p:nvSpPr>
          <p:spPr>
            <a:xfrm>
              <a:off x="9300044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 descr=""/>
            <p:cNvSpPr/>
            <p:nvPr/>
          </p:nvSpPr>
          <p:spPr>
            <a:xfrm>
              <a:off x="9297695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 descr=""/>
            <p:cNvSpPr/>
            <p:nvPr/>
          </p:nvSpPr>
          <p:spPr>
            <a:xfrm>
              <a:off x="9415900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 descr=""/>
            <p:cNvSpPr/>
            <p:nvPr/>
          </p:nvSpPr>
          <p:spPr>
            <a:xfrm>
              <a:off x="940389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 descr=""/>
            <p:cNvSpPr/>
            <p:nvPr/>
          </p:nvSpPr>
          <p:spPr>
            <a:xfrm>
              <a:off x="9406246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 descr=""/>
            <p:cNvSpPr/>
            <p:nvPr/>
          </p:nvSpPr>
          <p:spPr>
            <a:xfrm>
              <a:off x="940389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 descr=""/>
            <p:cNvSpPr/>
            <p:nvPr/>
          </p:nvSpPr>
          <p:spPr>
            <a:xfrm>
              <a:off x="9522103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 descr=""/>
            <p:cNvSpPr/>
            <p:nvPr/>
          </p:nvSpPr>
          <p:spPr>
            <a:xfrm>
              <a:off x="9510103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 descr=""/>
            <p:cNvSpPr/>
            <p:nvPr/>
          </p:nvSpPr>
          <p:spPr>
            <a:xfrm>
              <a:off x="9512448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 descr=""/>
            <p:cNvSpPr/>
            <p:nvPr/>
          </p:nvSpPr>
          <p:spPr>
            <a:xfrm>
              <a:off x="951010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 descr=""/>
            <p:cNvSpPr/>
            <p:nvPr/>
          </p:nvSpPr>
          <p:spPr>
            <a:xfrm>
              <a:off x="9628304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 descr=""/>
            <p:cNvSpPr/>
            <p:nvPr/>
          </p:nvSpPr>
          <p:spPr>
            <a:xfrm>
              <a:off x="9616300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 descr=""/>
            <p:cNvSpPr/>
            <p:nvPr/>
          </p:nvSpPr>
          <p:spPr>
            <a:xfrm>
              <a:off x="9618649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 descr=""/>
            <p:cNvSpPr/>
            <p:nvPr/>
          </p:nvSpPr>
          <p:spPr>
            <a:xfrm>
              <a:off x="9616300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 descr=""/>
            <p:cNvSpPr/>
            <p:nvPr/>
          </p:nvSpPr>
          <p:spPr>
            <a:xfrm>
              <a:off x="9734506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 descr=""/>
            <p:cNvSpPr/>
            <p:nvPr/>
          </p:nvSpPr>
          <p:spPr>
            <a:xfrm>
              <a:off x="972249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 descr=""/>
            <p:cNvSpPr/>
            <p:nvPr/>
          </p:nvSpPr>
          <p:spPr>
            <a:xfrm>
              <a:off x="9724850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 descr=""/>
            <p:cNvSpPr/>
            <p:nvPr/>
          </p:nvSpPr>
          <p:spPr>
            <a:xfrm>
              <a:off x="972249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 descr=""/>
            <p:cNvSpPr/>
            <p:nvPr/>
          </p:nvSpPr>
          <p:spPr>
            <a:xfrm>
              <a:off x="9840708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 descr=""/>
            <p:cNvSpPr/>
            <p:nvPr/>
          </p:nvSpPr>
          <p:spPr>
            <a:xfrm>
              <a:off x="9828708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 descr=""/>
            <p:cNvSpPr/>
            <p:nvPr/>
          </p:nvSpPr>
          <p:spPr>
            <a:xfrm>
              <a:off x="9831052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 descr=""/>
            <p:cNvSpPr/>
            <p:nvPr/>
          </p:nvSpPr>
          <p:spPr>
            <a:xfrm>
              <a:off x="9828708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 descr=""/>
            <p:cNvSpPr/>
            <p:nvPr/>
          </p:nvSpPr>
          <p:spPr>
            <a:xfrm>
              <a:off x="9946909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 descr=""/>
            <p:cNvSpPr/>
            <p:nvPr/>
          </p:nvSpPr>
          <p:spPr>
            <a:xfrm>
              <a:off x="9934905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 descr=""/>
            <p:cNvSpPr/>
            <p:nvPr/>
          </p:nvSpPr>
          <p:spPr>
            <a:xfrm>
              <a:off x="9937254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 descr=""/>
            <p:cNvSpPr/>
            <p:nvPr/>
          </p:nvSpPr>
          <p:spPr>
            <a:xfrm>
              <a:off x="9934905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 descr=""/>
            <p:cNvSpPr/>
            <p:nvPr/>
          </p:nvSpPr>
          <p:spPr>
            <a:xfrm>
              <a:off x="10053111" y="34430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 descr=""/>
            <p:cNvSpPr/>
            <p:nvPr/>
          </p:nvSpPr>
          <p:spPr>
            <a:xfrm>
              <a:off x="10041102" y="344074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 descr=""/>
            <p:cNvSpPr/>
            <p:nvPr/>
          </p:nvSpPr>
          <p:spPr>
            <a:xfrm>
              <a:off x="10043457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 descr=""/>
            <p:cNvSpPr/>
            <p:nvPr/>
          </p:nvSpPr>
          <p:spPr>
            <a:xfrm>
              <a:off x="10041102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 descr=""/>
            <p:cNvSpPr/>
            <p:nvPr/>
          </p:nvSpPr>
          <p:spPr>
            <a:xfrm>
              <a:off x="10149658" y="34479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 descr=""/>
            <p:cNvSpPr/>
            <p:nvPr/>
          </p:nvSpPr>
          <p:spPr>
            <a:xfrm>
              <a:off x="10147313" y="344074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 descr=""/>
            <p:cNvSpPr/>
            <p:nvPr/>
          </p:nvSpPr>
          <p:spPr>
            <a:xfrm>
              <a:off x="6446512" y="3549285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 descr=""/>
            <p:cNvSpPr/>
            <p:nvPr/>
          </p:nvSpPr>
          <p:spPr>
            <a:xfrm>
              <a:off x="6434937" y="354694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 descr=""/>
            <p:cNvSpPr/>
            <p:nvPr/>
          </p:nvSpPr>
          <p:spPr>
            <a:xfrm>
              <a:off x="6548456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 descr=""/>
            <p:cNvSpPr/>
            <p:nvPr/>
          </p:nvSpPr>
          <p:spPr>
            <a:xfrm>
              <a:off x="6536449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 descr=""/>
            <p:cNvSpPr/>
            <p:nvPr/>
          </p:nvSpPr>
          <p:spPr>
            <a:xfrm>
              <a:off x="6538802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 descr=""/>
            <p:cNvSpPr/>
            <p:nvPr/>
          </p:nvSpPr>
          <p:spPr>
            <a:xfrm>
              <a:off x="6536449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 descr=""/>
            <p:cNvSpPr/>
            <p:nvPr/>
          </p:nvSpPr>
          <p:spPr>
            <a:xfrm>
              <a:off x="6654657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 descr=""/>
            <p:cNvSpPr/>
            <p:nvPr/>
          </p:nvSpPr>
          <p:spPr>
            <a:xfrm>
              <a:off x="6642659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 descr=""/>
            <p:cNvSpPr/>
            <p:nvPr/>
          </p:nvSpPr>
          <p:spPr>
            <a:xfrm>
              <a:off x="6645003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 descr=""/>
            <p:cNvSpPr/>
            <p:nvPr/>
          </p:nvSpPr>
          <p:spPr>
            <a:xfrm>
              <a:off x="6642659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 descr=""/>
            <p:cNvSpPr/>
            <p:nvPr/>
          </p:nvSpPr>
          <p:spPr>
            <a:xfrm>
              <a:off x="6760859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 descr=""/>
            <p:cNvSpPr/>
            <p:nvPr/>
          </p:nvSpPr>
          <p:spPr>
            <a:xfrm>
              <a:off x="6748856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 descr=""/>
            <p:cNvSpPr/>
            <p:nvPr/>
          </p:nvSpPr>
          <p:spPr>
            <a:xfrm>
              <a:off x="6751204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 descr=""/>
            <p:cNvSpPr/>
            <p:nvPr/>
          </p:nvSpPr>
          <p:spPr>
            <a:xfrm>
              <a:off x="6748856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 descr=""/>
            <p:cNvSpPr/>
            <p:nvPr/>
          </p:nvSpPr>
          <p:spPr>
            <a:xfrm>
              <a:off x="6867061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 descr=""/>
            <p:cNvSpPr/>
            <p:nvPr/>
          </p:nvSpPr>
          <p:spPr>
            <a:xfrm>
              <a:off x="6855054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 descr=""/>
            <p:cNvSpPr/>
            <p:nvPr/>
          </p:nvSpPr>
          <p:spPr>
            <a:xfrm>
              <a:off x="6857405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 descr=""/>
            <p:cNvSpPr/>
            <p:nvPr/>
          </p:nvSpPr>
          <p:spPr>
            <a:xfrm>
              <a:off x="6855054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 descr=""/>
            <p:cNvSpPr/>
            <p:nvPr/>
          </p:nvSpPr>
          <p:spPr>
            <a:xfrm>
              <a:off x="6973262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 descr=""/>
            <p:cNvSpPr/>
            <p:nvPr/>
          </p:nvSpPr>
          <p:spPr>
            <a:xfrm>
              <a:off x="6961264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 descr=""/>
            <p:cNvSpPr/>
            <p:nvPr/>
          </p:nvSpPr>
          <p:spPr>
            <a:xfrm>
              <a:off x="6963608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 descr=""/>
            <p:cNvSpPr/>
            <p:nvPr/>
          </p:nvSpPr>
          <p:spPr>
            <a:xfrm>
              <a:off x="6961264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 descr=""/>
            <p:cNvSpPr/>
            <p:nvPr/>
          </p:nvSpPr>
          <p:spPr>
            <a:xfrm>
              <a:off x="7079465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 descr=""/>
            <p:cNvSpPr/>
            <p:nvPr/>
          </p:nvSpPr>
          <p:spPr>
            <a:xfrm>
              <a:off x="7067461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 descr=""/>
            <p:cNvSpPr/>
            <p:nvPr/>
          </p:nvSpPr>
          <p:spPr>
            <a:xfrm>
              <a:off x="7069809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 descr=""/>
            <p:cNvSpPr/>
            <p:nvPr/>
          </p:nvSpPr>
          <p:spPr>
            <a:xfrm>
              <a:off x="7067461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 descr=""/>
            <p:cNvSpPr/>
            <p:nvPr/>
          </p:nvSpPr>
          <p:spPr>
            <a:xfrm>
              <a:off x="7185666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 descr=""/>
            <p:cNvSpPr/>
            <p:nvPr/>
          </p:nvSpPr>
          <p:spPr>
            <a:xfrm>
              <a:off x="717365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 descr=""/>
            <p:cNvSpPr/>
            <p:nvPr/>
          </p:nvSpPr>
          <p:spPr>
            <a:xfrm>
              <a:off x="7176011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 descr=""/>
            <p:cNvSpPr/>
            <p:nvPr/>
          </p:nvSpPr>
          <p:spPr>
            <a:xfrm>
              <a:off x="717365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 descr=""/>
            <p:cNvSpPr/>
            <p:nvPr/>
          </p:nvSpPr>
          <p:spPr>
            <a:xfrm>
              <a:off x="7291867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 descr=""/>
            <p:cNvSpPr/>
            <p:nvPr/>
          </p:nvSpPr>
          <p:spPr>
            <a:xfrm>
              <a:off x="7279869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 descr=""/>
            <p:cNvSpPr/>
            <p:nvPr/>
          </p:nvSpPr>
          <p:spPr>
            <a:xfrm>
              <a:off x="7282213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 descr=""/>
            <p:cNvSpPr/>
            <p:nvPr/>
          </p:nvSpPr>
          <p:spPr>
            <a:xfrm>
              <a:off x="7279869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 descr=""/>
            <p:cNvSpPr/>
            <p:nvPr/>
          </p:nvSpPr>
          <p:spPr>
            <a:xfrm>
              <a:off x="7398068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 descr=""/>
            <p:cNvSpPr/>
            <p:nvPr/>
          </p:nvSpPr>
          <p:spPr>
            <a:xfrm>
              <a:off x="7386066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 descr=""/>
            <p:cNvSpPr/>
            <p:nvPr/>
          </p:nvSpPr>
          <p:spPr>
            <a:xfrm>
              <a:off x="7388415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 descr=""/>
            <p:cNvSpPr/>
            <p:nvPr/>
          </p:nvSpPr>
          <p:spPr>
            <a:xfrm>
              <a:off x="7386066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 descr=""/>
            <p:cNvSpPr/>
            <p:nvPr/>
          </p:nvSpPr>
          <p:spPr>
            <a:xfrm>
              <a:off x="7504271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 descr=""/>
            <p:cNvSpPr/>
            <p:nvPr/>
          </p:nvSpPr>
          <p:spPr>
            <a:xfrm>
              <a:off x="749226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 descr=""/>
            <p:cNvSpPr/>
            <p:nvPr/>
          </p:nvSpPr>
          <p:spPr>
            <a:xfrm>
              <a:off x="7494616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 descr=""/>
            <p:cNvSpPr/>
            <p:nvPr/>
          </p:nvSpPr>
          <p:spPr>
            <a:xfrm>
              <a:off x="749226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 descr=""/>
            <p:cNvSpPr/>
            <p:nvPr/>
          </p:nvSpPr>
          <p:spPr>
            <a:xfrm>
              <a:off x="7610472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 descr=""/>
            <p:cNvSpPr/>
            <p:nvPr/>
          </p:nvSpPr>
          <p:spPr>
            <a:xfrm>
              <a:off x="759847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 descr=""/>
            <p:cNvSpPr/>
            <p:nvPr/>
          </p:nvSpPr>
          <p:spPr>
            <a:xfrm>
              <a:off x="7600818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 descr=""/>
            <p:cNvSpPr/>
            <p:nvPr/>
          </p:nvSpPr>
          <p:spPr>
            <a:xfrm>
              <a:off x="759847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 descr=""/>
            <p:cNvSpPr/>
            <p:nvPr/>
          </p:nvSpPr>
          <p:spPr>
            <a:xfrm>
              <a:off x="7716675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 descr=""/>
            <p:cNvSpPr/>
            <p:nvPr/>
          </p:nvSpPr>
          <p:spPr>
            <a:xfrm>
              <a:off x="7704671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 descr=""/>
            <p:cNvSpPr/>
            <p:nvPr/>
          </p:nvSpPr>
          <p:spPr>
            <a:xfrm>
              <a:off x="7707019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 descr=""/>
            <p:cNvSpPr/>
            <p:nvPr/>
          </p:nvSpPr>
          <p:spPr>
            <a:xfrm>
              <a:off x="7704671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 descr=""/>
            <p:cNvSpPr/>
            <p:nvPr/>
          </p:nvSpPr>
          <p:spPr>
            <a:xfrm>
              <a:off x="7822876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 descr=""/>
            <p:cNvSpPr/>
            <p:nvPr/>
          </p:nvSpPr>
          <p:spPr>
            <a:xfrm>
              <a:off x="781086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 descr=""/>
            <p:cNvSpPr/>
            <p:nvPr/>
          </p:nvSpPr>
          <p:spPr>
            <a:xfrm>
              <a:off x="7813221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 descr=""/>
            <p:cNvSpPr/>
            <p:nvPr/>
          </p:nvSpPr>
          <p:spPr>
            <a:xfrm>
              <a:off x="781086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 descr=""/>
            <p:cNvSpPr/>
            <p:nvPr/>
          </p:nvSpPr>
          <p:spPr>
            <a:xfrm>
              <a:off x="7929078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 descr=""/>
            <p:cNvSpPr/>
            <p:nvPr/>
          </p:nvSpPr>
          <p:spPr>
            <a:xfrm>
              <a:off x="791707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 descr=""/>
            <p:cNvSpPr/>
            <p:nvPr/>
          </p:nvSpPr>
          <p:spPr>
            <a:xfrm>
              <a:off x="7919422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 descr=""/>
            <p:cNvSpPr/>
            <p:nvPr/>
          </p:nvSpPr>
          <p:spPr>
            <a:xfrm>
              <a:off x="791707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 descr=""/>
            <p:cNvSpPr/>
            <p:nvPr/>
          </p:nvSpPr>
          <p:spPr>
            <a:xfrm>
              <a:off x="8035279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 descr=""/>
            <p:cNvSpPr/>
            <p:nvPr/>
          </p:nvSpPr>
          <p:spPr>
            <a:xfrm>
              <a:off x="8023276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 descr=""/>
            <p:cNvSpPr/>
            <p:nvPr/>
          </p:nvSpPr>
          <p:spPr>
            <a:xfrm>
              <a:off x="8025625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 descr=""/>
            <p:cNvSpPr/>
            <p:nvPr/>
          </p:nvSpPr>
          <p:spPr>
            <a:xfrm>
              <a:off x="8023276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 descr=""/>
            <p:cNvSpPr/>
            <p:nvPr/>
          </p:nvSpPr>
          <p:spPr>
            <a:xfrm>
              <a:off x="8141481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 descr=""/>
            <p:cNvSpPr/>
            <p:nvPr/>
          </p:nvSpPr>
          <p:spPr>
            <a:xfrm>
              <a:off x="812947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 descr=""/>
            <p:cNvSpPr/>
            <p:nvPr/>
          </p:nvSpPr>
          <p:spPr>
            <a:xfrm>
              <a:off x="8131826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 descr=""/>
            <p:cNvSpPr/>
            <p:nvPr/>
          </p:nvSpPr>
          <p:spPr>
            <a:xfrm>
              <a:off x="812947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 descr=""/>
            <p:cNvSpPr/>
            <p:nvPr/>
          </p:nvSpPr>
          <p:spPr>
            <a:xfrm>
              <a:off x="8247682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 descr=""/>
            <p:cNvSpPr/>
            <p:nvPr/>
          </p:nvSpPr>
          <p:spPr>
            <a:xfrm>
              <a:off x="823568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 descr=""/>
            <p:cNvSpPr/>
            <p:nvPr/>
          </p:nvSpPr>
          <p:spPr>
            <a:xfrm>
              <a:off x="8238027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 descr=""/>
            <p:cNvSpPr/>
            <p:nvPr/>
          </p:nvSpPr>
          <p:spPr>
            <a:xfrm>
              <a:off x="823568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 descr=""/>
            <p:cNvSpPr/>
            <p:nvPr/>
          </p:nvSpPr>
          <p:spPr>
            <a:xfrm>
              <a:off x="8353884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 descr=""/>
            <p:cNvSpPr/>
            <p:nvPr/>
          </p:nvSpPr>
          <p:spPr>
            <a:xfrm>
              <a:off x="8341881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2" name="object 3242" descr=""/>
            <p:cNvSpPr/>
            <p:nvPr/>
          </p:nvSpPr>
          <p:spPr>
            <a:xfrm>
              <a:off x="8344230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3" name="object 3243" descr=""/>
            <p:cNvSpPr/>
            <p:nvPr/>
          </p:nvSpPr>
          <p:spPr>
            <a:xfrm>
              <a:off x="8341881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 descr=""/>
            <p:cNvSpPr/>
            <p:nvPr/>
          </p:nvSpPr>
          <p:spPr>
            <a:xfrm>
              <a:off x="8460086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 descr=""/>
            <p:cNvSpPr/>
            <p:nvPr/>
          </p:nvSpPr>
          <p:spPr>
            <a:xfrm>
              <a:off x="844807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 descr=""/>
            <p:cNvSpPr/>
            <p:nvPr/>
          </p:nvSpPr>
          <p:spPr>
            <a:xfrm>
              <a:off x="8450431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 descr=""/>
            <p:cNvSpPr/>
            <p:nvPr/>
          </p:nvSpPr>
          <p:spPr>
            <a:xfrm>
              <a:off x="844807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 descr=""/>
            <p:cNvSpPr/>
            <p:nvPr/>
          </p:nvSpPr>
          <p:spPr>
            <a:xfrm>
              <a:off x="8566288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 descr=""/>
            <p:cNvSpPr/>
            <p:nvPr/>
          </p:nvSpPr>
          <p:spPr>
            <a:xfrm>
              <a:off x="855428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 descr=""/>
            <p:cNvSpPr/>
            <p:nvPr/>
          </p:nvSpPr>
          <p:spPr>
            <a:xfrm>
              <a:off x="8556632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 descr=""/>
            <p:cNvSpPr/>
            <p:nvPr/>
          </p:nvSpPr>
          <p:spPr>
            <a:xfrm>
              <a:off x="855428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 descr=""/>
            <p:cNvSpPr/>
            <p:nvPr/>
          </p:nvSpPr>
          <p:spPr>
            <a:xfrm>
              <a:off x="8672489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 descr=""/>
            <p:cNvSpPr/>
            <p:nvPr/>
          </p:nvSpPr>
          <p:spPr>
            <a:xfrm>
              <a:off x="8660486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 descr=""/>
            <p:cNvSpPr/>
            <p:nvPr/>
          </p:nvSpPr>
          <p:spPr>
            <a:xfrm>
              <a:off x="8662835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 descr=""/>
            <p:cNvSpPr/>
            <p:nvPr/>
          </p:nvSpPr>
          <p:spPr>
            <a:xfrm>
              <a:off x="8660486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 descr=""/>
            <p:cNvSpPr/>
            <p:nvPr/>
          </p:nvSpPr>
          <p:spPr>
            <a:xfrm>
              <a:off x="8778690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 descr=""/>
            <p:cNvSpPr/>
            <p:nvPr/>
          </p:nvSpPr>
          <p:spPr>
            <a:xfrm>
              <a:off x="876668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 descr=""/>
            <p:cNvSpPr/>
            <p:nvPr/>
          </p:nvSpPr>
          <p:spPr>
            <a:xfrm>
              <a:off x="8769036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 descr=""/>
            <p:cNvSpPr/>
            <p:nvPr/>
          </p:nvSpPr>
          <p:spPr>
            <a:xfrm>
              <a:off x="876668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 descr=""/>
            <p:cNvSpPr/>
            <p:nvPr/>
          </p:nvSpPr>
          <p:spPr>
            <a:xfrm>
              <a:off x="8884892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 descr=""/>
            <p:cNvSpPr/>
            <p:nvPr/>
          </p:nvSpPr>
          <p:spPr>
            <a:xfrm>
              <a:off x="887289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 descr=""/>
            <p:cNvSpPr/>
            <p:nvPr/>
          </p:nvSpPr>
          <p:spPr>
            <a:xfrm>
              <a:off x="8875237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 descr=""/>
            <p:cNvSpPr/>
            <p:nvPr/>
          </p:nvSpPr>
          <p:spPr>
            <a:xfrm>
              <a:off x="887289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 descr=""/>
            <p:cNvSpPr/>
            <p:nvPr/>
          </p:nvSpPr>
          <p:spPr>
            <a:xfrm>
              <a:off x="8991094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 descr=""/>
            <p:cNvSpPr/>
            <p:nvPr/>
          </p:nvSpPr>
          <p:spPr>
            <a:xfrm>
              <a:off x="8979091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 descr=""/>
            <p:cNvSpPr/>
            <p:nvPr/>
          </p:nvSpPr>
          <p:spPr>
            <a:xfrm>
              <a:off x="8981440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 descr=""/>
            <p:cNvSpPr/>
            <p:nvPr/>
          </p:nvSpPr>
          <p:spPr>
            <a:xfrm>
              <a:off x="8979091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 descr=""/>
            <p:cNvSpPr/>
            <p:nvPr/>
          </p:nvSpPr>
          <p:spPr>
            <a:xfrm>
              <a:off x="9097295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 descr=""/>
            <p:cNvSpPr/>
            <p:nvPr/>
          </p:nvSpPr>
          <p:spPr>
            <a:xfrm>
              <a:off x="908528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 descr=""/>
            <p:cNvSpPr/>
            <p:nvPr/>
          </p:nvSpPr>
          <p:spPr>
            <a:xfrm>
              <a:off x="9087641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 descr=""/>
            <p:cNvSpPr/>
            <p:nvPr/>
          </p:nvSpPr>
          <p:spPr>
            <a:xfrm>
              <a:off x="908528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 descr=""/>
            <p:cNvSpPr/>
            <p:nvPr/>
          </p:nvSpPr>
          <p:spPr>
            <a:xfrm>
              <a:off x="9203498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 descr=""/>
            <p:cNvSpPr/>
            <p:nvPr/>
          </p:nvSpPr>
          <p:spPr>
            <a:xfrm>
              <a:off x="919149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 descr=""/>
            <p:cNvSpPr/>
            <p:nvPr/>
          </p:nvSpPr>
          <p:spPr>
            <a:xfrm>
              <a:off x="9193843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 descr=""/>
            <p:cNvSpPr/>
            <p:nvPr/>
          </p:nvSpPr>
          <p:spPr>
            <a:xfrm>
              <a:off x="919149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 descr=""/>
            <p:cNvSpPr/>
            <p:nvPr/>
          </p:nvSpPr>
          <p:spPr>
            <a:xfrm>
              <a:off x="9309699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 descr=""/>
            <p:cNvSpPr/>
            <p:nvPr/>
          </p:nvSpPr>
          <p:spPr>
            <a:xfrm>
              <a:off x="9297695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 descr=""/>
            <p:cNvSpPr/>
            <p:nvPr/>
          </p:nvSpPr>
          <p:spPr>
            <a:xfrm>
              <a:off x="9300044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 descr=""/>
            <p:cNvSpPr/>
            <p:nvPr/>
          </p:nvSpPr>
          <p:spPr>
            <a:xfrm>
              <a:off x="9297695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 descr=""/>
            <p:cNvSpPr/>
            <p:nvPr/>
          </p:nvSpPr>
          <p:spPr>
            <a:xfrm>
              <a:off x="9415900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 descr=""/>
            <p:cNvSpPr/>
            <p:nvPr/>
          </p:nvSpPr>
          <p:spPr>
            <a:xfrm>
              <a:off x="940389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 descr=""/>
            <p:cNvSpPr/>
            <p:nvPr/>
          </p:nvSpPr>
          <p:spPr>
            <a:xfrm>
              <a:off x="9406246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 descr=""/>
            <p:cNvSpPr/>
            <p:nvPr/>
          </p:nvSpPr>
          <p:spPr>
            <a:xfrm>
              <a:off x="940389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 descr=""/>
            <p:cNvSpPr/>
            <p:nvPr/>
          </p:nvSpPr>
          <p:spPr>
            <a:xfrm>
              <a:off x="9522103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 descr=""/>
            <p:cNvSpPr/>
            <p:nvPr/>
          </p:nvSpPr>
          <p:spPr>
            <a:xfrm>
              <a:off x="9510103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 descr=""/>
            <p:cNvSpPr/>
            <p:nvPr/>
          </p:nvSpPr>
          <p:spPr>
            <a:xfrm>
              <a:off x="9512448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 descr=""/>
            <p:cNvSpPr/>
            <p:nvPr/>
          </p:nvSpPr>
          <p:spPr>
            <a:xfrm>
              <a:off x="951010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 descr=""/>
            <p:cNvSpPr/>
            <p:nvPr/>
          </p:nvSpPr>
          <p:spPr>
            <a:xfrm>
              <a:off x="9628304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 descr=""/>
            <p:cNvSpPr/>
            <p:nvPr/>
          </p:nvSpPr>
          <p:spPr>
            <a:xfrm>
              <a:off x="9616300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 descr=""/>
            <p:cNvSpPr/>
            <p:nvPr/>
          </p:nvSpPr>
          <p:spPr>
            <a:xfrm>
              <a:off x="9618649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 descr=""/>
            <p:cNvSpPr/>
            <p:nvPr/>
          </p:nvSpPr>
          <p:spPr>
            <a:xfrm>
              <a:off x="9616300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 descr=""/>
            <p:cNvSpPr/>
            <p:nvPr/>
          </p:nvSpPr>
          <p:spPr>
            <a:xfrm>
              <a:off x="9734506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 descr=""/>
            <p:cNvSpPr/>
            <p:nvPr/>
          </p:nvSpPr>
          <p:spPr>
            <a:xfrm>
              <a:off x="972249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 descr=""/>
            <p:cNvSpPr/>
            <p:nvPr/>
          </p:nvSpPr>
          <p:spPr>
            <a:xfrm>
              <a:off x="9724850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 descr=""/>
            <p:cNvSpPr/>
            <p:nvPr/>
          </p:nvSpPr>
          <p:spPr>
            <a:xfrm>
              <a:off x="972249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 descr=""/>
            <p:cNvSpPr/>
            <p:nvPr/>
          </p:nvSpPr>
          <p:spPr>
            <a:xfrm>
              <a:off x="9840708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 descr=""/>
            <p:cNvSpPr/>
            <p:nvPr/>
          </p:nvSpPr>
          <p:spPr>
            <a:xfrm>
              <a:off x="9828708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 descr=""/>
            <p:cNvSpPr/>
            <p:nvPr/>
          </p:nvSpPr>
          <p:spPr>
            <a:xfrm>
              <a:off x="9831052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 descr=""/>
            <p:cNvSpPr/>
            <p:nvPr/>
          </p:nvSpPr>
          <p:spPr>
            <a:xfrm>
              <a:off x="9828708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 descr=""/>
            <p:cNvSpPr/>
            <p:nvPr/>
          </p:nvSpPr>
          <p:spPr>
            <a:xfrm>
              <a:off x="9946909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 descr=""/>
            <p:cNvSpPr/>
            <p:nvPr/>
          </p:nvSpPr>
          <p:spPr>
            <a:xfrm>
              <a:off x="9934905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 descr=""/>
            <p:cNvSpPr/>
            <p:nvPr/>
          </p:nvSpPr>
          <p:spPr>
            <a:xfrm>
              <a:off x="9937254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 descr=""/>
            <p:cNvSpPr/>
            <p:nvPr/>
          </p:nvSpPr>
          <p:spPr>
            <a:xfrm>
              <a:off x="9934905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 descr=""/>
            <p:cNvSpPr/>
            <p:nvPr/>
          </p:nvSpPr>
          <p:spPr>
            <a:xfrm>
              <a:off x="10053111" y="354928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 descr=""/>
            <p:cNvSpPr/>
            <p:nvPr/>
          </p:nvSpPr>
          <p:spPr>
            <a:xfrm>
              <a:off x="10041102" y="354694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 descr=""/>
            <p:cNvSpPr/>
            <p:nvPr/>
          </p:nvSpPr>
          <p:spPr>
            <a:xfrm>
              <a:off x="10043457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 descr=""/>
            <p:cNvSpPr/>
            <p:nvPr/>
          </p:nvSpPr>
          <p:spPr>
            <a:xfrm>
              <a:off x="10041102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 descr=""/>
            <p:cNvSpPr/>
            <p:nvPr/>
          </p:nvSpPr>
          <p:spPr>
            <a:xfrm>
              <a:off x="10149658" y="355411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 descr=""/>
            <p:cNvSpPr/>
            <p:nvPr/>
          </p:nvSpPr>
          <p:spPr>
            <a:xfrm>
              <a:off x="10147313" y="3546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 descr=""/>
            <p:cNvSpPr/>
            <p:nvPr/>
          </p:nvSpPr>
          <p:spPr>
            <a:xfrm>
              <a:off x="6446512" y="365548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 descr=""/>
            <p:cNvSpPr/>
            <p:nvPr/>
          </p:nvSpPr>
          <p:spPr>
            <a:xfrm>
              <a:off x="6434937" y="365315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 descr=""/>
            <p:cNvSpPr/>
            <p:nvPr/>
          </p:nvSpPr>
          <p:spPr>
            <a:xfrm>
              <a:off x="6548456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 descr=""/>
            <p:cNvSpPr/>
            <p:nvPr/>
          </p:nvSpPr>
          <p:spPr>
            <a:xfrm>
              <a:off x="6536449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 descr=""/>
            <p:cNvSpPr/>
            <p:nvPr/>
          </p:nvSpPr>
          <p:spPr>
            <a:xfrm>
              <a:off x="6538802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 descr=""/>
            <p:cNvSpPr/>
            <p:nvPr/>
          </p:nvSpPr>
          <p:spPr>
            <a:xfrm>
              <a:off x="6536449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 descr=""/>
            <p:cNvSpPr/>
            <p:nvPr/>
          </p:nvSpPr>
          <p:spPr>
            <a:xfrm>
              <a:off x="6654657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 descr=""/>
            <p:cNvSpPr/>
            <p:nvPr/>
          </p:nvSpPr>
          <p:spPr>
            <a:xfrm>
              <a:off x="6642659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 descr=""/>
            <p:cNvSpPr/>
            <p:nvPr/>
          </p:nvSpPr>
          <p:spPr>
            <a:xfrm>
              <a:off x="6645003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 descr=""/>
            <p:cNvSpPr/>
            <p:nvPr/>
          </p:nvSpPr>
          <p:spPr>
            <a:xfrm>
              <a:off x="6642659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 descr=""/>
            <p:cNvSpPr/>
            <p:nvPr/>
          </p:nvSpPr>
          <p:spPr>
            <a:xfrm>
              <a:off x="6760859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 descr=""/>
            <p:cNvSpPr/>
            <p:nvPr/>
          </p:nvSpPr>
          <p:spPr>
            <a:xfrm>
              <a:off x="6748856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 descr=""/>
            <p:cNvSpPr/>
            <p:nvPr/>
          </p:nvSpPr>
          <p:spPr>
            <a:xfrm>
              <a:off x="6751204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 descr=""/>
            <p:cNvSpPr/>
            <p:nvPr/>
          </p:nvSpPr>
          <p:spPr>
            <a:xfrm>
              <a:off x="6748856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 descr=""/>
            <p:cNvSpPr/>
            <p:nvPr/>
          </p:nvSpPr>
          <p:spPr>
            <a:xfrm>
              <a:off x="6867061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 descr=""/>
            <p:cNvSpPr/>
            <p:nvPr/>
          </p:nvSpPr>
          <p:spPr>
            <a:xfrm>
              <a:off x="6855054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 descr=""/>
            <p:cNvSpPr/>
            <p:nvPr/>
          </p:nvSpPr>
          <p:spPr>
            <a:xfrm>
              <a:off x="6857405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 descr=""/>
            <p:cNvSpPr/>
            <p:nvPr/>
          </p:nvSpPr>
          <p:spPr>
            <a:xfrm>
              <a:off x="6855054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 descr=""/>
            <p:cNvSpPr/>
            <p:nvPr/>
          </p:nvSpPr>
          <p:spPr>
            <a:xfrm>
              <a:off x="6973262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 descr=""/>
            <p:cNvSpPr/>
            <p:nvPr/>
          </p:nvSpPr>
          <p:spPr>
            <a:xfrm>
              <a:off x="6961264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 descr=""/>
            <p:cNvSpPr/>
            <p:nvPr/>
          </p:nvSpPr>
          <p:spPr>
            <a:xfrm>
              <a:off x="6963608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 descr=""/>
            <p:cNvSpPr/>
            <p:nvPr/>
          </p:nvSpPr>
          <p:spPr>
            <a:xfrm>
              <a:off x="6961264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 descr=""/>
            <p:cNvSpPr/>
            <p:nvPr/>
          </p:nvSpPr>
          <p:spPr>
            <a:xfrm>
              <a:off x="7079465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 descr=""/>
            <p:cNvSpPr/>
            <p:nvPr/>
          </p:nvSpPr>
          <p:spPr>
            <a:xfrm>
              <a:off x="7067461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 descr=""/>
            <p:cNvSpPr/>
            <p:nvPr/>
          </p:nvSpPr>
          <p:spPr>
            <a:xfrm>
              <a:off x="7069809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 descr=""/>
            <p:cNvSpPr/>
            <p:nvPr/>
          </p:nvSpPr>
          <p:spPr>
            <a:xfrm>
              <a:off x="7067461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 descr=""/>
            <p:cNvSpPr/>
            <p:nvPr/>
          </p:nvSpPr>
          <p:spPr>
            <a:xfrm>
              <a:off x="7185666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 descr=""/>
            <p:cNvSpPr/>
            <p:nvPr/>
          </p:nvSpPr>
          <p:spPr>
            <a:xfrm>
              <a:off x="717365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 descr=""/>
            <p:cNvSpPr/>
            <p:nvPr/>
          </p:nvSpPr>
          <p:spPr>
            <a:xfrm>
              <a:off x="7176011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 descr=""/>
            <p:cNvSpPr/>
            <p:nvPr/>
          </p:nvSpPr>
          <p:spPr>
            <a:xfrm>
              <a:off x="717365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 descr=""/>
            <p:cNvSpPr/>
            <p:nvPr/>
          </p:nvSpPr>
          <p:spPr>
            <a:xfrm>
              <a:off x="7291867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 descr=""/>
            <p:cNvSpPr/>
            <p:nvPr/>
          </p:nvSpPr>
          <p:spPr>
            <a:xfrm>
              <a:off x="7279869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 descr=""/>
            <p:cNvSpPr/>
            <p:nvPr/>
          </p:nvSpPr>
          <p:spPr>
            <a:xfrm>
              <a:off x="7282213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 descr=""/>
            <p:cNvSpPr/>
            <p:nvPr/>
          </p:nvSpPr>
          <p:spPr>
            <a:xfrm>
              <a:off x="7279869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 descr=""/>
            <p:cNvSpPr/>
            <p:nvPr/>
          </p:nvSpPr>
          <p:spPr>
            <a:xfrm>
              <a:off x="7398068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 descr=""/>
            <p:cNvSpPr/>
            <p:nvPr/>
          </p:nvSpPr>
          <p:spPr>
            <a:xfrm>
              <a:off x="7386066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 descr=""/>
            <p:cNvSpPr/>
            <p:nvPr/>
          </p:nvSpPr>
          <p:spPr>
            <a:xfrm>
              <a:off x="7388415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 descr=""/>
            <p:cNvSpPr/>
            <p:nvPr/>
          </p:nvSpPr>
          <p:spPr>
            <a:xfrm>
              <a:off x="7386066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 descr=""/>
            <p:cNvSpPr/>
            <p:nvPr/>
          </p:nvSpPr>
          <p:spPr>
            <a:xfrm>
              <a:off x="7504271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 descr=""/>
            <p:cNvSpPr/>
            <p:nvPr/>
          </p:nvSpPr>
          <p:spPr>
            <a:xfrm>
              <a:off x="749226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 descr=""/>
            <p:cNvSpPr/>
            <p:nvPr/>
          </p:nvSpPr>
          <p:spPr>
            <a:xfrm>
              <a:off x="7494616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 descr=""/>
            <p:cNvSpPr/>
            <p:nvPr/>
          </p:nvSpPr>
          <p:spPr>
            <a:xfrm>
              <a:off x="749226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 descr=""/>
            <p:cNvSpPr/>
            <p:nvPr/>
          </p:nvSpPr>
          <p:spPr>
            <a:xfrm>
              <a:off x="7610472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 descr=""/>
            <p:cNvSpPr/>
            <p:nvPr/>
          </p:nvSpPr>
          <p:spPr>
            <a:xfrm>
              <a:off x="759847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 descr=""/>
            <p:cNvSpPr/>
            <p:nvPr/>
          </p:nvSpPr>
          <p:spPr>
            <a:xfrm>
              <a:off x="7600818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 descr=""/>
            <p:cNvSpPr/>
            <p:nvPr/>
          </p:nvSpPr>
          <p:spPr>
            <a:xfrm>
              <a:off x="759847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 descr=""/>
            <p:cNvSpPr/>
            <p:nvPr/>
          </p:nvSpPr>
          <p:spPr>
            <a:xfrm>
              <a:off x="7716675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 descr=""/>
            <p:cNvSpPr/>
            <p:nvPr/>
          </p:nvSpPr>
          <p:spPr>
            <a:xfrm>
              <a:off x="7704671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 descr=""/>
            <p:cNvSpPr/>
            <p:nvPr/>
          </p:nvSpPr>
          <p:spPr>
            <a:xfrm>
              <a:off x="7707019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 descr=""/>
            <p:cNvSpPr/>
            <p:nvPr/>
          </p:nvSpPr>
          <p:spPr>
            <a:xfrm>
              <a:off x="7704671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 descr=""/>
            <p:cNvSpPr/>
            <p:nvPr/>
          </p:nvSpPr>
          <p:spPr>
            <a:xfrm>
              <a:off x="7822876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 descr=""/>
            <p:cNvSpPr/>
            <p:nvPr/>
          </p:nvSpPr>
          <p:spPr>
            <a:xfrm>
              <a:off x="781086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 descr=""/>
            <p:cNvSpPr/>
            <p:nvPr/>
          </p:nvSpPr>
          <p:spPr>
            <a:xfrm>
              <a:off x="7813221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 descr=""/>
            <p:cNvSpPr/>
            <p:nvPr/>
          </p:nvSpPr>
          <p:spPr>
            <a:xfrm>
              <a:off x="781086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 descr=""/>
            <p:cNvSpPr/>
            <p:nvPr/>
          </p:nvSpPr>
          <p:spPr>
            <a:xfrm>
              <a:off x="7929078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 descr=""/>
            <p:cNvSpPr/>
            <p:nvPr/>
          </p:nvSpPr>
          <p:spPr>
            <a:xfrm>
              <a:off x="791707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 descr=""/>
            <p:cNvSpPr/>
            <p:nvPr/>
          </p:nvSpPr>
          <p:spPr>
            <a:xfrm>
              <a:off x="7919422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 descr=""/>
            <p:cNvSpPr/>
            <p:nvPr/>
          </p:nvSpPr>
          <p:spPr>
            <a:xfrm>
              <a:off x="791707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 descr=""/>
            <p:cNvSpPr/>
            <p:nvPr/>
          </p:nvSpPr>
          <p:spPr>
            <a:xfrm>
              <a:off x="8035279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 descr=""/>
            <p:cNvSpPr/>
            <p:nvPr/>
          </p:nvSpPr>
          <p:spPr>
            <a:xfrm>
              <a:off x="8023276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 descr=""/>
            <p:cNvSpPr/>
            <p:nvPr/>
          </p:nvSpPr>
          <p:spPr>
            <a:xfrm>
              <a:off x="8025625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 descr=""/>
            <p:cNvSpPr/>
            <p:nvPr/>
          </p:nvSpPr>
          <p:spPr>
            <a:xfrm>
              <a:off x="8023276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 descr=""/>
            <p:cNvSpPr/>
            <p:nvPr/>
          </p:nvSpPr>
          <p:spPr>
            <a:xfrm>
              <a:off x="8141481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 descr=""/>
            <p:cNvSpPr/>
            <p:nvPr/>
          </p:nvSpPr>
          <p:spPr>
            <a:xfrm>
              <a:off x="812947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 descr=""/>
            <p:cNvSpPr/>
            <p:nvPr/>
          </p:nvSpPr>
          <p:spPr>
            <a:xfrm>
              <a:off x="8131826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 descr=""/>
            <p:cNvSpPr/>
            <p:nvPr/>
          </p:nvSpPr>
          <p:spPr>
            <a:xfrm>
              <a:off x="812947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 descr=""/>
            <p:cNvSpPr/>
            <p:nvPr/>
          </p:nvSpPr>
          <p:spPr>
            <a:xfrm>
              <a:off x="8247682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 descr=""/>
            <p:cNvSpPr/>
            <p:nvPr/>
          </p:nvSpPr>
          <p:spPr>
            <a:xfrm>
              <a:off x="823568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 descr=""/>
            <p:cNvSpPr/>
            <p:nvPr/>
          </p:nvSpPr>
          <p:spPr>
            <a:xfrm>
              <a:off x="8238027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 descr=""/>
            <p:cNvSpPr/>
            <p:nvPr/>
          </p:nvSpPr>
          <p:spPr>
            <a:xfrm>
              <a:off x="823568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 descr=""/>
            <p:cNvSpPr/>
            <p:nvPr/>
          </p:nvSpPr>
          <p:spPr>
            <a:xfrm>
              <a:off x="8353884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 descr=""/>
            <p:cNvSpPr/>
            <p:nvPr/>
          </p:nvSpPr>
          <p:spPr>
            <a:xfrm>
              <a:off x="8341881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 descr=""/>
            <p:cNvSpPr/>
            <p:nvPr/>
          </p:nvSpPr>
          <p:spPr>
            <a:xfrm>
              <a:off x="8344230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 descr=""/>
            <p:cNvSpPr/>
            <p:nvPr/>
          </p:nvSpPr>
          <p:spPr>
            <a:xfrm>
              <a:off x="8341881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 descr=""/>
            <p:cNvSpPr/>
            <p:nvPr/>
          </p:nvSpPr>
          <p:spPr>
            <a:xfrm>
              <a:off x="8460086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 descr=""/>
            <p:cNvSpPr/>
            <p:nvPr/>
          </p:nvSpPr>
          <p:spPr>
            <a:xfrm>
              <a:off x="844807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 descr=""/>
            <p:cNvSpPr/>
            <p:nvPr/>
          </p:nvSpPr>
          <p:spPr>
            <a:xfrm>
              <a:off x="8450431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 descr=""/>
            <p:cNvSpPr/>
            <p:nvPr/>
          </p:nvSpPr>
          <p:spPr>
            <a:xfrm>
              <a:off x="844807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 descr=""/>
            <p:cNvSpPr/>
            <p:nvPr/>
          </p:nvSpPr>
          <p:spPr>
            <a:xfrm>
              <a:off x="8566288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 descr=""/>
            <p:cNvSpPr/>
            <p:nvPr/>
          </p:nvSpPr>
          <p:spPr>
            <a:xfrm>
              <a:off x="855428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 descr=""/>
            <p:cNvSpPr/>
            <p:nvPr/>
          </p:nvSpPr>
          <p:spPr>
            <a:xfrm>
              <a:off x="8556632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 descr=""/>
            <p:cNvSpPr/>
            <p:nvPr/>
          </p:nvSpPr>
          <p:spPr>
            <a:xfrm>
              <a:off x="855428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 descr=""/>
            <p:cNvSpPr/>
            <p:nvPr/>
          </p:nvSpPr>
          <p:spPr>
            <a:xfrm>
              <a:off x="8672489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 descr=""/>
            <p:cNvSpPr/>
            <p:nvPr/>
          </p:nvSpPr>
          <p:spPr>
            <a:xfrm>
              <a:off x="8660486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 descr=""/>
            <p:cNvSpPr/>
            <p:nvPr/>
          </p:nvSpPr>
          <p:spPr>
            <a:xfrm>
              <a:off x="8662835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 descr=""/>
            <p:cNvSpPr/>
            <p:nvPr/>
          </p:nvSpPr>
          <p:spPr>
            <a:xfrm>
              <a:off x="8660486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 descr=""/>
            <p:cNvSpPr/>
            <p:nvPr/>
          </p:nvSpPr>
          <p:spPr>
            <a:xfrm>
              <a:off x="8778690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 descr=""/>
            <p:cNvSpPr/>
            <p:nvPr/>
          </p:nvSpPr>
          <p:spPr>
            <a:xfrm>
              <a:off x="876668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 descr=""/>
            <p:cNvSpPr/>
            <p:nvPr/>
          </p:nvSpPr>
          <p:spPr>
            <a:xfrm>
              <a:off x="8769036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 descr=""/>
            <p:cNvSpPr/>
            <p:nvPr/>
          </p:nvSpPr>
          <p:spPr>
            <a:xfrm>
              <a:off x="876668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 descr=""/>
            <p:cNvSpPr/>
            <p:nvPr/>
          </p:nvSpPr>
          <p:spPr>
            <a:xfrm>
              <a:off x="8884892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 descr=""/>
            <p:cNvSpPr/>
            <p:nvPr/>
          </p:nvSpPr>
          <p:spPr>
            <a:xfrm>
              <a:off x="887289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 descr=""/>
            <p:cNvSpPr/>
            <p:nvPr/>
          </p:nvSpPr>
          <p:spPr>
            <a:xfrm>
              <a:off x="8875237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 descr=""/>
            <p:cNvSpPr/>
            <p:nvPr/>
          </p:nvSpPr>
          <p:spPr>
            <a:xfrm>
              <a:off x="887289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 descr=""/>
            <p:cNvSpPr/>
            <p:nvPr/>
          </p:nvSpPr>
          <p:spPr>
            <a:xfrm>
              <a:off x="8991094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 descr=""/>
            <p:cNvSpPr/>
            <p:nvPr/>
          </p:nvSpPr>
          <p:spPr>
            <a:xfrm>
              <a:off x="8979091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 descr=""/>
            <p:cNvSpPr/>
            <p:nvPr/>
          </p:nvSpPr>
          <p:spPr>
            <a:xfrm>
              <a:off x="8981440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 descr=""/>
            <p:cNvSpPr/>
            <p:nvPr/>
          </p:nvSpPr>
          <p:spPr>
            <a:xfrm>
              <a:off x="8979091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 descr=""/>
            <p:cNvSpPr/>
            <p:nvPr/>
          </p:nvSpPr>
          <p:spPr>
            <a:xfrm>
              <a:off x="9097295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 descr=""/>
            <p:cNvSpPr/>
            <p:nvPr/>
          </p:nvSpPr>
          <p:spPr>
            <a:xfrm>
              <a:off x="908528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 descr=""/>
            <p:cNvSpPr/>
            <p:nvPr/>
          </p:nvSpPr>
          <p:spPr>
            <a:xfrm>
              <a:off x="9087641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 descr=""/>
            <p:cNvSpPr/>
            <p:nvPr/>
          </p:nvSpPr>
          <p:spPr>
            <a:xfrm>
              <a:off x="908528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 descr=""/>
            <p:cNvSpPr/>
            <p:nvPr/>
          </p:nvSpPr>
          <p:spPr>
            <a:xfrm>
              <a:off x="9203498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 descr=""/>
            <p:cNvSpPr/>
            <p:nvPr/>
          </p:nvSpPr>
          <p:spPr>
            <a:xfrm>
              <a:off x="919149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 descr=""/>
            <p:cNvSpPr/>
            <p:nvPr/>
          </p:nvSpPr>
          <p:spPr>
            <a:xfrm>
              <a:off x="9193843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 descr=""/>
            <p:cNvSpPr/>
            <p:nvPr/>
          </p:nvSpPr>
          <p:spPr>
            <a:xfrm>
              <a:off x="919149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 descr=""/>
            <p:cNvSpPr/>
            <p:nvPr/>
          </p:nvSpPr>
          <p:spPr>
            <a:xfrm>
              <a:off x="9309699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 descr=""/>
            <p:cNvSpPr/>
            <p:nvPr/>
          </p:nvSpPr>
          <p:spPr>
            <a:xfrm>
              <a:off x="9297695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 descr=""/>
            <p:cNvSpPr/>
            <p:nvPr/>
          </p:nvSpPr>
          <p:spPr>
            <a:xfrm>
              <a:off x="9300044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 descr=""/>
            <p:cNvSpPr/>
            <p:nvPr/>
          </p:nvSpPr>
          <p:spPr>
            <a:xfrm>
              <a:off x="9297695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 descr=""/>
            <p:cNvSpPr/>
            <p:nvPr/>
          </p:nvSpPr>
          <p:spPr>
            <a:xfrm>
              <a:off x="9415900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 descr=""/>
            <p:cNvSpPr/>
            <p:nvPr/>
          </p:nvSpPr>
          <p:spPr>
            <a:xfrm>
              <a:off x="940389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 descr=""/>
            <p:cNvSpPr/>
            <p:nvPr/>
          </p:nvSpPr>
          <p:spPr>
            <a:xfrm>
              <a:off x="9406246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 descr=""/>
            <p:cNvSpPr/>
            <p:nvPr/>
          </p:nvSpPr>
          <p:spPr>
            <a:xfrm>
              <a:off x="940389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 descr=""/>
            <p:cNvSpPr/>
            <p:nvPr/>
          </p:nvSpPr>
          <p:spPr>
            <a:xfrm>
              <a:off x="9522103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 descr=""/>
            <p:cNvSpPr/>
            <p:nvPr/>
          </p:nvSpPr>
          <p:spPr>
            <a:xfrm>
              <a:off x="9510103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 descr=""/>
            <p:cNvSpPr/>
            <p:nvPr/>
          </p:nvSpPr>
          <p:spPr>
            <a:xfrm>
              <a:off x="9512448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 descr=""/>
            <p:cNvSpPr/>
            <p:nvPr/>
          </p:nvSpPr>
          <p:spPr>
            <a:xfrm>
              <a:off x="951010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 descr=""/>
            <p:cNvSpPr/>
            <p:nvPr/>
          </p:nvSpPr>
          <p:spPr>
            <a:xfrm>
              <a:off x="9628304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 descr=""/>
            <p:cNvSpPr/>
            <p:nvPr/>
          </p:nvSpPr>
          <p:spPr>
            <a:xfrm>
              <a:off x="9616300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 descr=""/>
            <p:cNvSpPr/>
            <p:nvPr/>
          </p:nvSpPr>
          <p:spPr>
            <a:xfrm>
              <a:off x="9618649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 descr=""/>
            <p:cNvSpPr/>
            <p:nvPr/>
          </p:nvSpPr>
          <p:spPr>
            <a:xfrm>
              <a:off x="9616300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 descr=""/>
            <p:cNvSpPr/>
            <p:nvPr/>
          </p:nvSpPr>
          <p:spPr>
            <a:xfrm>
              <a:off x="9734506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 descr=""/>
            <p:cNvSpPr/>
            <p:nvPr/>
          </p:nvSpPr>
          <p:spPr>
            <a:xfrm>
              <a:off x="972249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 descr=""/>
            <p:cNvSpPr/>
            <p:nvPr/>
          </p:nvSpPr>
          <p:spPr>
            <a:xfrm>
              <a:off x="9724850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 descr=""/>
            <p:cNvSpPr/>
            <p:nvPr/>
          </p:nvSpPr>
          <p:spPr>
            <a:xfrm>
              <a:off x="972249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 descr=""/>
            <p:cNvSpPr/>
            <p:nvPr/>
          </p:nvSpPr>
          <p:spPr>
            <a:xfrm>
              <a:off x="9840708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 descr=""/>
            <p:cNvSpPr/>
            <p:nvPr/>
          </p:nvSpPr>
          <p:spPr>
            <a:xfrm>
              <a:off x="9828708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 descr=""/>
            <p:cNvSpPr/>
            <p:nvPr/>
          </p:nvSpPr>
          <p:spPr>
            <a:xfrm>
              <a:off x="9831052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 descr=""/>
            <p:cNvSpPr/>
            <p:nvPr/>
          </p:nvSpPr>
          <p:spPr>
            <a:xfrm>
              <a:off x="9828708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 descr=""/>
            <p:cNvSpPr/>
            <p:nvPr/>
          </p:nvSpPr>
          <p:spPr>
            <a:xfrm>
              <a:off x="9946909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 descr=""/>
            <p:cNvSpPr/>
            <p:nvPr/>
          </p:nvSpPr>
          <p:spPr>
            <a:xfrm>
              <a:off x="9934905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 descr=""/>
            <p:cNvSpPr/>
            <p:nvPr/>
          </p:nvSpPr>
          <p:spPr>
            <a:xfrm>
              <a:off x="9937254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 descr=""/>
            <p:cNvSpPr/>
            <p:nvPr/>
          </p:nvSpPr>
          <p:spPr>
            <a:xfrm>
              <a:off x="9934905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 descr=""/>
            <p:cNvSpPr/>
            <p:nvPr/>
          </p:nvSpPr>
          <p:spPr>
            <a:xfrm>
              <a:off x="10053111" y="365548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 descr=""/>
            <p:cNvSpPr/>
            <p:nvPr/>
          </p:nvSpPr>
          <p:spPr>
            <a:xfrm>
              <a:off x="10041102" y="3653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 descr=""/>
            <p:cNvSpPr/>
            <p:nvPr/>
          </p:nvSpPr>
          <p:spPr>
            <a:xfrm>
              <a:off x="10043457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 descr=""/>
            <p:cNvSpPr/>
            <p:nvPr/>
          </p:nvSpPr>
          <p:spPr>
            <a:xfrm>
              <a:off x="10041102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 descr=""/>
            <p:cNvSpPr/>
            <p:nvPr/>
          </p:nvSpPr>
          <p:spPr>
            <a:xfrm>
              <a:off x="10149658" y="366031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 descr=""/>
            <p:cNvSpPr/>
            <p:nvPr/>
          </p:nvSpPr>
          <p:spPr>
            <a:xfrm>
              <a:off x="10147313" y="365315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 descr=""/>
            <p:cNvSpPr/>
            <p:nvPr/>
          </p:nvSpPr>
          <p:spPr>
            <a:xfrm>
              <a:off x="6446512" y="3761689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 descr=""/>
            <p:cNvSpPr/>
            <p:nvPr/>
          </p:nvSpPr>
          <p:spPr>
            <a:xfrm>
              <a:off x="6434937" y="375935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 descr=""/>
            <p:cNvSpPr/>
            <p:nvPr/>
          </p:nvSpPr>
          <p:spPr>
            <a:xfrm>
              <a:off x="6548456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 descr=""/>
            <p:cNvSpPr/>
            <p:nvPr/>
          </p:nvSpPr>
          <p:spPr>
            <a:xfrm>
              <a:off x="6536449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 descr=""/>
            <p:cNvSpPr/>
            <p:nvPr/>
          </p:nvSpPr>
          <p:spPr>
            <a:xfrm>
              <a:off x="6538802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 descr=""/>
            <p:cNvSpPr/>
            <p:nvPr/>
          </p:nvSpPr>
          <p:spPr>
            <a:xfrm>
              <a:off x="6536449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 descr=""/>
            <p:cNvSpPr/>
            <p:nvPr/>
          </p:nvSpPr>
          <p:spPr>
            <a:xfrm>
              <a:off x="6654657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 descr=""/>
            <p:cNvSpPr/>
            <p:nvPr/>
          </p:nvSpPr>
          <p:spPr>
            <a:xfrm>
              <a:off x="6642659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 descr=""/>
            <p:cNvSpPr/>
            <p:nvPr/>
          </p:nvSpPr>
          <p:spPr>
            <a:xfrm>
              <a:off x="6645003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 descr=""/>
            <p:cNvSpPr/>
            <p:nvPr/>
          </p:nvSpPr>
          <p:spPr>
            <a:xfrm>
              <a:off x="6642659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 descr=""/>
            <p:cNvSpPr/>
            <p:nvPr/>
          </p:nvSpPr>
          <p:spPr>
            <a:xfrm>
              <a:off x="6760859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 descr=""/>
            <p:cNvSpPr/>
            <p:nvPr/>
          </p:nvSpPr>
          <p:spPr>
            <a:xfrm>
              <a:off x="6748856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 descr=""/>
            <p:cNvSpPr/>
            <p:nvPr/>
          </p:nvSpPr>
          <p:spPr>
            <a:xfrm>
              <a:off x="6751204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 descr=""/>
            <p:cNvSpPr/>
            <p:nvPr/>
          </p:nvSpPr>
          <p:spPr>
            <a:xfrm>
              <a:off x="6748856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 descr=""/>
            <p:cNvSpPr/>
            <p:nvPr/>
          </p:nvSpPr>
          <p:spPr>
            <a:xfrm>
              <a:off x="6867061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 descr=""/>
            <p:cNvSpPr/>
            <p:nvPr/>
          </p:nvSpPr>
          <p:spPr>
            <a:xfrm>
              <a:off x="6855054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 descr=""/>
            <p:cNvSpPr/>
            <p:nvPr/>
          </p:nvSpPr>
          <p:spPr>
            <a:xfrm>
              <a:off x="6857405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 descr=""/>
            <p:cNvSpPr/>
            <p:nvPr/>
          </p:nvSpPr>
          <p:spPr>
            <a:xfrm>
              <a:off x="6855054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 descr=""/>
            <p:cNvSpPr/>
            <p:nvPr/>
          </p:nvSpPr>
          <p:spPr>
            <a:xfrm>
              <a:off x="6973262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 descr=""/>
            <p:cNvSpPr/>
            <p:nvPr/>
          </p:nvSpPr>
          <p:spPr>
            <a:xfrm>
              <a:off x="6961264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 descr=""/>
            <p:cNvSpPr/>
            <p:nvPr/>
          </p:nvSpPr>
          <p:spPr>
            <a:xfrm>
              <a:off x="6963608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 descr=""/>
            <p:cNvSpPr/>
            <p:nvPr/>
          </p:nvSpPr>
          <p:spPr>
            <a:xfrm>
              <a:off x="6961264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 descr=""/>
            <p:cNvSpPr/>
            <p:nvPr/>
          </p:nvSpPr>
          <p:spPr>
            <a:xfrm>
              <a:off x="7079465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 descr=""/>
            <p:cNvSpPr/>
            <p:nvPr/>
          </p:nvSpPr>
          <p:spPr>
            <a:xfrm>
              <a:off x="7067461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 descr=""/>
            <p:cNvSpPr/>
            <p:nvPr/>
          </p:nvSpPr>
          <p:spPr>
            <a:xfrm>
              <a:off x="7069809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 descr=""/>
            <p:cNvSpPr/>
            <p:nvPr/>
          </p:nvSpPr>
          <p:spPr>
            <a:xfrm>
              <a:off x="7067461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 descr=""/>
            <p:cNvSpPr/>
            <p:nvPr/>
          </p:nvSpPr>
          <p:spPr>
            <a:xfrm>
              <a:off x="7185666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 descr=""/>
            <p:cNvSpPr/>
            <p:nvPr/>
          </p:nvSpPr>
          <p:spPr>
            <a:xfrm>
              <a:off x="717365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 descr=""/>
            <p:cNvSpPr/>
            <p:nvPr/>
          </p:nvSpPr>
          <p:spPr>
            <a:xfrm>
              <a:off x="7176011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 descr=""/>
            <p:cNvSpPr/>
            <p:nvPr/>
          </p:nvSpPr>
          <p:spPr>
            <a:xfrm>
              <a:off x="717365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 descr=""/>
            <p:cNvSpPr/>
            <p:nvPr/>
          </p:nvSpPr>
          <p:spPr>
            <a:xfrm>
              <a:off x="7291867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 descr=""/>
            <p:cNvSpPr/>
            <p:nvPr/>
          </p:nvSpPr>
          <p:spPr>
            <a:xfrm>
              <a:off x="7279869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 descr=""/>
            <p:cNvSpPr/>
            <p:nvPr/>
          </p:nvSpPr>
          <p:spPr>
            <a:xfrm>
              <a:off x="7282213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 descr=""/>
            <p:cNvSpPr/>
            <p:nvPr/>
          </p:nvSpPr>
          <p:spPr>
            <a:xfrm>
              <a:off x="7279869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 descr=""/>
            <p:cNvSpPr/>
            <p:nvPr/>
          </p:nvSpPr>
          <p:spPr>
            <a:xfrm>
              <a:off x="7398068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 descr=""/>
            <p:cNvSpPr/>
            <p:nvPr/>
          </p:nvSpPr>
          <p:spPr>
            <a:xfrm>
              <a:off x="7386066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 descr=""/>
            <p:cNvSpPr/>
            <p:nvPr/>
          </p:nvSpPr>
          <p:spPr>
            <a:xfrm>
              <a:off x="7388415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7" name="object 3487" descr=""/>
            <p:cNvSpPr/>
            <p:nvPr/>
          </p:nvSpPr>
          <p:spPr>
            <a:xfrm>
              <a:off x="7386066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8" name="object 3488" descr=""/>
            <p:cNvSpPr/>
            <p:nvPr/>
          </p:nvSpPr>
          <p:spPr>
            <a:xfrm>
              <a:off x="7504271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 descr=""/>
            <p:cNvSpPr/>
            <p:nvPr/>
          </p:nvSpPr>
          <p:spPr>
            <a:xfrm>
              <a:off x="749226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0" name="object 3490" descr=""/>
            <p:cNvSpPr/>
            <p:nvPr/>
          </p:nvSpPr>
          <p:spPr>
            <a:xfrm>
              <a:off x="7494616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1" name="object 3491" descr=""/>
            <p:cNvSpPr/>
            <p:nvPr/>
          </p:nvSpPr>
          <p:spPr>
            <a:xfrm>
              <a:off x="749226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 descr=""/>
            <p:cNvSpPr/>
            <p:nvPr/>
          </p:nvSpPr>
          <p:spPr>
            <a:xfrm>
              <a:off x="7610472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 descr=""/>
            <p:cNvSpPr/>
            <p:nvPr/>
          </p:nvSpPr>
          <p:spPr>
            <a:xfrm>
              <a:off x="759847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 descr=""/>
            <p:cNvSpPr/>
            <p:nvPr/>
          </p:nvSpPr>
          <p:spPr>
            <a:xfrm>
              <a:off x="7600818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 descr=""/>
            <p:cNvSpPr/>
            <p:nvPr/>
          </p:nvSpPr>
          <p:spPr>
            <a:xfrm>
              <a:off x="759847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 descr=""/>
            <p:cNvSpPr/>
            <p:nvPr/>
          </p:nvSpPr>
          <p:spPr>
            <a:xfrm>
              <a:off x="7716675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 descr=""/>
            <p:cNvSpPr/>
            <p:nvPr/>
          </p:nvSpPr>
          <p:spPr>
            <a:xfrm>
              <a:off x="7704671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 descr=""/>
            <p:cNvSpPr/>
            <p:nvPr/>
          </p:nvSpPr>
          <p:spPr>
            <a:xfrm>
              <a:off x="7707019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 descr=""/>
            <p:cNvSpPr/>
            <p:nvPr/>
          </p:nvSpPr>
          <p:spPr>
            <a:xfrm>
              <a:off x="7704671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 descr=""/>
            <p:cNvSpPr/>
            <p:nvPr/>
          </p:nvSpPr>
          <p:spPr>
            <a:xfrm>
              <a:off x="7822876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 descr=""/>
            <p:cNvSpPr/>
            <p:nvPr/>
          </p:nvSpPr>
          <p:spPr>
            <a:xfrm>
              <a:off x="781086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2" name="object 3502" descr=""/>
            <p:cNvSpPr/>
            <p:nvPr/>
          </p:nvSpPr>
          <p:spPr>
            <a:xfrm>
              <a:off x="7813221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3" name="object 3503" descr=""/>
            <p:cNvSpPr/>
            <p:nvPr/>
          </p:nvSpPr>
          <p:spPr>
            <a:xfrm>
              <a:off x="781086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 descr=""/>
            <p:cNvSpPr/>
            <p:nvPr/>
          </p:nvSpPr>
          <p:spPr>
            <a:xfrm>
              <a:off x="7929078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5" name="object 3505" descr=""/>
            <p:cNvSpPr/>
            <p:nvPr/>
          </p:nvSpPr>
          <p:spPr>
            <a:xfrm>
              <a:off x="791707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6" name="object 3506" descr=""/>
            <p:cNvSpPr/>
            <p:nvPr/>
          </p:nvSpPr>
          <p:spPr>
            <a:xfrm>
              <a:off x="7919422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 descr=""/>
            <p:cNvSpPr/>
            <p:nvPr/>
          </p:nvSpPr>
          <p:spPr>
            <a:xfrm>
              <a:off x="791707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8" name="object 3508" descr=""/>
            <p:cNvSpPr/>
            <p:nvPr/>
          </p:nvSpPr>
          <p:spPr>
            <a:xfrm>
              <a:off x="8035279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9" name="object 3509" descr=""/>
            <p:cNvSpPr/>
            <p:nvPr/>
          </p:nvSpPr>
          <p:spPr>
            <a:xfrm>
              <a:off x="8023276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 descr=""/>
            <p:cNvSpPr/>
            <p:nvPr/>
          </p:nvSpPr>
          <p:spPr>
            <a:xfrm>
              <a:off x="8025625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 descr=""/>
            <p:cNvSpPr/>
            <p:nvPr/>
          </p:nvSpPr>
          <p:spPr>
            <a:xfrm>
              <a:off x="8023276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 descr=""/>
            <p:cNvSpPr/>
            <p:nvPr/>
          </p:nvSpPr>
          <p:spPr>
            <a:xfrm>
              <a:off x="8141481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 descr=""/>
            <p:cNvSpPr/>
            <p:nvPr/>
          </p:nvSpPr>
          <p:spPr>
            <a:xfrm>
              <a:off x="812947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 descr=""/>
            <p:cNvSpPr/>
            <p:nvPr/>
          </p:nvSpPr>
          <p:spPr>
            <a:xfrm>
              <a:off x="8131826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 descr=""/>
            <p:cNvSpPr/>
            <p:nvPr/>
          </p:nvSpPr>
          <p:spPr>
            <a:xfrm>
              <a:off x="812947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 descr=""/>
            <p:cNvSpPr/>
            <p:nvPr/>
          </p:nvSpPr>
          <p:spPr>
            <a:xfrm>
              <a:off x="8247682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7" name="object 3517" descr=""/>
            <p:cNvSpPr/>
            <p:nvPr/>
          </p:nvSpPr>
          <p:spPr>
            <a:xfrm>
              <a:off x="823568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8" name="object 3518" descr=""/>
            <p:cNvSpPr/>
            <p:nvPr/>
          </p:nvSpPr>
          <p:spPr>
            <a:xfrm>
              <a:off x="8238027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9" name="object 3519" descr=""/>
            <p:cNvSpPr/>
            <p:nvPr/>
          </p:nvSpPr>
          <p:spPr>
            <a:xfrm>
              <a:off x="823568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0" name="object 3520" descr=""/>
            <p:cNvSpPr/>
            <p:nvPr/>
          </p:nvSpPr>
          <p:spPr>
            <a:xfrm>
              <a:off x="8353884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1" name="object 3521" descr=""/>
            <p:cNvSpPr/>
            <p:nvPr/>
          </p:nvSpPr>
          <p:spPr>
            <a:xfrm>
              <a:off x="8341881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2" name="object 3522" descr=""/>
            <p:cNvSpPr/>
            <p:nvPr/>
          </p:nvSpPr>
          <p:spPr>
            <a:xfrm>
              <a:off x="8344230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3" name="object 3523" descr=""/>
            <p:cNvSpPr/>
            <p:nvPr/>
          </p:nvSpPr>
          <p:spPr>
            <a:xfrm>
              <a:off x="8341881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4" name="object 3524" descr=""/>
            <p:cNvSpPr/>
            <p:nvPr/>
          </p:nvSpPr>
          <p:spPr>
            <a:xfrm>
              <a:off x="8460086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5" name="object 3525" descr=""/>
            <p:cNvSpPr/>
            <p:nvPr/>
          </p:nvSpPr>
          <p:spPr>
            <a:xfrm>
              <a:off x="844807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6" name="object 3526" descr=""/>
            <p:cNvSpPr/>
            <p:nvPr/>
          </p:nvSpPr>
          <p:spPr>
            <a:xfrm>
              <a:off x="8450431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7" name="object 3527" descr=""/>
            <p:cNvSpPr/>
            <p:nvPr/>
          </p:nvSpPr>
          <p:spPr>
            <a:xfrm>
              <a:off x="844807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8" name="object 3528" descr=""/>
            <p:cNvSpPr/>
            <p:nvPr/>
          </p:nvSpPr>
          <p:spPr>
            <a:xfrm>
              <a:off x="8566288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9" name="object 3529" descr=""/>
            <p:cNvSpPr/>
            <p:nvPr/>
          </p:nvSpPr>
          <p:spPr>
            <a:xfrm>
              <a:off x="855428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0" name="object 3530" descr=""/>
            <p:cNvSpPr/>
            <p:nvPr/>
          </p:nvSpPr>
          <p:spPr>
            <a:xfrm>
              <a:off x="8556632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1" name="object 3531" descr=""/>
            <p:cNvSpPr/>
            <p:nvPr/>
          </p:nvSpPr>
          <p:spPr>
            <a:xfrm>
              <a:off x="855428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2" name="object 3532" descr=""/>
            <p:cNvSpPr/>
            <p:nvPr/>
          </p:nvSpPr>
          <p:spPr>
            <a:xfrm>
              <a:off x="8672489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3" name="object 3533" descr=""/>
            <p:cNvSpPr/>
            <p:nvPr/>
          </p:nvSpPr>
          <p:spPr>
            <a:xfrm>
              <a:off x="8660486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4" name="object 3534" descr=""/>
            <p:cNvSpPr/>
            <p:nvPr/>
          </p:nvSpPr>
          <p:spPr>
            <a:xfrm>
              <a:off x="8662835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 descr=""/>
            <p:cNvSpPr/>
            <p:nvPr/>
          </p:nvSpPr>
          <p:spPr>
            <a:xfrm>
              <a:off x="8660486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 descr=""/>
            <p:cNvSpPr/>
            <p:nvPr/>
          </p:nvSpPr>
          <p:spPr>
            <a:xfrm>
              <a:off x="8778690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 descr=""/>
            <p:cNvSpPr/>
            <p:nvPr/>
          </p:nvSpPr>
          <p:spPr>
            <a:xfrm>
              <a:off x="876668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8" name="object 3538" descr=""/>
            <p:cNvSpPr/>
            <p:nvPr/>
          </p:nvSpPr>
          <p:spPr>
            <a:xfrm>
              <a:off x="8769036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9" name="object 3539" descr=""/>
            <p:cNvSpPr/>
            <p:nvPr/>
          </p:nvSpPr>
          <p:spPr>
            <a:xfrm>
              <a:off x="876668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0" name="object 3540" descr=""/>
            <p:cNvSpPr/>
            <p:nvPr/>
          </p:nvSpPr>
          <p:spPr>
            <a:xfrm>
              <a:off x="8884892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1" name="object 3541" descr=""/>
            <p:cNvSpPr/>
            <p:nvPr/>
          </p:nvSpPr>
          <p:spPr>
            <a:xfrm>
              <a:off x="887289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2" name="object 3542" descr=""/>
            <p:cNvSpPr/>
            <p:nvPr/>
          </p:nvSpPr>
          <p:spPr>
            <a:xfrm>
              <a:off x="8875237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3" name="object 3543" descr=""/>
            <p:cNvSpPr/>
            <p:nvPr/>
          </p:nvSpPr>
          <p:spPr>
            <a:xfrm>
              <a:off x="887289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4" name="object 3544" descr=""/>
            <p:cNvSpPr/>
            <p:nvPr/>
          </p:nvSpPr>
          <p:spPr>
            <a:xfrm>
              <a:off x="8991094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5" name="object 3545" descr=""/>
            <p:cNvSpPr/>
            <p:nvPr/>
          </p:nvSpPr>
          <p:spPr>
            <a:xfrm>
              <a:off x="8979091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6" name="object 3546" descr=""/>
            <p:cNvSpPr/>
            <p:nvPr/>
          </p:nvSpPr>
          <p:spPr>
            <a:xfrm>
              <a:off x="8981440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7" name="object 3547" descr=""/>
            <p:cNvSpPr/>
            <p:nvPr/>
          </p:nvSpPr>
          <p:spPr>
            <a:xfrm>
              <a:off x="8979091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 descr=""/>
            <p:cNvSpPr/>
            <p:nvPr/>
          </p:nvSpPr>
          <p:spPr>
            <a:xfrm>
              <a:off x="9097295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 descr=""/>
            <p:cNvSpPr/>
            <p:nvPr/>
          </p:nvSpPr>
          <p:spPr>
            <a:xfrm>
              <a:off x="908528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 descr=""/>
            <p:cNvSpPr/>
            <p:nvPr/>
          </p:nvSpPr>
          <p:spPr>
            <a:xfrm>
              <a:off x="9087641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1" name="object 3551" descr=""/>
            <p:cNvSpPr/>
            <p:nvPr/>
          </p:nvSpPr>
          <p:spPr>
            <a:xfrm>
              <a:off x="908528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2" name="object 3552" descr=""/>
            <p:cNvSpPr/>
            <p:nvPr/>
          </p:nvSpPr>
          <p:spPr>
            <a:xfrm>
              <a:off x="9203498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3" name="object 3553" descr=""/>
            <p:cNvSpPr/>
            <p:nvPr/>
          </p:nvSpPr>
          <p:spPr>
            <a:xfrm>
              <a:off x="919149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4" name="object 3554" descr=""/>
            <p:cNvSpPr/>
            <p:nvPr/>
          </p:nvSpPr>
          <p:spPr>
            <a:xfrm>
              <a:off x="9193843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5" name="object 3555" descr=""/>
            <p:cNvSpPr/>
            <p:nvPr/>
          </p:nvSpPr>
          <p:spPr>
            <a:xfrm>
              <a:off x="919149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6" name="object 3556" descr=""/>
            <p:cNvSpPr/>
            <p:nvPr/>
          </p:nvSpPr>
          <p:spPr>
            <a:xfrm>
              <a:off x="9309699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7" name="object 3557" descr=""/>
            <p:cNvSpPr/>
            <p:nvPr/>
          </p:nvSpPr>
          <p:spPr>
            <a:xfrm>
              <a:off x="9297695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8" name="object 3558" descr=""/>
            <p:cNvSpPr/>
            <p:nvPr/>
          </p:nvSpPr>
          <p:spPr>
            <a:xfrm>
              <a:off x="9300044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 descr=""/>
            <p:cNvSpPr/>
            <p:nvPr/>
          </p:nvSpPr>
          <p:spPr>
            <a:xfrm>
              <a:off x="9297695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 descr=""/>
            <p:cNvSpPr/>
            <p:nvPr/>
          </p:nvSpPr>
          <p:spPr>
            <a:xfrm>
              <a:off x="9415900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1" name="object 3561" descr=""/>
            <p:cNvSpPr/>
            <p:nvPr/>
          </p:nvSpPr>
          <p:spPr>
            <a:xfrm>
              <a:off x="940389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2" name="object 3562" descr=""/>
            <p:cNvSpPr/>
            <p:nvPr/>
          </p:nvSpPr>
          <p:spPr>
            <a:xfrm>
              <a:off x="9406246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3" name="object 3563" descr=""/>
            <p:cNvSpPr/>
            <p:nvPr/>
          </p:nvSpPr>
          <p:spPr>
            <a:xfrm>
              <a:off x="940389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4" name="object 3564" descr=""/>
            <p:cNvSpPr/>
            <p:nvPr/>
          </p:nvSpPr>
          <p:spPr>
            <a:xfrm>
              <a:off x="9522103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5" name="object 3565" descr=""/>
            <p:cNvSpPr/>
            <p:nvPr/>
          </p:nvSpPr>
          <p:spPr>
            <a:xfrm>
              <a:off x="9510103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6" name="object 3566" descr=""/>
            <p:cNvSpPr/>
            <p:nvPr/>
          </p:nvSpPr>
          <p:spPr>
            <a:xfrm>
              <a:off x="9512448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 descr=""/>
            <p:cNvSpPr/>
            <p:nvPr/>
          </p:nvSpPr>
          <p:spPr>
            <a:xfrm>
              <a:off x="951010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8" name="object 3568" descr=""/>
            <p:cNvSpPr/>
            <p:nvPr/>
          </p:nvSpPr>
          <p:spPr>
            <a:xfrm>
              <a:off x="9628304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9" name="object 3569" descr=""/>
            <p:cNvSpPr/>
            <p:nvPr/>
          </p:nvSpPr>
          <p:spPr>
            <a:xfrm>
              <a:off x="9616300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0" name="object 3570" descr=""/>
            <p:cNvSpPr/>
            <p:nvPr/>
          </p:nvSpPr>
          <p:spPr>
            <a:xfrm>
              <a:off x="9618649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1" name="object 3571" descr=""/>
            <p:cNvSpPr/>
            <p:nvPr/>
          </p:nvSpPr>
          <p:spPr>
            <a:xfrm>
              <a:off x="9616300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2" name="object 3572" descr=""/>
            <p:cNvSpPr/>
            <p:nvPr/>
          </p:nvSpPr>
          <p:spPr>
            <a:xfrm>
              <a:off x="9734506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3" name="object 3573" descr=""/>
            <p:cNvSpPr/>
            <p:nvPr/>
          </p:nvSpPr>
          <p:spPr>
            <a:xfrm>
              <a:off x="972249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4" name="object 3574" descr=""/>
            <p:cNvSpPr/>
            <p:nvPr/>
          </p:nvSpPr>
          <p:spPr>
            <a:xfrm>
              <a:off x="9724850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5" name="object 3575" descr=""/>
            <p:cNvSpPr/>
            <p:nvPr/>
          </p:nvSpPr>
          <p:spPr>
            <a:xfrm>
              <a:off x="972249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6" name="object 3576" descr=""/>
            <p:cNvSpPr/>
            <p:nvPr/>
          </p:nvSpPr>
          <p:spPr>
            <a:xfrm>
              <a:off x="9840708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7" name="object 3577" descr=""/>
            <p:cNvSpPr/>
            <p:nvPr/>
          </p:nvSpPr>
          <p:spPr>
            <a:xfrm>
              <a:off x="9828708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8" name="object 3578" descr=""/>
            <p:cNvSpPr/>
            <p:nvPr/>
          </p:nvSpPr>
          <p:spPr>
            <a:xfrm>
              <a:off x="9831052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9" name="object 3579" descr=""/>
            <p:cNvSpPr/>
            <p:nvPr/>
          </p:nvSpPr>
          <p:spPr>
            <a:xfrm>
              <a:off x="9828708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 descr=""/>
            <p:cNvSpPr/>
            <p:nvPr/>
          </p:nvSpPr>
          <p:spPr>
            <a:xfrm>
              <a:off x="9946909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1" name="object 3581" descr=""/>
            <p:cNvSpPr/>
            <p:nvPr/>
          </p:nvSpPr>
          <p:spPr>
            <a:xfrm>
              <a:off x="9934905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2" name="object 3582" descr=""/>
            <p:cNvSpPr/>
            <p:nvPr/>
          </p:nvSpPr>
          <p:spPr>
            <a:xfrm>
              <a:off x="9937254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3" name="object 3583" descr=""/>
            <p:cNvSpPr/>
            <p:nvPr/>
          </p:nvSpPr>
          <p:spPr>
            <a:xfrm>
              <a:off x="9934905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4" name="object 3584" descr=""/>
            <p:cNvSpPr/>
            <p:nvPr/>
          </p:nvSpPr>
          <p:spPr>
            <a:xfrm>
              <a:off x="10053111" y="376168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5" name="object 3585" descr=""/>
            <p:cNvSpPr/>
            <p:nvPr/>
          </p:nvSpPr>
          <p:spPr>
            <a:xfrm>
              <a:off x="10041102" y="375935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6" name="object 3586" descr=""/>
            <p:cNvSpPr/>
            <p:nvPr/>
          </p:nvSpPr>
          <p:spPr>
            <a:xfrm>
              <a:off x="10043457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 descr=""/>
            <p:cNvSpPr/>
            <p:nvPr/>
          </p:nvSpPr>
          <p:spPr>
            <a:xfrm>
              <a:off x="10041102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8" name="object 3588" descr=""/>
            <p:cNvSpPr/>
            <p:nvPr/>
          </p:nvSpPr>
          <p:spPr>
            <a:xfrm>
              <a:off x="10149658" y="376651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9" name="object 3589" descr=""/>
            <p:cNvSpPr/>
            <p:nvPr/>
          </p:nvSpPr>
          <p:spPr>
            <a:xfrm>
              <a:off x="10147313" y="375935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0" name="object 3590" descr=""/>
            <p:cNvSpPr/>
            <p:nvPr/>
          </p:nvSpPr>
          <p:spPr>
            <a:xfrm>
              <a:off x="6446512" y="386789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1" name="object 3591" descr=""/>
            <p:cNvSpPr/>
            <p:nvPr/>
          </p:nvSpPr>
          <p:spPr>
            <a:xfrm>
              <a:off x="6434937" y="386554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2" name="object 3592" descr=""/>
            <p:cNvSpPr/>
            <p:nvPr/>
          </p:nvSpPr>
          <p:spPr>
            <a:xfrm>
              <a:off x="6548456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3" name="object 3593" descr=""/>
            <p:cNvSpPr/>
            <p:nvPr/>
          </p:nvSpPr>
          <p:spPr>
            <a:xfrm>
              <a:off x="6536449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4" name="object 3594" descr=""/>
            <p:cNvSpPr/>
            <p:nvPr/>
          </p:nvSpPr>
          <p:spPr>
            <a:xfrm>
              <a:off x="6538802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5" name="object 3595" descr=""/>
            <p:cNvSpPr/>
            <p:nvPr/>
          </p:nvSpPr>
          <p:spPr>
            <a:xfrm>
              <a:off x="6536449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6" name="object 3596" descr=""/>
            <p:cNvSpPr/>
            <p:nvPr/>
          </p:nvSpPr>
          <p:spPr>
            <a:xfrm>
              <a:off x="6654657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 descr=""/>
            <p:cNvSpPr/>
            <p:nvPr/>
          </p:nvSpPr>
          <p:spPr>
            <a:xfrm>
              <a:off x="6642659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8" name="object 3598" descr=""/>
            <p:cNvSpPr/>
            <p:nvPr/>
          </p:nvSpPr>
          <p:spPr>
            <a:xfrm>
              <a:off x="6645003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9" name="object 3599" descr=""/>
            <p:cNvSpPr/>
            <p:nvPr/>
          </p:nvSpPr>
          <p:spPr>
            <a:xfrm>
              <a:off x="6642659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 descr=""/>
            <p:cNvSpPr/>
            <p:nvPr/>
          </p:nvSpPr>
          <p:spPr>
            <a:xfrm>
              <a:off x="6760859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 descr=""/>
            <p:cNvSpPr/>
            <p:nvPr/>
          </p:nvSpPr>
          <p:spPr>
            <a:xfrm>
              <a:off x="6748856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2" name="object 3602" descr=""/>
            <p:cNvSpPr/>
            <p:nvPr/>
          </p:nvSpPr>
          <p:spPr>
            <a:xfrm>
              <a:off x="6751204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3" name="object 3603" descr=""/>
            <p:cNvSpPr/>
            <p:nvPr/>
          </p:nvSpPr>
          <p:spPr>
            <a:xfrm>
              <a:off x="6748856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 descr=""/>
            <p:cNvSpPr/>
            <p:nvPr/>
          </p:nvSpPr>
          <p:spPr>
            <a:xfrm>
              <a:off x="6867061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 descr=""/>
            <p:cNvSpPr/>
            <p:nvPr/>
          </p:nvSpPr>
          <p:spPr>
            <a:xfrm>
              <a:off x="6855054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 descr=""/>
            <p:cNvSpPr/>
            <p:nvPr/>
          </p:nvSpPr>
          <p:spPr>
            <a:xfrm>
              <a:off x="6857405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 descr=""/>
            <p:cNvSpPr/>
            <p:nvPr/>
          </p:nvSpPr>
          <p:spPr>
            <a:xfrm>
              <a:off x="6855054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8" name="object 3608" descr=""/>
            <p:cNvSpPr/>
            <p:nvPr/>
          </p:nvSpPr>
          <p:spPr>
            <a:xfrm>
              <a:off x="6973262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9" name="object 3609" descr=""/>
            <p:cNvSpPr/>
            <p:nvPr/>
          </p:nvSpPr>
          <p:spPr>
            <a:xfrm>
              <a:off x="6961264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 descr=""/>
            <p:cNvSpPr/>
            <p:nvPr/>
          </p:nvSpPr>
          <p:spPr>
            <a:xfrm>
              <a:off x="6963608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 descr=""/>
            <p:cNvSpPr/>
            <p:nvPr/>
          </p:nvSpPr>
          <p:spPr>
            <a:xfrm>
              <a:off x="6961264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 descr=""/>
            <p:cNvSpPr/>
            <p:nvPr/>
          </p:nvSpPr>
          <p:spPr>
            <a:xfrm>
              <a:off x="7079465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 descr=""/>
            <p:cNvSpPr/>
            <p:nvPr/>
          </p:nvSpPr>
          <p:spPr>
            <a:xfrm>
              <a:off x="7067461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 descr=""/>
            <p:cNvSpPr/>
            <p:nvPr/>
          </p:nvSpPr>
          <p:spPr>
            <a:xfrm>
              <a:off x="7069809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 descr=""/>
            <p:cNvSpPr/>
            <p:nvPr/>
          </p:nvSpPr>
          <p:spPr>
            <a:xfrm>
              <a:off x="7067461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6" name="object 3616" descr=""/>
            <p:cNvSpPr/>
            <p:nvPr/>
          </p:nvSpPr>
          <p:spPr>
            <a:xfrm>
              <a:off x="7185666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7" name="object 3617" descr=""/>
            <p:cNvSpPr/>
            <p:nvPr/>
          </p:nvSpPr>
          <p:spPr>
            <a:xfrm>
              <a:off x="717365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 descr=""/>
            <p:cNvSpPr/>
            <p:nvPr/>
          </p:nvSpPr>
          <p:spPr>
            <a:xfrm>
              <a:off x="7176011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 descr=""/>
            <p:cNvSpPr/>
            <p:nvPr/>
          </p:nvSpPr>
          <p:spPr>
            <a:xfrm>
              <a:off x="717365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 descr=""/>
            <p:cNvSpPr/>
            <p:nvPr/>
          </p:nvSpPr>
          <p:spPr>
            <a:xfrm>
              <a:off x="7291867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 descr=""/>
            <p:cNvSpPr/>
            <p:nvPr/>
          </p:nvSpPr>
          <p:spPr>
            <a:xfrm>
              <a:off x="7279869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 descr=""/>
            <p:cNvSpPr/>
            <p:nvPr/>
          </p:nvSpPr>
          <p:spPr>
            <a:xfrm>
              <a:off x="7282213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 descr=""/>
            <p:cNvSpPr/>
            <p:nvPr/>
          </p:nvSpPr>
          <p:spPr>
            <a:xfrm>
              <a:off x="7279869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4" name="object 3624" descr=""/>
            <p:cNvSpPr/>
            <p:nvPr/>
          </p:nvSpPr>
          <p:spPr>
            <a:xfrm>
              <a:off x="7398068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5" name="object 3625" descr=""/>
            <p:cNvSpPr/>
            <p:nvPr/>
          </p:nvSpPr>
          <p:spPr>
            <a:xfrm>
              <a:off x="7386066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 descr=""/>
            <p:cNvSpPr/>
            <p:nvPr/>
          </p:nvSpPr>
          <p:spPr>
            <a:xfrm>
              <a:off x="7388415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 descr=""/>
            <p:cNvSpPr/>
            <p:nvPr/>
          </p:nvSpPr>
          <p:spPr>
            <a:xfrm>
              <a:off x="7386066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 descr=""/>
            <p:cNvSpPr/>
            <p:nvPr/>
          </p:nvSpPr>
          <p:spPr>
            <a:xfrm>
              <a:off x="7504271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 descr=""/>
            <p:cNvSpPr/>
            <p:nvPr/>
          </p:nvSpPr>
          <p:spPr>
            <a:xfrm>
              <a:off x="749226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 descr=""/>
            <p:cNvSpPr/>
            <p:nvPr/>
          </p:nvSpPr>
          <p:spPr>
            <a:xfrm>
              <a:off x="7494616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 descr=""/>
            <p:cNvSpPr/>
            <p:nvPr/>
          </p:nvSpPr>
          <p:spPr>
            <a:xfrm>
              <a:off x="749226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2" name="object 3632" descr=""/>
            <p:cNvSpPr/>
            <p:nvPr/>
          </p:nvSpPr>
          <p:spPr>
            <a:xfrm>
              <a:off x="7610472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3" name="object 3633" descr=""/>
            <p:cNvSpPr/>
            <p:nvPr/>
          </p:nvSpPr>
          <p:spPr>
            <a:xfrm>
              <a:off x="759847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 descr=""/>
            <p:cNvSpPr/>
            <p:nvPr/>
          </p:nvSpPr>
          <p:spPr>
            <a:xfrm>
              <a:off x="7600818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 descr=""/>
            <p:cNvSpPr/>
            <p:nvPr/>
          </p:nvSpPr>
          <p:spPr>
            <a:xfrm>
              <a:off x="759847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 descr=""/>
            <p:cNvSpPr/>
            <p:nvPr/>
          </p:nvSpPr>
          <p:spPr>
            <a:xfrm>
              <a:off x="7716675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 descr=""/>
            <p:cNvSpPr/>
            <p:nvPr/>
          </p:nvSpPr>
          <p:spPr>
            <a:xfrm>
              <a:off x="7704671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8" name="object 3638" descr=""/>
            <p:cNvSpPr/>
            <p:nvPr/>
          </p:nvSpPr>
          <p:spPr>
            <a:xfrm>
              <a:off x="7707019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9" name="object 3639" descr=""/>
            <p:cNvSpPr/>
            <p:nvPr/>
          </p:nvSpPr>
          <p:spPr>
            <a:xfrm>
              <a:off x="7704671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0" name="object 3640" descr=""/>
            <p:cNvSpPr/>
            <p:nvPr/>
          </p:nvSpPr>
          <p:spPr>
            <a:xfrm>
              <a:off x="7822876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 descr=""/>
            <p:cNvSpPr/>
            <p:nvPr/>
          </p:nvSpPr>
          <p:spPr>
            <a:xfrm>
              <a:off x="781086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 descr=""/>
            <p:cNvSpPr/>
            <p:nvPr/>
          </p:nvSpPr>
          <p:spPr>
            <a:xfrm>
              <a:off x="7813221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 descr=""/>
            <p:cNvSpPr/>
            <p:nvPr/>
          </p:nvSpPr>
          <p:spPr>
            <a:xfrm>
              <a:off x="781086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4" name="object 3644" descr=""/>
            <p:cNvSpPr/>
            <p:nvPr/>
          </p:nvSpPr>
          <p:spPr>
            <a:xfrm>
              <a:off x="7929078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5" name="object 3645" descr=""/>
            <p:cNvSpPr/>
            <p:nvPr/>
          </p:nvSpPr>
          <p:spPr>
            <a:xfrm>
              <a:off x="791707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6" name="object 3646" descr=""/>
            <p:cNvSpPr/>
            <p:nvPr/>
          </p:nvSpPr>
          <p:spPr>
            <a:xfrm>
              <a:off x="7919422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7" name="object 3647" descr=""/>
            <p:cNvSpPr/>
            <p:nvPr/>
          </p:nvSpPr>
          <p:spPr>
            <a:xfrm>
              <a:off x="791707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 descr=""/>
            <p:cNvSpPr/>
            <p:nvPr/>
          </p:nvSpPr>
          <p:spPr>
            <a:xfrm>
              <a:off x="8035279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9" name="object 3649" descr=""/>
            <p:cNvSpPr/>
            <p:nvPr/>
          </p:nvSpPr>
          <p:spPr>
            <a:xfrm>
              <a:off x="8023276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0" name="object 3650" descr=""/>
            <p:cNvSpPr/>
            <p:nvPr/>
          </p:nvSpPr>
          <p:spPr>
            <a:xfrm>
              <a:off x="8025625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1" name="object 3651" descr=""/>
            <p:cNvSpPr/>
            <p:nvPr/>
          </p:nvSpPr>
          <p:spPr>
            <a:xfrm>
              <a:off x="8023276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2" name="object 3652" descr=""/>
            <p:cNvSpPr/>
            <p:nvPr/>
          </p:nvSpPr>
          <p:spPr>
            <a:xfrm>
              <a:off x="8141481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3" name="object 3653" descr=""/>
            <p:cNvSpPr/>
            <p:nvPr/>
          </p:nvSpPr>
          <p:spPr>
            <a:xfrm>
              <a:off x="812947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 descr=""/>
            <p:cNvSpPr/>
            <p:nvPr/>
          </p:nvSpPr>
          <p:spPr>
            <a:xfrm>
              <a:off x="8131826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 descr=""/>
            <p:cNvSpPr/>
            <p:nvPr/>
          </p:nvSpPr>
          <p:spPr>
            <a:xfrm>
              <a:off x="812947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 descr=""/>
            <p:cNvSpPr/>
            <p:nvPr/>
          </p:nvSpPr>
          <p:spPr>
            <a:xfrm>
              <a:off x="8247682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7" name="object 3657" descr=""/>
            <p:cNvSpPr/>
            <p:nvPr/>
          </p:nvSpPr>
          <p:spPr>
            <a:xfrm>
              <a:off x="823568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8" name="object 3658" descr=""/>
            <p:cNvSpPr/>
            <p:nvPr/>
          </p:nvSpPr>
          <p:spPr>
            <a:xfrm>
              <a:off x="8238027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9" name="object 3659" descr=""/>
            <p:cNvSpPr/>
            <p:nvPr/>
          </p:nvSpPr>
          <p:spPr>
            <a:xfrm>
              <a:off x="823568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0" name="object 3660" descr=""/>
            <p:cNvSpPr/>
            <p:nvPr/>
          </p:nvSpPr>
          <p:spPr>
            <a:xfrm>
              <a:off x="8353884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1" name="object 3661" descr=""/>
            <p:cNvSpPr/>
            <p:nvPr/>
          </p:nvSpPr>
          <p:spPr>
            <a:xfrm>
              <a:off x="8341881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2" name="object 3662" descr=""/>
            <p:cNvSpPr/>
            <p:nvPr/>
          </p:nvSpPr>
          <p:spPr>
            <a:xfrm>
              <a:off x="8344230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3" name="object 3663" descr=""/>
            <p:cNvSpPr/>
            <p:nvPr/>
          </p:nvSpPr>
          <p:spPr>
            <a:xfrm>
              <a:off x="8341881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4" name="object 3664" descr=""/>
            <p:cNvSpPr/>
            <p:nvPr/>
          </p:nvSpPr>
          <p:spPr>
            <a:xfrm>
              <a:off x="8460086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5" name="object 3665" descr=""/>
            <p:cNvSpPr/>
            <p:nvPr/>
          </p:nvSpPr>
          <p:spPr>
            <a:xfrm>
              <a:off x="844807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6" name="object 3666" descr=""/>
            <p:cNvSpPr/>
            <p:nvPr/>
          </p:nvSpPr>
          <p:spPr>
            <a:xfrm>
              <a:off x="8450431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 descr=""/>
            <p:cNvSpPr/>
            <p:nvPr/>
          </p:nvSpPr>
          <p:spPr>
            <a:xfrm>
              <a:off x="844807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 descr=""/>
            <p:cNvSpPr/>
            <p:nvPr/>
          </p:nvSpPr>
          <p:spPr>
            <a:xfrm>
              <a:off x="8566288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 descr=""/>
            <p:cNvSpPr/>
            <p:nvPr/>
          </p:nvSpPr>
          <p:spPr>
            <a:xfrm>
              <a:off x="855428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 descr=""/>
            <p:cNvSpPr/>
            <p:nvPr/>
          </p:nvSpPr>
          <p:spPr>
            <a:xfrm>
              <a:off x="8556632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 descr=""/>
            <p:cNvSpPr/>
            <p:nvPr/>
          </p:nvSpPr>
          <p:spPr>
            <a:xfrm>
              <a:off x="855428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2" name="object 3672" descr=""/>
            <p:cNvSpPr/>
            <p:nvPr/>
          </p:nvSpPr>
          <p:spPr>
            <a:xfrm>
              <a:off x="8672489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3" name="object 3673" descr=""/>
            <p:cNvSpPr/>
            <p:nvPr/>
          </p:nvSpPr>
          <p:spPr>
            <a:xfrm>
              <a:off x="8660486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4" name="object 3674" descr=""/>
            <p:cNvSpPr/>
            <p:nvPr/>
          </p:nvSpPr>
          <p:spPr>
            <a:xfrm>
              <a:off x="8662835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5" name="object 3675" descr=""/>
            <p:cNvSpPr/>
            <p:nvPr/>
          </p:nvSpPr>
          <p:spPr>
            <a:xfrm>
              <a:off x="8660486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6" name="object 3676" descr=""/>
            <p:cNvSpPr/>
            <p:nvPr/>
          </p:nvSpPr>
          <p:spPr>
            <a:xfrm>
              <a:off x="8778690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7" name="object 3677" descr=""/>
            <p:cNvSpPr/>
            <p:nvPr/>
          </p:nvSpPr>
          <p:spPr>
            <a:xfrm>
              <a:off x="876668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8" name="object 3678" descr=""/>
            <p:cNvSpPr/>
            <p:nvPr/>
          </p:nvSpPr>
          <p:spPr>
            <a:xfrm>
              <a:off x="8769036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9" name="object 3679" descr=""/>
            <p:cNvSpPr/>
            <p:nvPr/>
          </p:nvSpPr>
          <p:spPr>
            <a:xfrm>
              <a:off x="876668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 descr=""/>
            <p:cNvSpPr/>
            <p:nvPr/>
          </p:nvSpPr>
          <p:spPr>
            <a:xfrm>
              <a:off x="8884892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 descr=""/>
            <p:cNvSpPr/>
            <p:nvPr/>
          </p:nvSpPr>
          <p:spPr>
            <a:xfrm>
              <a:off x="887289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 descr=""/>
            <p:cNvSpPr/>
            <p:nvPr/>
          </p:nvSpPr>
          <p:spPr>
            <a:xfrm>
              <a:off x="8875237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3" name="object 3683" descr=""/>
            <p:cNvSpPr/>
            <p:nvPr/>
          </p:nvSpPr>
          <p:spPr>
            <a:xfrm>
              <a:off x="887289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4" name="object 3684" descr=""/>
            <p:cNvSpPr/>
            <p:nvPr/>
          </p:nvSpPr>
          <p:spPr>
            <a:xfrm>
              <a:off x="8991094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5" name="object 3685" descr=""/>
            <p:cNvSpPr/>
            <p:nvPr/>
          </p:nvSpPr>
          <p:spPr>
            <a:xfrm>
              <a:off x="8979091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6" name="object 3686" descr=""/>
            <p:cNvSpPr/>
            <p:nvPr/>
          </p:nvSpPr>
          <p:spPr>
            <a:xfrm>
              <a:off x="8981440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7" name="object 3687" descr=""/>
            <p:cNvSpPr/>
            <p:nvPr/>
          </p:nvSpPr>
          <p:spPr>
            <a:xfrm>
              <a:off x="8979091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8" name="object 3688" descr=""/>
            <p:cNvSpPr/>
            <p:nvPr/>
          </p:nvSpPr>
          <p:spPr>
            <a:xfrm>
              <a:off x="9097295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 descr=""/>
            <p:cNvSpPr/>
            <p:nvPr/>
          </p:nvSpPr>
          <p:spPr>
            <a:xfrm>
              <a:off x="908528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0" name="object 3690" descr=""/>
            <p:cNvSpPr/>
            <p:nvPr/>
          </p:nvSpPr>
          <p:spPr>
            <a:xfrm>
              <a:off x="9087641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 descr=""/>
            <p:cNvSpPr/>
            <p:nvPr/>
          </p:nvSpPr>
          <p:spPr>
            <a:xfrm>
              <a:off x="908528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 descr=""/>
            <p:cNvSpPr/>
            <p:nvPr/>
          </p:nvSpPr>
          <p:spPr>
            <a:xfrm>
              <a:off x="9203498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3" name="object 3693" descr=""/>
            <p:cNvSpPr/>
            <p:nvPr/>
          </p:nvSpPr>
          <p:spPr>
            <a:xfrm>
              <a:off x="919149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4" name="object 3694" descr=""/>
            <p:cNvSpPr/>
            <p:nvPr/>
          </p:nvSpPr>
          <p:spPr>
            <a:xfrm>
              <a:off x="9193843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5" name="object 3695" descr=""/>
            <p:cNvSpPr/>
            <p:nvPr/>
          </p:nvSpPr>
          <p:spPr>
            <a:xfrm>
              <a:off x="919149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6" name="object 3696" descr=""/>
            <p:cNvSpPr/>
            <p:nvPr/>
          </p:nvSpPr>
          <p:spPr>
            <a:xfrm>
              <a:off x="9309699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7" name="object 3697" descr=""/>
            <p:cNvSpPr/>
            <p:nvPr/>
          </p:nvSpPr>
          <p:spPr>
            <a:xfrm>
              <a:off x="9297695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8" name="object 3698" descr=""/>
            <p:cNvSpPr/>
            <p:nvPr/>
          </p:nvSpPr>
          <p:spPr>
            <a:xfrm>
              <a:off x="9300044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 descr=""/>
            <p:cNvSpPr/>
            <p:nvPr/>
          </p:nvSpPr>
          <p:spPr>
            <a:xfrm>
              <a:off x="9297695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0" name="object 3700" descr=""/>
            <p:cNvSpPr/>
            <p:nvPr/>
          </p:nvSpPr>
          <p:spPr>
            <a:xfrm>
              <a:off x="9415900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1" name="object 3701" descr=""/>
            <p:cNvSpPr/>
            <p:nvPr/>
          </p:nvSpPr>
          <p:spPr>
            <a:xfrm>
              <a:off x="940389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 descr=""/>
            <p:cNvSpPr/>
            <p:nvPr/>
          </p:nvSpPr>
          <p:spPr>
            <a:xfrm>
              <a:off x="9406246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 descr=""/>
            <p:cNvSpPr/>
            <p:nvPr/>
          </p:nvSpPr>
          <p:spPr>
            <a:xfrm>
              <a:off x="940389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 descr=""/>
            <p:cNvSpPr/>
            <p:nvPr/>
          </p:nvSpPr>
          <p:spPr>
            <a:xfrm>
              <a:off x="9522103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 descr=""/>
            <p:cNvSpPr/>
            <p:nvPr/>
          </p:nvSpPr>
          <p:spPr>
            <a:xfrm>
              <a:off x="9510103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6" name="object 3706" descr=""/>
            <p:cNvSpPr/>
            <p:nvPr/>
          </p:nvSpPr>
          <p:spPr>
            <a:xfrm>
              <a:off x="9512448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7" name="object 3707" descr=""/>
            <p:cNvSpPr/>
            <p:nvPr/>
          </p:nvSpPr>
          <p:spPr>
            <a:xfrm>
              <a:off x="951010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8" name="object 3708" descr=""/>
            <p:cNvSpPr/>
            <p:nvPr/>
          </p:nvSpPr>
          <p:spPr>
            <a:xfrm>
              <a:off x="9628304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9" name="object 3709" descr=""/>
            <p:cNvSpPr/>
            <p:nvPr/>
          </p:nvSpPr>
          <p:spPr>
            <a:xfrm>
              <a:off x="9616300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0" name="object 3710" descr=""/>
            <p:cNvSpPr/>
            <p:nvPr/>
          </p:nvSpPr>
          <p:spPr>
            <a:xfrm>
              <a:off x="9618649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1" name="object 3711" descr=""/>
            <p:cNvSpPr/>
            <p:nvPr/>
          </p:nvSpPr>
          <p:spPr>
            <a:xfrm>
              <a:off x="9616300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 descr=""/>
            <p:cNvSpPr/>
            <p:nvPr/>
          </p:nvSpPr>
          <p:spPr>
            <a:xfrm>
              <a:off x="9734506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3" name="object 3713" descr=""/>
            <p:cNvSpPr/>
            <p:nvPr/>
          </p:nvSpPr>
          <p:spPr>
            <a:xfrm>
              <a:off x="972249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4" name="object 3714" descr=""/>
            <p:cNvSpPr/>
            <p:nvPr/>
          </p:nvSpPr>
          <p:spPr>
            <a:xfrm>
              <a:off x="9724850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5" name="object 3715" descr=""/>
            <p:cNvSpPr/>
            <p:nvPr/>
          </p:nvSpPr>
          <p:spPr>
            <a:xfrm>
              <a:off x="972249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 descr=""/>
            <p:cNvSpPr/>
            <p:nvPr/>
          </p:nvSpPr>
          <p:spPr>
            <a:xfrm>
              <a:off x="9840708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 descr=""/>
            <p:cNvSpPr/>
            <p:nvPr/>
          </p:nvSpPr>
          <p:spPr>
            <a:xfrm>
              <a:off x="9828708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 descr=""/>
            <p:cNvSpPr/>
            <p:nvPr/>
          </p:nvSpPr>
          <p:spPr>
            <a:xfrm>
              <a:off x="9831052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 descr=""/>
            <p:cNvSpPr/>
            <p:nvPr/>
          </p:nvSpPr>
          <p:spPr>
            <a:xfrm>
              <a:off x="9828708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0" name="object 3720" descr=""/>
            <p:cNvSpPr/>
            <p:nvPr/>
          </p:nvSpPr>
          <p:spPr>
            <a:xfrm>
              <a:off x="9946909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1" name="object 3721" descr=""/>
            <p:cNvSpPr/>
            <p:nvPr/>
          </p:nvSpPr>
          <p:spPr>
            <a:xfrm>
              <a:off x="9934905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2" name="object 3722" descr=""/>
            <p:cNvSpPr/>
            <p:nvPr/>
          </p:nvSpPr>
          <p:spPr>
            <a:xfrm>
              <a:off x="9937254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3" name="object 3723" descr=""/>
            <p:cNvSpPr/>
            <p:nvPr/>
          </p:nvSpPr>
          <p:spPr>
            <a:xfrm>
              <a:off x="9934905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4" name="object 3724" descr=""/>
            <p:cNvSpPr/>
            <p:nvPr/>
          </p:nvSpPr>
          <p:spPr>
            <a:xfrm>
              <a:off x="10053111" y="386789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5" name="object 3725" descr=""/>
            <p:cNvSpPr/>
            <p:nvPr/>
          </p:nvSpPr>
          <p:spPr>
            <a:xfrm>
              <a:off x="10041102" y="386554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6" name="object 3726" descr=""/>
            <p:cNvSpPr/>
            <p:nvPr/>
          </p:nvSpPr>
          <p:spPr>
            <a:xfrm>
              <a:off x="10043457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7" name="object 3727" descr=""/>
            <p:cNvSpPr/>
            <p:nvPr/>
          </p:nvSpPr>
          <p:spPr>
            <a:xfrm>
              <a:off x="10041102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8" name="object 3728" descr=""/>
            <p:cNvSpPr/>
            <p:nvPr/>
          </p:nvSpPr>
          <p:spPr>
            <a:xfrm>
              <a:off x="10149658" y="38727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9" name="object 3729" descr=""/>
            <p:cNvSpPr/>
            <p:nvPr/>
          </p:nvSpPr>
          <p:spPr>
            <a:xfrm>
              <a:off x="10147313" y="3865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0" name="object 3730" descr=""/>
            <p:cNvSpPr/>
            <p:nvPr/>
          </p:nvSpPr>
          <p:spPr>
            <a:xfrm>
              <a:off x="6446512" y="3974091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1" name="object 3731" descr=""/>
            <p:cNvSpPr/>
            <p:nvPr/>
          </p:nvSpPr>
          <p:spPr>
            <a:xfrm>
              <a:off x="6434937" y="397175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 descr=""/>
            <p:cNvSpPr/>
            <p:nvPr/>
          </p:nvSpPr>
          <p:spPr>
            <a:xfrm>
              <a:off x="6548456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3" name="object 3733" descr=""/>
            <p:cNvSpPr/>
            <p:nvPr/>
          </p:nvSpPr>
          <p:spPr>
            <a:xfrm>
              <a:off x="6536449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4" name="object 3734" descr=""/>
            <p:cNvSpPr/>
            <p:nvPr/>
          </p:nvSpPr>
          <p:spPr>
            <a:xfrm>
              <a:off x="6538802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5" name="object 3735" descr=""/>
            <p:cNvSpPr/>
            <p:nvPr/>
          </p:nvSpPr>
          <p:spPr>
            <a:xfrm>
              <a:off x="6536449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6" name="object 3736" descr=""/>
            <p:cNvSpPr/>
            <p:nvPr/>
          </p:nvSpPr>
          <p:spPr>
            <a:xfrm>
              <a:off x="6654657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7" name="object 3737" descr=""/>
            <p:cNvSpPr/>
            <p:nvPr/>
          </p:nvSpPr>
          <p:spPr>
            <a:xfrm>
              <a:off x="6642659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8" name="object 3738" descr=""/>
            <p:cNvSpPr/>
            <p:nvPr/>
          </p:nvSpPr>
          <p:spPr>
            <a:xfrm>
              <a:off x="6645003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 descr=""/>
            <p:cNvSpPr/>
            <p:nvPr/>
          </p:nvSpPr>
          <p:spPr>
            <a:xfrm>
              <a:off x="6642659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0" name="object 3740" descr=""/>
            <p:cNvSpPr/>
            <p:nvPr/>
          </p:nvSpPr>
          <p:spPr>
            <a:xfrm>
              <a:off x="6760859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1" name="object 3741" descr=""/>
            <p:cNvSpPr/>
            <p:nvPr/>
          </p:nvSpPr>
          <p:spPr>
            <a:xfrm>
              <a:off x="6748856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2" name="object 3742" descr=""/>
            <p:cNvSpPr/>
            <p:nvPr/>
          </p:nvSpPr>
          <p:spPr>
            <a:xfrm>
              <a:off x="6751204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3" name="object 3743" descr=""/>
            <p:cNvSpPr/>
            <p:nvPr/>
          </p:nvSpPr>
          <p:spPr>
            <a:xfrm>
              <a:off x="6748856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4" name="object 3744" descr=""/>
            <p:cNvSpPr/>
            <p:nvPr/>
          </p:nvSpPr>
          <p:spPr>
            <a:xfrm>
              <a:off x="6867061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5" name="object 3745" descr=""/>
            <p:cNvSpPr/>
            <p:nvPr/>
          </p:nvSpPr>
          <p:spPr>
            <a:xfrm>
              <a:off x="6855054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6" name="object 3746" descr=""/>
            <p:cNvSpPr/>
            <p:nvPr/>
          </p:nvSpPr>
          <p:spPr>
            <a:xfrm>
              <a:off x="6857405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7" name="object 3747" descr=""/>
            <p:cNvSpPr/>
            <p:nvPr/>
          </p:nvSpPr>
          <p:spPr>
            <a:xfrm>
              <a:off x="6855054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8" name="object 3748" descr=""/>
            <p:cNvSpPr/>
            <p:nvPr/>
          </p:nvSpPr>
          <p:spPr>
            <a:xfrm>
              <a:off x="6973262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9" name="object 3749" descr=""/>
            <p:cNvSpPr/>
            <p:nvPr/>
          </p:nvSpPr>
          <p:spPr>
            <a:xfrm>
              <a:off x="6961264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0" name="object 3750" descr=""/>
            <p:cNvSpPr/>
            <p:nvPr/>
          </p:nvSpPr>
          <p:spPr>
            <a:xfrm>
              <a:off x="6963608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1" name="object 3751" descr=""/>
            <p:cNvSpPr/>
            <p:nvPr/>
          </p:nvSpPr>
          <p:spPr>
            <a:xfrm>
              <a:off x="6961264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 descr=""/>
            <p:cNvSpPr/>
            <p:nvPr/>
          </p:nvSpPr>
          <p:spPr>
            <a:xfrm>
              <a:off x="7079465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 descr=""/>
            <p:cNvSpPr/>
            <p:nvPr/>
          </p:nvSpPr>
          <p:spPr>
            <a:xfrm>
              <a:off x="7067461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 descr=""/>
            <p:cNvSpPr/>
            <p:nvPr/>
          </p:nvSpPr>
          <p:spPr>
            <a:xfrm>
              <a:off x="7069809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 descr=""/>
            <p:cNvSpPr/>
            <p:nvPr/>
          </p:nvSpPr>
          <p:spPr>
            <a:xfrm>
              <a:off x="7067461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6" name="object 3756" descr=""/>
            <p:cNvSpPr/>
            <p:nvPr/>
          </p:nvSpPr>
          <p:spPr>
            <a:xfrm>
              <a:off x="7185666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7" name="object 3757" descr=""/>
            <p:cNvSpPr/>
            <p:nvPr/>
          </p:nvSpPr>
          <p:spPr>
            <a:xfrm>
              <a:off x="717365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 descr=""/>
            <p:cNvSpPr/>
            <p:nvPr/>
          </p:nvSpPr>
          <p:spPr>
            <a:xfrm>
              <a:off x="7176011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9" name="object 3759" descr=""/>
            <p:cNvSpPr/>
            <p:nvPr/>
          </p:nvSpPr>
          <p:spPr>
            <a:xfrm>
              <a:off x="717365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0" name="object 3760" descr=""/>
            <p:cNvSpPr/>
            <p:nvPr/>
          </p:nvSpPr>
          <p:spPr>
            <a:xfrm>
              <a:off x="7291867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 descr=""/>
            <p:cNvSpPr/>
            <p:nvPr/>
          </p:nvSpPr>
          <p:spPr>
            <a:xfrm>
              <a:off x="7279869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 descr=""/>
            <p:cNvSpPr/>
            <p:nvPr/>
          </p:nvSpPr>
          <p:spPr>
            <a:xfrm>
              <a:off x="7282213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 descr=""/>
            <p:cNvSpPr/>
            <p:nvPr/>
          </p:nvSpPr>
          <p:spPr>
            <a:xfrm>
              <a:off x="7279869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 descr=""/>
            <p:cNvSpPr/>
            <p:nvPr/>
          </p:nvSpPr>
          <p:spPr>
            <a:xfrm>
              <a:off x="7398068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 descr=""/>
            <p:cNvSpPr/>
            <p:nvPr/>
          </p:nvSpPr>
          <p:spPr>
            <a:xfrm>
              <a:off x="7386066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 descr=""/>
            <p:cNvSpPr/>
            <p:nvPr/>
          </p:nvSpPr>
          <p:spPr>
            <a:xfrm>
              <a:off x="7388415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 descr=""/>
            <p:cNvSpPr/>
            <p:nvPr/>
          </p:nvSpPr>
          <p:spPr>
            <a:xfrm>
              <a:off x="7386066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 descr=""/>
            <p:cNvSpPr/>
            <p:nvPr/>
          </p:nvSpPr>
          <p:spPr>
            <a:xfrm>
              <a:off x="7504271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 descr=""/>
            <p:cNvSpPr/>
            <p:nvPr/>
          </p:nvSpPr>
          <p:spPr>
            <a:xfrm>
              <a:off x="749226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 descr=""/>
            <p:cNvSpPr/>
            <p:nvPr/>
          </p:nvSpPr>
          <p:spPr>
            <a:xfrm>
              <a:off x="7494616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 descr=""/>
            <p:cNvSpPr/>
            <p:nvPr/>
          </p:nvSpPr>
          <p:spPr>
            <a:xfrm>
              <a:off x="749226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 descr=""/>
            <p:cNvSpPr/>
            <p:nvPr/>
          </p:nvSpPr>
          <p:spPr>
            <a:xfrm>
              <a:off x="7610472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 descr=""/>
            <p:cNvSpPr/>
            <p:nvPr/>
          </p:nvSpPr>
          <p:spPr>
            <a:xfrm>
              <a:off x="759847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 descr=""/>
            <p:cNvSpPr/>
            <p:nvPr/>
          </p:nvSpPr>
          <p:spPr>
            <a:xfrm>
              <a:off x="7600818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 descr=""/>
            <p:cNvSpPr/>
            <p:nvPr/>
          </p:nvSpPr>
          <p:spPr>
            <a:xfrm>
              <a:off x="759847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 descr=""/>
            <p:cNvSpPr/>
            <p:nvPr/>
          </p:nvSpPr>
          <p:spPr>
            <a:xfrm>
              <a:off x="7716675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 descr=""/>
            <p:cNvSpPr/>
            <p:nvPr/>
          </p:nvSpPr>
          <p:spPr>
            <a:xfrm>
              <a:off x="7704671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 descr=""/>
            <p:cNvSpPr/>
            <p:nvPr/>
          </p:nvSpPr>
          <p:spPr>
            <a:xfrm>
              <a:off x="7707019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 descr=""/>
            <p:cNvSpPr/>
            <p:nvPr/>
          </p:nvSpPr>
          <p:spPr>
            <a:xfrm>
              <a:off x="7704671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 descr=""/>
            <p:cNvSpPr/>
            <p:nvPr/>
          </p:nvSpPr>
          <p:spPr>
            <a:xfrm>
              <a:off x="7822876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 descr=""/>
            <p:cNvSpPr/>
            <p:nvPr/>
          </p:nvSpPr>
          <p:spPr>
            <a:xfrm>
              <a:off x="781086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 descr=""/>
            <p:cNvSpPr/>
            <p:nvPr/>
          </p:nvSpPr>
          <p:spPr>
            <a:xfrm>
              <a:off x="7813221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 descr=""/>
            <p:cNvSpPr/>
            <p:nvPr/>
          </p:nvSpPr>
          <p:spPr>
            <a:xfrm>
              <a:off x="781086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 descr=""/>
            <p:cNvSpPr/>
            <p:nvPr/>
          </p:nvSpPr>
          <p:spPr>
            <a:xfrm>
              <a:off x="7929078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 descr=""/>
            <p:cNvSpPr/>
            <p:nvPr/>
          </p:nvSpPr>
          <p:spPr>
            <a:xfrm>
              <a:off x="791707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 descr=""/>
            <p:cNvSpPr/>
            <p:nvPr/>
          </p:nvSpPr>
          <p:spPr>
            <a:xfrm>
              <a:off x="7919422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 descr=""/>
            <p:cNvSpPr/>
            <p:nvPr/>
          </p:nvSpPr>
          <p:spPr>
            <a:xfrm>
              <a:off x="791707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 descr=""/>
            <p:cNvSpPr/>
            <p:nvPr/>
          </p:nvSpPr>
          <p:spPr>
            <a:xfrm>
              <a:off x="8035279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 descr=""/>
            <p:cNvSpPr/>
            <p:nvPr/>
          </p:nvSpPr>
          <p:spPr>
            <a:xfrm>
              <a:off x="8023276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 descr=""/>
            <p:cNvSpPr/>
            <p:nvPr/>
          </p:nvSpPr>
          <p:spPr>
            <a:xfrm>
              <a:off x="8025625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 descr=""/>
            <p:cNvSpPr/>
            <p:nvPr/>
          </p:nvSpPr>
          <p:spPr>
            <a:xfrm>
              <a:off x="8023276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 descr=""/>
            <p:cNvSpPr/>
            <p:nvPr/>
          </p:nvSpPr>
          <p:spPr>
            <a:xfrm>
              <a:off x="8141481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 descr=""/>
            <p:cNvSpPr/>
            <p:nvPr/>
          </p:nvSpPr>
          <p:spPr>
            <a:xfrm>
              <a:off x="812947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 descr=""/>
            <p:cNvSpPr/>
            <p:nvPr/>
          </p:nvSpPr>
          <p:spPr>
            <a:xfrm>
              <a:off x="8131826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 descr=""/>
            <p:cNvSpPr/>
            <p:nvPr/>
          </p:nvSpPr>
          <p:spPr>
            <a:xfrm>
              <a:off x="812947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 descr=""/>
            <p:cNvSpPr/>
            <p:nvPr/>
          </p:nvSpPr>
          <p:spPr>
            <a:xfrm>
              <a:off x="8247682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 descr=""/>
            <p:cNvSpPr/>
            <p:nvPr/>
          </p:nvSpPr>
          <p:spPr>
            <a:xfrm>
              <a:off x="823568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 descr=""/>
            <p:cNvSpPr/>
            <p:nvPr/>
          </p:nvSpPr>
          <p:spPr>
            <a:xfrm>
              <a:off x="8238027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 descr=""/>
            <p:cNvSpPr/>
            <p:nvPr/>
          </p:nvSpPr>
          <p:spPr>
            <a:xfrm>
              <a:off x="823568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 descr=""/>
            <p:cNvSpPr/>
            <p:nvPr/>
          </p:nvSpPr>
          <p:spPr>
            <a:xfrm>
              <a:off x="8353884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 descr=""/>
            <p:cNvSpPr/>
            <p:nvPr/>
          </p:nvSpPr>
          <p:spPr>
            <a:xfrm>
              <a:off x="8341881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 descr=""/>
            <p:cNvSpPr/>
            <p:nvPr/>
          </p:nvSpPr>
          <p:spPr>
            <a:xfrm>
              <a:off x="8344230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 descr=""/>
            <p:cNvSpPr/>
            <p:nvPr/>
          </p:nvSpPr>
          <p:spPr>
            <a:xfrm>
              <a:off x="8341881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 descr=""/>
            <p:cNvSpPr/>
            <p:nvPr/>
          </p:nvSpPr>
          <p:spPr>
            <a:xfrm>
              <a:off x="8460086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 descr=""/>
            <p:cNvSpPr/>
            <p:nvPr/>
          </p:nvSpPr>
          <p:spPr>
            <a:xfrm>
              <a:off x="844807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 descr=""/>
            <p:cNvSpPr/>
            <p:nvPr/>
          </p:nvSpPr>
          <p:spPr>
            <a:xfrm>
              <a:off x="8450431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 descr=""/>
            <p:cNvSpPr/>
            <p:nvPr/>
          </p:nvSpPr>
          <p:spPr>
            <a:xfrm>
              <a:off x="844807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 descr=""/>
            <p:cNvSpPr/>
            <p:nvPr/>
          </p:nvSpPr>
          <p:spPr>
            <a:xfrm>
              <a:off x="8566288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 descr=""/>
            <p:cNvSpPr/>
            <p:nvPr/>
          </p:nvSpPr>
          <p:spPr>
            <a:xfrm>
              <a:off x="855428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 descr=""/>
            <p:cNvSpPr/>
            <p:nvPr/>
          </p:nvSpPr>
          <p:spPr>
            <a:xfrm>
              <a:off x="8556632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 descr=""/>
            <p:cNvSpPr/>
            <p:nvPr/>
          </p:nvSpPr>
          <p:spPr>
            <a:xfrm>
              <a:off x="855428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 descr=""/>
            <p:cNvSpPr/>
            <p:nvPr/>
          </p:nvSpPr>
          <p:spPr>
            <a:xfrm>
              <a:off x="8672489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 descr=""/>
            <p:cNvSpPr/>
            <p:nvPr/>
          </p:nvSpPr>
          <p:spPr>
            <a:xfrm>
              <a:off x="8660486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 descr=""/>
            <p:cNvSpPr/>
            <p:nvPr/>
          </p:nvSpPr>
          <p:spPr>
            <a:xfrm>
              <a:off x="8662835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 descr=""/>
            <p:cNvSpPr/>
            <p:nvPr/>
          </p:nvSpPr>
          <p:spPr>
            <a:xfrm>
              <a:off x="8660486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 descr=""/>
            <p:cNvSpPr/>
            <p:nvPr/>
          </p:nvSpPr>
          <p:spPr>
            <a:xfrm>
              <a:off x="8778690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 descr=""/>
            <p:cNvSpPr/>
            <p:nvPr/>
          </p:nvSpPr>
          <p:spPr>
            <a:xfrm>
              <a:off x="876668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 descr=""/>
            <p:cNvSpPr/>
            <p:nvPr/>
          </p:nvSpPr>
          <p:spPr>
            <a:xfrm>
              <a:off x="8769036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 descr=""/>
            <p:cNvSpPr/>
            <p:nvPr/>
          </p:nvSpPr>
          <p:spPr>
            <a:xfrm>
              <a:off x="876668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 descr=""/>
            <p:cNvSpPr/>
            <p:nvPr/>
          </p:nvSpPr>
          <p:spPr>
            <a:xfrm>
              <a:off x="8884892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 descr=""/>
            <p:cNvSpPr/>
            <p:nvPr/>
          </p:nvSpPr>
          <p:spPr>
            <a:xfrm>
              <a:off x="887289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 descr=""/>
            <p:cNvSpPr/>
            <p:nvPr/>
          </p:nvSpPr>
          <p:spPr>
            <a:xfrm>
              <a:off x="8875237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 descr=""/>
            <p:cNvSpPr/>
            <p:nvPr/>
          </p:nvSpPr>
          <p:spPr>
            <a:xfrm>
              <a:off x="887289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 descr=""/>
            <p:cNvSpPr/>
            <p:nvPr/>
          </p:nvSpPr>
          <p:spPr>
            <a:xfrm>
              <a:off x="8991094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 descr=""/>
            <p:cNvSpPr/>
            <p:nvPr/>
          </p:nvSpPr>
          <p:spPr>
            <a:xfrm>
              <a:off x="8979091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 descr=""/>
            <p:cNvSpPr/>
            <p:nvPr/>
          </p:nvSpPr>
          <p:spPr>
            <a:xfrm>
              <a:off x="8981440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 descr=""/>
            <p:cNvSpPr/>
            <p:nvPr/>
          </p:nvSpPr>
          <p:spPr>
            <a:xfrm>
              <a:off x="8979091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 descr=""/>
            <p:cNvSpPr/>
            <p:nvPr/>
          </p:nvSpPr>
          <p:spPr>
            <a:xfrm>
              <a:off x="9097295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 descr=""/>
            <p:cNvSpPr/>
            <p:nvPr/>
          </p:nvSpPr>
          <p:spPr>
            <a:xfrm>
              <a:off x="908528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 descr=""/>
            <p:cNvSpPr/>
            <p:nvPr/>
          </p:nvSpPr>
          <p:spPr>
            <a:xfrm>
              <a:off x="9087641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 descr=""/>
            <p:cNvSpPr/>
            <p:nvPr/>
          </p:nvSpPr>
          <p:spPr>
            <a:xfrm>
              <a:off x="908528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 descr=""/>
            <p:cNvSpPr/>
            <p:nvPr/>
          </p:nvSpPr>
          <p:spPr>
            <a:xfrm>
              <a:off x="9203498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 descr=""/>
            <p:cNvSpPr/>
            <p:nvPr/>
          </p:nvSpPr>
          <p:spPr>
            <a:xfrm>
              <a:off x="919149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 descr=""/>
            <p:cNvSpPr/>
            <p:nvPr/>
          </p:nvSpPr>
          <p:spPr>
            <a:xfrm>
              <a:off x="9193843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 descr=""/>
            <p:cNvSpPr/>
            <p:nvPr/>
          </p:nvSpPr>
          <p:spPr>
            <a:xfrm>
              <a:off x="919149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 descr=""/>
            <p:cNvSpPr/>
            <p:nvPr/>
          </p:nvSpPr>
          <p:spPr>
            <a:xfrm>
              <a:off x="9309699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 descr=""/>
            <p:cNvSpPr/>
            <p:nvPr/>
          </p:nvSpPr>
          <p:spPr>
            <a:xfrm>
              <a:off x="9297695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 descr=""/>
            <p:cNvSpPr/>
            <p:nvPr/>
          </p:nvSpPr>
          <p:spPr>
            <a:xfrm>
              <a:off x="9300044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 descr=""/>
            <p:cNvSpPr/>
            <p:nvPr/>
          </p:nvSpPr>
          <p:spPr>
            <a:xfrm>
              <a:off x="9297695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 descr=""/>
            <p:cNvSpPr/>
            <p:nvPr/>
          </p:nvSpPr>
          <p:spPr>
            <a:xfrm>
              <a:off x="9415900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 descr=""/>
            <p:cNvSpPr/>
            <p:nvPr/>
          </p:nvSpPr>
          <p:spPr>
            <a:xfrm>
              <a:off x="940389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 descr=""/>
            <p:cNvSpPr/>
            <p:nvPr/>
          </p:nvSpPr>
          <p:spPr>
            <a:xfrm>
              <a:off x="9406246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 descr=""/>
            <p:cNvSpPr/>
            <p:nvPr/>
          </p:nvSpPr>
          <p:spPr>
            <a:xfrm>
              <a:off x="940389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 descr=""/>
            <p:cNvSpPr/>
            <p:nvPr/>
          </p:nvSpPr>
          <p:spPr>
            <a:xfrm>
              <a:off x="9522103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 descr=""/>
            <p:cNvSpPr/>
            <p:nvPr/>
          </p:nvSpPr>
          <p:spPr>
            <a:xfrm>
              <a:off x="9510103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 descr=""/>
            <p:cNvSpPr/>
            <p:nvPr/>
          </p:nvSpPr>
          <p:spPr>
            <a:xfrm>
              <a:off x="9512448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 descr=""/>
            <p:cNvSpPr/>
            <p:nvPr/>
          </p:nvSpPr>
          <p:spPr>
            <a:xfrm>
              <a:off x="951010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 descr=""/>
            <p:cNvSpPr/>
            <p:nvPr/>
          </p:nvSpPr>
          <p:spPr>
            <a:xfrm>
              <a:off x="9628304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 descr=""/>
            <p:cNvSpPr/>
            <p:nvPr/>
          </p:nvSpPr>
          <p:spPr>
            <a:xfrm>
              <a:off x="9616300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 descr=""/>
            <p:cNvSpPr/>
            <p:nvPr/>
          </p:nvSpPr>
          <p:spPr>
            <a:xfrm>
              <a:off x="9618649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 descr=""/>
            <p:cNvSpPr/>
            <p:nvPr/>
          </p:nvSpPr>
          <p:spPr>
            <a:xfrm>
              <a:off x="9616300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 descr=""/>
            <p:cNvSpPr/>
            <p:nvPr/>
          </p:nvSpPr>
          <p:spPr>
            <a:xfrm>
              <a:off x="9734506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 descr=""/>
            <p:cNvSpPr/>
            <p:nvPr/>
          </p:nvSpPr>
          <p:spPr>
            <a:xfrm>
              <a:off x="972249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 descr=""/>
            <p:cNvSpPr/>
            <p:nvPr/>
          </p:nvSpPr>
          <p:spPr>
            <a:xfrm>
              <a:off x="9724850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 descr=""/>
            <p:cNvSpPr/>
            <p:nvPr/>
          </p:nvSpPr>
          <p:spPr>
            <a:xfrm>
              <a:off x="972249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 descr=""/>
            <p:cNvSpPr/>
            <p:nvPr/>
          </p:nvSpPr>
          <p:spPr>
            <a:xfrm>
              <a:off x="9840708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 descr=""/>
            <p:cNvSpPr/>
            <p:nvPr/>
          </p:nvSpPr>
          <p:spPr>
            <a:xfrm>
              <a:off x="9828708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 descr=""/>
            <p:cNvSpPr/>
            <p:nvPr/>
          </p:nvSpPr>
          <p:spPr>
            <a:xfrm>
              <a:off x="9831052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 descr=""/>
            <p:cNvSpPr/>
            <p:nvPr/>
          </p:nvSpPr>
          <p:spPr>
            <a:xfrm>
              <a:off x="9828708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 descr=""/>
            <p:cNvSpPr/>
            <p:nvPr/>
          </p:nvSpPr>
          <p:spPr>
            <a:xfrm>
              <a:off x="9946909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 descr=""/>
            <p:cNvSpPr/>
            <p:nvPr/>
          </p:nvSpPr>
          <p:spPr>
            <a:xfrm>
              <a:off x="9934905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 descr=""/>
            <p:cNvSpPr/>
            <p:nvPr/>
          </p:nvSpPr>
          <p:spPr>
            <a:xfrm>
              <a:off x="9937254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 descr=""/>
            <p:cNvSpPr/>
            <p:nvPr/>
          </p:nvSpPr>
          <p:spPr>
            <a:xfrm>
              <a:off x="9934905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 descr=""/>
            <p:cNvSpPr/>
            <p:nvPr/>
          </p:nvSpPr>
          <p:spPr>
            <a:xfrm>
              <a:off x="10053111" y="397409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 descr=""/>
            <p:cNvSpPr/>
            <p:nvPr/>
          </p:nvSpPr>
          <p:spPr>
            <a:xfrm>
              <a:off x="10041102" y="3971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 descr=""/>
            <p:cNvSpPr/>
            <p:nvPr/>
          </p:nvSpPr>
          <p:spPr>
            <a:xfrm>
              <a:off x="10043457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 descr=""/>
            <p:cNvSpPr/>
            <p:nvPr/>
          </p:nvSpPr>
          <p:spPr>
            <a:xfrm>
              <a:off x="10041102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 descr=""/>
            <p:cNvSpPr/>
            <p:nvPr/>
          </p:nvSpPr>
          <p:spPr>
            <a:xfrm>
              <a:off x="10149658" y="397891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 descr=""/>
            <p:cNvSpPr/>
            <p:nvPr/>
          </p:nvSpPr>
          <p:spPr>
            <a:xfrm>
              <a:off x="10147313" y="397175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 descr=""/>
            <p:cNvSpPr/>
            <p:nvPr/>
          </p:nvSpPr>
          <p:spPr>
            <a:xfrm>
              <a:off x="6446512" y="4080294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 descr=""/>
            <p:cNvSpPr/>
            <p:nvPr/>
          </p:nvSpPr>
          <p:spPr>
            <a:xfrm>
              <a:off x="6434937" y="4077957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 descr=""/>
            <p:cNvSpPr/>
            <p:nvPr/>
          </p:nvSpPr>
          <p:spPr>
            <a:xfrm>
              <a:off x="6548456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 descr=""/>
            <p:cNvSpPr/>
            <p:nvPr/>
          </p:nvSpPr>
          <p:spPr>
            <a:xfrm>
              <a:off x="6536449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 descr=""/>
            <p:cNvSpPr/>
            <p:nvPr/>
          </p:nvSpPr>
          <p:spPr>
            <a:xfrm>
              <a:off x="6538802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 descr=""/>
            <p:cNvSpPr/>
            <p:nvPr/>
          </p:nvSpPr>
          <p:spPr>
            <a:xfrm>
              <a:off x="6536449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 descr=""/>
            <p:cNvSpPr/>
            <p:nvPr/>
          </p:nvSpPr>
          <p:spPr>
            <a:xfrm>
              <a:off x="6654657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 descr=""/>
            <p:cNvSpPr/>
            <p:nvPr/>
          </p:nvSpPr>
          <p:spPr>
            <a:xfrm>
              <a:off x="6642659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 descr=""/>
            <p:cNvSpPr/>
            <p:nvPr/>
          </p:nvSpPr>
          <p:spPr>
            <a:xfrm>
              <a:off x="6645003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 descr=""/>
            <p:cNvSpPr/>
            <p:nvPr/>
          </p:nvSpPr>
          <p:spPr>
            <a:xfrm>
              <a:off x="6642659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 descr=""/>
            <p:cNvSpPr/>
            <p:nvPr/>
          </p:nvSpPr>
          <p:spPr>
            <a:xfrm>
              <a:off x="6760859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 descr=""/>
            <p:cNvSpPr/>
            <p:nvPr/>
          </p:nvSpPr>
          <p:spPr>
            <a:xfrm>
              <a:off x="6748856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 descr=""/>
            <p:cNvSpPr/>
            <p:nvPr/>
          </p:nvSpPr>
          <p:spPr>
            <a:xfrm>
              <a:off x="6751204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 descr=""/>
            <p:cNvSpPr/>
            <p:nvPr/>
          </p:nvSpPr>
          <p:spPr>
            <a:xfrm>
              <a:off x="6748856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 descr=""/>
            <p:cNvSpPr/>
            <p:nvPr/>
          </p:nvSpPr>
          <p:spPr>
            <a:xfrm>
              <a:off x="6867061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 descr=""/>
            <p:cNvSpPr/>
            <p:nvPr/>
          </p:nvSpPr>
          <p:spPr>
            <a:xfrm>
              <a:off x="6855054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 descr=""/>
            <p:cNvSpPr/>
            <p:nvPr/>
          </p:nvSpPr>
          <p:spPr>
            <a:xfrm>
              <a:off x="6857405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 descr=""/>
            <p:cNvSpPr/>
            <p:nvPr/>
          </p:nvSpPr>
          <p:spPr>
            <a:xfrm>
              <a:off x="6855054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 descr=""/>
            <p:cNvSpPr/>
            <p:nvPr/>
          </p:nvSpPr>
          <p:spPr>
            <a:xfrm>
              <a:off x="6973262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 descr=""/>
            <p:cNvSpPr/>
            <p:nvPr/>
          </p:nvSpPr>
          <p:spPr>
            <a:xfrm>
              <a:off x="6961264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 descr=""/>
            <p:cNvSpPr/>
            <p:nvPr/>
          </p:nvSpPr>
          <p:spPr>
            <a:xfrm>
              <a:off x="6963608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 descr=""/>
            <p:cNvSpPr/>
            <p:nvPr/>
          </p:nvSpPr>
          <p:spPr>
            <a:xfrm>
              <a:off x="6961264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 descr=""/>
            <p:cNvSpPr/>
            <p:nvPr/>
          </p:nvSpPr>
          <p:spPr>
            <a:xfrm>
              <a:off x="7079465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 descr=""/>
            <p:cNvSpPr/>
            <p:nvPr/>
          </p:nvSpPr>
          <p:spPr>
            <a:xfrm>
              <a:off x="7067461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 descr=""/>
            <p:cNvSpPr/>
            <p:nvPr/>
          </p:nvSpPr>
          <p:spPr>
            <a:xfrm>
              <a:off x="7069809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 descr=""/>
            <p:cNvSpPr/>
            <p:nvPr/>
          </p:nvSpPr>
          <p:spPr>
            <a:xfrm>
              <a:off x="7067461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 descr=""/>
            <p:cNvSpPr/>
            <p:nvPr/>
          </p:nvSpPr>
          <p:spPr>
            <a:xfrm>
              <a:off x="7185666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 descr=""/>
            <p:cNvSpPr/>
            <p:nvPr/>
          </p:nvSpPr>
          <p:spPr>
            <a:xfrm>
              <a:off x="717365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 descr=""/>
            <p:cNvSpPr/>
            <p:nvPr/>
          </p:nvSpPr>
          <p:spPr>
            <a:xfrm>
              <a:off x="7176011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9" name="object 3899" descr=""/>
            <p:cNvSpPr/>
            <p:nvPr/>
          </p:nvSpPr>
          <p:spPr>
            <a:xfrm>
              <a:off x="717365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0" name="object 3900" descr=""/>
            <p:cNvSpPr/>
            <p:nvPr/>
          </p:nvSpPr>
          <p:spPr>
            <a:xfrm>
              <a:off x="7291867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1" name="object 3901" descr=""/>
            <p:cNvSpPr/>
            <p:nvPr/>
          </p:nvSpPr>
          <p:spPr>
            <a:xfrm>
              <a:off x="7279869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 descr=""/>
            <p:cNvSpPr/>
            <p:nvPr/>
          </p:nvSpPr>
          <p:spPr>
            <a:xfrm>
              <a:off x="7282213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 descr=""/>
            <p:cNvSpPr/>
            <p:nvPr/>
          </p:nvSpPr>
          <p:spPr>
            <a:xfrm>
              <a:off x="7279869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 descr=""/>
            <p:cNvSpPr/>
            <p:nvPr/>
          </p:nvSpPr>
          <p:spPr>
            <a:xfrm>
              <a:off x="7398068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 descr=""/>
            <p:cNvSpPr/>
            <p:nvPr/>
          </p:nvSpPr>
          <p:spPr>
            <a:xfrm>
              <a:off x="7386066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 descr=""/>
            <p:cNvSpPr/>
            <p:nvPr/>
          </p:nvSpPr>
          <p:spPr>
            <a:xfrm>
              <a:off x="7388415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 descr=""/>
            <p:cNvSpPr/>
            <p:nvPr/>
          </p:nvSpPr>
          <p:spPr>
            <a:xfrm>
              <a:off x="7386066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8" name="object 3908" descr=""/>
            <p:cNvSpPr/>
            <p:nvPr/>
          </p:nvSpPr>
          <p:spPr>
            <a:xfrm>
              <a:off x="7504271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9" name="object 3909" descr=""/>
            <p:cNvSpPr/>
            <p:nvPr/>
          </p:nvSpPr>
          <p:spPr>
            <a:xfrm>
              <a:off x="749226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 descr=""/>
            <p:cNvSpPr/>
            <p:nvPr/>
          </p:nvSpPr>
          <p:spPr>
            <a:xfrm>
              <a:off x="7494616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 descr=""/>
            <p:cNvSpPr/>
            <p:nvPr/>
          </p:nvSpPr>
          <p:spPr>
            <a:xfrm>
              <a:off x="749226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 descr=""/>
            <p:cNvSpPr/>
            <p:nvPr/>
          </p:nvSpPr>
          <p:spPr>
            <a:xfrm>
              <a:off x="7610472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 descr=""/>
            <p:cNvSpPr/>
            <p:nvPr/>
          </p:nvSpPr>
          <p:spPr>
            <a:xfrm>
              <a:off x="759847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 descr=""/>
            <p:cNvSpPr/>
            <p:nvPr/>
          </p:nvSpPr>
          <p:spPr>
            <a:xfrm>
              <a:off x="7600818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 descr=""/>
            <p:cNvSpPr/>
            <p:nvPr/>
          </p:nvSpPr>
          <p:spPr>
            <a:xfrm>
              <a:off x="759847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6" name="object 3916" descr=""/>
            <p:cNvSpPr/>
            <p:nvPr/>
          </p:nvSpPr>
          <p:spPr>
            <a:xfrm>
              <a:off x="7716675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7" name="object 3917" descr=""/>
            <p:cNvSpPr/>
            <p:nvPr/>
          </p:nvSpPr>
          <p:spPr>
            <a:xfrm>
              <a:off x="7704671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 descr=""/>
            <p:cNvSpPr/>
            <p:nvPr/>
          </p:nvSpPr>
          <p:spPr>
            <a:xfrm>
              <a:off x="7707019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 descr=""/>
            <p:cNvSpPr/>
            <p:nvPr/>
          </p:nvSpPr>
          <p:spPr>
            <a:xfrm>
              <a:off x="7704671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 descr=""/>
            <p:cNvSpPr/>
            <p:nvPr/>
          </p:nvSpPr>
          <p:spPr>
            <a:xfrm>
              <a:off x="7822876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 descr=""/>
            <p:cNvSpPr/>
            <p:nvPr/>
          </p:nvSpPr>
          <p:spPr>
            <a:xfrm>
              <a:off x="781086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2" name="object 3922" descr=""/>
            <p:cNvSpPr/>
            <p:nvPr/>
          </p:nvSpPr>
          <p:spPr>
            <a:xfrm>
              <a:off x="7813221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3" name="object 3923" descr=""/>
            <p:cNvSpPr/>
            <p:nvPr/>
          </p:nvSpPr>
          <p:spPr>
            <a:xfrm>
              <a:off x="781086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 descr=""/>
            <p:cNvSpPr/>
            <p:nvPr/>
          </p:nvSpPr>
          <p:spPr>
            <a:xfrm>
              <a:off x="7929078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 descr=""/>
            <p:cNvSpPr/>
            <p:nvPr/>
          </p:nvSpPr>
          <p:spPr>
            <a:xfrm>
              <a:off x="791707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 descr=""/>
            <p:cNvSpPr/>
            <p:nvPr/>
          </p:nvSpPr>
          <p:spPr>
            <a:xfrm>
              <a:off x="7919422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 descr=""/>
            <p:cNvSpPr/>
            <p:nvPr/>
          </p:nvSpPr>
          <p:spPr>
            <a:xfrm>
              <a:off x="791707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8" name="object 3928" descr=""/>
            <p:cNvSpPr/>
            <p:nvPr/>
          </p:nvSpPr>
          <p:spPr>
            <a:xfrm>
              <a:off x="8035279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9" name="object 3929" descr=""/>
            <p:cNvSpPr/>
            <p:nvPr/>
          </p:nvSpPr>
          <p:spPr>
            <a:xfrm>
              <a:off x="8023276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0" name="object 3930" descr=""/>
            <p:cNvSpPr/>
            <p:nvPr/>
          </p:nvSpPr>
          <p:spPr>
            <a:xfrm>
              <a:off x="8025625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 descr=""/>
            <p:cNvSpPr/>
            <p:nvPr/>
          </p:nvSpPr>
          <p:spPr>
            <a:xfrm>
              <a:off x="8023276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 descr=""/>
            <p:cNvSpPr/>
            <p:nvPr/>
          </p:nvSpPr>
          <p:spPr>
            <a:xfrm>
              <a:off x="8141481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 descr=""/>
            <p:cNvSpPr/>
            <p:nvPr/>
          </p:nvSpPr>
          <p:spPr>
            <a:xfrm>
              <a:off x="812947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 descr=""/>
            <p:cNvSpPr/>
            <p:nvPr/>
          </p:nvSpPr>
          <p:spPr>
            <a:xfrm>
              <a:off x="8131826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 descr=""/>
            <p:cNvSpPr/>
            <p:nvPr/>
          </p:nvSpPr>
          <p:spPr>
            <a:xfrm>
              <a:off x="812947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 descr=""/>
            <p:cNvSpPr/>
            <p:nvPr/>
          </p:nvSpPr>
          <p:spPr>
            <a:xfrm>
              <a:off x="8247682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7" name="object 3937" descr=""/>
            <p:cNvSpPr/>
            <p:nvPr/>
          </p:nvSpPr>
          <p:spPr>
            <a:xfrm>
              <a:off x="823568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8" name="object 3938" descr=""/>
            <p:cNvSpPr/>
            <p:nvPr/>
          </p:nvSpPr>
          <p:spPr>
            <a:xfrm>
              <a:off x="8238027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 descr=""/>
            <p:cNvSpPr/>
            <p:nvPr/>
          </p:nvSpPr>
          <p:spPr>
            <a:xfrm>
              <a:off x="823568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 descr=""/>
            <p:cNvSpPr/>
            <p:nvPr/>
          </p:nvSpPr>
          <p:spPr>
            <a:xfrm>
              <a:off x="8353884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 descr=""/>
            <p:cNvSpPr/>
            <p:nvPr/>
          </p:nvSpPr>
          <p:spPr>
            <a:xfrm>
              <a:off x="8341881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 descr=""/>
            <p:cNvSpPr/>
            <p:nvPr/>
          </p:nvSpPr>
          <p:spPr>
            <a:xfrm>
              <a:off x="8344230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3" name="object 3943" descr=""/>
            <p:cNvSpPr/>
            <p:nvPr/>
          </p:nvSpPr>
          <p:spPr>
            <a:xfrm>
              <a:off x="8341881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4" name="object 3944" descr=""/>
            <p:cNvSpPr/>
            <p:nvPr/>
          </p:nvSpPr>
          <p:spPr>
            <a:xfrm>
              <a:off x="8460086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 descr=""/>
            <p:cNvSpPr/>
            <p:nvPr/>
          </p:nvSpPr>
          <p:spPr>
            <a:xfrm>
              <a:off x="844807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 descr=""/>
            <p:cNvSpPr/>
            <p:nvPr/>
          </p:nvSpPr>
          <p:spPr>
            <a:xfrm>
              <a:off x="8450431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 descr=""/>
            <p:cNvSpPr/>
            <p:nvPr/>
          </p:nvSpPr>
          <p:spPr>
            <a:xfrm>
              <a:off x="844807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 descr=""/>
            <p:cNvSpPr/>
            <p:nvPr/>
          </p:nvSpPr>
          <p:spPr>
            <a:xfrm>
              <a:off x="8566288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 descr=""/>
            <p:cNvSpPr/>
            <p:nvPr/>
          </p:nvSpPr>
          <p:spPr>
            <a:xfrm>
              <a:off x="855428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 descr=""/>
            <p:cNvSpPr/>
            <p:nvPr/>
          </p:nvSpPr>
          <p:spPr>
            <a:xfrm>
              <a:off x="8556632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1" name="object 3951" descr=""/>
            <p:cNvSpPr/>
            <p:nvPr/>
          </p:nvSpPr>
          <p:spPr>
            <a:xfrm>
              <a:off x="855428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 descr=""/>
            <p:cNvSpPr/>
            <p:nvPr/>
          </p:nvSpPr>
          <p:spPr>
            <a:xfrm>
              <a:off x="8672489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 descr=""/>
            <p:cNvSpPr/>
            <p:nvPr/>
          </p:nvSpPr>
          <p:spPr>
            <a:xfrm>
              <a:off x="8660486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 descr=""/>
            <p:cNvSpPr/>
            <p:nvPr/>
          </p:nvSpPr>
          <p:spPr>
            <a:xfrm>
              <a:off x="8662835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 descr=""/>
            <p:cNvSpPr/>
            <p:nvPr/>
          </p:nvSpPr>
          <p:spPr>
            <a:xfrm>
              <a:off x="8660486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 descr=""/>
            <p:cNvSpPr/>
            <p:nvPr/>
          </p:nvSpPr>
          <p:spPr>
            <a:xfrm>
              <a:off x="8778690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7" name="object 3957" descr=""/>
            <p:cNvSpPr/>
            <p:nvPr/>
          </p:nvSpPr>
          <p:spPr>
            <a:xfrm>
              <a:off x="876668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 descr=""/>
            <p:cNvSpPr/>
            <p:nvPr/>
          </p:nvSpPr>
          <p:spPr>
            <a:xfrm>
              <a:off x="8769036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 descr=""/>
            <p:cNvSpPr/>
            <p:nvPr/>
          </p:nvSpPr>
          <p:spPr>
            <a:xfrm>
              <a:off x="876668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 descr=""/>
            <p:cNvSpPr/>
            <p:nvPr/>
          </p:nvSpPr>
          <p:spPr>
            <a:xfrm>
              <a:off x="8884892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 descr=""/>
            <p:cNvSpPr/>
            <p:nvPr/>
          </p:nvSpPr>
          <p:spPr>
            <a:xfrm>
              <a:off x="887289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 descr=""/>
            <p:cNvSpPr/>
            <p:nvPr/>
          </p:nvSpPr>
          <p:spPr>
            <a:xfrm>
              <a:off x="8875237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3" name="object 3963" descr=""/>
            <p:cNvSpPr/>
            <p:nvPr/>
          </p:nvSpPr>
          <p:spPr>
            <a:xfrm>
              <a:off x="887289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 descr=""/>
            <p:cNvSpPr/>
            <p:nvPr/>
          </p:nvSpPr>
          <p:spPr>
            <a:xfrm>
              <a:off x="8991094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 descr=""/>
            <p:cNvSpPr/>
            <p:nvPr/>
          </p:nvSpPr>
          <p:spPr>
            <a:xfrm>
              <a:off x="8979091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 descr=""/>
            <p:cNvSpPr/>
            <p:nvPr/>
          </p:nvSpPr>
          <p:spPr>
            <a:xfrm>
              <a:off x="8981440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 descr=""/>
            <p:cNvSpPr/>
            <p:nvPr/>
          </p:nvSpPr>
          <p:spPr>
            <a:xfrm>
              <a:off x="8979091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 descr=""/>
            <p:cNvSpPr/>
            <p:nvPr/>
          </p:nvSpPr>
          <p:spPr>
            <a:xfrm>
              <a:off x="9097295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 descr=""/>
            <p:cNvSpPr/>
            <p:nvPr/>
          </p:nvSpPr>
          <p:spPr>
            <a:xfrm>
              <a:off x="908528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 descr=""/>
            <p:cNvSpPr/>
            <p:nvPr/>
          </p:nvSpPr>
          <p:spPr>
            <a:xfrm>
              <a:off x="9087641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 descr=""/>
            <p:cNvSpPr/>
            <p:nvPr/>
          </p:nvSpPr>
          <p:spPr>
            <a:xfrm>
              <a:off x="908528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 descr=""/>
            <p:cNvSpPr/>
            <p:nvPr/>
          </p:nvSpPr>
          <p:spPr>
            <a:xfrm>
              <a:off x="9203498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 descr=""/>
            <p:cNvSpPr/>
            <p:nvPr/>
          </p:nvSpPr>
          <p:spPr>
            <a:xfrm>
              <a:off x="919149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 descr=""/>
            <p:cNvSpPr/>
            <p:nvPr/>
          </p:nvSpPr>
          <p:spPr>
            <a:xfrm>
              <a:off x="9193843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 descr=""/>
            <p:cNvSpPr/>
            <p:nvPr/>
          </p:nvSpPr>
          <p:spPr>
            <a:xfrm>
              <a:off x="919149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6" name="object 3976" descr=""/>
            <p:cNvSpPr/>
            <p:nvPr/>
          </p:nvSpPr>
          <p:spPr>
            <a:xfrm>
              <a:off x="9309699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7" name="object 3977" descr=""/>
            <p:cNvSpPr/>
            <p:nvPr/>
          </p:nvSpPr>
          <p:spPr>
            <a:xfrm>
              <a:off x="9297695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 descr=""/>
            <p:cNvSpPr/>
            <p:nvPr/>
          </p:nvSpPr>
          <p:spPr>
            <a:xfrm>
              <a:off x="9300044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 descr=""/>
            <p:cNvSpPr/>
            <p:nvPr/>
          </p:nvSpPr>
          <p:spPr>
            <a:xfrm>
              <a:off x="9297695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 descr=""/>
            <p:cNvSpPr/>
            <p:nvPr/>
          </p:nvSpPr>
          <p:spPr>
            <a:xfrm>
              <a:off x="9415900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 descr=""/>
            <p:cNvSpPr/>
            <p:nvPr/>
          </p:nvSpPr>
          <p:spPr>
            <a:xfrm>
              <a:off x="940389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 descr=""/>
            <p:cNvSpPr/>
            <p:nvPr/>
          </p:nvSpPr>
          <p:spPr>
            <a:xfrm>
              <a:off x="9406246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 descr=""/>
            <p:cNvSpPr/>
            <p:nvPr/>
          </p:nvSpPr>
          <p:spPr>
            <a:xfrm>
              <a:off x="940389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 descr=""/>
            <p:cNvSpPr/>
            <p:nvPr/>
          </p:nvSpPr>
          <p:spPr>
            <a:xfrm>
              <a:off x="9522103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 descr=""/>
            <p:cNvSpPr/>
            <p:nvPr/>
          </p:nvSpPr>
          <p:spPr>
            <a:xfrm>
              <a:off x="9510103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 descr=""/>
            <p:cNvSpPr/>
            <p:nvPr/>
          </p:nvSpPr>
          <p:spPr>
            <a:xfrm>
              <a:off x="9512448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 descr=""/>
            <p:cNvSpPr/>
            <p:nvPr/>
          </p:nvSpPr>
          <p:spPr>
            <a:xfrm>
              <a:off x="951010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 descr=""/>
            <p:cNvSpPr/>
            <p:nvPr/>
          </p:nvSpPr>
          <p:spPr>
            <a:xfrm>
              <a:off x="9628304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 descr=""/>
            <p:cNvSpPr/>
            <p:nvPr/>
          </p:nvSpPr>
          <p:spPr>
            <a:xfrm>
              <a:off x="9616300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0" name="object 3990" descr=""/>
            <p:cNvSpPr/>
            <p:nvPr/>
          </p:nvSpPr>
          <p:spPr>
            <a:xfrm>
              <a:off x="9618649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1" name="object 3991" descr=""/>
            <p:cNvSpPr/>
            <p:nvPr/>
          </p:nvSpPr>
          <p:spPr>
            <a:xfrm>
              <a:off x="9616300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 descr=""/>
            <p:cNvSpPr/>
            <p:nvPr/>
          </p:nvSpPr>
          <p:spPr>
            <a:xfrm>
              <a:off x="9734506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 descr=""/>
            <p:cNvSpPr/>
            <p:nvPr/>
          </p:nvSpPr>
          <p:spPr>
            <a:xfrm>
              <a:off x="972249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 descr=""/>
            <p:cNvSpPr/>
            <p:nvPr/>
          </p:nvSpPr>
          <p:spPr>
            <a:xfrm>
              <a:off x="9724850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 descr=""/>
            <p:cNvSpPr/>
            <p:nvPr/>
          </p:nvSpPr>
          <p:spPr>
            <a:xfrm>
              <a:off x="972249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 descr=""/>
            <p:cNvSpPr/>
            <p:nvPr/>
          </p:nvSpPr>
          <p:spPr>
            <a:xfrm>
              <a:off x="9840708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 descr=""/>
            <p:cNvSpPr/>
            <p:nvPr/>
          </p:nvSpPr>
          <p:spPr>
            <a:xfrm>
              <a:off x="9828708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 descr=""/>
            <p:cNvSpPr/>
            <p:nvPr/>
          </p:nvSpPr>
          <p:spPr>
            <a:xfrm>
              <a:off x="9831052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 descr=""/>
            <p:cNvSpPr/>
            <p:nvPr/>
          </p:nvSpPr>
          <p:spPr>
            <a:xfrm>
              <a:off x="9828708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 descr=""/>
            <p:cNvSpPr/>
            <p:nvPr/>
          </p:nvSpPr>
          <p:spPr>
            <a:xfrm>
              <a:off x="9946909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 descr=""/>
            <p:cNvSpPr/>
            <p:nvPr/>
          </p:nvSpPr>
          <p:spPr>
            <a:xfrm>
              <a:off x="9934905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 descr=""/>
            <p:cNvSpPr/>
            <p:nvPr/>
          </p:nvSpPr>
          <p:spPr>
            <a:xfrm>
              <a:off x="9937254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 descr=""/>
            <p:cNvSpPr/>
            <p:nvPr/>
          </p:nvSpPr>
          <p:spPr>
            <a:xfrm>
              <a:off x="9934905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 descr=""/>
            <p:cNvSpPr/>
            <p:nvPr/>
          </p:nvSpPr>
          <p:spPr>
            <a:xfrm>
              <a:off x="10053111" y="408029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 descr=""/>
            <p:cNvSpPr/>
            <p:nvPr/>
          </p:nvSpPr>
          <p:spPr>
            <a:xfrm>
              <a:off x="10041102" y="4077957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 descr=""/>
            <p:cNvSpPr/>
            <p:nvPr/>
          </p:nvSpPr>
          <p:spPr>
            <a:xfrm>
              <a:off x="10043457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 descr=""/>
            <p:cNvSpPr/>
            <p:nvPr/>
          </p:nvSpPr>
          <p:spPr>
            <a:xfrm>
              <a:off x="10041102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 descr=""/>
            <p:cNvSpPr/>
            <p:nvPr/>
          </p:nvSpPr>
          <p:spPr>
            <a:xfrm>
              <a:off x="10149658" y="408512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 descr=""/>
            <p:cNvSpPr/>
            <p:nvPr/>
          </p:nvSpPr>
          <p:spPr>
            <a:xfrm>
              <a:off x="10147313" y="407795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 descr=""/>
            <p:cNvSpPr/>
            <p:nvPr/>
          </p:nvSpPr>
          <p:spPr>
            <a:xfrm>
              <a:off x="6446512" y="4186495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 descr=""/>
            <p:cNvSpPr/>
            <p:nvPr/>
          </p:nvSpPr>
          <p:spPr>
            <a:xfrm>
              <a:off x="6434937" y="418415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2" name="object 4012" descr=""/>
            <p:cNvSpPr/>
            <p:nvPr/>
          </p:nvSpPr>
          <p:spPr>
            <a:xfrm>
              <a:off x="6548456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3" name="object 4013" descr=""/>
            <p:cNvSpPr/>
            <p:nvPr/>
          </p:nvSpPr>
          <p:spPr>
            <a:xfrm>
              <a:off x="6536449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 descr=""/>
            <p:cNvSpPr/>
            <p:nvPr/>
          </p:nvSpPr>
          <p:spPr>
            <a:xfrm>
              <a:off x="6538802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 descr=""/>
            <p:cNvSpPr/>
            <p:nvPr/>
          </p:nvSpPr>
          <p:spPr>
            <a:xfrm>
              <a:off x="6536449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 descr=""/>
            <p:cNvSpPr/>
            <p:nvPr/>
          </p:nvSpPr>
          <p:spPr>
            <a:xfrm>
              <a:off x="6654657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 descr=""/>
            <p:cNvSpPr/>
            <p:nvPr/>
          </p:nvSpPr>
          <p:spPr>
            <a:xfrm>
              <a:off x="6642659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 descr=""/>
            <p:cNvSpPr/>
            <p:nvPr/>
          </p:nvSpPr>
          <p:spPr>
            <a:xfrm>
              <a:off x="6645003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 descr=""/>
            <p:cNvSpPr/>
            <p:nvPr/>
          </p:nvSpPr>
          <p:spPr>
            <a:xfrm>
              <a:off x="6642659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 descr=""/>
            <p:cNvSpPr/>
            <p:nvPr/>
          </p:nvSpPr>
          <p:spPr>
            <a:xfrm>
              <a:off x="6760859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 descr=""/>
            <p:cNvSpPr/>
            <p:nvPr/>
          </p:nvSpPr>
          <p:spPr>
            <a:xfrm>
              <a:off x="6748856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 descr=""/>
            <p:cNvSpPr/>
            <p:nvPr/>
          </p:nvSpPr>
          <p:spPr>
            <a:xfrm>
              <a:off x="6751204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 descr=""/>
            <p:cNvSpPr/>
            <p:nvPr/>
          </p:nvSpPr>
          <p:spPr>
            <a:xfrm>
              <a:off x="6748856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 descr=""/>
            <p:cNvSpPr/>
            <p:nvPr/>
          </p:nvSpPr>
          <p:spPr>
            <a:xfrm>
              <a:off x="6867061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 descr=""/>
            <p:cNvSpPr/>
            <p:nvPr/>
          </p:nvSpPr>
          <p:spPr>
            <a:xfrm>
              <a:off x="6855054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 descr=""/>
            <p:cNvSpPr/>
            <p:nvPr/>
          </p:nvSpPr>
          <p:spPr>
            <a:xfrm>
              <a:off x="6857405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 descr=""/>
            <p:cNvSpPr/>
            <p:nvPr/>
          </p:nvSpPr>
          <p:spPr>
            <a:xfrm>
              <a:off x="6855054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 descr=""/>
            <p:cNvSpPr/>
            <p:nvPr/>
          </p:nvSpPr>
          <p:spPr>
            <a:xfrm>
              <a:off x="6973262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 descr=""/>
            <p:cNvSpPr/>
            <p:nvPr/>
          </p:nvSpPr>
          <p:spPr>
            <a:xfrm>
              <a:off x="6961264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 descr=""/>
            <p:cNvSpPr/>
            <p:nvPr/>
          </p:nvSpPr>
          <p:spPr>
            <a:xfrm>
              <a:off x="6963608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 descr=""/>
            <p:cNvSpPr/>
            <p:nvPr/>
          </p:nvSpPr>
          <p:spPr>
            <a:xfrm>
              <a:off x="6961264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 descr=""/>
            <p:cNvSpPr/>
            <p:nvPr/>
          </p:nvSpPr>
          <p:spPr>
            <a:xfrm>
              <a:off x="7079465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3" name="object 4033" descr=""/>
            <p:cNvSpPr/>
            <p:nvPr/>
          </p:nvSpPr>
          <p:spPr>
            <a:xfrm>
              <a:off x="7067461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4" name="object 4034" descr=""/>
            <p:cNvSpPr/>
            <p:nvPr/>
          </p:nvSpPr>
          <p:spPr>
            <a:xfrm>
              <a:off x="7069809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 descr=""/>
            <p:cNvSpPr/>
            <p:nvPr/>
          </p:nvSpPr>
          <p:spPr>
            <a:xfrm>
              <a:off x="7067461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 descr=""/>
            <p:cNvSpPr/>
            <p:nvPr/>
          </p:nvSpPr>
          <p:spPr>
            <a:xfrm>
              <a:off x="7185666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 descr=""/>
            <p:cNvSpPr/>
            <p:nvPr/>
          </p:nvSpPr>
          <p:spPr>
            <a:xfrm>
              <a:off x="717365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 descr=""/>
            <p:cNvSpPr/>
            <p:nvPr/>
          </p:nvSpPr>
          <p:spPr>
            <a:xfrm>
              <a:off x="7176011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 descr=""/>
            <p:cNvSpPr/>
            <p:nvPr/>
          </p:nvSpPr>
          <p:spPr>
            <a:xfrm>
              <a:off x="717365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 descr=""/>
            <p:cNvSpPr/>
            <p:nvPr/>
          </p:nvSpPr>
          <p:spPr>
            <a:xfrm>
              <a:off x="7291867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 descr=""/>
            <p:cNvSpPr/>
            <p:nvPr/>
          </p:nvSpPr>
          <p:spPr>
            <a:xfrm>
              <a:off x="7279869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 descr=""/>
            <p:cNvSpPr/>
            <p:nvPr/>
          </p:nvSpPr>
          <p:spPr>
            <a:xfrm>
              <a:off x="7282213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 descr=""/>
            <p:cNvSpPr/>
            <p:nvPr/>
          </p:nvSpPr>
          <p:spPr>
            <a:xfrm>
              <a:off x="7279869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 descr=""/>
            <p:cNvSpPr/>
            <p:nvPr/>
          </p:nvSpPr>
          <p:spPr>
            <a:xfrm>
              <a:off x="7398068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 descr=""/>
            <p:cNvSpPr/>
            <p:nvPr/>
          </p:nvSpPr>
          <p:spPr>
            <a:xfrm>
              <a:off x="7386066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 descr=""/>
            <p:cNvSpPr/>
            <p:nvPr/>
          </p:nvSpPr>
          <p:spPr>
            <a:xfrm>
              <a:off x="7388415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 descr=""/>
            <p:cNvSpPr/>
            <p:nvPr/>
          </p:nvSpPr>
          <p:spPr>
            <a:xfrm>
              <a:off x="7386066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 descr=""/>
            <p:cNvSpPr/>
            <p:nvPr/>
          </p:nvSpPr>
          <p:spPr>
            <a:xfrm>
              <a:off x="7504271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 descr=""/>
            <p:cNvSpPr/>
            <p:nvPr/>
          </p:nvSpPr>
          <p:spPr>
            <a:xfrm>
              <a:off x="749226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 descr=""/>
            <p:cNvSpPr/>
            <p:nvPr/>
          </p:nvSpPr>
          <p:spPr>
            <a:xfrm>
              <a:off x="7494616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 descr=""/>
            <p:cNvSpPr/>
            <p:nvPr/>
          </p:nvSpPr>
          <p:spPr>
            <a:xfrm>
              <a:off x="749226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 descr=""/>
            <p:cNvSpPr/>
            <p:nvPr/>
          </p:nvSpPr>
          <p:spPr>
            <a:xfrm>
              <a:off x="7610472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 descr=""/>
            <p:cNvSpPr/>
            <p:nvPr/>
          </p:nvSpPr>
          <p:spPr>
            <a:xfrm>
              <a:off x="759847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 descr=""/>
            <p:cNvSpPr/>
            <p:nvPr/>
          </p:nvSpPr>
          <p:spPr>
            <a:xfrm>
              <a:off x="7600818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 descr=""/>
            <p:cNvSpPr/>
            <p:nvPr/>
          </p:nvSpPr>
          <p:spPr>
            <a:xfrm>
              <a:off x="759847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 descr=""/>
            <p:cNvSpPr/>
            <p:nvPr/>
          </p:nvSpPr>
          <p:spPr>
            <a:xfrm>
              <a:off x="7716675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 descr=""/>
            <p:cNvSpPr/>
            <p:nvPr/>
          </p:nvSpPr>
          <p:spPr>
            <a:xfrm>
              <a:off x="7704671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 descr=""/>
            <p:cNvSpPr/>
            <p:nvPr/>
          </p:nvSpPr>
          <p:spPr>
            <a:xfrm>
              <a:off x="7707019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 descr=""/>
            <p:cNvSpPr/>
            <p:nvPr/>
          </p:nvSpPr>
          <p:spPr>
            <a:xfrm>
              <a:off x="7704671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 descr=""/>
            <p:cNvSpPr/>
            <p:nvPr/>
          </p:nvSpPr>
          <p:spPr>
            <a:xfrm>
              <a:off x="7822876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 descr=""/>
            <p:cNvSpPr/>
            <p:nvPr/>
          </p:nvSpPr>
          <p:spPr>
            <a:xfrm>
              <a:off x="781086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 descr=""/>
            <p:cNvSpPr/>
            <p:nvPr/>
          </p:nvSpPr>
          <p:spPr>
            <a:xfrm>
              <a:off x="7813221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 descr=""/>
            <p:cNvSpPr/>
            <p:nvPr/>
          </p:nvSpPr>
          <p:spPr>
            <a:xfrm>
              <a:off x="781086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 descr=""/>
            <p:cNvSpPr/>
            <p:nvPr/>
          </p:nvSpPr>
          <p:spPr>
            <a:xfrm>
              <a:off x="7929078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 descr=""/>
            <p:cNvSpPr/>
            <p:nvPr/>
          </p:nvSpPr>
          <p:spPr>
            <a:xfrm>
              <a:off x="791707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 descr=""/>
            <p:cNvSpPr/>
            <p:nvPr/>
          </p:nvSpPr>
          <p:spPr>
            <a:xfrm>
              <a:off x="7919422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 descr=""/>
            <p:cNvSpPr/>
            <p:nvPr/>
          </p:nvSpPr>
          <p:spPr>
            <a:xfrm>
              <a:off x="791707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 descr=""/>
            <p:cNvSpPr/>
            <p:nvPr/>
          </p:nvSpPr>
          <p:spPr>
            <a:xfrm>
              <a:off x="8035279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 descr=""/>
            <p:cNvSpPr/>
            <p:nvPr/>
          </p:nvSpPr>
          <p:spPr>
            <a:xfrm>
              <a:off x="8023276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0" name="object 4070" descr=""/>
            <p:cNvSpPr/>
            <p:nvPr/>
          </p:nvSpPr>
          <p:spPr>
            <a:xfrm>
              <a:off x="8025625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 descr=""/>
            <p:cNvSpPr/>
            <p:nvPr/>
          </p:nvSpPr>
          <p:spPr>
            <a:xfrm>
              <a:off x="8023276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 descr=""/>
            <p:cNvSpPr/>
            <p:nvPr/>
          </p:nvSpPr>
          <p:spPr>
            <a:xfrm>
              <a:off x="8141481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 descr=""/>
            <p:cNvSpPr/>
            <p:nvPr/>
          </p:nvSpPr>
          <p:spPr>
            <a:xfrm>
              <a:off x="812947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 descr=""/>
            <p:cNvSpPr/>
            <p:nvPr/>
          </p:nvSpPr>
          <p:spPr>
            <a:xfrm>
              <a:off x="8131826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 descr=""/>
            <p:cNvSpPr/>
            <p:nvPr/>
          </p:nvSpPr>
          <p:spPr>
            <a:xfrm>
              <a:off x="812947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 descr=""/>
            <p:cNvSpPr/>
            <p:nvPr/>
          </p:nvSpPr>
          <p:spPr>
            <a:xfrm>
              <a:off x="8247682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 descr=""/>
            <p:cNvSpPr/>
            <p:nvPr/>
          </p:nvSpPr>
          <p:spPr>
            <a:xfrm>
              <a:off x="823568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 descr=""/>
            <p:cNvSpPr/>
            <p:nvPr/>
          </p:nvSpPr>
          <p:spPr>
            <a:xfrm>
              <a:off x="8238027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 descr=""/>
            <p:cNvSpPr/>
            <p:nvPr/>
          </p:nvSpPr>
          <p:spPr>
            <a:xfrm>
              <a:off x="823568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 descr=""/>
            <p:cNvSpPr/>
            <p:nvPr/>
          </p:nvSpPr>
          <p:spPr>
            <a:xfrm>
              <a:off x="8353884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 descr=""/>
            <p:cNvSpPr/>
            <p:nvPr/>
          </p:nvSpPr>
          <p:spPr>
            <a:xfrm>
              <a:off x="8341881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 descr=""/>
            <p:cNvSpPr/>
            <p:nvPr/>
          </p:nvSpPr>
          <p:spPr>
            <a:xfrm>
              <a:off x="8344230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 descr=""/>
            <p:cNvSpPr/>
            <p:nvPr/>
          </p:nvSpPr>
          <p:spPr>
            <a:xfrm>
              <a:off x="8341881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 descr=""/>
            <p:cNvSpPr/>
            <p:nvPr/>
          </p:nvSpPr>
          <p:spPr>
            <a:xfrm>
              <a:off x="8460086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 descr=""/>
            <p:cNvSpPr/>
            <p:nvPr/>
          </p:nvSpPr>
          <p:spPr>
            <a:xfrm>
              <a:off x="844807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 descr=""/>
            <p:cNvSpPr/>
            <p:nvPr/>
          </p:nvSpPr>
          <p:spPr>
            <a:xfrm>
              <a:off x="8450431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 descr=""/>
            <p:cNvSpPr/>
            <p:nvPr/>
          </p:nvSpPr>
          <p:spPr>
            <a:xfrm>
              <a:off x="844807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 descr=""/>
            <p:cNvSpPr/>
            <p:nvPr/>
          </p:nvSpPr>
          <p:spPr>
            <a:xfrm>
              <a:off x="8566288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 descr=""/>
            <p:cNvSpPr/>
            <p:nvPr/>
          </p:nvSpPr>
          <p:spPr>
            <a:xfrm>
              <a:off x="855428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 descr=""/>
            <p:cNvSpPr/>
            <p:nvPr/>
          </p:nvSpPr>
          <p:spPr>
            <a:xfrm>
              <a:off x="8556632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 descr=""/>
            <p:cNvSpPr/>
            <p:nvPr/>
          </p:nvSpPr>
          <p:spPr>
            <a:xfrm>
              <a:off x="855428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 descr=""/>
            <p:cNvSpPr/>
            <p:nvPr/>
          </p:nvSpPr>
          <p:spPr>
            <a:xfrm>
              <a:off x="8672489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 descr=""/>
            <p:cNvSpPr/>
            <p:nvPr/>
          </p:nvSpPr>
          <p:spPr>
            <a:xfrm>
              <a:off x="8660486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 descr=""/>
            <p:cNvSpPr/>
            <p:nvPr/>
          </p:nvSpPr>
          <p:spPr>
            <a:xfrm>
              <a:off x="8662835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 descr=""/>
            <p:cNvSpPr/>
            <p:nvPr/>
          </p:nvSpPr>
          <p:spPr>
            <a:xfrm>
              <a:off x="8660486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 descr=""/>
            <p:cNvSpPr/>
            <p:nvPr/>
          </p:nvSpPr>
          <p:spPr>
            <a:xfrm>
              <a:off x="8778690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 descr=""/>
            <p:cNvSpPr/>
            <p:nvPr/>
          </p:nvSpPr>
          <p:spPr>
            <a:xfrm>
              <a:off x="876668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 descr=""/>
            <p:cNvSpPr/>
            <p:nvPr/>
          </p:nvSpPr>
          <p:spPr>
            <a:xfrm>
              <a:off x="8769036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 descr=""/>
            <p:cNvSpPr/>
            <p:nvPr/>
          </p:nvSpPr>
          <p:spPr>
            <a:xfrm>
              <a:off x="876668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 descr=""/>
            <p:cNvSpPr/>
            <p:nvPr/>
          </p:nvSpPr>
          <p:spPr>
            <a:xfrm>
              <a:off x="8884892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 descr=""/>
            <p:cNvSpPr/>
            <p:nvPr/>
          </p:nvSpPr>
          <p:spPr>
            <a:xfrm>
              <a:off x="887289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 descr=""/>
            <p:cNvSpPr/>
            <p:nvPr/>
          </p:nvSpPr>
          <p:spPr>
            <a:xfrm>
              <a:off x="8875237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 descr=""/>
            <p:cNvSpPr/>
            <p:nvPr/>
          </p:nvSpPr>
          <p:spPr>
            <a:xfrm>
              <a:off x="887289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 descr=""/>
            <p:cNvSpPr/>
            <p:nvPr/>
          </p:nvSpPr>
          <p:spPr>
            <a:xfrm>
              <a:off x="8991094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 descr=""/>
            <p:cNvSpPr/>
            <p:nvPr/>
          </p:nvSpPr>
          <p:spPr>
            <a:xfrm>
              <a:off x="8979091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 descr=""/>
            <p:cNvSpPr/>
            <p:nvPr/>
          </p:nvSpPr>
          <p:spPr>
            <a:xfrm>
              <a:off x="8981440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 descr=""/>
            <p:cNvSpPr/>
            <p:nvPr/>
          </p:nvSpPr>
          <p:spPr>
            <a:xfrm>
              <a:off x="8979091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 descr=""/>
            <p:cNvSpPr/>
            <p:nvPr/>
          </p:nvSpPr>
          <p:spPr>
            <a:xfrm>
              <a:off x="9097295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 descr=""/>
            <p:cNvSpPr/>
            <p:nvPr/>
          </p:nvSpPr>
          <p:spPr>
            <a:xfrm>
              <a:off x="908528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 descr=""/>
            <p:cNvSpPr/>
            <p:nvPr/>
          </p:nvSpPr>
          <p:spPr>
            <a:xfrm>
              <a:off x="9087641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 descr=""/>
            <p:cNvSpPr/>
            <p:nvPr/>
          </p:nvSpPr>
          <p:spPr>
            <a:xfrm>
              <a:off x="908528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 descr=""/>
            <p:cNvSpPr/>
            <p:nvPr/>
          </p:nvSpPr>
          <p:spPr>
            <a:xfrm>
              <a:off x="9203498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 descr=""/>
            <p:cNvSpPr/>
            <p:nvPr/>
          </p:nvSpPr>
          <p:spPr>
            <a:xfrm>
              <a:off x="919149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 descr=""/>
            <p:cNvSpPr/>
            <p:nvPr/>
          </p:nvSpPr>
          <p:spPr>
            <a:xfrm>
              <a:off x="9193843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 descr=""/>
            <p:cNvSpPr/>
            <p:nvPr/>
          </p:nvSpPr>
          <p:spPr>
            <a:xfrm>
              <a:off x="919149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 descr=""/>
            <p:cNvSpPr/>
            <p:nvPr/>
          </p:nvSpPr>
          <p:spPr>
            <a:xfrm>
              <a:off x="9309699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 descr=""/>
            <p:cNvSpPr/>
            <p:nvPr/>
          </p:nvSpPr>
          <p:spPr>
            <a:xfrm>
              <a:off x="9297695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 descr=""/>
            <p:cNvSpPr/>
            <p:nvPr/>
          </p:nvSpPr>
          <p:spPr>
            <a:xfrm>
              <a:off x="9300044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 descr=""/>
            <p:cNvSpPr/>
            <p:nvPr/>
          </p:nvSpPr>
          <p:spPr>
            <a:xfrm>
              <a:off x="9297695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 descr=""/>
            <p:cNvSpPr/>
            <p:nvPr/>
          </p:nvSpPr>
          <p:spPr>
            <a:xfrm>
              <a:off x="9415900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 descr=""/>
            <p:cNvSpPr/>
            <p:nvPr/>
          </p:nvSpPr>
          <p:spPr>
            <a:xfrm>
              <a:off x="940389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 descr=""/>
            <p:cNvSpPr/>
            <p:nvPr/>
          </p:nvSpPr>
          <p:spPr>
            <a:xfrm>
              <a:off x="9406246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 descr=""/>
            <p:cNvSpPr/>
            <p:nvPr/>
          </p:nvSpPr>
          <p:spPr>
            <a:xfrm>
              <a:off x="940389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 descr=""/>
            <p:cNvSpPr/>
            <p:nvPr/>
          </p:nvSpPr>
          <p:spPr>
            <a:xfrm>
              <a:off x="9522103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 descr=""/>
            <p:cNvSpPr/>
            <p:nvPr/>
          </p:nvSpPr>
          <p:spPr>
            <a:xfrm>
              <a:off x="9510103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 descr=""/>
            <p:cNvSpPr/>
            <p:nvPr/>
          </p:nvSpPr>
          <p:spPr>
            <a:xfrm>
              <a:off x="9512448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 descr=""/>
            <p:cNvSpPr/>
            <p:nvPr/>
          </p:nvSpPr>
          <p:spPr>
            <a:xfrm>
              <a:off x="951010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 descr=""/>
            <p:cNvSpPr/>
            <p:nvPr/>
          </p:nvSpPr>
          <p:spPr>
            <a:xfrm>
              <a:off x="9628304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 descr=""/>
            <p:cNvSpPr/>
            <p:nvPr/>
          </p:nvSpPr>
          <p:spPr>
            <a:xfrm>
              <a:off x="9616300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 descr=""/>
            <p:cNvSpPr/>
            <p:nvPr/>
          </p:nvSpPr>
          <p:spPr>
            <a:xfrm>
              <a:off x="9618649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 descr=""/>
            <p:cNvSpPr/>
            <p:nvPr/>
          </p:nvSpPr>
          <p:spPr>
            <a:xfrm>
              <a:off x="9616300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 descr=""/>
            <p:cNvSpPr/>
            <p:nvPr/>
          </p:nvSpPr>
          <p:spPr>
            <a:xfrm>
              <a:off x="9734506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 descr=""/>
            <p:cNvSpPr/>
            <p:nvPr/>
          </p:nvSpPr>
          <p:spPr>
            <a:xfrm>
              <a:off x="972249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 descr=""/>
            <p:cNvSpPr/>
            <p:nvPr/>
          </p:nvSpPr>
          <p:spPr>
            <a:xfrm>
              <a:off x="9724850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 descr=""/>
            <p:cNvSpPr/>
            <p:nvPr/>
          </p:nvSpPr>
          <p:spPr>
            <a:xfrm>
              <a:off x="972249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 descr=""/>
            <p:cNvSpPr/>
            <p:nvPr/>
          </p:nvSpPr>
          <p:spPr>
            <a:xfrm>
              <a:off x="9840708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 descr=""/>
            <p:cNvSpPr/>
            <p:nvPr/>
          </p:nvSpPr>
          <p:spPr>
            <a:xfrm>
              <a:off x="9828708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 descr=""/>
            <p:cNvSpPr/>
            <p:nvPr/>
          </p:nvSpPr>
          <p:spPr>
            <a:xfrm>
              <a:off x="9831052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 descr=""/>
            <p:cNvSpPr/>
            <p:nvPr/>
          </p:nvSpPr>
          <p:spPr>
            <a:xfrm>
              <a:off x="9828708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 descr=""/>
            <p:cNvSpPr/>
            <p:nvPr/>
          </p:nvSpPr>
          <p:spPr>
            <a:xfrm>
              <a:off x="9946909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 descr=""/>
            <p:cNvSpPr/>
            <p:nvPr/>
          </p:nvSpPr>
          <p:spPr>
            <a:xfrm>
              <a:off x="9934905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 descr=""/>
            <p:cNvSpPr/>
            <p:nvPr/>
          </p:nvSpPr>
          <p:spPr>
            <a:xfrm>
              <a:off x="9937254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 descr=""/>
            <p:cNvSpPr/>
            <p:nvPr/>
          </p:nvSpPr>
          <p:spPr>
            <a:xfrm>
              <a:off x="9934905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 descr=""/>
            <p:cNvSpPr/>
            <p:nvPr/>
          </p:nvSpPr>
          <p:spPr>
            <a:xfrm>
              <a:off x="10053111" y="418649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 descr=""/>
            <p:cNvSpPr/>
            <p:nvPr/>
          </p:nvSpPr>
          <p:spPr>
            <a:xfrm>
              <a:off x="10041102" y="418415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 descr=""/>
            <p:cNvSpPr/>
            <p:nvPr/>
          </p:nvSpPr>
          <p:spPr>
            <a:xfrm>
              <a:off x="10043457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 descr=""/>
            <p:cNvSpPr/>
            <p:nvPr/>
          </p:nvSpPr>
          <p:spPr>
            <a:xfrm>
              <a:off x="10041102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 descr=""/>
            <p:cNvSpPr/>
            <p:nvPr/>
          </p:nvSpPr>
          <p:spPr>
            <a:xfrm>
              <a:off x="10149658" y="419132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 descr=""/>
            <p:cNvSpPr/>
            <p:nvPr/>
          </p:nvSpPr>
          <p:spPr>
            <a:xfrm>
              <a:off x="10147313" y="418416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 descr=""/>
            <p:cNvSpPr/>
            <p:nvPr/>
          </p:nvSpPr>
          <p:spPr>
            <a:xfrm>
              <a:off x="6446512" y="429269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 descr=""/>
            <p:cNvSpPr/>
            <p:nvPr/>
          </p:nvSpPr>
          <p:spPr>
            <a:xfrm>
              <a:off x="6434937" y="429036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 descr=""/>
            <p:cNvSpPr/>
            <p:nvPr/>
          </p:nvSpPr>
          <p:spPr>
            <a:xfrm>
              <a:off x="6548456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 descr=""/>
            <p:cNvSpPr/>
            <p:nvPr/>
          </p:nvSpPr>
          <p:spPr>
            <a:xfrm>
              <a:off x="6536449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 descr=""/>
            <p:cNvSpPr/>
            <p:nvPr/>
          </p:nvSpPr>
          <p:spPr>
            <a:xfrm>
              <a:off x="6538802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 descr=""/>
            <p:cNvSpPr/>
            <p:nvPr/>
          </p:nvSpPr>
          <p:spPr>
            <a:xfrm>
              <a:off x="6536449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 descr=""/>
            <p:cNvSpPr/>
            <p:nvPr/>
          </p:nvSpPr>
          <p:spPr>
            <a:xfrm>
              <a:off x="6654657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 descr=""/>
            <p:cNvSpPr/>
            <p:nvPr/>
          </p:nvSpPr>
          <p:spPr>
            <a:xfrm>
              <a:off x="6642659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 descr=""/>
            <p:cNvSpPr/>
            <p:nvPr/>
          </p:nvSpPr>
          <p:spPr>
            <a:xfrm>
              <a:off x="6645003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 descr=""/>
            <p:cNvSpPr/>
            <p:nvPr/>
          </p:nvSpPr>
          <p:spPr>
            <a:xfrm>
              <a:off x="6642659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 descr=""/>
            <p:cNvSpPr/>
            <p:nvPr/>
          </p:nvSpPr>
          <p:spPr>
            <a:xfrm>
              <a:off x="6760859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 descr=""/>
            <p:cNvSpPr/>
            <p:nvPr/>
          </p:nvSpPr>
          <p:spPr>
            <a:xfrm>
              <a:off x="6748856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 descr=""/>
            <p:cNvSpPr/>
            <p:nvPr/>
          </p:nvSpPr>
          <p:spPr>
            <a:xfrm>
              <a:off x="6751204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 descr=""/>
            <p:cNvSpPr/>
            <p:nvPr/>
          </p:nvSpPr>
          <p:spPr>
            <a:xfrm>
              <a:off x="6748856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 descr=""/>
            <p:cNvSpPr/>
            <p:nvPr/>
          </p:nvSpPr>
          <p:spPr>
            <a:xfrm>
              <a:off x="6867061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 descr=""/>
            <p:cNvSpPr/>
            <p:nvPr/>
          </p:nvSpPr>
          <p:spPr>
            <a:xfrm>
              <a:off x="6855054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 descr=""/>
            <p:cNvSpPr/>
            <p:nvPr/>
          </p:nvSpPr>
          <p:spPr>
            <a:xfrm>
              <a:off x="6857405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 descr=""/>
            <p:cNvSpPr/>
            <p:nvPr/>
          </p:nvSpPr>
          <p:spPr>
            <a:xfrm>
              <a:off x="6855054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 descr=""/>
            <p:cNvSpPr/>
            <p:nvPr/>
          </p:nvSpPr>
          <p:spPr>
            <a:xfrm>
              <a:off x="6973262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 descr=""/>
            <p:cNvSpPr/>
            <p:nvPr/>
          </p:nvSpPr>
          <p:spPr>
            <a:xfrm>
              <a:off x="6961264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 descr=""/>
            <p:cNvSpPr/>
            <p:nvPr/>
          </p:nvSpPr>
          <p:spPr>
            <a:xfrm>
              <a:off x="6963608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 descr=""/>
            <p:cNvSpPr/>
            <p:nvPr/>
          </p:nvSpPr>
          <p:spPr>
            <a:xfrm>
              <a:off x="6961264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 descr=""/>
            <p:cNvSpPr/>
            <p:nvPr/>
          </p:nvSpPr>
          <p:spPr>
            <a:xfrm>
              <a:off x="7079465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 descr=""/>
            <p:cNvSpPr/>
            <p:nvPr/>
          </p:nvSpPr>
          <p:spPr>
            <a:xfrm>
              <a:off x="7067461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 descr=""/>
            <p:cNvSpPr/>
            <p:nvPr/>
          </p:nvSpPr>
          <p:spPr>
            <a:xfrm>
              <a:off x="7069809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 descr=""/>
            <p:cNvSpPr/>
            <p:nvPr/>
          </p:nvSpPr>
          <p:spPr>
            <a:xfrm>
              <a:off x="7067461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 descr=""/>
            <p:cNvSpPr/>
            <p:nvPr/>
          </p:nvSpPr>
          <p:spPr>
            <a:xfrm>
              <a:off x="7185666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 descr=""/>
            <p:cNvSpPr/>
            <p:nvPr/>
          </p:nvSpPr>
          <p:spPr>
            <a:xfrm>
              <a:off x="717365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 descr=""/>
            <p:cNvSpPr/>
            <p:nvPr/>
          </p:nvSpPr>
          <p:spPr>
            <a:xfrm>
              <a:off x="7176011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 descr=""/>
            <p:cNvSpPr/>
            <p:nvPr/>
          </p:nvSpPr>
          <p:spPr>
            <a:xfrm>
              <a:off x="717365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 descr=""/>
            <p:cNvSpPr/>
            <p:nvPr/>
          </p:nvSpPr>
          <p:spPr>
            <a:xfrm>
              <a:off x="7291867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 descr=""/>
            <p:cNvSpPr/>
            <p:nvPr/>
          </p:nvSpPr>
          <p:spPr>
            <a:xfrm>
              <a:off x="7279869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 descr=""/>
            <p:cNvSpPr/>
            <p:nvPr/>
          </p:nvSpPr>
          <p:spPr>
            <a:xfrm>
              <a:off x="7282213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 descr=""/>
            <p:cNvSpPr/>
            <p:nvPr/>
          </p:nvSpPr>
          <p:spPr>
            <a:xfrm>
              <a:off x="7279869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 descr=""/>
            <p:cNvSpPr/>
            <p:nvPr/>
          </p:nvSpPr>
          <p:spPr>
            <a:xfrm>
              <a:off x="7398068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 descr=""/>
            <p:cNvSpPr/>
            <p:nvPr/>
          </p:nvSpPr>
          <p:spPr>
            <a:xfrm>
              <a:off x="7386066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 descr=""/>
            <p:cNvSpPr/>
            <p:nvPr/>
          </p:nvSpPr>
          <p:spPr>
            <a:xfrm>
              <a:off x="7388415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 descr=""/>
            <p:cNvSpPr/>
            <p:nvPr/>
          </p:nvSpPr>
          <p:spPr>
            <a:xfrm>
              <a:off x="7386066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 descr=""/>
            <p:cNvSpPr/>
            <p:nvPr/>
          </p:nvSpPr>
          <p:spPr>
            <a:xfrm>
              <a:off x="7504271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 descr=""/>
            <p:cNvSpPr/>
            <p:nvPr/>
          </p:nvSpPr>
          <p:spPr>
            <a:xfrm>
              <a:off x="749226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 descr=""/>
            <p:cNvSpPr/>
            <p:nvPr/>
          </p:nvSpPr>
          <p:spPr>
            <a:xfrm>
              <a:off x="7494616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 descr=""/>
            <p:cNvSpPr/>
            <p:nvPr/>
          </p:nvSpPr>
          <p:spPr>
            <a:xfrm>
              <a:off x="749226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 descr=""/>
            <p:cNvSpPr/>
            <p:nvPr/>
          </p:nvSpPr>
          <p:spPr>
            <a:xfrm>
              <a:off x="7610472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 descr=""/>
            <p:cNvSpPr/>
            <p:nvPr/>
          </p:nvSpPr>
          <p:spPr>
            <a:xfrm>
              <a:off x="759847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 descr=""/>
            <p:cNvSpPr/>
            <p:nvPr/>
          </p:nvSpPr>
          <p:spPr>
            <a:xfrm>
              <a:off x="7600818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 descr=""/>
            <p:cNvSpPr/>
            <p:nvPr/>
          </p:nvSpPr>
          <p:spPr>
            <a:xfrm>
              <a:off x="759847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 descr=""/>
            <p:cNvSpPr/>
            <p:nvPr/>
          </p:nvSpPr>
          <p:spPr>
            <a:xfrm>
              <a:off x="7716675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 descr=""/>
            <p:cNvSpPr/>
            <p:nvPr/>
          </p:nvSpPr>
          <p:spPr>
            <a:xfrm>
              <a:off x="7704671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 descr=""/>
            <p:cNvSpPr/>
            <p:nvPr/>
          </p:nvSpPr>
          <p:spPr>
            <a:xfrm>
              <a:off x="7707019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 descr=""/>
            <p:cNvSpPr/>
            <p:nvPr/>
          </p:nvSpPr>
          <p:spPr>
            <a:xfrm>
              <a:off x="7704671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 descr=""/>
            <p:cNvSpPr/>
            <p:nvPr/>
          </p:nvSpPr>
          <p:spPr>
            <a:xfrm>
              <a:off x="7822876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 descr=""/>
            <p:cNvSpPr/>
            <p:nvPr/>
          </p:nvSpPr>
          <p:spPr>
            <a:xfrm>
              <a:off x="781086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 descr=""/>
            <p:cNvSpPr/>
            <p:nvPr/>
          </p:nvSpPr>
          <p:spPr>
            <a:xfrm>
              <a:off x="7813221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 descr=""/>
            <p:cNvSpPr/>
            <p:nvPr/>
          </p:nvSpPr>
          <p:spPr>
            <a:xfrm>
              <a:off x="781086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 descr=""/>
            <p:cNvSpPr/>
            <p:nvPr/>
          </p:nvSpPr>
          <p:spPr>
            <a:xfrm>
              <a:off x="7929078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 descr=""/>
            <p:cNvSpPr/>
            <p:nvPr/>
          </p:nvSpPr>
          <p:spPr>
            <a:xfrm>
              <a:off x="791707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 descr=""/>
            <p:cNvSpPr/>
            <p:nvPr/>
          </p:nvSpPr>
          <p:spPr>
            <a:xfrm>
              <a:off x="7919422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 descr=""/>
            <p:cNvSpPr/>
            <p:nvPr/>
          </p:nvSpPr>
          <p:spPr>
            <a:xfrm>
              <a:off x="791707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 descr=""/>
            <p:cNvSpPr/>
            <p:nvPr/>
          </p:nvSpPr>
          <p:spPr>
            <a:xfrm>
              <a:off x="8035279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 descr=""/>
            <p:cNvSpPr/>
            <p:nvPr/>
          </p:nvSpPr>
          <p:spPr>
            <a:xfrm>
              <a:off x="8023276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 descr=""/>
            <p:cNvSpPr/>
            <p:nvPr/>
          </p:nvSpPr>
          <p:spPr>
            <a:xfrm>
              <a:off x="8025625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 descr=""/>
            <p:cNvSpPr/>
            <p:nvPr/>
          </p:nvSpPr>
          <p:spPr>
            <a:xfrm>
              <a:off x="8023276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 descr=""/>
            <p:cNvSpPr/>
            <p:nvPr/>
          </p:nvSpPr>
          <p:spPr>
            <a:xfrm>
              <a:off x="8141481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 descr=""/>
            <p:cNvSpPr/>
            <p:nvPr/>
          </p:nvSpPr>
          <p:spPr>
            <a:xfrm>
              <a:off x="812947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 descr=""/>
            <p:cNvSpPr/>
            <p:nvPr/>
          </p:nvSpPr>
          <p:spPr>
            <a:xfrm>
              <a:off x="8131826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 descr=""/>
            <p:cNvSpPr/>
            <p:nvPr/>
          </p:nvSpPr>
          <p:spPr>
            <a:xfrm>
              <a:off x="812947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 descr=""/>
            <p:cNvSpPr/>
            <p:nvPr/>
          </p:nvSpPr>
          <p:spPr>
            <a:xfrm>
              <a:off x="8247682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 descr=""/>
            <p:cNvSpPr/>
            <p:nvPr/>
          </p:nvSpPr>
          <p:spPr>
            <a:xfrm>
              <a:off x="823568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 descr=""/>
            <p:cNvSpPr/>
            <p:nvPr/>
          </p:nvSpPr>
          <p:spPr>
            <a:xfrm>
              <a:off x="8238027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9" name="object 4219" descr=""/>
            <p:cNvSpPr/>
            <p:nvPr/>
          </p:nvSpPr>
          <p:spPr>
            <a:xfrm>
              <a:off x="823568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0" name="object 4220" descr=""/>
            <p:cNvSpPr/>
            <p:nvPr/>
          </p:nvSpPr>
          <p:spPr>
            <a:xfrm>
              <a:off x="8353884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 descr=""/>
            <p:cNvSpPr/>
            <p:nvPr/>
          </p:nvSpPr>
          <p:spPr>
            <a:xfrm>
              <a:off x="8341881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 descr=""/>
            <p:cNvSpPr/>
            <p:nvPr/>
          </p:nvSpPr>
          <p:spPr>
            <a:xfrm>
              <a:off x="8344230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 descr=""/>
            <p:cNvSpPr/>
            <p:nvPr/>
          </p:nvSpPr>
          <p:spPr>
            <a:xfrm>
              <a:off x="8341881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 descr=""/>
            <p:cNvSpPr/>
            <p:nvPr/>
          </p:nvSpPr>
          <p:spPr>
            <a:xfrm>
              <a:off x="8460086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 descr=""/>
            <p:cNvSpPr/>
            <p:nvPr/>
          </p:nvSpPr>
          <p:spPr>
            <a:xfrm>
              <a:off x="844807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 descr=""/>
            <p:cNvSpPr/>
            <p:nvPr/>
          </p:nvSpPr>
          <p:spPr>
            <a:xfrm>
              <a:off x="8450431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7" name="object 4227" descr=""/>
            <p:cNvSpPr/>
            <p:nvPr/>
          </p:nvSpPr>
          <p:spPr>
            <a:xfrm>
              <a:off x="844807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8" name="object 4228" descr=""/>
            <p:cNvSpPr/>
            <p:nvPr/>
          </p:nvSpPr>
          <p:spPr>
            <a:xfrm>
              <a:off x="8566288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 descr=""/>
            <p:cNvSpPr/>
            <p:nvPr/>
          </p:nvSpPr>
          <p:spPr>
            <a:xfrm>
              <a:off x="855428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 descr=""/>
            <p:cNvSpPr/>
            <p:nvPr/>
          </p:nvSpPr>
          <p:spPr>
            <a:xfrm>
              <a:off x="8556632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 descr=""/>
            <p:cNvSpPr/>
            <p:nvPr/>
          </p:nvSpPr>
          <p:spPr>
            <a:xfrm>
              <a:off x="855428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 descr=""/>
            <p:cNvSpPr/>
            <p:nvPr/>
          </p:nvSpPr>
          <p:spPr>
            <a:xfrm>
              <a:off x="8672489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3" name="object 4233" descr=""/>
            <p:cNvSpPr/>
            <p:nvPr/>
          </p:nvSpPr>
          <p:spPr>
            <a:xfrm>
              <a:off x="8660486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4" name="object 4234" descr=""/>
            <p:cNvSpPr/>
            <p:nvPr/>
          </p:nvSpPr>
          <p:spPr>
            <a:xfrm>
              <a:off x="8662835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 descr=""/>
            <p:cNvSpPr/>
            <p:nvPr/>
          </p:nvSpPr>
          <p:spPr>
            <a:xfrm>
              <a:off x="8660486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 descr=""/>
            <p:cNvSpPr/>
            <p:nvPr/>
          </p:nvSpPr>
          <p:spPr>
            <a:xfrm>
              <a:off x="8778690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 descr=""/>
            <p:cNvSpPr/>
            <p:nvPr/>
          </p:nvSpPr>
          <p:spPr>
            <a:xfrm>
              <a:off x="876668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 descr=""/>
            <p:cNvSpPr/>
            <p:nvPr/>
          </p:nvSpPr>
          <p:spPr>
            <a:xfrm>
              <a:off x="8769036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 descr=""/>
            <p:cNvSpPr/>
            <p:nvPr/>
          </p:nvSpPr>
          <p:spPr>
            <a:xfrm>
              <a:off x="876668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0" name="object 4240" descr=""/>
            <p:cNvSpPr/>
            <p:nvPr/>
          </p:nvSpPr>
          <p:spPr>
            <a:xfrm>
              <a:off x="8884892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1" name="object 4241" descr=""/>
            <p:cNvSpPr/>
            <p:nvPr/>
          </p:nvSpPr>
          <p:spPr>
            <a:xfrm>
              <a:off x="887289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 descr=""/>
            <p:cNvSpPr/>
            <p:nvPr/>
          </p:nvSpPr>
          <p:spPr>
            <a:xfrm>
              <a:off x="8875237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 descr=""/>
            <p:cNvSpPr/>
            <p:nvPr/>
          </p:nvSpPr>
          <p:spPr>
            <a:xfrm>
              <a:off x="887289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 descr=""/>
            <p:cNvSpPr/>
            <p:nvPr/>
          </p:nvSpPr>
          <p:spPr>
            <a:xfrm>
              <a:off x="8991094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 descr=""/>
            <p:cNvSpPr/>
            <p:nvPr/>
          </p:nvSpPr>
          <p:spPr>
            <a:xfrm>
              <a:off x="8979091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 descr=""/>
            <p:cNvSpPr/>
            <p:nvPr/>
          </p:nvSpPr>
          <p:spPr>
            <a:xfrm>
              <a:off x="8981440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 descr=""/>
            <p:cNvSpPr/>
            <p:nvPr/>
          </p:nvSpPr>
          <p:spPr>
            <a:xfrm>
              <a:off x="8979091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 descr=""/>
            <p:cNvSpPr/>
            <p:nvPr/>
          </p:nvSpPr>
          <p:spPr>
            <a:xfrm>
              <a:off x="9097295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 descr=""/>
            <p:cNvSpPr/>
            <p:nvPr/>
          </p:nvSpPr>
          <p:spPr>
            <a:xfrm>
              <a:off x="908528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 descr=""/>
            <p:cNvSpPr/>
            <p:nvPr/>
          </p:nvSpPr>
          <p:spPr>
            <a:xfrm>
              <a:off x="9087641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 descr=""/>
            <p:cNvSpPr/>
            <p:nvPr/>
          </p:nvSpPr>
          <p:spPr>
            <a:xfrm>
              <a:off x="908528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 descr=""/>
            <p:cNvSpPr/>
            <p:nvPr/>
          </p:nvSpPr>
          <p:spPr>
            <a:xfrm>
              <a:off x="9203498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 descr=""/>
            <p:cNvSpPr/>
            <p:nvPr/>
          </p:nvSpPr>
          <p:spPr>
            <a:xfrm>
              <a:off x="919149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 descr=""/>
            <p:cNvSpPr/>
            <p:nvPr/>
          </p:nvSpPr>
          <p:spPr>
            <a:xfrm>
              <a:off x="9193843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 descr=""/>
            <p:cNvSpPr/>
            <p:nvPr/>
          </p:nvSpPr>
          <p:spPr>
            <a:xfrm>
              <a:off x="919149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6" name="object 4256" descr=""/>
            <p:cNvSpPr/>
            <p:nvPr/>
          </p:nvSpPr>
          <p:spPr>
            <a:xfrm>
              <a:off x="9309699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7" name="object 4257" descr=""/>
            <p:cNvSpPr/>
            <p:nvPr/>
          </p:nvSpPr>
          <p:spPr>
            <a:xfrm>
              <a:off x="9297695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 descr=""/>
            <p:cNvSpPr/>
            <p:nvPr/>
          </p:nvSpPr>
          <p:spPr>
            <a:xfrm>
              <a:off x="9300044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 descr=""/>
            <p:cNvSpPr/>
            <p:nvPr/>
          </p:nvSpPr>
          <p:spPr>
            <a:xfrm>
              <a:off x="9297695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 descr=""/>
            <p:cNvSpPr/>
            <p:nvPr/>
          </p:nvSpPr>
          <p:spPr>
            <a:xfrm>
              <a:off x="9415900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 descr=""/>
            <p:cNvSpPr/>
            <p:nvPr/>
          </p:nvSpPr>
          <p:spPr>
            <a:xfrm>
              <a:off x="940389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 descr=""/>
            <p:cNvSpPr/>
            <p:nvPr/>
          </p:nvSpPr>
          <p:spPr>
            <a:xfrm>
              <a:off x="9406246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 descr=""/>
            <p:cNvSpPr/>
            <p:nvPr/>
          </p:nvSpPr>
          <p:spPr>
            <a:xfrm>
              <a:off x="940389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 descr=""/>
            <p:cNvSpPr/>
            <p:nvPr/>
          </p:nvSpPr>
          <p:spPr>
            <a:xfrm>
              <a:off x="9522103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 descr=""/>
            <p:cNvSpPr/>
            <p:nvPr/>
          </p:nvSpPr>
          <p:spPr>
            <a:xfrm>
              <a:off x="9510103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 descr=""/>
            <p:cNvSpPr/>
            <p:nvPr/>
          </p:nvSpPr>
          <p:spPr>
            <a:xfrm>
              <a:off x="9512448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 descr=""/>
            <p:cNvSpPr/>
            <p:nvPr/>
          </p:nvSpPr>
          <p:spPr>
            <a:xfrm>
              <a:off x="951010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 descr=""/>
            <p:cNvSpPr/>
            <p:nvPr/>
          </p:nvSpPr>
          <p:spPr>
            <a:xfrm>
              <a:off x="9628304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 descr=""/>
            <p:cNvSpPr/>
            <p:nvPr/>
          </p:nvSpPr>
          <p:spPr>
            <a:xfrm>
              <a:off x="9616300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0" name="object 4270" descr=""/>
            <p:cNvSpPr/>
            <p:nvPr/>
          </p:nvSpPr>
          <p:spPr>
            <a:xfrm>
              <a:off x="9618649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 descr=""/>
            <p:cNvSpPr/>
            <p:nvPr/>
          </p:nvSpPr>
          <p:spPr>
            <a:xfrm>
              <a:off x="9616300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2" name="object 4272" descr=""/>
            <p:cNvSpPr/>
            <p:nvPr/>
          </p:nvSpPr>
          <p:spPr>
            <a:xfrm>
              <a:off x="9734506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3" name="object 4273" descr=""/>
            <p:cNvSpPr/>
            <p:nvPr/>
          </p:nvSpPr>
          <p:spPr>
            <a:xfrm>
              <a:off x="972249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 descr=""/>
            <p:cNvSpPr/>
            <p:nvPr/>
          </p:nvSpPr>
          <p:spPr>
            <a:xfrm>
              <a:off x="9724850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 descr=""/>
            <p:cNvSpPr/>
            <p:nvPr/>
          </p:nvSpPr>
          <p:spPr>
            <a:xfrm>
              <a:off x="972249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 descr=""/>
            <p:cNvSpPr/>
            <p:nvPr/>
          </p:nvSpPr>
          <p:spPr>
            <a:xfrm>
              <a:off x="9840708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 descr=""/>
            <p:cNvSpPr/>
            <p:nvPr/>
          </p:nvSpPr>
          <p:spPr>
            <a:xfrm>
              <a:off x="9828708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 descr=""/>
            <p:cNvSpPr/>
            <p:nvPr/>
          </p:nvSpPr>
          <p:spPr>
            <a:xfrm>
              <a:off x="9831052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 descr=""/>
            <p:cNvSpPr/>
            <p:nvPr/>
          </p:nvSpPr>
          <p:spPr>
            <a:xfrm>
              <a:off x="9828708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 descr=""/>
            <p:cNvSpPr/>
            <p:nvPr/>
          </p:nvSpPr>
          <p:spPr>
            <a:xfrm>
              <a:off x="9946909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 descr=""/>
            <p:cNvSpPr/>
            <p:nvPr/>
          </p:nvSpPr>
          <p:spPr>
            <a:xfrm>
              <a:off x="9934905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 descr=""/>
            <p:cNvSpPr/>
            <p:nvPr/>
          </p:nvSpPr>
          <p:spPr>
            <a:xfrm>
              <a:off x="9937254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 descr=""/>
            <p:cNvSpPr/>
            <p:nvPr/>
          </p:nvSpPr>
          <p:spPr>
            <a:xfrm>
              <a:off x="9934905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 descr=""/>
            <p:cNvSpPr/>
            <p:nvPr/>
          </p:nvSpPr>
          <p:spPr>
            <a:xfrm>
              <a:off x="10053111" y="429269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 descr=""/>
            <p:cNvSpPr/>
            <p:nvPr/>
          </p:nvSpPr>
          <p:spPr>
            <a:xfrm>
              <a:off x="10041102" y="4290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 descr=""/>
            <p:cNvSpPr/>
            <p:nvPr/>
          </p:nvSpPr>
          <p:spPr>
            <a:xfrm>
              <a:off x="10043457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 descr=""/>
            <p:cNvSpPr/>
            <p:nvPr/>
          </p:nvSpPr>
          <p:spPr>
            <a:xfrm>
              <a:off x="10041102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 descr=""/>
            <p:cNvSpPr/>
            <p:nvPr/>
          </p:nvSpPr>
          <p:spPr>
            <a:xfrm>
              <a:off x="10149658" y="429752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 descr=""/>
            <p:cNvSpPr/>
            <p:nvPr/>
          </p:nvSpPr>
          <p:spPr>
            <a:xfrm>
              <a:off x="10147313" y="429036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 descr=""/>
            <p:cNvSpPr/>
            <p:nvPr/>
          </p:nvSpPr>
          <p:spPr>
            <a:xfrm>
              <a:off x="6446512" y="4398898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 descr=""/>
            <p:cNvSpPr/>
            <p:nvPr/>
          </p:nvSpPr>
          <p:spPr>
            <a:xfrm>
              <a:off x="6434937" y="439656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 descr=""/>
            <p:cNvSpPr/>
            <p:nvPr/>
          </p:nvSpPr>
          <p:spPr>
            <a:xfrm>
              <a:off x="6548456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 descr=""/>
            <p:cNvSpPr/>
            <p:nvPr/>
          </p:nvSpPr>
          <p:spPr>
            <a:xfrm>
              <a:off x="6536449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 descr=""/>
            <p:cNvSpPr/>
            <p:nvPr/>
          </p:nvSpPr>
          <p:spPr>
            <a:xfrm>
              <a:off x="6538802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 descr=""/>
            <p:cNvSpPr/>
            <p:nvPr/>
          </p:nvSpPr>
          <p:spPr>
            <a:xfrm>
              <a:off x="6536449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 descr=""/>
            <p:cNvSpPr/>
            <p:nvPr/>
          </p:nvSpPr>
          <p:spPr>
            <a:xfrm>
              <a:off x="6654657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 descr=""/>
            <p:cNvSpPr/>
            <p:nvPr/>
          </p:nvSpPr>
          <p:spPr>
            <a:xfrm>
              <a:off x="6642659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 descr=""/>
            <p:cNvSpPr/>
            <p:nvPr/>
          </p:nvSpPr>
          <p:spPr>
            <a:xfrm>
              <a:off x="6645003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 descr=""/>
            <p:cNvSpPr/>
            <p:nvPr/>
          </p:nvSpPr>
          <p:spPr>
            <a:xfrm>
              <a:off x="6642659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 descr=""/>
            <p:cNvSpPr/>
            <p:nvPr/>
          </p:nvSpPr>
          <p:spPr>
            <a:xfrm>
              <a:off x="6760859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 descr=""/>
            <p:cNvSpPr/>
            <p:nvPr/>
          </p:nvSpPr>
          <p:spPr>
            <a:xfrm>
              <a:off x="6748856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 descr=""/>
            <p:cNvSpPr/>
            <p:nvPr/>
          </p:nvSpPr>
          <p:spPr>
            <a:xfrm>
              <a:off x="6751204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 descr=""/>
            <p:cNvSpPr/>
            <p:nvPr/>
          </p:nvSpPr>
          <p:spPr>
            <a:xfrm>
              <a:off x="6748856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 descr=""/>
            <p:cNvSpPr/>
            <p:nvPr/>
          </p:nvSpPr>
          <p:spPr>
            <a:xfrm>
              <a:off x="6867061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 descr=""/>
            <p:cNvSpPr/>
            <p:nvPr/>
          </p:nvSpPr>
          <p:spPr>
            <a:xfrm>
              <a:off x="6855054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 descr=""/>
            <p:cNvSpPr/>
            <p:nvPr/>
          </p:nvSpPr>
          <p:spPr>
            <a:xfrm>
              <a:off x="6857405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 descr=""/>
            <p:cNvSpPr/>
            <p:nvPr/>
          </p:nvSpPr>
          <p:spPr>
            <a:xfrm>
              <a:off x="6855054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 descr=""/>
            <p:cNvSpPr/>
            <p:nvPr/>
          </p:nvSpPr>
          <p:spPr>
            <a:xfrm>
              <a:off x="6973262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9" name="object 4309" descr=""/>
            <p:cNvSpPr/>
            <p:nvPr/>
          </p:nvSpPr>
          <p:spPr>
            <a:xfrm>
              <a:off x="6961264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0" name="object 4310" descr=""/>
            <p:cNvSpPr/>
            <p:nvPr/>
          </p:nvSpPr>
          <p:spPr>
            <a:xfrm>
              <a:off x="6963608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 descr=""/>
            <p:cNvSpPr/>
            <p:nvPr/>
          </p:nvSpPr>
          <p:spPr>
            <a:xfrm>
              <a:off x="6961264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 descr=""/>
            <p:cNvSpPr/>
            <p:nvPr/>
          </p:nvSpPr>
          <p:spPr>
            <a:xfrm>
              <a:off x="7079465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 descr=""/>
            <p:cNvSpPr/>
            <p:nvPr/>
          </p:nvSpPr>
          <p:spPr>
            <a:xfrm>
              <a:off x="7067461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 descr=""/>
            <p:cNvSpPr/>
            <p:nvPr/>
          </p:nvSpPr>
          <p:spPr>
            <a:xfrm>
              <a:off x="7069809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 descr=""/>
            <p:cNvSpPr/>
            <p:nvPr/>
          </p:nvSpPr>
          <p:spPr>
            <a:xfrm>
              <a:off x="7067461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 descr=""/>
            <p:cNvSpPr/>
            <p:nvPr/>
          </p:nvSpPr>
          <p:spPr>
            <a:xfrm>
              <a:off x="7185666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 descr=""/>
            <p:cNvSpPr/>
            <p:nvPr/>
          </p:nvSpPr>
          <p:spPr>
            <a:xfrm>
              <a:off x="717365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 descr=""/>
            <p:cNvSpPr/>
            <p:nvPr/>
          </p:nvSpPr>
          <p:spPr>
            <a:xfrm>
              <a:off x="7176011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 descr=""/>
            <p:cNvSpPr/>
            <p:nvPr/>
          </p:nvSpPr>
          <p:spPr>
            <a:xfrm>
              <a:off x="717365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 descr=""/>
            <p:cNvSpPr/>
            <p:nvPr/>
          </p:nvSpPr>
          <p:spPr>
            <a:xfrm>
              <a:off x="7291867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 descr=""/>
            <p:cNvSpPr/>
            <p:nvPr/>
          </p:nvSpPr>
          <p:spPr>
            <a:xfrm>
              <a:off x="7279869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 descr=""/>
            <p:cNvSpPr/>
            <p:nvPr/>
          </p:nvSpPr>
          <p:spPr>
            <a:xfrm>
              <a:off x="7282213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 descr=""/>
            <p:cNvSpPr/>
            <p:nvPr/>
          </p:nvSpPr>
          <p:spPr>
            <a:xfrm>
              <a:off x="7279869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 descr=""/>
            <p:cNvSpPr/>
            <p:nvPr/>
          </p:nvSpPr>
          <p:spPr>
            <a:xfrm>
              <a:off x="7398068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 descr=""/>
            <p:cNvSpPr/>
            <p:nvPr/>
          </p:nvSpPr>
          <p:spPr>
            <a:xfrm>
              <a:off x="7386066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 descr=""/>
            <p:cNvSpPr/>
            <p:nvPr/>
          </p:nvSpPr>
          <p:spPr>
            <a:xfrm>
              <a:off x="7388415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 descr=""/>
            <p:cNvSpPr/>
            <p:nvPr/>
          </p:nvSpPr>
          <p:spPr>
            <a:xfrm>
              <a:off x="7386066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 descr=""/>
            <p:cNvSpPr/>
            <p:nvPr/>
          </p:nvSpPr>
          <p:spPr>
            <a:xfrm>
              <a:off x="7504271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 descr=""/>
            <p:cNvSpPr/>
            <p:nvPr/>
          </p:nvSpPr>
          <p:spPr>
            <a:xfrm>
              <a:off x="749226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 descr=""/>
            <p:cNvSpPr/>
            <p:nvPr/>
          </p:nvSpPr>
          <p:spPr>
            <a:xfrm>
              <a:off x="7494616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 descr=""/>
            <p:cNvSpPr/>
            <p:nvPr/>
          </p:nvSpPr>
          <p:spPr>
            <a:xfrm>
              <a:off x="749226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 descr=""/>
            <p:cNvSpPr/>
            <p:nvPr/>
          </p:nvSpPr>
          <p:spPr>
            <a:xfrm>
              <a:off x="7610472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 descr=""/>
            <p:cNvSpPr/>
            <p:nvPr/>
          </p:nvSpPr>
          <p:spPr>
            <a:xfrm>
              <a:off x="759847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 descr=""/>
            <p:cNvSpPr/>
            <p:nvPr/>
          </p:nvSpPr>
          <p:spPr>
            <a:xfrm>
              <a:off x="7600818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 descr=""/>
            <p:cNvSpPr/>
            <p:nvPr/>
          </p:nvSpPr>
          <p:spPr>
            <a:xfrm>
              <a:off x="759847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 descr=""/>
            <p:cNvSpPr/>
            <p:nvPr/>
          </p:nvSpPr>
          <p:spPr>
            <a:xfrm>
              <a:off x="7716675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 descr=""/>
            <p:cNvSpPr/>
            <p:nvPr/>
          </p:nvSpPr>
          <p:spPr>
            <a:xfrm>
              <a:off x="7704671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 descr=""/>
            <p:cNvSpPr/>
            <p:nvPr/>
          </p:nvSpPr>
          <p:spPr>
            <a:xfrm>
              <a:off x="7707019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 descr=""/>
            <p:cNvSpPr/>
            <p:nvPr/>
          </p:nvSpPr>
          <p:spPr>
            <a:xfrm>
              <a:off x="7704671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 descr=""/>
            <p:cNvSpPr/>
            <p:nvPr/>
          </p:nvSpPr>
          <p:spPr>
            <a:xfrm>
              <a:off x="7822876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 descr=""/>
            <p:cNvSpPr/>
            <p:nvPr/>
          </p:nvSpPr>
          <p:spPr>
            <a:xfrm>
              <a:off x="781086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 descr=""/>
            <p:cNvSpPr/>
            <p:nvPr/>
          </p:nvSpPr>
          <p:spPr>
            <a:xfrm>
              <a:off x="7813221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 descr=""/>
            <p:cNvSpPr/>
            <p:nvPr/>
          </p:nvSpPr>
          <p:spPr>
            <a:xfrm>
              <a:off x="781086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 descr=""/>
            <p:cNvSpPr/>
            <p:nvPr/>
          </p:nvSpPr>
          <p:spPr>
            <a:xfrm>
              <a:off x="7929078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 descr=""/>
            <p:cNvSpPr/>
            <p:nvPr/>
          </p:nvSpPr>
          <p:spPr>
            <a:xfrm>
              <a:off x="791707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 descr=""/>
            <p:cNvSpPr/>
            <p:nvPr/>
          </p:nvSpPr>
          <p:spPr>
            <a:xfrm>
              <a:off x="7919422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 descr=""/>
            <p:cNvSpPr/>
            <p:nvPr/>
          </p:nvSpPr>
          <p:spPr>
            <a:xfrm>
              <a:off x="791707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 descr=""/>
            <p:cNvSpPr/>
            <p:nvPr/>
          </p:nvSpPr>
          <p:spPr>
            <a:xfrm>
              <a:off x="8035279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 descr=""/>
            <p:cNvSpPr/>
            <p:nvPr/>
          </p:nvSpPr>
          <p:spPr>
            <a:xfrm>
              <a:off x="8023276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 descr=""/>
            <p:cNvSpPr/>
            <p:nvPr/>
          </p:nvSpPr>
          <p:spPr>
            <a:xfrm>
              <a:off x="8025625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 descr=""/>
            <p:cNvSpPr/>
            <p:nvPr/>
          </p:nvSpPr>
          <p:spPr>
            <a:xfrm>
              <a:off x="8023276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 descr=""/>
            <p:cNvSpPr/>
            <p:nvPr/>
          </p:nvSpPr>
          <p:spPr>
            <a:xfrm>
              <a:off x="8141481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 descr=""/>
            <p:cNvSpPr/>
            <p:nvPr/>
          </p:nvSpPr>
          <p:spPr>
            <a:xfrm>
              <a:off x="812947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 descr=""/>
            <p:cNvSpPr/>
            <p:nvPr/>
          </p:nvSpPr>
          <p:spPr>
            <a:xfrm>
              <a:off x="8131826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 descr=""/>
            <p:cNvSpPr/>
            <p:nvPr/>
          </p:nvSpPr>
          <p:spPr>
            <a:xfrm>
              <a:off x="812947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 descr=""/>
            <p:cNvSpPr/>
            <p:nvPr/>
          </p:nvSpPr>
          <p:spPr>
            <a:xfrm>
              <a:off x="8247682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 descr=""/>
            <p:cNvSpPr/>
            <p:nvPr/>
          </p:nvSpPr>
          <p:spPr>
            <a:xfrm>
              <a:off x="823568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 descr=""/>
            <p:cNvSpPr/>
            <p:nvPr/>
          </p:nvSpPr>
          <p:spPr>
            <a:xfrm>
              <a:off x="8238027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 descr=""/>
            <p:cNvSpPr/>
            <p:nvPr/>
          </p:nvSpPr>
          <p:spPr>
            <a:xfrm>
              <a:off x="823568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 descr=""/>
            <p:cNvSpPr/>
            <p:nvPr/>
          </p:nvSpPr>
          <p:spPr>
            <a:xfrm>
              <a:off x="8353884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 descr=""/>
            <p:cNvSpPr/>
            <p:nvPr/>
          </p:nvSpPr>
          <p:spPr>
            <a:xfrm>
              <a:off x="8341881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 descr=""/>
            <p:cNvSpPr/>
            <p:nvPr/>
          </p:nvSpPr>
          <p:spPr>
            <a:xfrm>
              <a:off x="8344230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 descr=""/>
            <p:cNvSpPr/>
            <p:nvPr/>
          </p:nvSpPr>
          <p:spPr>
            <a:xfrm>
              <a:off x="8341881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 descr=""/>
            <p:cNvSpPr/>
            <p:nvPr/>
          </p:nvSpPr>
          <p:spPr>
            <a:xfrm>
              <a:off x="8460086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 descr=""/>
            <p:cNvSpPr/>
            <p:nvPr/>
          </p:nvSpPr>
          <p:spPr>
            <a:xfrm>
              <a:off x="844807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 descr=""/>
            <p:cNvSpPr/>
            <p:nvPr/>
          </p:nvSpPr>
          <p:spPr>
            <a:xfrm>
              <a:off x="8450431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 descr=""/>
            <p:cNvSpPr/>
            <p:nvPr/>
          </p:nvSpPr>
          <p:spPr>
            <a:xfrm>
              <a:off x="844807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 descr=""/>
            <p:cNvSpPr/>
            <p:nvPr/>
          </p:nvSpPr>
          <p:spPr>
            <a:xfrm>
              <a:off x="8566288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 descr=""/>
            <p:cNvSpPr/>
            <p:nvPr/>
          </p:nvSpPr>
          <p:spPr>
            <a:xfrm>
              <a:off x="855428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 descr=""/>
            <p:cNvSpPr/>
            <p:nvPr/>
          </p:nvSpPr>
          <p:spPr>
            <a:xfrm>
              <a:off x="8556632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 descr=""/>
            <p:cNvSpPr/>
            <p:nvPr/>
          </p:nvSpPr>
          <p:spPr>
            <a:xfrm>
              <a:off x="855428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 descr=""/>
            <p:cNvSpPr/>
            <p:nvPr/>
          </p:nvSpPr>
          <p:spPr>
            <a:xfrm>
              <a:off x="8672489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 descr=""/>
            <p:cNvSpPr/>
            <p:nvPr/>
          </p:nvSpPr>
          <p:spPr>
            <a:xfrm>
              <a:off x="8660486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 descr=""/>
            <p:cNvSpPr/>
            <p:nvPr/>
          </p:nvSpPr>
          <p:spPr>
            <a:xfrm>
              <a:off x="8662835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 descr=""/>
            <p:cNvSpPr/>
            <p:nvPr/>
          </p:nvSpPr>
          <p:spPr>
            <a:xfrm>
              <a:off x="8660486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 descr=""/>
            <p:cNvSpPr/>
            <p:nvPr/>
          </p:nvSpPr>
          <p:spPr>
            <a:xfrm>
              <a:off x="8778690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 descr=""/>
            <p:cNvSpPr/>
            <p:nvPr/>
          </p:nvSpPr>
          <p:spPr>
            <a:xfrm>
              <a:off x="876668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 descr=""/>
            <p:cNvSpPr/>
            <p:nvPr/>
          </p:nvSpPr>
          <p:spPr>
            <a:xfrm>
              <a:off x="8769036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 descr=""/>
            <p:cNvSpPr/>
            <p:nvPr/>
          </p:nvSpPr>
          <p:spPr>
            <a:xfrm>
              <a:off x="876668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 descr=""/>
            <p:cNvSpPr/>
            <p:nvPr/>
          </p:nvSpPr>
          <p:spPr>
            <a:xfrm>
              <a:off x="8884892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 descr=""/>
            <p:cNvSpPr/>
            <p:nvPr/>
          </p:nvSpPr>
          <p:spPr>
            <a:xfrm>
              <a:off x="887289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 descr=""/>
            <p:cNvSpPr/>
            <p:nvPr/>
          </p:nvSpPr>
          <p:spPr>
            <a:xfrm>
              <a:off x="8875237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 descr=""/>
            <p:cNvSpPr/>
            <p:nvPr/>
          </p:nvSpPr>
          <p:spPr>
            <a:xfrm>
              <a:off x="887289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 descr=""/>
            <p:cNvSpPr/>
            <p:nvPr/>
          </p:nvSpPr>
          <p:spPr>
            <a:xfrm>
              <a:off x="8991094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 descr=""/>
            <p:cNvSpPr/>
            <p:nvPr/>
          </p:nvSpPr>
          <p:spPr>
            <a:xfrm>
              <a:off x="8979091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 descr=""/>
            <p:cNvSpPr/>
            <p:nvPr/>
          </p:nvSpPr>
          <p:spPr>
            <a:xfrm>
              <a:off x="8981440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 descr=""/>
            <p:cNvSpPr/>
            <p:nvPr/>
          </p:nvSpPr>
          <p:spPr>
            <a:xfrm>
              <a:off x="8979091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 descr=""/>
            <p:cNvSpPr/>
            <p:nvPr/>
          </p:nvSpPr>
          <p:spPr>
            <a:xfrm>
              <a:off x="9097295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 descr=""/>
            <p:cNvSpPr/>
            <p:nvPr/>
          </p:nvSpPr>
          <p:spPr>
            <a:xfrm>
              <a:off x="908528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 descr=""/>
            <p:cNvSpPr/>
            <p:nvPr/>
          </p:nvSpPr>
          <p:spPr>
            <a:xfrm>
              <a:off x="9087641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 descr=""/>
            <p:cNvSpPr/>
            <p:nvPr/>
          </p:nvSpPr>
          <p:spPr>
            <a:xfrm>
              <a:off x="908528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 descr=""/>
            <p:cNvSpPr/>
            <p:nvPr/>
          </p:nvSpPr>
          <p:spPr>
            <a:xfrm>
              <a:off x="9203498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 descr=""/>
            <p:cNvSpPr/>
            <p:nvPr/>
          </p:nvSpPr>
          <p:spPr>
            <a:xfrm>
              <a:off x="919149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 descr=""/>
            <p:cNvSpPr/>
            <p:nvPr/>
          </p:nvSpPr>
          <p:spPr>
            <a:xfrm>
              <a:off x="9193843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 descr=""/>
            <p:cNvSpPr/>
            <p:nvPr/>
          </p:nvSpPr>
          <p:spPr>
            <a:xfrm>
              <a:off x="919149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 descr=""/>
            <p:cNvSpPr/>
            <p:nvPr/>
          </p:nvSpPr>
          <p:spPr>
            <a:xfrm>
              <a:off x="9309699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 descr=""/>
            <p:cNvSpPr/>
            <p:nvPr/>
          </p:nvSpPr>
          <p:spPr>
            <a:xfrm>
              <a:off x="9297695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 descr=""/>
            <p:cNvSpPr/>
            <p:nvPr/>
          </p:nvSpPr>
          <p:spPr>
            <a:xfrm>
              <a:off x="9300044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 descr=""/>
            <p:cNvSpPr/>
            <p:nvPr/>
          </p:nvSpPr>
          <p:spPr>
            <a:xfrm>
              <a:off x="9297695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 descr=""/>
            <p:cNvSpPr/>
            <p:nvPr/>
          </p:nvSpPr>
          <p:spPr>
            <a:xfrm>
              <a:off x="9415900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 descr=""/>
            <p:cNvSpPr/>
            <p:nvPr/>
          </p:nvSpPr>
          <p:spPr>
            <a:xfrm>
              <a:off x="940389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 descr=""/>
            <p:cNvSpPr/>
            <p:nvPr/>
          </p:nvSpPr>
          <p:spPr>
            <a:xfrm>
              <a:off x="9406246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 descr=""/>
            <p:cNvSpPr/>
            <p:nvPr/>
          </p:nvSpPr>
          <p:spPr>
            <a:xfrm>
              <a:off x="940389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 descr=""/>
            <p:cNvSpPr/>
            <p:nvPr/>
          </p:nvSpPr>
          <p:spPr>
            <a:xfrm>
              <a:off x="9522103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 descr=""/>
            <p:cNvSpPr/>
            <p:nvPr/>
          </p:nvSpPr>
          <p:spPr>
            <a:xfrm>
              <a:off x="9510103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 descr=""/>
            <p:cNvSpPr/>
            <p:nvPr/>
          </p:nvSpPr>
          <p:spPr>
            <a:xfrm>
              <a:off x="9512448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 descr=""/>
            <p:cNvSpPr/>
            <p:nvPr/>
          </p:nvSpPr>
          <p:spPr>
            <a:xfrm>
              <a:off x="951010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 descr=""/>
            <p:cNvSpPr/>
            <p:nvPr/>
          </p:nvSpPr>
          <p:spPr>
            <a:xfrm>
              <a:off x="9628304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 descr=""/>
            <p:cNvSpPr/>
            <p:nvPr/>
          </p:nvSpPr>
          <p:spPr>
            <a:xfrm>
              <a:off x="9616300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 descr=""/>
            <p:cNvSpPr/>
            <p:nvPr/>
          </p:nvSpPr>
          <p:spPr>
            <a:xfrm>
              <a:off x="9618649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 descr=""/>
            <p:cNvSpPr/>
            <p:nvPr/>
          </p:nvSpPr>
          <p:spPr>
            <a:xfrm>
              <a:off x="9616300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 descr=""/>
            <p:cNvSpPr/>
            <p:nvPr/>
          </p:nvSpPr>
          <p:spPr>
            <a:xfrm>
              <a:off x="9734506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 descr=""/>
            <p:cNvSpPr/>
            <p:nvPr/>
          </p:nvSpPr>
          <p:spPr>
            <a:xfrm>
              <a:off x="972249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 descr=""/>
            <p:cNvSpPr/>
            <p:nvPr/>
          </p:nvSpPr>
          <p:spPr>
            <a:xfrm>
              <a:off x="9724850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 descr=""/>
            <p:cNvSpPr/>
            <p:nvPr/>
          </p:nvSpPr>
          <p:spPr>
            <a:xfrm>
              <a:off x="972249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 descr=""/>
            <p:cNvSpPr/>
            <p:nvPr/>
          </p:nvSpPr>
          <p:spPr>
            <a:xfrm>
              <a:off x="9840708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 descr=""/>
            <p:cNvSpPr/>
            <p:nvPr/>
          </p:nvSpPr>
          <p:spPr>
            <a:xfrm>
              <a:off x="9828708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 descr=""/>
            <p:cNvSpPr/>
            <p:nvPr/>
          </p:nvSpPr>
          <p:spPr>
            <a:xfrm>
              <a:off x="9831052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 descr=""/>
            <p:cNvSpPr/>
            <p:nvPr/>
          </p:nvSpPr>
          <p:spPr>
            <a:xfrm>
              <a:off x="9828708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 descr=""/>
            <p:cNvSpPr/>
            <p:nvPr/>
          </p:nvSpPr>
          <p:spPr>
            <a:xfrm>
              <a:off x="9946909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 descr=""/>
            <p:cNvSpPr/>
            <p:nvPr/>
          </p:nvSpPr>
          <p:spPr>
            <a:xfrm>
              <a:off x="9934905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 descr=""/>
            <p:cNvSpPr/>
            <p:nvPr/>
          </p:nvSpPr>
          <p:spPr>
            <a:xfrm>
              <a:off x="9937254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 descr=""/>
            <p:cNvSpPr/>
            <p:nvPr/>
          </p:nvSpPr>
          <p:spPr>
            <a:xfrm>
              <a:off x="9934905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 descr=""/>
            <p:cNvSpPr/>
            <p:nvPr/>
          </p:nvSpPr>
          <p:spPr>
            <a:xfrm>
              <a:off x="10053111" y="439889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 descr=""/>
            <p:cNvSpPr/>
            <p:nvPr/>
          </p:nvSpPr>
          <p:spPr>
            <a:xfrm>
              <a:off x="10041102" y="4396562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 descr=""/>
            <p:cNvSpPr/>
            <p:nvPr/>
          </p:nvSpPr>
          <p:spPr>
            <a:xfrm>
              <a:off x="10043457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 descr=""/>
            <p:cNvSpPr/>
            <p:nvPr/>
          </p:nvSpPr>
          <p:spPr>
            <a:xfrm>
              <a:off x="10041102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 descr=""/>
            <p:cNvSpPr/>
            <p:nvPr/>
          </p:nvSpPr>
          <p:spPr>
            <a:xfrm>
              <a:off x="10149658" y="44037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 descr=""/>
            <p:cNvSpPr/>
            <p:nvPr/>
          </p:nvSpPr>
          <p:spPr>
            <a:xfrm>
              <a:off x="10147313" y="439656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 descr=""/>
            <p:cNvSpPr/>
            <p:nvPr/>
          </p:nvSpPr>
          <p:spPr>
            <a:xfrm>
              <a:off x="6446512" y="450510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 descr=""/>
            <p:cNvSpPr/>
            <p:nvPr/>
          </p:nvSpPr>
          <p:spPr>
            <a:xfrm>
              <a:off x="6434937" y="450275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 descr=""/>
            <p:cNvSpPr/>
            <p:nvPr/>
          </p:nvSpPr>
          <p:spPr>
            <a:xfrm>
              <a:off x="6548456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 descr=""/>
            <p:cNvSpPr/>
            <p:nvPr/>
          </p:nvSpPr>
          <p:spPr>
            <a:xfrm>
              <a:off x="6536449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 descr=""/>
            <p:cNvSpPr/>
            <p:nvPr/>
          </p:nvSpPr>
          <p:spPr>
            <a:xfrm>
              <a:off x="6538802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 descr=""/>
            <p:cNvSpPr/>
            <p:nvPr/>
          </p:nvSpPr>
          <p:spPr>
            <a:xfrm>
              <a:off x="6536449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 descr=""/>
            <p:cNvSpPr/>
            <p:nvPr/>
          </p:nvSpPr>
          <p:spPr>
            <a:xfrm>
              <a:off x="6654657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 descr=""/>
            <p:cNvSpPr/>
            <p:nvPr/>
          </p:nvSpPr>
          <p:spPr>
            <a:xfrm>
              <a:off x="6642659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 descr=""/>
            <p:cNvSpPr/>
            <p:nvPr/>
          </p:nvSpPr>
          <p:spPr>
            <a:xfrm>
              <a:off x="6645003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 descr=""/>
            <p:cNvSpPr/>
            <p:nvPr/>
          </p:nvSpPr>
          <p:spPr>
            <a:xfrm>
              <a:off x="6642659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 descr=""/>
            <p:cNvSpPr/>
            <p:nvPr/>
          </p:nvSpPr>
          <p:spPr>
            <a:xfrm>
              <a:off x="6760859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 descr=""/>
            <p:cNvSpPr/>
            <p:nvPr/>
          </p:nvSpPr>
          <p:spPr>
            <a:xfrm>
              <a:off x="6748856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 descr=""/>
            <p:cNvSpPr/>
            <p:nvPr/>
          </p:nvSpPr>
          <p:spPr>
            <a:xfrm>
              <a:off x="6751204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 descr=""/>
            <p:cNvSpPr/>
            <p:nvPr/>
          </p:nvSpPr>
          <p:spPr>
            <a:xfrm>
              <a:off x="6748856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 descr=""/>
            <p:cNvSpPr/>
            <p:nvPr/>
          </p:nvSpPr>
          <p:spPr>
            <a:xfrm>
              <a:off x="6867061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 descr=""/>
            <p:cNvSpPr/>
            <p:nvPr/>
          </p:nvSpPr>
          <p:spPr>
            <a:xfrm>
              <a:off x="6855054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 descr=""/>
            <p:cNvSpPr/>
            <p:nvPr/>
          </p:nvSpPr>
          <p:spPr>
            <a:xfrm>
              <a:off x="6857405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 descr=""/>
            <p:cNvSpPr/>
            <p:nvPr/>
          </p:nvSpPr>
          <p:spPr>
            <a:xfrm>
              <a:off x="6855054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 descr=""/>
            <p:cNvSpPr/>
            <p:nvPr/>
          </p:nvSpPr>
          <p:spPr>
            <a:xfrm>
              <a:off x="6973262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 descr=""/>
            <p:cNvSpPr/>
            <p:nvPr/>
          </p:nvSpPr>
          <p:spPr>
            <a:xfrm>
              <a:off x="6961264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 descr=""/>
            <p:cNvSpPr/>
            <p:nvPr/>
          </p:nvSpPr>
          <p:spPr>
            <a:xfrm>
              <a:off x="6963608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 descr=""/>
            <p:cNvSpPr/>
            <p:nvPr/>
          </p:nvSpPr>
          <p:spPr>
            <a:xfrm>
              <a:off x="6961264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 descr=""/>
            <p:cNvSpPr/>
            <p:nvPr/>
          </p:nvSpPr>
          <p:spPr>
            <a:xfrm>
              <a:off x="7079465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 descr=""/>
            <p:cNvSpPr/>
            <p:nvPr/>
          </p:nvSpPr>
          <p:spPr>
            <a:xfrm>
              <a:off x="7067461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 descr=""/>
            <p:cNvSpPr/>
            <p:nvPr/>
          </p:nvSpPr>
          <p:spPr>
            <a:xfrm>
              <a:off x="7069809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 descr=""/>
            <p:cNvSpPr/>
            <p:nvPr/>
          </p:nvSpPr>
          <p:spPr>
            <a:xfrm>
              <a:off x="7067461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 descr=""/>
            <p:cNvSpPr/>
            <p:nvPr/>
          </p:nvSpPr>
          <p:spPr>
            <a:xfrm>
              <a:off x="7185666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 descr=""/>
            <p:cNvSpPr/>
            <p:nvPr/>
          </p:nvSpPr>
          <p:spPr>
            <a:xfrm>
              <a:off x="717365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 descr=""/>
            <p:cNvSpPr/>
            <p:nvPr/>
          </p:nvSpPr>
          <p:spPr>
            <a:xfrm>
              <a:off x="7176011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 descr=""/>
            <p:cNvSpPr/>
            <p:nvPr/>
          </p:nvSpPr>
          <p:spPr>
            <a:xfrm>
              <a:off x="717365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 descr=""/>
            <p:cNvSpPr/>
            <p:nvPr/>
          </p:nvSpPr>
          <p:spPr>
            <a:xfrm>
              <a:off x="7291867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 descr=""/>
            <p:cNvSpPr/>
            <p:nvPr/>
          </p:nvSpPr>
          <p:spPr>
            <a:xfrm>
              <a:off x="7279869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 descr=""/>
            <p:cNvSpPr/>
            <p:nvPr/>
          </p:nvSpPr>
          <p:spPr>
            <a:xfrm>
              <a:off x="7282213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 descr=""/>
            <p:cNvSpPr/>
            <p:nvPr/>
          </p:nvSpPr>
          <p:spPr>
            <a:xfrm>
              <a:off x="7279869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 descr=""/>
            <p:cNvSpPr/>
            <p:nvPr/>
          </p:nvSpPr>
          <p:spPr>
            <a:xfrm>
              <a:off x="7398068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 descr=""/>
            <p:cNvSpPr/>
            <p:nvPr/>
          </p:nvSpPr>
          <p:spPr>
            <a:xfrm>
              <a:off x="7386066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 descr=""/>
            <p:cNvSpPr/>
            <p:nvPr/>
          </p:nvSpPr>
          <p:spPr>
            <a:xfrm>
              <a:off x="7388415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 descr=""/>
            <p:cNvSpPr/>
            <p:nvPr/>
          </p:nvSpPr>
          <p:spPr>
            <a:xfrm>
              <a:off x="7386066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 descr=""/>
            <p:cNvSpPr/>
            <p:nvPr/>
          </p:nvSpPr>
          <p:spPr>
            <a:xfrm>
              <a:off x="7504271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 descr=""/>
            <p:cNvSpPr/>
            <p:nvPr/>
          </p:nvSpPr>
          <p:spPr>
            <a:xfrm>
              <a:off x="749226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 descr=""/>
            <p:cNvSpPr/>
            <p:nvPr/>
          </p:nvSpPr>
          <p:spPr>
            <a:xfrm>
              <a:off x="7494616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 descr=""/>
            <p:cNvSpPr/>
            <p:nvPr/>
          </p:nvSpPr>
          <p:spPr>
            <a:xfrm>
              <a:off x="749226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 descr=""/>
            <p:cNvSpPr/>
            <p:nvPr/>
          </p:nvSpPr>
          <p:spPr>
            <a:xfrm>
              <a:off x="7610472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 descr=""/>
            <p:cNvSpPr/>
            <p:nvPr/>
          </p:nvSpPr>
          <p:spPr>
            <a:xfrm>
              <a:off x="759847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 descr=""/>
            <p:cNvSpPr/>
            <p:nvPr/>
          </p:nvSpPr>
          <p:spPr>
            <a:xfrm>
              <a:off x="7600818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 descr=""/>
            <p:cNvSpPr/>
            <p:nvPr/>
          </p:nvSpPr>
          <p:spPr>
            <a:xfrm>
              <a:off x="759847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 descr=""/>
            <p:cNvSpPr/>
            <p:nvPr/>
          </p:nvSpPr>
          <p:spPr>
            <a:xfrm>
              <a:off x="7716675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 descr=""/>
            <p:cNvSpPr/>
            <p:nvPr/>
          </p:nvSpPr>
          <p:spPr>
            <a:xfrm>
              <a:off x="7704671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 descr=""/>
            <p:cNvSpPr/>
            <p:nvPr/>
          </p:nvSpPr>
          <p:spPr>
            <a:xfrm>
              <a:off x="7707019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 descr=""/>
            <p:cNvSpPr/>
            <p:nvPr/>
          </p:nvSpPr>
          <p:spPr>
            <a:xfrm>
              <a:off x="7704671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 descr=""/>
            <p:cNvSpPr/>
            <p:nvPr/>
          </p:nvSpPr>
          <p:spPr>
            <a:xfrm>
              <a:off x="7822876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 descr=""/>
            <p:cNvSpPr/>
            <p:nvPr/>
          </p:nvSpPr>
          <p:spPr>
            <a:xfrm>
              <a:off x="781086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 descr=""/>
            <p:cNvSpPr/>
            <p:nvPr/>
          </p:nvSpPr>
          <p:spPr>
            <a:xfrm>
              <a:off x="7813221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 descr=""/>
            <p:cNvSpPr/>
            <p:nvPr/>
          </p:nvSpPr>
          <p:spPr>
            <a:xfrm>
              <a:off x="781086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 descr=""/>
            <p:cNvSpPr/>
            <p:nvPr/>
          </p:nvSpPr>
          <p:spPr>
            <a:xfrm>
              <a:off x="7929078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 descr=""/>
            <p:cNvSpPr/>
            <p:nvPr/>
          </p:nvSpPr>
          <p:spPr>
            <a:xfrm>
              <a:off x="791707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 descr=""/>
            <p:cNvSpPr/>
            <p:nvPr/>
          </p:nvSpPr>
          <p:spPr>
            <a:xfrm>
              <a:off x="7919422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 descr=""/>
            <p:cNvSpPr/>
            <p:nvPr/>
          </p:nvSpPr>
          <p:spPr>
            <a:xfrm>
              <a:off x="791707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 descr=""/>
            <p:cNvSpPr/>
            <p:nvPr/>
          </p:nvSpPr>
          <p:spPr>
            <a:xfrm>
              <a:off x="8035279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 descr=""/>
            <p:cNvSpPr/>
            <p:nvPr/>
          </p:nvSpPr>
          <p:spPr>
            <a:xfrm>
              <a:off x="8023276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 descr=""/>
            <p:cNvSpPr/>
            <p:nvPr/>
          </p:nvSpPr>
          <p:spPr>
            <a:xfrm>
              <a:off x="8025625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 descr=""/>
            <p:cNvSpPr/>
            <p:nvPr/>
          </p:nvSpPr>
          <p:spPr>
            <a:xfrm>
              <a:off x="8023276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 descr=""/>
            <p:cNvSpPr/>
            <p:nvPr/>
          </p:nvSpPr>
          <p:spPr>
            <a:xfrm>
              <a:off x="8141481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 descr=""/>
            <p:cNvSpPr/>
            <p:nvPr/>
          </p:nvSpPr>
          <p:spPr>
            <a:xfrm>
              <a:off x="812947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 descr=""/>
            <p:cNvSpPr/>
            <p:nvPr/>
          </p:nvSpPr>
          <p:spPr>
            <a:xfrm>
              <a:off x="8131826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 descr=""/>
            <p:cNvSpPr/>
            <p:nvPr/>
          </p:nvSpPr>
          <p:spPr>
            <a:xfrm>
              <a:off x="812947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 descr=""/>
            <p:cNvSpPr/>
            <p:nvPr/>
          </p:nvSpPr>
          <p:spPr>
            <a:xfrm>
              <a:off x="8247682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 descr=""/>
            <p:cNvSpPr/>
            <p:nvPr/>
          </p:nvSpPr>
          <p:spPr>
            <a:xfrm>
              <a:off x="823568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 descr=""/>
            <p:cNvSpPr/>
            <p:nvPr/>
          </p:nvSpPr>
          <p:spPr>
            <a:xfrm>
              <a:off x="8238027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 descr=""/>
            <p:cNvSpPr/>
            <p:nvPr/>
          </p:nvSpPr>
          <p:spPr>
            <a:xfrm>
              <a:off x="823568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 descr=""/>
            <p:cNvSpPr/>
            <p:nvPr/>
          </p:nvSpPr>
          <p:spPr>
            <a:xfrm>
              <a:off x="8353884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 descr=""/>
            <p:cNvSpPr/>
            <p:nvPr/>
          </p:nvSpPr>
          <p:spPr>
            <a:xfrm>
              <a:off x="8341881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 descr=""/>
            <p:cNvSpPr/>
            <p:nvPr/>
          </p:nvSpPr>
          <p:spPr>
            <a:xfrm>
              <a:off x="8344230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 descr=""/>
            <p:cNvSpPr/>
            <p:nvPr/>
          </p:nvSpPr>
          <p:spPr>
            <a:xfrm>
              <a:off x="8341881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 descr=""/>
            <p:cNvSpPr/>
            <p:nvPr/>
          </p:nvSpPr>
          <p:spPr>
            <a:xfrm>
              <a:off x="8460086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 descr=""/>
            <p:cNvSpPr/>
            <p:nvPr/>
          </p:nvSpPr>
          <p:spPr>
            <a:xfrm>
              <a:off x="844807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 descr=""/>
            <p:cNvSpPr/>
            <p:nvPr/>
          </p:nvSpPr>
          <p:spPr>
            <a:xfrm>
              <a:off x="8450431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 descr=""/>
            <p:cNvSpPr/>
            <p:nvPr/>
          </p:nvSpPr>
          <p:spPr>
            <a:xfrm>
              <a:off x="844807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 descr=""/>
            <p:cNvSpPr/>
            <p:nvPr/>
          </p:nvSpPr>
          <p:spPr>
            <a:xfrm>
              <a:off x="8566288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 descr=""/>
            <p:cNvSpPr/>
            <p:nvPr/>
          </p:nvSpPr>
          <p:spPr>
            <a:xfrm>
              <a:off x="855428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 descr=""/>
            <p:cNvSpPr/>
            <p:nvPr/>
          </p:nvSpPr>
          <p:spPr>
            <a:xfrm>
              <a:off x="8556632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 descr=""/>
            <p:cNvSpPr/>
            <p:nvPr/>
          </p:nvSpPr>
          <p:spPr>
            <a:xfrm>
              <a:off x="855428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 descr=""/>
            <p:cNvSpPr/>
            <p:nvPr/>
          </p:nvSpPr>
          <p:spPr>
            <a:xfrm>
              <a:off x="8672489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 descr=""/>
            <p:cNvSpPr/>
            <p:nvPr/>
          </p:nvSpPr>
          <p:spPr>
            <a:xfrm>
              <a:off x="8660486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 descr=""/>
            <p:cNvSpPr/>
            <p:nvPr/>
          </p:nvSpPr>
          <p:spPr>
            <a:xfrm>
              <a:off x="8662835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 descr=""/>
            <p:cNvSpPr/>
            <p:nvPr/>
          </p:nvSpPr>
          <p:spPr>
            <a:xfrm>
              <a:off x="8660486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 descr=""/>
            <p:cNvSpPr/>
            <p:nvPr/>
          </p:nvSpPr>
          <p:spPr>
            <a:xfrm>
              <a:off x="8778690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 descr=""/>
            <p:cNvSpPr/>
            <p:nvPr/>
          </p:nvSpPr>
          <p:spPr>
            <a:xfrm>
              <a:off x="876668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 descr=""/>
            <p:cNvSpPr/>
            <p:nvPr/>
          </p:nvSpPr>
          <p:spPr>
            <a:xfrm>
              <a:off x="8769036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 descr=""/>
            <p:cNvSpPr/>
            <p:nvPr/>
          </p:nvSpPr>
          <p:spPr>
            <a:xfrm>
              <a:off x="876668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 descr=""/>
            <p:cNvSpPr/>
            <p:nvPr/>
          </p:nvSpPr>
          <p:spPr>
            <a:xfrm>
              <a:off x="8884892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 descr=""/>
            <p:cNvSpPr/>
            <p:nvPr/>
          </p:nvSpPr>
          <p:spPr>
            <a:xfrm>
              <a:off x="887289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 descr=""/>
            <p:cNvSpPr/>
            <p:nvPr/>
          </p:nvSpPr>
          <p:spPr>
            <a:xfrm>
              <a:off x="8875237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 descr=""/>
            <p:cNvSpPr/>
            <p:nvPr/>
          </p:nvSpPr>
          <p:spPr>
            <a:xfrm>
              <a:off x="887289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 descr=""/>
            <p:cNvSpPr/>
            <p:nvPr/>
          </p:nvSpPr>
          <p:spPr>
            <a:xfrm>
              <a:off x="8991094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 descr=""/>
            <p:cNvSpPr/>
            <p:nvPr/>
          </p:nvSpPr>
          <p:spPr>
            <a:xfrm>
              <a:off x="8979091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 descr=""/>
            <p:cNvSpPr/>
            <p:nvPr/>
          </p:nvSpPr>
          <p:spPr>
            <a:xfrm>
              <a:off x="8981440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 descr=""/>
            <p:cNvSpPr/>
            <p:nvPr/>
          </p:nvSpPr>
          <p:spPr>
            <a:xfrm>
              <a:off x="8979091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 descr=""/>
            <p:cNvSpPr/>
            <p:nvPr/>
          </p:nvSpPr>
          <p:spPr>
            <a:xfrm>
              <a:off x="9097295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 descr=""/>
            <p:cNvSpPr/>
            <p:nvPr/>
          </p:nvSpPr>
          <p:spPr>
            <a:xfrm>
              <a:off x="908528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 descr=""/>
            <p:cNvSpPr/>
            <p:nvPr/>
          </p:nvSpPr>
          <p:spPr>
            <a:xfrm>
              <a:off x="9087641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 descr=""/>
            <p:cNvSpPr/>
            <p:nvPr/>
          </p:nvSpPr>
          <p:spPr>
            <a:xfrm>
              <a:off x="908528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 descr=""/>
            <p:cNvSpPr/>
            <p:nvPr/>
          </p:nvSpPr>
          <p:spPr>
            <a:xfrm>
              <a:off x="9203498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 descr=""/>
            <p:cNvSpPr/>
            <p:nvPr/>
          </p:nvSpPr>
          <p:spPr>
            <a:xfrm>
              <a:off x="919149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 descr=""/>
            <p:cNvSpPr/>
            <p:nvPr/>
          </p:nvSpPr>
          <p:spPr>
            <a:xfrm>
              <a:off x="9193843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 descr=""/>
            <p:cNvSpPr/>
            <p:nvPr/>
          </p:nvSpPr>
          <p:spPr>
            <a:xfrm>
              <a:off x="919149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 descr=""/>
            <p:cNvSpPr/>
            <p:nvPr/>
          </p:nvSpPr>
          <p:spPr>
            <a:xfrm>
              <a:off x="9309699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 descr=""/>
            <p:cNvSpPr/>
            <p:nvPr/>
          </p:nvSpPr>
          <p:spPr>
            <a:xfrm>
              <a:off x="9297695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 descr=""/>
            <p:cNvSpPr/>
            <p:nvPr/>
          </p:nvSpPr>
          <p:spPr>
            <a:xfrm>
              <a:off x="9300044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 descr=""/>
            <p:cNvSpPr/>
            <p:nvPr/>
          </p:nvSpPr>
          <p:spPr>
            <a:xfrm>
              <a:off x="9297695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 descr=""/>
            <p:cNvSpPr/>
            <p:nvPr/>
          </p:nvSpPr>
          <p:spPr>
            <a:xfrm>
              <a:off x="9415900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 descr=""/>
            <p:cNvSpPr/>
            <p:nvPr/>
          </p:nvSpPr>
          <p:spPr>
            <a:xfrm>
              <a:off x="940389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 descr=""/>
            <p:cNvSpPr/>
            <p:nvPr/>
          </p:nvSpPr>
          <p:spPr>
            <a:xfrm>
              <a:off x="9406246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 descr=""/>
            <p:cNvSpPr/>
            <p:nvPr/>
          </p:nvSpPr>
          <p:spPr>
            <a:xfrm>
              <a:off x="940389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 descr=""/>
            <p:cNvSpPr/>
            <p:nvPr/>
          </p:nvSpPr>
          <p:spPr>
            <a:xfrm>
              <a:off x="9522103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 descr=""/>
            <p:cNvSpPr/>
            <p:nvPr/>
          </p:nvSpPr>
          <p:spPr>
            <a:xfrm>
              <a:off x="9510103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 descr=""/>
            <p:cNvSpPr/>
            <p:nvPr/>
          </p:nvSpPr>
          <p:spPr>
            <a:xfrm>
              <a:off x="9512448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 descr=""/>
            <p:cNvSpPr/>
            <p:nvPr/>
          </p:nvSpPr>
          <p:spPr>
            <a:xfrm>
              <a:off x="951010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 descr=""/>
            <p:cNvSpPr/>
            <p:nvPr/>
          </p:nvSpPr>
          <p:spPr>
            <a:xfrm>
              <a:off x="9628304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 descr=""/>
            <p:cNvSpPr/>
            <p:nvPr/>
          </p:nvSpPr>
          <p:spPr>
            <a:xfrm>
              <a:off x="9616300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 descr=""/>
            <p:cNvSpPr/>
            <p:nvPr/>
          </p:nvSpPr>
          <p:spPr>
            <a:xfrm>
              <a:off x="9618649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 descr=""/>
            <p:cNvSpPr/>
            <p:nvPr/>
          </p:nvSpPr>
          <p:spPr>
            <a:xfrm>
              <a:off x="9616300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 descr=""/>
            <p:cNvSpPr/>
            <p:nvPr/>
          </p:nvSpPr>
          <p:spPr>
            <a:xfrm>
              <a:off x="9734506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 descr=""/>
            <p:cNvSpPr/>
            <p:nvPr/>
          </p:nvSpPr>
          <p:spPr>
            <a:xfrm>
              <a:off x="972249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 descr=""/>
            <p:cNvSpPr/>
            <p:nvPr/>
          </p:nvSpPr>
          <p:spPr>
            <a:xfrm>
              <a:off x="9724850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 descr=""/>
            <p:cNvSpPr/>
            <p:nvPr/>
          </p:nvSpPr>
          <p:spPr>
            <a:xfrm>
              <a:off x="972249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 descr=""/>
            <p:cNvSpPr/>
            <p:nvPr/>
          </p:nvSpPr>
          <p:spPr>
            <a:xfrm>
              <a:off x="9840708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 descr=""/>
            <p:cNvSpPr/>
            <p:nvPr/>
          </p:nvSpPr>
          <p:spPr>
            <a:xfrm>
              <a:off x="9828708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 descr=""/>
            <p:cNvSpPr/>
            <p:nvPr/>
          </p:nvSpPr>
          <p:spPr>
            <a:xfrm>
              <a:off x="9831052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 descr=""/>
            <p:cNvSpPr/>
            <p:nvPr/>
          </p:nvSpPr>
          <p:spPr>
            <a:xfrm>
              <a:off x="9828708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 descr=""/>
            <p:cNvSpPr/>
            <p:nvPr/>
          </p:nvSpPr>
          <p:spPr>
            <a:xfrm>
              <a:off x="9946909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 descr=""/>
            <p:cNvSpPr/>
            <p:nvPr/>
          </p:nvSpPr>
          <p:spPr>
            <a:xfrm>
              <a:off x="9934905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 descr=""/>
            <p:cNvSpPr/>
            <p:nvPr/>
          </p:nvSpPr>
          <p:spPr>
            <a:xfrm>
              <a:off x="9937254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 descr=""/>
            <p:cNvSpPr/>
            <p:nvPr/>
          </p:nvSpPr>
          <p:spPr>
            <a:xfrm>
              <a:off x="9934905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 descr=""/>
            <p:cNvSpPr/>
            <p:nvPr/>
          </p:nvSpPr>
          <p:spPr>
            <a:xfrm>
              <a:off x="10053111" y="4505100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 descr=""/>
            <p:cNvSpPr/>
            <p:nvPr/>
          </p:nvSpPr>
          <p:spPr>
            <a:xfrm>
              <a:off x="10041102" y="450275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 descr=""/>
            <p:cNvSpPr/>
            <p:nvPr/>
          </p:nvSpPr>
          <p:spPr>
            <a:xfrm>
              <a:off x="10043457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 descr=""/>
            <p:cNvSpPr/>
            <p:nvPr/>
          </p:nvSpPr>
          <p:spPr>
            <a:xfrm>
              <a:off x="10041102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 descr=""/>
            <p:cNvSpPr/>
            <p:nvPr/>
          </p:nvSpPr>
          <p:spPr>
            <a:xfrm>
              <a:off x="10149658" y="450992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 descr=""/>
            <p:cNvSpPr/>
            <p:nvPr/>
          </p:nvSpPr>
          <p:spPr>
            <a:xfrm>
              <a:off x="10147313" y="4502772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 descr=""/>
            <p:cNvSpPr/>
            <p:nvPr/>
          </p:nvSpPr>
          <p:spPr>
            <a:xfrm>
              <a:off x="6446512" y="4611301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 descr=""/>
            <p:cNvSpPr/>
            <p:nvPr/>
          </p:nvSpPr>
          <p:spPr>
            <a:xfrm>
              <a:off x="6434937" y="460896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2" name="object 4572" descr=""/>
            <p:cNvSpPr/>
            <p:nvPr/>
          </p:nvSpPr>
          <p:spPr>
            <a:xfrm>
              <a:off x="6548456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3" name="object 4573" descr=""/>
            <p:cNvSpPr/>
            <p:nvPr/>
          </p:nvSpPr>
          <p:spPr>
            <a:xfrm>
              <a:off x="6536449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 descr=""/>
            <p:cNvSpPr/>
            <p:nvPr/>
          </p:nvSpPr>
          <p:spPr>
            <a:xfrm>
              <a:off x="6538802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5" name="object 4575" descr=""/>
            <p:cNvSpPr/>
            <p:nvPr/>
          </p:nvSpPr>
          <p:spPr>
            <a:xfrm>
              <a:off x="6536449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6" name="object 4576" descr=""/>
            <p:cNvSpPr/>
            <p:nvPr/>
          </p:nvSpPr>
          <p:spPr>
            <a:xfrm>
              <a:off x="6654657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 descr=""/>
            <p:cNvSpPr/>
            <p:nvPr/>
          </p:nvSpPr>
          <p:spPr>
            <a:xfrm>
              <a:off x="6642659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 descr=""/>
            <p:cNvSpPr/>
            <p:nvPr/>
          </p:nvSpPr>
          <p:spPr>
            <a:xfrm>
              <a:off x="6645003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 descr=""/>
            <p:cNvSpPr/>
            <p:nvPr/>
          </p:nvSpPr>
          <p:spPr>
            <a:xfrm>
              <a:off x="6642659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 descr=""/>
            <p:cNvSpPr/>
            <p:nvPr/>
          </p:nvSpPr>
          <p:spPr>
            <a:xfrm>
              <a:off x="6760859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 descr=""/>
            <p:cNvSpPr/>
            <p:nvPr/>
          </p:nvSpPr>
          <p:spPr>
            <a:xfrm>
              <a:off x="6748856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 descr=""/>
            <p:cNvSpPr/>
            <p:nvPr/>
          </p:nvSpPr>
          <p:spPr>
            <a:xfrm>
              <a:off x="6751204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 descr=""/>
            <p:cNvSpPr/>
            <p:nvPr/>
          </p:nvSpPr>
          <p:spPr>
            <a:xfrm>
              <a:off x="6748856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 descr=""/>
            <p:cNvSpPr/>
            <p:nvPr/>
          </p:nvSpPr>
          <p:spPr>
            <a:xfrm>
              <a:off x="6867061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 descr=""/>
            <p:cNvSpPr/>
            <p:nvPr/>
          </p:nvSpPr>
          <p:spPr>
            <a:xfrm>
              <a:off x="6855054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 descr=""/>
            <p:cNvSpPr/>
            <p:nvPr/>
          </p:nvSpPr>
          <p:spPr>
            <a:xfrm>
              <a:off x="6857405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 descr=""/>
            <p:cNvSpPr/>
            <p:nvPr/>
          </p:nvSpPr>
          <p:spPr>
            <a:xfrm>
              <a:off x="6855054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 descr=""/>
            <p:cNvSpPr/>
            <p:nvPr/>
          </p:nvSpPr>
          <p:spPr>
            <a:xfrm>
              <a:off x="6973262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 descr=""/>
            <p:cNvSpPr/>
            <p:nvPr/>
          </p:nvSpPr>
          <p:spPr>
            <a:xfrm>
              <a:off x="6961264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 descr=""/>
            <p:cNvSpPr/>
            <p:nvPr/>
          </p:nvSpPr>
          <p:spPr>
            <a:xfrm>
              <a:off x="6963608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 descr=""/>
            <p:cNvSpPr/>
            <p:nvPr/>
          </p:nvSpPr>
          <p:spPr>
            <a:xfrm>
              <a:off x="6961264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 descr=""/>
            <p:cNvSpPr/>
            <p:nvPr/>
          </p:nvSpPr>
          <p:spPr>
            <a:xfrm>
              <a:off x="7079465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 descr=""/>
            <p:cNvSpPr/>
            <p:nvPr/>
          </p:nvSpPr>
          <p:spPr>
            <a:xfrm>
              <a:off x="7067461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 descr=""/>
            <p:cNvSpPr/>
            <p:nvPr/>
          </p:nvSpPr>
          <p:spPr>
            <a:xfrm>
              <a:off x="7069809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 descr=""/>
            <p:cNvSpPr/>
            <p:nvPr/>
          </p:nvSpPr>
          <p:spPr>
            <a:xfrm>
              <a:off x="7067461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 descr=""/>
            <p:cNvSpPr/>
            <p:nvPr/>
          </p:nvSpPr>
          <p:spPr>
            <a:xfrm>
              <a:off x="7185666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 descr=""/>
            <p:cNvSpPr/>
            <p:nvPr/>
          </p:nvSpPr>
          <p:spPr>
            <a:xfrm>
              <a:off x="717365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 descr=""/>
            <p:cNvSpPr/>
            <p:nvPr/>
          </p:nvSpPr>
          <p:spPr>
            <a:xfrm>
              <a:off x="7176011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 descr=""/>
            <p:cNvSpPr/>
            <p:nvPr/>
          </p:nvSpPr>
          <p:spPr>
            <a:xfrm>
              <a:off x="717365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 descr=""/>
            <p:cNvSpPr/>
            <p:nvPr/>
          </p:nvSpPr>
          <p:spPr>
            <a:xfrm>
              <a:off x="7291867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 descr=""/>
            <p:cNvSpPr/>
            <p:nvPr/>
          </p:nvSpPr>
          <p:spPr>
            <a:xfrm>
              <a:off x="7279869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 descr=""/>
            <p:cNvSpPr/>
            <p:nvPr/>
          </p:nvSpPr>
          <p:spPr>
            <a:xfrm>
              <a:off x="7282213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 descr=""/>
            <p:cNvSpPr/>
            <p:nvPr/>
          </p:nvSpPr>
          <p:spPr>
            <a:xfrm>
              <a:off x="7279869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 descr=""/>
            <p:cNvSpPr/>
            <p:nvPr/>
          </p:nvSpPr>
          <p:spPr>
            <a:xfrm>
              <a:off x="7398068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 descr=""/>
            <p:cNvSpPr/>
            <p:nvPr/>
          </p:nvSpPr>
          <p:spPr>
            <a:xfrm>
              <a:off x="7386066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 descr=""/>
            <p:cNvSpPr/>
            <p:nvPr/>
          </p:nvSpPr>
          <p:spPr>
            <a:xfrm>
              <a:off x="7388415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 descr=""/>
            <p:cNvSpPr/>
            <p:nvPr/>
          </p:nvSpPr>
          <p:spPr>
            <a:xfrm>
              <a:off x="7386066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 descr=""/>
            <p:cNvSpPr/>
            <p:nvPr/>
          </p:nvSpPr>
          <p:spPr>
            <a:xfrm>
              <a:off x="7504271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 descr=""/>
            <p:cNvSpPr/>
            <p:nvPr/>
          </p:nvSpPr>
          <p:spPr>
            <a:xfrm>
              <a:off x="749226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 descr=""/>
            <p:cNvSpPr/>
            <p:nvPr/>
          </p:nvSpPr>
          <p:spPr>
            <a:xfrm>
              <a:off x="7494616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 descr=""/>
            <p:cNvSpPr/>
            <p:nvPr/>
          </p:nvSpPr>
          <p:spPr>
            <a:xfrm>
              <a:off x="749226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 descr=""/>
            <p:cNvSpPr/>
            <p:nvPr/>
          </p:nvSpPr>
          <p:spPr>
            <a:xfrm>
              <a:off x="7610472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 descr=""/>
            <p:cNvSpPr/>
            <p:nvPr/>
          </p:nvSpPr>
          <p:spPr>
            <a:xfrm>
              <a:off x="759847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 descr=""/>
            <p:cNvSpPr/>
            <p:nvPr/>
          </p:nvSpPr>
          <p:spPr>
            <a:xfrm>
              <a:off x="7600818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 descr=""/>
            <p:cNvSpPr/>
            <p:nvPr/>
          </p:nvSpPr>
          <p:spPr>
            <a:xfrm>
              <a:off x="759847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 descr=""/>
            <p:cNvSpPr/>
            <p:nvPr/>
          </p:nvSpPr>
          <p:spPr>
            <a:xfrm>
              <a:off x="7716675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 descr=""/>
            <p:cNvSpPr/>
            <p:nvPr/>
          </p:nvSpPr>
          <p:spPr>
            <a:xfrm>
              <a:off x="7704671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 descr=""/>
            <p:cNvSpPr/>
            <p:nvPr/>
          </p:nvSpPr>
          <p:spPr>
            <a:xfrm>
              <a:off x="7707019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 descr=""/>
            <p:cNvSpPr/>
            <p:nvPr/>
          </p:nvSpPr>
          <p:spPr>
            <a:xfrm>
              <a:off x="7704671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 descr=""/>
            <p:cNvSpPr/>
            <p:nvPr/>
          </p:nvSpPr>
          <p:spPr>
            <a:xfrm>
              <a:off x="7822876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 descr=""/>
            <p:cNvSpPr/>
            <p:nvPr/>
          </p:nvSpPr>
          <p:spPr>
            <a:xfrm>
              <a:off x="781086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 descr=""/>
            <p:cNvSpPr/>
            <p:nvPr/>
          </p:nvSpPr>
          <p:spPr>
            <a:xfrm>
              <a:off x="7813221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 descr=""/>
            <p:cNvSpPr/>
            <p:nvPr/>
          </p:nvSpPr>
          <p:spPr>
            <a:xfrm>
              <a:off x="781086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 descr=""/>
            <p:cNvSpPr/>
            <p:nvPr/>
          </p:nvSpPr>
          <p:spPr>
            <a:xfrm>
              <a:off x="7929078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 descr=""/>
            <p:cNvSpPr/>
            <p:nvPr/>
          </p:nvSpPr>
          <p:spPr>
            <a:xfrm>
              <a:off x="791707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 descr=""/>
            <p:cNvSpPr/>
            <p:nvPr/>
          </p:nvSpPr>
          <p:spPr>
            <a:xfrm>
              <a:off x="7919422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 descr=""/>
            <p:cNvSpPr/>
            <p:nvPr/>
          </p:nvSpPr>
          <p:spPr>
            <a:xfrm>
              <a:off x="791707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 descr=""/>
            <p:cNvSpPr/>
            <p:nvPr/>
          </p:nvSpPr>
          <p:spPr>
            <a:xfrm>
              <a:off x="8035279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 descr=""/>
            <p:cNvSpPr/>
            <p:nvPr/>
          </p:nvSpPr>
          <p:spPr>
            <a:xfrm>
              <a:off x="8023276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 descr=""/>
            <p:cNvSpPr/>
            <p:nvPr/>
          </p:nvSpPr>
          <p:spPr>
            <a:xfrm>
              <a:off x="8025625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 descr=""/>
            <p:cNvSpPr/>
            <p:nvPr/>
          </p:nvSpPr>
          <p:spPr>
            <a:xfrm>
              <a:off x="8023276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 descr=""/>
            <p:cNvSpPr/>
            <p:nvPr/>
          </p:nvSpPr>
          <p:spPr>
            <a:xfrm>
              <a:off x="8141481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 descr=""/>
            <p:cNvSpPr/>
            <p:nvPr/>
          </p:nvSpPr>
          <p:spPr>
            <a:xfrm>
              <a:off x="812947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 descr=""/>
            <p:cNvSpPr/>
            <p:nvPr/>
          </p:nvSpPr>
          <p:spPr>
            <a:xfrm>
              <a:off x="8131826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 descr=""/>
            <p:cNvSpPr/>
            <p:nvPr/>
          </p:nvSpPr>
          <p:spPr>
            <a:xfrm>
              <a:off x="812947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 descr=""/>
            <p:cNvSpPr/>
            <p:nvPr/>
          </p:nvSpPr>
          <p:spPr>
            <a:xfrm>
              <a:off x="8247682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 descr=""/>
            <p:cNvSpPr/>
            <p:nvPr/>
          </p:nvSpPr>
          <p:spPr>
            <a:xfrm>
              <a:off x="823568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 descr=""/>
            <p:cNvSpPr/>
            <p:nvPr/>
          </p:nvSpPr>
          <p:spPr>
            <a:xfrm>
              <a:off x="8238027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 descr=""/>
            <p:cNvSpPr/>
            <p:nvPr/>
          </p:nvSpPr>
          <p:spPr>
            <a:xfrm>
              <a:off x="823568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 descr=""/>
            <p:cNvSpPr/>
            <p:nvPr/>
          </p:nvSpPr>
          <p:spPr>
            <a:xfrm>
              <a:off x="8353884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 descr=""/>
            <p:cNvSpPr/>
            <p:nvPr/>
          </p:nvSpPr>
          <p:spPr>
            <a:xfrm>
              <a:off x="8341881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 descr=""/>
            <p:cNvSpPr/>
            <p:nvPr/>
          </p:nvSpPr>
          <p:spPr>
            <a:xfrm>
              <a:off x="8344230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 descr=""/>
            <p:cNvSpPr/>
            <p:nvPr/>
          </p:nvSpPr>
          <p:spPr>
            <a:xfrm>
              <a:off x="8341881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 descr=""/>
            <p:cNvSpPr/>
            <p:nvPr/>
          </p:nvSpPr>
          <p:spPr>
            <a:xfrm>
              <a:off x="8460086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 descr=""/>
            <p:cNvSpPr/>
            <p:nvPr/>
          </p:nvSpPr>
          <p:spPr>
            <a:xfrm>
              <a:off x="844807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 descr=""/>
            <p:cNvSpPr/>
            <p:nvPr/>
          </p:nvSpPr>
          <p:spPr>
            <a:xfrm>
              <a:off x="8450431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 descr=""/>
            <p:cNvSpPr/>
            <p:nvPr/>
          </p:nvSpPr>
          <p:spPr>
            <a:xfrm>
              <a:off x="844807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 descr=""/>
            <p:cNvSpPr/>
            <p:nvPr/>
          </p:nvSpPr>
          <p:spPr>
            <a:xfrm>
              <a:off x="8566288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 descr=""/>
            <p:cNvSpPr/>
            <p:nvPr/>
          </p:nvSpPr>
          <p:spPr>
            <a:xfrm>
              <a:off x="855428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 descr=""/>
            <p:cNvSpPr/>
            <p:nvPr/>
          </p:nvSpPr>
          <p:spPr>
            <a:xfrm>
              <a:off x="8556632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 descr=""/>
            <p:cNvSpPr/>
            <p:nvPr/>
          </p:nvSpPr>
          <p:spPr>
            <a:xfrm>
              <a:off x="855428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 descr=""/>
            <p:cNvSpPr/>
            <p:nvPr/>
          </p:nvSpPr>
          <p:spPr>
            <a:xfrm>
              <a:off x="8672489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 descr=""/>
            <p:cNvSpPr/>
            <p:nvPr/>
          </p:nvSpPr>
          <p:spPr>
            <a:xfrm>
              <a:off x="8660486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 descr=""/>
            <p:cNvSpPr/>
            <p:nvPr/>
          </p:nvSpPr>
          <p:spPr>
            <a:xfrm>
              <a:off x="8662835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 descr=""/>
            <p:cNvSpPr/>
            <p:nvPr/>
          </p:nvSpPr>
          <p:spPr>
            <a:xfrm>
              <a:off x="8660486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 descr=""/>
            <p:cNvSpPr/>
            <p:nvPr/>
          </p:nvSpPr>
          <p:spPr>
            <a:xfrm>
              <a:off x="8778690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 descr=""/>
            <p:cNvSpPr/>
            <p:nvPr/>
          </p:nvSpPr>
          <p:spPr>
            <a:xfrm>
              <a:off x="876668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 descr=""/>
            <p:cNvSpPr/>
            <p:nvPr/>
          </p:nvSpPr>
          <p:spPr>
            <a:xfrm>
              <a:off x="8769036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 descr=""/>
            <p:cNvSpPr/>
            <p:nvPr/>
          </p:nvSpPr>
          <p:spPr>
            <a:xfrm>
              <a:off x="876668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 descr=""/>
            <p:cNvSpPr/>
            <p:nvPr/>
          </p:nvSpPr>
          <p:spPr>
            <a:xfrm>
              <a:off x="8884892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 descr=""/>
            <p:cNvSpPr/>
            <p:nvPr/>
          </p:nvSpPr>
          <p:spPr>
            <a:xfrm>
              <a:off x="887289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 descr=""/>
            <p:cNvSpPr/>
            <p:nvPr/>
          </p:nvSpPr>
          <p:spPr>
            <a:xfrm>
              <a:off x="8875237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 descr=""/>
            <p:cNvSpPr/>
            <p:nvPr/>
          </p:nvSpPr>
          <p:spPr>
            <a:xfrm>
              <a:off x="887289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 descr=""/>
            <p:cNvSpPr/>
            <p:nvPr/>
          </p:nvSpPr>
          <p:spPr>
            <a:xfrm>
              <a:off x="8991094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 descr=""/>
            <p:cNvSpPr/>
            <p:nvPr/>
          </p:nvSpPr>
          <p:spPr>
            <a:xfrm>
              <a:off x="8979091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 descr=""/>
            <p:cNvSpPr/>
            <p:nvPr/>
          </p:nvSpPr>
          <p:spPr>
            <a:xfrm>
              <a:off x="8981440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 descr=""/>
            <p:cNvSpPr/>
            <p:nvPr/>
          </p:nvSpPr>
          <p:spPr>
            <a:xfrm>
              <a:off x="8979091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 descr=""/>
            <p:cNvSpPr/>
            <p:nvPr/>
          </p:nvSpPr>
          <p:spPr>
            <a:xfrm>
              <a:off x="9097295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 descr=""/>
            <p:cNvSpPr/>
            <p:nvPr/>
          </p:nvSpPr>
          <p:spPr>
            <a:xfrm>
              <a:off x="908528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 descr=""/>
            <p:cNvSpPr/>
            <p:nvPr/>
          </p:nvSpPr>
          <p:spPr>
            <a:xfrm>
              <a:off x="9087641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 descr=""/>
            <p:cNvSpPr/>
            <p:nvPr/>
          </p:nvSpPr>
          <p:spPr>
            <a:xfrm>
              <a:off x="908528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 descr=""/>
            <p:cNvSpPr/>
            <p:nvPr/>
          </p:nvSpPr>
          <p:spPr>
            <a:xfrm>
              <a:off x="9203498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 descr=""/>
            <p:cNvSpPr/>
            <p:nvPr/>
          </p:nvSpPr>
          <p:spPr>
            <a:xfrm>
              <a:off x="919149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 descr=""/>
            <p:cNvSpPr/>
            <p:nvPr/>
          </p:nvSpPr>
          <p:spPr>
            <a:xfrm>
              <a:off x="9193843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 descr=""/>
            <p:cNvSpPr/>
            <p:nvPr/>
          </p:nvSpPr>
          <p:spPr>
            <a:xfrm>
              <a:off x="919149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 descr=""/>
            <p:cNvSpPr/>
            <p:nvPr/>
          </p:nvSpPr>
          <p:spPr>
            <a:xfrm>
              <a:off x="9309699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 descr=""/>
            <p:cNvSpPr/>
            <p:nvPr/>
          </p:nvSpPr>
          <p:spPr>
            <a:xfrm>
              <a:off x="9297695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8" name="object 4678" descr=""/>
            <p:cNvSpPr/>
            <p:nvPr/>
          </p:nvSpPr>
          <p:spPr>
            <a:xfrm>
              <a:off x="9300044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9" name="object 4679" descr=""/>
            <p:cNvSpPr/>
            <p:nvPr/>
          </p:nvSpPr>
          <p:spPr>
            <a:xfrm>
              <a:off x="9297695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0" name="object 4680" descr=""/>
            <p:cNvSpPr/>
            <p:nvPr/>
          </p:nvSpPr>
          <p:spPr>
            <a:xfrm>
              <a:off x="9415900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 descr=""/>
            <p:cNvSpPr/>
            <p:nvPr/>
          </p:nvSpPr>
          <p:spPr>
            <a:xfrm>
              <a:off x="940389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 descr=""/>
            <p:cNvSpPr/>
            <p:nvPr/>
          </p:nvSpPr>
          <p:spPr>
            <a:xfrm>
              <a:off x="9406246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 descr=""/>
            <p:cNvSpPr/>
            <p:nvPr/>
          </p:nvSpPr>
          <p:spPr>
            <a:xfrm>
              <a:off x="940389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 descr=""/>
            <p:cNvSpPr/>
            <p:nvPr/>
          </p:nvSpPr>
          <p:spPr>
            <a:xfrm>
              <a:off x="9522103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5" name="object 4685" descr=""/>
            <p:cNvSpPr/>
            <p:nvPr/>
          </p:nvSpPr>
          <p:spPr>
            <a:xfrm>
              <a:off x="9510103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6" name="object 4686" descr=""/>
            <p:cNvSpPr/>
            <p:nvPr/>
          </p:nvSpPr>
          <p:spPr>
            <a:xfrm>
              <a:off x="9512448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 descr=""/>
            <p:cNvSpPr/>
            <p:nvPr/>
          </p:nvSpPr>
          <p:spPr>
            <a:xfrm>
              <a:off x="951010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 descr=""/>
            <p:cNvSpPr/>
            <p:nvPr/>
          </p:nvSpPr>
          <p:spPr>
            <a:xfrm>
              <a:off x="9628304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 descr=""/>
            <p:cNvSpPr/>
            <p:nvPr/>
          </p:nvSpPr>
          <p:spPr>
            <a:xfrm>
              <a:off x="9616300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0" name="object 4690" descr=""/>
            <p:cNvSpPr/>
            <p:nvPr/>
          </p:nvSpPr>
          <p:spPr>
            <a:xfrm>
              <a:off x="9618649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1" name="object 4691" descr=""/>
            <p:cNvSpPr/>
            <p:nvPr/>
          </p:nvSpPr>
          <p:spPr>
            <a:xfrm>
              <a:off x="9616300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2" name="object 4692" descr=""/>
            <p:cNvSpPr/>
            <p:nvPr/>
          </p:nvSpPr>
          <p:spPr>
            <a:xfrm>
              <a:off x="9734506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3" name="object 4693" descr=""/>
            <p:cNvSpPr/>
            <p:nvPr/>
          </p:nvSpPr>
          <p:spPr>
            <a:xfrm>
              <a:off x="972249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4" name="object 4694" descr=""/>
            <p:cNvSpPr/>
            <p:nvPr/>
          </p:nvSpPr>
          <p:spPr>
            <a:xfrm>
              <a:off x="9724850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5" name="object 4695" descr=""/>
            <p:cNvSpPr/>
            <p:nvPr/>
          </p:nvSpPr>
          <p:spPr>
            <a:xfrm>
              <a:off x="972249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6" name="object 4696" descr=""/>
            <p:cNvSpPr/>
            <p:nvPr/>
          </p:nvSpPr>
          <p:spPr>
            <a:xfrm>
              <a:off x="9840708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7" name="object 4697" descr=""/>
            <p:cNvSpPr/>
            <p:nvPr/>
          </p:nvSpPr>
          <p:spPr>
            <a:xfrm>
              <a:off x="9828708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8" name="object 4698" descr=""/>
            <p:cNvSpPr/>
            <p:nvPr/>
          </p:nvSpPr>
          <p:spPr>
            <a:xfrm>
              <a:off x="9831052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9" name="object 4699" descr=""/>
            <p:cNvSpPr/>
            <p:nvPr/>
          </p:nvSpPr>
          <p:spPr>
            <a:xfrm>
              <a:off x="9828708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0" name="object 4700" descr=""/>
            <p:cNvSpPr/>
            <p:nvPr/>
          </p:nvSpPr>
          <p:spPr>
            <a:xfrm>
              <a:off x="9946909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1" name="object 4701" descr=""/>
            <p:cNvSpPr/>
            <p:nvPr/>
          </p:nvSpPr>
          <p:spPr>
            <a:xfrm>
              <a:off x="9934905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2" name="object 4702" descr=""/>
            <p:cNvSpPr/>
            <p:nvPr/>
          </p:nvSpPr>
          <p:spPr>
            <a:xfrm>
              <a:off x="9937254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3" name="object 4703" descr=""/>
            <p:cNvSpPr/>
            <p:nvPr/>
          </p:nvSpPr>
          <p:spPr>
            <a:xfrm>
              <a:off x="9934905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4" name="object 4704" descr=""/>
            <p:cNvSpPr/>
            <p:nvPr/>
          </p:nvSpPr>
          <p:spPr>
            <a:xfrm>
              <a:off x="10053111" y="461130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5" name="object 4705" descr=""/>
            <p:cNvSpPr/>
            <p:nvPr/>
          </p:nvSpPr>
          <p:spPr>
            <a:xfrm>
              <a:off x="10041102" y="4608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6" name="object 4706" descr=""/>
            <p:cNvSpPr/>
            <p:nvPr/>
          </p:nvSpPr>
          <p:spPr>
            <a:xfrm>
              <a:off x="10043457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7" name="object 4707" descr=""/>
            <p:cNvSpPr/>
            <p:nvPr/>
          </p:nvSpPr>
          <p:spPr>
            <a:xfrm>
              <a:off x="10041102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8" name="object 4708" descr=""/>
            <p:cNvSpPr/>
            <p:nvPr/>
          </p:nvSpPr>
          <p:spPr>
            <a:xfrm>
              <a:off x="10149658" y="461612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9" name="object 4709" descr=""/>
            <p:cNvSpPr/>
            <p:nvPr/>
          </p:nvSpPr>
          <p:spPr>
            <a:xfrm>
              <a:off x="10147313" y="460896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0" name="object 4710" descr=""/>
            <p:cNvSpPr/>
            <p:nvPr/>
          </p:nvSpPr>
          <p:spPr>
            <a:xfrm>
              <a:off x="6446512" y="471750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1" name="object 4711" descr=""/>
            <p:cNvSpPr/>
            <p:nvPr/>
          </p:nvSpPr>
          <p:spPr>
            <a:xfrm>
              <a:off x="6434937" y="4715166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2" name="object 4712" descr=""/>
            <p:cNvSpPr/>
            <p:nvPr/>
          </p:nvSpPr>
          <p:spPr>
            <a:xfrm>
              <a:off x="6548456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3" name="object 4713" descr=""/>
            <p:cNvSpPr/>
            <p:nvPr/>
          </p:nvSpPr>
          <p:spPr>
            <a:xfrm>
              <a:off x="6536449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4" name="object 4714" descr=""/>
            <p:cNvSpPr/>
            <p:nvPr/>
          </p:nvSpPr>
          <p:spPr>
            <a:xfrm>
              <a:off x="6538802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5" name="object 4715" descr=""/>
            <p:cNvSpPr/>
            <p:nvPr/>
          </p:nvSpPr>
          <p:spPr>
            <a:xfrm>
              <a:off x="6536449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6" name="object 4716" descr=""/>
            <p:cNvSpPr/>
            <p:nvPr/>
          </p:nvSpPr>
          <p:spPr>
            <a:xfrm>
              <a:off x="6654657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7" name="object 4717" descr=""/>
            <p:cNvSpPr/>
            <p:nvPr/>
          </p:nvSpPr>
          <p:spPr>
            <a:xfrm>
              <a:off x="6642659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8" name="object 4718" descr=""/>
            <p:cNvSpPr/>
            <p:nvPr/>
          </p:nvSpPr>
          <p:spPr>
            <a:xfrm>
              <a:off x="6645003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9" name="object 4719" descr=""/>
            <p:cNvSpPr/>
            <p:nvPr/>
          </p:nvSpPr>
          <p:spPr>
            <a:xfrm>
              <a:off x="6642659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0" name="object 4720" descr=""/>
            <p:cNvSpPr/>
            <p:nvPr/>
          </p:nvSpPr>
          <p:spPr>
            <a:xfrm>
              <a:off x="6760859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1" name="object 4721" descr=""/>
            <p:cNvSpPr/>
            <p:nvPr/>
          </p:nvSpPr>
          <p:spPr>
            <a:xfrm>
              <a:off x="6748856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2" name="object 4722" descr=""/>
            <p:cNvSpPr/>
            <p:nvPr/>
          </p:nvSpPr>
          <p:spPr>
            <a:xfrm>
              <a:off x="6751204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3" name="object 4723" descr=""/>
            <p:cNvSpPr/>
            <p:nvPr/>
          </p:nvSpPr>
          <p:spPr>
            <a:xfrm>
              <a:off x="6748856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4" name="object 4724" descr=""/>
            <p:cNvSpPr/>
            <p:nvPr/>
          </p:nvSpPr>
          <p:spPr>
            <a:xfrm>
              <a:off x="6867061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5" name="object 4725" descr=""/>
            <p:cNvSpPr/>
            <p:nvPr/>
          </p:nvSpPr>
          <p:spPr>
            <a:xfrm>
              <a:off x="6855054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6" name="object 4726" descr=""/>
            <p:cNvSpPr/>
            <p:nvPr/>
          </p:nvSpPr>
          <p:spPr>
            <a:xfrm>
              <a:off x="6857405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7" name="object 4727" descr=""/>
            <p:cNvSpPr/>
            <p:nvPr/>
          </p:nvSpPr>
          <p:spPr>
            <a:xfrm>
              <a:off x="6855054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8" name="object 4728" descr=""/>
            <p:cNvSpPr/>
            <p:nvPr/>
          </p:nvSpPr>
          <p:spPr>
            <a:xfrm>
              <a:off x="6973262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9" name="object 4729" descr=""/>
            <p:cNvSpPr/>
            <p:nvPr/>
          </p:nvSpPr>
          <p:spPr>
            <a:xfrm>
              <a:off x="6961264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0" name="object 4730" descr=""/>
            <p:cNvSpPr/>
            <p:nvPr/>
          </p:nvSpPr>
          <p:spPr>
            <a:xfrm>
              <a:off x="6963608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1" name="object 4731" descr=""/>
            <p:cNvSpPr/>
            <p:nvPr/>
          </p:nvSpPr>
          <p:spPr>
            <a:xfrm>
              <a:off x="6961264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2" name="object 4732" descr=""/>
            <p:cNvSpPr/>
            <p:nvPr/>
          </p:nvSpPr>
          <p:spPr>
            <a:xfrm>
              <a:off x="7079465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3" name="object 4733" descr=""/>
            <p:cNvSpPr/>
            <p:nvPr/>
          </p:nvSpPr>
          <p:spPr>
            <a:xfrm>
              <a:off x="7067461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4" name="object 4734" descr=""/>
            <p:cNvSpPr/>
            <p:nvPr/>
          </p:nvSpPr>
          <p:spPr>
            <a:xfrm>
              <a:off x="7069809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5" name="object 4735" descr=""/>
            <p:cNvSpPr/>
            <p:nvPr/>
          </p:nvSpPr>
          <p:spPr>
            <a:xfrm>
              <a:off x="7067461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6" name="object 4736" descr=""/>
            <p:cNvSpPr/>
            <p:nvPr/>
          </p:nvSpPr>
          <p:spPr>
            <a:xfrm>
              <a:off x="7185666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7" name="object 4737" descr=""/>
            <p:cNvSpPr/>
            <p:nvPr/>
          </p:nvSpPr>
          <p:spPr>
            <a:xfrm>
              <a:off x="717365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8" name="object 4738" descr=""/>
            <p:cNvSpPr/>
            <p:nvPr/>
          </p:nvSpPr>
          <p:spPr>
            <a:xfrm>
              <a:off x="7176011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9" name="object 4739" descr=""/>
            <p:cNvSpPr/>
            <p:nvPr/>
          </p:nvSpPr>
          <p:spPr>
            <a:xfrm>
              <a:off x="717365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0" name="object 4740" descr=""/>
            <p:cNvSpPr/>
            <p:nvPr/>
          </p:nvSpPr>
          <p:spPr>
            <a:xfrm>
              <a:off x="7291867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1" name="object 4741" descr=""/>
            <p:cNvSpPr/>
            <p:nvPr/>
          </p:nvSpPr>
          <p:spPr>
            <a:xfrm>
              <a:off x="7279869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2" name="object 4742" descr=""/>
            <p:cNvSpPr/>
            <p:nvPr/>
          </p:nvSpPr>
          <p:spPr>
            <a:xfrm>
              <a:off x="7282213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3" name="object 4743" descr=""/>
            <p:cNvSpPr/>
            <p:nvPr/>
          </p:nvSpPr>
          <p:spPr>
            <a:xfrm>
              <a:off x="7279869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4" name="object 4744" descr=""/>
            <p:cNvSpPr/>
            <p:nvPr/>
          </p:nvSpPr>
          <p:spPr>
            <a:xfrm>
              <a:off x="7398068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5" name="object 4745" descr=""/>
            <p:cNvSpPr/>
            <p:nvPr/>
          </p:nvSpPr>
          <p:spPr>
            <a:xfrm>
              <a:off x="7386066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6" name="object 4746" descr=""/>
            <p:cNvSpPr/>
            <p:nvPr/>
          </p:nvSpPr>
          <p:spPr>
            <a:xfrm>
              <a:off x="7388415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7" name="object 4747" descr=""/>
            <p:cNvSpPr/>
            <p:nvPr/>
          </p:nvSpPr>
          <p:spPr>
            <a:xfrm>
              <a:off x="7386066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8" name="object 4748" descr=""/>
            <p:cNvSpPr/>
            <p:nvPr/>
          </p:nvSpPr>
          <p:spPr>
            <a:xfrm>
              <a:off x="7504271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9" name="object 4749" descr=""/>
            <p:cNvSpPr/>
            <p:nvPr/>
          </p:nvSpPr>
          <p:spPr>
            <a:xfrm>
              <a:off x="749226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0" name="object 4750" descr=""/>
            <p:cNvSpPr/>
            <p:nvPr/>
          </p:nvSpPr>
          <p:spPr>
            <a:xfrm>
              <a:off x="7494616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1" name="object 4751" descr=""/>
            <p:cNvSpPr/>
            <p:nvPr/>
          </p:nvSpPr>
          <p:spPr>
            <a:xfrm>
              <a:off x="749226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2" name="object 4752" descr=""/>
            <p:cNvSpPr/>
            <p:nvPr/>
          </p:nvSpPr>
          <p:spPr>
            <a:xfrm>
              <a:off x="7610472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3" name="object 4753" descr=""/>
            <p:cNvSpPr/>
            <p:nvPr/>
          </p:nvSpPr>
          <p:spPr>
            <a:xfrm>
              <a:off x="759847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4" name="object 4754" descr=""/>
            <p:cNvSpPr/>
            <p:nvPr/>
          </p:nvSpPr>
          <p:spPr>
            <a:xfrm>
              <a:off x="7600818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5" name="object 4755" descr=""/>
            <p:cNvSpPr/>
            <p:nvPr/>
          </p:nvSpPr>
          <p:spPr>
            <a:xfrm>
              <a:off x="759847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6" name="object 4756" descr=""/>
            <p:cNvSpPr/>
            <p:nvPr/>
          </p:nvSpPr>
          <p:spPr>
            <a:xfrm>
              <a:off x="7716675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7" name="object 4757" descr=""/>
            <p:cNvSpPr/>
            <p:nvPr/>
          </p:nvSpPr>
          <p:spPr>
            <a:xfrm>
              <a:off x="7704671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8" name="object 4758" descr=""/>
            <p:cNvSpPr/>
            <p:nvPr/>
          </p:nvSpPr>
          <p:spPr>
            <a:xfrm>
              <a:off x="7707019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9" name="object 4759" descr=""/>
            <p:cNvSpPr/>
            <p:nvPr/>
          </p:nvSpPr>
          <p:spPr>
            <a:xfrm>
              <a:off x="7704671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0" name="object 4760" descr=""/>
            <p:cNvSpPr/>
            <p:nvPr/>
          </p:nvSpPr>
          <p:spPr>
            <a:xfrm>
              <a:off x="7822876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1" name="object 4761" descr=""/>
            <p:cNvSpPr/>
            <p:nvPr/>
          </p:nvSpPr>
          <p:spPr>
            <a:xfrm>
              <a:off x="781086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2" name="object 4762" descr=""/>
            <p:cNvSpPr/>
            <p:nvPr/>
          </p:nvSpPr>
          <p:spPr>
            <a:xfrm>
              <a:off x="7813221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3" name="object 4763" descr=""/>
            <p:cNvSpPr/>
            <p:nvPr/>
          </p:nvSpPr>
          <p:spPr>
            <a:xfrm>
              <a:off x="781086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4" name="object 4764" descr=""/>
            <p:cNvSpPr/>
            <p:nvPr/>
          </p:nvSpPr>
          <p:spPr>
            <a:xfrm>
              <a:off x="7929078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5" name="object 4765" descr=""/>
            <p:cNvSpPr/>
            <p:nvPr/>
          </p:nvSpPr>
          <p:spPr>
            <a:xfrm>
              <a:off x="791707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6" name="object 4766" descr=""/>
            <p:cNvSpPr/>
            <p:nvPr/>
          </p:nvSpPr>
          <p:spPr>
            <a:xfrm>
              <a:off x="7919422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7" name="object 4767" descr=""/>
            <p:cNvSpPr/>
            <p:nvPr/>
          </p:nvSpPr>
          <p:spPr>
            <a:xfrm>
              <a:off x="791707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8" name="object 4768" descr=""/>
            <p:cNvSpPr/>
            <p:nvPr/>
          </p:nvSpPr>
          <p:spPr>
            <a:xfrm>
              <a:off x="8035279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9" name="object 4769" descr=""/>
            <p:cNvSpPr/>
            <p:nvPr/>
          </p:nvSpPr>
          <p:spPr>
            <a:xfrm>
              <a:off x="8023276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0" name="object 4770" descr=""/>
            <p:cNvSpPr/>
            <p:nvPr/>
          </p:nvSpPr>
          <p:spPr>
            <a:xfrm>
              <a:off x="8025625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1" name="object 4771" descr=""/>
            <p:cNvSpPr/>
            <p:nvPr/>
          </p:nvSpPr>
          <p:spPr>
            <a:xfrm>
              <a:off x="8023276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2" name="object 4772" descr=""/>
            <p:cNvSpPr/>
            <p:nvPr/>
          </p:nvSpPr>
          <p:spPr>
            <a:xfrm>
              <a:off x="8141481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3" name="object 4773" descr=""/>
            <p:cNvSpPr/>
            <p:nvPr/>
          </p:nvSpPr>
          <p:spPr>
            <a:xfrm>
              <a:off x="812947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4" name="object 4774" descr=""/>
            <p:cNvSpPr/>
            <p:nvPr/>
          </p:nvSpPr>
          <p:spPr>
            <a:xfrm>
              <a:off x="8131826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5" name="object 4775" descr=""/>
            <p:cNvSpPr/>
            <p:nvPr/>
          </p:nvSpPr>
          <p:spPr>
            <a:xfrm>
              <a:off x="812947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6" name="object 4776" descr=""/>
            <p:cNvSpPr/>
            <p:nvPr/>
          </p:nvSpPr>
          <p:spPr>
            <a:xfrm>
              <a:off x="8247682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7" name="object 4777" descr=""/>
            <p:cNvSpPr/>
            <p:nvPr/>
          </p:nvSpPr>
          <p:spPr>
            <a:xfrm>
              <a:off x="823568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8" name="object 4778" descr=""/>
            <p:cNvSpPr/>
            <p:nvPr/>
          </p:nvSpPr>
          <p:spPr>
            <a:xfrm>
              <a:off x="8238027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 descr=""/>
            <p:cNvSpPr/>
            <p:nvPr/>
          </p:nvSpPr>
          <p:spPr>
            <a:xfrm>
              <a:off x="823568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0" name="object 4780" descr=""/>
            <p:cNvSpPr/>
            <p:nvPr/>
          </p:nvSpPr>
          <p:spPr>
            <a:xfrm>
              <a:off x="8353884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1" name="object 4781" descr=""/>
            <p:cNvSpPr/>
            <p:nvPr/>
          </p:nvSpPr>
          <p:spPr>
            <a:xfrm>
              <a:off x="8341881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2" name="object 4782" descr=""/>
            <p:cNvSpPr/>
            <p:nvPr/>
          </p:nvSpPr>
          <p:spPr>
            <a:xfrm>
              <a:off x="8344230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3" name="object 4783" descr=""/>
            <p:cNvSpPr/>
            <p:nvPr/>
          </p:nvSpPr>
          <p:spPr>
            <a:xfrm>
              <a:off x="8341881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4" name="object 4784" descr=""/>
            <p:cNvSpPr/>
            <p:nvPr/>
          </p:nvSpPr>
          <p:spPr>
            <a:xfrm>
              <a:off x="8460086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 descr=""/>
            <p:cNvSpPr/>
            <p:nvPr/>
          </p:nvSpPr>
          <p:spPr>
            <a:xfrm>
              <a:off x="844807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6" name="object 4786" descr=""/>
            <p:cNvSpPr/>
            <p:nvPr/>
          </p:nvSpPr>
          <p:spPr>
            <a:xfrm>
              <a:off x="8450431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7" name="object 4787" descr=""/>
            <p:cNvSpPr/>
            <p:nvPr/>
          </p:nvSpPr>
          <p:spPr>
            <a:xfrm>
              <a:off x="844807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8" name="object 4788" descr=""/>
            <p:cNvSpPr/>
            <p:nvPr/>
          </p:nvSpPr>
          <p:spPr>
            <a:xfrm>
              <a:off x="8566288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9" name="object 4789" descr=""/>
            <p:cNvSpPr/>
            <p:nvPr/>
          </p:nvSpPr>
          <p:spPr>
            <a:xfrm>
              <a:off x="855428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0" name="object 4790" descr=""/>
            <p:cNvSpPr/>
            <p:nvPr/>
          </p:nvSpPr>
          <p:spPr>
            <a:xfrm>
              <a:off x="8556632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1" name="object 4791" descr=""/>
            <p:cNvSpPr/>
            <p:nvPr/>
          </p:nvSpPr>
          <p:spPr>
            <a:xfrm>
              <a:off x="855428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2" name="object 4792" descr=""/>
            <p:cNvSpPr/>
            <p:nvPr/>
          </p:nvSpPr>
          <p:spPr>
            <a:xfrm>
              <a:off x="8672489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3" name="object 4793" descr=""/>
            <p:cNvSpPr/>
            <p:nvPr/>
          </p:nvSpPr>
          <p:spPr>
            <a:xfrm>
              <a:off x="8660486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4" name="object 4794" descr=""/>
            <p:cNvSpPr/>
            <p:nvPr/>
          </p:nvSpPr>
          <p:spPr>
            <a:xfrm>
              <a:off x="8662835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5" name="object 4795" descr=""/>
            <p:cNvSpPr/>
            <p:nvPr/>
          </p:nvSpPr>
          <p:spPr>
            <a:xfrm>
              <a:off x="8660486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6" name="object 4796" descr=""/>
            <p:cNvSpPr/>
            <p:nvPr/>
          </p:nvSpPr>
          <p:spPr>
            <a:xfrm>
              <a:off x="8778690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 descr=""/>
            <p:cNvSpPr/>
            <p:nvPr/>
          </p:nvSpPr>
          <p:spPr>
            <a:xfrm>
              <a:off x="876668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8" name="object 4798" descr=""/>
            <p:cNvSpPr/>
            <p:nvPr/>
          </p:nvSpPr>
          <p:spPr>
            <a:xfrm>
              <a:off x="8769036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9" name="object 4799" descr=""/>
            <p:cNvSpPr/>
            <p:nvPr/>
          </p:nvSpPr>
          <p:spPr>
            <a:xfrm>
              <a:off x="876668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 descr=""/>
            <p:cNvSpPr/>
            <p:nvPr/>
          </p:nvSpPr>
          <p:spPr>
            <a:xfrm>
              <a:off x="8884892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1" name="object 4801" descr=""/>
            <p:cNvSpPr/>
            <p:nvPr/>
          </p:nvSpPr>
          <p:spPr>
            <a:xfrm>
              <a:off x="887289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2" name="object 4802" descr=""/>
            <p:cNvSpPr/>
            <p:nvPr/>
          </p:nvSpPr>
          <p:spPr>
            <a:xfrm>
              <a:off x="8875237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 descr=""/>
            <p:cNvSpPr/>
            <p:nvPr/>
          </p:nvSpPr>
          <p:spPr>
            <a:xfrm>
              <a:off x="887289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4" name="object 4804" descr=""/>
            <p:cNvSpPr/>
            <p:nvPr/>
          </p:nvSpPr>
          <p:spPr>
            <a:xfrm>
              <a:off x="8991094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5" name="object 4805" descr=""/>
            <p:cNvSpPr/>
            <p:nvPr/>
          </p:nvSpPr>
          <p:spPr>
            <a:xfrm>
              <a:off x="8979091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 descr=""/>
            <p:cNvSpPr/>
            <p:nvPr/>
          </p:nvSpPr>
          <p:spPr>
            <a:xfrm>
              <a:off x="8981440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7" name="object 4807" descr=""/>
            <p:cNvSpPr/>
            <p:nvPr/>
          </p:nvSpPr>
          <p:spPr>
            <a:xfrm>
              <a:off x="8979091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8" name="object 4808" descr=""/>
            <p:cNvSpPr/>
            <p:nvPr/>
          </p:nvSpPr>
          <p:spPr>
            <a:xfrm>
              <a:off x="9097295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 descr=""/>
            <p:cNvSpPr/>
            <p:nvPr/>
          </p:nvSpPr>
          <p:spPr>
            <a:xfrm>
              <a:off x="908528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0" name="object 4810" descr=""/>
            <p:cNvSpPr/>
            <p:nvPr/>
          </p:nvSpPr>
          <p:spPr>
            <a:xfrm>
              <a:off x="9087641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1" name="object 4811" descr=""/>
            <p:cNvSpPr/>
            <p:nvPr/>
          </p:nvSpPr>
          <p:spPr>
            <a:xfrm>
              <a:off x="908528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 descr=""/>
            <p:cNvSpPr/>
            <p:nvPr/>
          </p:nvSpPr>
          <p:spPr>
            <a:xfrm>
              <a:off x="9203498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3" name="object 4813" descr=""/>
            <p:cNvSpPr/>
            <p:nvPr/>
          </p:nvSpPr>
          <p:spPr>
            <a:xfrm>
              <a:off x="919149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4" name="object 4814" descr=""/>
            <p:cNvSpPr/>
            <p:nvPr/>
          </p:nvSpPr>
          <p:spPr>
            <a:xfrm>
              <a:off x="9193843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 descr=""/>
            <p:cNvSpPr/>
            <p:nvPr/>
          </p:nvSpPr>
          <p:spPr>
            <a:xfrm>
              <a:off x="919149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6" name="object 4816" descr=""/>
            <p:cNvSpPr/>
            <p:nvPr/>
          </p:nvSpPr>
          <p:spPr>
            <a:xfrm>
              <a:off x="9309699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7" name="object 4817" descr=""/>
            <p:cNvSpPr/>
            <p:nvPr/>
          </p:nvSpPr>
          <p:spPr>
            <a:xfrm>
              <a:off x="9297695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8" name="object 4818" descr=""/>
            <p:cNvSpPr/>
            <p:nvPr/>
          </p:nvSpPr>
          <p:spPr>
            <a:xfrm>
              <a:off x="9300044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9" name="object 4819" descr=""/>
            <p:cNvSpPr/>
            <p:nvPr/>
          </p:nvSpPr>
          <p:spPr>
            <a:xfrm>
              <a:off x="9297695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0" name="object 4820" descr=""/>
            <p:cNvSpPr/>
            <p:nvPr/>
          </p:nvSpPr>
          <p:spPr>
            <a:xfrm>
              <a:off x="9415900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 descr=""/>
            <p:cNvSpPr/>
            <p:nvPr/>
          </p:nvSpPr>
          <p:spPr>
            <a:xfrm>
              <a:off x="940389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2" name="object 4822" descr=""/>
            <p:cNvSpPr/>
            <p:nvPr/>
          </p:nvSpPr>
          <p:spPr>
            <a:xfrm>
              <a:off x="9406246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3" name="object 4823" descr=""/>
            <p:cNvSpPr/>
            <p:nvPr/>
          </p:nvSpPr>
          <p:spPr>
            <a:xfrm>
              <a:off x="940389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4" name="object 4824" descr=""/>
            <p:cNvSpPr/>
            <p:nvPr/>
          </p:nvSpPr>
          <p:spPr>
            <a:xfrm>
              <a:off x="9522103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5" name="object 4825" descr=""/>
            <p:cNvSpPr/>
            <p:nvPr/>
          </p:nvSpPr>
          <p:spPr>
            <a:xfrm>
              <a:off x="9510103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6" name="object 4826" descr=""/>
            <p:cNvSpPr/>
            <p:nvPr/>
          </p:nvSpPr>
          <p:spPr>
            <a:xfrm>
              <a:off x="9512448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 descr=""/>
            <p:cNvSpPr/>
            <p:nvPr/>
          </p:nvSpPr>
          <p:spPr>
            <a:xfrm>
              <a:off x="951010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8" name="object 4828" descr=""/>
            <p:cNvSpPr/>
            <p:nvPr/>
          </p:nvSpPr>
          <p:spPr>
            <a:xfrm>
              <a:off x="9628304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9" name="object 4829" descr=""/>
            <p:cNvSpPr/>
            <p:nvPr/>
          </p:nvSpPr>
          <p:spPr>
            <a:xfrm>
              <a:off x="9616300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0" name="object 4830" descr=""/>
            <p:cNvSpPr/>
            <p:nvPr/>
          </p:nvSpPr>
          <p:spPr>
            <a:xfrm>
              <a:off x="9618649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1" name="object 4831" descr=""/>
            <p:cNvSpPr/>
            <p:nvPr/>
          </p:nvSpPr>
          <p:spPr>
            <a:xfrm>
              <a:off x="9616300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2" name="object 4832" descr=""/>
            <p:cNvSpPr/>
            <p:nvPr/>
          </p:nvSpPr>
          <p:spPr>
            <a:xfrm>
              <a:off x="9734506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3" name="object 4833" descr=""/>
            <p:cNvSpPr/>
            <p:nvPr/>
          </p:nvSpPr>
          <p:spPr>
            <a:xfrm>
              <a:off x="972249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4" name="object 4834" descr=""/>
            <p:cNvSpPr/>
            <p:nvPr/>
          </p:nvSpPr>
          <p:spPr>
            <a:xfrm>
              <a:off x="9724850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5" name="object 4835" descr=""/>
            <p:cNvSpPr/>
            <p:nvPr/>
          </p:nvSpPr>
          <p:spPr>
            <a:xfrm>
              <a:off x="972249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 descr=""/>
            <p:cNvSpPr/>
            <p:nvPr/>
          </p:nvSpPr>
          <p:spPr>
            <a:xfrm>
              <a:off x="9840708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7" name="object 4837" descr=""/>
            <p:cNvSpPr/>
            <p:nvPr/>
          </p:nvSpPr>
          <p:spPr>
            <a:xfrm>
              <a:off x="9828708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8" name="object 4838" descr=""/>
            <p:cNvSpPr/>
            <p:nvPr/>
          </p:nvSpPr>
          <p:spPr>
            <a:xfrm>
              <a:off x="9831052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 descr=""/>
            <p:cNvSpPr/>
            <p:nvPr/>
          </p:nvSpPr>
          <p:spPr>
            <a:xfrm>
              <a:off x="9828708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0" name="object 4840" descr=""/>
            <p:cNvSpPr/>
            <p:nvPr/>
          </p:nvSpPr>
          <p:spPr>
            <a:xfrm>
              <a:off x="9946909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1" name="object 4841" descr=""/>
            <p:cNvSpPr/>
            <p:nvPr/>
          </p:nvSpPr>
          <p:spPr>
            <a:xfrm>
              <a:off x="9934905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 descr=""/>
            <p:cNvSpPr/>
            <p:nvPr/>
          </p:nvSpPr>
          <p:spPr>
            <a:xfrm>
              <a:off x="9937254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3" name="object 4843" descr=""/>
            <p:cNvSpPr/>
            <p:nvPr/>
          </p:nvSpPr>
          <p:spPr>
            <a:xfrm>
              <a:off x="9934905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4" name="object 4844" descr=""/>
            <p:cNvSpPr/>
            <p:nvPr/>
          </p:nvSpPr>
          <p:spPr>
            <a:xfrm>
              <a:off x="10053111" y="471750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 descr=""/>
            <p:cNvSpPr/>
            <p:nvPr/>
          </p:nvSpPr>
          <p:spPr>
            <a:xfrm>
              <a:off x="10041102" y="471516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6" name="object 4846" descr=""/>
            <p:cNvSpPr/>
            <p:nvPr/>
          </p:nvSpPr>
          <p:spPr>
            <a:xfrm>
              <a:off x="10043457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7" name="object 4847" descr=""/>
            <p:cNvSpPr/>
            <p:nvPr/>
          </p:nvSpPr>
          <p:spPr>
            <a:xfrm>
              <a:off x="10041102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8" name="object 4848" descr=""/>
            <p:cNvSpPr/>
            <p:nvPr/>
          </p:nvSpPr>
          <p:spPr>
            <a:xfrm>
              <a:off x="10149658" y="472233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9" name="object 4849" descr=""/>
            <p:cNvSpPr/>
            <p:nvPr/>
          </p:nvSpPr>
          <p:spPr>
            <a:xfrm>
              <a:off x="10147313" y="471516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0" name="object 4850" descr=""/>
            <p:cNvSpPr/>
            <p:nvPr/>
          </p:nvSpPr>
          <p:spPr>
            <a:xfrm>
              <a:off x="6446512" y="4823704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 descr=""/>
            <p:cNvSpPr/>
            <p:nvPr/>
          </p:nvSpPr>
          <p:spPr>
            <a:xfrm>
              <a:off x="6434937" y="482136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 descr=""/>
            <p:cNvSpPr/>
            <p:nvPr/>
          </p:nvSpPr>
          <p:spPr>
            <a:xfrm>
              <a:off x="6548456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3" name="object 4853" descr=""/>
            <p:cNvSpPr/>
            <p:nvPr/>
          </p:nvSpPr>
          <p:spPr>
            <a:xfrm>
              <a:off x="6536449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4" name="object 4854" descr=""/>
            <p:cNvSpPr/>
            <p:nvPr/>
          </p:nvSpPr>
          <p:spPr>
            <a:xfrm>
              <a:off x="6538802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5" name="object 4855" descr=""/>
            <p:cNvSpPr/>
            <p:nvPr/>
          </p:nvSpPr>
          <p:spPr>
            <a:xfrm>
              <a:off x="6536449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6" name="object 4856" descr=""/>
            <p:cNvSpPr/>
            <p:nvPr/>
          </p:nvSpPr>
          <p:spPr>
            <a:xfrm>
              <a:off x="6654657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7" name="object 4857" descr=""/>
            <p:cNvSpPr/>
            <p:nvPr/>
          </p:nvSpPr>
          <p:spPr>
            <a:xfrm>
              <a:off x="6642659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8" name="object 4858" descr=""/>
            <p:cNvSpPr/>
            <p:nvPr/>
          </p:nvSpPr>
          <p:spPr>
            <a:xfrm>
              <a:off x="6645003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9" name="object 4859" descr=""/>
            <p:cNvSpPr/>
            <p:nvPr/>
          </p:nvSpPr>
          <p:spPr>
            <a:xfrm>
              <a:off x="6642659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 descr=""/>
            <p:cNvSpPr/>
            <p:nvPr/>
          </p:nvSpPr>
          <p:spPr>
            <a:xfrm>
              <a:off x="6760859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1" name="object 4861" descr=""/>
            <p:cNvSpPr/>
            <p:nvPr/>
          </p:nvSpPr>
          <p:spPr>
            <a:xfrm>
              <a:off x="6748856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2" name="object 4862" descr=""/>
            <p:cNvSpPr/>
            <p:nvPr/>
          </p:nvSpPr>
          <p:spPr>
            <a:xfrm>
              <a:off x="6751204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3" name="object 4863" descr=""/>
            <p:cNvSpPr/>
            <p:nvPr/>
          </p:nvSpPr>
          <p:spPr>
            <a:xfrm>
              <a:off x="6748856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4" name="object 4864" descr=""/>
            <p:cNvSpPr/>
            <p:nvPr/>
          </p:nvSpPr>
          <p:spPr>
            <a:xfrm>
              <a:off x="6867061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5" name="object 4865" descr=""/>
            <p:cNvSpPr/>
            <p:nvPr/>
          </p:nvSpPr>
          <p:spPr>
            <a:xfrm>
              <a:off x="6855054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6" name="object 4866" descr=""/>
            <p:cNvSpPr/>
            <p:nvPr/>
          </p:nvSpPr>
          <p:spPr>
            <a:xfrm>
              <a:off x="6857405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7" name="object 4867" descr=""/>
            <p:cNvSpPr/>
            <p:nvPr/>
          </p:nvSpPr>
          <p:spPr>
            <a:xfrm>
              <a:off x="6855054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8" name="object 4868" descr=""/>
            <p:cNvSpPr/>
            <p:nvPr/>
          </p:nvSpPr>
          <p:spPr>
            <a:xfrm>
              <a:off x="6973262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 descr=""/>
            <p:cNvSpPr/>
            <p:nvPr/>
          </p:nvSpPr>
          <p:spPr>
            <a:xfrm>
              <a:off x="6961264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0" name="object 4870" descr=""/>
            <p:cNvSpPr/>
            <p:nvPr/>
          </p:nvSpPr>
          <p:spPr>
            <a:xfrm>
              <a:off x="6963608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1" name="object 4871" descr=""/>
            <p:cNvSpPr/>
            <p:nvPr/>
          </p:nvSpPr>
          <p:spPr>
            <a:xfrm>
              <a:off x="6961264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 descr=""/>
            <p:cNvSpPr/>
            <p:nvPr/>
          </p:nvSpPr>
          <p:spPr>
            <a:xfrm>
              <a:off x="7079465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3" name="object 4873" descr=""/>
            <p:cNvSpPr/>
            <p:nvPr/>
          </p:nvSpPr>
          <p:spPr>
            <a:xfrm>
              <a:off x="7067461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4" name="object 4874" descr=""/>
            <p:cNvSpPr/>
            <p:nvPr/>
          </p:nvSpPr>
          <p:spPr>
            <a:xfrm>
              <a:off x="7069809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5" name="object 4875" descr=""/>
            <p:cNvSpPr/>
            <p:nvPr/>
          </p:nvSpPr>
          <p:spPr>
            <a:xfrm>
              <a:off x="7067461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6" name="object 4876" descr=""/>
            <p:cNvSpPr/>
            <p:nvPr/>
          </p:nvSpPr>
          <p:spPr>
            <a:xfrm>
              <a:off x="7185666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7" name="object 4877" descr=""/>
            <p:cNvSpPr/>
            <p:nvPr/>
          </p:nvSpPr>
          <p:spPr>
            <a:xfrm>
              <a:off x="717365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 descr=""/>
            <p:cNvSpPr/>
            <p:nvPr/>
          </p:nvSpPr>
          <p:spPr>
            <a:xfrm>
              <a:off x="7176011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9" name="object 4879" descr=""/>
            <p:cNvSpPr/>
            <p:nvPr/>
          </p:nvSpPr>
          <p:spPr>
            <a:xfrm>
              <a:off x="717365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0" name="object 4880" descr=""/>
            <p:cNvSpPr/>
            <p:nvPr/>
          </p:nvSpPr>
          <p:spPr>
            <a:xfrm>
              <a:off x="7291867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1" name="object 4881" descr=""/>
            <p:cNvSpPr/>
            <p:nvPr/>
          </p:nvSpPr>
          <p:spPr>
            <a:xfrm>
              <a:off x="7279869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2" name="object 4882" descr=""/>
            <p:cNvSpPr/>
            <p:nvPr/>
          </p:nvSpPr>
          <p:spPr>
            <a:xfrm>
              <a:off x="7282213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3" name="object 4883" descr=""/>
            <p:cNvSpPr/>
            <p:nvPr/>
          </p:nvSpPr>
          <p:spPr>
            <a:xfrm>
              <a:off x="7279869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4" name="object 4884" descr=""/>
            <p:cNvSpPr/>
            <p:nvPr/>
          </p:nvSpPr>
          <p:spPr>
            <a:xfrm>
              <a:off x="7398068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5" name="object 4885" descr=""/>
            <p:cNvSpPr/>
            <p:nvPr/>
          </p:nvSpPr>
          <p:spPr>
            <a:xfrm>
              <a:off x="7386066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6" name="object 4886" descr=""/>
            <p:cNvSpPr/>
            <p:nvPr/>
          </p:nvSpPr>
          <p:spPr>
            <a:xfrm>
              <a:off x="7388415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7" name="object 4887" descr=""/>
            <p:cNvSpPr/>
            <p:nvPr/>
          </p:nvSpPr>
          <p:spPr>
            <a:xfrm>
              <a:off x="7386066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8" name="object 4888" descr=""/>
            <p:cNvSpPr/>
            <p:nvPr/>
          </p:nvSpPr>
          <p:spPr>
            <a:xfrm>
              <a:off x="7504271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9" name="object 4889" descr=""/>
            <p:cNvSpPr/>
            <p:nvPr/>
          </p:nvSpPr>
          <p:spPr>
            <a:xfrm>
              <a:off x="749226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0" name="object 4890" descr=""/>
            <p:cNvSpPr/>
            <p:nvPr/>
          </p:nvSpPr>
          <p:spPr>
            <a:xfrm>
              <a:off x="7494616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1" name="object 4891" descr=""/>
            <p:cNvSpPr/>
            <p:nvPr/>
          </p:nvSpPr>
          <p:spPr>
            <a:xfrm>
              <a:off x="749226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2" name="object 4892" descr=""/>
            <p:cNvSpPr/>
            <p:nvPr/>
          </p:nvSpPr>
          <p:spPr>
            <a:xfrm>
              <a:off x="7610472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3" name="object 4893" descr=""/>
            <p:cNvSpPr/>
            <p:nvPr/>
          </p:nvSpPr>
          <p:spPr>
            <a:xfrm>
              <a:off x="759847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4" name="object 4894" descr=""/>
            <p:cNvSpPr/>
            <p:nvPr/>
          </p:nvSpPr>
          <p:spPr>
            <a:xfrm>
              <a:off x="7600818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5" name="object 4895" descr=""/>
            <p:cNvSpPr/>
            <p:nvPr/>
          </p:nvSpPr>
          <p:spPr>
            <a:xfrm>
              <a:off x="759847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6" name="object 4896" descr=""/>
            <p:cNvSpPr/>
            <p:nvPr/>
          </p:nvSpPr>
          <p:spPr>
            <a:xfrm>
              <a:off x="7716675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7" name="object 4897" descr=""/>
            <p:cNvSpPr/>
            <p:nvPr/>
          </p:nvSpPr>
          <p:spPr>
            <a:xfrm>
              <a:off x="7704671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8" name="object 4898" descr=""/>
            <p:cNvSpPr/>
            <p:nvPr/>
          </p:nvSpPr>
          <p:spPr>
            <a:xfrm>
              <a:off x="7707019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9" name="object 4899" descr=""/>
            <p:cNvSpPr/>
            <p:nvPr/>
          </p:nvSpPr>
          <p:spPr>
            <a:xfrm>
              <a:off x="7704671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0" name="object 4900" descr=""/>
            <p:cNvSpPr/>
            <p:nvPr/>
          </p:nvSpPr>
          <p:spPr>
            <a:xfrm>
              <a:off x="7822876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1" name="object 4901" descr=""/>
            <p:cNvSpPr/>
            <p:nvPr/>
          </p:nvSpPr>
          <p:spPr>
            <a:xfrm>
              <a:off x="781086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2" name="object 4902" descr=""/>
            <p:cNvSpPr/>
            <p:nvPr/>
          </p:nvSpPr>
          <p:spPr>
            <a:xfrm>
              <a:off x="7813221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3" name="object 4903" descr=""/>
            <p:cNvSpPr/>
            <p:nvPr/>
          </p:nvSpPr>
          <p:spPr>
            <a:xfrm>
              <a:off x="781086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4" name="object 4904" descr=""/>
            <p:cNvSpPr/>
            <p:nvPr/>
          </p:nvSpPr>
          <p:spPr>
            <a:xfrm>
              <a:off x="7929078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5" name="object 4905" descr=""/>
            <p:cNvSpPr/>
            <p:nvPr/>
          </p:nvSpPr>
          <p:spPr>
            <a:xfrm>
              <a:off x="791707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6" name="object 4906" descr=""/>
            <p:cNvSpPr/>
            <p:nvPr/>
          </p:nvSpPr>
          <p:spPr>
            <a:xfrm>
              <a:off x="7919422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7" name="object 4907" descr=""/>
            <p:cNvSpPr/>
            <p:nvPr/>
          </p:nvSpPr>
          <p:spPr>
            <a:xfrm>
              <a:off x="791707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8" name="object 4908" descr=""/>
            <p:cNvSpPr/>
            <p:nvPr/>
          </p:nvSpPr>
          <p:spPr>
            <a:xfrm>
              <a:off x="8035279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9" name="object 4909" descr=""/>
            <p:cNvSpPr/>
            <p:nvPr/>
          </p:nvSpPr>
          <p:spPr>
            <a:xfrm>
              <a:off x="8023276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0" name="object 4910" descr=""/>
            <p:cNvSpPr/>
            <p:nvPr/>
          </p:nvSpPr>
          <p:spPr>
            <a:xfrm>
              <a:off x="8025625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1" name="object 4911" descr=""/>
            <p:cNvSpPr/>
            <p:nvPr/>
          </p:nvSpPr>
          <p:spPr>
            <a:xfrm>
              <a:off x="8023276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2" name="object 4912" descr=""/>
            <p:cNvSpPr/>
            <p:nvPr/>
          </p:nvSpPr>
          <p:spPr>
            <a:xfrm>
              <a:off x="8141481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3" name="object 4913" descr=""/>
            <p:cNvSpPr/>
            <p:nvPr/>
          </p:nvSpPr>
          <p:spPr>
            <a:xfrm>
              <a:off x="812947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4" name="object 4914" descr=""/>
            <p:cNvSpPr/>
            <p:nvPr/>
          </p:nvSpPr>
          <p:spPr>
            <a:xfrm>
              <a:off x="8131826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5" name="object 4915" descr=""/>
            <p:cNvSpPr/>
            <p:nvPr/>
          </p:nvSpPr>
          <p:spPr>
            <a:xfrm>
              <a:off x="812947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6" name="object 4916" descr=""/>
            <p:cNvSpPr/>
            <p:nvPr/>
          </p:nvSpPr>
          <p:spPr>
            <a:xfrm>
              <a:off x="8247682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7" name="object 4917" descr=""/>
            <p:cNvSpPr/>
            <p:nvPr/>
          </p:nvSpPr>
          <p:spPr>
            <a:xfrm>
              <a:off x="823568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8" name="object 4918" descr=""/>
            <p:cNvSpPr/>
            <p:nvPr/>
          </p:nvSpPr>
          <p:spPr>
            <a:xfrm>
              <a:off x="8238027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9" name="object 4919" descr=""/>
            <p:cNvSpPr/>
            <p:nvPr/>
          </p:nvSpPr>
          <p:spPr>
            <a:xfrm>
              <a:off x="823568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0" name="object 4920" descr=""/>
            <p:cNvSpPr/>
            <p:nvPr/>
          </p:nvSpPr>
          <p:spPr>
            <a:xfrm>
              <a:off x="8353884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1" name="object 4921" descr=""/>
            <p:cNvSpPr/>
            <p:nvPr/>
          </p:nvSpPr>
          <p:spPr>
            <a:xfrm>
              <a:off x="8341881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2" name="object 4922" descr=""/>
            <p:cNvSpPr/>
            <p:nvPr/>
          </p:nvSpPr>
          <p:spPr>
            <a:xfrm>
              <a:off x="8344230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 descr=""/>
            <p:cNvSpPr/>
            <p:nvPr/>
          </p:nvSpPr>
          <p:spPr>
            <a:xfrm>
              <a:off x="8341881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4" name="object 4924" descr=""/>
            <p:cNvSpPr/>
            <p:nvPr/>
          </p:nvSpPr>
          <p:spPr>
            <a:xfrm>
              <a:off x="8460086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5" name="object 4925" descr=""/>
            <p:cNvSpPr/>
            <p:nvPr/>
          </p:nvSpPr>
          <p:spPr>
            <a:xfrm>
              <a:off x="844807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6" name="object 4926" descr=""/>
            <p:cNvSpPr/>
            <p:nvPr/>
          </p:nvSpPr>
          <p:spPr>
            <a:xfrm>
              <a:off x="8450431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7" name="object 4927" descr=""/>
            <p:cNvSpPr/>
            <p:nvPr/>
          </p:nvSpPr>
          <p:spPr>
            <a:xfrm>
              <a:off x="844807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8" name="object 4928" descr=""/>
            <p:cNvSpPr/>
            <p:nvPr/>
          </p:nvSpPr>
          <p:spPr>
            <a:xfrm>
              <a:off x="8566288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9" name="object 4929" descr=""/>
            <p:cNvSpPr/>
            <p:nvPr/>
          </p:nvSpPr>
          <p:spPr>
            <a:xfrm>
              <a:off x="855428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0" name="object 4930" descr=""/>
            <p:cNvSpPr/>
            <p:nvPr/>
          </p:nvSpPr>
          <p:spPr>
            <a:xfrm>
              <a:off x="8556632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1" name="object 4931" descr=""/>
            <p:cNvSpPr/>
            <p:nvPr/>
          </p:nvSpPr>
          <p:spPr>
            <a:xfrm>
              <a:off x="855428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2" name="object 4932" descr=""/>
            <p:cNvSpPr/>
            <p:nvPr/>
          </p:nvSpPr>
          <p:spPr>
            <a:xfrm>
              <a:off x="8672489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3" name="object 4933" descr=""/>
            <p:cNvSpPr/>
            <p:nvPr/>
          </p:nvSpPr>
          <p:spPr>
            <a:xfrm>
              <a:off x="8660486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4" name="object 4934" descr=""/>
            <p:cNvSpPr/>
            <p:nvPr/>
          </p:nvSpPr>
          <p:spPr>
            <a:xfrm>
              <a:off x="8662835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5" name="object 4935" descr=""/>
            <p:cNvSpPr/>
            <p:nvPr/>
          </p:nvSpPr>
          <p:spPr>
            <a:xfrm>
              <a:off x="8660486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6" name="object 4936" descr=""/>
            <p:cNvSpPr/>
            <p:nvPr/>
          </p:nvSpPr>
          <p:spPr>
            <a:xfrm>
              <a:off x="8778690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7" name="object 4937" descr=""/>
            <p:cNvSpPr/>
            <p:nvPr/>
          </p:nvSpPr>
          <p:spPr>
            <a:xfrm>
              <a:off x="876668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8" name="object 4938" descr=""/>
            <p:cNvSpPr/>
            <p:nvPr/>
          </p:nvSpPr>
          <p:spPr>
            <a:xfrm>
              <a:off x="8769036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9" name="object 4939" descr=""/>
            <p:cNvSpPr/>
            <p:nvPr/>
          </p:nvSpPr>
          <p:spPr>
            <a:xfrm>
              <a:off x="876668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0" name="object 4940" descr=""/>
            <p:cNvSpPr/>
            <p:nvPr/>
          </p:nvSpPr>
          <p:spPr>
            <a:xfrm>
              <a:off x="8884892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1" name="object 4941" descr=""/>
            <p:cNvSpPr/>
            <p:nvPr/>
          </p:nvSpPr>
          <p:spPr>
            <a:xfrm>
              <a:off x="887289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 descr=""/>
            <p:cNvSpPr/>
            <p:nvPr/>
          </p:nvSpPr>
          <p:spPr>
            <a:xfrm>
              <a:off x="8875237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3" name="object 4943" descr=""/>
            <p:cNvSpPr/>
            <p:nvPr/>
          </p:nvSpPr>
          <p:spPr>
            <a:xfrm>
              <a:off x="887289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4" name="object 4944" descr=""/>
            <p:cNvSpPr/>
            <p:nvPr/>
          </p:nvSpPr>
          <p:spPr>
            <a:xfrm>
              <a:off x="8991094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5" name="object 4945" descr=""/>
            <p:cNvSpPr/>
            <p:nvPr/>
          </p:nvSpPr>
          <p:spPr>
            <a:xfrm>
              <a:off x="8979091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6" name="object 4946" descr=""/>
            <p:cNvSpPr/>
            <p:nvPr/>
          </p:nvSpPr>
          <p:spPr>
            <a:xfrm>
              <a:off x="8981440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7" name="object 4947" descr=""/>
            <p:cNvSpPr/>
            <p:nvPr/>
          </p:nvSpPr>
          <p:spPr>
            <a:xfrm>
              <a:off x="8979091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8" name="object 4948" descr=""/>
            <p:cNvSpPr/>
            <p:nvPr/>
          </p:nvSpPr>
          <p:spPr>
            <a:xfrm>
              <a:off x="9097295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9" name="object 4949" descr=""/>
            <p:cNvSpPr/>
            <p:nvPr/>
          </p:nvSpPr>
          <p:spPr>
            <a:xfrm>
              <a:off x="908528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0" name="object 4950" descr=""/>
            <p:cNvSpPr/>
            <p:nvPr/>
          </p:nvSpPr>
          <p:spPr>
            <a:xfrm>
              <a:off x="9087641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1" name="object 4951" descr=""/>
            <p:cNvSpPr/>
            <p:nvPr/>
          </p:nvSpPr>
          <p:spPr>
            <a:xfrm>
              <a:off x="908528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 descr=""/>
            <p:cNvSpPr/>
            <p:nvPr/>
          </p:nvSpPr>
          <p:spPr>
            <a:xfrm>
              <a:off x="9203498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3" name="object 4953" descr=""/>
            <p:cNvSpPr/>
            <p:nvPr/>
          </p:nvSpPr>
          <p:spPr>
            <a:xfrm>
              <a:off x="919149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4" name="object 4954" descr=""/>
            <p:cNvSpPr/>
            <p:nvPr/>
          </p:nvSpPr>
          <p:spPr>
            <a:xfrm>
              <a:off x="9193843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5" name="object 4955" descr=""/>
            <p:cNvSpPr/>
            <p:nvPr/>
          </p:nvSpPr>
          <p:spPr>
            <a:xfrm>
              <a:off x="919149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6" name="object 4956" descr=""/>
            <p:cNvSpPr/>
            <p:nvPr/>
          </p:nvSpPr>
          <p:spPr>
            <a:xfrm>
              <a:off x="9309699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7" name="object 4957" descr=""/>
            <p:cNvSpPr/>
            <p:nvPr/>
          </p:nvSpPr>
          <p:spPr>
            <a:xfrm>
              <a:off x="9297695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8" name="object 4958" descr=""/>
            <p:cNvSpPr/>
            <p:nvPr/>
          </p:nvSpPr>
          <p:spPr>
            <a:xfrm>
              <a:off x="9300044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9" name="object 4959" descr=""/>
            <p:cNvSpPr/>
            <p:nvPr/>
          </p:nvSpPr>
          <p:spPr>
            <a:xfrm>
              <a:off x="9297695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0" name="object 4960" descr=""/>
            <p:cNvSpPr/>
            <p:nvPr/>
          </p:nvSpPr>
          <p:spPr>
            <a:xfrm>
              <a:off x="9415900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1" name="object 4961" descr=""/>
            <p:cNvSpPr/>
            <p:nvPr/>
          </p:nvSpPr>
          <p:spPr>
            <a:xfrm>
              <a:off x="940389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2" name="object 4962" descr=""/>
            <p:cNvSpPr/>
            <p:nvPr/>
          </p:nvSpPr>
          <p:spPr>
            <a:xfrm>
              <a:off x="9406246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3" name="object 4963" descr=""/>
            <p:cNvSpPr/>
            <p:nvPr/>
          </p:nvSpPr>
          <p:spPr>
            <a:xfrm>
              <a:off x="940389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4" name="object 4964" descr=""/>
            <p:cNvSpPr/>
            <p:nvPr/>
          </p:nvSpPr>
          <p:spPr>
            <a:xfrm>
              <a:off x="9522103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5" name="object 4965" descr=""/>
            <p:cNvSpPr/>
            <p:nvPr/>
          </p:nvSpPr>
          <p:spPr>
            <a:xfrm>
              <a:off x="9510103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 descr=""/>
            <p:cNvSpPr/>
            <p:nvPr/>
          </p:nvSpPr>
          <p:spPr>
            <a:xfrm>
              <a:off x="9512448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 descr=""/>
            <p:cNvSpPr/>
            <p:nvPr/>
          </p:nvSpPr>
          <p:spPr>
            <a:xfrm>
              <a:off x="951010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8" name="object 4968" descr=""/>
            <p:cNvSpPr/>
            <p:nvPr/>
          </p:nvSpPr>
          <p:spPr>
            <a:xfrm>
              <a:off x="9628304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 descr=""/>
            <p:cNvSpPr/>
            <p:nvPr/>
          </p:nvSpPr>
          <p:spPr>
            <a:xfrm>
              <a:off x="9616300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 descr=""/>
            <p:cNvSpPr/>
            <p:nvPr/>
          </p:nvSpPr>
          <p:spPr>
            <a:xfrm>
              <a:off x="9618649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 descr=""/>
            <p:cNvSpPr/>
            <p:nvPr/>
          </p:nvSpPr>
          <p:spPr>
            <a:xfrm>
              <a:off x="9616300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 descr=""/>
            <p:cNvSpPr/>
            <p:nvPr/>
          </p:nvSpPr>
          <p:spPr>
            <a:xfrm>
              <a:off x="9734506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 descr=""/>
            <p:cNvSpPr/>
            <p:nvPr/>
          </p:nvSpPr>
          <p:spPr>
            <a:xfrm>
              <a:off x="972249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 descr=""/>
            <p:cNvSpPr/>
            <p:nvPr/>
          </p:nvSpPr>
          <p:spPr>
            <a:xfrm>
              <a:off x="9724850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 descr=""/>
            <p:cNvSpPr/>
            <p:nvPr/>
          </p:nvSpPr>
          <p:spPr>
            <a:xfrm>
              <a:off x="972249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 descr=""/>
            <p:cNvSpPr/>
            <p:nvPr/>
          </p:nvSpPr>
          <p:spPr>
            <a:xfrm>
              <a:off x="9840708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 descr=""/>
            <p:cNvSpPr/>
            <p:nvPr/>
          </p:nvSpPr>
          <p:spPr>
            <a:xfrm>
              <a:off x="9828708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 descr=""/>
            <p:cNvSpPr/>
            <p:nvPr/>
          </p:nvSpPr>
          <p:spPr>
            <a:xfrm>
              <a:off x="9831052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 descr=""/>
            <p:cNvSpPr/>
            <p:nvPr/>
          </p:nvSpPr>
          <p:spPr>
            <a:xfrm>
              <a:off x="9828708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 descr=""/>
            <p:cNvSpPr/>
            <p:nvPr/>
          </p:nvSpPr>
          <p:spPr>
            <a:xfrm>
              <a:off x="9946909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 descr=""/>
            <p:cNvSpPr/>
            <p:nvPr/>
          </p:nvSpPr>
          <p:spPr>
            <a:xfrm>
              <a:off x="9934905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 descr=""/>
            <p:cNvSpPr/>
            <p:nvPr/>
          </p:nvSpPr>
          <p:spPr>
            <a:xfrm>
              <a:off x="9937254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 descr=""/>
            <p:cNvSpPr/>
            <p:nvPr/>
          </p:nvSpPr>
          <p:spPr>
            <a:xfrm>
              <a:off x="9934905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4" name="object 4984" descr=""/>
            <p:cNvSpPr/>
            <p:nvPr/>
          </p:nvSpPr>
          <p:spPr>
            <a:xfrm>
              <a:off x="10053111" y="482370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5" name="object 4985" descr=""/>
            <p:cNvSpPr/>
            <p:nvPr/>
          </p:nvSpPr>
          <p:spPr>
            <a:xfrm>
              <a:off x="10041102" y="482136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 descr=""/>
            <p:cNvSpPr/>
            <p:nvPr/>
          </p:nvSpPr>
          <p:spPr>
            <a:xfrm>
              <a:off x="10043457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 descr=""/>
            <p:cNvSpPr/>
            <p:nvPr/>
          </p:nvSpPr>
          <p:spPr>
            <a:xfrm>
              <a:off x="10041102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 descr=""/>
            <p:cNvSpPr/>
            <p:nvPr/>
          </p:nvSpPr>
          <p:spPr>
            <a:xfrm>
              <a:off x="10149658" y="482853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 descr=""/>
            <p:cNvSpPr/>
            <p:nvPr/>
          </p:nvSpPr>
          <p:spPr>
            <a:xfrm>
              <a:off x="10147313" y="4821377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 descr=""/>
            <p:cNvSpPr/>
            <p:nvPr/>
          </p:nvSpPr>
          <p:spPr>
            <a:xfrm>
              <a:off x="6446512" y="492990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 descr=""/>
            <p:cNvSpPr/>
            <p:nvPr/>
          </p:nvSpPr>
          <p:spPr>
            <a:xfrm>
              <a:off x="6434937" y="492757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 descr=""/>
            <p:cNvSpPr/>
            <p:nvPr/>
          </p:nvSpPr>
          <p:spPr>
            <a:xfrm>
              <a:off x="6548456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 descr=""/>
            <p:cNvSpPr/>
            <p:nvPr/>
          </p:nvSpPr>
          <p:spPr>
            <a:xfrm>
              <a:off x="6536449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4" name="object 4994" descr=""/>
            <p:cNvSpPr/>
            <p:nvPr/>
          </p:nvSpPr>
          <p:spPr>
            <a:xfrm>
              <a:off x="6538802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5" name="object 4995" descr=""/>
            <p:cNvSpPr/>
            <p:nvPr/>
          </p:nvSpPr>
          <p:spPr>
            <a:xfrm>
              <a:off x="6536449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6" name="object 4996" descr=""/>
            <p:cNvSpPr/>
            <p:nvPr/>
          </p:nvSpPr>
          <p:spPr>
            <a:xfrm>
              <a:off x="6654657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 descr=""/>
            <p:cNvSpPr/>
            <p:nvPr/>
          </p:nvSpPr>
          <p:spPr>
            <a:xfrm>
              <a:off x="6642659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 descr=""/>
            <p:cNvSpPr/>
            <p:nvPr/>
          </p:nvSpPr>
          <p:spPr>
            <a:xfrm>
              <a:off x="6645003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 descr=""/>
            <p:cNvSpPr/>
            <p:nvPr/>
          </p:nvSpPr>
          <p:spPr>
            <a:xfrm>
              <a:off x="6642659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 descr=""/>
            <p:cNvSpPr/>
            <p:nvPr/>
          </p:nvSpPr>
          <p:spPr>
            <a:xfrm>
              <a:off x="6760859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 descr=""/>
            <p:cNvSpPr/>
            <p:nvPr/>
          </p:nvSpPr>
          <p:spPr>
            <a:xfrm>
              <a:off x="6748856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 descr=""/>
            <p:cNvSpPr/>
            <p:nvPr/>
          </p:nvSpPr>
          <p:spPr>
            <a:xfrm>
              <a:off x="6751204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 descr=""/>
            <p:cNvSpPr/>
            <p:nvPr/>
          </p:nvSpPr>
          <p:spPr>
            <a:xfrm>
              <a:off x="6748856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 descr=""/>
            <p:cNvSpPr/>
            <p:nvPr/>
          </p:nvSpPr>
          <p:spPr>
            <a:xfrm>
              <a:off x="6867061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5" name="object 5005" descr=""/>
            <p:cNvSpPr/>
            <p:nvPr/>
          </p:nvSpPr>
          <p:spPr>
            <a:xfrm>
              <a:off x="6855054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6" name="object 5006" descr=""/>
            <p:cNvSpPr/>
            <p:nvPr/>
          </p:nvSpPr>
          <p:spPr>
            <a:xfrm>
              <a:off x="6857405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 descr=""/>
            <p:cNvSpPr/>
            <p:nvPr/>
          </p:nvSpPr>
          <p:spPr>
            <a:xfrm>
              <a:off x="6855054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 descr=""/>
            <p:cNvSpPr/>
            <p:nvPr/>
          </p:nvSpPr>
          <p:spPr>
            <a:xfrm>
              <a:off x="6973262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 descr=""/>
            <p:cNvSpPr/>
            <p:nvPr/>
          </p:nvSpPr>
          <p:spPr>
            <a:xfrm>
              <a:off x="6961264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 descr=""/>
            <p:cNvSpPr/>
            <p:nvPr/>
          </p:nvSpPr>
          <p:spPr>
            <a:xfrm>
              <a:off x="6963608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 descr=""/>
            <p:cNvSpPr/>
            <p:nvPr/>
          </p:nvSpPr>
          <p:spPr>
            <a:xfrm>
              <a:off x="6961264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 descr=""/>
            <p:cNvSpPr/>
            <p:nvPr/>
          </p:nvSpPr>
          <p:spPr>
            <a:xfrm>
              <a:off x="7079465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 descr=""/>
            <p:cNvSpPr/>
            <p:nvPr/>
          </p:nvSpPr>
          <p:spPr>
            <a:xfrm>
              <a:off x="7067461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 descr=""/>
            <p:cNvSpPr/>
            <p:nvPr/>
          </p:nvSpPr>
          <p:spPr>
            <a:xfrm>
              <a:off x="7069809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 descr=""/>
            <p:cNvSpPr/>
            <p:nvPr/>
          </p:nvSpPr>
          <p:spPr>
            <a:xfrm>
              <a:off x="7067461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 descr=""/>
            <p:cNvSpPr/>
            <p:nvPr/>
          </p:nvSpPr>
          <p:spPr>
            <a:xfrm>
              <a:off x="7185666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 descr=""/>
            <p:cNvSpPr/>
            <p:nvPr/>
          </p:nvSpPr>
          <p:spPr>
            <a:xfrm>
              <a:off x="717365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 descr=""/>
            <p:cNvSpPr/>
            <p:nvPr/>
          </p:nvSpPr>
          <p:spPr>
            <a:xfrm>
              <a:off x="7176011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 descr=""/>
            <p:cNvSpPr/>
            <p:nvPr/>
          </p:nvSpPr>
          <p:spPr>
            <a:xfrm>
              <a:off x="717365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 descr=""/>
            <p:cNvSpPr/>
            <p:nvPr/>
          </p:nvSpPr>
          <p:spPr>
            <a:xfrm>
              <a:off x="7291867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 descr=""/>
            <p:cNvSpPr/>
            <p:nvPr/>
          </p:nvSpPr>
          <p:spPr>
            <a:xfrm>
              <a:off x="7279869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 descr=""/>
            <p:cNvSpPr/>
            <p:nvPr/>
          </p:nvSpPr>
          <p:spPr>
            <a:xfrm>
              <a:off x="7282213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 descr=""/>
            <p:cNvSpPr/>
            <p:nvPr/>
          </p:nvSpPr>
          <p:spPr>
            <a:xfrm>
              <a:off x="7279869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 descr=""/>
            <p:cNvSpPr/>
            <p:nvPr/>
          </p:nvSpPr>
          <p:spPr>
            <a:xfrm>
              <a:off x="7398068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 descr=""/>
            <p:cNvSpPr/>
            <p:nvPr/>
          </p:nvSpPr>
          <p:spPr>
            <a:xfrm>
              <a:off x="7386066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 descr=""/>
            <p:cNvSpPr/>
            <p:nvPr/>
          </p:nvSpPr>
          <p:spPr>
            <a:xfrm>
              <a:off x="7388415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 descr=""/>
            <p:cNvSpPr/>
            <p:nvPr/>
          </p:nvSpPr>
          <p:spPr>
            <a:xfrm>
              <a:off x="7386066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 descr=""/>
            <p:cNvSpPr/>
            <p:nvPr/>
          </p:nvSpPr>
          <p:spPr>
            <a:xfrm>
              <a:off x="7504271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 descr=""/>
            <p:cNvSpPr/>
            <p:nvPr/>
          </p:nvSpPr>
          <p:spPr>
            <a:xfrm>
              <a:off x="749226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 descr=""/>
            <p:cNvSpPr/>
            <p:nvPr/>
          </p:nvSpPr>
          <p:spPr>
            <a:xfrm>
              <a:off x="7494616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 descr=""/>
            <p:cNvSpPr/>
            <p:nvPr/>
          </p:nvSpPr>
          <p:spPr>
            <a:xfrm>
              <a:off x="749226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 descr=""/>
            <p:cNvSpPr/>
            <p:nvPr/>
          </p:nvSpPr>
          <p:spPr>
            <a:xfrm>
              <a:off x="7610472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3" name="object 5033" descr=""/>
            <p:cNvSpPr/>
            <p:nvPr/>
          </p:nvSpPr>
          <p:spPr>
            <a:xfrm>
              <a:off x="759847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4" name="object 5034" descr=""/>
            <p:cNvSpPr/>
            <p:nvPr/>
          </p:nvSpPr>
          <p:spPr>
            <a:xfrm>
              <a:off x="7600818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 descr=""/>
            <p:cNvSpPr/>
            <p:nvPr/>
          </p:nvSpPr>
          <p:spPr>
            <a:xfrm>
              <a:off x="759847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 descr=""/>
            <p:cNvSpPr/>
            <p:nvPr/>
          </p:nvSpPr>
          <p:spPr>
            <a:xfrm>
              <a:off x="7716675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 descr=""/>
            <p:cNvSpPr/>
            <p:nvPr/>
          </p:nvSpPr>
          <p:spPr>
            <a:xfrm>
              <a:off x="7704671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 descr=""/>
            <p:cNvSpPr/>
            <p:nvPr/>
          </p:nvSpPr>
          <p:spPr>
            <a:xfrm>
              <a:off x="7707019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9" name="object 5039" descr=""/>
            <p:cNvSpPr/>
            <p:nvPr/>
          </p:nvSpPr>
          <p:spPr>
            <a:xfrm>
              <a:off x="7704671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0" name="object 5040" descr=""/>
            <p:cNvSpPr/>
            <p:nvPr/>
          </p:nvSpPr>
          <p:spPr>
            <a:xfrm>
              <a:off x="7822876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1" name="object 5041" descr=""/>
            <p:cNvSpPr/>
            <p:nvPr/>
          </p:nvSpPr>
          <p:spPr>
            <a:xfrm>
              <a:off x="781086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2" name="object 5042" descr=""/>
            <p:cNvSpPr/>
            <p:nvPr/>
          </p:nvSpPr>
          <p:spPr>
            <a:xfrm>
              <a:off x="7813221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3" name="object 5043" descr=""/>
            <p:cNvSpPr/>
            <p:nvPr/>
          </p:nvSpPr>
          <p:spPr>
            <a:xfrm>
              <a:off x="781086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 descr=""/>
            <p:cNvSpPr/>
            <p:nvPr/>
          </p:nvSpPr>
          <p:spPr>
            <a:xfrm>
              <a:off x="7929078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5" name="object 5045" descr=""/>
            <p:cNvSpPr/>
            <p:nvPr/>
          </p:nvSpPr>
          <p:spPr>
            <a:xfrm>
              <a:off x="791707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6" name="object 5046" descr=""/>
            <p:cNvSpPr/>
            <p:nvPr/>
          </p:nvSpPr>
          <p:spPr>
            <a:xfrm>
              <a:off x="7919422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 descr=""/>
            <p:cNvSpPr/>
            <p:nvPr/>
          </p:nvSpPr>
          <p:spPr>
            <a:xfrm>
              <a:off x="791707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 descr=""/>
            <p:cNvSpPr/>
            <p:nvPr/>
          </p:nvSpPr>
          <p:spPr>
            <a:xfrm>
              <a:off x="8035279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 descr=""/>
            <p:cNvSpPr/>
            <p:nvPr/>
          </p:nvSpPr>
          <p:spPr>
            <a:xfrm>
              <a:off x="8023276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 descr=""/>
            <p:cNvSpPr/>
            <p:nvPr/>
          </p:nvSpPr>
          <p:spPr>
            <a:xfrm>
              <a:off x="8025625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1" name="object 5051" descr=""/>
            <p:cNvSpPr/>
            <p:nvPr/>
          </p:nvSpPr>
          <p:spPr>
            <a:xfrm>
              <a:off x="8023276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2" name="object 5052" descr=""/>
            <p:cNvSpPr/>
            <p:nvPr/>
          </p:nvSpPr>
          <p:spPr>
            <a:xfrm>
              <a:off x="8141481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 descr=""/>
            <p:cNvSpPr/>
            <p:nvPr/>
          </p:nvSpPr>
          <p:spPr>
            <a:xfrm>
              <a:off x="812947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 descr=""/>
            <p:cNvSpPr/>
            <p:nvPr/>
          </p:nvSpPr>
          <p:spPr>
            <a:xfrm>
              <a:off x="8131826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 descr=""/>
            <p:cNvSpPr/>
            <p:nvPr/>
          </p:nvSpPr>
          <p:spPr>
            <a:xfrm>
              <a:off x="812947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 descr=""/>
            <p:cNvSpPr/>
            <p:nvPr/>
          </p:nvSpPr>
          <p:spPr>
            <a:xfrm>
              <a:off x="8247682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7" name="object 5057" descr=""/>
            <p:cNvSpPr/>
            <p:nvPr/>
          </p:nvSpPr>
          <p:spPr>
            <a:xfrm>
              <a:off x="823568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8" name="object 5058" descr=""/>
            <p:cNvSpPr/>
            <p:nvPr/>
          </p:nvSpPr>
          <p:spPr>
            <a:xfrm>
              <a:off x="8238027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9" name="object 5059" descr=""/>
            <p:cNvSpPr/>
            <p:nvPr/>
          </p:nvSpPr>
          <p:spPr>
            <a:xfrm>
              <a:off x="823568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 descr=""/>
            <p:cNvSpPr/>
            <p:nvPr/>
          </p:nvSpPr>
          <p:spPr>
            <a:xfrm>
              <a:off x="8353884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 descr=""/>
            <p:cNvSpPr/>
            <p:nvPr/>
          </p:nvSpPr>
          <p:spPr>
            <a:xfrm>
              <a:off x="8341881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 descr=""/>
            <p:cNvSpPr/>
            <p:nvPr/>
          </p:nvSpPr>
          <p:spPr>
            <a:xfrm>
              <a:off x="8344230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3" name="object 5063" descr=""/>
            <p:cNvSpPr/>
            <p:nvPr/>
          </p:nvSpPr>
          <p:spPr>
            <a:xfrm>
              <a:off x="8341881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4" name="object 5064" descr=""/>
            <p:cNvSpPr/>
            <p:nvPr/>
          </p:nvSpPr>
          <p:spPr>
            <a:xfrm>
              <a:off x="8460086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5" name="object 5065" descr=""/>
            <p:cNvSpPr/>
            <p:nvPr/>
          </p:nvSpPr>
          <p:spPr>
            <a:xfrm>
              <a:off x="844807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6" name="object 5066" descr=""/>
            <p:cNvSpPr/>
            <p:nvPr/>
          </p:nvSpPr>
          <p:spPr>
            <a:xfrm>
              <a:off x="8450431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7" name="object 5067" descr=""/>
            <p:cNvSpPr/>
            <p:nvPr/>
          </p:nvSpPr>
          <p:spPr>
            <a:xfrm>
              <a:off x="844807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8" name="object 5068" descr=""/>
            <p:cNvSpPr/>
            <p:nvPr/>
          </p:nvSpPr>
          <p:spPr>
            <a:xfrm>
              <a:off x="8566288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9" name="object 5069" descr=""/>
            <p:cNvSpPr/>
            <p:nvPr/>
          </p:nvSpPr>
          <p:spPr>
            <a:xfrm>
              <a:off x="855428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0" name="object 5070" descr=""/>
            <p:cNvSpPr/>
            <p:nvPr/>
          </p:nvSpPr>
          <p:spPr>
            <a:xfrm>
              <a:off x="8556632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 descr=""/>
            <p:cNvSpPr/>
            <p:nvPr/>
          </p:nvSpPr>
          <p:spPr>
            <a:xfrm>
              <a:off x="855428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 descr=""/>
            <p:cNvSpPr/>
            <p:nvPr/>
          </p:nvSpPr>
          <p:spPr>
            <a:xfrm>
              <a:off x="8672489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3" name="object 5073" descr=""/>
            <p:cNvSpPr/>
            <p:nvPr/>
          </p:nvSpPr>
          <p:spPr>
            <a:xfrm>
              <a:off x="8660486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4" name="object 5074" descr=""/>
            <p:cNvSpPr/>
            <p:nvPr/>
          </p:nvSpPr>
          <p:spPr>
            <a:xfrm>
              <a:off x="8662835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5" name="object 5075" descr=""/>
            <p:cNvSpPr/>
            <p:nvPr/>
          </p:nvSpPr>
          <p:spPr>
            <a:xfrm>
              <a:off x="8660486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6" name="object 5076" descr=""/>
            <p:cNvSpPr/>
            <p:nvPr/>
          </p:nvSpPr>
          <p:spPr>
            <a:xfrm>
              <a:off x="8778690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 descr=""/>
            <p:cNvSpPr/>
            <p:nvPr/>
          </p:nvSpPr>
          <p:spPr>
            <a:xfrm>
              <a:off x="876668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 descr=""/>
            <p:cNvSpPr/>
            <p:nvPr/>
          </p:nvSpPr>
          <p:spPr>
            <a:xfrm>
              <a:off x="8769036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 descr=""/>
            <p:cNvSpPr/>
            <p:nvPr/>
          </p:nvSpPr>
          <p:spPr>
            <a:xfrm>
              <a:off x="876668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 descr=""/>
            <p:cNvSpPr/>
            <p:nvPr/>
          </p:nvSpPr>
          <p:spPr>
            <a:xfrm>
              <a:off x="8884892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1" name="object 5081" descr=""/>
            <p:cNvSpPr/>
            <p:nvPr/>
          </p:nvSpPr>
          <p:spPr>
            <a:xfrm>
              <a:off x="887289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2" name="object 5082" descr=""/>
            <p:cNvSpPr/>
            <p:nvPr/>
          </p:nvSpPr>
          <p:spPr>
            <a:xfrm>
              <a:off x="8875237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3" name="object 5083" descr=""/>
            <p:cNvSpPr/>
            <p:nvPr/>
          </p:nvSpPr>
          <p:spPr>
            <a:xfrm>
              <a:off x="887289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4" name="object 5084" descr=""/>
            <p:cNvSpPr/>
            <p:nvPr/>
          </p:nvSpPr>
          <p:spPr>
            <a:xfrm>
              <a:off x="8991094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5" name="object 5085" descr=""/>
            <p:cNvSpPr/>
            <p:nvPr/>
          </p:nvSpPr>
          <p:spPr>
            <a:xfrm>
              <a:off x="8979091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6" name="object 5086" descr=""/>
            <p:cNvSpPr/>
            <p:nvPr/>
          </p:nvSpPr>
          <p:spPr>
            <a:xfrm>
              <a:off x="8981440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 descr=""/>
            <p:cNvSpPr/>
            <p:nvPr/>
          </p:nvSpPr>
          <p:spPr>
            <a:xfrm>
              <a:off x="8979091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 descr=""/>
            <p:cNvSpPr/>
            <p:nvPr/>
          </p:nvSpPr>
          <p:spPr>
            <a:xfrm>
              <a:off x="9097295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 descr=""/>
            <p:cNvSpPr/>
            <p:nvPr/>
          </p:nvSpPr>
          <p:spPr>
            <a:xfrm>
              <a:off x="908528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 descr=""/>
            <p:cNvSpPr/>
            <p:nvPr/>
          </p:nvSpPr>
          <p:spPr>
            <a:xfrm>
              <a:off x="9087641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 descr=""/>
            <p:cNvSpPr/>
            <p:nvPr/>
          </p:nvSpPr>
          <p:spPr>
            <a:xfrm>
              <a:off x="908528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 descr=""/>
            <p:cNvSpPr/>
            <p:nvPr/>
          </p:nvSpPr>
          <p:spPr>
            <a:xfrm>
              <a:off x="9203498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 descr=""/>
            <p:cNvSpPr/>
            <p:nvPr/>
          </p:nvSpPr>
          <p:spPr>
            <a:xfrm>
              <a:off x="919149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 descr=""/>
            <p:cNvSpPr/>
            <p:nvPr/>
          </p:nvSpPr>
          <p:spPr>
            <a:xfrm>
              <a:off x="9193843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 descr=""/>
            <p:cNvSpPr/>
            <p:nvPr/>
          </p:nvSpPr>
          <p:spPr>
            <a:xfrm>
              <a:off x="919149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 descr=""/>
            <p:cNvSpPr/>
            <p:nvPr/>
          </p:nvSpPr>
          <p:spPr>
            <a:xfrm>
              <a:off x="9309699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 descr=""/>
            <p:cNvSpPr/>
            <p:nvPr/>
          </p:nvSpPr>
          <p:spPr>
            <a:xfrm>
              <a:off x="9297695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 descr=""/>
            <p:cNvSpPr/>
            <p:nvPr/>
          </p:nvSpPr>
          <p:spPr>
            <a:xfrm>
              <a:off x="9300044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 descr=""/>
            <p:cNvSpPr/>
            <p:nvPr/>
          </p:nvSpPr>
          <p:spPr>
            <a:xfrm>
              <a:off x="9297695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 descr=""/>
            <p:cNvSpPr/>
            <p:nvPr/>
          </p:nvSpPr>
          <p:spPr>
            <a:xfrm>
              <a:off x="9415900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 descr=""/>
            <p:cNvSpPr/>
            <p:nvPr/>
          </p:nvSpPr>
          <p:spPr>
            <a:xfrm>
              <a:off x="940389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 descr=""/>
            <p:cNvSpPr/>
            <p:nvPr/>
          </p:nvSpPr>
          <p:spPr>
            <a:xfrm>
              <a:off x="9406246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 descr=""/>
            <p:cNvSpPr/>
            <p:nvPr/>
          </p:nvSpPr>
          <p:spPr>
            <a:xfrm>
              <a:off x="940389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 descr=""/>
            <p:cNvSpPr/>
            <p:nvPr/>
          </p:nvSpPr>
          <p:spPr>
            <a:xfrm>
              <a:off x="9522103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 descr=""/>
            <p:cNvSpPr/>
            <p:nvPr/>
          </p:nvSpPr>
          <p:spPr>
            <a:xfrm>
              <a:off x="9510103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 descr=""/>
            <p:cNvSpPr/>
            <p:nvPr/>
          </p:nvSpPr>
          <p:spPr>
            <a:xfrm>
              <a:off x="9512448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 descr=""/>
            <p:cNvSpPr/>
            <p:nvPr/>
          </p:nvSpPr>
          <p:spPr>
            <a:xfrm>
              <a:off x="951010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 descr=""/>
            <p:cNvSpPr/>
            <p:nvPr/>
          </p:nvSpPr>
          <p:spPr>
            <a:xfrm>
              <a:off x="9628304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 descr=""/>
            <p:cNvSpPr/>
            <p:nvPr/>
          </p:nvSpPr>
          <p:spPr>
            <a:xfrm>
              <a:off x="9616300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 descr=""/>
            <p:cNvSpPr/>
            <p:nvPr/>
          </p:nvSpPr>
          <p:spPr>
            <a:xfrm>
              <a:off x="9618649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 descr=""/>
            <p:cNvSpPr/>
            <p:nvPr/>
          </p:nvSpPr>
          <p:spPr>
            <a:xfrm>
              <a:off x="9616300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 descr=""/>
            <p:cNvSpPr/>
            <p:nvPr/>
          </p:nvSpPr>
          <p:spPr>
            <a:xfrm>
              <a:off x="9734506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 descr=""/>
            <p:cNvSpPr/>
            <p:nvPr/>
          </p:nvSpPr>
          <p:spPr>
            <a:xfrm>
              <a:off x="972249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 descr=""/>
            <p:cNvSpPr/>
            <p:nvPr/>
          </p:nvSpPr>
          <p:spPr>
            <a:xfrm>
              <a:off x="9724850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 descr=""/>
            <p:cNvSpPr/>
            <p:nvPr/>
          </p:nvSpPr>
          <p:spPr>
            <a:xfrm>
              <a:off x="972249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 descr=""/>
            <p:cNvSpPr/>
            <p:nvPr/>
          </p:nvSpPr>
          <p:spPr>
            <a:xfrm>
              <a:off x="9840708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7" name="object 5117" descr=""/>
            <p:cNvSpPr/>
            <p:nvPr/>
          </p:nvSpPr>
          <p:spPr>
            <a:xfrm>
              <a:off x="9828708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8" name="object 5118" descr=""/>
            <p:cNvSpPr/>
            <p:nvPr/>
          </p:nvSpPr>
          <p:spPr>
            <a:xfrm>
              <a:off x="9831052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 descr=""/>
            <p:cNvSpPr/>
            <p:nvPr/>
          </p:nvSpPr>
          <p:spPr>
            <a:xfrm>
              <a:off x="9828708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 descr=""/>
            <p:cNvSpPr/>
            <p:nvPr/>
          </p:nvSpPr>
          <p:spPr>
            <a:xfrm>
              <a:off x="9946909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1" name="object 5121" descr=""/>
            <p:cNvSpPr/>
            <p:nvPr/>
          </p:nvSpPr>
          <p:spPr>
            <a:xfrm>
              <a:off x="9934905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2" name="object 5122" descr=""/>
            <p:cNvSpPr/>
            <p:nvPr/>
          </p:nvSpPr>
          <p:spPr>
            <a:xfrm>
              <a:off x="9937254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3" name="object 5123" descr=""/>
            <p:cNvSpPr/>
            <p:nvPr/>
          </p:nvSpPr>
          <p:spPr>
            <a:xfrm>
              <a:off x="9934905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4" name="object 5124" descr=""/>
            <p:cNvSpPr/>
            <p:nvPr/>
          </p:nvSpPr>
          <p:spPr>
            <a:xfrm>
              <a:off x="10053111" y="4929906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 descr=""/>
            <p:cNvSpPr/>
            <p:nvPr/>
          </p:nvSpPr>
          <p:spPr>
            <a:xfrm>
              <a:off x="10041102" y="4927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6" name="object 5126" descr=""/>
            <p:cNvSpPr/>
            <p:nvPr/>
          </p:nvSpPr>
          <p:spPr>
            <a:xfrm>
              <a:off x="10043457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7" name="object 5127" descr=""/>
            <p:cNvSpPr/>
            <p:nvPr/>
          </p:nvSpPr>
          <p:spPr>
            <a:xfrm>
              <a:off x="10041102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8" name="object 5128" descr=""/>
            <p:cNvSpPr/>
            <p:nvPr/>
          </p:nvSpPr>
          <p:spPr>
            <a:xfrm>
              <a:off x="10149658" y="493473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9" name="object 5129" descr=""/>
            <p:cNvSpPr/>
            <p:nvPr/>
          </p:nvSpPr>
          <p:spPr>
            <a:xfrm>
              <a:off x="10147313" y="492757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0" name="object 5130" descr=""/>
            <p:cNvSpPr/>
            <p:nvPr/>
          </p:nvSpPr>
          <p:spPr>
            <a:xfrm>
              <a:off x="6446512" y="5036108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1" name="object 5131" descr=""/>
            <p:cNvSpPr/>
            <p:nvPr/>
          </p:nvSpPr>
          <p:spPr>
            <a:xfrm>
              <a:off x="6434937" y="5033771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2" name="object 5132" descr=""/>
            <p:cNvSpPr/>
            <p:nvPr/>
          </p:nvSpPr>
          <p:spPr>
            <a:xfrm>
              <a:off x="6548456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3" name="object 5133" descr=""/>
            <p:cNvSpPr/>
            <p:nvPr/>
          </p:nvSpPr>
          <p:spPr>
            <a:xfrm>
              <a:off x="6536449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4" name="object 5134" descr=""/>
            <p:cNvSpPr/>
            <p:nvPr/>
          </p:nvSpPr>
          <p:spPr>
            <a:xfrm>
              <a:off x="6538802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5" name="object 5135" descr=""/>
            <p:cNvSpPr/>
            <p:nvPr/>
          </p:nvSpPr>
          <p:spPr>
            <a:xfrm>
              <a:off x="6536449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6" name="object 5136" descr=""/>
            <p:cNvSpPr/>
            <p:nvPr/>
          </p:nvSpPr>
          <p:spPr>
            <a:xfrm>
              <a:off x="6654657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7" name="object 5137" descr=""/>
            <p:cNvSpPr/>
            <p:nvPr/>
          </p:nvSpPr>
          <p:spPr>
            <a:xfrm>
              <a:off x="6642659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8" name="object 5138" descr=""/>
            <p:cNvSpPr/>
            <p:nvPr/>
          </p:nvSpPr>
          <p:spPr>
            <a:xfrm>
              <a:off x="6645003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9" name="object 5139" descr=""/>
            <p:cNvSpPr/>
            <p:nvPr/>
          </p:nvSpPr>
          <p:spPr>
            <a:xfrm>
              <a:off x="6642659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0" name="object 5140" descr=""/>
            <p:cNvSpPr/>
            <p:nvPr/>
          </p:nvSpPr>
          <p:spPr>
            <a:xfrm>
              <a:off x="6760859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1" name="object 5141" descr=""/>
            <p:cNvSpPr/>
            <p:nvPr/>
          </p:nvSpPr>
          <p:spPr>
            <a:xfrm>
              <a:off x="6748856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2" name="object 5142" descr=""/>
            <p:cNvSpPr/>
            <p:nvPr/>
          </p:nvSpPr>
          <p:spPr>
            <a:xfrm>
              <a:off x="6751204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3" name="object 5143" descr=""/>
            <p:cNvSpPr/>
            <p:nvPr/>
          </p:nvSpPr>
          <p:spPr>
            <a:xfrm>
              <a:off x="6748856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4" name="object 5144" descr=""/>
            <p:cNvSpPr/>
            <p:nvPr/>
          </p:nvSpPr>
          <p:spPr>
            <a:xfrm>
              <a:off x="6867061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5" name="object 5145" descr=""/>
            <p:cNvSpPr/>
            <p:nvPr/>
          </p:nvSpPr>
          <p:spPr>
            <a:xfrm>
              <a:off x="6855054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6" name="object 5146" descr=""/>
            <p:cNvSpPr/>
            <p:nvPr/>
          </p:nvSpPr>
          <p:spPr>
            <a:xfrm>
              <a:off x="6857405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7" name="object 5147" descr=""/>
            <p:cNvSpPr/>
            <p:nvPr/>
          </p:nvSpPr>
          <p:spPr>
            <a:xfrm>
              <a:off x="6855054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8" name="object 5148" descr=""/>
            <p:cNvSpPr/>
            <p:nvPr/>
          </p:nvSpPr>
          <p:spPr>
            <a:xfrm>
              <a:off x="6973262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9" name="object 5149" descr=""/>
            <p:cNvSpPr/>
            <p:nvPr/>
          </p:nvSpPr>
          <p:spPr>
            <a:xfrm>
              <a:off x="6961264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0" name="object 5150" descr=""/>
            <p:cNvSpPr/>
            <p:nvPr/>
          </p:nvSpPr>
          <p:spPr>
            <a:xfrm>
              <a:off x="6963608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1" name="object 5151" descr=""/>
            <p:cNvSpPr/>
            <p:nvPr/>
          </p:nvSpPr>
          <p:spPr>
            <a:xfrm>
              <a:off x="6961264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2" name="object 5152" descr=""/>
            <p:cNvSpPr/>
            <p:nvPr/>
          </p:nvSpPr>
          <p:spPr>
            <a:xfrm>
              <a:off x="7079465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 descr=""/>
            <p:cNvSpPr/>
            <p:nvPr/>
          </p:nvSpPr>
          <p:spPr>
            <a:xfrm>
              <a:off x="7067461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4" name="object 5154" descr=""/>
            <p:cNvSpPr/>
            <p:nvPr/>
          </p:nvSpPr>
          <p:spPr>
            <a:xfrm>
              <a:off x="7069809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5" name="object 5155" descr=""/>
            <p:cNvSpPr/>
            <p:nvPr/>
          </p:nvSpPr>
          <p:spPr>
            <a:xfrm>
              <a:off x="7067461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6" name="object 5156" descr=""/>
            <p:cNvSpPr/>
            <p:nvPr/>
          </p:nvSpPr>
          <p:spPr>
            <a:xfrm>
              <a:off x="7185666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7" name="object 5157" descr=""/>
            <p:cNvSpPr/>
            <p:nvPr/>
          </p:nvSpPr>
          <p:spPr>
            <a:xfrm>
              <a:off x="717365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8" name="object 5158" descr=""/>
            <p:cNvSpPr/>
            <p:nvPr/>
          </p:nvSpPr>
          <p:spPr>
            <a:xfrm>
              <a:off x="7176011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9" name="object 5159" descr=""/>
            <p:cNvSpPr/>
            <p:nvPr/>
          </p:nvSpPr>
          <p:spPr>
            <a:xfrm>
              <a:off x="717365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0" name="object 5160" descr=""/>
            <p:cNvSpPr/>
            <p:nvPr/>
          </p:nvSpPr>
          <p:spPr>
            <a:xfrm>
              <a:off x="7291867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1" name="object 5161" descr=""/>
            <p:cNvSpPr/>
            <p:nvPr/>
          </p:nvSpPr>
          <p:spPr>
            <a:xfrm>
              <a:off x="7279869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2" name="object 5162" descr=""/>
            <p:cNvSpPr/>
            <p:nvPr/>
          </p:nvSpPr>
          <p:spPr>
            <a:xfrm>
              <a:off x="7282213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3" name="object 5163" descr=""/>
            <p:cNvSpPr/>
            <p:nvPr/>
          </p:nvSpPr>
          <p:spPr>
            <a:xfrm>
              <a:off x="7279869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4" name="object 5164" descr=""/>
            <p:cNvSpPr/>
            <p:nvPr/>
          </p:nvSpPr>
          <p:spPr>
            <a:xfrm>
              <a:off x="7398068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5" name="object 5165" descr=""/>
            <p:cNvSpPr/>
            <p:nvPr/>
          </p:nvSpPr>
          <p:spPr>
            <a:xfrm>
              <a:off x="7386066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6" name="object 5166" descr=""/>
            <p:cNvSpPr/>
            <p:nvPr/>
          </p:nvSpPr>
          <p:spPr>
            <a:xfrm>
              <a:off x="7388415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7" name="object 5167" descr=""/>
            <p:cNvSpPr/>
            <p:nvPr/>
          </p:nvSpPr>
          <p:spPr>
            <a:xfrm>
              <a:off x="7386066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8" name="object 5168" descr=""/>
            <p:cNvSpPr/>
            <p:nvPr/>
          </p:nvSpPr>
          <p:spPr>
            <a:xfrm>
              <a:off x="7504271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9" name="object 5169" descr=""/>
            <p:cNvSpPr/>
            <p:nvPr/>
          </p:nvSpPr>
          <p:spPr>
            <a:xfrm>
              <a:off x="749226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0" name="object 5170" descr=""/>
            <p:cNvSpPr/>
            <p:nvPr/>
          </p:nvSpPr>
          <p:spPr>
            <a:xfrm>
              <a:off x="7494616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1" name="object 5171" descr=""/>
            <p:cNvSpPr/>
            <p:nvPr/>
          </p:nvSpPr>
          <p:spPr>
            <a:xfrm>
              <a:off x="749226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2" name="object 5172" descr=""/>
            <p:cNvSpPr/>
            <p:nvPr/>
          </p:nvSpPr>
          <p:spPr>
            <a:xfrm>
              <a:off x="7610472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3" name="object 5173" descr=""/>
            <p:cNvSpPr/>
            <p:nvPr/>
          </p:nvSpPr>
          <p:spPr>
            <a:xfrm>
              <a:off x="759847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4" name="object 5174" descr=""/>
            <p:cNvSpPr/>
            <p:nvPr/>
          </p:nvSpPr>
          <p:spPr>
            <a:xfrm>
              <a:off x="7600818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5" name="object 5175" descr=""/>
            <p:cNvSpPr/>
            <p:nvPr/>
          </p:nvSpPr>
          <p:spPr>
            <a:xfrm>
              <a:off x="759847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6" name="object 5176" descr=""/>
            <p:cNvSpPr/>
            <p:nvPr/>
          </p:nvSpPr>
          <p:spPr>
            <a:xfrm>
              <a:off x="7716675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7" name="object 5177" descr=""/>
            <p:cNvSpPr/>
            <p:nvPr/>
          </p:nvSpPr>
          <p:spPr>
            <a:xfrm>
              <a:off x="7704671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8" name="object 5178" descr=""/>
            <p:cNvSpPr/>
            <p:nvPr/>
          </p:nvSpPr>
          <p:spPr>
            <a:xfrm>
              <a:off x="7707019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9" name="object 5179" descr=""/>
            <p:cNvSpPr/>
            <p:nvPr/>
          </p:nvSpPr>
          <p:spPr>
            <a:xfrm>
              <a:off x="7704671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0" name="object 5180" descr=""/>
            <p:cNvSpPr/>
            <p:nvPr/>
          </p:nvSpPr>
          <p:spPr>
            <a:xfrm>
              <a:off x="7822876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1" name="object 5181" descr=""/>
            <p:cNvSpPr/>
            <p:nvPr/>
          </p:nvSpPr>
          <p:spPr>
            <a:xfrm>
              <a:off x="781086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2" name="object 5182" descr=""/>
            <p:cNvSpPr/>
            <p:nvPr/>
          </p:nvSpPr>
          <p:spPr>
            <a:xfrm>
              <a:off x="7813221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3" name="object 5183" descr=""/>
            <p:cNvSpPr/>
            <p:nvPr/>
          </p:nvSpPr>
          <p:spPr>
            <a:xfrm>
              <a:off x="781086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4" name="object 5184" descr=""/>
            <p:cNvSpPr/>
            <p:nvPr/>
          </p:nvSpPr>
          <p:spPr>
            <a:xfrm>
              <a:off x="7929078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5" name="object 5185" descr=""/>
            <p:cNvSpPr/>
            <p:nvPr/>
          </p:nvSpPr>
          <p:spPr>
            <a:xfrm>
              <a:off x="791707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6" name="object 5186" descr=""/>
            <p:cNvSpPr/>
            <p:nvPr/>
          </p:nvSpPr>
          <p:spPr>
            <a:xfrm>
              <a:off x="7919422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7" name="object 5187" descr=""/>
            <p:cNvSpPr/>
            <p:nvPr/>
          </p:nvSpPr>
          <p:spPr>
            <a:xfrm>
              <a:off x="791707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8" name="object 5188" descr=""/>
            <p:cNvSpPr/>
            <p:nvPr/>
          </p:nvSpPr>
          <p:spPr>
            <a:xfrm>
              <a:off x="8035279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9" name="object 5189" descr=""/>
            <p:cNvSpPr/>
            <p:nvPr/>
          </p:nvSpPr>
          <p:spPr>
            <a:xfrm>
              <a:off x="8023276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0" name="object 5190" descr=""/>
            <p:cNvSpPr/>
            <p:nvPr/>
          </p:nvSpPr>
          <p:spPr>
            <a:xfrm>
              <a:off x="8025625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1" name="object 5191" descr=""/>
            <p:cNvSpPr/>
            <p:nvPr/>
          </p:nvSpPr>
          <p:spPr>
            <a:xfrm>
              <a:off x="8023276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2" name="object 5192" descr=""/>
            <p:cNvSpPr/>
            <p:nvPr/>
          </p:nvSpPr>
          <p:spPr>
            <a:xfrm>
              <a:off x="8141481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3" name="object 5193" descr=""/>
            <p:cNvSpPr/>
            <p:nvPr/>
          </p:nvSpPr>
          <p:spPr>
            <a:xfrm>
              <a:off x="812947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4" name="object 5194" descr=""/>
            <p:cNvSpPr/>
            <p:nvPr/>
          </p:nvSpPr>
          <p:spPr>
            <a:xfrm>
              <a:off x="8131826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5" name="object 5195" descr=""/>
            <p:cNvSpPr/>
            <p:nvPr/>
          </p:nvSpPr>
          <p:spPr>
            <a:xfrm>
              <a:off x="812947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6" name="object 5196" descr=""/>
            <p:cNvSpPr/>
            <p:nvPr/>
          </p:nvSpPr>
          <p:spPr>
            <a:xfrm>
              <a:off x="8247682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7" name="object 5197" descr=""/>
            <p:cNvSpPr/>
            <p:nvPr/>
          </p:nvSpPr>
          <p:spPr>
            <a:xfrm>
              <a:off x="823568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8" name="object 5198" descr=""/>
            <p:cNvSpPr/>
            <p:nvPr/>
          </p:nvSpPr>
          <p:spPr>
            <a:xfrm>
              <a:off x="8238027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9" name="object 5199" descr=""/>
            <p:cNvSpPr/>
            <p:nvPr/>
          </p:nvSpPr>
          <p:spPr>
            <a:xfrm>
              <a:off x="823568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0" name="object 5200" descr=""/>
            <p:cNvSpPr/>
            <p:nvPr/>
          </p:nvSpPr>
          <p:spPr>
            <a:xfrm>
              <a:off x="8353884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1" name="object 5201" descr=""/>
            <p:cNvSpPr/>
            <p:nvPr/>
          </p:nvSpPr>
          <p:spPr>
            <a:xfrm>
              <a:off x="8341881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2" name="object 5202" descr=""/>
            <p:cNvSpPr/>
            <p:nvPr/>
          </p:nvSpPr>
          <p:spPr>
            <a:xfrm>
              <a:off x="8344230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3" name="object 5203" descr=""/>
            <p:cNvSpPr/>
            <p:nvPr/>
          </p:nvSpPr>
          <p:spPr>
            <a:xfrm>
              <a:off x="8341881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4" name="object 5204" descr=""/>
            <p:cNvSpPr/>
            <p:nvPr/>
          </p:nvSpPr>
          <p:spPr>
            <a:xfrm>
              <a:off x="8460086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5" name="object 5205" descr=""/>
            <p:cNvSpPr/>
            <p:nvPr/>
          </p:nvSpPr>
          <p:spPr>
            <a:xfrm>
              <a:off x="844807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6" name="object 5206" descr=""/>
            <p:cNvSpPr/>
            <p:nvPr/>
          </p:nvSpPr>
          <p:spPr>
            <a:xfrm>
              <a:off x="8450431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7" name="object 5207" descr=""/>
            <p:cNvSpPr/>
            <p:nvPr/>
          </p:nvSpPr>
          <p:spPr>
            <a:xfrm>
              <a:off x="844807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8" name="object 5208" descr=""/>
            <p:cNvSpPr/>
            <p:nvPr/>
          </p:nvSpPr>
          <p:spPr>
            <a:xfrm>
              <a:off x="8566288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9" name="object 5209" descr=""/>
            <p:cNvSpPr/>
            <p:nvPr/>
          </p:nvSpPr>
          <p:spPr>
            <a:xfrm>
              <a:off x="855428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0" name="object 5210" descr=""/>
            <p:cNvSpPr/>
            <p:nvPr/>
          </p:nvSpPr>
          <p:spPr>
            <a:xfrm>
              <a:off x="8556632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1" name="object 5211" descr=""/>
            <p:cNvSpPr/>
            <p:nvPr/>
          </p:nvSpPr>
          <p:spPr>
            <a:xfrm>
              <a:off x="855428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2" name="object 5212" descr=""/>
            <p:cNvSpPr/>
            <p:nvPr/>
          </p:nvSpPr>
          <p:spPr>
            <a:xfrm>
              <a:off x="8672489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3" name="object 5213" descr=""/>
            <p:cNvSpPr/>
            <p:nvPr/>
          </p:nvSpPr>
          <p:spPr>
            <a:xfrm>
              <a:off x="8660486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4" name="object 5214" descr=""/>
            <p:cNvSpPr/>
            <p:nvPr/>
          </p:nvSpPr>
          <p:spPr>
            <a:xfrm>
              <a:off x="8662835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5" name="object 5215" descr=""/>
            <p:cNvSpPr/>
            <p:nvPr/>
          </p:nvSpPr>
          <p:spPr>
            <a:xfrm>
              <a:off x="8660486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6" name="object 5216" descr=""/>
            <p:cNvSpPr/>
            <p:nvPr/>
          </p:nvSpPr>
          <p:spPr>
            <a:xfrm>
              <a:off x="8778690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7" name="object 5217" descr=""/>
            <p:cNvSpPr/>
            <p:nvPr/>
          </p:nvSpPr>
          <p:spPr>
            <a:xfrm>
              <a:off x="876668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8" name="object 5218" descr=""/>
            <p:cNvSpPr/>
            <p:nvPr/>
          </p:nvSpPr>
          <p:spPr>
            <a:xfrm>
              <a:off x="8769036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9" name="object 5219" descr=""/>
            <p:cNvSpPr/>
            <p:nvPr/>
          </p:nvSpPr>
          <p:spPr>
            <a:xfrm>
              <a:off x="876668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0" name="object 5220" descr=""/>
            <p:cNvSpPr/>
            <p:nvPr/>
          </p:nvSpPr>
          <p:spPr>
            <a:xfrm>
              <a:off x="8884892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1" name="object 5221" descr=""/>
            <p:cNvSpPr/>
            <p:nvPr/>
          </p:nvSpPr>
          <p:spPr>
            <a:xfrm>
              <a:off x="887289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2" name="object 5222" descr=""/>
            <p:cNvSpPr/>
            <p:nvPr/>
          </p:nvSpPr>
          <p:spPr>
            <a:xfrm>
              <a:off x="8875237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3" name="object 5223" descr=""/>
            <p:cNvSpPr/>
            <p:nvPr/>
          </p:nvSpPr>
          <p:spPr>
            <a:xfrm>
              <a:off x="887289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4" name="object 5224" descr=""/>
            <p:cNvSpPr/>
            <p:nvPr/>
          </p:nvSpPr>
          <p:spPr>
            <a:xfrm>
              <a:off x="8991094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5" name="object 5225" descr=""/>
            <p:cNvSpPr/>
            <p:nvPr/>
          </p:nvSpPr>
          <p:spPr>
            <a:xfrm>
              <a:off x="8979091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6" name="object 5226" descr=""/>
            <p:cNvSpPr/>
            <p:nvPr/>
          </p:nvSpPr>
          <p:spPr>
            <a:xfrm>
              <a:off x="8981440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7" name="object 5227" descr=""/>
            <p:cNvSpPr/>
            <p:nvPr/>
          </p:nvSpPr>
          <p:spPr>
            <a:xfrm>
              <a:off x="8979091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8" name="object 5228" descr=""/>
            <p:cNvSpPr/>
            <p:nvPr/>
          </p:nvSpPr>
          <p:spPr>
            <a:xfrm>
              <a:off x="9097295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9" name="object 5229" descr=""/>
            <p:cNvSpPr/>
            <p:nvPr/>
          </p:nvSpPr>
          <p:spPr>
            <a:xfrm>
              <a:off x="908528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0" name="object 5230" descr=""/>
            <p:cNvSpPr/>
            <p:nvPr/>
          </p:nvSpPr>
          <p:spPr>
            <a:xfrm>
              <a:off x="9087641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1" name="object 5231" descr=""/>
            <p:cNvSpPr/>
            <p:nvPr/>
          </p:nvSpPr>
          <p:spPr>
            <a:xfrm>
              <a:off x="908528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2" name="object 5232" descr=""/>
            <p:cNvSpPr/>
            <p:nvPr/>
          </p:nvSpPr>
          <p:spPr>
            <a:xfrm>
              <a:off x="9203498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3" name="object 5233" descr=""/>
            <p:cNvSpPr/>
            <p:nvPr/>
          </p:nvSpPr>
          <p:spPr>
            <a:xfrm>
              <a:off x="919149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4" name="object 5234" descr=""/>
            <p:cNvSpPr/>
            <p:nvPr/>
          </p:nvSpPr>
          <p:spPr>
            <a:xfrm>
              <a:off x="9193843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5" name="object 5235" descr=""/>
            <p:cNvSpPr/>
            <p:nvPr/>
          </p:nvSpPr>
          <p:spPr>
            <a:xfrm>
              <a:off x="919149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6" name="object 5236" descr=""/>
            <p:cNvSpPr/>
            <p:nvPr/>
          </p:nvSpPr>
          <p:spPr>
            <a:xfrm>
              <a:off x="9309699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7" name="object 5237" descr=""/>
            <p:cNvSpPr/>
            <p:nvPr/>
          </p:nvSpPr>
          <p:spPr>
            <a:xfrm>
              <a:off x="9297695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8" name="object 5238" descr=""/>
            <p:cNvSpPr/>
            <p:nvPr/>
          </p:nvSpPr>
          <p:spPr>
            <a:xfrm>
              <a:off x="9300044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9" name="object 5239" descr=""/>
            <p:cNvSpPr/>
            <p:nvPr/>
          </p:nvSpPr>
          <p:spPr>
            <a:xfrm>
              <a:off x="9297695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0" name="object 5240" descr=""/>
            <p:cNvSpPr/>
            <p:nvPr/>
          </p:nvSpPr>
          <p:spPr>
            <a:xfrm>
              <a:off x="9415900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1" name="object 5241" descr=""/>
            <p:cNvSpPr/>
            <p:nvPr/>
          </p:nvSpPr>
          <p:spPr>
            <a:xfrm>
              <a:off x="940389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2" name="object 5242" descr=""/>
            <p:cNvSpPr/>
            <p:nvPr/>
          </p:nvSpPr>
          <p:spPr>
            <a:xfrm>
              <a:off x="9406246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3" name="object 5243" descr=""/>
            <p:cNvSpPr/>
            <p:nvPr/>
          </p:nvSpPr>
          <p:spPr>
            <a:xfrm>
              <a:off x="940389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4" name="object 5244" descr=""/>
            <p:cNvSpPr/>
            <p:nvPr/>
          </p:nvSpPr>
          <p:spPr>
            <a:xfrm>
              <a:off x="9522103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5" name="object 5245" descr=""/>
            <p:cNvSpPr/>
            <p:nvPr/>
          </p:nvSpPr>
          <p:spPr>
            <a:xfrm>
              <a:off x="9510103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6" name="object 5246" descr=""/>
            <p:cNvSpPr/>
            <p:nvPr/>
          </p:nvSpPr>
          <p:spPr>
            <a:xfrm>
              <a:off x="9512448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7" name="object 5247" descr=""/>
            <p:cNvSpPr/>
            <p:nvPr/>
          </p:nvSpPr>
          <p:spPr>
            <a:xfrm>
              <a:off x="951010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8" name="object 5248" descr=""/>
            <p:cNvSpPr/>
            <p:nvPr/>
          </p:nvSpPr>
          <p:spPr>
            <a:xfrm>
              <a:off x="9628304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9" name="object 5249" descr=""/>
            <p:cNvSpPr/>
            <p:nvPr/>
          </p:nvSpPr>
          <p:spPr>
            <a:xfrm>
              <a:off x="9616300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0" name="object 5250" descr=""/>
            <p:cNvSpPr/>
            <p:nvPr/>
          </p:nvSpPr>
          <p:spPr>
            <a:xfrm>
              <a:off x="9618649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1" name="object 5251" descr=""/>
            <p:cNvSpPr/>
            <p:nvPr/>
          </p:nvSpPr>
          <p:spPr>
            <a:xfrm>
              <a:off x="9616300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2" name="object 5252" descr=""/>
            <p:cNvSpPr/>
            <p:nvPr/>
          </p:nvSpPr>
          <p:spPr>
            <a:xfrm>
              <a:off x="9734506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3" name="object 5253" descr=""/>
            <p:cNvSpPr/>
            <p:nvPr/>
          </p:nvSpPr>
          <p:spPr>
            <a:xfrm>
              <a:off x="972249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4" name="object 5254" descr=""/>
            <p:cNvSpPr/>
            <p:nvPr/>
          </p:nvSpPr>
          <p:spPr>
            <a:xfrm>
              <a:off x="9724850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5" name="object 5255" descr=""/>
            <p:cNvSpPr/>
            <p:nvPr/>
          </p:nvSpPr>
          <p:spPr>
            <a:xfrm>
              <a:off x="972249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6" name="object 5256" descr=""/>
            <p:cNvSpPr/>
            <p:nvPr/>
          </p:nvSpPr>
          <p:spPr>
            <a:xfrm>
              <a:off x="9840708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7" name="object 5257" descr=""/>
            <p:cNvSpPr/>
            <p:nvPr/>
          </p:nvSpPr>
          <p:spPr>
            <a:xfrm>
              <a:off x="9828708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8" name="object 5258" descr=""/>
            <p:cNvSpPr/>
            <p:nvPr/>
          </p:nvSpPr>
          <p:spPr>
            <a:xfrm>
              <a:off x="9831052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9" name="object 5259" descr=""/>
            <p:cNvSpPr/>
            <p:nvPr/>
          </p:nvSpPr>
          <p:spPr>
            <a:xfrm>
              <a:off x="9828708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0" name="object 5260" descr=""/>
            <p:cNvSpPr/>
            <p:nvPr/>
          </p:nvSpPr>
          <p:spPr>
            <a:xfrm>
              <a:off x="9946909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1" name="object 5261" descr=""/>
            <p:cNvSpPr/>
            <p:nvPr/>
          </p:nvSpPr>
          <p:spPr>
            <a:xfrm>
              <a:off x="9934905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2" name="object 5262" descr=""/>
            <p:cNvSpPr/>
            <p:nvPr/>
          </p:nvSpPr>
          <p:spPr>
            <a:xfrm>
              <a:off x="9937254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3" name="object 5263" descr=""/>
            <p:cNvSpPr/>
            <p:nvPr/>
          </p:nvSpPr>
          <p:spPr>
            <a:xfrm>
              <a:off x="9934905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4" name="object 5264" descr=""/>
            <p:cNvSpPr/>
            <p:nvPr/>
          </p:nvSpPr>
          <p:spPr>
            <a:xfrm>
              <a:off x="10053111" y="503610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 descr=""/>
            <p:cNvSpPr/>
            <p:nvPr/>
          </p:nvSpPr>
          <p:spPr>
            <a:xfrm>
              <a:off x="10041102" y="503377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6" name="object 5266" descr=""/>
            <p:cNvSpPr/>
            <p:nvPr/>
          </p:nvSpPr>
          <p:spPr>
            <a:xfrm>
              <a:off x="10043457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7" name="object 5267" descr=""/>
            <p:cNvSpPr/>
            <p:nvPr/>
          </p:nvSpPr>
          <p:spPr>
            <a:xfrm>
              <a:off x="10041102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 descr=""/>
            <p:cNvSpPr/>
            <p:nvPr/>
          </p:nvSpPr>
          <p:spPr>
            <a:xfrm>
              <a:off x="10149658" y="504093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 descr=""/>
            <p:cNvSpPr/>
            <p:nvPr/>
          </p:nvSpPr>
          <p:spPr>
            <a:xfrm>
              <a:off x="10147313" y="503377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0" name="object 5270" descr=""/>
            <p:cNvSpPr/>
            <p:nvPr/>
          </p:nvSpPr>
          <p:spPr>
            <a:xfrm>
              <a:off x="6446512" y="5142309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1" name="object 5271" descr=""/>
            <p:cNvSpPr/>
            <p:nvPr/>
          </p:nvSpPr>
          <p:spPr>
            <a:xfrm>
              <a:off x="6434937" y="513996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2" name="object 5272" descr=""/>
            <p:cNvSpPr/>
            <p:nvPr/>
          </p:nvSpPr>
          <p:spPr>
            <a:xfrm>
              <a:off x="6548456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3" name="object 5273" descr=""/>
            <p:cNvSpPr/>
            <p:nvPr/>
          </p:nvSpPr>
          <p:spPr>
            <a:xfrm>
              <a:off x="6536449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4" name="object 5274" descr=""/>
            <p:cNvSpPr/>
            <p:nvPr/>
          </p:nvSpPr>
          <p:spPr>
            <a:xfrm>
              <a:off x="6538802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5" name="object 5275" descr=""/>
            <p:cNvSpPr/>
            <p:nvPr/>
          </p:nvSpPr>
          <p:spPr>
            <a:xfrm>
              <a:off x="6536449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6" name="object 5276" descr=""/>
            <p:cNvSpPr/>
            <p:nvPr/>
          </p:nvSpPr>
          <p:spPr>
            <a:xfrm>
              <a:off x="6654657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7" name="object 5277" descr=""/>
            <p:cNvSpPr/>
            <p:nvPr/>
          </p:nvSpPr>
          <p:spPr>
            <a:xfrm>
              <a:off x="6642659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8" name="object 5278" descr=""/>
            <p:cNvSpPr/>
            <p:nvPr/>
          </p:nvSpPr>
          <p:spPr>
            <a:xfrm>
              <a:off x="6645003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9" name="object 5279" descr=""/>
            <p:cNvSpPr/>
            <p:nvPr/>
          </p:nvSpPr>
          <p:spPr>
            <a:xfrm>
              <a:off x="6642659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0" name="object 5280" descr=""/>
            <p:cNvSpPr/>
            <p:nvPr/>
          </p:nvSpPr>
          <p:spPr>
            <a:xfrm>
              <a:off x="6760859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1" name="object 5281" descr=""/>
            <p:cNvSpPr/>
            <p:nvPr/>
          </p:nvSpPr>
          <p:spPr>
            <a:xfrm>
              <a:off x="6748856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2" name="object 5282" descr=""/>
            <p:cNvSpPr/>
            <p:nvPr/>
          </p:nvSpPr>
          <p:spPr>
            <a:xfrm>
              <a:off x="6751204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3" name="object 5283" descr=""/>
            <p:cNvSpPr/>
            <p:nvPr/>
          </p:nvSpPr>
          <p:spPr>
            <a:xfrm>
              <a:off x="6748856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4" name="object 5284" descr=""/>
            <p:cNvSpPr/>
            <p:nvPr/>
          </p:nvSpPr>
          <p:spPr>
            <a:xfrm>
              <a:off x="6867061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5" name="object 5285" descr=""/>
            <p:cNvSpPr/>
            <p:nvPr/>
          </p:nvSpPr>
          <p:spPr>
            <a:xfrm>
              <a:off x="6855054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6" name="object 5286" descr=""/>
            <p:cNvSpPr/>
            <p:nvPr/>
          </p:nvSpPr>
          <p:spPr>
            <a:xfrm>
              <a:off x="6857405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7" name="object 5287" descr=""/>
            <p:cNvSpPr/>
            <p:nvPr/>
          </p:nvSpPr>
          <p:spPr>
            <a:xfrm>
              <a:off x="6855054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8" name="object 5288" descr=""/>
            <p:cNvSpPr/>
            <p:nvPr/>
          </p:nvSpPr>
          <p:spPr>
            <a:xfrm>
              <a:off x="6973262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9" name="object 5289" descr=""/>
            <p:cNvSpPr/>
            <p:nvPr/>
          </p:nvSpPr>
          <p:spPr>
            <a:xfrm>
              <a:off x="6961264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0" name="object 5290" descr=""/>
            <p:cNvSpPr/>
            <p:nvPr/>
          </p:nvSpPr>
          <p:spPr>
            <a:xfrm>
              <a:off x="6963608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1" name="object 5291" descr=""/>
            <p:cNvSpPr/>
            <p:nvPr/>
          </p:nvSpPr>
          <p:spPr>
            <a:xfrm>
              <a:off x="6961264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2" name="object 5292" descr=""/>
            <p:cNvSpPr/>
            <p:nvPr/>
          </p:nvSpPr>
          <p:spPr>
            <a:xfrm>
              <a:off x="7079465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3" name="object 5293" descr=""/>
            <p:cNvSpPr/>
            <p:nvPr/>
          </p:nvSpPr>
          <p:spPr>
            <a:xfrm>
              <a:off x="7067461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4" name="object 5294" descr=""/>
            <p:cNvSpPr/>
            <p:nvPr/>
          </p:nvSpPr>
          <p:spPr>
            <a:xfrm>
              <a:off x="7069809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5" name="object 5295" descr=""/>
            <p:cNvSpPr/>
            <p:nvPr/>
          </p:nvSpPr>
          <p:spPr>
            <a:xfrm>
              <a:off x="7067461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6" name="object 5296" descr=""/>
            <p:cNvSpPr/>
            <p:nvPr/>
          </p:nvSpPr>
          <p:spPr>
            <a:xfrm>
              <a:off x="7185666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7" name="object 5297" descr=""/>
            <p:cNvSpPr/>
            <p:nvPr/>
          </p:nvSpPr>
          <p:spPr>
            <a:xfrm>
              <a:off x="717365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8" name="object 5298" descr=""/>
            <p:cNvSpPr/>
            <p:nvPr/>
          </p:nvSpPr>
          <p:spPr>
            <a:xfrm>
              <a:off x="7176011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9" name="object 5299" descr=""/>
            <p:cNvSpPr/>
            <p:nvPr/>
          </p:nvSpPr>
          <p:spPr>
            <a:xfrm>
              <a:off x="717365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0" name="object 5300" descr=""/>
            <p:cNvSpPr/>
            <p:nvPr/>
          </p:nvSpPr>
          <p:spPr>
            <a:xfrm>
              <a:off x="7291867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1" name="object 5301" descr=""/>
            <p:cNvSpPr/>
            <p:nvPr/>
          </p:nvSpPr>
          <p:spPr>
            <a:xfrm>
              <a:off x="7279869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2" name="object 5302" descr=""/>
            <p:cNvSpPr/>
            <p:nvPr/>
          </p:nvSpPr>
          <p:spPr>
            <a:xfrm>
              <a:off x="7282213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3" name="object 5303" descr=""/>
            <p:cNvSpPr/>
            <p:nvPr/>
          </p:nvSpPr>
          <p:spPr>
            <a:xfrm>
              <a:off x="7279869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4" name="object 5304" descr=""/>
            <p:cNvSpPr/>
            <p:nvPr/>
          </p:nvSpPr>
          <p:spPr>
            <a:xfrm>
              <a:off x="7398068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5" name="object 5305" descr=""/>
            <p:cNvSpPr/>
            <p:nvPr/>
          </p:nvSpPr>
          <p:spPr>
            <a:xfrm>
              <a:off x="7386066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6" name="object 5306" descr=""/>
            <p:cNvSpPr/>
            <p:nvPr/>
          </p:nvSpPr>
          <p:spPr>
            <a:xfrm>
              <a:off x="7388415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7" name="object 5307" descr=""/>
            <p:cNvSpPr/>
            <p:nvPr/>
          </p:nvSpPr>
          <p:spPr>
            <a:xfrm>
              <a:off x="7386066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8" name="object 5308" descr=""/>
            <p:cNvSpPr/>
            <p:nvPr/>
          </p:nvSpPr>
          <p:spPr>
            <a:xfrm>
              <a:off x="7504271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9" name="object 5309" descr=""/>
            <p:cNvSpPr/>
            <p:nvPr/>
          </p:nvSpPr>
          <p:spPr>
            <a:xfrm>
              <a:off x="749226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0" name="object 5310" descr=""/>
            <p:cNvSpPr/>
            <p:nvPr/>
          </p:nvSpPr>
          <p:spPr>
            <a:xfrm>
              <a:off x="7494616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1" name="object 5311" descr=""/>
            <p:cNvSpPr/>
            <p:nvPr/>
          </p:nvSpPr>
          <p:spPr>
            <a:xfrm>
              <a:off x="749226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2" name="object 5312" descr=""/>
            <p:cNvSpPr/>
            <p:nvPr/>
          </p:nvSpPr>
          <p:spPr>
            <a:xfrm>
              <a:off x="7610472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3" name="object 5313" descr=""/>
            <p:cNvSpPr/>
            <p:nvPr/>
          </p:nvSpPr>
          <p:spPr>
            <a:xfrm>
              <a:off x="759847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4" name="object 5314" descr=""/>
            <p:cNvSpPr/>
            <p:nvPr/>
          </p:nvSpPr>
          <p:spPr>
            <a:xfrm>
              <a:off x="7600818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5" name="object 5315" descr=""/>
            <p:cNvSpPr/>
            <p:nvPr/>
          </p:nvSpPr>
          <p:spPr>
            <a:xfrm>
              <a:off x="759847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6" name="object 5316" descr=""/>
            <p:cNvSpPr/>
            <p:nvPr/>
          </p:nvSpPr>
          <p:spPr>
            <a:xfrm>
              <a:off x="7716675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7" name="object 5317" descr=""/>
            <p:cNvSpPr/>
            <p:nvPr/>
          </p:nvSpPr>
          <p:spPr>
            <a:xfrm>
              <a:off x="7704671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8" name="object 5318" descr=""/>
            <p:cNvSpPr/>
            <p:nvPr/>
          </p:nvSpPr>
          <p:spPr>
            <a:xfrm>
              <a:off x="7707019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9" name="object 5319" descr=""/>
            <p:cNvSpPr/>
            <p:nvPr/>
          </p:nvSpPr>
          <p:spPr>
            <a:xfrm>
              <a:off x="7704671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0" name="object 5320" descr=""/>
            <p:cNvSpPr/>
            <p:nvPr/>
          </p:nvSpPr>
          <p:spPr>
            <a:xfrm>
              <a:off x="7822876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1" name="object 5321" descr=""/>
            <p:cNvSpPr/>
            <p:nvPr/>
          </p:nvSpPr>
          <p:spPr>
            <a:xfrm>
              <a:off x="781086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2" name="object 5322" descr=""/>
            <p:cNvSpPr/>
            <p:nvPr/>
          </p:nvSpPr>
          <p:spPr>
            <a:xfrm>
              <a:off x="7813221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3" name="object 5323" descr=""/>
            <p:cNvSpPr/>
            <p:nvPr/>
          </p:nvSpPr>
          <p:spPr>
            <a:xfrm>
              <a:off x="781086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4" name="object 5324" descr=""/>
            <p:cNvSpPr/>
            <p:nvPr/>
          </p:nvSpPr>
          <p:spPr>
            <a:xfrm>
              <a:off x="7929078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5" name="object 5325" descr=""/>
            <p:cNvSpPr/>
            <p:nvPr/>
          </p:nvSpPr>
          <p:spPr>
            <a:xfrm>
              <a:off x="791707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6" name="object 5326" descr=""/>
            <p:cNvSpPr/>
            <p:nvPr/>
          </p:nvSpPr>
          <p:spPr>
            <a:xfrm>
              <a:off x="7919422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7" name="object 5327" descr=""/>
            <p:cNvSpPr/>
            <p:nvPr/>
          </p:nvSpPr>
          <p:spPr>
            <a:xfrm>
              <a:off x="791707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8" name="object 5328" descr=""/>
            <p:cNvSpPr/>
            <p:nvPr/>
          </p:nvSpPr>
          <p:spPr>
            <a:xfrm>
              <a:off x="8035279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9" name="object 5329" descr=""/>
            <p:cNvSpPr/>
            <p:nvPr/>
          </p:nvSpPr>
          <p:spPr>
            <a:xfrm>
              <a:off x="8023276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0" name="object 5330" descr=""/>
            <p:cNvSpPr/>
            <p:nvPr/>
          </p:nvSpPr>
          <p:spPr>
            <a:xfrm>
              <a:off x="8025625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1" name="object 5331" descr=""/>
            <p:cNvSpPr/>
            <p:nvPr/>
          </p:nvSpPr>
          <p:spPr>
            <a:xfrm>
              <a:off x="8023276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2" name="object 5332" descr=""/>
            <p:cNvSpPr/>
            <p:nvPr/>
          </p:nvSpPr>
          <p:spPr>
            <a:xfrm>
              <a:off x="8141481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3" name="object 5333" descr=""/>
            <p:cNvSpPr/>
            <p:nvPr/>
          </p:nvSpPr>
          <p:spPr>
            <a:xfrm>
              <a:off x="812947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4" name="object 5334" descr=""/>
            <p:cNvSpPr/>
            <p:nvPr/>
          </p:nvSpPr>
          <p:spPr>
            <a:xfrm>
              <a:off x="8131826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5" name="object 5335" descr=""/>
            <p:cNvSpPr/>
            <p:nvPr/>
          </p:nvSpPr>
          <p:spPr>
            <a:xfrm>
              <a:off x="812947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6" name="object 5336" descr=""/>
            <p:cNvSpPr/>
            <p:nvPr/>
          </p:nvSpPr>
          <p:spPr>
            <a:xfrm>
              <a:off x="8247682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7" name="object 5337" descr=""/>
            <p:cNvSpPr/>
            <p:nvPr/>
          </p:nvSpPr>
          <p:spPr>
            <a:xfrm>
              <a:off x="823568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8" name="object 5338" descr=""/>
            <p:cNvSpPr/>
            <p:nvPr/>
          </p:nvSpPr>
          <p:spPr>
            <a:xfrm>
              <a:off x="8238027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9" name="object 5339" descr=""/>
            <p:cNvSpPr/>
            <p:nvPr/>
          </p:nvSpPr>
          <p:spPr>
            <a:xfrm>
              <a:off x="823568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0" name="object 5340" descr=""/>
            <p:cNvSpPr/>
            <p:nvPr/>
          </p:nvSpPr>
          <p:spPr>
            <a:xfrm>
              <a:off x="8353884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1" name="object 5341" descr=""/>
            <p:cNvSpPr/>
            <p:nvPr/>
          </p:nvSpPr>
          <p:spPr>
            <a:xfrm>
              <a:off x="8341881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2" name="object 5342" descr=""/>
            <p:cNvSpPr/>
            <p:nvPr/>
          </p:nvSpPr>
          <p:spPr>
            <a:xfrm>
              <a:off x="8344230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3" name="object 5343" descr=""/>
            <p:cNvSpPr/>
            <p:nvPr/>
          </p:nvSpPr>
          <p:spPr>
            <a:xfrm>
              <a:off x="8341881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4" name="object 5344" descr=""/>
            <p:cNvSpPr/>
            <p:nvPr/>
          </p:nvSpPr>
          <p:spPr>
            <a:xfrm>
              <a:off x="8460086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5" name="object 5345" descr=""/>
            <p:cNvSpPr/>
            <p:nvPr/>
          </p:nvSpPr>
          <p:spPr>
            <a:xfrm>
              <a:off x="844807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6" name="object 5346" descr=""/>
            <p:cNvSpPr/>
            <p:nvPr/>
          </p:nvSpPr>
          <p:spPr>
            <a:xfrm>
              <a:off x="8450431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7" name="object 5347" descr=""/>
            <p:cNvSpPr/>
            <p:nvPr/>
          </p:nvSpPr>
          <p:spPr>
            <a:xfrm>
              <a:off x="844807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8" name="object 5348" descr=""/>
            <p:cNvSpPr/>
            <p:nvPr/>
          </p:nvSpPr>
          <p:spPr>
            <a:xfrm>
              <a:off x="8566288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9" name="object 5349" descr=""/>
            <p:cNvSpPr/>
            <p:nvPr/>
          </p:nvSpPr>
          <p:spPr>
            <a:xfrm>
              <a:off x="855428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0" name="object 5350" descr=""/>
            <p:cNvSpPr/>
            <p:nvPr/>
          </p:nvSpPr>
          <p:spPr>
            <a:xfrm>
              <a:off x="8556632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1" name="object 5351" descr=""/>
            <p:cNvSpPr/>
            <p:nvPr/>
          </p:nvSpPr>
          <p:spPr>
            <a:xfrm>
              <a:off x="855428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2" name="object 5352" descr=""/>
            <p:cNvSpPr/>
            <p:nvPr/>
          </p:nvSpPr>
          <p:spPr>
            <a:xfrm>
              <a:off x="8672489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3" name="object 5353" descr=""/>
            <p:cNvSpPr/>
            <p:nvPr/>
          </p:nvSpPr>
          <p:spPr>
            <a:xfrm>
              <a:off x="8660486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4" name="object 5354" descr=""/>
            <p:cNvSpPr/>
            <p:nvPr/>
          </p:nvSpPr>
          <p:spPr>
            <a:xfrm>
              <a:off x="8662835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5" name="object 5355" descr=""/>
            <p:cNvSpPr/>
            <p:nvPr/>
          </p:nvSpPr>
          <p:spPr>
            <a:xfrm>
              <a:off x="8660486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6" name="object 5356" descr=""/>
            <p:cNvSpPr/>
            <p:nvPr/>
          </p:nvSpPr>
          <p:spPr>
            <a:xfrm>
              <a:off x="8778690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7" name="object 5357" descr=""/>
            <p:cNvSpPr/>
            <p:nvPr/>
          </p:nvSpPr>
          <p:spPr>
            <a:xfrm>
              <a:off x="876668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8" name="object 5358" descr=""/>
            <p:cNvSpPr/>
            <p:nvPr/>
          </p:nvSpPr>
          <p:spPr>
            <a:xfrm>
              <a:off x="8769036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9" name="object 5359" descr=""/>
            <p:cNvSpPr/>
            <p:nvPr/>
          </p:nvSpPr>
          <p:spPr>
            <a:xfrm>
              <a:off x="876668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0" name="object 5360" descr=""/>
            <p:cNvSpPr/>
            <p:nvPr/>
          </p:nvSpPr>
          <p:spPr>
            <a:xfrm>
              <a:off x="8884892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1" name="object 5361" descr=""/>
            <p:cNvSpPr/>
            <p:nvPr/>
          </p:nvSpPr>
          <p:spPr>
            <a:xfrm>
              <a:off x="887289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2" name="object 5362" descr=""/>
            <p:cNvSpPr/>
            <p:nvPr/>
          </p:nvSpPr>
          <p:spPr>
            <a:xfrm>
              <a:off x="8875237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3" name="object 5363" descr=""/>
            <p:cNvSpPr/>
            <p:nvPr/>
          </p:nvSpPr>
          <p:spPr>
            <a:xfrm>
              <a:off x="887289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4" name="object 5364" descr=""/>
            <p:cNvSpPr/>
            <p:nvPr/>
          </p:nvSpPr>
          <p:spPr>
            <a:xfrm>
              <a:off x="8991094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5" name="object 5365" descr=""/>
            <p:cNvSpPr/>
            <p:nvPr/>
          </p:nvSpPr>
          <p:spPr>
            <a:xfrm>
              <a:off x="8979091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6" name="object 5366" descr=""/>
            <p:cNvSpPr/>
            <p:nvPr/>
          </p:nvSpPr>
          <p:spPr>
            <a:xfrm>
              <a:off x="8981440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7" name="object 5367" descr=""/>
            <p:cNvSpPr/>
            <p:nvPr/>
          </p:nvSpPr>
          <p:spPr>
            <a:xfrm>
              <a:off x="8979091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8" name="object 5368" descr=""/>
            <p:cNvSpPr/>
            <p:nvPr/>
          </p:nvSpPr>
          <p:spPr>
            <a:xfrm>
              <a:off x="9097295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9" name="object 5369" descr=""/>
            <p:cNvSpPr/>
            <p:nvPr/>
          </p:nvSpPr>
          <p:spPr>
            <a:xfrm>
              <a:off x="908528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0" name="object 5370" descr=""/>
            <p:cNvSpPr/>
            <p:nvPr/>
          </p:nvSpPr>
          <p:spPr>
            <a:xfrm>
              <a:off x="9087641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1" name="object 5371" descr=""/>
            <p:cNvSpPr/>
            <p:nvPr/>
          </p:nvSpPr>
          <p:spPr>
            <a:xfrm>
              <a:off x="908528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2" name="object 5372" descr=""/>
            <p:cNvSpPr/>
            <p:nvPr/>
          </p:nvSpPr>
          <p:spPr>
            <a:xfrm>
              <a:off x="9203498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3" name="object 5373" descr=""/>
            <p:cNvSpPr/>
            <p:nvPr/>
          </p:nvSpPr>
          <p:spPr>
            <a:xfrm>
              <a:off x="919149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4" name="object 5374" descr=""/>
            <p:cNvSpPr/>
            <p:nvPr/>
          </p:nvSpPr>
          <p:spPr>
            <a:xfrm>
              <a:off x="9193843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5" name="object 5375" descr=""/>
            <p:cNvSpPr/>
            <p:nvPr/>
          </p:nvSpPr>
          <p:spPr>
            <a:xfrm>
              <a:off x="919149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6" name="object 5376" descr=""/>
            <p:cNvSpPr/>
            <p:nvPr/>
          </p:nvSpPr>
          <p:spPr>
            <a:xfrm>
              <a:off x="9309699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7" name="object 5377" descr=""/>
            <p:cNvSpPr/>
            <p:nvPr/>
          </p:nvSpPr>
          <p:spPr>
            <a:xfrm>
              <a:off x="9297695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8" name="object 5378" descr=""/>
            <p:cNvSpPr/>
            <p:nvPr/>
          </p:nvSpPr>
          <p:spPr>
            <a:xfrm>
              <a:off x="9300044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9" name="object 5379" descr=""/>
            <p:cNvSpPr/>
            <p:nvPr/>
          </p:nvSpPr>
          <p:spPr>
            <a:xfrm>
              <a:off x="9297695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0" name="object 5380" descr=""/>
            <p:cNvSpPr/>
            <p:nvPr/>
          </p:nvSpPr>
          <p:spPr>
            <a:xfrm>
              <a:off x="9415900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1" name="object 5381" descr=""/>
            <p:cNvSpPr/>
            <p:nvPr/>
          </p:nvSpPr>
          <p:spPr>
            <a:xfrm>
              <a:off x="940389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2" name="object 5382" descr=""/>
            <p:cNvSpPr/>
            <p:nvPr/>
          </p:nvSpPr>
          <p:spPr>
            <a:xfrm>
              <a:off x="9406246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3" name="object 5383" descr=""/>
            <p:cNvSpPr/>
            <p:nvPr/>
          </p:nvSpPr>
          <p:spPr>
            <a:xfrm>
              <a:off x="940389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4" name="object 5384" descr=""/>
            <p:cNvSpPr/>
            <p:nvPr/>
          </p:nvSpPr>
          <p:spPr>
            <a:xfrm>
              <a:off x="9522103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5" name="object 5385" descr=""/>
            <p:cNvSpPr/>
            <p:nvPr/>
          </p:nvSpPr>
          <p:spPr>
            <a:xfrm>
              <a:off x="9510103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6" name="object 5386" descr=""/>
            <p:cNvSpPr/>
            <p:nvPr/>
          </p:nvSpPr>
          <p:spPr>
            <a:xfrm>
              <a:off x="9512448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7" name="object 5387" descr=""/>
            <p:cNvSpPr/>
            <p:nvPr/>
          </p:nvSpPr>
          <p:spPr>
            <a:xfrm>
              <a:off x="951010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8" name="object 5388" descr=""/>
            <p:cNvSpPr/>
            <p:nvPr/>
          </p:nvSpPr>
          <p:spPr>
            <a:xfrm>
              <a:off x="9628304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9" name="object 5389" descr=""/>
            <p:cNvSpPr/>
            <p:nvPr/>
          </p:nvSpPr>
          <p:spPr>
            <a:xfrm>
              <a:off x="9616300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0" name="object 5390" descr=""/>
            <p:cNvSpPr/>
            <p:nvPr/>
          </p:nvSpPr>
          <p:spPr>
            <a:xfrm>
              <a:off x="9618649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1" name="object 5391" descr=""/>
            <p:cNvSpPr/>
            <p:nvPr/>
          </p:nvSpPr>
          <p:spPr>
            <a:xfrm>
              <a:off x="9616300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2" name="object 5392" descr=""/>
            <p:cNvSpPr/>
            <p:nvPr/>
          </p:nvSpPr>
          <p:spPr>
            <a:xfrm>
              <a:off x="9734506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3" name="object 5393" descr=""/>
            <p:cNvSpPr/>
            <p:nvPr/>
          </p:nvSpPr>
          <p:spPr>
            <a:xfrm>
              <a:off x="972249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4" name="object 5394" descr=""/>
            <p:cNvSpPr/>
            <p:nvPr/>
          </p:nvSpPr>
          <p:spPr>
            <a:xfrm>
              <a:off x="9724850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5" name="object 5395" descr=""/>
            <p:cNvSpPr/>
            <p:nvPr/>
          </p:nvSpPr>
          <p:spPr>
            <a:xfrm>
              <a:off x="972249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6" name="object 5396" descr=""/>
            <p:cNvSpPr/>
            <p:nvPr/>
          </p:nvSpPr>
          <p:spPr>
            <a:xfrm>
              <a:off x="9840708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7" name="object 5397" descr=""/>
            <p:cNvSpPr/>
            <p:nvPr/>
          </p:nvSpPr>
          <p:spPr>
            <a:xfrm>
              <a:off x="9828708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8" name="object 5398" descr=""/>
            <p:cNvSpPr/>
            <p:nvPr/>
          </p:nvSpPr>
          <p:spPr>
            <a:xfrm>
              <a:off x="9831052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9" name="object 5399" descr=""/>
            <p:cNvSpPr/>
            <p:nvPr/>
          </p:nvSpPr>
          <p:spPr>
            <a:xfrm>
              <a:off x="9828708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0" name="object 5400" descr=""/>
            <p:cNvSpPr/>
            <p:nvPr/>
          </p:nvSpPr>
          <p:spPr>
            <a:xfrm>
              <a:off x="9946909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1" name="object 5401" descr=""/>
            <p:cNvSpPr/>
            <p:nvPr/>
          </p:nvSpPr>
          <p:spPr>
            <a:xfrm>
              <a:off x="9934905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2" name="object 5402" descr=""/>
            <p:cNvSpPr/>
            <p:nvPr/>
          </p:nvSpPr>
          <p:spPr>
            <a:xfrm>
              <a:off x="9937254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3" name="object 5403" descr=""/>
            <p:cNvSpPr/>
            <p:nvPr/>
          </p:nvSpPr>
          <p:spPr>
            <a:xfrm>
              <a:off x="9934905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4" name="object 5404" descr=""/>
            <p:cNvSpPr/>
            <p:nvPr/>
          </p:nvSpPr>
          <p:spPr>
            <a:xfrm>
              <a:off x="10053111" y="514230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5" name="object 5405" descr=""/>
            <p:cNvSpPr/>
            <p:nvPr/>
          </p:nvSpPr>
          <p:spPr>
            <a:xfrm>
              <a:off x="10041102" y="513996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6" name="object 5406" descr=""/>
            <p:cNvSpPr/>
            <p:nvPr/>
          </p:nvSpPr>
          <p:spPr>
            <a:xfrm>
              <a:off x="10043457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7" name="object 5407" descr=""/>
            <p:cNvSpPr/>
            <p:nvPr/>
          </p:nvSpPr>
          <p:spPr>
            <a:xfrm>
              <a:off x="10041102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8" name="object 5408" descr=""/>
            <p:cNvSpPr/>
            <p:nvPr/>
          </p:nvSpPr>
          <p:spPr>
            <a:xfrm>
              <a:off x="10149658" y="514713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9" name="object 5409" descr=""/>
            <p:cNvSpPr/>
            <p:nvPr/>
          </p:nvSpPr>
          <p:spPr>
            <a:xfrm>
              <a:off x="10147313" y="5139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0" name="object 5410" descr=""/>
            <p:cNvSpPr/>
            <p:nvPr/>
          </p:nvSpPr>
          <p:spPr>
            <a:xfrm>
              <a:off x="6446512" y="5248511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1" name="object 5411" descr=""/>
            <p:cNvSpPr/>
            <p:nvPr/>
          </p:nvSpPr>
          <p:spPr>
            <a:xfrm>
              <a:off x="6434937" y="524617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2" name="object 5412" descr=""/>
            <p:cNvSpPr/>
            <p:nvPr/>
          </p:nvSpPr>
          <p:spPr>
            <a:xfrm>
              <a:off x="6548456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3" name="object 5413" descr=""/>
            <p:cNvSpPr/>
            <p:nvPr/>
          </p:nvSpPr>
          <p:spPr>
            <a:xfrm>
              <a:off x="6536449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4" name="object 5414" descr=""/>
            <p:cNvSpPr/>
            <p:nvPr/>
          </p:nvSpPr>
          <p:spPr>
            <a:xfrm>
              <a:off x="6538802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5" name="object 5415" descr=""/>
            <p:cNvSpPr/>
            <p:nvPr/>
          </p:nvSpPr>
          <p:spPr>
            <a:xfrm>
              <a:off x="6536449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6" name="object 5416" descr=""/>
            <p:cNvSpPr/>
            <p:nvPr/>
          </p:nvSpPr>
          <p:spPr>
            <a:xfrm>
              <a:off x="6654657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7" name="object 5417" descr=""/>
            <p:cNvSpPr/>
            <p:nvPr/>
          </p:nvSpPr>
          <p:spPr>
            <a:xfrm>
              <a:off x="6642659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8" name="object 5418" descr=""/>
            <p:cNvSpPr/>
            <p:nvPr/>
          </p:nvSpPr>
          <p:spPr>
            <a:xfrm>
              <a:off x="6645003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9" name="object 5419" descr=""/>
            <p:cNvSpPr/>
            <p:nvPr/>
          </p:nvSpPr>
          <p:spPr>
            <a:xfrm>
              <a:off x="6642659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0" name="object 5420" descr=""/>
            <p:cNvSpPr/>
            <p:nvPr/>
          </p:nvSpPr>
          <p:spPr>
            <a:xfrm>
              <a:off x="6760859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1" name="object 5421" descr=""/>
            <p:cNvSpPr/>
            <p:nvPr/>
          </p:nvSpPr>
          <p:spPr>
            <a:xfrm>
              <a:off x="6748856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2" name="object 5422" descr=""/>
            <p:cNvSpPr/>
            <p:nvPr/>
          </p:nvSpPr>
          <p:spPr>
            <a:xfrm>
              <a:off x="6751204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3" name="object 5423" descr=""/>
            <p:cNvSpPr/>
            <p:nvPr/>
          </p:nvSpPr>
          <p:spPr>
            <a:xfrm>
              <a:off x="6748856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4" name="object 5424" descr=""/>
            <p:cNvSpPr/>
            <p:nvPr/>
          </p:nvSpPr>
          <p:spPr>
            <a:xfrm>
              <a:off x="6867061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5" name="object 5425" descr=""/>
            <p:cNvSpPr/>
            <p:nvPr/>
          </p:nvSpPr>
          <p:spPr>
            <a:xfrm>
              <a:off x="6855054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6" name="object 5426" descr=""/>
            <p:cNvSpPr/>
            <p:nvPr/>
          </p:nvSpPr>
          <p:spPr>
            <a:xfrm>
              <a:off x="6857405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7" name="object 5427" descr=""/>
            <p:cNvSpPr/>
            <p:nvPr/>
          </p:nvSpPr>
          <p:spPr>
            <a:xfrm>
              <a:off x="6855054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8" name="object 5428" descr=""/>
            <p:cNvSpPr/>
            <p:nvPr/>
          </p:nvSpPr>
          <p:spPr>
            <a:xfrm>
              <a:off x="6973262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9" name="object 5429" descr=""/>
            <p:cNvSpPr/>
            <p:nvPr/>
          </p:nvSpPr>
          <p:spPr>
            <a:xfrm>
              <a:off x="6961264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0" name="object 5430" descr=""/>
            <p:cNvSpPr/>
            <p:nvPr/>
          </p:nvSpPr>
          <p:spPr>
            <a:xfrm>
              <a:off x="6963608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1" name="object 5431" descr=""/>
            <p:cNvSpPr/>
            <p:nvPr/>
          </p:nvSpPr>
          <p:spPr>
            <a:xfrm>
              <a:off x="6961264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2" name="object 5432" descr=""/>
            <p:cNvSpPr/>
            <p:nvPr/>
          </p:nvSpPr>
          <p:spPr>
            <a:xfrm>
              <a:off x="7079465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3" name="object 5433" descr=""/>
            <p:cNvSpPr/>
            <p:nvPr/>
          </p:nvSpPr>
          <p:spPr>
            <a:xfrm>
              <a:off x="7067461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4" name="object 5434" descr=""/>
            <p:cNvSpPr/>
            <p:nvPr/>
          </p:nvSpPr>
          <p:spPr>
            <a:xfrm>
              <a:off x="7069809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5" name="object 5435" descr=""/>
            <p:cNvSpPr/>
            <p:nvPr/>
          </p:nvSpPr>
          <p:spPr>
            <a:xfrm>
              <a:off x="7067461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6" name="object 5436" descr=""/>
            <p:cNvSpPr/>
            <p:nvPr/>
          </p:nvSpPr>
          <p:spPr>
            <a:xfrm>
              <a:off x="7185666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7" name="object 5437" descr=""/>
            <p:cNvSpPr/>
            <p:nvPr/>
          </p:nvSpPr>
          <p:spPr>
            <a:xfrm>
              <a:off x="717365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8" name="object 5438" descr=""/>
            <p:cNvSpPr/>
            <p:nvPr/>
          </p:nvSpPr>
          <p:spPr>
            <a:xfrm>
              <a:off x="7176011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9" name="object 5439" descr=""/>
            <p:cNvSpPr/>
            <p:nvPr/>
          </p:nvSpPr>
          <p:spPr>
            <a:xfrm>
              <a:off x="717365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0" name="object 5440" descr=""/>
            <p:cNvSpPr/>
            <p:nvPr/>
          </p:nvSpPr>
          <p:spPr>
            <a:xfrm>
              <a:off x="7291867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1" name="object 5441" descr=""/>
            <p:cNvSpPr/>
            <p:nvPr/>
          </p:nvSpPr>
          <p:spPr>
            <a:xfrm>
              <a:off x="7279869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2" name="object 5442" descr=""/>
            <p:cNvSpPr/>
            <p:nvPr/>
          </p:nvSpPr>
          <p:spPr>
            <a:xfrm>
              <a:off x="7282213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3" name="object 5443" descr=""/>
            <p:cNvSpPr/>
            <p:nvPr/>
          </p:nvSpPr>
          <p:spPr>
            <a:xfrm>
              <a:off x="7279869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4" name="object 5444" descr=""/>
            <p:cNvSpPr/>
            <p:nvPr/>
          </p:nvSpPr>
          <p:spPr>
            <a:xfrm>
              <a:off x="7398068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5" name="object 5445" descr=""/>
            <p:cNvSpPr/>
            <p:nvPr/>
          </p:nvSpPr>
          <p:spPr>
            <a:xfrm>
              <a:off x="7386066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6" name="object 5446" descr=""/>
            <p:cNvSpPr/>
            <p:nvPr/>
          </p:nvSpPr>
          <p:spPr>
            <a:xfrm>
              <a:off x="7388415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7" name="object 5447" descr=""/>
            <p:cNvSpPr/>
            <p:nvPr/>
          </p:nvSpPr>
          <p:spPr>
            <a:xfrm>
              <a:off x="7386066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8" name="object 5448" descr=""/>
            <p:cNvSpPr/>
            <p:nvPr/>
          </p:nvSpPr>
          <p:spPr>
            <a:xfrm>
              <a:off x="7504271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9" name="object 5449" descr=""/>
            <p:cNvSpPr/>
            <p:nvPr/>
          </p:nvSpPr>
          <p:spPr>
            <a:xfrm>
              <a:off x="749226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0" name="object 5450" descr=""/>
            <p:cNvSpPr/>
            <p:nvPr/>
          </p:nvSpPr>
          <p:spPr>
            <a:xfrm>
              <a:off x="7494616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1" name="object 5451" descr=""/>
            <p:cNvSpPr/>
            <p:nvPr/>
          </p:nvSpPr>
          <p:spPr>
            <a:xfrm>
              <a:off x="749226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2" name="object 5452" descr=""/>
            <p:cNvSpPr/>
            <p:nvPr/>
          </p:nvSpPr>
          <p:spPr>
            <a:xfrm>
              <a:off x="7610472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3" name="object 5453" descr=""/>
            <p:cNvSpPr/>
            <p:nvPr/>
          </p:nvSpPr>
          <p:spPr>
            <a:xfrm>
              <a:off x="759847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4" name="object 5454" descr=""/>
            <p:cNvSpPr/>
            <p:nvPr/>
          </p:nvSpPr>
          <p:spPr>
            <a:xfrm>
              <a:off x="7600818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5" name="object 5455" descr=""/>
            <p:cNvSpPr/>
            <p:nvPr/>
          </p:nvSpPr>
          <p:spPr>
            <a:xfrm>
              <a:off x="759847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6" name="object 5456" descr=""/>
            <p:cNvSpPr/>
            <p:nvPr/>
          </p:nvSpPr>
          <p:spPr>
            <a:xfrm>
              <a:off x="7716675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7" name="object 5457" descr=""/>
            <p:cNvSpPr/>
            <p:nvPr/>
          </p:nvSpPr>
          <p:spPr>
            <a:xfrm>
              <a:off x="7704671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8" name="object 5458" descr=""/>
            <p:cNvSpPr/>
            <p:nvPr/>
          </p:nvSpPr>
          <p:spPr>
            <a:xfrm>
              <a:off x="7707019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9" name="object 5459" descr=""/>
            <p:cNvSpPr/>
            <p:nvPr/>
          </p:nvSpPr>
          <p:spPr>
            <a:xfrm>
              <a:off x="7704671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0" name="object 5460" descr=""/>
            <p:cNvSpPr/>
            <p:nvPr/>
          </p:nvSpPr>
          <p:spPr>
            <a:xfrm>
              <a:off x="7822876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1" name="object 5461" descr=""/>
            <p:cNvSpPr/>
            <p:nvPr/>
          </p:nvSpPr>
          <p:spPr>
            <a:xfrm>
              <a:off x="781086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2" name="object 5462" descr=""/>
            <p:cNvSpPr/>
            <p:nvPr/>
          </p:nvSpPr>
          <p:spPr>
            <a:xfrm>
              <a:off x="7813221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3" name="object 5463" descr=""/>
            <p:cNvSpPr/>
            <p:nvPr/>
          </p:nvSpPr>
          <p:spPr>
            <a:xfrm>
              <a:off x="781086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4" name="object 5464" descr=""/>
            <p:cNvSpPr/>
            <p:nvPr/>
          </p:nvSpPr>
          <p:spPr>
            <a:xfrm>
              <a:off x="7929078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5" name="object 5465" descr=""/>
            <p:cNvSpPr/>
            <p:nvPr/>
          </p:nvSpPr>
          <p:spPr>
            <a:xfrm>
              <a:off x="791707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6" name="object 5466" descr=""/>
            <p:cNvSpPr/>
            <p:nvPr/>
          </p:nvSpPr>
          <p:spPr>
            <a:xfrm>
              <a:off x="7919422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7" name="object 5467" descr=""/>
            <p:cNvSpPr/>
            <p:nvPr/>
          </p:nvSpPr>
          <p:spPr>
            <a:xfrm>
              <a:off x="791707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8" name="object 5468" descr=""/>
            <p:cNvSpPr/>
            <p:nvPr/>
          </p:nvSpPr>
          <p:spPr>
            <a:xfrm>
              <a:off x="8035279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9" name="object 5469" descr=""/>
            <p:cNvSpPr/>
            <p:nvPr/>
          </p:nvSpPr>
          <p:spPr>
            <a:xfrm>
              <a:off x="8023276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0" name="object 5470" descr=""/>
            <p:cNvSpPr/>
            <p:nvPr/>
          </p:nvSpPr>
          <p:spPr>
            <a:xfrm>
              <a:off x="8025625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1" name="object 5471" descr=""/>
            <p:cNvSpPr/>
            <p:nvPr/>
          </p:nvSpPr>
          <p:spPr>
            <a:xfrm>
              <a:off x="8023276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2" name="object 5472" descr=""/>
            <p:cNvSpPr/>
            <p:nvPr/>
          </p:nvSpPr>
          <p:spPr>
            <a:xfrm>
              <a:off x="8141481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3" name="object 5473" descr=""/>
            <p:cNvSpPr/>
            <p:nvPr/>
          </p:nvSpPr>
          <p:spPr>
            <a:xfrm>
              <a:off x="812947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4" name="object 5474" descr=""/>
            <p:cNvSpPr/>
            <p:nvPr/>
          </p:nvSpPr>
          <p:spPr>
            <a:xfrm>
              <a:off x="8131826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5" name="object 5475" descr=""/>
            <p:cNvSpPr/>
            <p:nvPr/>
          </p:nvSpPr>
          <p:spPr>
            <a:xfrm>
              <a:off x="812947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6" name="object 5476" descr=""/>
            <p:cNvSpPr/>
            <p:nvPr/>
          </p:nvSpPr>
          <p:spPr>
            <a:xfrm>
              <a:off x="8247682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7" name="object 5477" descr=""/>
            <p:cNvSpPr/>
            <p:nvPr/>
          </p:nvSpPr>
          <p:spPr>
            <a:xfrm>
              <a:off x="823568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8" name="object 5478" descr=""/>
            <p:cNvSpPr/>
            <p:nvPr/>
          </p:nvSpPr>
          <p:spPr>
            <a:xfrm>
              <a:off x="8238027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9" name="object 5479" descr=""/>
            <p:cNvSpPr/>
            <p:nvPr/>
          </p:nvSpPr>
          <p:spPr>
            <a:xfrm>
              <a:off x="823568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0" name="object 5480" descr=""/>
            <p:cNvSpPr/>
            <p:nvPr/>
          </p:nvSpPr>
          <p:spPr>
            <a:xfrm>
              <a:off x="8353884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1" name="object 5481" descr=""/>
            <p:cNvSpPr/>
            <p:nvPr/>
          </p:nvSpPr>
          <p:spPr>
            <a:xfrm>
              <a:off x="8341881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2" name="object 5482" descr=""/>
            <p:cNvSpPr/>
            <p:nvPr/>
          </p:nvSpPr>
          <p:spPr>
            <a:xfrm>
              <a:off x="8344230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3" name="object 5483" descr=""/>
            <p:cNvSpPr/>
            <p:nvPr/>
          </p:nvSpPr>
          <p:spPr>
            <a:xfrm>
              <a:off x="8341881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4" name="object 5484" descr=""/>
            <p:cNvSpPr/>
            <p:nvPr/>
          </p:nvSpPr>
          <p:spPr>
            <a:xfrm>
              <a:off x="8460086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5" name="object 5485" descr=""/>
            <p:cNvSpPr/>
            <p:nvPr/>
          </p:nvSpPr>
          <p:spPr>
            <a:xfrm>
              <a:off x="844807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6" name="object 5486" descr=""/>
            <p:cNvSpPr/>
            <p:nvPr/>
          </p:nvSpPr>
          <p:spPr>
            <a:xfrm>
              <a:off x="8450431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7" name="object 5487" descr=""/>
            <p:cNvSpPr/>
            <p:nvPr/>
          </p:nvSpPr>
          <p:spPr>
            <a:xfrm>
              <a:off x="844807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8" name="object 5488" descr=""/>
            <p:cNvSpPr/>
            <p:nvPr/>
          </p:nvSpPr>
          <p:spPr>
            <a:xfrm>
              <a:off x="8566288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9" name="object 5489" descr=""/>
            <p:cNvSpPr/>
            <p:nvPr/>
          </p:nvSpPr>
          <p:spPr>
            <a:xfrm>
              <a:off x="855428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0" name="object 5490" descr=""/>
            <p:cNvSpPr/>
            <p:nvPr/>
          </p:nvSpPr>
          <p:spPr>
            <a:xfrm>
              <a:off x="8556632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1" name="object 5491" descr=""/>
            <p:cNvSpPr/>
            <p:nvPr/>
          </p:nvSpPr>
          <p:spPr>
            <a:xfrm>
              <a:off x="855428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2" name="object 5492" descr=""/>
            <p:cNvSpPr/>
            <p:nvPr/>
          </p:nvSpPr>
          <p:spPr>
            <a:xfrm>
              <a:off x="8672489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3" name="object 5493" descr=""/>
            <p:cNvSpPr/>
            <p:nvPr/>
          </p:nvSpPr>
          <p:spPr>
            <a:xfrm>
              <a:off x="8660486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4" name="object 5494" descr=""/>
            <p:cNvSpPr/>
            <p:nvPr/>
          </p:nvSpPr>
          <p:spPr>
            <a:xfrm>
              <a:off x="8662835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5" name="object 5495" descr=""/>
            <p:cNvSpPr/>
            <p:nvPr/>
          </p:nvSpPr>
          <p:spPr>
            <a:xfrm>
              <a:off x="8660486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6" name="object 5496" descr=""/>
            <p:cNvSpPr/>
            <p:nvPr/>
          </p:nvSpPr>
          <p:spPr>
            <a:xfrm>
              <a:off x="8778690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7" name="object 5497" descr=""/>
            <p:cNvSpPr/>
            <p:nvPr/>
          </p:nvSpPr>
          <p:spPr>
            <a:xfrm>
              <a:off x="876668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8" name="object 5498" descr=""/>
            <p:cNvSpPr/>
            <p:nvPr/>
          </p:nvSpPr>
          <p:spPr>
            <a:xfrm>
              <a:off x="8769036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9" name="object 5499" descr=""/>
            <p:cNvSpPr/>
            <p:nvPr/>
          </p:nvSpPr>
          <p:spPr>
            <a:xfrm>
              <a:off x="876668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0" name="object 5500" descr=""/>
            <p:cNvSpPr/>
            <p:nvPr/>
          </p:nvSpPr>
          <p:spPr>
            <a:xfrm>
              <a:off x="8884892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1" name="object 5501" descr=""/>
            <p:cNvSpPr/>
            <p:nvPr/>
          </p:nvSpPr>
          <p:spPr>
            <a:xfrm>
              <a:off x="887289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2" name="object 5502" descr=""/>
            <p:cNvSpPr/>
            <p:nvPr/>
          </p:nvSpPr>
          <p:spPr>
            <a:xfrm>
              <a:off x="8875237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3" name="object 5503" descr=""/>
            <p:cNvSpPr/>
            <p:nvPr/>
          </p:nvSpPr>
          <p:spPr>
            <a:xfrm>
              <a:off x="887289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4" name="object 5504" descr=""/>
            <p:cNvSpPr/>
            <p:nvPr/>
          </p:nvSpPr>
          <p:spPr>
            <a:xfrm>
              <a:off x="8991094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5" name="object 5505" descr=""/>
            <p:cNvSpPr/>
            <p:nvPr/>
          </p:nvSpPr>
          <p:spPr>
            <a:xfrm>
              <a:off x="8979091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6" name="object 5506" descr=""/>
            <p:cNvSpPr/>
            <p:nvPr/>
          </p:nvSpPr>
          <p:spPr>
            <a:xfrm>
              <a:off x="8981440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7" name="object 5507" descr=""/>
            <p:cNvSpPr/>
            <p:nvPr/>
          </p:nvSpPr>
          <p:spPr>
            <a:xfrm>
              <a:off x="8979091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8" name="object 5508" descr=""/>
            <p:cNvSpPr/>
            <p:nvPr/>
          </p:nvSpPr>
          <p:spPr>
            <a:xfrm>
              <a:off x="9097295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9" name="object 5509" descr=""/>
            <p:cNvSpPr/>
            <p:nvPr/>
          </p:nvSpPr>
          <p:spPr>
            <a:xfrm>
              <a:off x="908528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0" name="object 5510" descr=""/>
            <p:cNvSpPr/>
            <p:nvPr/>
          </p:nvSpPr>
          <p:spPr>
            <a:xfrm>
              <a:off x="9087641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1" name="object 5511" descr=""/>
            <p:cNvSpPr/>
            <p:nvPr/>
          </p:nvSpPr>
          <p:spPr>
            <a:xfrm>
              <a:off x="908528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2" name="object 5512" descr=""/>
            <p:cNvSpPr/>
            <p:nvPr/>
          </p:nvSpPr>
          <p:spPr>
            <a:xfrm>
              <a:off x="9203498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3" name="object 5513" descr=""/>
            <p:cNvSpPr/>
            <p:nvPr/>
          </p:nvSpPr>
          <p:spPr>
            <a:xfrm>
              <a:off x="919149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4" name="object 5514" descr=""/>
            <p:cNvSpPr/>
            <p:nvPr/>
          </p:nvSpPr>
          <p:spPr>
            <a:xfrm>
              <a:off x="9193843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5" name="object 5515" descr=""/>
            <p:cNvSpPr/>
            <p:nvPr/>
          </p:nvSpPr>
          <p:spPr>
            <a:xfrm>
              <a:off x="919149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6" name="object 5516" descr=""/>
            <p:cNvSpPr/>
            <p:nvPr/>
          </p:nvSpPr>
          <p:spPr>
            <a:xfrm>
              <a:off x="9309699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7" name="object 5517" descr=""/>
            <p:cNvSpPr/>
            <p:nvPr/>
          </p:nvSpPr>
          <p:spPr>
            <a:xfrm>
              <a:off x="9297695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8" name="object 5518" descr=""/>
            <p:cNvSpPr/>
            <p:nvPr/>
          </p:nvSpPr>
          <p:spPr>
            <a:xfrm>
              <a:off x="9300044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9" name="object 5519" descr=""/>
            <p:cNvSpPr/>
            <p:nvPr/>
          </p:nvSpPr>
          <p:spPr>
            <a:xfrm>
              <a:off x="9297695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0" name="object 5520" descr=""/>
            <p:cNvSpPr/>
            <p:nvPr/>
          </p:nvSpPr>
          <p:spPr>
            <a:xfrm>
              <a:off x="9415900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1" name="object 5521" descr=""/>
            <p:cNvSpPr/>
            <p:nvPr/>
          </p:nvSpPr>
          <p:spPr>
            <a:xfrm>
              <a:off x="940389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2" name="object 5522" descr=""/>
            <p:cNvSpPr/>
            <p:nvPr/>
          </p:nvSpPr>
          <p:spPr>
            <a:xfrm>
              <a:off x="9406246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3" name="object 5523" descr=""/>
            <p:cNvSpPr/>
            <p:nvPr/>
          </p:nvSpPr>
          <p:spPr>
            <a:xfrm>
              <a:off x="940389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4" name="object 5524" descr=""/>
            <p:cNvSpPr/>
            <p:nvPr/>
          </p:nvSpPr>
          <p:spPr>
            <a:xfrm>
              <a:off x="9522103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5" name="object 5525" descr=""/>
            <p:cNvSpPr/>
            <p:nvPr/>
          </p:nvSpPr>
          <p:spPr>
            <a:xfrm>
              <a:off x="9510103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6" name="object 5526" descr=""/>
            <p:cNvSpPr/>
            <p:nvPr/>
          </p:nvSpPr>
          <p:spPr>
            <a:xfrm>
              <a:off x="9512448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7" name="object 5527" descr=""/>
            <p:cNvSpPr/>
            <p:nvPr/>
          </p:nvSpPr>
          <p:spPr>
            <a:xfrm>
              <a:off x="951010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8" name="object 5528" descr=""/>
            <p:cNvSpPr/>
            <p:nvPr/>
          </p:nvSpPr>
          <p:spPr>
            <a:xfrm>
              <a:off x="9628304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9" name="object 5529" descr=""/>
            <p:cNvSpPr/>
            <p:nvPr/>
          </p:nvSpPr>
          <p:spPr>
            <a:xfrm>
              <a:off x="9616300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0" name="object 5530" descr=""/>
            <p:cNvSpPr/>
            <p:nvPr/>
          </p:nvSpPr>
          <p:spPr>
            <a:xfrm>
              <a:off x="9618649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1" name="object 5531" descr=""/>
            <p:cNvSpPr/>
            <p:nvPr/>
          </p:nvSpPr>
          <p:spPr>
            <a:xfrm>
              <a:off x="9616300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2" name="object 5532" descr=""/>
            <p:cNvSpPr/>
            <p:nvPr/>
          </p:nvSpPr>
          <p:spPr>
            <a:xfrm>
              <a:off x="9734506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3" name="object 5533" descr=""/>
            <p:cNvSpPr/>
            <p:nvPr/>
          </p:nvSpPr>
          <p:spPr>
            <a:xfrm>
              <a:off x="972249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4" name="object 5534" descr=""/>
            <p:cNvSpPr/>
            <p:nvPr/>
          </p:nvSpPr>
          <p:spPr>
            <a:xfrm>
              <a:off x="9724850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5" name="object 5535" descr=""/>
            <p:cNvSpPr/>
            <p:nvPr/>
          </p:nvSpPr>
          <p:spPr>
            <a:xfrm>
              <a:off x="972249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6" name="object 5536" descr=""/>
            <p:cNvSpPr/>
            <p:nvPr/>
          </p:nvSpPr>
          <p:spPr>
            <a:xfrm>
              <a:off x="9840708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7" name="object 5537" descr=""/>
            <p:cNvSpPr/>
            <p:nvPr/>
          </p:nvSpPr>
          <p:spPr>
            <a:xfrm>
              <a:off x="9828708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8" name="object 5538" descr=""/>
            <p:cNvSpPr/>
            <p:nvPr/>
          </p:nvSpPr>
          <p:spPr>
            <a:xfrm>
              <a:off x="9831052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9" name="object 5539" descr=""/>
            <p:cNvSpPr/>
            <p:nvPr/>
          </p:nvSpPr>
          <p:spPr>
            <a:xfrm>
              <a:off x="9828708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0" name="object 5540" descr=""/>
            <p:cNvSpPr/>
            <p:nvPr/>
          </p:nvSpPr>
          <p:spPr>
            <a:xfrm>
              <a:off x="9946909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1" name="object 5541" descr=""/>
            <p:cNvSpPr/>
            <p:nvPr/>
          </p:nvSpPr>
          <p:spPr>
            <a:xfrm>
              <a:off x="9934905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2" name="object 5542" descr=""/>
            <p:cNvSpPr/>
            <p:nvPr/>
          </p:nvSpPr>
          <p:spPr>
            <a:xfrm>
              <a:off x="9937254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3" name="object 5543" descr=""/>
            <p:cNvSpPr/>
            <p:nvPr/>
          </p:nvSpPr>
          <p:spPr>
            <a:xfrm>
              <a:off x="9934905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4" name="object 5544" descr=""/>
            <p:cNvSpPr/>
            <p:nvPr/>
          </p:nvSpPr>
          <p:spPr>
            <a:xfrm>
              <a:off x="10053111" y="524851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5" name="object 5545" descr=""/>
            <p:cNvSpPr/>
            <p:nvPr/>
          </p:nvSpPr>
          <p:spPr>
            <a:xfrm>
              <a:off x="10041102" y="5246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6" name="object 5546" descr=""/>
            <p:cNvSpPr/>
            <p:nvPr/>
          </p:nvSpPr>
          <p:spPr>
            <a:xfrm>
              <a:off x="10043457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7" name="object 5547" descr=""/>
            <p:cNvSpPr/>
            <p:nvPr/>
          </p:nvSpPr>
          <p:spPr>
            <a:xfrm>
              <a:off x="10041102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8" name="object 5548" descr=""/>
            <p:cNvSpPr/>
            <p:nvPr/>
          </p:nvSpPr>
          <p:spPr>
            <a:xfrm>
              <a:off x="10149658" y="525333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9" name="object 5549" descr=""/>
            <p:cNvSpPr/>
            <p:nvPr/>
          </p:nvSpPr>
          <p:spPr>
            <a:xfrm>
              <a:off x="10147313" y="524617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0" name="object 5550" descr=""/>
            <p:cNvSpPr/>
            <p:nvPr/>
          </p:nvSpPr>
          <p:spPr>
            <a:xfrm>
              <a:off x="6446512" y="535471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1" name="object 5551" descr=""/>
            <p:cNvSpPr/>
            <p:nvPr/>
          </p:nvSpPr>
          <p:spPr>
            <a:xfrm>
              <a:off x="6434937" y="5352376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2" name="object 5552" descr=""/>
            <p:cNvSpPr/>
            <p:nvPr/>
          </p:nvSpPr>
          <p:spPr>
            <a:xfrm>
              <a:off x="6548456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3" name="object 5553" descr=""/>
            <p:cNvSpPr/>
            <p:nvPr/>
          </p:nvSpPr>
          <p:spPr>
            <a:xfrm>
              <a:off x="6536449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4" name="object 5554" descr=""/>
            <p:cNvSpPr/>
            <p:nvPr/>
          </p:nvSpPr>
          <p:spPr>
            <a:xfrm>
              <a:off x="6538802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5" name="object 5555" descr=""/>
            <p:cNvSpPr/>
            <p:nvPr/>
          </p:nvSpPr>
          <p:spPr>
            <a:xfrm>
              <a:off x="6536449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6" name="object 5556" descr=""/>
            <p:cNvSpPr/>
            <p:nvPr/>
          </p:nvSpPr>
          <p:spPr>
            <a:xfrm>
              <a:off x="6654657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7" name="object 5557" descr=""/>
            <p:cNvSpPr/>
            <p:nvPr/>
          </p:nvSpPr>
          <p:spPr>
            <a:xfrm>
              <a:off x="6642659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8" name="object 5558" descr=""/>
            <p:cNvSpPr/>
            <p:nvPr/>
          </p:nvSpPr>
          <p:spPr>
            <a:xfrm>
              <a:off x="6645003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9" name="object 5559" descr=""/>
            <p:cNvSpPr/>
            <p:nvPr/>
          </p:nvSpPr>
          <p:spPr>
            <a:xfrm>
              <a:off x="6642659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0" name="object 5560" descr=""/>
            <p:cNvSpPr/>
            <p:nvPr/>
          </p:nvSpPr>
          <p:spPr>
            <a:xfrm>
              <a:off x="6760859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1" name="object 5561" descr=""/>
            <p:cNvSpPr/>
            <p:nvPr/>
          </p:nvSpPr>
          <p:spPr>
            <a:xfrm>
              <a:off x="6748856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2" name="object 5562" descr=""/>
            <p:cNvSpPr/>
            <p:nvPr/>
          </p:nvSpPr>
          <p:spPr>
            <a:xfrm>
              <a:off x="6751204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3" name="object 5563" descr=""/>
            <p:cNvSpPr/>
            <p:nvPr/>
          </p:nvSpPr>
          <p:spPr>
            <a:xfrm>
              <a:off x="6748856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4" name="object 5564" descr=""/>
            <p:cNvSpPr/>
            <p:nvPr/>
          </p:nvSpPr>
          <p:spPr>
            <a:xfrm>
              <a:off x="6867061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5" name="object 5565" descr=""/>
            <p:cNvSpPr/>
            <p:nvPr/>
          </p:nvSpPr>
          <p:spPr>
            <a:xfrm>
              <a:off x="6855054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6" name="object 5566" descr=""/>
            <p:cNvSpPr/>
            <p:nvPr/>
          </p:nvSpPr>
          <p:spPr>
            <a:xfrm>
              <a:off x="6857405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7" name="object 5567" descr=""/>
            <p:cNvSpPr/>
            <p:nvPr/>
          </p:nvSpPr>
          <p:spPr>
            <a:xfrm>
              <a:off x="6855054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8" name="object 5568" descr=""/>
            <p:cNvSpPr/>
            <p:nvPr/>
          </p:nvSpPr>
          <p:spPr>
            <a:xfrm>
              <a:off x="6973262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9" name="object 5569" descr=""/>
            <p:cNvSpPr/>
            <p:nvPr/>
          </p:nvSpPr>
          <p:spPr>
            <a:xfrm>
              <a:off x="6961264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0" name="object 5570" descr=""/>
            <p:cNvSpPr/>
            <p:nvPr/>
          </p:nvSpPr>
          <p:spPr>
            <a:xfrm>
              <a:off x="6963608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1" name="object 5571" descr=""/>
            <p:cNvSpPr/>
            <p:nvPr/>
          </p:nvSpPr>
          <p:spPr>
            <a:xfrm>
              <a:off x="6961264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2" name="object 5572" descr=""/>
            <p:cNvSpPr/>
            <p:nvPr/>
          </p:nvSpPr>
          <p:spPr>
            <a:xfrm>
              <a:off x="7079465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3" name="object 5573" descr=""/>
            <p:cNvSpPr/>
            <p:nvPr/>
          </p:nvSpPr>
          <p:spPr>
            <a:xfrm>
              <a:off x="7067461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4" name="object 5574" descr=""/>
            <p:cNvSpPr/>
            <p:nvPr/>
          </p:nvSpPr>
          <p:spPr>
            <a:xfrm>
              <a:off x="7069809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5" name="object 5575" descr=""/>
            <p:cNvSpPr/>
            <p:nvPr/>
          </p:nvSpPr>
          <p:spPr>
            <a:xfrm>
              <a:off x="7067461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6" name="object 5576" descr=""/>
            <p:cNvSpPr/>
            <p:nvPr/>
          </p:nvSpPr>
          <p:spPr>
            <a:xfrm>
              <a:off x="7185666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7" name="object 5577" descr=""/>
            <p:cNvSpPr/>
            <p:nvPr/>
          </p:nvSpPr>
          <p:spPr>
            <a:xfrm>
              <a:off x="717365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8" name="object 5578" descr=""/>
            <p:cNvSpPr/>
            <p:nvPr/>
          </p:nvSpPr>
          <p:spPr>
            <a:xfrm>
              <a:off x="7176011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9" name="object 5579" descr=""/>
            <p:cNvSpPr/>
            <p:nvPr/>
          </p:nvSpPr>
          <p:spPr>
            <a:xfrm>
              <a:off x="717365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0" name="object 5580" descr=""/>
            <p:cNvSpPr/>
            <p:nvPr/>
          </p:nvSpPr>
          <p:spPr>
            <a:xfrm>
              <a:off x="7291867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1" name="object 5581" descr=""/>
            <p:cNvSpPr/>
            <p:nvPr/>
          </p:nvSpPr>
          <p:spPr>
            <a:xfrm>
              <a:off x="7279869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2" name="object 5582" descr=""/>
            <p:cNvSpPr/>
            <p:nvPr/>
          </p:nvSpPr>
          <p:spPr>
            <a:xfrm>
              <a:off x="7282213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3" name="object 5583" descr=""/>
            <p:cNvSpPr/>
            <p:nvPr/>
          </p:nvSpPr>
          <p:spPr>
            <a:xfrm>
              <a:off x="7279869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4" name="object 5584" descr=""/>
            <p:cNvSpPr/>
            <p:nvPr/>
          </p:nvSpPr>
          <p:spPr>
            <a:xfrm>
              <a:off x="7398068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5" name="object 5585" descr=""/>
            <p:cNvSpPr/>
            <p:nvPr/>
          </p:nvSpPr>
          <p:spPr>
            <a:xfrm>
              <a:off x="7386066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6" name="object 5586" descr=""/>
            <p:cNvSpPr/>
            <p:nvPr/>
          </p:nvSpPr>
          <p:spPr>
            <a:xfrm>
              <a:off x="7388415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7" name="object 5587" descr=""/>
            <p:cNvSpPr/>
            <p:nvPr/>
          </p:nvSpPr>
          <p:spPr>
            <a:xfrm>
              <a:off x="7386066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8" name="object 5588" descr=""/>
            <p:cNvSpPr/>
            <p:nvPr/>
          </p:nvSpPr>
          <p:spPr>
            <a:xfrm>
              <a:off x="7504271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9" name="object 5589" descr=""/>
            <p:cNvSpPr/>
            <p:nvPr/>
          </p:nvSpPr>
          <p:spPr>
            <a:xfrm>
              <a:off x="749226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0" name="object 5590" descr=""/>
            <p:cNvSpPr/>
            <p:nvPr/>
          </p:nvSpPr>
          <p:spPr>
            <a:xfrm>
              <a:off x="7494616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1" name="object 5591" descr=""/>
            <p:cNvSpPr/>
            <p:nvPr/>
          </p:nvSpPr>
          <p:spPr>
            <a:xfrm>
              <a:off x="749226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2" name="object 5592" descr=""/>
            <p:cNvSpPr/>
            <p:nvPr/>
          </p:nvSpPr>
          <p:spPr>
            <a:xfrm>
              <a:off x="7610472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3" name="object 5593" descr=""/>
            <p:cNvSpPr/>
            <p:nvPr/>
          </p:nvSpPr>
          <p:spPr>
            <a:xfrm>
              <a:off x="759847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4" name="object 5594" descr=""/>
            <p:cNvSpPr/>
            <p:nvPr/>
          </p:nvSpPr>
          <p:spPr>
            <a:xfrm>
              <a:off x="7600818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5" name="object 5595" descr=""/>
            <p:cNvSpPr/>
            <p:nvPr/>
          </p:nvSpPr>
          <p:spPr>
            <a:xfrm>
              <a:off x="759847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6" name="object 5596" descr=""/>
            <p:cNvSpPr/>
            <p:nvPr/>
          </p:nvSpPr>
          <p:spPr>
            <a:xfrm>
              <a:off x="7716675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7" name="object 5597" descr=""/>
            <p:cNvSpPr/>
            <p:nvPr/>
          </p:nvSpPr>
          <p:spPr>
            <a:xfrm>
              <a:off x="7704671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8" name="object 5598" descr=""/>
            <p:cNvSpPr/>
            <p:nvPr/>
          </p:nvSpPr>
          <p:spPr>
            <a:xfrm>
              <a:off x="7707019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9" name="object 5599" descr=""/>
            <p:cNvSpPr/>
            <p:nvPr/>
          </p:nvSpPr>
          <p:spPr>
            <a:xfrm>
              <a:off x="7704671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0" name="object 5600" descr=""/>
            <p:cNvSpPr/>
            <p:nvPr/>
          </p:nvSpPr>
          <p:spPr>
            <a:xfrm>
              <a:off x="7822876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1" name="object 5601" descr=""/>
            <p:cNvSpPr/>
            <p:nvPr/>
          </p:nvSpPr>
          <p:spPr>
            <a:xfrm>
              <a:off x="781086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2" name="object 5602" descr=""/>
            <p:cNvSpPr/>
            <p:nvPr/>
          </p:nvSpPr>
          <p:spPr>
            <a:xfrm>
              <a:off x="7813221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3" name="object 5603" descr=""/>
            <p:cNvSpPr/>
            <p:nvPr/>
          </p:nvSpPr>
          <p:spPr>
            <a:xfrm>
              <a:off x="781086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4" name="object 5604" descr=""/>
            <p:cNvSpPr/>
            <p:nvPr/>
          </p:nvSpPr>
          <p:spPr>
            <a:xfrm>
              <a:off x="7929078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5" name="object 5605" descr=""/>
            <p:cNvSpPr/>
            <p:nvPr/>
          </p:nvSpPr>
          <p:spPr>
            <a:xfrm>
              <a:off x="791707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6" name="object 5606" descr=""/>
            <p:cNvSpPr/>
            <p:nvPr/>
          </p:nvSpPr>
          <p:spPr>
            <a:xfrm>
              <a:off x="7919422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7" name="object 5607" descr=""/>
            <p:cNvSpPr/>
            <p:nvPr/>
          </p:nvSpPr>
          <p:spPr>
            <a:xfrm>
              <a:off x="791707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8" name="object 5608" descr=""/>
            <p:cNvSpPr/>
            <p:nvPr/>
          </p:nvSpPr>
          <p:spPr>
            <a:xfrm>
              <a:off x="8035279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9" name="object 5609" descr=""/>
            <p:cNvSpPr/>
            <p:nvPr/>
          </p:nvSpPr>
          <p:spPr>
            <a:xfrm>
              <a:off x="8023276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0" name="object 5610" descr=""/>
            <p:cNvSpPr/>
            <p:nvPr/>
          </p:nvSpPr>
          <p:spPr>
            <a:xfrm>
              <a:off x="8025625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1" name="object 5611" descr=""/>
            <p:cNvSpPr/>
            <p:nvPr/>
          </p:nvSpPr>
          <p:spPr>
            <a:xfrm>
              <a:off x="8023276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2" name="object 5612" descr=""/>
            <p:cNvSpPr/>
            <p:nvPr/>
          </p:nvSpPr>
          <p:spPr>
            <a:xfrm>
              <a:off x="8141481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3" name="object 5613" descr=""/>
            <p:cNvSpPr/>
            <p:nvPr/>
          </p:nvSpPr>
          <p:spPr>
            <a:xfrm>
              <a:off x="812947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4" name="object 5614" descr=""/>
            <p:cNvSpPr/>
            <p:nvPr/>
          </p:nvSpPr>
          <p:spPr>
            <a:xfrm>
              <a:off x="8131826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5" name="object 5615" descr=""/>
            <p:cNvSpPr/>
            <p:nvPr/>
          </p:nvSpPr>
          <p:spPr>
            <a:xfrm>
              <a:off x="812947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6" name="object 5616" descr=""/>
            <p:cNvSpPr/>
            <p:nvPr/>
          </p:nvSpPr>
          <p:spPr>
            <a:xfrm>
              <a:off x="8247682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7" name="object 5617" descr=""/>
            <p:cNvSpPr/>
            <p:nvPr/>
          </p:nvSpPr>
          <p:spPr>
            <a:xfrm>
              <a:off x="823568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8" name="object 5618" descr=""/>
            <p:cNvSpPr/>
            <p:nvPr/>
          </p:nvSpPr>
          <p:spPr>
            <a:xfrm>
              <a:off x="8238027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9" name="object 5619" descr=""/>
            <p:cNvSpPr/>
            <p:nvPr/>
          </p:nvSpPr>
          <p:spPr>
            <a:xfrm>
              <a:off x="823568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0" name="object 5620" descr=""/>
            <p:cNvSpPr/>
            <p:nvPr/>
          </p:nvSpPr>
          <p:spPr>
            <a:xfrm>
              <a:off x="8353884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1" name="object 5621" descr=""/>
            <p:cNvSpPr/>
            <p:nvPr/>
          </p:nvSpPr>
          <p:spPr>
            <a:xfrm>
              <a:off x="8341881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2" name="object 5622" descr=""/>
            <p:cNvSpPr/>
            <p:nvPr/>
          </p:nvSpPr>
          <p:spPr>
            <a:xfrm>
              <a:off x="8344230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3" name="object 5623" descr=""/>
            <p:cNvSpPr/>
            <p:nvPr/>
          </p:nvSpPr>
          <p:spPr>
            <a:xfrm>
              <a:off x="8341881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4" name="object 5624" descr=""/>
            <p:cNvSpPr/>
            <p:nvPr/>
          </p:nvSpPr>
          <p:spPr>
            <a:xfrm>
              <a:off x="8460086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5" name="object 5625" descr=""/>
            <p:cNvSpPr/>
            <p:nvPr/>
          </p:nvSpPr>
          <p:spPr>
            <a:xfrm>
              <a:off x="844807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6" name="object 5626" descr=""/>
            <p:cNvSpPr/>
            <p:nvPr/>
          </p:nvSpPr>
          <p:spPr>
            <a:xfrm>
              <a:off x="8450431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7" name="object 5627" descr=""/>
            <p:cNvSpPr/>
            <p:nvPr/>
          </p:nvSpPr>
          <p:spPr>
            <a:xfrm>
              <a:off x="844807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8" name="object 5628" descr=""/>
            <p:cNvSpPr/>
            <p:nvPr/>
          </p:nvSpPr>
          <p:spPr>
            <a:xfrm>
              <a:off x="8566288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9" name="object 5629" descr=""/>
            <p:cNvSpPr/>
            <p:nvPr/>
          </p:nvSpPr>
          <p:spPr>
            <a:xfrm>
              <a:off x="855428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0" name="object 5630" descr=""/>
            <p:cNvSpPr/>
            <p:nvPr/>
          </p:nvSpPr>
          <p:spPr>
            <a:xfrm>
              <a:off x="8556632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1" name="object 5631" descr=""/>
            <p:cNvSpPr/>
            <p:nvPr/>
          </p:nvSpPr>
          <p:spPr>
            <a:xfrm>
              <a:off x="855428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2" name="object 5632" descr=""/>
            <p:cNvSpPr/>
            <p:nvPr/>
          </p:nvSpPr>
          <p:spPr>
            <a:xfrm>
              <a:off x="8672489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3" name="object 5633" descr=""/>
            <p:cNvSpPr/>
            <p:nvPr/>
          </p:nvSpPr>
          <p:spPr>
            <a:xfrm>
              <a:off x="8660486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4" name="object 5634" descr=""/>
            <p:cNvSpPr/>
            <p:nvPr/>
          </p:nvSpPr>
          <p:spPr>
            <a:xfrm>
              <a:off x="8662835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5" name="object 5635" descr=""/>
            <p:cNvSpPr/>
            <p:nvPr/>
          </p:nvSpPr>
          <p:spPr>
            <a:xfrm>
              <a:off x="8660486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6" name="object 5636" descr=""/>
            <p:cNvSpPr/>
            <p:nvPr/>
          </p:nvSpPr>
          <p:spPr>
            <a:xfrm>
              <a:off x="8778690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7" name="object 5637" descr=""/>
            <p:cNvSpPr/>
            <p:nvPr/>
          </p:nvSpPr>
          <p:spPr>
            <a:xfrm>
              <a:off x="876668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8" name="object 5638" descr=""/>
            <p:cNvSpPr/>
            <p:nvPr/>
          </p:nvSpPr>
          <p:spPr>
            <a:xfrm>
              <a:off x="8769036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9" name="object 5639" descr=""/>
            <p:cNvSpPr/>
            <p:nvPr/>
          </p:nvSpPr>
          <p:spPr>
            <a:xfrm>
              <a:off x="876668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0" name="object 5640" descr=""/>
            <p:cNvSpPr/>
            <p:nvPr/>
          </p:nvSpPr>
          <p:spPr>
            <a:xfrm>
              <a:off x="8884892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1" name="object 5641" descr=""/>
            <p:cNvSpPr/>
            <p:nvPr/>
          </p:nvSpPr>
          <p:spPr>
            <a:xfrm>
              <a:off x="887289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2" name="object 5642" descr=""/>
            <p:cNvSpPr/>
            <p:nvPr/>
          </p:nvSpPr>
          <p:spPr>
            <a:xfrm>
              <a:off x="8875237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3" name="object 5643" descr=""/>
            <p:cNvSpPr/>
            <p:nvPr/>
          </p:nvSpPr>
          <p:spPr>
            <a:xfrm>
              <a:off x="887289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4" name="object 5644" descr=""/>
            <p:cNvSpPr/>
            <p:nvPr/>
          </p:nvSpPr>
          <p:spPr>
            <a:xfrm>
              <a:off x="8991094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5" name="object 5645" descr=""/>
            <p:cNvSpPr/>
            <p:nvPr/>
          </p:nvSpPr>
          <p:spPr>
            <a:xfrm>
              <a:off x="8979091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6" name="object 5646" descr=""/>
            <p:cNvSpPr/>
            <p:nvPr/>
          </p:nvSpPr>
          <p:spPr>
            <a:xfrm>
              <a:off x="8981440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7" name="object 5647" descr=""/>
            <p:cNvSpPr/>
            <p:nvPr/>
          </p:nvSpPr>
          <p:spPr>
            <a:xfrm>
              <a:off x="8979091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8" name="object 5648" descr=""/>
            <p:cNvSpPr/>
            <p:nvPr/>
          </p:nvSpPr>
          <p:spPr>
            <a:xfrm>
              <a:off x="9097295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9" name="object 5649" descr=""/>
            <p:cNvSpPr/>
            <p:nvPr/>
          </p:nvSpPr>
          <p:spPr>
            <a:xfrm>
              <a:off x="908528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0" name="object 5650" descr=""/>
            <p:cNvSpPr/>
            <p:nvPr/>
          </p:nvSpPr>
          <p:spPr>
            <a:xfrm>
              <a:off x="9087641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1" name="object 5651" descr=""/>
            <p:cNvSpPr/>
            <p:nvPr/>
          </p:nvSpPr>
          <p:spPr>
            <a:xfrm>
              <a:off x="908528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2" name="object 5652" descr=""/>
            <p:cNvSpPr/>
            <p:nvPr/>
          </p:nvSpPr>
          <p:spPr>
            <a:xfrm>
              <a:off x="9203498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3" name="object 5653" descr=""/>
            <p:cNvSpPr/>
            <p:nvPr/>
          </p:nvSpPr>
          <p:spPr>
            <a:xfrm>
              <a:off x="919149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4" name="object 5654" descr=""/>
            <p:cNvSpPr/>
            <p:nvPr/>
          </p:nvSpPr>
          <p:spPr>
            <a:xfrm>
              <a:off x="9193843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5" name="object 5655" descr=""/>
            <p:cNvSpPr/>
            <p:nvPr/>
          </p:nvSpPr>
          <p:spPr>
            <a:xfrm>
              <a:off x="919149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6" name="object 5656" descr=""/>
            <p:cNvSpPr/>
            <p:nvPr/>
          </p:nvSpPr>
          <p:spPr>
            <a:xfrm>
              <a:off x="9309699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7" name="object 5657" descr=""/>
            <p:cNvSpPr/>
            <p:nvPr/>
          </p:nvSpPr>
          <p:spPr>
            <a:xfrm>
              <a:off x="9297695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8" name="object 5658" descr=""/>
            <p:cNvSpPr/>
            <p:nvPr/>
          </p:nvSpPr>
          <p:spPr>
            <a:xfrm>
              <a:off x="9300044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9" name="object 5659" descr=""/>
            <p:cNvSpPr/>
            <p:nvPr/>
          </p:nvSpPr>
          <p:spPr>
            <a:xfrm>
              <a:off x="9297695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0" name="object 5660" descr=""/>
            <p:cNvSpPr/>
            <p:nvPr/>
          </p:nvSpPr>
          <p:spPr>
            <a:xfrm>
              <a:off x="9415900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1" name="object 5661" descr=""/>
            <p:cNvSpPr/>
            <p:nvPr/>
          </p:nvSpPr>
          <p:spPr>
            <a:xfrm>
              <a:off x="940389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2" name="object 5662" descr=""/>
            <p:cNvSpPr/>
            <p:nvPr/>
          </p:nvSpPr>
          <p:spPr>
            <a:xfrm>
              <a:off x="9406246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3" name="object 5663" descr=""/>
            <p:cNvSpPr/>
            <p:nvPr/>
          </p:nvSpPr>
          <p:spPr>
            <a:xfrm>
              <a:off x="940389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4" name="object 5664" descr=""/>
            <p:cNvSpPr/>
            <p:nvPr/>
          </p:nvSpPr>
          <p:spPr>
            <a:xfrm>
              <a:off x="9522103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5" name="object 5665" descr=""/>
            <p:cNvSpPr/>
            <p:nvPr/>
          </p:nvSpPr>
          <p:spPr>
            <a:xfrm>
              <a:off x="9510103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6" name="object 5666" descr=""/>
            <p:cNvSpPr/>
            <p:nvPr/>
          </p:nvSpPr>
          <p:spPr>
            <a:xfrm>
              <a:off x="9512448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7" name="object 5667" descr=""/>
            <p:cNvSpPr/>
            <p:nvPr/>
          </p:nvSpPr>
          <p:spPr>
            <a:xfrm>
              <a:off x="951010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8" name="object 5668" descr=""/>
            <p:cNvSpPr/>
            <p:nvPr/>
          </p:nvSpPr>
          <p:spPr>
            <a:xfrm>
              <a:off x="9628304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9" name="object 5669" descr=""/>
            <p:cNvSpPr/>
            <p:nvPr/>
          </p:nvSpPr>
          <p:spPr>
            <a:xfrm>
              <a:off x="9616300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0" name="object 5670" descr=""/>
            <p:cNvSpPr/>
            <p:nvPr/>
          </p:nvSpPr>
          <p:spPr>
            <a:xfrm>
              <a:off x="9618649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1" name="object 5671" descr=""/>
            <p:cNvSpPr/>
            <p:nvPr/>
          </p:nvSpPr>
          <p:spPr>
            <a:xfrm>
              <a:off x="9616300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2" name="object 5672" descr=""/>
            <p:cNvSpPr/>
            <p:nvPr/>
          </p:nvSpPr>
          <p:spPr>
            <a:xfrm>
              <a:off x="9734506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3" name="object 5673" descr=""/>
            <p:cNvSpPr/>
            <p:nvPr/>
          </p:nvSpPr>
          <p:spPr>
            <a:xfrm>
              <a:off x="972249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4" name="object 5674" descr=""/>
            <p:cNvSpPr/>
            <p:nvPr/>
          </p:nvSpPr>
          <p:spPr>
            <a:xfrm>
              <a:off x="9724850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5" name="object 5675" descr=""/>
            <p:cNvSpPr/>
            <p:nvPr/>
          </p:nvSpPr>
          <p:spPr>
            <a:xfrm>
              <a:off x="972249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6" name="object 5676" descr=""/>
            <p:cNvSpPr/>
            <p:nvPr/>
          </p:nvSpPr>
          <p:spPr>
            <a:xfrm>
              <a:off x="9840708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7" name="object 5677" descr=""/>
            <p:cNvSpPr/>
            <p:nvPr/>
          </p:nvSpPr>
          <p:spPr>
            <a:xfrm>
              <a:off x="9828708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8" name="object 5678" descr=""/>
            <p:cNvSpPr/>
            <p:nvPr/>
          </p:nvSpPr>
          <p:spPr>
            <a:xfrm>
              <a:off x="9831052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9" name="object 5679" descr=""/>
            <p:cNvSpPr/>
            <p:nvPr/>
          </p:nvSpPr>
          <p:spPr>
            <a:xfrm>
              <a:off x="9828708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0" name="object 5680" descr=""/>
            <p:cNvSpPr/>
            <p:nvPr/>
          </p:nvSpPr>
          <p:spPr>
            <a:xfrm>
              <a:off x="9946909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1" name="object 5681" descr=""/>
            <p:cNvSpPr/>
            <p:nvPr/>
          </p:nvSpPr>
          <p:spPr>
            <a:xfrm>
              <a:off x="9934905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2" name="object 5682" descr=""/>
            <p:cNvSpPr/>
            <p:nvPr/>
          </p:nvSpPr>
          <p:spPr>
            <a:xfrm>
              <a:off x="9937254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3" name="object 5683" descr=""/>
            <p:cNvSpPr/>
            <p:nvPr/>
          </p:nvSpPr>
          <p:spPr>
            <a:xfrm>
              <a:off x="9934905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4" name="object 5684" descr=""/>
            <p:cNvSpPr/>
            <p:nvPr/>
          </p:nvSpPr>
          <p:spPr>
            <a:xfrm>
              <a:off x="10053111" y="535471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5" name="object 5685" descr=""/>
            <p:cNvSpPr/>
            <p:nvPr/>
          </p:nvSpPr>
          <p:spPr>
            <a:xfrm>
              <a:off x="10041102" y="535237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6" name="object 5686" descr=""/>
            <p:cNvSpPr/>
            <p:nvPr/>
          </p:nvSpPr>
          <p:spPr>
            <a:xfrm>
              <a:off x="10043457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7" name="object 5687" descr=""/>
            <p:cNvSpPr/>
            <p:nvPr/>
          </p:nvSpPr>
          <p:spPr>
            <a:xfrm>
              <a:off x="10041102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8" name="object 5688" descr=""/>
            <p:cNvSpPr/>
            <p:nvPr/>
          </p:nvSpPr>
          <p:spPr>
            <a:xfrm>
              <a:off x="10149658" y="535954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9" name="object 5689" descr=""/>
            <p:cNvSpPr/>
            <p:nvPr/>
          </p:nvSpPr>
          <p:spPr>
            <a:xfrm>
              <a:off x="10147313" y="535237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0" name="object 5690" descr=""/>
            <p:cNvSpPr/>
            <p:nvPr/>
          </p:nvSpPr>
          <p:spPr>
            <a:xfrm>
              <a:off x="6446512" y="5460914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1" name="object 5691" descr=""/>
            <p:cNvSpPr/>
            <p:nvPr/>
          </p:nvSpPr>
          <p:spPr>
            <a:xfrm>
              <a:off x="6434937" y="545857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2" name="object 5692" descr=""/>
            <p:cNvSpPr/>
            <p:nvPr/>
          </p:nvSpPr>
          <p:spPr>
            <a:xfrm>
              <a:off x="6548456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3" name="object 5693" descr=""/>
            <p:cNvSpPr/>
            <p:nvPr/>
          </p:nvSpPr>
          <p:spPr>
            <a:xfrm>
              <a:off x="6536449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4" name="object 5694" descr=""/>
            <p:cNvSpPr/>
            <p:nvPr/>
          </p:nvSpPr>
          <p:spPr>
            <a:xfrm>
              <a:off x="6538802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5" name="object 5695" descr=""/>
            <p:cNvSpPr/>
            <p:nvPr/>
          </p:nvSpPr>
          <p:spPr>
            <a:xfrm>
              <a:off x="6536449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6" name="object 5696" descr=""/>
            <p:cNvSpPr/>
            <p:nvPr/>
          </p:nvSpPr>
          <p:spPr>
            <a:xfrm>
              <a:off x="6654657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7" name="object 5697" descr=""/>
            <p:cNvSpPr/>
            <p:nvPr/>
          </p:nvSpPr>
          <p:spPr>
            <a:xfrm>
              <a:off x="6642659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8" name="object 5698" descr=""/>
            <p:cNvSpPr/>
            <p:nvPr/>
          </p:nvSpPr>
          <p:spPr>
            <a:xfrm>
              <a:off x="6645003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9" name="object 5699" descr=""/>
            <p:cNvSpPr/>
            <p:nvPr/>
          </p:nvSpPr>
          <p:spPr>
            <a:xfrm>
              <a:off x="6642659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0" name="object 5700" descr=""/>
            <p:cNvSpPr/>
            <p:nvPr/>
          </p:nvSpPr>
          <p:spPr>
            <a:xfrm>
              <a:off x="6760859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1" name="object 5701" descr=""/>
            <p:cNvSpPr/>
            <p:nvPr/>
          </p:nvSpPr>
          <p:spPr>
            <a:xfrm>
              <a:off x="6748856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2" name="object 5702" descr=""/>
            <p:cNvSpPr/>
            <p:nvPr/>
          </p:nvSpPr>
          <p:spPr>
            <a:xfrm>
              <a:off x="6751204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3" name="object 5703" descr=""/>
            <p:cNvSpPr/>
            <p:nvPr/>
          </p:nvSpPr>
          <p:spPr>
            <a:xfrm>
              <a:off x="6748856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4" name="object 5704" descr=""/>
            <p:cNvSpPr/>
            <p:nvPr/>
          </p:nvSpPr>
          <p:spPr>
            <a:xfrm>
              <a:off x="6867061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5" name="object 5705" descr=""/>
            <p:cNvSpPr/>
            <p:nvPr/>
          </p:nvSpPr>
          <p:spPr>
            <a:xfrm>
              <a:off x="6855054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6" name="object 5706" descr=""/>
            <p:cNvSpPr/>
            <p:nvPr/>
          </p:nvSpPr>
          <p:spPr>
            <a:xfrm>
              <a:off x="6857405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7" name="object 5707" descr=""/>
            <p:cNvSpPr/>
            <p:nvPr/>
          </p:nvSpPr>
          <p:spPr>
            <a:xfrm>
              <a:off x="6855054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8" name="object 5708" descr=""/>
            <p:cNvSpPr/>
            <p:nvPr/>
          </p:nvSpPr>
          <p:spPr>
            <a:xfrm>
              <a:off x="6973262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9" name="object 5709" descr=""/>
            <p:cNvSpPr/>
            <p:nvPr/>
          </p:nvSpPr>
          <p:spPr>
            <a:xfrm>
              <a:off x="6961264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0" name="object 5710" descr=""/>
            <p:cNvSpPr/>
            <p:nvPr/>
          </p:nvSpPr>
          <p:spPr>
            <a:xfrm>
              <a:off x="6963608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1" name="object 5711" descr=""/>
            <p:cNvSpPr/>
            <p:nvPr/>
          </p:nvSpPr>
          <p:spPr>
            <a:xfrm>
              <a:off x="6961264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2" name="object 5712" descr=""/>
            <p:cNvSpPr/>
            <p:nvPr/>
          </p:nvSpPr>
          <p:spPr>
            <a:xfrm>
              <a:off x="7079465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3" name="object 5713" descr=""/>
            <p:cNvSpPr/>
            <p:nvPr/>
          </p:nvSpPr>
          <p:spPr>
            <a:xfrm>
              <a:off x="7067461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4" name="object 5714" descr=""/>
            <p:cNvSpPr/>
            <p:nvPr/>
          </p:nvSpPr>
          <p:spPr>
            <a:xfrm>
              <a:off x="7069809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5" name="object 5715" descr=""/>
            <p:cNvSpPr/>
            <p:nvPr/>
          </p:nvSpPr>
          <p:spPr>
            <a:xfrm>
              <a:off x="7067461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6" name="object 5716" descr=""/>
            <p:cNvSpPr/>
            <p:nvPr/>
          </p:nvSpPr>
          <p:spPr>
            <a:xfrm>
              <a:off x="7185666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7" name="object 5717" descr=""/>
            <p:cNvSpPr/>
            <p:nvPr/>
          </p:nvSpPr>
          <p:spPr>
            <a:xfrm>
              <a:off x="717365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8" name="object 5718" descr=""/>
            <p:cNvSpPr/>
            <p:nvPr/>
          </p:nvSpPr>
          <p:spPr>
            <a:xfrm>
              <a:off x="7176011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9" name="object 5719" descr=""/>
            <p:cNvSpPr/>
            <p:nvPr/>
          </p:nvSpPr>
          <p:spPr>
            <a:xfrm>
              <a:off x="717365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0" name="object 5720" descr=""/>
            <p:cNvSpPr/>
            <p:nvPr/>
          </p:nvSpPr>
          <p:spPr>
            <a:xfrm>
              <a:off x="7291867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1" name="object 5721" descr=""/>
            <p:cNvSpPr/>
            <p:nvPr/>
          </p:nvSpPr>
          <p:spPr>
            <a:xfrm>
              <a:off x="7279869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2" name="object 5722" descr=""/>
            <p:cNvSpPr/>
            <p:nvPr/>
          </p:nvSpPr>
          <p:spPr>
            <a:xfrm>
              <a:off x="7282213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3" name="object 5723" descr=""/>
            <p:cNvSpPr/>
            <p:nvPr/>
          </p:nvSpPr>
          <p:spPr>
            <a:xfrm>
              <a:off x="7279869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4" name="object 5724" descr=""/>
            <p:cNvSpPr/>
            <p:nvPr/>
          </p:nvSpPr>
          <p:spPr>
            <a:xfrm>
              <a:off x="7398068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5" name="object 5725" descr=""/>
            <p:cNvSpPr/>
            <p:nvPr/>
          </p:nvSpPr>
          <p:spPr>
            <a:xfrm>
              <a:off x="7386066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6" name="object 5726" descr=""/>
            <p:cNvSpPr/>
            <p:nvPr/>
          </p:nvSpPr>
          <p:spPr>
            <a:xfrm>
              <a:off x="7388415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7" name="object 5727" descr=""/>
            <p:cNvSpPr/>
            <p:nvPr/>
          </p:nvSpPr>
          <p:spPr>
            <a:xfrm>
              <a:off x="7386066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8" name="object 5728" descr=""/>
            <p:cNvSpPr/>
            <p:nvPr/>
          </p:nvSpPr>
          <p:spPr>
            <a:xfrm>
              <a:off x="7504271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9" name="object 5729" descr=""/>
            <p:cNvSpPr/>
            <p:nvPr/>
          </p:nvSpPr>
          <p:spPr>
            <a:xfrm>
              <a:off x="749226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0" name="object 5730" descr=""/>
            <p:cNvSpPr/>
            <p:nvPr/>
          </p:nvSpPr>
          <p:spPr>
            <a:xfrm>
              <a:off x="7494616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1" name="object 5731" descr=""/>
            <p:cNvSpPr/>
            <p:nvPr/>
          </p:nvSpPr>
          <p:spPr>
            <a:xfrm>
              <a:off x="749226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2" name="object 5732" descr=""/>
            <p:cNvSpPr/>
            <p:nvPr/>
          </p:nvSpPr>
          <p:spPr>
            <a:xfrm>
              <a:off x="7610472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3" name="object 5733" descr=""/>
            <p:cNvSpPr/>
            <p:nvPr/>
          </p:nvSpPr>
          <p:spPr>
            <a:xfrm>
              <a:off x="759847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4" name="object 5734" descr=""/>
            <p:cNvSpPr/>
            <p:nvPr/>
          </p:nvSpPr>
          <p:spPr>
            <a:xfrm>
              <a:off x="7600818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5" name="object 5735" descr=""/>
            <p:cNvSpPr/>
            <p:nvPr/>
          </p:nvSpPr>
          <p:spPr>
            <a:xfrm>
              <a:off x="759847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6" name="object 5736" descr=""/>
            <p:cNvSpPr/>
            <p:nvPr/>
          </p:nvSpPr>
          <p:spPr>
            <a:xfrm>
              <a:off x="7716675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7" name="object 5737" descr=""/>
            <p:cNvSpPr/>
            <p:nvPr/>
          </p:nvSpPr>
          <p:spPr>
            <a:xfrm>
              <a:off x="7704671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8" name="object 5738" descr=""/>
            <p:cNvSpPr/>
            <p:nvPr/>
          </p:nvSpPr>
          <p:spPr>
            <a:xfrm>
              <a:off x="7707019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9" name="object 5739" descr=""/>
            <p:cNvSpPr/>
            <p:nvPr/>
          </p:nvSpPr>
          <p:spPr>
            <a:xfrm>
              <a:off x="7704671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0" name="object 5740" descr=""/>
            <p:cNvSpPr/>
            <p:nvPr/>
          </p:nvSpPr>
          <p:spPr>
            <a:xfrm>
              <a:off x="7822876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1" name="object 5741" descr=""/>
            <p:cNvSpPr/>
            <p:nvPr/>
          </p:nvSpPr>
          <p:spPr>
            <a:xfrm>
              <a:off x="781086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2" name="object 5742" descr=""/>
            <p:cNvSpPr/>
            <p:nvPr/>
          </p:nvSpPr>
          <p:spPr>
            <a:xfrm>
              <a:off x="7813221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3" name="object 5743" descr=""/>
            <p:cNvSpPr/>
            <p:nvPr/>
          </p:nvSpPr>
          <p:spPr>
            <a:xfrm>
              <a:off x="781086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4" name="object 5744" descr=""/>
            <p:cNvSpPr/>
            <p:nvPr/>
          </p:nvSpPr>
          <p:spPr>
            <a:xfrm>
              <a:off x="7929078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5" name="object 5745" descr=""/>
            <p:cNvSpPr/>
            <p:nvPr/>
          </p:nvSpPr>
          <p:spPr>
            <a:xfrm>
              <a:off x="791707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6" name="object 5746" descr=""/>
            <p:cNvSpPr/>
            <p:nvPr/>
          </p:nvSpPr>
          <p:spPr>
            <a:xfrm>
              <a:off x="7919422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7" name="object 5747" descr=""/>
            <p:cNvSpPr/>
            <p:nvPr/>
          </p:nvSpPr>
          <p:spPr>
            <a:xfrm>
              <a:off x="791707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8" name="object 5748" descr=""/>
            <p:cNvSpPr/>
            <p:nvPr/>
          </p:nvSpPr>
          <p:spPr>
            <a:xfrm>
              <a:off x="8035279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9" name="object 5749" descr=""/>
            <p:cNvSpPr/>
            <p:nvPr/>
          </p:nvSpPr>
          <p:spPr>
            <a:xfrm>
              <a:off x="8023276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0" name="object 5750" descr=""/>
            <p:cNvSpPr/>
            <p:nvPr/>
          </p:nvSpPr>
          <p:spPr>
            <a:xfrm>
              <a:off x="8025625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1" name="object 5751" descr=""/>
            <p:cNvSpPr/>
            <p:nvPr/>
          </p:nvSpPr>
          <p:spPr>
            <a:xfrm>
              <a:off x="8023276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2" name="object 5752" descr=""/>
            <p:cNvSpPr/>
            <p:nvPr/>
          </p:nvSpPr>
          <p:spPr>
            <a:xfrm>
              <a:off x="8141481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3" name="object 5753" descr=""/>
            <p:cNvSpPr/>
            <p:nvPr/>
          </p:nvSpPr>
          <p:spPr>
            <a:xfrm>
              <a:off x="812947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4" name="object 5754" descr=""/>
            <p:cNvSpPr/>
            <p:nvPr/>
          </p:nvSpPr>
          <p:spPr>
            <a:xfrm>
              <a:off x="8131826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5" name="object 5755" descr=""/>
            <p:cNvSpPr/>
            <p:nvPr/>
          </p:nvSpPr>
          <p:spPr>
            <a:xfrm>
              <a:off x="812947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6" name="object 5756" descr=""/>
            <p:cNvSpPr/>
            <p:nvPr/>
          </p:nvSpPr>
          <p:spPr>
            <a:xfrm>
              <a:off x="8247682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7" name="object 5757" descr=""/>
            <p:cNvSpPr/>
            <p:nvPr/>
          </p:nvSpPr>
          <p:spPr>
            <a:xfrm>
              <a:off x="823568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8" name="object 5758" descr=""/>
            <p:cNvSpPr/>
            <p:nvPr/>
          </p:nvSpPr>
          <p:spPr>
            <a:xfrm>
              <a:off x="8238027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9" name="object 5759" descr=""/>
            <p:cNvSpPr/>
            <p:nvPr/>
          </p:nvSpPr>
          <p:spPr>
            <a:xfrm>
              <a:off x="823568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0" name="object 5760" descr=""/>
            <p:cNvSpPr/>
            <p:nvPr/>
          </p:nvSpPr>
          <p:spPr>
            <a:xfrm>
              <a:off x="8353884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1" name="object 5761" descr=""/>
            <p:cNvSpPr/>
            <p:nvPr/>
          </p:nvSpPr>
          <p:spPr>
            <a:xfrm>
              <a:off x="8341881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2" name="object 5762" descr=""/>
            <p:cNvSpPr/>
            <p:nvPr/>
          </p:nvSpPr>
          <p:spPr>
            <a:xfrm>
              <a:off x="8344230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3" name="object 5763" descr=""/>
            <p:cNvSpPr/>
            <p:nvPr/>
          </p:nvSpPr>
          <p:spPr>
            <a:xfrm>
              <a:off x="8341881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4" name="object 5764" descr=""/>
            <p:cNvSpPr/>
            <p:nvPr/>
          </p:nvSpPr>
          <p:spPr>
            <a:xfrm>
              <a:off x="8460086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5" name="object 5765" descr=""/>
            <p:cNvSpPr/>
            <p:nvPr/>
          </p:nvSpPr>
          <p:spPr>
            <a:xfrm>
              <a:off x="844807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6" name="object 5766" descr=""/>
            <p:cNvSpPr/>
            <p:nvPr/>
          </p:nvSpPr>
          <p:spPr>
            <a:xfrm>
              <a:off x="8450431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7" name="object 5767" descr=""/>
            <p:cNvSpPr/>
            <p:nvPr/>
          </p:nvSpPr>
          <p:spPr>
            <a:xfrm>
              <a:off x="844807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8" name="object 5768" descr=""/>
            <p:cNvSpPr/>
            <p:nvPr/>
          </p:nvSpPr>
          <p:spPr>
            <a:xfrm>
              <a:off x="8566288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9" name="object 5769" descr=""/>
            <p:cNvSpPr/>
            <p:nvPr/>
          </p:nvSpPr>
          <p:spPr>
            <a:xfrm>
              <a:off x="855428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0" name="object 5770" descr=""/>
            <p:cNvSpPr/>
            <p:nvPr/>
          </p:nvSpPr>
          <p:spPr>
            <a:xfrm>
              <a:off x="8556632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1" name="object 5771" descr=""/>
            <p:cNvSpPr/>
            <p:nvPr/>
          </p:nvSpPr>
          <p:spPr>
            <a:xfrm>
              <a:off x="855428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2" name="object 5772" descr=""/>
            <p:cNvSpPr/>
            <p:nvPr/>
          </p:nvSpPr>
          <p:spPr>
            <a:xfrm>
              <a:off x="8672489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3" name="object 5773" descr=""/>
            <p:cNvSpPr/>
            <p:nvPr/>
          </p:nvSpPr>
          <p:spPr>
            <a:xfrm>
              <a:off x="8660486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4" name="object 5774" descr=""/>
            <p:cNvSpPr/>
            <p:nvPr/>
          </p:nvSpPr>
          <p:spPr>
            <a:xfrm>
              <a:off x="8662835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5" name="object 5775" descr=""/>
            <p:cNvSpPr/>
            <p:nvPr/>
          </p:nvSpPr>
          <p:spPr>
            <a:xfrm>
              <a:off x="8660486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6" name="object 5776" descr=""/>
            <p:cNvSpPr/>
            <p:nvPr/>
          </p:nvSpPr>
          <p:spPr>
            <a:xfrm>
              <a:off x="8778690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7" name="object 5777" descr=""/>
            <p:cNvSpPr/>
            <p:nvPr/>
          </p:nvSpPr>
          <p:spPr>
            <a:xfrm>
              <a:off x="876668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8" name="object 5778" descr=""/>
            <p:cNvSpPr/>
            <p:nvPr/>
          </p:nvSpPr>
          <p:spPr>
            <a:xfrm>
              <a:off x="8769036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9" name="object 5779" descr=""/>
            <p:cNvSpPr/>
            <p:nvPr/>
          </p:nvSpPr>
          <p:spPr>
            <a:xfrm>
              <a:off x="876668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0" name="object 5780" descr=""/>
            <p:cNvSpPr/>
            <p:nvPr/>
          </p:nvSpPr>
          <p:spPr>
            <a:xfrm>
              <a:off x="8884892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1" name="object 5781" descr=""/>
            <p:cNvSpPr/>
            <p:nvPr/>
          </p:nvSpPr>
          <p:spPr>
            <a:xfrm>
              <a:off x="887289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2" name="object 5782" descr=""/>
            <p:cNvSpPr/>
            <p:nvPr/>
          </p:nvSpPr>
          <p:spPr>
            <a:xfrm>
              <a:off x="8875237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3" name="object 5783" descr=""/>
            <p:cNvSpPr/>
            <p:nvPr/>
          </p:nvSpPr>
          <p:spPr>
            <a:xfrm>
              <a:off x="887289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4" name="object 5784" descr=""/>
            <p:cNvSpPr/>
            <p:nvPr/>
          </p:nvSpPr>
          <p:spPr>
            <a:xfrm>
              <a:off x="8991094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5" name="object 5785" descr=""/>
            <p:cNvSpPr/>
            <p:nvPr/>
          </p:nvSpPr>
          <p:spPr>
            <a:xfrm>
              <a:off x="8979091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6" name="object 5786" descr=""/>
            <p:cNvSpPr/>
            <p:nvPr/>
          </p:nvSpPr>
          <p:spPr>
            <a:xfrm>
              <a:off x="8981440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7" name="object 5787" descr=""/>
            <p:cNvSpPr/>
            <p:nvPr/>
          </p:nvSpPr>
          <p:spPr>
            <a:xfrm>
              <a:off x="8979091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8" name="object 5788" descr=""/>
            <p:cNvSpPr/>
            <p:nvPr/>
          </p:nvSpPr>
          <p:spPr>
            <a:xfrm>
              <a:off x="9097295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9" name="object 5789" descr=""/>
            <p:cNvSpPr/>
            <p:nvPr/>
          </p:nvSpPr>
          <p:spPr>
            <a:xfrm>
              <a:off x="908528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0" name="object 5790" descr=""/>
            <p:cNvSpPr/>
            <p:nvPr/>
          </p:nvSpPr>
          <p:spPr>
            <a:xfrm>
              <a:off x="9087641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1" name="object 5791" descr=""/>
            <p:cNvSpPr/>
            <p:nvPr/>
          </p:nvSpPr>
          <p:spPr>
            <a:xfrm>
              <a:off x="908528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2" name="object 5792" descr=""/>
            <p:cNvSpPr/>
            <p:nvPr/>
          </p:nvSpPr>
          <p:spPr>
            <a:xfrm>
              <a:off x="9203498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3" name="object 5793" descr=""/>
            <p:cNvSpPr/>
            <p:nvPr/>
          </p:nvSpPr>
          <p:spPr>
            <a:xfrm>
              <a:off x="919149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4" name="object 5794" descr=""/>
            <p:cNvSpPr/>
            <p:nvPr/>
          </p:nvSpPr>
          <p:spPr>
            <a:xfrm>
              <a:off x="9193843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5" name="object 5795" descr=""/>
            <p:cNvSpPr/>
            <p:nvPr/>
          </p:nvSpPr>
          <p:spPr>
            <a:xfrm>
              <a:off x="919149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6" name="object 5796" descr=""/>
            <p:cNvSpPr/>
            <p:nvPr/>
          </p:nvSpPr>
          <p:spPr>
            <a:xfrm>
              <a:off x="9309699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7" name="object 5797" descr=""/>
            <p:cNvSpPr/>
            <p:nvPr/>
          </p:nvSpPr>
          <p:spPr>
            <a:xfrm>
              <a:off x="9297695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8" name="object 5798" descr=""/>
            <p:cNvSpPr/>
            <p:nvPr/>
          </p:nvSpPr>
          <p:spPr>
            <a:xfrm>
              <a:off x="9300044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9" name="object 5799" descr=""/>
            <p:cNvSpPr/>
            <p:nvPr/>
          </p:nvSpPr>
          <p:spPr>
            <a:xfrm>
              <a:off x="9297695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0" name="object 5800" descr=""/>
            <p:cNvSpPr/>
            <p:nvPr/>
          </p:nvSpPr>
          <p:spPr>
            <a:xfrm>
              <a:off x="9415900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1" name="object 5801" descr=""/>
            <p:cNvSpPr/>
            <p:nvPr/>
          </p:nvSpPr>
          <p:spPr>
            <a:xfrm>
              <a:off x="940389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2" name="object 5802" descr=""/>
            <p:cNvSpPr/>
            <p:nvPr/>
          </p:nvSpPr>
          <p:spPr>
            <a:xfrm>
              <a:off x="9406246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3" name="object 5803" descr=""/>
            <p:cNvSpPr/>
            <p:nvPr/>
          </p:nvSpPr>
          <p:spPr>
            <a:xfrm>
              <a:off x="940389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4" name="object 5804" descr=""/>
            <p:cNvSpPr/>
            <p:nvPr/>
          </p:nvSpPr>
          <p:spPr>
            <a:xfrm>
              <a:off x="9522103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5" name="object 5805" descr=""/>
            <p:cNvSpPr/>
            <p:nvPr/>
          </p:nvSpPr>
          <p:spPr>
            <a:xfrm>
              <a:off x="9510103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6" name="object 5806" descr=""/>
            <p:cNvSpPr/>
            <p:nvPr/>
          </p:nvSpPr>
          <p:spPr>
            <a:xfrm>
              <a:off x="9512448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7" name="object 5807" descr=""/>
            <p:cNvSpPr/>
            <p:nvPr/>
          </p:nvSpPr>
          <p:spPr>
            <a:xfrm>
              <a:off x="951010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8" name="object 5808" descr=""/>
            <p:cNvSpPr/>
            <p:nvPr/>
          </p:nvSpPr>
          <p:spPr>
            <a:xfrm>
              <a:off x="9628304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9" name="object 5809" descr=""/>
            <p:cNvSpPr/>
            <p:nvPr/>
          </p:nvSpPr>
          <p:spPr>
            <a:xfrm>
              <a:off x="9616300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0" name="object 5810" descr=""/>
            <p:cNvSpPr/>
            <p:nvPr/>
          </p:nvSpPr>
          <p:spPr>
            <a:xfrm>
              <a:off x="9618649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1" name="object 5811" descr=""/>
            <p:cNvSpPr/>
            <p:nvPr/>
          </p:nvSpPr>
          <p:spPr>
            <a:xfrm>
              <a:off x="9616300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2" name="object 5812" descr=""/>
            <p:cNvSpPr/>
            <p:nvPr/>
          </p:nvSpPr>
          <p:spPr>
            <a:xfrm>
              <a:off x="9734506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3" name="object 5813" descr=""/>
            <p:cNvSpPr/>
            <p:nvPr/>
          </p:nvSpPr>
          <p:spPr>
            <a:xfrm>
              <a:off x="972249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4" name="object 5814" descr=""/>
            <p:cNvSpPr/>
            <p:nvPr/>
          </p:nvSpPr>
          <p:spPr>
            <a:xfrm>
              <a:off x="9724850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5" name="object 5815" descr=""/>
            <p:cNvSpPr/>
            <p:nvPr/>
          </p:nvSpPr>
          <p:spPr>
            <a:xfrm>
              <a:off x="972249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6" name="object 5816" descr=""/>
            <p:cNvSpPr/>
            <p:nvPr/>
          </p:nvSpPr>
          <p:spPr>
            <a:xfrm>
              <a:off x="9840708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7" name="object 5817" descr=""/>
            <p:cNvSpPr/>
            <p:nvPr/>
          </p:nvSpPr>
          <p:spPr>
            <a:xfrm>
              <a:off x="9828708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8" name="object 5818" descr=""/>
            <p:cNvSpPr/>
            <p:nvPr/>
          </p:nvSpPr>
          <p:spPr>
            <a:xfrm>
              <a:off x="9831052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9" name="object 5819" descr=""/>
            <p:cNvSpPr/>
            <p:nvPr/>
          </p:nvSpPr>
          <p:spPr>
            <a:xfrm>
              <a:off x="9828708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0" name="object 5820" descr=""/>
            <p:cNvSpPr/>
            <p:nvPr/>
          </p:nvSpPr>
          <p:spPr>
            <a:xfrm>
              <a:off x="9946909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1" name="object 5821" descr=""/>
            <p:cNvSpPr/>
            <p:nvPr/>
          </p:nvSpPr>
          <p:spPr>
            <a:xfrm>
              <a:off x="9934905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2" name="object 5822" descr=""/>
            <p:cNvSpPr/>
            <p:nvPr/>
          </p:nvSpPr>
          <p:spPr>
            <a:xfrm>
              <a:off x="9937254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3" name="object 5823" descr=""/>
            <p:cNvSpPr/>
            <p:nvPr/>
          </p:nvSpPr>
          <p:spPr>
            <a:xfrm>
              <a:off x="9934905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4" name="object 5824" descr=""/>
            <p:cNvSpPr/>
            <p:nvPr/>
          </p:nvSpPr>
          <p:spPr>
            <a:xfrm>
              <a:off x="10053111" y="546091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5" name="object 5825" descr=""/>
            <p:cNvSpPr/>
            <p:nvPr/>
          </p:nvSpPr>
          <p:spPr>
            <a:xfrm>
              <a:off x="10041102" y="545857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6" name="object 5826" descr=""/>
            <p:cNvSpPr/>
            <p:nvPr/>
          </p:nvSpPr>
          <p:spPr>
            <a:xfrm>
              <a:off x="10043457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7" name="object 5827" descr=""/>
            <p:cNvSpPr/>
            <p:nvPr/>
          </p:nvSpPr>
          <p:spPr>
            <a:xfrm>
              <a:off x="10041102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8" name="object 5828" descr=""/>
            <p:cNvSpPr/>
            <p:nvPr/>
          </p:nvSpPr>
          <p:spPr>
            <a:xfrm>
              <a:off x="10149658" y="546574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9" name="object 5829" descr=""/>
            <p:cNvSpPr/>
            <p:nvPr/>
          </p:nvSpPr>
          <p:spPr>
            <a:xfrm>
              <a:off x="10147313" y="5458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0" name="object 5830" descr=""/>
            <p:cNvSpPr/>
            <p:nvPr/>
          </p:nvSpPr>
          <p:spPr>
            <a:xfrm>
              <a:off x="6446512" y="556711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1" name="object 5831" descr=""/>
            <p:cNvSpPr/>
            <p:nvPr/>
          </p:nvSpPr>
          <p:spPr>
            <a:xfrm>
              <a:off x="6434937" y="556478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2" name="object 5832" descr=""/>
            <p:cNvSpPr/>
            <p:nvPr/>
          </p:nvSpPr>
          <p:spPr>
            <a:xfrm>
              <a:off x="6548456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3" name="object 5833" descr=""/>
            <p:cNvSpPr/>
            <p:nvPr/>
          </p:nvSpPr>
          <p:spPr>
            <a:xfrm>
              <a:off x="6536449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4" name="object 5834" descr=""/>
            <p:cNvSpPr/>
            <p:nvPr/>
          </p:nvSpPr>
          <p:spPr>
            <a:xfrm>
              <a:off x="6538802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5" name="object 5835" descr=""/>
            <p:cNvSpPr/>
            <p:nvPr/>
          </p:nvSpPr>
          <p:spPr>
            <a:xfrm>
              <a:off x="6536449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6" name="object 5836" descr=""/>
            <p:cNvSpPr/>
            <p:nvPr/>
          </p:nvSpPr>
          <p:spPr>
            <a:xfrm>
              <a:off x="6654657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7" name="object 5837" descr=""/>
            <p:cNvSpPr/>
            <p:nvPr/>
          </p:nvSpPr>
          <p:spPr>
            <a:xfrm>
              <a:off x="6642659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8" name="object 5838" descr=""/>
            <p:cNvSpPr/>
            <p:nvPr/>
          </p:nvSpPr>
          <p:spPr>
            <a:xfrm>
              <a:off x="6645003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9" name="object 5839" descr=""/>
            <p:cNvSpPr/>
            <p:nvPr/>
          </p:nvSpPr>
          <p:spPr>
            <a:xfrm>
              <a:off x="6642659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0" name="object 5840" descr=""/>
            <p:cNvSpPr/>
            <p:nvPr/>
          </p:nvSpPr>
          <p:spPr>
            <a:xfrm>
              <a:off x="6760859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1" name="object 5841" descr=""/>
            <p:cNvSpPr/>
            <p:nvPr/>
          </p:nvSpPr>
          <p:spPr>
            <a:xfrm>
              <a:off x="6748856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2" name="object 5842" descr=""/>
            <p:cNvSpPr/>
            <p:nvPr/>
          </p:nvSpPr>
          <p:spPr>
            <a:xfrm>
              <a:off x="6751204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3" name="object 5843" descr=""/>
            <p:cNvSpPr/>
            <p:nvPr/>
          </p:nvSpPr>
          <p:spPr>
            <a:xfrm>
              <a:off x="6748856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4" name="object 5844" descr=""/>
            <p:cNvSpPr/>
            <p:nvPr/>
          </p:nvSpPr>
          <p:spPr>
            <a:xfrm>
              <a:off x="6867061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5" name="object 5845" descr=""/>
            <p:cNvSpPr/>
            <p:nvPr/>
          </p:nvSpPr>
          <p:spPr>
            <a:xfrm>
              <a:off x="6855054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6" name="object 5846" descr=""/>
            <p:cNvSpPr/>
            <p:nvPr/>
          </p:nvSpPr>
          <p:spPr>
            <a:xfrm>
              <a:off x="6857405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7" name="object 5847" descr=""/>
            <p:cNvSpPr/>
            <p:nvPr/>
          </p:nvSpPr>
          <p:spPr>
            <a:xfrm>
              <a:off x="6855054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8" name="object 5848" descr=""/>
            <p:cNvSpPr/>
            <p:nvPr/>
          </p:nvSpPr>
          <p:spPr>
            <a:xfrm>
              <a:off x="6973262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9" name="object 5849" descr=""/>
            <p:cNvSpPr/>
            <p:nvPr/>
          </p:nvSpPr>
          <p:spPr>
            <a:xfrm>
              <a:off x="6961264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0" name="object 5850" descr=""/>
            <p:cNvSpPr/>
            <p:nvPr/>
          </p:nvSpPr>
          <p:spPr>
            <a:xfrm>
              <a:off x="6963608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1" name="object 5851" descr=""/>
            <p:cNvSpPr/>
            <p:nvPr/>
          </p:nvSpPr>
          <p:spPr>
            <a:xfrm>
              <a:off x="6961264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2" name="object 5852" descr=""/>
            <p:cNvSpPr/>
            <p:nvPr/>
          </p:nvSpPr>
          <p:spPr>
            <a:xfrm>
              <a:off x="7079465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3" name="object 5853" descr=""/>
            <p:cNvSpPr/>
            <p:nvPr/>
          </p:nvSpPr>
          <p:spPr>
            <a:xfrm>
              <a:off x="7067461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4" name="object 5854" descr=""/>
            <p:cNvSpPr/>
            <p:nvPr/>
          </p:nvSpPr>
          <p:spPr>
            <a:xfrm>
              <a:off x="7069809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5" name="object 5855" descr=""/>
            <p:cNvSpPr/>
            <p:nvPr/>
          </p:nvSpPr>
          <p:spPr>
            <a:xfrm>
              <a:off x="7067461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6" name="object 5856" descr=""/>
            <p:cNvSpPr/>
            <p:nvPr/>
          </p:nvSpPr>
          <p:spPr>
            <a:xfrm>
              <a:off x="7185666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7" name="object 5857" descr=""/>
            <p:cNvSpPr/>
            <p:nvPr/>
          </p:nvSpPr>
          <p:spPr>
            <a:xfrm>
              <a:off x="717365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8" name="object 5858" descr=""/>
            <p:cNvSpPr/>
            <p:nvPr/>
          </p:nvSpPr>
          <p:spPr>
            <a:xfrm>
              <a:off x="7176011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9" name="object 5859" descr=""/>
            <p:cNvSpPr/>
            <p:nvPr/>
          </p:nvSpPr>
          <p:spPr>
            <a:xfrm>
              <a:off x="717365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0" name="object 5860" descr=""/>
            <p:cNvSpPr/>
            <p:nvPr/>
          </p:nvSpPr>
          <p:spPr>
            <a:xfrm>
              <a:off x="7291867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1" name="object 5861" descr=""/>
            <p:cNvSpPr/>
            <p:nvPr/>
          </p:nvSpPr>
          <p:spPr>
            <a:xfrm>
              <a:off x="7279869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2" name="object 5862" descr=""/>
            <p:cNvSpPr/>
            <p:nvPr/>
          </p:nvSpPr>
          <p:spPr>
            <a:xfrm>
              <a:off x="7282213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3" name="object 5863" descr=""/>
            <p:cNvSpPr/>
            <p:nvPr/>
          </p:nvSpPr>
          <p:spPr>
            <a:xfrm>
              <a:off x="7279869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4" name="object 5864" descr=""/>
            <p:cNvSpPr/>
            <p:nvPr/>
          </p:nvSpPr>
          <p:spPr>
            <a:xfrm>
              <a:off x="7398068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5" name="object 5865" descr=""/>
            <p:cNvSpPr/>
            <p:nvPr/>
          </p:nvSpPr>
          <p:spPr>
            <a:xfrm>
              <a:off x="7386066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6" name="object 5866" descr=""/>
            <p:cNvSpPr/>
            <p:nvPr/>
          </p:nvSpPr>
          <p:spPr>
            <a:xfrm>
              <a:off x="7388415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7" name="object 5867" descr=""/>
            <p:cNvSpPr/>
            <p:nvPr/>
          </p:nvSpPr>
          <p:spPr>
            <a:xfrm>
              <a:off x="7386066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8" name="object 5868" descr=""/>
            <p:cNvSpPr/>
            <p:nvPr/>
          </p:nvSpPr>
          <p:spPr>
            <a:xfrm>
              <a:off x="7504271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9" name="object 5869" descr=""/>
            <p:cNvSpPr/>
            <p:nvPr/>
          </p:nvSpPr>
          <p:spPr>
            <a:xfrm>
              <a:off x="749226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0" name="object 5870" descr=""/>
            <p:cNvSpPr/>
            <p:nvPr/>
          </p:nvSpPr>
          <p:spPr>
            <a:xfrm>
              <a:off x="7494616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1" name="object 5871" descr=""/>
            <p:cNvSpPr/>
            <p:nvPr/>
          </p:nvSpPr>
          <p:spPr>
            <a:xfrm>
              <a:off x="749226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2" name="object 5872" descr=""/>
            <p:cNvSpPr/>
            <p:nvPr/>
          </p:nvSpPr>
          <p:spPr>
            <a:xfrm>
              <a:off x="7610472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3" name="object 5873" descr=""/>
            <p:cNvSpPr/>
            <p:nvPr/>
          </p:nvSpPr>
          <p:spPr>
            <a:xfrm>
              <a:off x="759847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4" name="object 5874" descr=""/>
            <p:cNvSpPr/>
            <p:nvPr/>
          </p:nvSpPr>
          <p:spPr>
            <a:xfrm>
              <a:off x="7600818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5" name="object 5875" descr=""/>
            <p:cNvSpPr/>
            <p:nvPr/>
          </p:nvSpPr>
          <p:spPr>
            <a:xfrm>
              <a:off x="759847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6" name="object 5876" descr=""/>
            <p:cNvSpPr/>
            <p:nvPr/>
          </p:nvSpPr>
          <p:spPr>
            <a:xfrm>
              <a:off x="7716675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7" name="object 5877" descr=""/>
            <p:cNvSpPr/>
            <p:nvPr/>
          </p:nvSpPr>
          <p:spPr>
            <a:xfrm>
              <a:off x="7704671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8" name="object 5878" descr=""/>
            <p:cNvSpPr/>
            <p:nvPr/>
          </p:nvSpPr>
          <p:spPr>
            <a:xfrm>
              <a:off x="7707019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9" name="object 5879" descr=""/>
            <p:cNvSpPr/>
            <p:nvPr/>
          </p:nvSpPr>
          <p:spPr>
            <a:xfrm>
              <a:off x="7704671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0" name="object 5880" descr=""/>
            <p:cNvSpPr/>
            <p:nvPr/>
          </p:nvSpPr>
          <p:spPr>
            <a:xfrm>
              <a:off x="7822876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1" name="object 5881" descr=""/>
            <p:cNvSpPr/>
            <p:nvPr/>
          </p:nvSpPr>
          <p:spPr>
            <a:xfrm>
              <a:off x="781086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2" name="object 5882" descr=""/>
            <p:cNvSpPr/>
            <p:nvPr/>
          </p:nvSpPr>
          <p:spPr>
            <a:xfrm>
              <a:off x="7813221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3" name="object 5883" descr=""/>
            <p:cNvSpPr/>
            <p:nvPr/>
          </p:nvSpPr>
          <p:spPr>
            <a:xfrm>
              <a:off x="781086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4" name="object 5884" descr=""/>
            <p:cNvSpPr/>
            <p:nvPr/>
          </p:nvSpPr>
          <p:spPr>
            <a:xfrm>
              <a:off x="7929078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5" name="object 5885" descr=""/>
            <p:cNvSpPr/>
            <p:nvPr/>
          </p:nvSpPr>
          <p:spPr>
            <a:xfrm>
              <a:off x="791707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6" name="object 5886" descr=""/>
            <p:cNvSpPr/>
            <p:nvPr/>
          </p:nvSpPr>
          <p:spPr>
            <a:xfrm>
              <a:off x="7919422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7" name="object 5887" descr=""/>
            <p:cNvSpPr/>
            <p:nvPr/>
          </p:nvSpPr>
          <p:spPr>
            <a:xfrm>
              <a:off x="791707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8" name="object 5888" descr=""/>
            <p:cNvSpPr/>
            <p:nvPr/>
          </p:nvSpPr>
          <p:spPr>
            <a:xfrm>
              <a:off x="8035279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9" name="object 5889" descr=""/>
            <p:cNvSpPr/>
            <p:nvPr/>
          </p:nvSpPr>
          <p:spPr>
            <a:xfrm>
              <a:off x="8023276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0" name="object 5890" descr=""/>
            <p:cNvSpPr/>
            <p:nvPr/>
          </p:nvSpPr>
          <p:spPr>
            <a:xfrm>
              <a:off x="8025625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1" name="object 5891" descr=""/>
            <p:cNvSpPr/>
            <p:nvPr/>
          </p:nvSpPr>
          <p:spPr>
            <a:xfrm>
              <a:off x="8023276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2" name="object 5892" descr=""/>
            <p:cNvSpPr/>
            <p:nvPr/>
          </p:nvSpPr>
          <p:spPr>
            <a:xfrm>
              <a:off x="8141481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3" name="object 5893" descr=""/>
            <p:cNvSpPr/>
            <p:nvPr/>
          </p:nvSpPr>
          <p:spPr>
            <a:xfrm>
              <a:off x="812947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4" name="object 5894" descr=""/>
            <p:cNvSpPr/>
            <p:nvPr/>
          </p:nvSpPr>
          <p:spPr>
            <a:xfrm>
              <a:off x="8131826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5" name="object 5895" descr=""/>
            <p:cNvSpPr/>
            <p:nvPr/>
          </p:nvSpPr>
          <p:spPr>
            <a:xfrm>
              <a:off x="812947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6" name="object 5896" descr=""/>
            <p:cNvSpPr/>
            <p:nvPr/>
          </p:nvSpPr>
          <p:spPr>
            <a:xfrm>
              <a:off x="8247682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7" name="object 5897" descr=""/>
            <p:cNvSpPr/>
            <p:nvPr/>
          </p:nvSpPr>
          <p:spPr>
            <a:xfrm>
              <a:off x="823568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8" name="object 5898" descr=""/>
            <p:cNvSpPr/>
            <p:nvPr/>
          </p:nvSpPr>
          <p:spPr>
            <a:xfrm>
              <a:off x="8238027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9" name="object 5899" descr=""/>
            <p:cNvSpPr/>
            <p:nvPr/>
          </p:nvSpPr>
          <p:spPr>
            <a:xfrm>
              <a:off x="823568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0" name="object 5900" descr=""/>
            <p:cNvSpPr/>
            <p:nvPr/>
          </p:nvSpPr>
          <p:spPr>
            <a:xfrm>
              <a:off x="8353884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1" name="object 5901" descr=""/>
            <p:cNvSpPr/>
            <p:nvPr/>
          </p:nvSpPr>
          <p:spPr>
            <a:xfrm>
              <a:off x="8341881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2" name="object 5902" descr=""/>
            <p:cNvSpPr/>
            <p:nvPr/>
          </p:nvSpPr>
          <p:spPr>
            <a:xfrm>
              <a:off x="8344230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3" name="object 5903" descr=""/>
            <p:cNvSpPr/>
            <p:nvPr/>
          </p:nvSpPr>
          <p:spPr>
            <a:xfrm>
              <a:off x="8341881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4" name="object 5904" descr=""/>
            <p:cNvSpPr/>
            <p:nvPr/>
          </p:nvSpPr>
          <p:spPr>
            <a:xfrm>
              <a:off x="8460086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5" name="object 5905" descr=""/>
            <p:cNvSpPr/>
            <p:nvPr/>
          </p:nvSpPr>
          <p:spPr>
            <a:xfrm>
              <a:off x="844807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6" name="object 5906" descr=""/>
            <p:cNvSpPr/>
            <p:nvPr/>
          </p:nvSpPr>
          <p:spPr>
            <a:xfrm>
              <a:off x="8450431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7" name="object 5907" descr=""/>
            <p:cNvSpPr/>
            <p:nvPr/>
          </p:nvSpPr>
          <p:spPr>
            <a:xfrm>
              <a:off x="844807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8" name="object 5908" descr=""/>
            <p:cNvSpPr/>
            <p:nvPr/>
          </p:nvSpPr>
          <p:spPr>
            <a:xfrm>
              <a:off x="8566288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9" name="object 5909" descr=""/>
            <p:cNvSpPr/>
            <p:nvPr/>
          </p:nvSpPr>
          <p:spPr>
            <a:xfrm>
              <a:off x="855428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0" name="object 5910" descr=""/>
            <p:cNvSpPr/>
            <p:nvPr/>
          </p:nvSpPr>
          <p:spPr>
            <a:xfrm>
              <a:off x="8556632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1" name="object 5911" descr=""/>
            <p:cNvSpPr/>
            <p:nvPr/>
          </p:nvSpPr>
          <p:spPr>
            <a:xfrm>
              <a:off x="855428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2" name="object 5912" descr=""/>
            <p:cNvSpPr/>
            <p:nvPr/>
          </p:nvSpPr>
          <p:spPr>
            <a:xfrm>
              <a:off x="8672489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3" name="object 5913" descr=""/>
            <p:cNvSpPr/>
            <p:nvPr/>
          </p:nvSpPr>
          <p:spPr>
            <a:xfrm>
              <a:off x="8660486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4" name="object 5914" descr=""/>
            <p:cNvSpPr/>
            <p:nvPr/>
          </p:nvSpPr>
          <p:spPr>
            <a:xfrm>
              <a:off x="8662835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5" name="object 5915" descr=""/>
            <p:cNvSpPr/>
            <p:nvPr/>
          </p:nvSpPr>
          <p:spPr>
            <a:xfrm>
              <a:off x="8660486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6" name="object 5916" descr=""/>
            <p:cNvSpPr/>
            <p:nvPr/>
          </p:nvSpPr>
          <p:spPr>
            <a:xfrm>
              <a:off x="8778690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7" name="object 5917" descr=""/>
            <p:cNvSpPr/>
            <p:nvPr/>
          </p:nvSpPr>
          <p:spPr>
            <a:xfrm>
              <a:off x="876668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8" name="object 5918" descr=""/>
            <p:cNvSpPr/>
            <p:nvPr/>
          </p:nvSpPr>
          <p:spPr>
            <a:xfrm>
              <a:off x="8769036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9" name="object 5919" descr=""/>
            <p:cNvSpPr/>
            <p:nvPr/>
          </p:nvSpPr>
          <p:spPr>
            <a:xfrm>
              <a:off x="876668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0" name="object 5920" descr=""/>
            <p:cNvSpPr/>
            <p:nvPr/>
          </p:nvSpPr>
          <p:spPr>
            <a:xfrm>
              <a:off x="8884892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1" name="object 5921" descr=""/>
            <p:cNvSpPr/>
            <p:nvPr/>
          </p:nvSpPr>
          <p:spPr>
            <a:xfrm>
              <a:off x="887289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2" name="object 5922" descr=""/>
            <p:cNvSpPr/>
            <p:nvPr/>
          </p:nvSpPr>
          <p:spPr>
            <a:xfrm>
              <a:off x="8875237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3" name="object 5923" descr=""/>
            <p:cNvSpPr/>
            <p:nvPr/>
          </p:nvSpPr>
          <p:spPr>
            <a:xfrm>
              <a:off x="887289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4" name="object 5924" descr=""/>
            <p:cNvSpPr/>
            <p:nvPr/>
          </p:nvSpPr>
          <p:spPr>
            <a:xfrm>
              <a:off x="8991094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5" name="object 5925" descr=""/>
            <p:cNvSpPr/>
            <p:nvPr/>
          </p:nvSpPr>
          <p:spPr>
            <a:xfrm>
              <a:off x="8979091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6" name="object 5926" descr=""/>
            <p:cNvSpPr/>
            <p:nvPr/>
          </p:nvSpPr>
          <p:spPr>
            <a:xfrm>
              <a:off x="8981440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7" name="object 5927" descr=""/>
            <p:cNvSpPr/>
            <p:nvPr/>
          </p:nvSpPr>
          <p:spPr>
            <a:xfrm>
              <a:off x="8979091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8" name="object 5928" descr=""/>
            <p:cNvSpPr/>
            <p:nvPr/>
          </p:nvSpPr>
          <p:spPr>
            <a:xfrm>
              <a:off x="9097295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9" name="object 5929" descr=""/>
            <p:cNvSpPr/>
            <p:nvPr/>
          </p:nvSpPr>
          <p:spPr>
            <a:xfrm>
              <a:off x="908528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0" name="object 5930" descr=""/>
            <p:cNvSpPr/>
            <p:nvPr/>
          </p:nvSpPr>
          <p:spPr>
            <a:xfrm>
              <a:off x="9087641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1" name="object 5931" descr=""/>
            <p:cNvSpPr/>
            <p:nvPr/>
          </p:nvSpPr>
          <p:spPr>
            <a:xfrm>
              <a:off x="908528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2" name="object 5932" descr=""/>
            <p:cNvSpPr/>
            <p:nvPr/>
          </p:nvSpPr>
          <p:spPr>
            <a:xfrm>
              <a:off x="9203498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3" name="object 5933" descr=""/>
            <p:cNvSpPr/>
            <p:nvPr/>
          </p:nvSpPr>
          <p:spPr>
            <a:xfrm>
              <a:off x="919149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4" name="object 5934" descr=""/>
            <p:cNvSpPr/>
            <p:nvPr/>
          </p:nvSpPr>
          <p:spPr>
            <a:xfrm>
              <a:off x="9193843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5" name="object 5935" descr=""/>
            <p:cNvSpPr/>
            <p:nvPr/>
          </p:nvSpPr>
          <p:spPr>
            <a:xfrm>
              <a:off x="919149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6" name="object 5936" descr=""/>
            <p:cNvSpPr/>
            <p:nvPr/>
          </p:nvSpPr>
          <p:spPr>
            <a:xfrm>
              <a:off x="9309699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7" name="object 5937" descr=""/>
            <p:cNvSpPr/>
            <p:nvPr/>
          </p:nvSpPr>
          <p:spPr>
            <a:xfrm>
              <a:off x="9297695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8" name="object 5938" descr=""/>
            <p:cNvSpPr/>
            <p:nvPr/>
          </p:nvSpPr>
          <p:spPr>
            <a:xfrm>
              <a:off x="9300044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9" name="object 5939" descr=""/>
            <p:cNvSpPr/>
            <p:nvPr/>
          </p:nvSpPr>
          <p:spPr>
            <a:xfrm>
              <a:off x="9297695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0" name="object 5940" descr=""/>
            <p:cNvSpPr/>
            <p:nvPr/>
          </p:nvSpPr>
          <p:spPr>
            <a:xfrm>
              <a:off x="9415900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1" name="object 5941" descr=""/>
            <p:cNvSpPr/>
            <p:nvPr/>
          </p:nvSpPr>
          <p:spPr>
            <a:xfrm>
              <a:off x="940389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2" name="object 5942" descr=""/>
            <p:cNvSpPr/>
            <p:nvPr/>
          </p:nvSpPr>
          <p:spPr>
            <a:xfrm>
              <a:off x="9406246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3" name="object 5943" descr=""/>
            <p:cNvSpPr/>
            <p:nvPr/>
          </p:nvSpPr>
          <p:spPr>
            <a:xfrm>
              <a:off x="940389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4" name="object 5944" descr=""/>
            <p:cNvSpPr/>
            <p:nvPr/>
          </p:nvSpPr>
          <p:spPr>
            <a:xfrm>
              <a:off x="9522103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5" name="object 5945" descr=""/>
            <p:cNvSpPr/>
            <p:nvPr/>
          </p:nvSpPr>
          <p:spPr>
            <a:xfrm>
              <a:off x="9510103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6" name="object 5946" descr=""/>
            <p:cNvSpPr/>
            <p:nvPr/>
          </p:nvSpPr>
          <p:spPr>
            <a:xfrm>
              <a:off x="9512448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7" name="object 5947" descr=""/>
            <p:cNvSpPr/>
            <p:nvPr/>
          </p:nvSpPr>
          <p:spPr>
            <a:xfrm>
              <a:off x="951010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8" name="object 5948" descr=""/>
            <p:cNvSpPr/>
            <p:nvPr/>
          </p:nvSpPr>
          <p:spPr>
            <a:xfrm>
              <a:off x="9628304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9" name="object 5949" descr=""/>
            <p:cNvSpPr/>
            <p:nvPr/>
          </p:nvSpPr>
          <p:spPr>
            <a:xfrm>
              <a:off x="9616300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0" name="object 5950" descr=""/>
            <p:cNvSpPr/>
            <p:nvPr/>
          </p:nvSpPr>
          <p:spPr>
            <a:xfrm>
              <a:off x="9618649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1" name="object 5951" descr=""/>
            <p:cNvSpPr/>
            <p:nvPr/>
          </p:nvSpPr>
          <p:spPr>
            <a:xfrm>
              <a:off x="9616300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2" name="object 5952" descr=""/>
            <p:cNvSpPr/>
            <p:nvPr/>
          </p:nvSpPr>
          <p:spPr>
            <a:xfrm>
              <a:off x="9734506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3" name="object 5953" descr=""/>
            <p:cNvSpPr/>
            <p:nvPr/>
          </p:nvSpPr>
          <p:spPr>
            <a:xfrm>
              <a:off x="972249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4" name="object 5954" descr=""/>
            <p:cNvSpPr/>
            <p:nvPr/>
          </p:nvSpPr>
          <p:spPr>
            <a:xfrm>
              <a:off x="9724850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5" name="object 5955" descr=""/>
            <p:cNvSpPr/>
            <p:nvPr/>
          </p:nvSpPr>
          <p:spPr>
            <a:xfrm>
              <a:off x="972249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6" name="object 5956" descr=""/>
            <p:cNvSpPr/>
            <p:nvPr/>
          </p:nvSpPr>
          <p:spPr>
            <a:xfrm>
              <a:off x="9840708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7" name="object 5957" descr=""/>
            <p:cNvSpPr/>
            <p:nvPr/>
          </p:nvSpPr>
          <p:spPr>
            <a:xfrm>
              <a:off x="9828708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8" name="object 5958" descr=""/>
            <p:cNvSpPr/>
            <p:nvPr/>
          </p:nvSpPr>
          <p:spPr>
            <a:xfrm>
              <a:off x="9831052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9" name="object 5959" descr=""/>
            <p:cNvSpPr/>
            <p:nvPr/>
          </p:nvSpPr>
          <p:spPr>
            <a:xfrm>
              <a:off x="9828708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0" name="object 5960" descr=""/>
            <p:cNvSpPr/>
            <p:nvPr/>
          </p:nvSpPr>
          <p:spPr>
            <a:xfrm>
              <a:off x="9946909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1" name="object 5961" descr=""/>
            <p:cNvSpPr/>
            <p:nvPr/>
          </p:nvSpPr>
          <p:spPr>
            <a:xfrm>
              <a:off x="9934905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2" name="object 5962" descr=""/>
            <p:cNvSpPr/>
            <p:nvPr/>
          </p:nvSpPr>
          <p:spPr>
            <a:xfrm>
              <a:off x="9937254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3" name="object 5963" descr=""/>
            <p:cNvSpPr/>
            <p:nvPr/>
          </p:nvSpPr>
          <p:spPr>
            <a:xfrm>
              <a:off x="9934905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4" name="object 5964" descr=""/>
            <p:cNvSpPr/>
            <p:nvPr/>
          </p:nvSpPr>
          <p:spPr>
            <a:xfrm>
              <a:off x="10053111" y="556711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5" name="object 5965" descr=""/>
            <p:cNvSpPr/>
            <p:nvPr/>
          </p:nvSpPr>
          <p:spPr>
            <a:xfrm>
              <a:off x="10041102" y="556478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6" name="object 5966" descr=""/>
            <p:cNvSpPr/>
            <p:nvPr/>
          </p:nvSpPr>
          <p:spPr>
            <a:xfrm>
              <a:off x="10043457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7" name="object 5967" descr=""/>
            <p:cNvSpPr/>
            <p:nvPr/>
          </p:nvSpPr>
          <p:spPr>
            <a:xfrm>
              <a:off x="10041102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8" name="object 5968" descr=""/>
            <p:cNvSpPr/>
            <p:nvPr/>
          </p:nvSpPr>
          <p:spPr>
            <a:xfrm>
              <a:off x="10149658" y="557194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9" name="object 5969" descr=""/>
            <p:cNvSpPr/>
            <p:nvPr/>
          </p:nvSpPr>
          <p:spPr>
            <a:xfrm>
              <a:off x="10147313" y="556478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0" name="object 5970" descr=""/>
            <p:cNvSpPr/>
            <p:nvPr/>
          </p:nvSpPr>
          <p:spPr>
            <a:xfrm>
              <a:off x="6446512" y="5673318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1" name="object 5971" descr=""/>
            <p:cNvSpPr/>
            <p:nvPr/>
          </p:nvSpPr>
          <p:spPr>
            <a:xfrm>
              <a:off x="6434937" y="5670981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2" name="object 5972" descr=""/>
            <p:cNvSpPr/>
            <p:nvPr/>
          </p:nvSpPr>
          <p:spPr>
            <a:xfrm>
              <a:off x="6548456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3" name="object 5973" descr=""/>
            <p:cNvSpPr/>
            <p:nvPr/>
          </p:nvSpPr>
          <p:spPr>
            <a:xfrm>
              <a:off x="6536449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4" name="object 5974" descr=""/>
            <p:cNvSpPr/>
            <p:nvPr/>
          </p:nvSpPr>
          <p:spPr>
            <a:xfrm>
              <a:off x="6538802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5" name="object 5975" descr=""/>
            <p:cNvSpPr/>
            <p:nvPr/>
          </p:nvSpPr>
          <p:spPr>
            <a:xfrm>
              <a:off x="6536449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6" name="object 5976" descr=""/>
            <p:cNvSpPr/>
            <p:nvPr/>
          </p:nvSpPr>
          <p:spPr>
            <a:xfrm>
              <a:off x="6654657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7" name="object 5977" descr=""/>
            <p:cNvSpPr/>
            <p:nvPr/>
          </p:nvSpPr>
          <p:spPr>
            <a:xfrm>
              <a:off x="6642659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8" name="object 5978" descr=""/>
            <p:cNvSpPr/>
            <p:nvPr/>
          </p:nvSpPr>
          <p:spPr>
            <a:xfrm>
              <a:off x="6645003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9" name="object 5979" descr=""/>
            <p:cNvSpPr/>
            <p:nvPr/>
          </p:nvSpPr>
          <p:spPr>
            <a:xfrm>
              <a:off x="6642659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0" name="object 5980" descr=""/>
            <p:cNvSpPr/>
            <p:nvPr/>
          </p:nvSpPr>
          <p:spPr>
            <a:xfrm>
              <a:off x="6760859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1" name="object 5981" descr=""/>
            <p:cNvSpPr/>
            <p:nvPr/>
          </p:nvSpPr>
          <p:spPr>
            <a:xfrm>
              <a:off x="6748856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2" name="object 5982" descr=""/>
            <p:cNvSpPr/>
            <p:nvPr/>
          </p:nvSpPr>
          <p:spPr>
            <a:xfrm>
              <a:off x="6751204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3" name="object 5983" descr=""/>
            <p:cNvSpPr/>
            <p:nvPr/>
          </p:nvSpPr>
          <p:spPr>
            <a:xfrm>
              <a:off x="6748856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4" name="object 5984" descr=""/>
            <p:cNvSpPr/>
            <p:nvPr/>
          </p:nvSpPr>
          <p:spPr>
            <a:xfrm>
              <a:off x="6867061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5" name="object 5985" descr=""/>
            <p:cNvSpPr/>
            <p:nvPr/>
          </p:nvSpPr>
          <p:spPr>
            <a:xfrm>
              <a:off x="6855054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6" name="object 5986" descr=""/>
            <p:cNvSpPr/>
            <p:nvPr/>
          </p:nvSpPr>
          <p:spPr>
            <a:xfrm>
              <a:off x="6857405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7" name="object 5987" descr=""/>
            <p:cNvSpPr/>
            <p:nvPr/>
          </p:nvSpPr>
          <p:spPr>
            <a:xfrm>
              <a:off x="6855054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8" name="object 5988" descr=""/>
            <p:cNvSpPr/>
            <p:nvPr/>
          </p:nvSpPr>
          <p:spPr>
            <a:xfrm>
              <a:off x="6973262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9" name="object 5989" descr=""/>
            <p:cNvSpPr/>
            <p:nvPr/>
          </p:nvSpPr>
          <p:spPr>
            <a:xfrm>
              <a:off x="6961264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0" name="object 5990" descr=""/>
            <p:cNvSpPr/>
            <p:nvPr/>
          </p:nvSpPr>
          <p:spPr>
            <a:xfrm>
              <a:off x="6963608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1" name="object 5991" descr=""/>
            <p:cNvSpPr/>
            <p:nvPr/>
          </p:nvSpPr>
          <p:spPr>
            <a:xfrm>
              <a:off x="6961264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2" name="object 5992" descr=""/>
            <p:cNvSpPr/>
            <p:nvPr/>
          </p:nvSpPr>
          <p:spPr>
            <a:xfrm>
              <a:off x="7079465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3" name="object 5993" descr=""/>
            <p:cNvSpPr/>
            <p:nvPr/>
          </p:nvSpPr>
          <p:spPr>
            <a:xfrm>
              <a:off x="7067461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4" name="object 5994" descr=""/>
            <p:cNvSpPr/>
            <p:nvPr/>
          </p:nvSpPr>
          <p:spPr>
            <a:xfrm>
              <a:off x="7069809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5" name="object 5995" descr=""/>
            <p:cNvSpPr/>
            <p:nvPr/>
          </p:nvSpPr>
          <p:spPr>
            <a:xfrm>
              <a:off x="7067461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6" name="object 5996" descr=""/>
            <p:cNvSpPr/>
            <p:nvPr/>
          </p:nvSpPr>
          <p:spPr>
            <a:xfrm>
              <a:off x="7185666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7" name="object 5997" descr=""/>
            <p:cNvSpPr/>
            <p:nvPr/>
          </p:nvSpPr>
          <p:spPr>
            <a:xfrm>
              <a:off x="717365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8" name="object 5998" descr=""/>
            <p:cNvSpPr/>
            <p:nvPr/>
          </p:nvSpPr>
          <p:spPr>
            <a:xfrm>
              <a:off x="7176011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9" name="object 5999" descr=""/>
            <p:cNvSpPr/>
            <p:nvPr/>
          </p:nvSpPr>
          <p:spPr>
            <a:xfrm>
              <a:off x="717365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0" name="object 6000" descr=""/>
            <p:cNvSpPr/>
            <p:nvPr/>
          </p:nvSpPr>
          <p:spPr>
            <a:xfrm>
              <a:off x="7291867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1" name="object 6001" descr=""/>
            <p:cNvSpPr/>
            <p:nvPr/>
          </p:nvSpPr>
          <p:spPr>
            <a:xfrm>
              <a:off x="7279869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2" name="object 6002" descr=""/>
            <p:cNvSpPr/>
            <p:nvPr/>
          </p:nvSpPr>
          <p:spPr>
            <a:xfrm>
              <a:off x="7282213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3" name="object 6003" descr=""/>
            <p:cNvSpPr/>
            <p:nvPr/>
          </p:nvSpPr>
          <p:spPr>
            <a:xfrm>
              <a:off x="7279869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4" name="object 6004" descr=""/>
            <p:cNvSpPr/>
            <p:nvPr/>
          </p:nvSpPr>
          <p:spPr>
            <a:xfrm>
              <a:off x="7398068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5" name="object 6005" descr=""/>
            <p:cNvSpPr/>
            <p:nvPr/>
          </p:nvSpPr>
          <p:spPr>
            <a:xfrm>
              <a:off x="7386066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6" name="object 6006" descr=""/>
            <p:cNvSpPr/>
            <p:nvPr/>
          </p:nvSpPr>
          <p:spPr>
            <a:xfrm>
              <a:off x="7388415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7" name="object 6007" descr=""/>
            <p:cNvSpPr/>
            <p:nvPr/>
          </p:nvSpPr>
          <p:spPr>
            <a:xfrm>
              <a:off x="7386066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8" name="object 6008" descr=""/>
            <p:cNvSpPr/>
            <p:nvPr/>
          </p:nvSpPr>
          <p:spPr>
            <a:xfrm>
              <a:off x="7504271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9" name="object 6009" descr=""/>
            <p:cNvSpPr/>
            <p:nvPr/>
          </p:nvSpPr>
          <p:spPr>
            <a:xfrm>
              <a:off x="749226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0" name="object 6010" descr=""/>
            <p:cNvSpPr/>
            <p:nvPr/>
          </p:nvSpPr>
          <p:spPr>
            <a:xfrm>
              <a:off x="7494616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1" name="object 6011" descr=""/>
            <p:cNvSpPr/>
            <p:nvPr/>
          </p:nvSpPr>
          <p:spPr>
            <a:xfrm>
              <a:off x="749226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2" name="object 6012" descr=""/>
            <p:cNvSpPr/>
            <p:nvPr/>
          </p:nvSpPr>
          <p:spPr>
            <a:xfrm>
              <a:off x="7610472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3" name="object 6013" descr=""/>
            <p:cNvSpPr/>
            <p:nvPr/>
          </p:nvSpPr>
          <p:spPr>
            <a:xfrm>
              <a:off x="759847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4" name="object 6014" descr=""/>
            <p:cNvSpPr/>
            <p:nvPr/>
          </p:nvSpPr>
          <p:spPr>
            <a:xfrm>
              <a:off x="7600818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5" name="object 6015" descr=""/>
            <p:cNvSpPr/>
            <p:nvPr/>
          </p:nvSpPr>
          <p:spPr>
            <a:xfrm>
              <a:off x="759847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6" name="object 6016" descr=""/>
            <p:cNvSpPr/>
            <p:nvPr/>
          </p:nvSpPr>
          <p:spPr>
            <a:xfrm>
              <a:off x="7716675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7" name="object 6017" descr=""/>
            <p:cNvSpPr/>
            <p:nvPr/>
          </p:nvSpPr>
          <p:spPr>
            <a:xfrm>
              <a:off x="7704671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8" name="object 6018" descr=""/>
            <p:cNvSpPr/>
            <p:nvPr/>
          </p:nvSpPr>
          <p:spPr>
            <a:xfrm>
              <a:off x="7707019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9" name="object 6019" descr=""/>
            <p:cNvSpPr/>
            <p:nvPr/>
          </p:nvSpPr>
          <p:spPr>
            <a:xfrm>
              <a:off x="7704671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0" name="object 6020" descr=""/>
            <p:cNvSpPr/>
            <p:nvPr/>
          </p:nvSpPr>
          <p:spPr>
            <a:xfrm>
              <a:off x="7822876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1" name="object 6021" descr=""/>
            <p:cNvSpPr/>
            <p:nvPr/>
          </p:nvSpPr>
          <p:spPr>
            <a:xfrm>
              <a:off x="781086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2" name="object 6022" descr=""/>
            <p:cNvSpPr/>
            <p:nvPr/>
          </p:nvSpPr>
          <p:spPr>
            <a:xfrm>
              <a:off x="7813221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3" name="object 6023" descr=""/>
            <p:cNvSpPr/>
            <p:nvPr/>
          </p:nvSpPr>
          <p:spPr>
            <a:xfrm>
              <a:off x="781086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4" name="object 6024" descr=""/>
            <p:cNvSpPr/>
            <p:nvPr/>
          </p:nvSpPr>
          <p:spPr>
            <a:xfrm>
              <a:off x="7929078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5" name="object 6025" descr=""/>
            <p:cNvSpPr/>
            <p:nvPr/>
          </p:nvSpPr>
          <p:spPr>
            <a:xfrm>
              <a:off x="791707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6" name="object 6026" descr=""/>
            <p:cNvSpPr/>
            <p:nvPr/>
          </p:nvSpPr>
          <p:spPr>
            <a:xfrm>
              <a:off x="7919422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7" name="object 6027" descr=""/>
            <p:cNvSpPr/>
            <p:nvPr/>
          </p:nvSpPr>
          <p:spPr>
            <a:xfrm>
              <a:off x="791707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8" name="object 6028" descr=""/>
            <p:cNvSpPr/>
            <p:nvPr/>
          </p:nvSpPr>
          <p:spPr>
            <a:xfrm>
              <a:off x="8035279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9" name="object 6029" descr=""/>
            <p:cNvSpPr/>
            <p:nvPr/>
          </p:nvSpPr>
          <p:spPr>
            <a:xfrm>
              <a:off x="8023276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0" name="object 6030" descr=""/>
            <p:cNvSpPr/>
            <p:nvPr/>
          </p:nvSpPr>
          <p:spPr>
            <a:xfrm>
              <a:off x="8025625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1" name="object 6031" descr=""/>
            <p:cNvSpPr/>
            <p:nvPr/>
          </p:nvSpPr>
          <p:spPr>
            <a:xfrm>
              <a:off x="8023276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2" name="object 6032" descr=""/>
            <p:cNvSpPr/>
            <p:nvPr/>
          </p:nvSpPr>
          <p:spPr>
            <a:xfrm>
              <a:off x="8141481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3" name="object 6033" descr=""/>
            <p:cNvSpPr/>
            <p:nvPr/>
          </p:nvSpPr>
          <p:spPr>
            <a:xfrm>
              <a:off x="812947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4" name="object 6034" descr=""/>
            <p:cNvSpPr/>
            <p:nvPr/>
          </p:nvSpPr>
          <p:spPr>
            <a:xfrm>
              <a:off x="8131826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5" name="object 6035" descr=""/>
            <p:cNvSpPr/>
            <p:nvPr/>
          </p:nvSpPr>
          <p:spPr>
            <a:xfrm>
              <a:off x="812947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6" name="object 6036" descr=""/>
            <p:cNvSpPr/>
            <p:nvPr/>
          </p:nvSpPr>
          <p:spPr>
            <a:xfrm>
              <a:off x="8247682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7" name="object 6037" descr=""/>
            <p:cNvSpPr/>
            <p:nvPr/>
          </p:nvSpPr>
          <p:spPr>
            <a:xfrm>
              <a:off x="823568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8" name="object 6038" descr=""/>
            <p:cNvSpPr/>
            <p:nvPr/>
          </p:nvSpPr>
          <p:spPr>
            <a:xfrm>
              <a:off x="8238027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9" name="object 6039" descr=""/>
            <p:cNvSpPr/>
            <p:nvPr/>
          </p:nvSpPr>
          <p:spPr>
            <a:xfrm>
              <a:off x="823568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0" name="object 6040" descr=""/>
            <p:cNvSpPr/>
            <p:nvPr/>
          </p:nvSpPr>
          <p:spPr>
            <a:xfrm>
              <a:off x="8353884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1" name="object 6041" descr=""/>
            <p:cNvSpPr/>
            <p:nvPr/>
          </p:nvSpPr>
          <p:spPr>
            <a:xfrm>
              <a:off x="8341881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2" name="object 6042" descr=""/>
            <p:cNvSpPr/>
            <p:nvPr/>
          </p:nvSpPr>
          <p:spPr>
            <a:xfrm>
              <a:off x="8344230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3" name="object 6043" descr=""/>
            <p:cNvSpPr/>
            <p:nvPr/>
          </p:nvSpPr>
          <p:spPr>
            <a:xfrm>
              <a:off x="8341881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4" name="object 6044" descr=""/>
            <p:cNvSpPr/>
            <p:nvPr/>
          </p:nvSpPr>
          <p:spPr>
            <a:xfrm>
              <a:off x="8460086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5" name="object 6045" descr=""/>
            <p:cNvSpPr/>
            <p:nvPr/>
          </p:nvSpPr>
          <p:spPr>
            <a:xfrm>
              <a:off x="844807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6" name="object 6046" descr=""/>
            <p:cNvSpPr/>
            <p:nvPr/>
          </p:nvSpPr>
          <p:spPr>
            <a:xfrm>
              <a:off x="8450431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7" name="object 6047" descr=""/>
            <p:cNvSpPr/>
            <p:nvPr/>
          </p:nvSpPr>
          <p:spPr>
            <a:xfrm>
              <a:off x="844807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8" name="object 6048" descr=""/>
            <p:cNvSpPr/>
            <p:nvPr/>
          </p:nvSpPr>
          <p:spPr>
            <a:xfrm>
              <a:off x="8566288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9" name="object 6049" descr=""/>
            <p:cNvSpPr/>
            <p:nvPr/>
          </p:nvSpPr>
          <p:spPr>
            <a:xfrm>
              <a:off x="855428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0" name="object 6050" descr=""/>
            <p:cNvSpPr/>
            <p:nvPr/>
          </p:nvSpPr>
          <p:spPr>
            <a:xfrm>
              <a:off x="8556632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1" name="object 6051" descr=""/>
            <p:cNvSpPr/>
            <p:nvPr/>
          </p:nvSpPr>
          <p:spPr>
            <a:xfrm>
              <a:off x="855428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2" name="object 6052" descr=""/>
            <p:cNvSpPr/>
            <p:nvPr/>
          </p:nvSpPr>
          <p:spPr>
            <a:xfrm>
              <a:off x="8672489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3" name="object 6053" descr=""/>
            <p:cNvSpPr/>
            <p:nvPr/>
          </p:nvSpPr>
          <p:spPr>
            <a:xfrm>
              <a:off x="8660486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4" name="object 6054" descr=""/>
            <p:cNvSpPr/>
            <p:nvPr/>
          </p:nvSpPr>
          <p:spPr>
            <a:xfrm>
              <a:off x="8662835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5" name="object 6055" descr=""/>
            <p:cNvSpPr/>
            <p:nvPr/>
          </p:nvSpPr>
          <p:spPr>
            <a:xfrm>
              <a:off x="8660486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6" name="object 6056" descr=""/>
            <p:cNvSpPr/>
            <p:nvPr/>
          </p:nvSpPr>
          <p:spPr>
            <a:xfrm>
              <a:off x="8778690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7" name="object 6057" descr=""/>
            <p:cNvSpPr/>
            <p:nvPr/>
          </p:nvSpPr>
          <p:spPr>
            <a:xfrm>
              <a:off x="876668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8" name="object 6058" descr=""/>
            <p:cNvSpPr/>
            <p:nvPr/>
          </p:nvSpPr>
          <p:spPr>
            <a:xfrm>
              <a:off x="8769036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9" name="object 6059" descr=""/>
            <p:cNvSpPr/>
            <p:nvPr/>
          </p:nvSpPr>
          <p:spPr>
            <a:xfrm>
              <a:off x="876668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0" name="object 6060" descr=""/>
            <p:cNvSpPr/>
            <p:nvPr/>
          </p:nvSpPr>
          <p:spPr>
            <a:xfrm>
              <a:off x="8884892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1" name="object 6061" descr=""/>
            <p:cNvSpPr/>
            <p:nvPr/>
          </p:nvSpPr>
          <p:spPr>
            <a:xfrm>
              <a:off x="887289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2" name="object 6062" descr=""/>
            <p:cNvSpPr/>
            <p:nvPr/>
          </p:nvSpPr>
          <p:spPr>
            <a:xfrm>
              <a:off x="8875237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3" name="object 6063" descr=""/>
            <p:cNvSpPr/>
            <p:nvPr/>
          </p:nvSpPr>
          <p:spPr>
            <a:xfrm>
              <a:off x="887289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4" name="object 6064" descr=""/>
            <p:cNvSpPr/>
            <p:nvPr/>
          </p:nvSpPr>
          <p:spPr>
            <a:xfrm>
              <a:off x="8991094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5" name="object 6065" descr=""/>
            <p:cNvSpPr/>
            <p:nvPr/>
          </p:nvSpPr>
          <p:spPr>
            <a:xfrm>
              <a:off x="8979091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6" name="object 6066" descr=""/>
            <p:cNvSpPr/>
            <p:nvPr/>
          </p:nvSpPr>
          <p:spPr>
            <a:xfrm>
              <a:off x="8981440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7" name="object 6067" descr=""/>
            <p:cNvSpPr/>
            <p:nvPr/>
          </p:nvSpPr>
          <p:spPr>
            <a:xfrm>
              <a:off x="8979091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8" name="object 6068" descr=""/>
            <p:cNvSpPr/>
            <p:nvPr/>
          </p:nvSpPr>
          <p:spPr>
            <a:xfrm>
              <a:off x="9097295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9" name="object 6069" descr=""/>
            <p:cNvSpPr/>
            <p:nvPr/>
          </p:nvSpPr>
          <p:spPr>
            <a:xfrm>
              <a:off x="908528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0" name="object 6070" descr=""/>
            <p:cNvSpPr/>
            <p:nvPr/>
          </p:nvSpPr>
          <p:spPr>
            <a:xfrm>
              <a:off x="9087641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1" name="object 6071" descr=""/>
            <p:cNvSpPr/>
            <p:nvPr/>
          </p:nvSpPr>
          <p:spPr>
            <a:xfrm>
              <a:off x="908528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2" name="object 6072" descr=""/>
            <p:cNvSpPr/>
            <p:nvPr/>
          </p:nvSpPr>
          <p:spPr>
            <a:xfrm>
              <a:off x="9203498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3" name="object 6073" descr=""/>
            <p:cNvSpPr/>
            <p:nvPr/>
          </p:nvSpPr>
          <p:spPr>
            <a:xfrm>
              <a:off x="919149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4" name="object 6074" descr=""/>
            <p:cNvSpPr/>
            <p:nvPr/>
          </p:nvSpPr>
          <p:spPr>
            <a:xfrm>
              <a:off x="9193843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5" name="object 6075" descr=""/>
            <p:cNvSpPr/>
            <p:nvPr/>
          </p:nvSpPr>
          <p:spPr>
            <a:xfrm>
              <a:off x="919149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6" name="object 6076" descr=""/>
            <p:cNvSpPr/>
            <p:nvPr/>
          </p:nvSpPr>
          <p:spPr>
            <a:xfrm>
              <a:off x="9309699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7" name="object 6077" descr=""/>
            <p:cNvSpPr/>
            <p:nvPr/>
          </p:nvSpPr>
          <p:spPr>
            <a:xfrm>
              <a:off x="9297695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8" name="object 6078" descr=""/>
            <p:cNvSpPr/>
            <p:nvPr/>
          </p:nvSpPr>
          <p:spPr>
            <a:xfrm>
              <a:off x="9300044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9" name="object 6079" descr=""/>
            <p:cNvSpPr/>
            <p:nvPr/>
          </p:nvSpPr>
          <p:spPr>
            <a:xfrm>
              <a:off x="9297695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0" name="object 6080" descr=""/>
            <p:cNvSpPr/>
            <p:nvPr/>
          </p:nvSpPr>
          <p:spPr>
            <a:xfrm>
              <a:off x="9415900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1" name="object 6081" descr=""/>
            <p:cNvSpPr/>
            <p:nvPr/>
          </p:nvSpPr>
          <p:spPr>
            <a:xfrm>
              <a:off x="940389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2" name="object 6082" descr=""/>
            <p:cNvSpPr/>
            <p:nvPr/>
          </p:nvSpPr>
          <p:spPr>
            <a:xfrm>
              <a:off x="9406246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3" name="object 6083" descr=""/>
            <p:cNvSpPr/>
            <p:nvPr/>
          </p:nvSpPr>
          <p:spPr>
            <a:xfrm>
              <a:off x="940389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4" name="object 6084" descr=""/>
            <p:cNvSpPr/>
            <p:nvPr/>
          </p:nvSpPr>
          <p:spPr>
            <a:xfrm>
              <a:off x="9522103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5" name="object 6085" descr=""/>
            <p:cNvSpPr/>
            <p:nvPr/>
          </p:nvSpPr>
          <p:spPr>
            <a:xfrm>
              <a:off x="9510103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6" name="object 6086" descr=""/>
            <p:cNvSpPr/>
            <p:nvPr/>
          </p:nvSpPr>
          <p:spPr>
            <a:xfrm>
              <a:off x="9512448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7" name="object 6087" descr=""/>
            <p:cNvSpPr/>
            <p:nvPr/>
          </p:nvSpPr>
          <p:spPr>
            <a:xfrm>
              <a:off x="951010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8" name="object 6088" descr=""/>
            <p:cNvSpPr/>
            <p:nvPr/>
          </p:nvSpPr>
          <p:spPr>
            <a:xfrm>
              <a:off x="9628304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9" name="object 6089" descr=""/>
            <p:cNvSpPr/>
            <p:nvPr/>
          </p:nvSpPr>
          <p:spPr>
            <a:xfrm>
              <a:off x="9616300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0" name="object 6090" descr=""/>
            <p:cNvSpPr/>
            <p:nvPr/>
          </p:nvSpPr>
          <p:spPr>
            <a:xfrm>
              <a:off x="9618649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1" name="object 6091" descr=""/>
            <p:cNvSpPr/>
            <p:nvPr/>
          </p:nvSpPr>
          <p:spPr>
            <a:xfrm>
              <a:off x="9616300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2" name="object 6092" descr=""/>
            <p:cNvSpPr/>
            <p:nvPr/>
          </p:nvSpPr>
          <p:spPr>
            <a:xfrm>
              <a:off x="9734506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3" name="object 6093" descr=""/>
            <p:cNvSpPr/>
            <p:nvPr/>
          </p:nvSpPr>
          <p:spPr>
            <a:xfrm>
              <a:off x="972249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4" name="object 6094" descr=""/>
            <p:cNvSpPr/>
            <p:nvPr/>
          </p:nvSpPr>
          <p:spPr>
            <a:xfrm>
              <a:off x="9724850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5" name="object 6095" descr=""/>
            <p:cNvSpPr/>
            <p:nvPr/>
          </p:nvSpPr>
          <p:spPr>
            <a:xfrm>
              <a:off x="972249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6" name="object 6096" descr=""/>
            <p:cNvSpPr/>
            <p:nvPr/>
          </p:nvSpPr>
          <p:spPr>
            <a:xfrm>
              <a:off x="9840708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7" name="object 6097" descr=""/>
            <p:cNvSpPr/>
            <p:nvPr/>
          </p:nvSpPr>
          <p:spPr>
            <a:xfrm>
              <a:off x="9828708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8" name="object 6098" descr=""/>
            <p:cNvSpPr/>
            <p:nvPr/>
          </p:nvSpPr>
          <p:spPr>
            <a:xfrm>
              <a:off x="9831052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9" name="object 6099" descr=""/>
            <p:cNvSpPr/>
            <p:nvPr/>
          </p:nvSpPr>
          <p:spPr>
            <a:xfrm>
              <a:off x="9828708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0" name="object 6100" descr=""/>
            <p:cNvSpPr/>
            <p:nvPr/>
          </p:nvSpPr>
          <p:spPr>
            <a:xfrm>
              <a:off x="9946909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1" name="object 6101" descr=""/>
            <p:cNvSpPr/>
            <p:nvPr/>
          </p:nvSpPr>
          <p:spPr>
            <a:xfrm>
              <a:off x="9934905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2" name="object 6102" descr=""/>
            <p:cNvSpPr/>
            <p:nvPr/>
          </p:nvSpPr>
          <p:spPr>
            <a:xfrm>
              <a:off x="9937254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3" name="object 6103" descr=""/>
            <p:cNvSpPr/>
            <p:nvPr/>
          </p:nvSpPr>
          <p:spPr>
            <a:xfrm>
              <a:off x="9934905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4" name="object 6104" descr=""/>
            <p:cNvSpPr/>
            <p:nvPr/>
          </p:nvSpPr>
          <p:spPr>
            <a:xfrm>
              <a:off x="10053111" y="567331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5" name="object 6105" descr=""/>
            <p:cNvSpPr/>
            <p:nvPr/>
          </p:nvSpPr>
          <p:spPr>
            <a:xfrm>
              <a:off x="10041102" y="567098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6" name="object 6106" descr=""/>
            <p:cNvSpPr/>
            <p:nvPr/>
          </p:nvSpPr>
          <p:spPr>
            <a:xfrm>
              <a:off x="10043457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7" name="object 6107" descr=""/>
            <p:cNvSpPr/>
            <p:nvPr/>
          </p:nvSpPr>
          <p:spPr>
            <a:xfrm>
              <a:off x="10041102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8" name="object 6108" descr=""/>
            <p:cNvSpPr/>
            <p:nvPr/>
          </p:nvSpPr>
          <p:spPr>
            <a:xfrm>
              <a:off x="10149658" y="567814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9" name="object 6109" descr=""/>
            <p:cNvSpPr/>
            <p:nvPr/>
          </p:nvSpPr>
          <p:spPr>
            <a:xfrm>
              <a:off x="10147313" y="567098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0" name="object 6110" descr=""/>
            <p:cNvSpPr/>
            <p:nvPr/>
          </p:nvSpPr>
          <p:spPr>
            <a:xfrm>
              <a:off x="6446512" y="5779519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1" name="object 6111" descr=""/>
            <p:cNvSpPr/>
            <p:nvPr/>
          </p:nvSpPr>
          <p:spPr>
            <a:xfrm>
              <a:off x="6434937" y="577717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2" name="object 6112" descr=""/>
            <p:cNvSpPr/>
            <p:nvPr/>
          </p:nvSpPr>
          <p:spPr>
            <a:xfrm>
              <a:off x="6548456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3" name="object 6113" descr=""/>
            <p:cNvSpPr/>
            <p:nvPr/>
          </p:nvSpPr>
          <p:spPr>
            <a:xfrm>
              <a:off x="6536449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4" name="object 6114" descr=""/>
            <p:cNvSpPr/>
            <p:nvPr/>
          </p:nvSpPr>
          <p:spPr>
            <a:xfrm>
              <a:off x="6538802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5" name="object 6115" descr=""/>
            <p:cNvSpPr/>
            <p:nvPr/>
          </p:nvSpPr>
          <p:spPr>
            <a:xfrm>
              <a:off x="6536449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6" name="object 6116" descr=""/>
            <p:cNvSpPr/>
            <p:nvPr/>
          </p:nvSpPr>
          <p:spPr>
            <a:xfrm>
              <a:off x="6654657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7" name="object 6117" descr=""/>
            <p:cNvSpPr/>
            <p:nvPr/>
          </p:nvSpPr>
          <p:spPr>
            <a:xfrm>
              <a:off x="6642659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8" name="object 6118" descr=""/>
            <p:cNvSpPr/>
            <p:nvPr/>
          </p:nvSpPr>
          <p:spPr>
            <a:xfrm>
              <a:off x="6645003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9" name="object 6119" descr=""/>
            <p:cNvSpPr/>
            <p:nvPr/>
          </p:nvSpPr>
          <p:spPr>
            <a:xfrm>
              <a:off x="6642659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0" name="object 6120" descr=""/>
            <p:cNvSpPr/>
            <p:nvPr/>
          </p:nvSpPr>
          <p:spPr>
            <a:xfrm>
              <a:off x="6760859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1" name="object 6121" descr=""/>
            <p:cNvSpPr/>
            <p:nvPr/>
          </p:nvSpPr>
          <p:spPr>
            <a:xfrm>
              <a:off x="6748856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2" name="object 6122" descr=""/>
            <p:cNvSpPr/>
            <p:nvPr/>
          </p:nvSpPr>
          <p:spPr>
            <a:xfrm>
              <a:off x="6751204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3" name="object 6123" descr=""/>
            <p:cNvSpPr/>
            <p:nvPr/>
          </p:nvSpPr>
          <p:spPr>
            <a:xfrm>
              <a:off x="6748856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4" name="object 6124" descr=""/>
            <p:cNvSpPr/>
            <p:nvPr/>
          </p:nvSpPr>
          <p:spPr>
            <a:xfrm>
              <a:off x="6867061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5" name="object 6125" descr=""/>
            <p:cNvSpPr/>
            <p:nvPr/>
          </p:nvSpPr>
          <p:spPr>
            <a:xfrm>
              <a:off x="6855054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6" name="object 6126" descr=""/>
            <p:cNvSpPr/>
            <p:nvPr/>
          </p:nvSpPr>
          <p:spPr>
            <a:xfrm>
              <a:off x="6857405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7" name="object 6127" descr=""/>
            <p:cNvSpPr/>
            <p:nvPr/>
          </p:nvSpPr>
          <p:spPr>
            <a:xfrm>
              <a:off x="6855054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8" name="object 6128" descr=""/>
            <p:cNvSpPr/>
            <p:nvPr/>
          </p:nvSpPr>
          <p:spPr>
            <a:xfrm>
              <a:off x="6973262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9" name="object 6129" descr=""/>
            <p:cNvSpPr/>
            <p:nvPr/>
          </p:nvSpPr>
          <p:spPr>
            <a:xfrm>
              <a:off x="6961264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0" name="object 6130" descr=""/>
            <p:cNvSpPr/>
            <p:nvPr/>
          </p:nvSpPr>
          <p:spPr>
            <a:xfrm>
              <a:off x="6963608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1" name="object 6131" descr=""/>
            <p:cNvSpPr/>
            <p:nvPr/>
          </p:nvSpPr>
          <p:spPr>
            <a:xfrm>
              <a:off x="6961264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2" name="object 6132" descr=""/>
            <p:cNvSpPr/>
            <p:nvPr/>
          </p:nvSpPr>
          <p:spPr>
            <a:xfrm>
              <a:off x="7079465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3" name="object 6133" descr=""/>
            <p:cNvSpPr/>
            <p:nvPr/>
          </p:nvSpPr>
          <p:spPr>
            <a:xfrm>
              <a:off x="7067461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4" name="object 6134" descr=""/>
            <p:cNvSpPr/>
            <p:nvPr/>
          </p:nvSpPr>
          <p:spPr>
            <a:xfrm>
              <a:off x="7069809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5" name="object 6135" descr=""/>
            <p:cNvSpPr/>
            <p:nvPr/>
          </p:nvSpPr>
          <p:spPr>
            <a:xfrm>
              <a:off x="7067461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6" name="object 6136" descr=""/>
            <p:cNvSpPr/>
            <p:nvPr/>
          </p:nvSpPr>
          <p:spPr>
            <a:xfrm>
              <a:off x="7185666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7" name="object 6137" descr=""/>
            <p:cNvSpPr/>
            <p:nvPr/>
          </p:nvSpPr>
          <p:spPr>
            <a:xfrm>
              <a:off x="717365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8" name="object 6138" descr=""/>
            <p:cNvSpPr/>
            <p:nvPr/>
          </p:nvSpPr>
          <p:spPr>
            <a:xfrm>
              <a:off x="7176011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9" name="object 6139" descr=""/>
            <p:cNvSpPr/>
            <p:nvPr/>
          </p:nvSpPr>
          <p:spPr>
            <a:xfrm>
              <a:off x="717365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0" name="object 6140" descr=""/>
            <p:cNvSpPr/>
            <p:nvPr/>
          </p:nvSpPr>
          <p:spPr>
            <a:xfrm>
              <a:off x="7291867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1" name="object 6141" descr=""/>
            <p:cNvSpPr/>
            <p:nvPr/>
          </p:nvSpPr>
          <p:spPr>
            <a:xfrm>
              <a:off x="7279869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2" name="object 6142" descr=""/>
            <p:cNvSpPr/>
            <p:nvPr/>
          </p:nvSpPr>
          <p:spPr>
            <a:xfrm>
              <a:off x="7282213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3" name="object 6143" descr=""/>
            <p:cNvSpPr/>
            <p:nvPr/>
          </p:nvSpPr>
          <p:spPr>
            <a:xfrm>
              <a:off x="7279869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4" name="object 6144" descr=""/>
            <p:cNvSpPr/>
            <p:nvPr/>
          </p:nvSpPr>
          <p:spPr>
            <a:xfrm>
              <a:off x="7398068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5" name="object 6145" descr=""/>
            <p:cNvSpPr/>
            <p:nvPr/>
          </p:nvSpPr>
          <p:spPr>
            <a:xfrm>
              <a:off x="7386066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6" name="object 6146" descr=""/>
            <p:cNvSpPr/>
            <p:nvPr/>
          </p:nvSpPr>
          <p:spPr>
            <a:xfrm>
              <a:off x="7388415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7" name="object 6147" descr=""/>
            <p:cNvSpPr/>
            <p:nvPr/>
          </p:nvSpPr>
          <p:spPr>
            <a:xfrm>
              <a:off x="7386066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8" name="object 6148" descr=""/>
            <p:cNvSpPr/>
            <p:nvPr/>
          </p:nvSpPr>
          <p:spPr>
            <a:xfrm>
              <a:off x="7504271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9" name="object 6149" descr=""/>
            <p:cNvSpPr/>
            <p:nvPr/>
          </p:nvSpPr>
          <p:spPr>
            <a:xfrm>
              <a:off x="749226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0" name="object 6150" descr=""/>
            <p:cNvSpPr/>
            <p:nvPr/>
          </p:nvSpPr>
          <p:spPr>
            <a:xfrm>
              <a:off x="7494616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1" name="object 6151" descr=""/>
            <p:cNvSpPr/>
            <p:nvPr/>
          </p:nvSpPr>
          <p:spPr>
            <a:xfrm>
              <a:off x="749226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2" name="object 6152" descr=""/>
            <p:cNvSpPr/>
            <p:nvPr/>
          </p:nvSpPr>
          <p:spPr>
            <a:xfrm>
              <a:off x="7610472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3" name="object 6153" descr=""/>
            <p:cNvSpPr/>
            <p:nvPr/>
          </p:nvSpPr>
          <p:spPr>
            <a:xfrm>
              <a:off x="759847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4" name="object 6154" descr=""/>
            <p:cNvSpPr/>
            <p:nvPr/>
          </p:nvSpPr>
          <p:spPr>
            <a:xfrm>
              <a:off x="7600818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5" name="object 6155" descr=""/>
            <p:cNvSpPr/>
            <p:nvPr/>
          </p:nvSpPr>
          <p:spPr>
            <a:xfrm>
              <a:off x="759847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6" name="object 6156" descr=""/>
            <p:cNvSpPr/>
            <p:nvPr/>
          </p:nvSpPr>
          <p:spPr>
            <a:xfrm>
              <a:off x="7716675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7" name="object 6157" descr=""/>
            <p:cNvSpPr/>
            <p:nvPr/>
          </p:nvSpPr>
          <p:spPr>
            <a:xfrm>
              <a:off x="7704671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8" name="object 6158" descr=""/>
            <p:cNvSpPr/>
            <p:nvPr/>
          </p:nvSpPr>
          <p:spPr>
            <a:xfrm>
              <a:off x="7707019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9" name="object 6159" descr=""/>
            <p:cNvSpPr/>
            <p:nvPr/>
          </p:nvSpPr>
          <p:spPr>
            <a:xfrm>
              <a:off x="7704671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0" name="object 6160" descr=""/>
            <p:cNvSpPr/>
            <p:nvPr/>
          </p:nvSpPr>
          <p:spPr>
            <a:xfrm>
              <a:off x="7822876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1" name="object 6161" descr=""/>
            <p:cNvSpPr/>
            <p:nvPr/>
          </p:nvSpPr>
          <p:spPr>
            <a:xfrm>
              <a:off x="781086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2" name="object 6162" descr=""/>
            <p:cNvSpPr/>
            <p:nvPr/>
          </p:nvSpPr>
          <p:spPr>
            <a:xfrm>
              <a:off x="7813221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3" name="object 6163" descr=""/>
            <p:cNvSpPr/>
            <p:nvPr/>
          </p:nvSpPr>
          <p:spPr>
            <a:xfrm>
              <a:off x="781086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4" name="object 6164" descr=""/>
            <p:cNvSpPr/>
            <p:nvPr/>
          </p:nvSpPr>
          <p:spPr>
            <a:xfrm>
              <a:off x="7929078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5" name="object 6165" descr=""/>
            <p:cNvSpPr/>
            <p:nvPr/>
          </p:nvSpPr>
          <p:spPr>
            <a:xfrm>
              <a:off x="791707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6" name="object 6166" descr=""/>
            <p:cNvSpPr/>
            <p:nvPr/>
          </p:nvSpPr>
          <p:spPr>
            <a:xfrm>
              <a:off x="7919422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7" name="object 6167" descr=""/>
            <p:cNvSpPr/>
            <p:nvPr/>
          </p:nvSpPr>
          <p:spPr>
            <a:xfrm>
              <a:off x="791707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8" name="object 6168" descr=""/>
            <p:cNvSpPr/>
            <p:nvPr/>
          </p:nvSpPr>
          <p:spPr>
            <a:xfrm>
              <a:off x="8035279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9" name="object 6169" descr=""/>
            <p:cNvSpPr/>
            <p:nvPr/>
          </p:nvSpPr>
          <p:spPr>
            <a:xfrm>
              <a:off x="8023276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0" name="object 6170" descr=""/>
            <p:cNvSpPr/>
            <p:nvPr/>
          </p:nvSpPr>
          <p:spPr>
            <a:xfrm>
              <a:off x="8025625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1" name="object 6171" descr=""/>
            <p:cNvSpPr/>
            <p:nvPr/>
          </p:nvSpPr>
          <p:spPr>
            <a:xfrm>
              <a:off x="8023276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2" name="object 6172" descr=""/>
            <p:cNvSpPr/>
            <p:nvPr/>
          </p:nvSpPr>
          <p:spPr>
            <a:xfrm>
              <a:off x="8141481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3" name="object 6173" descr=""/>
            <p:cNvSpPr/>
            <p:nvPr/>
          </p:nvSpPr>
          <p:spPr>
            <a:xfrm>
              <a:off x="812947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4" name="object 6174" descr=""/>
            <p:cNvSpPr/>
            <p:nvPr/>
          </p:nvSpPr>
          <p:spPr>
            <a:xfrm>
              <a:off x="8131826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5" name="object 6175" descr=""/>
            <p:cNvSpPr/>
            <p:nvPr/>
          </p:nvSpPr>
          <p:spPr>
            <a:xfrm>
              <a:off x="812947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6" name="object 6176" descr=""/>
            <p:cNvSpPr/>
            <p:nvPr/>
          </p:nvSpPr>
          <p:spPr>
            <a:xfrm>
              <a:off x="8247682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7" name="object 6177" descr=""/>
            <p:cNvSpPr/>
            <p:nvPr/>
          </p:nvSpPr>
          <p:spPr>
            <a:xfrm>
              <a:off x="823568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8" name="object 6178" descr=""/>
            <p:cNvSpPr/>
            <p:nvPr/>
          </p:nvSpPr>
          <p:spPr>
            <a:xfrm>
              <a:off x="8238027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9" name="object 6179" descr=""/>
            <p:cNvSpPr/>
            <p:nvPr/>
          </p:nvSpPr>
          <p:spPr>
            <a:xfrm>
              <a:off x="823568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0" name="object 6180" descr=""/>
            <p:cNvSpPr/>
            <p:nvPr/>
          </p:nvSpPr>
          <p:spPr>
            <a:xfrm>
              <a:off x="8353884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1" name="object 6181" descr=""/>
            <p:cNvSpPr/>
            <p:nvPr/>
          </p:nvSpPr>
          <p:spPr>
            <a:xfrm>
              <a:off x="8341881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2" name="object 6182" descr=""/>
            <p:cNvSpPr/>
            <p:nvPr/>
          </p:nvSpPr>
          <p:spPr>
            <a:xfrm>
              <a:off x="8344230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3" name="object 6183" descr=""/>
            <p:cNvSpPr/>
            <p:nvPr/>
          </p:nvSpPr>
          <p:spPr>
            <a:xfrm>
              <a:off x="8341881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4" name="object 6184" descr=""/>
            <p:cNvSpPr/>
            <p:nvPr/>
          </p:nvSpPr>
          <p:spPr>
            <a:xfrm>
              <a:off x="8460086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5" name="object 6185" descr=""/>
            <p:cNvSpPr/>
            <p:nvPr/>
          </p:nvSpPr>
          <p:spPr>
            <a:xfrm>
              <a:off x="844807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6" name="object 6186" descr=""/>
            <p:cNvSpPr/>
            <p:nvPr/>
          </p:nvSpPr>
          <p:spPr>
            <a:xfrm>
              <a:off x="8450431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7" name="object 6187" descr=""/>
            <p:cNvSpPr/>
            <p:nvPr/>
          </p:nvSpPr>
          <p:spPr>
            <a:xfrm>
              <a:off x="844807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8" name="object 6188" descr=""/>
            <p:cNvSpPr/>
            <p:nvPr/>
          </p:nvSpPr>
          <p:spPr>
            <a:xfrm>
              <a:off x="8566288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9" name="object 6189" descr=""/>
            <p:cNvSpPr/>
            <p:nvPr/>
          </p:nvSpPr>
          <p:spPr>
            <a:xfrm>
              <a:off x="855428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0" name="object 6190" descr=""/>
            <p:cNvSpPr/>
            <p:nvPr/>
          </p:nvSpPr>
          <p:spPr>
            <a:xfrm>
              <a:off x="8556632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1" name="object 6191" descr=""/>
            <p:cNvSpPr/>
            <p:nvPr/>
          </p:nvSpPr>
          <p:spPr>
            <a:xfrm>
              <a:off x="855428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2" name="object 6192" descr=""/>
            <p:cNvSpPr/>
            <p:nvPr/>
          </p:nvSpPr>
          <p:spPr>
            <a:xfrm>
              <a:off x="8672489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3" name="object 6193" descr=""/>
            <p:cNvSpPr/>
            <p:nvPr/>
          </p:nvSpPr>
          <p:spPr>
            <a:xfrm>
              <a:off x="8660486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4" name="object 6194" descr=""/>
            <p:cNvSpPr/>
            <p:nvPr/>
          </p:nvSpPr>
          <p:spPr>
            <a:xfrm>
              <a:off x="8662835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5" name="object 6195" descr=""/>
            <p:cNvSpPr/>
            <p:nvPr/>
          </p:nvSpPr>
          <p:spPr>
            <a:xfrm>
              <a:off x="8660486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6" name="object 6196" descr=""/>
            <p:cNvSpPr/>
            <p:nvPr/>
          </p:nvSpPr>
          <p:spPr>
            <a:xfrm>
              <a:off x="8778690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7" name="object 6197" descr=""/>
            <p:cNvSpPr/>
            <p:nvPr/>
          </p:nvSpPr>
          <p:spPr>
            <a:xfrm>
              <a:off x="876668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8" name="object 6198" descr=""/>
            <p:cNvSpPr/>
            <p:nvPr/>
          </p:nvSpPr>
          <p:spPr>
            <a:xfrm>
              <a:off x="8769036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9" name="object 6199" descr=""/>
            <p:cNvSpPr/>
            <p:nvPr/>
          </p:nvSpPr>
          <p:spPr>
            <a:xfrm>
              <a:off x="876668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0" name="object 6200" descr=""/>
            <p:cNvSpPr/>
            <p:nvPr/>
          </p:nvSpPr>
          <p:spPr>
            <a:xfrm>
              <a:off x="8884892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1" name="object 6201" descr=""/>
            <p:cNvSpPr/>
            <p:nvPr/>
          </p:nvSpPr>
          <p:spPr>
            <a:xfrm>
              <a:off x="887289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2" name="object 6202" descr=""/>
            <p:cNvSpPr/>
            <p:nvPr/>
          </p:nvSpPr>
          <p:spPr>
            <a:xfrm>
              <a:off x="8875237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3" name="object 6203" descr=""/>
            <p:cNvSpPr/>
            <p:nvPr/>
          </p:nvSpPr>
          <p:spPr>
            <a:xfrm>
              <a:off x="887289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4" name="object 6204" descr=""/>
            <p:cNvSpPr/>
            <p:nvPr/>
          </p:nvSpPr>
          <p:spPr>
            <a:xfrm>
              <a:off x="8991094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5" name="object 6205" descr=""/>
            <p:cNvSpPr/>
            <p:nvPr/>
          </p:nvSpPr>
          <p:spPr>
            <a:xfrm>
              <a:off x="8979091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6" name="object 6206" descr=""/>
            <p:cNvSpPr/>
            <p:nvPr/>
          </p:nvSpPr>
          <p:spPr>
            <a:xfrm>
              <a:off x="8981440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7" name="object 6207" descr=""/>
            <p:cNvSpPr/>
            <p:nvPr/>
          </p:nvSpPr>
          <p:spPr>
            <a:xfrm>
              <a:off x="8979091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8" name="object 6208" descr=""/>
            <p:cNvSpPr/>
            <p:nvPr/>
          </p:nvSpPr>
          <p:spPr>
            <a:xfrm>
              <a:off x="9097295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9" name="object 6209" descr=""/>
            <p:cNvSpPr/>
            <p:nvPr/>
          </p:nvSpPr>
          <p:spPr>
            <a:xfrm>
              <a:off x="908528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0" name="object 6210" descr=""/>
            <p:cNvSpPr/>
            <p:nvPr/>
          </p:nvSpPr>
          <p:spPr>
            <a:xfrm>
              <a:off x="9087641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1" name="object 6211" descr=""/>
            <p:cNvSpPr/>
            <p:nvPr/>
          </p:nvSpPr>
          <p:spPr>
            <a:xfrm>
              <a:off x="908528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2" name="object 6212" descr=""/>
            <p:cNvSpPr/>
            <p:nvPr/>
          </p:nvSpPr>
          <p:spPr>
            <a:xfrm>
              <a:off x="9203498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3" name="object 6213" descr=""/>
            <p:cNvSpPr/>
            <p:nvPr/>
          </p:nvSpPr>
          <p:spPr>
            <a:xfrm>
              <a:off x="919149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4" name="object 6214" descr=""/>
            <p:cNvSpPr/>
            <p:nvPr/>
          </p:nvSpPr>
          <p:spPr>
            <a:xfrm>
              <a:off x="9193843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5" name="object 6215" descr=""/>
            <p:cNvSpPr/>
            <p:nvPr/>
          </p:nvSpPr>
          <p:spPr>
            <a:xfrm>
              <a:off x="919149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6" name="object 6216" descr=""/>
            <p:cNvSpPr/>
            <p:nvPr/>
          </p:nvSpPr>
          <p:spPr>
            <a:xfrm>
              <a:off x="9309699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7" name="object 6217" descr=""/>
            <p:cNvSpPr/>
            <p:nvPr/>
          </p:nvSpPr>
          <p:spPr>
            <a:xfrm>
              <a:off x="9297695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8" name="object 6218" descr=""/>
            <p:cNvSpPr/>
            <p:nvPr/>
          </p:nvSpPr>
          <p:spPr>
            <a:xfrm>
              <a:off x="9300044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9" name="object 6219" descr=""/>
            <p:cNvSpPr/>
            <p:nvPr/>
          </p:nvSpPr>
          <p:spPr>
            <a:xfrm>
              <a:off x="9297695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0" name="object 6220" descr=""/>
            <p:cNvSpPr/>
            <p:nvPr/>
          </p:nvSpPr>
          <p:spPr>
            <a:xfrm>
              <a:off x="9415900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1" name="object 6221" descr=""/>
            <p:cNvSpPr/>
            <p:nvPr/>
          </p:nvSpPr>
          <p:spPr>
            <a:xfrm>
              <a:off x="940389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2" name="object 6222" descr=""/>
            <p:cNvSpPr/>
            <p:nvPr/>
          </p:nvSpPr>
          <p:spPr>
            <a:xfrm>
              <a:off x="9406246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3" name="object 6223" descr=""/>
            <p:cNvSpPr/>
            <p:nvPr/>
          </p:nvSpPr>
          <p:spPr>
            <a:xfrm>
              <a:off x="940389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4" name="object 6224" descr=""/>
            <p:cNvSpPr/>
            <p:nvPr/>
          </p:nvSpPr>
          <p:spPr>
            <a:xfrm>
              <a:off x="9522103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5" name="object 6225" descr=""/>
            <p:cNvSpPr/>
            <p:nvPr/>
          </p:nvSpPr>
          <p:spPr>
            <a:xfrm>
              <a:off x="9510103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6" name="object 6226" descr=""/>
            <p:cNvSpPr/>
            <p:nvPr/>
          </p:nvSpPr>
          <p:spPr>
            <a:xfrm>
              <a:off x="9512448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7" name="object 6227" descr=""/>
            <p:cNvSpPr/>
            <p:nvPr/>
          </p:nvSpPr>
          <p:spPr>
            <a:xfrm>
              <a:off x="951010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8" name="object 6228" descr=""/>
            <p:cNvSpPr/>
            <p:nvPr/>
          </p:nvSpPr>
          <p:spPr>
            <a:xfrm>
              <a:off x="9628304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9" name="object 6229" descr=""/>
            <p:cNvSpPr/>
            <p:nvPr/>
          </p:nvSpPr>
          <p:spPr>
            <a:xfrm>
              <a:off x="9616300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0" name="object 6230" descr=""/>
            <p:cNvSpPr/>
            <p:nvPr/>
          </p:nvSpPr>
          <p:spPr>
            <a:xfrm>
              <a:off x="9618649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1" name="object 6231" descr=""/>
            <p:cNvSpPr/>
            <p:nvPr/>
          </p:nvSpPr>
          <p:spPr>
            <a:xfrm>
              <a:off x="9616300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2" name="object 6232" descr=""/>
            <p:cNvSpPr/>
            <p:nvPr/>
          </p:nvSpPr>
          <p:spPr>
            <a:xfrm>
              <a:off x="9734506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3" name="object 6233" descr=""/>
            <p:cNvSpPr/>
            <p:nvPr/>
          </p:nvSpPr>
          <p:spPr>
            <a:xfrm>
              <a:off x="972249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4" name="object 6234" descr=""/>
            <p:cNvSpPr/>
            <p:nvPr/>
          </p:nvSpPr>
          <p:spPr>
            <a:xfrm>
              <a:off x="9724850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5" name="object 6235" descr=""/>
            <p:cNvSpPr/>
            <p:nvPr/>
          </p:nvSpPr>
          <p:spPr>
            <a:xfrm>
              <a:off x="972249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6" name="object 6236" descr=""/>
            <p:cNvSpPr/>
            <p:nvPr/>
          </p:nvSpPr>
          <p:spPr>
            <a:xfrm>
              <a:off x="9840708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7" name="object 6237" descr=""/>
            <p:cNvSpPr/>
            <p:nvPr/>
          </p:nvSpPr>
          <p:spPr>
            <a:xfrm>
              <a:off x="9828708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8" name="object 6238" descr=""/>
            <p:cNvSpPr/>
            <p:nvPr/>
          </p:nvSpPr>
          <p:spPr>
            <a:xfrm>
              <a:off x="9831052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9" name="object 6239" descr=""/>
            <p:cNvSpPr/>
            <p:nvPr/>
          </p:nvSpPr>
          <p:spPr>
            <a:xfrm>
              <a:off x="9828708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0" name="object 6240" descr=""/>
            <p:cNvSpPr/>
            <p:nvPr/>
          </p:nvSpPr>
          <p:spPr>
            <a:xfrm>
              <a:off x="9946909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1" name="object 6241" descr=""/>
            <p:cNvSpPr/>
            <p:nvPr/>
          </p:nvSpPr>
          <p:spPr>
            <a:xfrm>
              <a:off x="9934905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2" name="object 6242" descr=""/>
            <p:cNvSpPr/>
            <p:nvPr/>
          </p:nvSpPr>
          <p:spPr>
            <a:xfrm>
              <a:off x="9937254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3" name="object 6243" descr=""/>
            <p:cNvSpPr/>
            <p:nvPr/>
          </p:nvSpPr>
          <p:spPr>
            <a:xfrm>
              <a:off x="9934905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4" name="object 6244" descr=""/>
            <p:cNvSpPr/>
            <p:nvPr/>
          </p:nvSpPr>
          <p:spPr>
            <a:xfrm>
              <a:off x="10053111" y="577951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5" name="object 6245" descr=""/>
            <p:cNvSpPr/>
            <p:nvPr/>
          </p:nvSpPr>
          <p:spPr>
            <a:xfrm>
              <a:off x="10041102" y="577717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6" name="object 6246" descr=""/>
            <p:cNvSpPr/>
            <p:nvPr/>
          </p:nvSpPr>
          <p:spPr>
            <a:xfrm>
              <a:off x="10043457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7" name="object 6247" descr=""/>
            <p:cNvSpPr/>
            <p:nvPr/>
          </p:nvSpPr>
          <p:spPr>
            <a:xfrm>
              <a:off x="10041102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8" name="object 6248" descr=""/>
            <p:cNvSpPr/>
            <p:nvPr/>
          </p:nvSpPr>
          <p:spPr>
            <a:xfrm>
              <a:off x="10149658" y="578434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9" name="object 6249" descr=""/>
            <p:cNvSpPr/>
            <p:nvPr/>
          </p:nvSpPr>
          <p:spPr>
            <a:xfrm>
              <a:off x="10147313" y="5777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0" name="object 6250" descr=""/>
            <p:cNvSpPr/>
            <p:nvPr/>
          </p:nvSpPr>
          <p:spPr>
            <a:xfrm>
              <a:off x="6446512" y="588572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1" name="object 6251" descr=""/>
            <p:cNvSpPr/>
            <p:nvPr/>
          </p:nvSpPr>
          <p:spPr>
            <a:xfrm>
              <a:off x="6434937" y="588338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2" name="object 6252" descr=""/>
            <p:cNvSpPr/>
            <p:nvPr/>
          </p:nvSpPr>
          <p:spPr>
            <a:xfrm>
              <a:off x="6548456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3" name="object 6253" descr=""/>
            <p:cNvSpPr/>
            <p:nvPr/>
          </p:nvSpPr>
          <p:spPr>
            <a:xfrm>
              <a:off x="6536449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4" name="object 6254" descr=""/>
            <p:cNvSpPr/>
            <p:nvPr/>
          </p:nvSpPr>
          <p:spPr>
            <a:xfrm>
              <a:off x="6538802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5" name="object 6255" descr=""/>
            <p:cNvSpPr/>
            <p:nvPr/>
          </p:nvSpPr>
          <p:spPr>
            <a:xfrm>
              <a:off x="6536449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6" name="object 6256" descr=""/>
            <p:cNvSpPr/>
            <p:nvPr/>
          </p:nvSpPr>
          <p:spPr>
            <a:xfrm>
              <a:off x="6654657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7" name="object 6257" descr=""/>
            <p:cNvSpPr/>
            <p:nvPr/>
          </p:nvSpPr>
          <p:spPr>
            <a:xfrm>
              <a:off x="6642659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8" name="object 6258" descr=""/>
            <p:cNvSpPr/>
            <p:nvPr/>
          </p:nvSpPr>
          <p:spPr>
            <a:xfrm>
              <a:off x="6645003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9" name="object 6259" descr=""/>
            <p:cNvSpPr/>
            <p:nvPr/>
          </p:nvSpPr>
          <p:spPr>
            <a:xfrm>
              <a:off x="6642659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0" name="object 6260" descr=""/>
            <p:cNvSpPr/>
            <p:nvPr/>
          </p:nvSpPr>
          <p:spPr>
            <a:xfrm>
              <a:off x="6760859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1" name="object 6261" descr=""/>
            <p:cNvSpPr/>
            <p:nvPr/>
          </p:nvSpPr>
          <p:spPr>
            <a:xfrm>
              <a:off x="6748856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2" name="object 6262" descr=""/>
            <p:cNvSpPr/>
            <p:nvPr/>
          </p:nvSpPr>
          <p:spPr>
            <a:xfrm>
              <a:off x="6751204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3" name="object 6263" descr=""/>
            <p:cNvSpPr/>
            <p:nvPr/>
          </p:nvSpPr>
          <p:spPr>
            <a:xfrm>
              <a:off x="6748856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4" name="object 6264" descr=""/>
            <p:cNvSpPr/>
            <p:nvPr/>
          </p:nvSpPr>
          <p:spPr>
            <a:xfrm>
              <a:off x="6867061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5" name="object 6265" descr=""/>
            <p:cNvSpPr/>
            <p:nvPr/>
          </p:nvSpPr>
          <p:spPr>
            <a:xfrm>
              <a:off x="6855054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6" name="object 6266" descr=""/>
            <p:cNvSpPr/>
            <p:nvPr/>
          </p:nvSpPr>
          <p:spPr>
            <a:xfrm>
              <a:off x="6857405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7" name="object 6267" descr=""/>
            <p:cNvSpPr/>
            <p:nvPr/>
          </p:nvSpPr>
          <p:spPr>
            <a:xfrm>
              <a:off x="6855054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8" name="object 6268" descr=""/>
            <p:cNvSpPr/>
            <p:nvPr/>
          </p:nvSpPr>
          <p:spPr>
            <a:xfrm>
              <a:off x="6973262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9" name="object 6269" descr=""/>
            <p:cNvSpPr/>
            <p:nvPr/>
          </p:nvSpPr>
          <p:spPr>
            <a:xfrm>
              <a:off x="6961264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0" name="object 6270" descr=""/>
            <p:cNvSpPr/>
            <p:nvPr/>
          </p:nvSpPr>
          <p:spPr>
            <a:xfrm>
              <a:off x="6963608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1" name="object 6271" descr=""/>
            <p:cNvSpPr/>
            <p:nvPr/>
          </p:nvSpPr>
          <p:spPr>
            <a:xfrm>
              <a:off x="6961264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2" name="object 6272" descr=""/>
            <p:cNvSpPr/>
            <p:nvPr/>
          </p:nvSpPr>
          <p:spPr>
            <a:xfrm>
              <a:off x="7079465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3" name="object 6273" descr=""/>
            <p:cNvSpPr/>
            <p:nvPr/>
          </p:nvSpPr>
          <p:spPr>
            <a:xfrm>
              <a:off x="7067461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4" name="object 6274" descr=""/>
            <p:cNvSpPr/>
            <p:nvPr/>
          </p:nvSpPr>
          <p:spPr>
            <a:xfrm>
              <a:off x="7069809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5" name="object 6275" descr=""/>
            <p:cNvSpPr/>
            <p:nvPr/>
          </p:nvSpPr>
          <p:spPr>
            <a:xfrm>
              <a:off x="7067461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6" name="object 6276" descr=""/>
            <p:cNvSpPr/>
            <p:nvPr/>
          </p:nvSpPr>
          <p:spPr>
            <a:xfrm>
              <a:off x="7185666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7" name="object 6277" descr=""/>
            <p:cNvSpPr/>
            <p:nvPr/>
          </p:nvSpPr>
          <p:spPr>
            <a:xfrm>
              <a:off x="717365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8" name="object 6278" descr=""/>
            <p:cNvSpPr/>
            <p:nvPr/>
          </p:nvSpPr>
          <p:spPr>
            <a:xfrm>
              <a:off x="7176011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9" name="object 6279" descr=""/>
            <p:cNvSpPr/>
            <p:nvPr/>
          </p:nvSpPr>
          <p:spPr>
            <a:xfrm>
              <a:off x="717365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0" name="object 6280" descr=""/>
            <p:cNvSpPr/>
            <p:nvPr/>
          </p:nvSpPr>
          <p:spPr>
            <a:xfrm>
              <a:off x="7291867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1" name="object 6281" descr=""/>
            <p:cNvSpPr/>
            <p:nvPr/>
          </p:nvSpPr>
          <p:spPr>
            <a:xfrm>
              <a:off x="7279869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2" name="object 6282" descr=""/>
            <p:cNvSpPr/>
            <p:nvPr/>
          </p:nvSpPr>
          <p:spPr>
            <a:xfrm>
              <a:off x="7282213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3" name="object 6283" descr=""/>
            <p:cNvSpPr/>
            <p:nvPr/>
          </p:nvSpPr>
          <p:spPr>
            <a:xfrm>
              <a:off x="7279869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4" name="object 6284" descr=""/>
            <p:cNvSpPr/>
            <p:nvPr/>
          </p:nvSpPr>
          <p:spPr>
            <a:xfrm>
              <a:off x="7398068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5" name="object 6285" descr=""/>
            <p:cNvSpPr/>
            <p:nvPr/>
          </p:nvSpPr>
          <p:spPr>
            <a:xfrm>
              <a:off x="7386066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6" name="object 6286" descr=""/>
            <p:cNvSpPr/>
            <p:nvPr/>
          </p:nvSpPr>
          <p:spPr>
            <a:xfrm>
              <a:off x="7388415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7" name="object 6287" descr=""/>
            <p:cNvSpPr/>
            <p:nvPr/>
          </p:nvSpPr>
          <p:spPr>
            <a:xfrm>
              <a:off x="7386066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8" name="object 6288" descr=""/>
            <p:cNvSpPr/>
            <p:nvPr/>
          </p:nvSpPr>
          <p:spPr>
            <a:xfrm>
              <a:off x="7504271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9" name="object 6289" descr=""/>
            <p:cNvSpPr/>
            <p:nvPr/>
          </p:nvSpPr>
          <p:spPr>
            <a:xfrm>
              <a:off x="749226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0" name="object 6290" descr=""/>
            <p:cNvSpPr/>
            <p:nvPr/>
          </p:nvSpPr>
          <p:spPr>
            <a:xfrm>
              <a:off x="7494616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1" name="object 6291" descr=""/>
            <p:cNvSpPr/>
            <p:nvPr/>
          </p:nvSpPr>
          <p:spPr>
            <a:xfrm>
              <a:off x="749226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2" name="object 6292" descr=""/>
            <p:cNvSpPr/>
            <p:nvPr/>
          </p:nvSpPr>
          <p:spPr>
            <a:xfrm>
              <a:off x="7610472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3" name="object 6293" descr=""/>
            <p:cNvSpPr/>
            <p:nvPr/>
          </p:nvSpPr>
          <p:spPr>
            <a:xfrm>
              <a:off x="759847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4" name="object 6294" descr=""/>
            <p:cNvSpPr/>
            <p:nvPr/>
          </p:nvSpPr>
          <p:spPr>
            <a:xfrm>
              <a:off x="7600818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5" name="object 6295" descr=""/>
            <p:cNvSpPr/>
            <p:nvPr/>
          </p:nvSpPr>
          <p:spPr>
            <a:xfrm>
              <a:off x="759847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6" name="object 6296" descr=""/>
            <p:cNvSpPr/>
            <p:nvPr/>
          </p:nvSpPr>
          <p:spPr>
            <a:xfrm>
              <a:off x="7716675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7" name="object 6297" descr=""/>
            <p:cNvSpPr/>
            <p:nvPr/>
          </p:nvSpPr>
          <p:spPr>
            <a:xfrm>
              <a:off x="7704671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8" name="object 6298" descr=""/>
            <p:cNvSpPr/>
            <p:nvPr/>
          </p:nvSpPr>
          <p:spPr>
            <a:xfrm>
              <a:off x="7707019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9" name="object 6299" descr=""/>
            <p:cNvSpPr/>
            <p:nvPr/>
          </p:nvSpPr>
          <p:spPr>
            <a:xfrm>
              <a:off x="7704671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0" name="object 6300" descr=""/>
            <p:cNvSpPr/>
            <p:nvPr/>
          </p:nvSpPr>
          <p:spPr>
            <a:xfrm>
              <a:off x="7822876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1" name="object 6301" descr=""/>
            <p:cNvSpPr/>
            <p:nvPr/>
          </p:nvSpPr>
          <p:spPr>
            <a:xfrm>
              <a:off x="781086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2" name="object 6302" descr=""/>
            <p:cNvSpPr/>
            <p:nvPr/>
          </p:nvSpPr>
          <p:spPr>
            <a:xfrm>
              <a:off x="7813221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3" name="object 6303" descr=""/>
            <p:cNvSpPr/>
            <p:nvPr/>
          </p:nvSpPr>
          <p:spPr>
            <a:xfrm>
              <a:off x="781086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4" name="object 6304" descr=""/>
            <p:cNvSpPr/>
            <p:nvPr/>
          </p:nvSpPr>
          <p:spPr>
            <a:xfrm>
              <a:off x="7929078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5" name="object 6305" descr=""/>
            <p:cNvSpPr/>
            <p:nvPr/>
          </p:nvSpPr>
          <p:spPr>
            <a:xfrm>
              <a:off x="791707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6" name="object 6306" descr=""/>
            <p:cNvSpPr/>
            <p:nvPr/>
          </p:nvSpPr>
          <p:spPr>
            <a:xfrm>
              <a:off x="7919422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7" name="object 6307" descr=""/>
            <p:cNvSpPr/>
            <p:nvPr/>
          </p:nvSpPr>
          <p:spPr>
            <a:xfrm>
              <a:off x="791707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8" name="object 6308" descr=""/>
            <p:cNvSpPr/>
            <p:nvPr/>
          </p:nvSpPr>
          <p:spPr>
            <a:xfrm>
              <a:off x="8035279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9" name="object 6309" descr=""/>
            <p:cNvSpPr/>
            <p:nvPr/>
          </p:nvSpPr>
          <p:spPr>
            <a:xfrm>
              <a:off x="8023276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0" name="object 6310" descr=""/>
            <p:cNvSpPr/>
            <p:nvPr/>
          </p:nvSpPr>
          <p:spPr>
            <a:xfrm>
              <a:off x="8025625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1" name="object 6311" descr=""/>
            <p:cNvSpPr/>
            <p:nvPr/>
          </p:nvSpPr>
          <p:spPr>
            <a:xfrm>
              <a:off x="8023276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2" name="object 6312" descr=""/>
            <p:cNvSpPr/>
            <p:nvPr/>
          </p:nvSpPr>
          <p:spPr>
            <a:xfrm>
              <a:off x="8141481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3" name="object 6313" descr=""/>
            <p:cNvSpPr/>
            <p:nvPr/>
          </p:nvSpPr>
          <p:spPr>
            <a:xfrm>
              <a:off x="812947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4" name="object 6314" descr=""/>
            <p:cNvSpPr/>
            <p:nvPr/>
          </p:nvSpPr>
          <p:spPr>
            <a:xfrm>
              <a:off x="8131826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5" name="object 6315" descr=""/>
            <p:cNvSpPr/>
            <p:nvPr/>
          </p:nvSpPr>
          <p:spPr>
            <a:xfrm>
              <a:off x="812947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6" name="object 6316" descr=""/>
            <p:cNvSpPr/>
            <p:nvPr/>
          </p:nvSpPr>
          <p:spPr>
            <a:xfrm>
              <a:off x="8247682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7" name="object 6317" descr=""/>
            <p:cNvSpPr/>
            <p:nvPr/>
          </p:nvSpPr>
          <p:spPr>
            <a:xfrm>
              <a:off x="823568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8" name="object 6318" descr=""/>
            <p:cNvSpPr/>
            <p:nvPr/>
          </p:nvSpPr>
          <p:spPr>
            <a:xfrm>
              <a:off x="8238027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9" name="object 6319" descr=""/>
            <p:cNvSpPr/>
            <p:nvPr/>
          </p:nvSpPr>
          <p:spPr>
            <a:xfrm>
              <a:off x="823568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0" name="object 6320" descr=""/>
            <p:cNvSpPr/>
            <p:nvPr/>
          </p:nvSpPr>
          <p:spPr>
            <a:xfrm>
              <a:off x="8353884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1" name="object 6321" descr=""/>
            <p:cNvSpPr/>
            <p:nvPr/>
          </p:nvSpPr>
          <p:spPr>
            <a:xfrm>
              <a:off x="8341881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2" name="object 6322" descr=""/>
            <p:cNvSpPr/>
            <p:nvPr/>
          </p:nvSpPr>
          <p:spPr>
            <a:xfrm>
              <a:off x="8344230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3" name="object 6323" descr=""/>
            <p:cNvSpPr/>
            <p:nvPr/>
          </p:nvSpPr>
          <p:spPr>
            <a:xfrm>
              <a:off x="8341881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4" name="object 6324" descr=""/>
            <p:cNvSpPr/>
            <p:nvPr/>
          </p:nvSpPr>
          <p:spPr>
            <a:xfrm>
              <a:off x="8460086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5" name="object 6325" descr=""/>
            <p:cNvSpPr/>
            <p:nvPr/>
          </p:nvSpPr>
          <p:spPr>
            <a:xfrm>
              <a:off x="844807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6" name="object 6326" descr=""/>
            <p:cNvSpPr/>
            <p:nvPr/>
          </p:nvSpPr>
          <p:spPr>
            <a:xfrm>
              <a:off x="8450431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7" name="object 6327" descr=""/>
            <p:cNvSpPr/>
            <p:nvPr/>
          </p:nvSpPr>
          <p:spPr>
            <a:xfrm>
              <a:off x="844807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8" name="object 6328" descr=""/>
            <p:cNvSpPr/>
            <p:nvPr/>
          </p:nvSpPr>
          <p:spPr>
            <a:xfrm>
              <a:off x="8566288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9" name="object 6329" descr=""/>
            <p:cNvSpPr/>
            <p:nvPr/>
          </p:nvSpPr>
          <p:spPr>
            <a:xfrm>
              <a:off x="855428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0" name="object 6330" descr=""/>
            <p:cNvSpPr/>
            <p:nvPr/>
          </p:nvSpPr>
          <p:spPr>
            <a:xfrm>
              <a:off x="8556632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1" name="object 6331" descr=""/>
            <p:cNvSpPr/>
            <p:nvPr/>
          </p:nvSpPr>
          <p:spPr>
            <a:xfrm>
              <a:off x="855428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2" name="object 6332" descr=""/>
            <p:cNvSpPr/>
            <p:nvPr/>
          </p:nvSpPr>
          <p:spPr>
            <a:xfrm>
              <a:off x="8672489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3" name="object 6333" descr=""/>
            <p:cNvSpPr/>
            <p:nvPr/>
          </p:nvSpPr>
          <p:spPr>
            <a:xfrm>
              <a:off x="8660486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4" name="object 6334" descr=""/>
            <p:cNvSpPr/>
            <p:nvPr/>
          </p:nvSpPr>
          <p:spPr>
            <a:xfrm>
              <a:off x="8662835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5" name="object 6335" descr=""/>
            <p:cNvSpPr/>
            <p:nvPr/>
          </p:nvSpPr>
          <p:spPr>
            <a:xfrm>
              <a:off x="8660486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6" name="object 6336" descr=""/>
            <p:cNvSpPr/>
            <p:nvPr/>
          </p:nvSpPr>
          <p:spPr>
            <a:xfrm>
              <a:off x="8778690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7" name="object 6337" descr=""/>
            <p:cNvSpPr/>
            <p:nvPr/>
          </p:nvSpPr>
          <p:spPr>
            <a:xfrm>
              <a:off x="876668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8" name="object 6338" descr=""/>
            <p:cNvSpPr/>
            <p:nvPr/>
          </p:nvSpPr>
          <p:spPr>
            <a:xfrm>
              <a:off x="8769036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9" name="object 6339" descr=""/>
            <p:cNvSpPr/>
            <p:nvPr/>
          </p:nvSpPr>
          <p:spPr>
            <a:xfrm>
              <a:off x="876668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0" name="object 6340" descr=""/>
            <p:cNvSpPr/>
            <p:nvPr/>
          </p:nvSpPr>
          <p:spPr>
            <a:xfrm>
              <a:off x="8884892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1" name="object 6341" descr=""/>
            <p:cNvSpPr/>
            <p:nvPr/>
          </p:nvSpPr>
          <p:spPr>
            <a:xfrm>
              <a:off x="887289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2" name="object 6342" descr=""/>
            <p:cNvSpPr/>
            <p:nvPr/>
          </p:nvSpPr>
          <p:spPr>
            <a:xfrm>
              <a:off x="8875237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3" name="object 6343" descr=""/>
            <p:cNvSpPr/>
            <p:nvPr/>
          </p:nvSpPr>
          <p:spPr>
            <a:xfrm>
              <a:off x="887289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4" name="object 6344" descr=""/>
            <p:cNvSpPr/>
            <p:nvPr/>
          </p:nvSpPr>
          <p:spPr>
            <a:xfrm>
              <a:off x="8991094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5" name="object 6345" descr=""/>
            <p:cNvSpPr/>
            <p:nvPr/>
          </p:nvSpPr>
          <p:spPr>
            <a:xfrm>
              <a:off x="8979091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6" name="object 6346" descr=""/>
            <p:cNvSpPr/>
            <p:nvPr/>
          </p:nvSpPr>
          <p:spPr>
            <a:xfrm>
              <a:off x="8981440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7" name="object 6347" descr=""/>
            <p:cNvSpPr/>
            <p:nvPr/>
          </p:nvSpPr>
          <p:spPr>
            <a:xfrm>
              <a:off x="8979091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8" name="object 6348" descr=""/>
            <p:cNvSpPr/>
            <p:nvPr/>
          </p:nvSpPr>
          <p:spPr>
            <a:xfrm>
              <a:off x="9097295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9" name="object 6349" descr=""/>
            <p:cNvSpPr/>
            <p:nvPr/>
          </p:nvSpPr>
          <p:spPr>
            <a:xfrm>
              <a:off x="908528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0" name="object 6350" descr=""/>
            <p:cNvSpPr/>
            <p:nvPr/>
          </p:nvSpPr>
          <p:spPr>
            <a:xfrm>
              <a:off x="9087641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1" name="object 6351" descr=""/>
            <p:cNvSpPr/>
            <p:nvPr/>
          </p:nvSpPr>
          <p:spPr>
            <a:xfrm>
              <a:off x="908528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2" name="object 6352" descr=""/>
            <p:cNvSpPr/>
            <p:nvPr/>
          </p:nvSpPr>
          <p:spPr>
            <a:xfrm>
              <a:off x="9203498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3" name="object 6353" descr=""/>
            <p:cNvSpPr/>
            <p:nvPr/>
          </p:nvSpPr>
          <p:spPr>
            <a:xfrm>
              <a:off x="919149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4" name="object 6354" descr=""/>
            <p:cNvSpPr/>
            <p:nvPr/>
          </p:nvSpPr>
          <p:spPr>
            <a:xfrm>
              <a:off x="9193843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5" name="object 6355" descr=""/>
            <p:cNvSpPr/>
            <p:nvPr/>
          </p:nvSpPr>
          <p:spPr>
            <a:xfrm>
              <a:off x="919149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6" name="object 6356" descr=""/>
            <p:cNvSpPr/>
            <p:nvPr/>
          </p:nvSpPr>
          <p:spPr>
            <a:xfrm>
              <a:off x="9309699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7" name="object 6357" descr=""/>
            <p:cNvSpPr/>
            <p:nvPr/>
          </p:nvSpPr>
          <p:spPr>
            <a:xfrm>
              <a:off x="9297695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8" name="object 6358" descr=""/>
            <p:cNvSpPr/>
            <p:nvPr/>
          </p:nvSpPr>
          <p:spPr>
            <a:xfrm>
              <a:off x="9300044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9" name="object 6359" descr=""/>
            <p:cNvSpPr/>
            <p:nvPr/>
          </p:nvSpPr>
          <p:spPr>
            <a:xfrm>
              <a:off x="9297695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0" name="object 6360" descr=""/>
            <p:cNvSpPr/>
            <p:nvPr/>
          </p:nvSpPr>
          <p:spPr>
            <a:xfrm>
              <a:off x="9415900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1" name="object 6361" descr=""/>
            <p:cNvSpPr/>
            <p:nvPr/>
          </p:nvSpPr>
          <p:spPr>
            <a:xfrm>
              <a:off x="940389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2" name="object 6362" descr=""/>
            <p:cNvSpPr/>
            <p:nvPr/>
          </p:nvSpPr>
          <p:spPr>
            <a:xfrm>
              <a:off x="9406246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3" name="object 6363" descr=""/>
            <p:cNvSpPr/>
            <p:nvPr/>
          </p:nvSpPr>
          <p:spPr>
            <a:xfrm>
              <a:off x="940389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4" name="object 6364" descr=""/>
            <p:cNvSpPr/>
            <p:nvPr/>
          </p:nvSpPr>
          <p:spPr>
            <a:xfrm>
              <a:off x="9522103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5" name="object 6365" descr=""/>
            <p:cNvSpPr/>
            <p:nvPr/>
          </p:nvSpPr>
          <p:spPr>
            <a:xfrm>
              <a:off x="9510103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6" name="object 6366" descr=""/>
            <p:cNvSpPr/>
            <p:nvPr/>
          </p:nvSpPr>
          <p:spPr>
            <a:xfrm>
              <a:off x="9512448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7" name="object 6367" descr=""/>
            <p:cNvSpPr/>
            <p:nvPr/>
          </p:nvSpPr>
          <p:spPr>
            <a:xfrm>
              <a:off x="951010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8" name="object 6368" descr=""/>
            <p:cNvSpPr/>
            <p:nvPr/>
          </p:nvSpPr>
          <p:spPr>
            <a:xfrm>
              <a:off x="9628304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9" name="object 6369" descr=""/>
            <p:cNvSpPr/>
            <p:nvPr/>
          </p:nvSpPr>
          <p:spPr>
            <a:xfrm>
              <a:off x="9616300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0" name="object 6370" descr=""/>
            <p:cNvSpPr/>
            <p:nvPr/>
          </p:nvSpPr>
          <p:spPr>
            <a:xfrm>
              <a:off x="9618649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1" name="object 6371" descr=""/>
            <p:cNvSpPr/>
            <p:nvPr/>
          </p:nvSpPr>
          <p:spPr>
            <a:xfrm>
              <a:off x="9616300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2" name="object 6372" descr=""/>
            <p:cNvSpPr/>
            <p:nvPr/>
          </p:nvSpPr>
          <p:spPr>
            <a:xfrm>
              <a:off x="9734506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3" name="object 6373" descr=""/>
            <p:cNvSpPr/>
            <p:nvPr/>
          </p:nvSpPr>
          <p:spPr>
            <a:xfrm>
              <a:off x="972249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4" name="object 6374" descr=""/>
            <p:cNvSpPr/>
            <p:nvPr/>
          </p:nvSpPr>
          <p:spPr>
            <a:xfrm>
              <a:off x="9724850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5" name="object 6375" descr=""/>
            <p:cNvSpPr/>
            <p:nvPr/>
          </p:nvSpPr>
          <p:spPr>
            <a:xfrm>
              <a:off x="972249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6" name="object 6376" descr=""/>
            <p:cNvSpPr/>
            <p:nvPr/>
          </p:nvSpPr>
          <p:spPr>
            <a:xfrm>
              <a:off x="9840708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7" name="object 6377" descr=""/>
            <p:cNvSpPr/>
            <p:nvPr/>
          </p:nvSpPr>
          <p:spPr>
            <a:xfrm>
              <a:off x="9828708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8" name="object 6378" descr=""/>
            <p:cNvSpPr/>
            <p:nvPr/>
          </p:nvSpPr>
          <p:spPr>
            <a:xfrm>
              <a:off x="9831052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9" name="object 6379" descr=""/>
            <p:cNvSpPr/>
            <p:nvPr/>
          </p:nvSpPr>
          <p:spPr>
            <a:xfrm>
              <a:off x="9828708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0" name="object 6380" descr=""/>
            <p:cNvSpPr/>
            <p:nvPr/>
          </p:nvSpPr>
          <p:spPr>
            <a:xfrm>
              <a:off x="9946909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1" name="object 6381" descr=""/>
            <p:cNvSpPr/>
            <p:nvPr/>
          </p:nvSpPr>
          <p:spPr>
            <a:xfrm>
              <a:off x="9934905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2" name="object 6382" descr=""/>
            <p:cNvSpPr/>
            <p:nvPr/>
          </p:nvSpPr>
          <p:spPr>
            <a:xfrm>
              <a:off x="9937254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3" name="object 6383" descr=""/>
            <p:cNvSpPr/>
            <p:nvPr/>
          </p:nvSpPr>
          <p:spPr>
            <a:xfrm>
              <a:off x="9934905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4" name="object 6384" descr=""/>
            <p:cNvSpPr/>
            <p:nvPr/>
          </p:nvSpPr>
          <p:spPr>
            <a:xfrm>
              <a:off x="10053111" y="588572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5" name="object 6385" descr=""/>
            <p:cNvSpPr/>
            <p:nvPr/>
          </p:nvSpPr>
          <p:spPr>
            <a:xfrm>
              <a:off x="10041102" y="5883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6" name="object 6386" descr=""/>
            <p:cNvSpPr/>
            <p:nvPr/>
          </p:nvSpPr>
          <p:spPr>
            <a:xfrm>
              <a:off x="10043457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7" name="object 6387" descr=""/>
            <p:cNvSpPr/>
            <p:nvPr/>
          </p:nvSpPr>
          <p:spPr>
            <a:xfrm>
              <a:off x="10041102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8" name="object 6388" descr=""/>
            <p:cNvSpPr/>
            <p:nvPr/>
          </p:nvSpPr>
          <p:spPr>
            <a:xfrm>
              <a:off x="10149658" y="589054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9" name="object 6389" descr=""/>
            <p:cNvSpPr/>
            <p:nvPr/>
          </p:nvSpPr>
          <p:spPr>
            <a:xfrm>
              <a:off x="10147313" y="5883389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0" name="object 6390" descr=""/>
            <p:cNvSpPr/>
            <p:nvPr/>
          </p:nvSpPr>
          <p:spPr>
            <a:xfrm>
              <a:off x="6446512" y="599192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1" name="object 6391" descr=""/>
            <p:cNvSpPr/>
            <p:nvPr/>
          </p:nvSpPr>
          <p:spPr>
            <a:xfrm>
              <a:off x="6434937" y="5989586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2" name="object 6392" descr=""/>
            <p:cNvSpPr/>
            <p:nvPr/>
          </p:nvSpPr>
          <p:spPr>
            <a:xfrm>
              <a:off x="6548456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3" name="object 6393" descr=""/>
            <p:cNvSpPr/>
            <p:nvPr/>
          </p:nvSpPr>
          <p:spPr>
            <a:xfrm>
              <a:off x="6536449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4" name="object 6394" descr=""/>
            <p:cNvSpPr/>
            <p:nvPr/>
          </p:nvSpPr>
          <p:spPr>
            <a:xfrm>
              <a:off x="6538802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5" name="object 6395" descr=""/>
            <p:cNvSpPr/>
            <p:nvPr/>
          </p:nvSpPr>
          <p:spPr>
            <a:xfrm>
              <a:off x="6536449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6" name="object 6396" descr=""/>
            <p:cNvSpPr/>
            <p:nvPr/>
          </p:nvSpPr>
          <p:spPr>
            <a:xfrm>
              <a:off x="6654657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7" name="object 6397" descr=""/>
            <p:cNvSpPr/>
            <p:nvPr/>
          </p:nvSpPr>
          <p:spPr>
            <a:xfrm>
              <a:off x="6642659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8" name="object 6398" descr=""/>
            <p:cNvSpPr/>
            <p:nvPr/>
          </p:nvSpPr>
          <p:spPr>
            <a:xfrm>
              <a:off x="6645003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9" name="object 6399" descr=""/>
            <p:cNvSpPr/>
            <p:nvPr/>
          </p:nvSpPr>
          <p:spPr>
            <a:xfrm>
              <a:off x="6642659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0" name="object 6400" descr=""/>
            <p:cNvSpPr/>
            <p:nvPr/>
          </p:nvSpPr>
          <p:spPr>
            <a:xfrm>
              <a:off x="6760859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1" name="object 6401" descr=""/>
            <p:cNvSpPr/>
            <p:nvPr/>
          </p:nvSpPr>
          <p:spPr>
            <a:xfrm>
              <a:off x="6748856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2" name="object 6402" descr=""/>
            <p:cNvSpPr/>
            <p:nvPr/>
          </p:nvSpPr>
          <p:spPr>
            <a:xfrm>
              <a:off x="6751204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3" name="object 6403" descr=""/>
            <p:cNvSpPr/>
            <p:nvPr/>
          </p:nvSpPr>
          <p:spPr>
            <a:xfrm>
              <a:off x="6748856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4" name="object 6404" descr=""/>
            <p:cNvSpPr/>
            <p:nvPr/>
          </p:nvSpPr>
          <p:spPr>
            <a:xfrm>
              <a:off x="6867061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5" name="object 6405" descr=""/>
            <p:cNvSpPr/>
            <p:nvPr/>
          </p:nvSpPr>
          <p:spPr>
            <a:xfrm>
              <a:off x="6855054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6" name="object 6406" descr=""/>
            <p:cNvSpPr/>
            <p:nvPr/>
          </p:nvSpPr>
          <p:spPr>
            <a:xfrm>
              <a:off x="6857405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7" name="object 6407" descr=""/>
            <p:cNvSpPr/>
            <p:nvPr/>
          </p:nvSpPr>
          <p:spPr>
            <a:xfrm>
              <a:off x="6855054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8" name="object 6408" descr=""/>
            <p:cNvSpPr/>
            <p:nvPr/>
          </p:nvSpPr>
          <p:spPr>
            <a:xfrm>
              <a:off x="6973262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9" name="object 6409" descr=""/>
            <p:cNvSpPr/>
            <p:nvPr/>
          </p:nvSpPr>
          <p:spPr>
            <a:xfrm>
              <a:off x="6961264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0" name="object 6410" descr=""/>
            <p:cNvSpPr/>
            <p:nvPr/>
          </p:nvSpPr>
          <p:spPr>
            <a:xfrm>
              <a:off x="6963608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1" name="object 6411" descr=""/>
            <p:cNvSpPr/>
            <p:nvPr/>
          </p:nvSpPr>
          <p:spPr>
            <a:xfrm>
              <a:off x="6961264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2" name="object 6412" descr=""/>
            <p:cNvSpPr/>
            <p:nvPr/>
          </p:nvSpPr>
          <p:spPr>
            <a:xfrm>
              <a:off x="7079465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3" name="object 6413" descr=""/>
            <p:cNvSpPr/>
            <p:nvPr/>
          </p:nvSpPr>
          <p:spPr>
            <a:xfrm>
              <a:off x="7067461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4" name="object 6414" descr=""/>
            <p:cNvSpPr/>
            <p:nvPr/>
          </p:nvSpPr>
          <p:spPr>
            <a:xfrm>
              <a:off x="7069809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5" name="object 6415" descr=""/>
            <p:cNvSpPr/>
            <p:nvPr/>
          </p:nvSpPr>
          <p:spPr>
            <a:xfrm>
              <a:off x="7067461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6" name="object 6416" descr=""/>
            <p:cNvSpPr/>
            <p:nvPr/>
          </p:nvSpPr>
          <p:spPr>
            <a:xfrm>
              <a:off x="7185666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7" name="object 6417" descr=""/>
            <p:cNvSpPr/>
            <p:nvPr/>
          </p:nvSpPr>
          <p:spPr>
            <a:xfrm>
              <a:off x="717365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8" name="object 6418" descr=""/>
            <p:cNvSpPr/>
            <p:nvPr/>
          </p:nvSpPr>
          <p:spPr>
            <a:xfrm>
              <a:off x="7176011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9" name="object 6419" descr=""/>
            <p:cNvSpPr/>
            <p:nvPr/>
          </p:nvSpPr>
          <p:spPr>
            <a:xfrm>
              <a:off x="717365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0" name="object 6420" descr=""/>
            <p:cNvSpPr/>
            <p:nvPr/>
          </p:nvSpPr>
          <p:spPr>
            <a:xfrm>
              <a:off x="7291867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1" name="object 6421" descr=""/>
            <p:cNvSpPr/>
            <p:nvPr/>
          </p:nvSpPr>
          <p:spPr>
            <a:xfrm>
              <a:off x="7279869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2" name="object 6422" descr=""/>
            <p:cNvSpPr/>
            <p:nvPr/>
          </p:nvSpPr>
          <p:spPr>
            <a:xfrm>
              <a:off x="7282213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3" name="object 6423" descr=""/>
            <p:cNvSpPr/>
            <p:nvPr/>
          </p:nvSpPr>
          <p:spPr>
            <a:xfrm>
              <a:off x="7279869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4" name="object 6424" descr=""/>
            <p:cNvSpPr/>
            <p:nvPr/>
          </p:nvSpPr>
          <p:spPr>
            <a:xfrm>
              <a:off x="7398068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5" name="object 6425" descr=""/>
            <p:cNvSpPr/>
            <p:nvPr/>
          </p:nvSpPr>
          <p:spPr>
            <a:xfrm>
              <a:off x="7386066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6" name="object 6426" descr=""/>
            <p:cNvSpPr/>
            <p:nvPr/>
          </p:nvSpPr>
          <p:spPr>
            <a:xfrm>
              <a:off x="7388415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7" name="object 6427" descr=""/>
            <p:cNvSpPr/>
            <p:nvPr/>
          </p:nvSpPr>
          <p:spPr>
            <a:xfrm>
              <a:off x="7386066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8" name="object 6428" descr=""/>
            <p:cNvSpPr/>
            <p:nvPr/>
          </p:nvSpPr>
          <p:spPr>
            <a:xfrm>
              <a:off x="7504271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9" name="object 6429" descr=""/>
            <p:cNvSpPr/>
            <p:nvPr/>
          </p:nvSpPr>
          <p:spPr>
            <a:xfrm>
              <a:off x="749226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0" name="object 6430" descr=""/>
            <p:cNvSpPr/>
            <p:nvPr/>
          </p:nvSpPr>
          <p:spPr>
            <a:xfrm>
              <a:off x="7494616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1" name="object 6431" descr=""/>
            <p:cNvSpPr/>
            <p:nvPr/>
          </p:nvSpPr>
          <p:spPr>
            <a:xfrm>
              <a:off x="749226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2" name="object 6432" descr=""/>
            <p:cNvSpPr/>
            <p:nvPr/>
          </p:nvSpPr>
          <p:spPr>
            <a:xfrm>
              <a:off x="7610472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3" name="object 6433" descr=""/>
            <p:cNvSpPr/>
            <p:nvPr/>
          </p:nvSpPr>
          <p:spPr>
            <a:xfrm>
              <a:off x="759847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4" name="object 6434" descr=""/>
            <p:cNvSpPr/>
            <p:nvPr/>
          </p:nvSpPr>
          <p:spPr>
            <a:xfrm>
              <a:off x="7600818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5" name="object 6435" descr=""/>
            <p:cNvSpPr/>
            <p:nvPr/>
          </p:nvSpPr>
          <p:spPr>
            <a:xfrm>
              <a:off x="759847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6" name="object 6436" descr=""/>
            <p:cNvSpPr/>
            <p:nvPr/>
          </p:nvSpPr>
          <p:spPr>
            <a:xfrm>
              <a:off x="7716675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7" name="object 6437" descr=""/>
            <p:cNvSpPr/>
            <p:nvPr/>
          </p:nvSpPr>
          <p:spPr>
            <a:xfrm>
              <a:off x="7704671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8" name="object 6438" descr=""/>
            <p:cNvSpPr/>
            <p:nvPr/>
          </p:nvSpPr>
          <p:spPr>
            <a:xfrm>
              <a:off x="7707019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9" name="object 6439" descr=""/>
            <p:cNvSpPr/>
            <p:nvPr/>
          </p:nvSpPr>
          <p:spPr>
            <a:xfrm>
              <a:off x="7704671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0" name="object 6440" descr=""/>
            <p:cNvSpPr/>
            <p:nvPr/>
          </p:nvSpPr>
          <p:spPr>
            <a:xfrm>
              <a:off x="7822876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1" name="object 6441" descr=""/>
            <p:cNvSpPr/>
            <p:nvPr/>
          </p:nvSpPr>
          <p:spPr>
            <a:xfrm>
              <a:off x="781086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2" name="object 6442" descr=""/>
            <p:cNvSpPr/>
            <p:nvPr/>
          </p:nvSpPr>
          <p:spPr>
            <a:xfrm>
              <a:off x="7813221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3" name="object 6443" descr=""/>
            <p:cNvSpPr/>
            <p:nvPr/>
          </p:nvSpPr>
          <p:spPr>
            <a:xfrm>
              <a:off x="781086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4" name="object 6444" descr=""/>
            <p:cNvSpPr/>
            <p:nvPr/>
          </p:nvSpPr>
          <p:spPr>
            <a:xfrm>
              <a:off x="7929078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5" name="object 6445" descr=""/>
            <p:cNvSpPr/>
            <p:nvPr/>
          </p:nvSpPr>
          <p:spPr>
            <a:xfrm>
              <a:off x="791707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6" name="object 6446" descr=""/>
            <p:cNvSpPr/>
            <p:nvPr/>
          </p:nvSpPr>
          <p:spPr>
            <a:xfrm>
              <a:off x="7919422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7" name="object 6447" descr=""/>
            <p:cNvSpPr/>
            <p:nvPr/>
          </p:nvSpPr>
          <p:spPr>
            <a:xfrm>
              <a:off x="791707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8" name="object 6448" descr=""/>
            <p:cNvSpPr/>
            <p:nvPr/>
          </p:nvSpPr>
          <p:spPr>
            <a:xfrm>
              <a:off x="8035279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9" name="object 6449" descr=""/>
            <p:cNvSpPr/>
            <p:nvPr/>
          </p:nvSpPr>
          <p:spPr>
            <a:xfrm>
              <a:off x="8023276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0" name="object 6450" descr=""/>
            <p:cNvSpPr/>
            <p:nvPr/>
          </p:nvSpPr>
          <p:spPr>
            <a:xfrm>
              <a:off x="8025625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1" name="object 6451" descr=""/>
            <p:cNvSpPr/>
            <p:nvPr/>
          </p:nvSpPr>
          <p:spPr>
            <a:xfrm>
              <a:off x="8023276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2" name="object 6452" descr=""/>
            <p:cNvSpPr/>
            <p:nvPr/>
          </p:nvSpPr>
          <p:spPr>
            <a:xfrm>
              <a:off x="8141481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3" name="object 6453" descr=""/>
            <p:cNvSpPr/>
            <p:nvPr/>
          </p:nvSpPr>
          <p:spPr>
            <a:xfrm>
              <a:off x="812947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4" name="object 6454" descr=""/>
            <p:cNvSpPr/>
            <p:nvPr/>
          </p:nvSpPr>
          <p:spPr>
            <a:xfrm>
              <a:off x="8131826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5" name="object 6455" descr=""/>
            <p:cNvSpPr/>
            <p:nvPr/>
          </p:nvSpPr>
          <p:spPr>
            <a:xfrm>
              <a:off x="812947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6" name="object 6456" descr=""/>
            <p:cNvSpPr/>
            <p:nvPr/>
          </p:nvSpPr>
          <p:spPr>
            <a:xfrm>
              <a:off x="8247682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7" name="object 6457" descr=""/>
            <p:cNvSpPr/>
            <p:nvPr/>
          </p:nvSpPr>
          <p:spPr>
            <a:xfrm>
              <a:off x="823568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8" name="object 6458" descr=""/>
            <p:cNvSpPr/>
            <p:nvPr/>
          </p:nvSpPr>
          <p:spPr>
            <a:xfrm>
              <a:off x="8238027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9" name="object 6459" descr=""/>
            <p:cNvSpPr/>
            <p:nvPr/>
          </p:nvSpPr>
          <p:spPr>
            <a:xfrm>
              <a:off x="823568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0" name="object 6460" descr=""/>
            <p:cNvSpPr/>
            <p:nvPr/>
          </p:nvSpPr>
          <p:spPr>
            <a:xfrm>
              <a:off x="8353884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1" name="object 6461" descr=""/>
            <p:cNvSpPr/>
            <p:nvPr/>
          </p:nvSpPr>
          <p:spPr>
            <a:xfrm>
              <a:off x="8341881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2" name="object 6462" descr=""/>
            <p:cNvSpPr/>
            <p:nvPr/>
          </p:nvSpPr>
          <p:spPr>
            <a:xfrm>
              <a:off x="8344230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3" name="object 6463" descr=""/>
            <p:cNvSpPr/>
            <p:nvPr/>
          </p:nvSpPr>
          <p:spPr>
            <a:xfrm>
              <a:off x="8341881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4" name="object 6464" descr=""/>
            <p:cNvSpPr/>
            <p:nvPr/>
          </p:nvSpPr>
          <p:spPr>
            <a:xfrm>
              <a:off x="8460086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5" name="object 6465" descr=""/>
            <p:cNvSpPr/>
            <p:nvPr/>
          </p:nvSpPr>
          <p:spPr>
            <a:xfrm>
              <a:off x="844807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6" name="object 6466" descr=""/>
            <p:cNvSpPr/>
            <p:nvPr/>
          </p:nvSpPr>
          <p:spPr>
            <a:xfrm>
              <a:off x="8450431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7" name="object 6467" descr=""/>
            <p:cNvSpPr/>
            <p:nvPr/>
          </p:nvSpPr>
          <p:spPr>
            <a:xfrm>
              <a:off x="844807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8" name="object 6468" descr=""/>
            <p:cNvSpPr/>
            <p:nvPr/>
          </p:nvSpPr>
          <p:spPr>
            <a:xfrm>
              <a:off x="8566288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9" name="object 6469" descr=""/>
            <p:cNvSpPr/>
            <p:nvPr/>
          </p:nvSpPr>
          <p:spPr>
            <a:xfrm>
              <a:off x="855428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0" name="object 6470" descr=""/>
            <p:cNvSpPr/>
            <p:nvPr/>
          </p:nvSpPr>
          <p:spPr>
            <a:xfrm>
              <a:off x="8556632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1" name="object 6471" descr=""/>
            <p:cNvSpPr/>
            <p:nvPr/>
          </p:nvSpPr>
          <p:spPr>
            <a:xfrm>
              <a:off x="855428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2" name="object 6472" descr=""/>
            <p:cNvSpPr/>
            <p:nvPr/>
          </p:nvSpPr>
          <p:spPr>
            <a:xfrm>
              <a:off x="8672489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3" name="object 6473" descr=""/>
            <p:cNvSpPr/>
            <p:nvPr/>
          </p:nvSpPr>
          <p:spPr>
            <a:xfrm>
              <a:off x="8660486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4" name="object 6474" descr=""/>
            <p:cNvSpPr/>
            <p:nvPr/>
          </p:nvSpPr>
          <p:spPr>
            <a:xfrm>
              <a:off x="8662835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5" name="object 6475" descr=""/>
            <p:cNvSpPr/>
            <p:nvPr/>
          </p:nvSpPr>
          <p:spPr>
            <a:xfrm>
              <a:off x="8660486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6" name="object 6476" descr=""/>
            <p:cNvSpPr/>
            <p:nvPr/>
          </p:nvSpPr>
          <p:spPr>
            <a:xfrm>
              <a:off x="8778690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7" name="object 6477" descr=""/>
            <p:cNvSpPr/>
            <p:nvPr/>
          </p:nvSpPr>
          <p:spPr>
            <a:xfrm>
              <a:off x="876668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8" name="object 6478" descr=""/>
            <p:cNvSpPr/>
            <p:nvPr/>
          </p:nvSpPr>
          <p:spPr>
            <a:xfrm>
              <a:off x="8769036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9" name="object 6479" descr=""/>
            <p:cNvSpPr/>
            <p:nvPr/>
          </p:nvSpPr>
          <p:spPr>
            <a:xfrm>
              <a:off x="876668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0" name="object 6480" descr=""/>
            <p:cNvSpPr/>
            <p:nvPr/>
          </p:nvSpPr>
          <p:spPr>
            <a:xfrm>
              <a:off x="8884892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1" name="object 6481" descr=""/>
            <p:cNvSpPr/>
            <p:nvPr/>
          </p:nvSpPr>
          <p:spPr>
            <a:xfrm>
              <a:off x="887289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2" name="object 6482" descr=""/>
            <p:cNvSpPr/>
            <p:nvPr/>
          </p:nvSpPr>
          <p:spPr>
            <a:xfrm>
              <a:off x="8875237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3" name="object 6483" descr=""/>
            <p:cNvSpPr/>
            <p:nvPr/>
          </p:nvSpPr>
          <p:spPr>
            <a:xfrm>
              <a:off x="887289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4" name="object 6484" descr=""/>
            <p:cNvSpPr/>
            <p:nvPr/>
          </p:nvSpPr>
          <p:spPr>
            <a:xfrm>
              <a:off x="8991094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5" name="object 6485" descr=""/>
            <p:cNvSpPr/>
            <p:nvPr/>
          </p:nvSpPr>
          <p:spPr>
            <a:xfrm>
              <a:off x="8979091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6" name="object 6486" descr=""/>
            <p:cNvSpPr/>
            <p:nvPr/>
          </p:nvSpPr>
          <p:spPr>
            <a:xfrm>
              <a:off x="8981440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7" name="object 6487" descr=""/>
            <p:cNvSpPr/>
            <p:nvPr/>
          </p:nvSpPr>
          <p:spPr>
            <a:xfrm>
              <a:off x="8979091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8" name="object 6488" descr=""/>
            <p:cNvSpPr/>
            <p:nvPr/>
          </p:nvSpPr>
          <p:spPr>
            <a:xfrm>
              <a:off x="9097295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9" name="object 6489" descr=""/>
            <p:cNvSpPr/>
            <p:nvPr/>
          </p:nvSpPr>
          <p:spPr>
            <a:xfrm>
              <a:off x="908528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0" name="object 6490" descr=""/>
            <p:cNvSpPr/>
            <p:nvPr/>
          </p:nvSpPr>
          <p:spPr>
            <a:xfrm>
              <a:off x="9087641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1" name="object 6491" descr=""/>
            <p:cNvSpPr/>
            <p:nvPr/>
          </p:nvSpPr>
          <p:spPr>
            <a:xfrm>
              <a:off x="908528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2" name="object 6492" descr=""/>
            <p:cNvSpPr/>
            <p:nvPr/>
          </p:nvSpPr>
          <p:spPr>
            <a:xfrm>
              <a:off x="9203498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3" name="object 6493" descr=""/>
            <p:cNvSpPr/>
            <p:nvPr/>
          </p:nvSpPr>
          <p:spPr>
            <a:xfrm>
              <a:off x="919149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4" name="object 6494" descr=""/>
            <p:cNvSpPr/>
            <p:nvPr/>
          </p:nvSpPr>
          <p:spPr>
            <a:xfrm>
              <a:off x="9193843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5" name="object 6495" descr=""/>
            <p:cNvSpPr/>
            <p:nvPr/>
          </p:nvSpPr>
          <p:spPr>
            <a:xfrm>
              <a:off x="919149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6" name="object 6496" descr=""/>
            <p:cNvSpPr/>
            <p:nvPr/>
          </p:nvSpPr>
          <p:spPr>
            <a:xfrm>
              <a:off x="9309699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7" name="object 6497" descr=""/>
            <p:cNvSpPr/>
            <p:nvPr/>
          </p:nvSpPr>
          <p:spPr>
            <a:xfrm>
              <a:off x="9297695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8" name="object 6498" descr=""/>
            <p:cNvSpPr/>
            <p:nvPr/>
          </p:nvSpPr>
          <p:spPr>
            <a:xfrm>
              <a:off x="9300044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9" name="object 6499" descr=""/>
            <p:cNvSpPr/>
            <p:nvPr/>
          </p:nvSpPr>
          <p:spPr>
            <a:xfrm>
              <a:off x="9297695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0" name="object 6500" descr=""/>
            <p:cNvSpPr/>
            <p:nvPr/>
          </p:nvSpPr>
          <p:spPr>
            <a:xfrm>
              <a:off x="9415900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1" name="object 6501" descr=""/>
            <p:cNvSpPr/>
            <p:nvPr/>
          </p:nvSpPr>
          <p:spPr>
            <a:xfrm>
              <a:off x="940389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2" name="object 6502" descr=""/>
            <p:cNvSpPr/>
            <p:nvPr/>
          </p:nvSpPr>
          <p:spPr>
            <a:xfrm>
              <a:off x="9406246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3" name="object 6503" descr=""/>
            <p:cNvSpPr/>
            <p:nvPr/>
          </p:nvSpPr>
          <p:spPr>
            <a:xfrm>
              <a:off x="940389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4" name="object 6504" descr=""/>
            <p:cNvSpPr/>
            <p:nvPr/>
          </p:nvSpPr>
          <p:spPr>
            <a:xfrm>
              <a:off x="9522103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5" name="object 6505" descr=""/>
            <p:cNvSpPr/>
            <p:nvPr/>
          </p:nvSpPr>
          <p:spPr>
            <a:xfrm>
              <a:off x="9510103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6" name="object 6506" descr=""/>
            <p:cNvSpPr/>
            <p:nvPr/>
          </p:nvSpPr>
          <p:spPr>
            <a:xfrm>
              <a:off x="9512448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7" name="object 6507" descr=""/>
            <p:cNvSpPr/>
            <p:nvPr/>
          </p:nvSpPr>
          <p:spPr>
            <a:xfrm>
              <a:off x="951010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8" name="object 6508" descr=""/>
            <p:cNvSpPr/>
            <p:nvPr/>
          </p:nvSpPr>
          <p:spPr>
            <a:xfrm>
              <a:off x="9628304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9" name="object 6509" descr=""/>
            <p:cNvSpPr/>
            <p:nvPr/>
          </p:nvSpPr>
          <p:spPr>
            <a:xfrm>
              <a:off x="9616300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0" name="object 6510" descr=""/>
            <p:cNvSpPr/>
            <p:nvPr/>
          </p:nvSpPr>
          <p:spPr>
            <a:xfrm>
              <a:off x="9618649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1" name="object 6511" descr=""/>
            <p:cNvSpPr/>
            <p:nvPr/>
          </p:nvSpPr>
          <p:spPr>
            <a:xfrm>
              <a:off x="9616300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2" name="object 6512" descr=""/>
            <p:cNvSpPr/>
            <p:nvPr/>
          </p:nvSpPr>
          <p:spPr>
            <a:xfrm>
              <a:off x="9734506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3" name="object 6513" descr=""/>
            <p:cNvSpPr/>
            <p:nvPr/>
          </p:nvSpPr>
          <p:spPr>
            <a:xfrm>
              <a:off x="972249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4" name="object 6514" descr=""/>
            <p:cNvSpPr/>
            <p:nvPr/>
          </p:nvSpPr>
          <p:spPr>
            <a:xfrm>
              <a:off x="9724850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5" name="object 6515" descr=""/>
            <p:cNvSpPr/>
            <p:nvPr/>
          </p:nvSpPr>
          <p:spPr>
            <a:xfrm>
              <a:off x="972249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6" name="object 6516" descr=""/>
            <p:cNvSpPr/>
            <p:nvPr/>
          </p:nvSpPr>
          <p:spPr>
            <a:xfrm>
              <a:off x="9840708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7" name="object 6517" descr=""/>
            <p:cNvSpPr/>
            <p:nvPr/>
          </p:nvSpPr>
          <p:spPr>
            <a:xfrm>
              <a:off x="9828708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8" name="object 6518" descr=""/>
            <p:cNvSpPr/>
            <p:nvPr/>
          </p:nvSpPr>
          <p:spPr>
            <a:xfrm>
              <a:off x="9831052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9" name="object 6519" descr=""/>
            <p:cNvSpPr/>
            <p:nvPr/>
          </p:nvSpPr>
          <p:spPr>
            <a:xfrm>
              <a:off x="9828708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0" name="object 6520" descr=""/>
            <p:cNvSpPr/>
            <p:nvPr/>
          </p:nvSpPr>
          <p:spPr>
            <a:xfrm>
              <a:off x="9946909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1" name="object 6521" descr=""/>
            <p:cNvSpPr/>
            <p:nvPr/>
          </p:nvSpPr>
          <p:spPr>
            <a:xfrm>
              <a:off x="9934905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2" name="object 6522" descr=""/>
            <p:cNvSpPr/>
            <p:nvPr/>
          </p:nvSpPr>
          <p:spPr>
            <a:xfrm>
              <a:off x="9937254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3" name="object 6523" descr=""/>
            <p:cNvSpPr/>
            <p:nvPr/>
          </p:nvSpPr>
          <p:spPr>
            <a:xfrm>
              <a:off x="9934905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4" name="object 6524" descr=""/>
            <p:cNvSpPr/>
            <p:nvPr/>
          </p:nvSpPr>
          <p:spPr>
            <a:xfrm>
              <a:off x="10053111" y="5991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5" name="object 6525" descr=""/>
            <p:cNvSpPr/>
            <p:nvPr/>
          </p:nvSpPr>
          <p:spPr>
            <a:xfrm>
              <a:off x="10041102" y="598958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6" name="object 6526" descr=""/>
            <p:cNvSpPr/>
            <p:nvPr/>
          </p:nvSpPr>
          <p:spPr>
            <a:xfrm>
              <a:off x="10043457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7" name="object 6527" descr=""/>
            <p:cNvSpPr/>
            <p:nvPr/>
          </p:nvSpPr>
          <p:spPr>
            <a:xfrm>
              <a:off x="10041102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8" name="object 6528" descr=""/>
            <p:cNvSpPr/>
            <p:nvPr/>
          </p:nvSpPr>
          <p:spPr>
            <a:xfrm>
              <a:off x="10149658" y="599675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9" name="object 6529" descr=""/>
            <p:cNvSpPr/>
            <p:nvPr/>
          </p:nvSpPr>
          <p:spPr>
            <a:xfrm>
              <a:off x="10147313" y="598958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0" name="object 6530" descr=""/>
            <p:cNvSpPr/>
            <p:nvPr/>
          </p:nvSpPr>
          <p:spPr>
            <a:xfrm>
              <a:off x="6446512" y="6098124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1" name="object 6531" descr=""/>
            <p:cNvSpPr/>
            <p:nvPr/>
          </p:nvSpPr>
          <p:spPr>
            <a:xfrm>
              <a:off x="6434937" y="6095783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2" name="object 6532" descr=""/>
            <p:cNvSpPr/>
            <p:nvPr/>
          </p:nvSpPr>
          <p:spPr>
            <a:xfrm>
              <a:off x="6548456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3" name="object 6533" descr=""/>
            <p:cNvSpPr/>
            <p:nvPr/>
          </p:nvSpPr>
          <p:spPr>
            <a:xfrm>
              <a:off x="6536449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4" name="object 6534" descr=""/>
            <p:cNvSpPr/>
            <p:nvPr/>
          </p:nvSpPr>
          <p:spPr>
            <a:xfrm>
              <a:off x="6538802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5" name="object 6535" descr=""/>
            <p:cNvSpPr/>
            <p:nvPr/>
          </p:nvSpPr>
          <p:spPr>
            <a:xfrm>
              <a:off x="6536449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6" name="object 6536" descr=""/>
            <p:cNvSpPr/>
            <p:nvPr/>
          </p:nvSpPr>
          <p:spPr>
            <a:xfrm>
              <a:off x="6654657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7" name="object 6537" descr=""/>
            <p:cNvSpPr/>
            <p:nvPr/>
          </p:nvSpPr>
          <p:spPr>
            <a:xfrm>
              <a:off x="6642659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8" name="object 6538" descr=""/>
            <p:cNvSpPr/>
            <p:nvPr/>
          </p:nvSpPr>
          <p:spPr>
            <a:xfrm>
              <a:off x="6645003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9" name="object 6539" descr=""/>
            <p:cNvSpPr/>
            <p:nvPr/>
          </p:nvSpPr>
          <p:spPr>
            <a:xfrm>
              <a:off x="6642659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0" name="object 6540" descr=""/>
            <p:cNvSpPr/>
            <p:nvPr/>
          </p:nvSpPr>
          <p:spPr>
            <a:xfrm>
              <a:off x="6760859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1" name="object 6541" descr=""/>
            <p:cNvSpPr/>
            <p:nvPr/>
          </p:nvSpPr>
          <p:spPr>
            <a:xfrm>
              <a:off x="6748856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2" name="object 6542" descr=""/>
            <p:cNvSpPr/>
            <p:nvPr/>
          </p:nvSpPr>
          <p:spPr>
            <a:xfrm>
              <a:off x="6751204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3" name="object 6543" descr=""/>
            <p:cNvSpPr/>
            <p:nvPr/>
          </p:nvSpPr>
          <p:spPr>
            <a:xfrm>
              <a:off x="6748856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4" name="object 6544" descr=""/>
            <p:cNvSpPr/>
            <p:nvPr/>
          </p:nvSpPr>
          <p:spPr>
            <a:xfrm>
              <a:off x="6867061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5" name="object 6545" descr=""/>
            <p:cNvSpPr/>
            <p:nvPr/>
          </p:nvSpPr>
          <p:spPr>
            <a:xfrm>
              <a:off x="6855054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6" name="object 6546" descr=""/>
            <p:cNvSpPr/>
            <p:nvPr/>
          </p:nvSpPr>
          <p:spPr>
            <a:xfrm>
              <a:off x="6857405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7" name="object 6547" descr=""/>
            <p:cNvSpPr/>
            <p:nvPr/>
          </p:nvSpPr>
          <p:spPr>
            <a:xfrm>
              <a:off x="6855054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8" name="object 6548" descr=""/>
            <p:cNvSpPr/>
            <p:nvPr/>
          </p:nvSpPr>
          <p:spPr>
            <a:xfrm>
              <a:off x="6973262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9" name="object 6549" descr=""/>
            <p:cNvSpPr/>
            <p:nvPr/>
          </p:nvSpPr>
          <p:spPr>
            <a:xfrm>
              <a:off x="6961264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0" name="object 6550" descr=""/>
            <p:cNvSpPr/>
            <p:nvPr/>
          </p:nvSpPr>
          <p:spPr>
            <a:xfrm>
              <a:off x="6963608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1" name="object 6551" descr=""/>
            <p:cNvSpPr/>
            <p:nvPr/>
          </p:nvSpPr>
          <p:spPr>
            <a:xfrm>
              <a:off x="6961264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2" name="object 6552" descr=""/>
            <p:cNvSpPr/>
            <p:nvPr/>
          </p:nvSpPr>
          <p:spPr>
            <a:xfrm>
              <a:off x="7079465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3" name="object 6553" descr=""/>
            <p:cNvSpPr/>
            <p:nvPr/>
          </p:nvSpPr>
          <p:spPr>
            <a:xfrm>
              <a:off x="7067461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4" name="object 6554" descr=""/>
            <p:cNvSpPr/>
            <p:nvPr/>
          </p:nvSpPr>
          <p:spPr>
            <a:xfrm>
              <a:off x="7069809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5" name="object 6555" descr=""/>
            <p:cNvSpPr/>
            <p:nvPr/>
          </p:nvSpPr>
          <p:spPr>
            <a:xfrm>
              <a:off x="7067461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6" name="object 6556" descr=""/>
            <p:cNvSpPr/>
            <p:nvPr/>
          </p:nvSpPr>
          <p:spPr>
            <a:xfrm>
              <a:off x="7185666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7" name="object 6557" descr=""/>
            <p:cNvSpPr/>
            <p:nvPr/>
          </p:nvSpPr>
          <p:spPr>
            <a:xfrm>
              <a:off x="717365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8" name="object 6558" descr=""/>
            <p:cNvSpPr/>
            <p:nvPr/>
          </p:nvSpPr>
          <p:spPr>
            <a:xfrm>
              <a:off x="7176011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9" name="object 6559" descr=""/>
            <p:cNvSpPr/>
            <p:nvPr/>
          </p:nvSpPr>
          <p:spPr>
            <a:xfrm>
              <a:off x="717365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0" name="object 6560" descr=""/>
            <p:cNvSpPr/>
            <p:nvPr/>
          </p:nvSpPr>
          <p:spPr>
            <a:xfrm>
              <a:off x="7291867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1" name="object 6561" descr=""/>
            <p:cNvSpPr/>
            <p:nvPr/>
          </p:nvSpPr>
          <p:spPr>
            <a:xfrm>
              <a:off x="7279869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2" name="object 6562" descr=""/>
            <p:cNvSpPr/>
            <p:nvPr/>
          </p:nvSpPr>
          <p:spPr>
            <a:xfrm>
              <a:off x="7282213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3" name="object 6563" descr=""/>
            <p:cNvSpPr/>
            <p:nvPr/>
          </p:nvSpPr>
          <p:spPr>
            <a:xfrm>
              <a:off x="7279869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4" name="object 6564" descr=""/>
            <p:cNvSpPr/>
            <p:nvPr/>
          </p:nvSpPr>
          <p:spPr>
            <a:xfrm>
              <a:off x="7398068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5" name="object 6565" descr=""/>
            <p:cNvSpPr/>
            <p:nvPr/>
          </p:nvSpPr>
          <p:spPr>
            <a:xfrm>
              <a:off x="7386066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6" name="object 6566" descr=""/>
            <p:cNvSpPr/>
            <p:nvPr/>
          </p:nvSpPr>
          <p:spPr>
            <a:xfrm>
              <a:off x="7388415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7" name="object 6567" descr=""/>
            <p:cNvSpPr/>
            <p:nvPr/>
          </p:nvSpPr>
          <p:spPr>
            <a:xfrm>
              <a:off x="7386066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8" name="object 6568" descr=""/>
            <p:cNvSpPr/>
            <p:nvPr/>
          </p:nvSpPr>
          <p:spPr>
            <a:xfrm>
              <a:off x="7504271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9" name="object 6569" descr=""/>
            <p:cNvSpPr/>
            <p:nvPr/>
          </p:nvSpPr>
          <p:spPr>
            <a:xfrm>
              <a:off x="749226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0" name="object 6570" descr=""/>
            <p:cNvSpPr/>
            <p:nvPr/>
          </p:nvSpPr>
          <p:spPr>
            <a:xfrm>
              <a:off x="7494616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1" name="object 6571" descr=""/>
            <p:cNvSpPr/>
            <p:nvPr/>
          </p:nvSpPr>
          <p:spPr>
            <a:xfrm>
              <a:off x="749226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2" name="object 6572" descr=""/>
            <p:cNvSpPr/>
            <p:nvPr/>
          </p:nvSpPr>
          <p:spPr>
            <a:xfrm>
              <a:off x="7610472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3" name="object 6573" descr=""/>
            <p:cNvSpPr/>
            <p:nvPr/>
          </p:nvSpPr>
          <p:spPr>
            <a:xfrm>
              <a:off x="759847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4" name="object 6574" descr=""/>
            <p:cNvSpPr/>
            <p:nvPr/>
          </p:nvSpPr>
          <p:spPr>
            <a:xfrm>
              <a:off x="7600818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5" name="object 6575" descr=""/>
            <p:cNvSpPr/>
            <p:nvPr/>
          </p:nvSpPr>
          <p:spPr>
            <a:xfrm>
              <a:off x="759847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6" name="object 6576" descr=""/>
            <p:cNvSpPr/>
            <p:nvPr/>
          </p:nvSpPr>
          <p:spPr>
            <a:xfrm>
              <a:off x="7716675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7" name="object 6577" descr=""/>
            <p:cNvSpPr/>
            <p:nvPr/>
          </p:nvSpPr>
          <p:spPr>
            <a:xfrm>
              <a:off x="7704671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8" name="object 6578" descr=""/>
            <p:cNvSpPr/>
            <p:nvPr/>
          </p:nvSpPr>
          <p:spPr>
            <a:xfrm>
              <a:off x="7707019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9" name="object 6579" descr=""/>
            <p:cNvSpPr/>
            <p:nvPr/>
          </p:nvSpPr>
          <p:spPr>
            <a:xfrm>
              <a:off x="7704671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0" name="object 6580" descr=""/>
            <p:cNvSpPr/>
            <p:nvPr/>
          </p:nvSpPr>
          <p:spPr>
            <a:xfrm>
              <a:off x="7822876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1" name="object 6581" descr=""/>
            <p:cNvSpPr/>
            <p:nvPr/>
          </p:nvSpPr>
          <p:spPr>
            <a:xfrm>
              <a:off x="781086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2" name="object 6582" descr=""/>
            <p:cNvSpPr/>
            <p:nvPr/>
          </p:nvSpPr>
          <p:spPr>
            <a:xfrm>
              <a:off x="7813221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3" name="object 6583" descr=""/>
            <p:cNvSpPr/>
            <p:nvPr/>
          </p:nvSpPr>
          <p:spPr>
            <a:xfrm>
              <a:off x="781086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4" name="object 6584" descr=""/>
            <p:cNvSpPr/>
            <p:nvPr/>
          </p:nvSpPr>
          <p:spPr>
            <a:xfrm>
              <a:off x="7929078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5" name="object 6585" descr=""/>
            <p:cNvSpPr/>
            <p:nvPr/>
          </p:nvSpPr>
          <p:spPr>
            <a:xfrm>
              <a:off x="791707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6" name="object 6586" descr=""/>
            <p:cNvSpPr/>
            <p:nvPr/>
          </p:nvSpPr>
          <p:spPr>
            <a:xfrm>
              <a:off x="7919422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7" name="object 6587" descr=""/>
            <p:cNvSpPr/>
            <p:nvPr/>
          </p:nvSpPr>
          <p:spPr>
            <a:xfrm>
              <a:off x="791707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8" name="object 6588" descr=""/>
            <p:cNvSpPr/>
            <p:nvPr/>
          </p:nvSpPr>
          <p:spPr>
            <a:xfrm>
              <a:off x="8035279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9" name="object 6589" descr=""/>
            <p:cNvSpPr/>
            <p:nvPr/>
          </p:nvSpPr>
          <p:spPr>
            <a:xfrm>
              <a:off x="8023276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0" name="object 6590" descr=""/>
            <p:cNvSpPr/>
            <p:nvPr/>
          </p:nvSpPr>
          <p:spPr>
            <a:xfrm>
              <a:off x="8025625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1" name="object 6591" descr=""/>
            <p:cNvSpPr/>
            <p:nvPr/>
          </p:nvSpPr>
          <p:spPr>
            <a:xfrm>
              <a:off x="8023276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2" name="object 6592" descr=""/>
            <p:cNvSpPr/>
            <p:nvPr/>
          </p:nvSpPr>
          <p:spPr>
            <a:xfrm>
              <a:off x="8141481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3" name="object 6593" descr=""/>
            <p:cNvSpPr/>
            <p:nvPr/>
          </p:nvSpPr>
          <p:spPr>
            <a:xfrm>
              <a:off x="812947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4" name="object 6594" descr=""/>
            <p:cNvSpPr/>
            <p:nvPr/>
          </p:nvSpPr>
          <p:spPr>
            <a:xfrm>
              <a:off x="8131826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5" name="object 6595" descr=""/>
            <p:cNvSpPr/>
            <p:nvPr/>
          </p:nvSpPr>
          <p:spPr>
            <a:xfrm>
              <a:off x="812947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6" name="object 6596" descr=""/>
            <p:cNvSpPr/>
            <p:nvPr/>
          </p:nvSpPr>
          <p:spPr>
            <a:xfrm>
              <a:off x="8247682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7" name="object 6597" descr=""/>
            <p:cNvSpPr/>
            <p:nvPr/>
          </p:nvSpPr>
          <p:spPr>
            <a:xfrm>
              <a:off x="823568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8" name="object 6598" descr=""/>
            <p:cNvSpPr/>
            <p:nvPr/>
          </p:nvSpPr>
          <p:spPr>
            <a:xfrm>
              <a:off x="8238027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9" name="object 6599" descr=""/>
            <p:cNvSpPr/>
            <p:nvPr/>
          </p:nvSpPr>
          <p:spPr>
            <a:xfrm>
              <a:off x="823568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0" name="object 6600" descr=""/>
            <p:cNvSpPr/>
            <p:nvPr/>
          </p:nvSpPr>
          <p:spPr>
            <a:xfrm>
              <a:off x="8353884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1" name="object 6601" descr=""/>
            <p:cNvSpPr/>
            <p:nvPr/>
          </p:nvSpPr>
          <p:spPr>
            <a:xfrm>
              <a:off x="8341881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2" name="object 6602" descr=""/>
            <p:cNvSpPr/>
            <p:nvPr/>
          </p:nvSpPr>
          <p:spPr>
            <a:xfrm>
              <a:off x="8344230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3" name="object 6603" descr=""/>
            <p:cNvSpPr/>
            <p:nvPr/>
          </p:nvSpPr>
          <p:spPr>
            <a:xfrm>
              <a:off x="8341881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4" name="object 6604" descr=""/>
            <p:cNvSpPr/>
            <p:nvPr/>
          </p:nvSpPr>
          <p:spPr>
            <a:xfrm>
              <a:off x="8460086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5" name="object 6605" descr=""/>
            <p:cNvSpPr/>
            <p:nvPr/>
          </p:nvSpPr>
          <p:spPr>
            <a:xfrm>
              <a:off x="844807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6" name="object 6606" descr=""/>
            <p:cNvSpPr/>
            <p:nvPr/>
          </p:nvSpPr>
          <p:spPr>
            <a:xfrm>
              <a:off x="8450431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7" name="object 6607" descr=""/>
            <p:cNvSpPr/>
            <p:nvPr/>
          </p:nvSpPr>
          <p:spPr>
            <a:xfrm>
              <a:off x="844807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8" name="object 6608" descr=""/>
            <p:cNvSpPr/>
            <p:nvPr/>
          </p:nvSpPr>
          <p:spPr>
            <a:xfrm>
              <a:off x="8566288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9" name="object 6609" descr=""/>
            <p:cNvSpPr/>
            <p:nvPr/>
          </p:nvSpPr>
          <p:spPr>
            <a:xfrm>
              <a:off x="855428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0" name="object 6610" descr=""/>
            <p:cNvSpPr/>
            <p:nvPr/>
          </p:nvSpPr>
          <p:spPr>
            <a:xfrm>
              <a:off x="8556632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1" name="object 6611" descr=""/>
            <p:cNvSpPr/>
            <p:nvPr/>
          </p:nvSpPr>
          <p:spPr>
            <a:xfrm>
              <a:off x="855428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2" name="object 6612" descr=""/>
            <p:cNvSpPr/>
            <p:nvPr/>
          </p:nvSpPr>
          <p:spPr>
            <a:xfrm>
              <a:off x="8672489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3" name="object 6613" descr=""/>
            <p:cNvSpPr/>
            <p:nvPr/>
          </p:nvSpPr>
          <p:spPr>
            <a:xfrm>
              <a:off x="8660486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4" name="object 6614" descr=""/>
            <p:cNvSpPr/>
            <p:nvPr/>
          </p:nvSpPr>
          <p:spPr>
            <a:xfrm>
              <a:off x="8662835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5" name="object 6615" descr=""/>
            <p:cNvSpPr/>
            <p:nvPr/>
          </p:nvSpPr>
          <p:spPr>
            <a:xfrm>
              <a:off x="8660486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6" name="object 6616" descr=""/>
            <p:cNvSpPr/>
            <p:nvPr/>
          </p:nvSpPr>
          <p:spPr>
            <a:xfrm>
              <a:off x="8778690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7" name="object 6617" descr=""/>
            <p:cNvSpPr/>
            <p:nvPr/>
          </p:nvSpPr>
          <p:spPr>
            <a:xfrm>
              <a:off x="876668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8" name="object 6618" descr=""/>
            <p:cNvSpPr/>
            <p:nvPr/>
          </p:nvSpPr>
          <p:spPr>
            <a:xfrm>
              <a:off x="8769036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9" name="object 6619" descr=""/>
            <p:cNvSpPr/>
            <p:nvPr/>
          </p:nvSpPr>
          <p:spPr>
            <a:xfrm>
              <a:off x="876668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0" name="object 6620" descr=""/>
            <p:cNvSpPr/>
            <p:nvPr/>
          </p:nvSpPr>
          <p:spPr>
            <a:xfrm>
              <a:off x="8884892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1" name="object 6621" descr=""/>
            <p:cNvSpPr/>
            <p:nvPr/>
          </p:nvSpPr>
          <p:spPr>
            <a:xfrm>
              <a:off x="887289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2" name="object 6622" descr=""/>
            <p:cNvSpPr/>
            <p:nvPr/>
          </p:nvSpPr>
          <p:spPr>
            <a:xfrm>
              <a:off x="8875237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3" name="object 6623" descr=""/>
            <p:cNvSpPr/>
            <p:nvPr/>
          </p:nvSpPr>
          <p:spPr>
            <a:xfrm>
              <a:off x="887289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4" name="object 6624" descr=""/>
            <p:cNvSpPr/>
            <p:nvPr/>
          </p:nvSpPr>
          <p:spPr>
            <a:xfrm>
              <a:off x="8991094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5" name="object 6625" descr=""/>
            <p:cNvSpPr/>
            <p:nvPr/>
          </p:nvSpPr>
          <p:spPr>
            <a:xfrm>
              <a:off x="8979091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6" name="object 6626" descr=""/>
            <p:cNvSpPr/>
            <p:nvPr/>
          </p:nvSpPr>
          <p:spPr>
            <a:xfrm>
              <a:off x="8981440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7" name="object 6627" descr=""/>
            <p:cNvSpPr/>
            <p:nvPr/>
          </p:nvSpPr>
          <p:spPr>
            <a:xfrm>
              <a:off x="8979091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8" name="object 6628" descr=""/>
            <p:cNvSpPr/>
            <p:nvPr/>
          </p:nvSpPr>
          <p:spPr>
            <a:xfrm>
              <a:off x="9097295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9" name="object 6629" descr=""/>
            <p:cNvSpPr/>
            <p:nvPr/>
          </p:nvSpPr>
          <p:spPr>
            <a:xfrm>
              <a:off x="908528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0" name="object 6630" descr=""/>
            <p:cNvSpPr/>
            <p:nvPr/>
          </p:nvSpPr>
          <p:spPr>
            <a:xfrm>
              <a:off x="9087641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1" name="object 6631" descr=""/>
            <p:cNvSpPr/>
            <p:nvPr/>
          </p:nvSpPr>
          <p:spPr>
            <a:xfrm>
              <a:off x="908528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2" name="object 6632" descr=""/>
            <p:cNvSpPr/>
            <p:nvPr/>
          </p:nvSpPr>
          <p:spPr>
            <a:xfrm>
              <a:off x="9203498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3" name="object 6633" descr=""/>
            <p:cNvSpPr/>
            <p:nvPr/>
          </p:nvSpPr>
          <p:spPr>
            <a:xfrm>
              <a:off x="919149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4" name="object 6634" descr=""/>
            <p:cNvSpPr/>
            <p:nvPr/>
          </p:nvSpPr>
          <p:spPr>
            <a:xfrm>
              <a:off x="9193843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5" name="object 6635" descr=""/>
            <p:cNvSpPr/>
            <p:nvPr/>
          </p:nvSpPr>
          <p:spPr>
            <a:xfrm>
              <a:off x="919149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6" name="object 6636" descr=""/>
            <p:cNvSpPr/>
            <p:nvPr/>
          </p:nvSpPr>
          <p:spPr>
            <a:xfrm>
              <a:off x="9309699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7" name="object 6637" descr=""/>
            <p:cNvSpPr/>
            <p:nvPr/>
          </p:nvSpPr>
          <p:spPr>
            <a:xfrm>
              <a:off x="9297695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8" name="object 6638" descr=""/>
            <p:cNvSpPr/>
            <p:nvPr/>
          </p:nvSpPr>
          <p:spPr>
            <a:xfrm>
              <a:off x="9300044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9" name="object 6639" descr=""/>
            <p:cNvSpPr/>
            <p:nvPr/>
          </p:nvSpPr>
          <p:spPr>
            <a:xfrm>
              <a:off x="9297695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0" name="object 6640" descr=""/>
            <p:cNvSpPr/>
            <p:nvPr/>
          </p:nvSpPr>
          <p:spPr>
            <a:xfrm>
              <a:off x="9415900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1" name="object 6641" descr=""/>
            <p:cNvSpPr/>
            <p:nvPr/>
          </p:nvSpPr>
          <p:spPr>
            <a:xfrm>
              <a:off x="940389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2" name="object 6642" descr=""/>
            <p:cNvSpPr/>
            <p:nvPr/>
          </p:nvSpPr>
          <p:spPr>
            <a:xfrm>
              <a:off x="9406246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3" name="object 6643" descr=""/>
            <p:cNvSpPr/>
            <p:nvPr/>
          </p:nvSpPr>
          <p:spPr>
            <a:xfrm>
              <a:off x="940389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4" name="object 6644" descr=""/>
            <p:cNvSpPr/>
            <p:nvPr/>
          </p:nvSpPr>
          <p:spPr>
            <a:xfrm>
              <a:off x="9522103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5" name="object 6645" descr=""/>
            <p:cNvSpPr/>
            <p:nvPr/>
          </p:nvSpPr>
          <p:spPr>
            <a:xfrm>
              <a:off x="9510103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6" name="object 6646" descr=""/>
            <p:cNvSpPr/>
            <p:nvPr/>
          </p:nvSpPr>
          <p:spPr>
            <a:xfrm>
              <a:off x="9512448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7" name="object 6647" descr=""/>
            <p:cNvSpPr/>
            <p:nvPr/>
          </p:nvSpPr>
          <p:spPr>
            <a:xfrm>
              <a:off x="951010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8" name="object 6648" descr=""/>
            <p:cNvSpPr/>
            <p:nvPr/>
          </p:nvSpPr>
          <p:spPr>
            <a:xfrm>
              <a:off x="9628304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9" name="object 6649" descr=""/>
            <p:cNvSpPr/>
            <p:nvPr/>
          </p:nvSpPr>
          <p:spPr>
            <a:xfrm>
              <a:off x="9616300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0" name="object 6650" descr=""/>
            <p:cNvSpPr/>
            <p:nvPr/>
          </p:nvSpPr>
          <p:spPr>
            <a:xfrm>
              <a:off x="9618649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1" name="object 6651" descr=""/>
            <p:cNvSpPr/>
            <p:nvPr/>
          </p:nvSpPr>
          <p:spPr>
            <a:xfrm>
              <a:off x="9616300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2" name="object 6652" descr=""/>
            <p:cNvSpPr/>
            <p:nvPr/>
          </p:nvSpPr>
          <p:spPr>
            <a:xfrm>
              <a:off x="9734506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3" name="object 6653" descr=""/>
            <p:cNvSpPr/>
            <p:nvPr/>
          </p:nvSpPr>
          <p:spPr>
            <a:xfrm>
              <a:off x="972249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4" name="object 6654" descr=""/>
            <p:cNvSpPr/>
            <p:nvPr/>
          </p:nvSpPr>
          <p:spPr>
            <a:xfrm>
              <a:off x="9724850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5" name="object 6655" descr=""/>
            <p:cNvSpPr/>
            <p:nvPr/>
          </p:nvSpPr>
          <p:spPr>
            <a:xfrm>
              <a:off x="972249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6" name="object 6656" descr=""/>
            <p:cNvSpPr/>
            <p:nvPr/>
          </p:nvSpPr>
          <p:spPr>
            <a:xfrm>
              <a:off x="9840708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7" name="object 6657" descr=""/>
            <p:cNvSpPr/>
            <p:nvPr/>
          </p:nvSpPr>
          <p:spPr>
            <a:xfrm>
              <a:off x="9828708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8" name="object 6658" descr=""/>
            <p:cNvSpPr/>
            <p:nvPr/>
          </p:nvSpPr>
          <p:spPr>
            <a:xfrm>
              <a:off x="9831052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9" name="object 6659" descr=""/>
            <p:cNvSpPr/>
            <p:nvPr/>
          </p:nvSpPr>
          <p:spPr>
            <a:xfrm>
              <a:off x="9828708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0" name="object 6660" descr=""/>
            <p:cNvSpPr/>
            <p:nvPr/>
          </p:nvSpPr>
          <p:spPr>
            <a:xfrm>
              <a:off x="9946909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1" name="object 6661" descr=""/>
            <p:cNvSpPr/>
            <p:nvPr/>
          </p:nvSpPr>
          <p:spPr>
            <a:xfrm>
              <a:off x="9934905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2" name="object 6662" descr=""/>
            <p:cNvSpPr/>
            <p:nvPr/>
          </p:nvSpPr>
          <p:spPr>
            <a:xfrm>
              <a:off x="9937254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3" name="object 6663" descr=""/>
            <p:cNvSpPr/>
            <p:nvPr/>
          </p:nvSpPr>
          <p:spPr>
            <a:xfrm>
              <a:off x="9934905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4" name="object 6664" descr=""/>
            <p:cNvSpPr/>
            <p:nvPr/>
          </p:nvSpPr>
          <p:spPr>
            <a:xfrm>
              <a:off x="10053111" y="609812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5" name="object 6665" descr=""/>
            <p:cNvSpPr/>
            <p:nvPr/>
          </p:nvSpPr>
          <p:spPr>
            <a:xfrm>
              <a:off x="10041102" y="6095783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6" name="object 6666" descr=""/>
            <p:cNvSpPr/>
            <p:nvPr/>
          </p:nvSpPr>
          <p:spPr>
            <a:xfrm>
              <a:off x="10043457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7" name="object 6667" descr=""/>
            <p:cNvSpPr/>
            <p:nvPr/>
          </p:nvSpPr>
          <p:spPr>
            <a:xfrm>
              <a:off x="10041102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8" name="object 6668" descr=""/>
            <p:cNvSpPr/>
            <p:nvPr/>
          </p:nvSpPr>
          <p:spPr>
            <a:xfrm>
              <a:off x="10149658" y="610295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9" name="object 6669" descr=""/>
            <p:cNvSpPr/>
            <p:nvPr/>
          </p:nvSpPr>
          <p:spPr>
            <a:xfrm>
              <a:off x="10147313" y="6095796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0" name="object 6670" descr=""/>
            <p:cNvSpPr/>
            <p:nvPr/>
          </p:nvSpPr>
          <p:spPr>
            <a:xfrm>
              <a:off x="6446512" y="620432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1" name="object 6671" descr=""/>
            <p:cNvSpPr/>
            <p:nvPr/>
          </p:nvSpPr>
          <p:spPr>
            <a:xfrm>
              <a:off x="6434937" y="6201994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2" name="object 6672" descr=""/>
            <p:cNvSpPr/>
            <p:nvPr/>
          </p:nvSpPr>
          <p:spPr>
            <a:xfrm>
              <a:off x="6548456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3" name="object 6673" descr=""/>
            <p:cNvSpPr/>
            <p:nvPr/>
          </p:nvSpPr>
          <p:spPr>
            <a:xfrm>
              <a:off x="6536449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4" name="object 6674" descr=""/>
            <p:cNvSpPr/>
            <p:nvPr/>
          </p:nvSpPr>
          <p:spPr>
            <a:xfrm>
              <a:off x="6538802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5" name="object 6675" descr=""/>
            <p:cNvSpPr/>
            <p:nvPr/>
          </p:nvSpPr>
          <p:spPr>
            <a:xfrm>
              <a:off x="6536449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6" name="object 6676" descr=""/>
            <p:cNvSpPr/>
            <p:nvPr/>
          </p:nvSpPr>
          <p:spPr>
            <a:xfrm>
              <a:off x="6654657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7" name="object 6677" descr=""/>
            <p:cNvSpPr/>
            <p:nvPr/>
          </p:nvSpPr>
          <p:spPr>
            <a:xfrm>
              <a:off x="6642659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8" name="object 6678" descr=""/>
            <p:cNvSpPr/>
            <p:nvPr/>
          </p:nvSpPr>
          <p:spPr>
            <a:xfrm>
              <a:off x="6645003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9" name="object 6679" descr=""/>
            <p:cNvSpPr/>
            <p:nvPr/>
          </p:nvSpPr>
          <p:spPr>
            <a:xfrm>
              <a:off x="6642659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0" name="object 6680" descr=""/>
            <p:cNvSpPr/>
            <p:nvPr/>
          </p:nvSpPr>
          <p:spPr>
            <a:xfrm>
              <a:off x="6760859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1" name="object 6681" descr=""/>
            <p:cNvSpPr/>
            <p:nvPr/>
          </p:nvSpPr>
          <p:spPr>
            <a:xfrm>
              <a:off x="6748856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2" name="object 6682" descr=""/>
            <p:cNvSpPr/>
            <p:nvPr/>
          </p:nvSpPr>
          <p:spPr>
            <a:xfrm>
              <a:off x="6751204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3" name="object 6683" descr=""/>
            <p:cNvSpPr/>
            <p:nvPr/>
          </p:nvSpPr>
          <p:spPr>
            <a:xfrm>
              <a:off x="6748856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4" name="object 6684" descr=""/>
            <p:cNvSpPr/>
            <p:nvPr/>
          </p:nvSpPr>
          <p:spPr>
            <a:xfrm>
              <a:off x="6867061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5" name="object 6685" descr=""/>
            <p:cNvSpPr/>
            <p:nvPr/>
          </p:nvSpPr>
          <p:spPr>
            <a:xfrm>
              <a:off x="6855054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6" name="object 6686" descr=""/>
            <p:cNvSpPr/>
            <p:nvPr/>
          </p:nvSpPr>
          <p:spPr>
            <a:xfrm>
              <a:off x="6857405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7" name="object 6687" descr=""/>
            <p:cNvSpPr/>
            <p:nvPr/>
          </p:nvSpPr>
          <p:spPr>
            <a:xfrm>
              <a:off x="6855054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8" name="object 6688" descr=""/>
            <p:cNvSpPr/>
            <p:nvPr/>
          </p:nvSpPr>
          <p:spPr>
            <a:xfrm>
              <a:off x="6973262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9" name="object 6689" descr=""/>
            <p:cNvSpPr/>
            <p:nvPr/>
          </p:nvSpPr>
          <p:spPr>
            <a:xfrm>
              <a:off x="6961264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0" name="object 6690" descr=""/>
            <p:cNvSpPr/>
            <p:nvPr/>
          </p:nvSpPr>
          <p:spPr>
            <a:xfrm>
              <a:off x="6963608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1" name="object 6691" descr=""/>
            <p:cNvSpPr/>
            <p:nvPr/>
          </p:nvSpPr>
          <p:spPr>
            <a:xfrm>
              <a:off x="6961264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2" name="object 6692" descr=""/>
            <p:cNvSpPr/>
            <p:nvPr/>
          </p:nvSpPr>
          <p:spPr>
            <a:xfrm>
              <a:off x="7079465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3" name="object 6693" descr=""/>
            <p:cNvSpPr/>
            <p:nvPr/>
          </p:nvSpPr>
          <p:spPr>
            <a:xfrm>
              <a:off x="7067461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4" name="object 6694" descr=""/>
            <p:cNvSpPr/>
            <p:nvPr/>
          </p:nvSpPr>
          <p:spPr>
            <a:xfrm>
              <a:off x="7069809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5" name="object 6695" descr=""/>
            <p:cNvSpPr/>
            <p:nvPr/>
          </p:nvSpPr>
          <p:spPr>
            <a:xfrm>
              <a:off x="7067461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6" name="object 6696" descr=""/>
            <p:cNvSpPr/>
            <p:nvPr/>
          </p:nvSpPr>
          <p:spPr>
            <a:xfrm>
              <a:off x="7185666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7" name="object 6697" descr=""/>
            <p:cNvSpPr/>
            <p:nvPr/>
          </p:nvSpPr>
          <p:spPr>
            <a:xfrm>
              <a:off x="717365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8" name="object 6698" descr=""/>
            <p:cNvSpPr/>
            <p:nvPr/>
          </p:nvSpPr>
          <p:spPr>
            <a:xfrm>
              <a:off x="7176011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9" name="object 6699" descr=""/>
            <p:cNvSpPr/>
            <p:nvPr/>
          </p:nvSpPr>
          <p:spPr>
            <a:xfrm>
              <a:off x="717365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0" name="object 6700" descr=""/>
            <p:cNvSpPr/>
            <p:nvPr/>
          </p:nvSpPr>
          <p:spPr>
            <a:xfrm>
              <a:off x="7291867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1" name="object 6701" descr=""/>
            <p:cNvSpPr/>
            <p:nvPr/>
          </p:nvSpPr>
          <p:spPr>
            <a:xfrm>
              <a:off x="7279869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2" name="object 6702" descr=""/>
            <p:cNvSpPr/>
            <p:nvPr/>
          </p:nvSpPr>
          <p:spPr>
            <a:xfrm>
              <a:off x="7282213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3" name="object 6703" descr=""/>
            <p:cNvSpPr/>
            <p:nvPr/>
          </p:nvSpPr>
          <p:spPr>
            <a:xfrm>
              <a:off x="7279869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4" name="object 6704" descr=""/>
            <p:cNvSpPr/>
            <p:nvPr/>
          </p:nvSpPr>
          <p:spPr>
            <a:xfrm>
              <a:off x="7398068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5" name="object 6705" descr=""/>
            <p:cNvSpPr/>
            <p:nvPr/>
          </p:nvSpPr>
          <p:spPr>
            <a:xfrm>
              <a:off x="7386066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6" name="object 6706" descr=""/>
            <p:cNvSpPr/>
            <p:nvPr/>
          </p:nvSpPr>
          <p:spPr>
            <a:xfrm>
              <a:off x="7388415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7" name="object 6707" descr=""/>
            <p:cNvSpPr/>
            <p:nvPr/>
          </p:nvSpPr>
          <p:spPr>
            <a:xfrm>
              <a:off x="7386066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8" name="object 6708" descr=""/>
            <p:cNvSpPr/>
            <p:nvPr/>
          </p:nvSpPr>
          <p:spPr>
            <a:xfrm>
              <a:off x="7504271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9" name="object 6709" descr=""/>
            <p:cNvSpPr/>
            <p:nvPr/>
          </p:nvSpPr>
          <p:spPr>
            <a:xfrm>
              <a:off x="749226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0" name="object 6710" descr=""/>
            <p:cNvSpPr/>
            <p:nvPr/>
          </p:nvSpPr>
          <p:spPr>
            <a:xfrm>
              <a:off x="7494616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1" name="object 6711" descr=""/>
            <p:cNvSpPr/>
            <p:nvPr/>
          </p:nvSpPr>
          <p:spPr>
            <a:xfrm>
              <a:off x="749226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2" name="object 6712" descr=""/>
            <p:cNvSpPr/>
            <p:nvPr/>
          </p:nvSpPr>
          <p:spPr>
            <a:xfrm>
              <a:off x="7610472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3" name="object 6713" descr=""/>
            <p:cNvSpPr/>
            <p:nvPr/>
          </p:nvSpPr>
          <p:spPr>
            <a:xfrm>
              <a:off x="759847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4" name="object 6714" descr=""/>
            <p:cNvSpPr/>
            <p:nvPr/>
          </p:nvSpPr>
          <p:spPr>
            <a:xfrm>
              <a:off x="7600818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5" name="object 6715" descr=""/>
            <p:cNvSpPr/>
            <p:nvPr/>
          </p:nvSpPr>
          <p:spPr>
            <a:xfrm>
              <a:off x="759847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6" name="object 6716" descr=""/>
            <p:cNvSpPr/>
            <p:nvPr/>
          </p:nvSpPr>
          <p:spPr>
            <a:xfrm>
              <a:off x="7716675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7" name="object 6717" descr=""/>
            <p:cNvSpPr/>
            <p:nvPr/>
          </p:nvSpPr>
          <p:spPr>
            <a:xfrm>
              <a:off x="7704671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8" name="object 6718" descr=""/>
            <p:cNvSpPr/>
            <p:nvPr/>
          </p:nvSpPr>
          <p:spPr>
            <a:xfrm>
              <a:off x="7707019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9" name="object 6719" descr=""/>
            <p:cNvSpPr/>
            <p:nvPr/>
          </p:nvSpPr>
          <p:spPr>
            <a:xfrm>
              <a:off x="7704671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0" name="object 6720" descr=""/>
            <p:cNvSpPr/>
            <p:nvPr/>
          </p:nvSpPr>
          <p:spPr>
            <a:xfrm>
              <a:off x="7822876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1" name="object 6721" descr=""/>
            <p:cNvSpPr/>
            <p:nvPr/>
          </p:nvSpPr>
          <p:spPr>
            <a:xfrm>
              <a:off x="781086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2" name="object 6722" descr=""/>
            <p:cNvSpPr/>
            <p:nvPr/>
          </p:nvSpPr>
          <p:spPr>
            <a:xfrm>
              <a:off x="7813221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3" name="object 6723" descr=""/>
            <p:cNvSpPr/>
            <p:nvPr/>
          </p:nvSpPr>
          <p:spPr>
            <a:xfrm>
              <a:off x="781086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4" name="object 6724" descr=""/>
            <p:cNvSpPr/>
            <p:nvPr/>
          </p:nvSpPr>
          <p:spPr>
            <a:xfrm>
              <a:off x="7929078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5" name="object 6725" descr=""/>
            <p:cNvSpPr/>
            <p:nvPr/>
          </p:nvSpPr>
          <p:spPr>
            <a:xfrm>
              <a:off x="791707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6" name="object 6726" descr=""/>
            <p:cNvSpPr/>
            <p:nvPr/>
          </p:nvSpPr>
          <p:spPr>
            <a:xfrm>
              <a:off x="7919422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7" name="object 6727" descr=""/>
            <p:cNvSpPr/>
            <p:nvPr/>
          </p:nvSpPr>
          <p:spPr>
            <a:xfrm>
              <a:off x="791707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8" name="object 6728" descr=""/>
            <p:cNvSpPr/>
            <p:nvPr/>
          </p:nvSpPr>
          <p:spPr>
            <a:xfrm>
              <a:off x="8035279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9" name="object 6729" descr=""/>
            <p:cNvSpPr/>
            <p:nvPr/>
          </p:nvSpPr>
          <p:spPr>
            <a:xfrm>
              <a:off x="8023276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0" name="object 6730" descr=""/>
            <p:cNvSpPr/>
            <p:nvPr/>
          </p:nvSpPr>
          <p:spPr>
            <a:xfrm>
              <a:off x="8025625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1" name="object 6731" descr=""/>
            <p:cNvSpPr/>
            <p:nvPr/>
          </p:nvSpPr>
          <p:spPr>
            <a:xfrm>
              <a:off x="8023276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2" name="object 6732" descr=""/>
            <p:cNvSpPr/>
            <p:nvPr/>
          </p:nvSpPr>
          <p:spPr>
            <a:xfrm>
              <a:off x="8141481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3" name="object 6733" descr=""/>
            <p:cNvSpPr/>
            <p:nvPr/>
          </p:nvSpPr>
          <p:spPr>
            <a:xfrm>
              <a:off x="812947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4" name="object 6734" descr=""/>
            <p:cNvSpPr/>
            <p:nvPr/>
          </p:nvSpPr>
          <p:spPr>
            <a:xfrm>
              <a:off x="8131826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5" name="object 6735" descr=""/>
            <p:cNvSpPr/>
            <p:nvPr/>
          </p:nvSpPr>
          <p:spPr>
            <a:xfrm>
              <a:off x="812947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6" name="object 6736" descr=""/>
            <p:cNvSpPr/>
            <p:nvPr/>
          </p:nvSpPr>
          <p:spPr>
            <a:xfrm>
              <a:off x="8247682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7" name="object 6737" descr=""/>
            <p:cNvSpPr/>
            <p:nvPr/>
          </p:nvSpPr>
          <p:spPr>
            <a:xfrm>
              <a:off x="823568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8" name="object 6738" descr=""/>
            <p:cNvSpPr/>
            <p:nvPr/>
          </p:nvSpPr>
          <p:spPr>
            <a:xfrm>
              <a:off x="8238027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9" name="object 6739" descr=""/>
            <p:cNvSpPr/>
            <p:nvPr/>
          </p:nvSpPr>
          <p:spPr>
            <a:xfrm>
              <a:off x="823568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0" name="object 6740" descr=""/>
            <p:cNvSpPr/>
            <p:nvPr/>
          </p:nvSpPr>
          <p:spPr>
            <a:xfrm>
              <a:off x="8353884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1" name="object 6741" descr=""/>
            <p:cNvSpPr/>
            <p:nvPr/>
          </p:nvSpPr>
          <p:spPr>
            <a:xfrm>
              <a:off x="8341881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2" name="object 6742" descr=""/>
            <p:cNvSpPr/>
            <p:nvPr/>
          </p:nvSpPr>
          <p:spPr>
            <a:xfrm>
              <a:off x="8344230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3" name="object 6743" descr=""/>
            <p:cNvSpPr/>
            <p:nvPr/>
          </p:nvSpPr>
          <p:spPr>
            <a:xfrm>
              <a:off x="8341881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4" name="object 6744" descr=""/>
            <p:cNvSpPr/>
            <p:nvPr/>
          </p:nvSpPr>
          <p:spPr>
            <a:xfrm>
              <a:off x="8460086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5" name="object 6745" descr=""/>
            <p:cNvSpPr/>
            <p:nvPr/>
          </p:nvSpPr>
          <p:spPr>
            <a:xfrm>
              <a:off x="844807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6" name="object 6746" descr=""/>
            <p:cNvSpPr/>
            <p:nvPr/>
          </p:nvSpPr>
          <p:spPr>
            <a:xfrm>
              <a:off x="8450431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7" name="object 6747" descr=""/>
            <p:cNvSpPr/>
            <p:nvPr/>
          </p:nvSpPr>
          <p:spPr>
            <a:xfrm>
              <a:off x="844807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8" name="object 6748" descr=""/>
            <p:cNvSpPr/>
            <p:nvPr/>
          </p:nvSpPr>
          <p:spPr>
            <a:xfrm>
              <a:off x="8566288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9" name="object 6749" descr=""/>
            <p:cNvSpPr/>
            <p:nvPr/>
          </p:nvSpPr>
          <p:spPr>
            <a:xfrm>
              <a:off x="855428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0" name="object 6750" descr=""/>
            <p:cNvSpPr/>
            <p:nvPr/>
          </p:nvSpPr>
          <p:spPr>
            <a:xfrm>
              <a:off x="8556632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1" name="object 6751" descr=""/>
            <p:cNvSpPr/>
            <p:nvPr/>
          </p:nvSpPr>
          <p:spPr>
            <a:xfrm>
              <a:off x="855428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2" name="object 6752" descr=""/>
            <p:cNvSpPr/>
            <p:nvPr/>
          </p:nvSpPr>
          <p:spPr>
            <a:xfrm>
              <a:off x="8672489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3" name="object 6753" descr=""/>
            <p:cNvSpPr/>
            <p:nvPr/>
          </p:nvSpPr>
          <p:spPr>
            <a:xfrm>
              <a:off x="8660486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4" name="object 6754" descr=""/>
            <p:cNvSpPr/>
            <p:nvPr/>
          </p:nvSpPr>
          <p:spPr>
            <a:xfrm>
              <a:off x="8662835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5" name="object 6755" descr=""/>
            <p:cNvSpPr/>
            <p:nvPr/>
          </p:nvSpPr>
          <p:spPr>
            <a:xfrm>
              <a:off x="8660486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6" name="object 6756" descr=""/>
            <p:cNvSpPr/>
            <p:nvPr/>
          </p:nvSpPr>
          <p:spPr>
            <a:xfrm>
              <a:off x="8778690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7" name="object 6757" descr=""/>
            <p:cNvSpPr/>
            <p:nvPr/>
          </p:nvSpPr>
          <p:spPr>
            <a:xfrm>
              <a:off x="876668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8" name="object 6758" descr=""/>
            <p:cNvSpPr/>
            <p:nvPr/>
          </p:nvSpPr>
          <p:spPr>
            <a:xfrm>
              <a:off x="8769036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9" name="object 6759" descr=""/>
            <p:cNvSpPr/>
            <p:nvPr/>
          </p:nvSpPr>
          <p:spPr>
            <a:xfrm>
              <a:off x="876668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0" name="object 6760" descr=""/>
            <p:cNvSpPr/>
            <p:nvPr/>
          </p:nvSpPr>
          <p:spPr>
            <a:xfrm>
              <a:off x="8884892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1" name="object 6761" descr=""/>
            <p:cNvSpPr/>
            <p:nvPr/>
          </p:nvSpPr>
          <p:spPr>
            <a:xfrm>
              <a:off x="887289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2" name="object 6762" descr=""/>
            <p:cNvSpPr/>
            <p:nvPr/>
          </p:nvSpPr>
          <p:spPr>
            <a:xfrm>
              <a:off x="8875237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3" name="object 6763" descr=""/>
            <p:cNvSpPr/>
            <p:nvPr/>
          </p:nvSpPr>
          <p:spPr>
            <a:xfrm>
              <a:off x="887289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4" name="object 6764" descr=""/>
            <p:cNvSpPr/>
            <p:nvPr/>
          </p:nvSpPr>
          <p:spPr>
            <a:xfrm>
              <a:off x="8991094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5" name="object 6765" descr=""/>
            <p:cNvSpPr/>
            <p:nvPr/>
          </p:nvSpPr>
          <p:spPr>
            <a:xfrm>
              <a:off x="8979091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6" name="object 6766" descr=""/>
            <p:cNvSpPr/>
            <p:nvPr/>
          </p:nvSpPr>
          <p:spPr>
            <a:xfrm>
              <a:off x="8981440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7" name="object 6767" descr=""/>
            <p:cNvSpPr/>
            <p:nvPr/>
          </p:nvSpPr>
          <p:spPr>
            <a:xfrm>
              <a:off x="8979091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8" name="object 6768" descr=""/>
            <p:cNvSpPr/>
            <p:nvPr/>
          </p:nvSpPr>
          <p:spPr>
            <a:xfrm>
              <a:off x="9097295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9" name="object 6769" descr=""/>
            <p:cNvSpPr/>
            <p:nvPr/>
          </p:nvSpPr>
          <p:spPr>
            <a:xfrm>
              <a:off x="908528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0" name="object 6770" descr=""/>
            <p:cNvSpPr/>
            <p:nvPr/>
          </p:nvSpPr>
          <p:spPr>
            <a:xfrm>
              <a:off x="9087641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1" name="object 6771" descr=""/>
            <p:cNvSpPr/>
            <p:nvPr/>
          </p:nvSpPr>
          <p:spPr>
            <a:xfrm>
              <a:off x="908528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2" name="object 6772" descr=""/>
            <p:cNvSpPr/>
            <p:nvPr/>
          </p:nvSpPr>
          <p:spPr>
            <a:xfrm>
              <a:off x="9203498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3" name="object 6773" descr=""/>
            <p:cNvSpPr/>
            <p:nvPr/>
          </p:nvSpPr>
          <p:spPr>
            <a:xfrm>
              <a:off x="919149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4" name="object 6774" descr=""/>
            <p:cNvSpPr/>
            <p:nvPr/>
          </p:nvSpPr>
          <p:spPr>
            <a:xfrm>
              <a:off x="9193843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5" name="object 6775" descr=""/>
            <p:cNvSpPr/>
            <p:nvPr/>
          </p:nvSpPr>
          <p:spPr>
            <a:xfrm>
              <a:off x="919149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6" name="object 6776" descr=""/>
            <p:cNvSpPr/>
            <p:nvPr/>
          </p:nvSpPr>
          <p:spPr>
            <a:xfrm>
              <a:off x="9309699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7" name="object 6777" descr=""/>
            <p:cNvSpPr/>
            <p:nvPr/>
          </p:nvSpPr>
          <p:spPr>
            <a:xfrm>
              <a:off x="9297695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8" name="object 6778" descr=""/>
            <p:cNvSpPr/>
            <p:nvPr/>
          </p:nvSpPr>
          <p:spPr>
            <a:xfrm>
              <a:off x="9300044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9" name="object 6779" descr=""/>
            <p:cNvSpPr/>
            <p:nvPr/>
          </p:nvSpPr>
          <p:spPr>
            <a:xfrm>
              <a:off x="9297695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0" name="object 6780" descr=""/>
            <p:cNvSpPr/>
            <p:nvPr/>
          </p:nvSpPr>
          <p:spPr>
            <a:xfrm>
              <a:off x="9415900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1" name="object 6781" descr=""/>
            <p:cNvSpPr/>
            <p:nvPr/>
          </p:nvSpPr>
          <p:spPr>
            <a:xfrm>
              <a:off x="940389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2" name="object 6782" descr=""/>
            <p:cNvSpPr/>
            <p:nvPr/>
          </p:nvSpPr>
          <p:spPr>
            <a:xfrm>
              <a:off x="9406246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3" name="object 6783" descr=""/>
            <p:cNvSpPr/>
            <p:nvPr/>
          </p:nvSpPr>
          <p:spPr>
            <a:xfrm>
              <a:off x="940389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4" name="object 6784" descr=""/>
            <p:cNvSpPr/>
            <p:nvPr/>
          </p:nvSpPr>
          <p:spPr>
            <a:xfrm>
              <a:off x="9522103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5" name="object 6785" descr=""/>
            <p:cNvSpPr/>
            <p:nvPr/>
          </p:nvSpPr>
          <p:spPr>
            <a:xfrm>
              <a:off x="9510103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6" name="object 6786" descr=""/>
            <p:cNvSpPr/>
            <p:nvPr/>
          </p:nvSpPr>
          <p:spPr>
            <a:xfrm>
              <a:off x="9512448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7" name="object 6787" descr=""/>
            <p:cNvSpPr/>
            <p:nvPr/>
          </p:nvSpPr>
          <p:spPr>
            <a:xfrm>
              <a:off x="951010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8" name="object 6788" descr=""/>
            <p:cNvSpPr/>
            <p:nvPr/>
          </p:nvSpPr>
          <p:spPr>
            <a:xfrm>
              <a:off x="9628304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9" name="object 6789" descr=""/>
            <p:cNvSpPr/>
            <p:nvPr/>
          </p:nvSpPr>
          <p:spPr>
            <a:xfrm>
              <a:off x="9616300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0" name="object 6790" descr=""/>
            <p:cNvSpPr/>
            <p:nvPr/>
          </p:nvSpPr>
          <p:spPr>
            <a:xfrm>
              <a:off x="9618649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1" name="object 6791" descr=""/>
            <p:cNvSpPr/>
            <p:nvPr/>
          </p:nvSpPr>
          <p:spPr>
            <a:xfrm>
              <a:off x="9616300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2" name="object 6792" descr=""/>
            <p:cNvSpPr/>
            <p:nvPr/>
          </p:nvSpPr>
          <p:spPr>
            <a:xfrm>
              <a:off x="9734506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3" name="object 6793" descr=""/>
            <p:cNvSpPr/>
            <p:nvPr/>
          </p:nvSpPr>
          <p:spPr>
            <a:xfrm>
              <a:off x="972249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4" name="object 6794" descr=""/>
            <p:cNvSpPr/>
            <p:nvPr/>
          </p:nvSpPr>
          <p:spPr>
            <a:xfrm>
              <a:off x="9724850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5" name="object 6795" descr=""/>
            <p:cNvSpPr/>
            <p:nvPr/>
          </p:nvSpPr>
          <p:spPr>
            <a:xfrm>
              <a:off x="972249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6" name="object 6796" descr=""/>
            <p:cNvSpPr/>
            <p:nvPr/>
          </p:nvSpPr>
          <p:spPr>
            <a:xfrm>
              <a:off x="9840708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7" name="object 6797" descr=""/>
            <p:cNvSpPr/>
            <p:nvPr/>
          </p:nvSpPr>
          <p:spPr>
            <a:xfrm>
              <a:off x="9828708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8" name="object 6798" descr=""/>
            <p:cNvSpPr/>
            <p:nvPr/>
          </p:nvSpPr>
          <p:spPr>
            <a:xfrm>
              <a:off x="9831052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9" name="object 6799" descr=""/>
            <p:cNvSpPr/>
            <p:nvPr/>
          </p:nvSpPr>
          <p:spPr>
            <a:xfrm>
              <a:off x="9828708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0" name="object 6800" descr=""/>
            <p:cNvSpPr/>
            <p:nvPr/>
          </p:nvSpPr>
          <p:spPr>
            <a:xfrm>
              <a:off x="9946909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1" name="object 6801" descr=""/>
            <p:cNvSpPr/>
            <p:nvPr/>
          </p:nvSpPr>
          <p:spPr>
            <a:xfrm>
              <a:off x="9934905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2" name="object 6802" descr=""/>
            <p:cNvSpPr/>
            <p:nvPr/>
          </p:nvSpPr>
          <p:spPr>
            <a:xfrm>
              <a:off x="9937254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3" name="object 6803" descr=""/>
            <p:cNvSpPr/>
            <p:nvPr/>
          </p:nvSpPr>
          <p:spPr>
            <a:xfrm>
              <a:off x="9934905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4" name="object 6804" descr=""/>
            <p:cNvSpPr/>
            <p:nvPr/>
          </p:nvSpPr>
          <p:spPr>
            <a:xfrm>
              <a:off x="10053111" y="6204327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5" name="object 6805" descr=""/>
            <p:cNvSpPr/>
            <p:nvPr/>
          </p:nvSpPr>
          <p:spPr>
            <a:xfrm>
              <a:off x="10041102" y="6201994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6" name="object 6806" descr=""/>
            <p:cNvSpPr/>
            <p:nvPr/>
          </p:nvSpPr>
          <p:spPr>
            <a:xfrm>
              <a:off x="10043457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7" name="object 6807" descr=""/>
            <p:cNvSpPr/>
            <p:nvPr/>
          </p:nvSpPr>
          <p:spPr>
            <a:xfrm>
              <a:off x="10041102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8" name="object 6808" descr=""/>
            <p:cNvSpPr/>
            <p:nvPr/>
          </p:nvSpPr>
          <p:spPr>
            <a:xfrm>
              <a:off x="10149658" y="620915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9" name="object 6809" descr=""/>
            <p:cNvSpPr/>
            <p:nvPr/>
          </p:nvSpPr>
          <p:spPr>
            <a:xfrm>
              <a:off x="10147313" y="6201994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0" name="object 6810" descr=""/>
            <p:cNvSpPr/>
            <p:nvPr/>
          </p:nvSpPr>
          <p:spPr>
            <a:xfrm>
              <a:off x="6446512" y="6310528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1" name="object 6811" descr=""/>
            <p:cNvSpPr/>
            <p:nvPr/>
          </p:nvSpPr>
          <p:spPr>
            <a:xfrm>
              <a:off x="6434937" y="6308191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2" name="object 6812" descr=""/>
            <p:cNvSpPr/>
            <p:nvPr/>
          </p:nvSpPr>
          <p:spPr>
            <a:xfrm>
              <a:off x="6548456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3" name="object 6813" descr=""/>
            <p:cNvSpPr/>
            <p:nvPr/>
          </p:nvSpPr>
          <p:spPr>
            <a:xfrm>
              <a:off x="6536449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4" name="object 6814" descr=""/>
            <p:cNvSpPr/>
            <p:nvPr/>
          </p:nvSpPr>
          <p:spPr>
            <a:xfrm>
              <a:off x="6538802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5" name="object 6815" descr=""/>
            <p:cNvSpPr/>
            <p:nvPr/>
          </p:nvSpPr>
          <p:spPr>
            <a:xfrm>
              <a:off x="6536449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6" name="object 6816" descr=""/>
            <p:cNvSpPr/>
            <p:nvPr/>
          </p:nvSpPr>
          <p:spPr>
            <a:xfrm>
              <a:off x="6654657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7" name="object 6817" descr=""/>
            <p:cNvSpPr/>
            <p:nvPr/>
          </p:nvSpPr>
          <p:spPr>
            <a:xfrm>
              <a:off x="6642659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8" name="object 6818" descr=""/>
            <p:cNvSpPr/>
            <p:nvPr/>
          </p:nvSpPr>
          <p:spPr>
            <a:xfrm>
              <a:off x="6645003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9" name="object 6819" descr=""/>
            <p:cNvSpPr/>
            <p:nvPr/>
          </p:nvSpPr>
          <p:spPr>
            <a:xfrm>
              <a:off x="6642659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0" name="object 6820" descr=""/>
            <p:cNvSpPr/>
            <p:nvPr/>
          </p:nvSpPr>
          <p:spPr>
            <a:xfrm>
              <a:off x="6760859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1" name="object 6821" descr=""/>
            <p:cNvSpPr/>
            <p:nvPr/>
          </p:nvSpPr>
          <p:spPr>
            <a:xfrm>
              <a:off x="6748856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2" name="object 6822" descr=""/>
            <p:cNvSpPr/>
            <p:nvPr/>
          </p:nvSpPr>
          <p:spPr>
            <a:xfrm>
              <a:off x="6751204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3" name="object 6823" descr=""/>
            <p:cNvSpPr/>
            <p:nvPr/>
          </p:nvSpPr>
          <p:spPr>
            <a:xfrm>
              <a:off x="6748856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4" name="object 6824" descr=""/>
            <p:cNvSpPr/>
            <p:nvPr/>
          </p:nvSpPr>
          <p:spPr>
            <a:xfrm>
              <a:off x="6867061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5" name="object 6825" descr=""/>
            <p:cNvSpPr/>
            <p:nvPr/>
          </p:nvSpPr>
          <p:spPr>
            <a:xfrm>
              <a:off x="6855054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6" name="object 6826" descr=""/>
            <p:cNvSpPr/>
            <p:nvPr/>
          </p:nvSpPr>
          <p:spPr>
            <a:xfrm>
              <a:off x="6857405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7" name="object 6827" descr=""/>
            <p:cNvSpPr/>
            <p:nvPr/>
          </p:nvSpPr>
          <p:spPr>
            <a:xfrm>
              <a:off x="6855054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8" name="object 6828" descr=""/>
            <p:cNvSpPr/>
            <p:nvPr/>
          </p:nvSpPr>
          <p:spPr>
            <a:xfrm>
              <a:off x="6973262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9" name="object 6829" descr=""/>
            <p:cNvSpPr/>
            <p:nvPr/>
          </p:nvSpPr>
          <p:spPr>
            <a:xfrm>
              <a:off x="6961264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0" name="object 6830" descr=""/>
            <p:cNvSpPr/>
            <p:nvPr/>
          </p:nvSpPr>
          <p:spPr>
            <a:xfrm>
              <a:off x="6963608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1" name="object 6831" descr=""/>
            <p:cNvSpPr/>
            <p:nvPr/>
          </p:nvSpPr>
          <p:spPr>
            <a:xfrm>
              <a:off x="6961264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2" name="object 6832" descr=""/>
            <p:cNvSpPr/>
            <p:nvPr/>
          </p:nvSpPr>
          <p:spPr>
            <a:xfrm>
              <a:off x="7079465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3" name="object 6833" descr=""/>
            <p:cNvSpPr/>
            <p:nvPr/>
          </p:nvSpPr>
          <p:spPr>
            <a:xfrm>
              <a:off x="7067461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4" name="object 6834" descr=""/>
            <p:cNvSpPr/>
            <p:nvPr/>
          </p:nvSpPr>
          <p:spPr>
            <a:xfrm>
              <a:off x="7069809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5" name="object 6835" descr=""/>
            <p:cNvSpPr/>
            <p:nvPr/>
          </p:nvSpPr>
          <p:spPr>
            <a:xfrm>
              <a:off x="7067461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6" name="object 6836" descr=""/>
            <p:cNvSpPr/>
            <p:nvPr/>
          </p:nvSpPr>
          <p:spPr>
            <a:xfrm>
              <a:off x="7185666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7" name="object 6837" descr=""/>
            <p:cNvSpPr/>
            <p:nvPr/>
          </p:nvSpPr>
          <p:spPr>
            <a:xfrm>
              <a:off x="717365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8" name="object 6838" descr=""/>
            <p:cNvSpPr/>
            <p:nvPr/>
          </p:nvSpPr>
          <p:spPr>
            <a:xfrm>
              <a:off x="7176011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9" name="object 6839" descr=""/>
            <p:cNvSpPr/>
            <p:nvPr/>
          </p:nvSpPr>
          <p:spPr>
            <a:xfrm>
              <a:off x="717365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0" name="object 6840" descr=""/>
            <p:cNvSpPr/>
            <p:nvPr/>
          </p:nvSpPr>
          <p:spPr>
            <a:xfrm>
              <a:off x="7291867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1" name="object 6841" descr=""/>
            <p:cNvSpPr/>
            <p:nvPr/>
          </p:nvSpPr>
          <p:spPr>
            <a:xfrm>
              <a:off x="7279869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2" name="object 6842" descr=""/>
            <p:cNvSpPr/>
            <p:nvPr/>
          </p:nvSpPr>
          <p:spPr>
            <a:xfrm>
              <a:off x="7282213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3" name="object 6843" descr=""/>
            <p:cNvSpPr/>
            <p:nvPr/>
          </p:nvSpPr>
          <p:spPr>
            <a:xfrm>
              <a:off x="7279869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4" name="object 6844" descr=""/>
            <p:cNvSpPr/>
            <p:nvPr/>
          </p:nvSpPr>
          <p:spPr>
            <a:xfrm>
              <a:off x="7398068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5" name="object 6845" descr=""/>
            <p:cNvSpPr/>
            <p:nvPr/>
          </p:nvSpPr>
          <p:spPr>
            <a:xfrm>
              <a:off x="7386066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6" name="object 6846" descr=""/>
            <p:cNvSpPr/>
            <p:nvPr/>
          </p:nvSpPr>
          <p:spPr>
            <a:xfrm>
              <a:off x="7388415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7" name="object 6847" descr=""/>
            <p:cNvSpPr/>
            <p:nvPr/>
          </p:nvSpPr>
          <p:spPr>
            <a:xfrm>
              <a:off x="7386066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8" name="object 6848" descr=""/>
            <p:cNvSpPr/>
            <p:nvPr/>
          </p:nvSpPr>
          <p:spPr>
            <a:xfrm>
              <a:off x="7504271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9" name="object 6849" descr=""/>
            <p:cNvSpPr/>
            <p:nvPr/>
          </p:nvSpPr>
          <p:spPr>
            <a:xfrm>
              <a:off x="749226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0" name="object 6850" descr=""/>
            <p:cNvSpPr/>
            <p:nvPr/>
          </p:nvSpPr>
          <p:spPr>
            <a:xfrm>
              <a:off x="7494616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1" name="object 6851" descr=""/>
            <p:cNvSpPr/>
            <p:nvPr/>
          </p:nvSpPr>
          <p:spPr>
            <a:xfrm>
              <a:off x="749226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2" name="object 6852" descr=""/>
            <p:cNvSpPr/>
            <p:nvPr/>
          </p:nvSpPr>
          <p:spPr>
            <a:xfrm>
              <a:off x="7610472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3" name="object 6853" descr=""/>
            <p:cNvSpPr/>
            <p:nvPr/>
          </p:nvSpPr>
          <p:spPr>
            <a:xfrm>
              <a:off x="759847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4" name="object 6854" descr=""/>
            <p:cNvSpPr/>
            <p:nvPr/>
          </p:nvSpPr>
          <p:spPr>
            <a:xfrm>
              <a:off x="7600818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5" name="object 6855" descr=""/>
            <p:cNvSpPr/>
            <p:nvPr/>
          </p:nvSpPr>
          <p:spPr>
            <a:xfrm>
              <a:off x="759847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6" name="object 6856" descr=""/>
            <p:cNvSpPr/>
            <p:nvPr/>
          </p:nvSpPr>
          <p:spPr>
            <a:xfrm>
              <a:off x="7716675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7" name="object 6857" descr=""/>
            <p:cNvSpPr/>
            <p:nvPr/>
          </p:nvSpPr>
          <p:spPr>
            <a:xfrm>
              <a:off x="7704671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8" name="object 6858" descr=""/>
            <p:cNvSpPr/>
            <p:nvPr/>
          </p:nvSpPr>
          <p:spPr>
            <a:xfrm>
              <a:off x="7707019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9" name="object 6859" descr=""/>
            <p:cNvSpPr/>
            <p:nvPr/>
          </p:nvSpPr>
          <p:spPr>
            <a:xfrm>
              <a:off x="7704671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0" name="object 6860" descr=""/>
            <p:cNvSpPr/>
            <p:nvPr/>
          </p:nvSpPr>
          <p:spPr>
            <a:xfrm>
              <a:off x="7822876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1" name="object 6861" descr=""/>
            <p:cNvSpPr/>
            <p:nvPr/>
          </p:nvSpPr>
          <p:spPr>
            <a:xfrm>
              <a:off x="781086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2" name="object 6862" descr=""/>
            <p:cNvSpPr/>
            <p:nvPr/>
          </p:nvSpPr>
          <p:spPr>
            <a:xfrm>
              <a:off x="7813221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3" name="object 6863" descr=""/>
            <p:cNvSpPr/>
            <p:nvPr/>
          </p:nvSpPr>
          <p:spPr>
            <a:xfrm>
              <a:off x="781086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4" name="object 6864" descr=""/>
            <p:cNvSpPr/>
            <p:nvPr/>
          </p:nvSpPr>
          <p:spPr>
            <a:xfrm>
              <a:off x="7929078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5" name="object 6865" descr=""/>
            <p:cNvSpPr/>
            <p:nvPr/>
          </p:nvSpPr>
          <p:spPr>
            <a:xfrm>
              <a:off x="791707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6" name="object 6866" descr=""/>
            <p:cNvSpPr/>
            <p:nvPr/>
          </p:nvSpPr>
          <p:spPr>
            <a:xfrm>
              <a:off x="7919422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7" name="object 6867" descr=""/>
            <p:cNvSpPr/>
            <p:nvPr/>
          </p:nvSpPr>
          <p:spPr>
            <a:xfrm>
              <a:off x="791707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8" name="object 6868" descr=""/>
            <p:cNvSpPr/>
            <p:nvPr/>
          </p:nvSpPr>
          <p:spPr>
            <a:xfrm>
              <a:off x="8035279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9" name="object 6869" descr=""/>
            <p:cNvSpPr/>
            <p:nvPr/>
          </p:nvSpPr>
          <p:spPr>
            <a:xfrm>
              <a:off x="8023276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0" name="object 6870" descr=""/>
            <p:cNvSpPr/>
            <p:nvPr/>
          </p:nvSpPr>
          <p:spPr>
            <a:xfrm>
              <a:off x="8025625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1" name="object 6871" descr=""/>
            <p:cNvSpPr/>
            <p:nvPr/>
          </p:nvSpPr>
          <p:spPr>
            <a:xfrm>
              <a:off x="8023276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2" name="object 6872" descr=""/>
            <p:cNvSpPr/>
            <p:nvPr/>
          </p:nvSpPr>
          <p:spPr>
            <a:xfrm>
              <a:off x="8141481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3" name="object 6873" descr=""/>
            <p:cNvSpPr/>
            <p:nvPr/>
          </p:nvSpPr>
          <p:spPr>
            <a:xfrm>
              <a:off x="812947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4" name="object 6874" descr=""/>
            <p:cNvSpPr/>
            <p:nvPr/>
          </p:nvSpPr>
          <p:spPr>
            <a:xfrm>
              <a:off x="8131826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5" name="object 6875" descr=""/>
            <p:cNvSpPr/>
            <p:nvPr/>
          </p:nvSpPr>
          <p:spPr>
            <a:xfrm>
              <a:off x="812947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6" name="object 6876" descr=""/>
            <p:cNvSpPr/>
            <p:nvPr/>
          </p:nvSpPr>
          <p:spPr>
            <a:xfrm>
              <a:off x="8247682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7" name="object 6877" descr=""/>
            <p:cNvSpPr/>
            <p:nvPr/>
          </p:nvSpPr>
          <p:spPr>
            <a:xfrm>
              <a:off x="823568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8" name="object 6878" descr=""/>
            <p:cNvSpPr/>
            <p:nvPr/>
          </p:nvSpPr>
          <p:spPr>
            <a:xfrm>
              <a:off x="8238027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9" name="object 6879" descr=""/>
            <p:cNvSpPr/>
            <p:nvPr/>
          </p:nvSpPr>
          <p:spPr>
            <a:xfrm>
              <a:off x="823568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0" name="object 6880" descr=""/>
            <p:cNvSpPr/>
            <p:nvPr/>
          </p:nvSpPr>
          <p:spPr>
            <a:xfrm>
              <a:off x="8353884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1" name="object 6881" descr=""/>
            <p:cNvSpPr/>
            <p:nvPr/>
          </p:nvSpPr>
          <p:spPr>
            <a:xfrm>
              <a:off x="8341881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2" name="object 6882" descr=""/>
            <p:cNvSpPr/>
            <p:nvPr/>
          </p:nvSpPr>
          <p:spPr>
            <a:xfrm>
              <a:off x="8344230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3" name="object 6883" descr=""/>
            <p:cNvSpPr/>
            <p:nvPr/>
          </p:nvSpPr>
          <p:spPr>
            <a:xfrm>
              <a:off x="8341881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4" name="object 6884" descr=""/>
            <p:cNvSpPr/>
            <p:nvPr/>
          </p:nvSpPr>
          <p:spPr>
            <a:xfrm>
              <a:off x="8460086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5" name="object 6885" descr=""/>
            <p:cNvSpPr/>
            <p:nvPr/>
          </p:nvSpPr>
          <p:spPr>
            <a:xfrm>
              <a:off x="844807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6" name="object 6886" descr=""/>
            <p:cNvSpPr/>
            <p:nvPr/>
          </p:nvSpPr>
          <p:spPr>
            <a:xfrm>
              <a:off x="8450431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7" name="object 6887" descr=""/>
            <p:cNvSpPr/>
            <p:nvPr/>
          </p:nvSpPr>
          <p:spPr>
            <a:xfrm>
              <a:off x="844807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8" name="object 6888" descr=""/>
            <p:cNvSpPr/>
            <p:nvPr/>
          </p:nvSpPr>
          <p:spPr>
            <a:xfrm>
              <a:off x="8566288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9" name="object 6889" descr=""/>
            <p:cNvSpPr/>
            <p:nvPr/>
          </p:nvSpPr>
          <p:spPr>
            <a:xfrm>
              <a:off x="855428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0" name="object 6890" descr=""/>
            <p:cNvSpPr/>
            <p:nvPr/>
          </p:nvSpPr>
          <p:spPr>
            <a:xfrm>
              <a:off x="8556632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1" name="object 6891" descr=""/>
            <p:cNvSpPr/>
            <p:nvPr/>
          </p:nvSpPr>
          <p:spPr>
            <a:xfrm>
              <a:off x="855428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2" name="object 6892" descr=""/>
            <p:cNvSpPr/>
            <p:nvPr/>
          </p:nvSpPr>
          <p:spPr>
            <a:xfrm>
              <a:off x="8672489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3" name="object 6893" descr=""/>
            <p:cNvSpPr/>
            <p:nvPr/>
          </p:nvSpPr>
          <p:spPr>
            <a:xfrm>
              <a:off x="8660486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4" name="object 6894" descr=""/>
            <p:cNvSpPr/>
            <p:nvPr/>
          </p:nvSpPr>
          <p:spPr>
            <a:xfrm>
              <a:off x="8662835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5" name="object 6895" descr=""/>
            <p:cNvSpPr/>
            <p:nvPr/>
          </p:nvSpPr>
          <p:spPr>
            <a:xfrm>
              <a:off x="8660486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6" name="object 6896" descr=""/>
            <p:cNvSpPr/>
            <p:nvPr/>
          </p:nvSpPr>
          <p:spPr>
            <a:xfrm>
              <a:off x="8778690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7" name="object 6897" descr=""/>
            <p:cNvSpPr/>
            <p:nvPr/>
          </p:nvSpPr>
          <p:spPr>
            <a:xfrm>
              <a:off x="876668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8" name="object 6898" descr=""/>
            <p:cNvSpPr/>
            <p:nvPr/>
          </p:nvSpPr>
          <p:spPr>
            <a:xfrm>
              <a:off x="8769036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9" name="object 6899" descr=""/>
            <p:cNvSpPr/>
            <p:nvPr/>
          </p:nvSpPr>
          <p:spPr>
            <a:xfrm>
              <a:off x="876668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0" name="object 6900" descr=""/>
            <p:cNvSpPr/>
            <p:nvPr/>
          </p:nvSpPr>
          <p:spPr>
            <a:xfrm>
              <a:off x="8884892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1" name="object 6901" descr=""/>
            <p:cNvSpPr/>
            <p:nvPr/>
          </p:nvSpPr>
          <p:spPr>
            <a:xfrm>
              <a:off x="887289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2" name="object 6902" descr=""/>
            <p:cNvSpPr/>
            <p:nvPr/>
          </p:nvSpPr>
          <p:spPr>
            <a:xfrm>
              <a:off x="8875237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3" name="object 6903" descr=""/>
            <p:cNvSpPr/>
            <p:nvPr/>
          </p:nvSpPr>
          <p:spPr>
            <a:xfrm>
              <a:off x="887289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4" name="object 6904" descr=""/>
            <p:cNvSpPr/>
            <p:nvPr/>
          </p:nvSpPr>
          <p:spPr>
            <a:xfrm>
              <a:off x="8991094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5" name="object 6905" descr=""/>
            <p:cNvSpPr/>
            <p:nvPr/>
          </p:nvSpPr>
          <p:spPr>
            <a:xfrm>
              <a:off x="8979091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6" name="object 6906" descr=""/>
            <p:cNvSpPr/>
            <p:nvPr/>
          </p:nvSpPr>
          <p:spPr>
            <a:xfrm>
              <a:off x="8981440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7" name="object 6907" descr=""/>
            <p:cNvSpPr/>
            <p:nvPr/>
          </p:nvSpPr>
          <p:spPr>
            <a:xfrm>
              <a:off x="8979091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8" name="object 6908" descr=""/>
            <p:cNvSpPr/>
            <p:nvPr/>
          </p:nvSpPr>
          <p:spPr>
            <a:xfrm>
              <a:off x="9097295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9" name="object 6909" descr=""/>
            <p:cNvSpPr/>
            <p:nvPr/>
          </p:nvSpPr>
          <p:spPr>
            <a:xfrm>
              <a:off x="908528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0" name="object 6910" descr=""/>
            <p:cNvSpPr/>
            <p:nvPr/>
          </p:nvSpPr>
          <p:spPr>
            <a:xfrm>
              <a:off x="9087641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1" name="object 6911" descr=""/>
            <p:cNvSpPr/>
            <p:nvPr/>
          </p:nvSpPr>
          <p:spPr>
            <a:xfrm>
              <a:off x="908528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2" name="object 6912" descr=""/>
            <p:cNvSpPr/>
            <p:nvPr/>
          </p:nvSpPr>
          <p:spPr>
            <a:xfrm>
              <a:off x="9203498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3" name="object 6913" descr=""/>
            <p:cNvSpPr/>
            <p:nvPr/>
          </p:nvSpPr>
          <p:spPr>
            <a:xfrm>
              <a:off x="919149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4" name="object 6914" descr=""/>
            <p:cNvSpPr/>
            <p:nvPr/>
          </p:nvSpPr>
          <p:spPr>
            <a:xfrm>
              <a:off x="9193843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5" name="object 6915" descr=""/>
            <p:cNvSpPr/>
            <p:nvPr/>
          </p:nvSpPr>
          <p:spPr>
            <a:xfrm>
              <a:off x="919149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6" name="object 6916" descr=""/>
            <p:cNvSpPr/>
            <p:nvPr/>
          </p:nvSpPr>
          <p:spPr>
            <a:xfrm>
              <a:off x="9309699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7" name="object 6917" descr=""/>
            <p:cNvSpPr/>
            <p:nvPr/>
          </p:nvSpPr>
          <p:spPr>
            <a:xfrm>
              <a:off x="9297695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8" name="object 6918" descr=""/>
            <p:cNvSpPr/>
            <p:nvPr/>
          </p:nvSpPr>
          <p:spPr>
            <a:xfrm>
              <a:off x="9300044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9" name="object 6919" descr=""/>
            <p:cNvSpPr/>
            <p:nvPr/>
          </p:nvSpPr>
          <p:spPr>
            <a:xfrm>
              <a:off x="9297695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0" name="object 6920" descr=""/>
            <p:cNvSpPr/>
            <p:nvPr/>
          </p:nvSpPr>
          <p:spPr>
            <a:xfrm>
              <a:off x="9415900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1" name="object 6921" descr=""/>
            <p:cNvSpPr/>
            <p:nvPr/>
          </p:nvSpPr>
          <p:spPr>
            <a:xfrm>
              <a:off x="940389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2" name="object 6922" descr=""/>
            <p:cNvSpPr/>
            <p:nvPr/>
          </p:nvSpPr>
          <p:spPr>
            <a:xfrm>
              <a:off x="9406246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3" name="object 6923" descr=""/>
            <p:cNvSpPr/>
            <p:nvPr/>
          </p:nvSpPr>
          <p:spPr>
            <a:xfrm>
              <a:off x="940389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4" name="object 6924" descr=""/>
            <p:cNvSpPr/>
            <p:nvPr/>
          </p:nvSpPr>
          <p:spPr>
            <a:xfrm>
              <a:off x="9522103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5" name="object 6925" descr=""/>
            <p:cNvSpPr/>
            <p:nvPr/>
          </p:nvSpPr>
          <p:spPr>
            <a:xfrm>
              <a:off x="9510103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6" name="object 6926" descr=""/>
            <p:cNvSpPr/>
            <p:nvPr/>
          </p:nvSpPr>
          <p:spPr>
            <a:xfrm>
              <a:off x="9512448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7" name="object 6927" descr=""/>
            <p:cNvSpPr/>
            <p:nvPr/>
          </p:nvSpPr>
          <p:spPr>
            <a:xfrm>
              <a:off x="951010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8" name="object 6928" descr=""/>
            <p:cNvSpPr/>
            <p:nvPr/>
          </p:nvSpPr>
          <p:spPr>
            <a:xfrm>
              <a:off x="9628304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9" name="object 6929" descr=""/>
            <p:cNvSpPr/>
            <p:nvPr/>
          </p:nvSpPr>
          <p:spPr>
            <a:xfrm>
              <a:off x="9616300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0" name="object 6930" descr=""/>
            <p:cNvSpPr/>
            <p:nvPr/>
          </p:nvSpPr>
          <p:spPr>
            <a:xfrm>
              <a:off x="9618649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1" name="object 6931" descr=""/>
            <p:cNvSpPr/>
            <p:nvPr/>
          </p:nvSpPr>
          <p:spPr>
            <a:xfrm>
              <a:off x="9616300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2" name="object 6932" descr=""/>
            <p:cNvSpPr/>
            <p:nvPr/>
          </p:nvSpPr>
          <p:spPr>
            <a:xfrm>
              <a:off x="9734506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3" name="object 6933" descr=""/>
            <p:cNvSpPr/>
            <p:nvPr/>
          </p:nvSpPr>
          <p:spPr>
            <a:xfrm>
              <a:off x="972249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4" name="object 6934" descr=""/>
            <p:cNvSpPr/>
            <p:nvPr/>
          </p:nvSpPr>
          <p:spPr>
            <a:xfrm>
              <a:off x="9724850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5" name="object 6935" descr=""/>
            <p:cNvSpPr/>
            <p:nvPr/>
          </p:nvSpPr>
          <p:spPr>
            <a:xfrm>
              <a:off x="972249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6" name="object 6936" descr=""/>
            <p:cNvSpPr/>
            <p:nvPr/>
          </p:nvSpPr>
          <p:spPr>
            <a:xfrm>
              <a:off x="9840708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7" name="object 6937" descr=""/>
            <p:cNvSpPr/>
            <p:nvPr/>
          </p:nvSpPr>
          <p:spPr>
            <a:xfrm>
              <a:off x="9828708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8" name="object 6938" descr=""/>
            <p:cNvSpPr/>
            <p:nvPr/>
          </p:nvSpPr>
          <p:spPr>
            <a:xfrm>
              <a:off x="9831052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9" name="object 6939" descr=""/>
            <p:cNvSpPr/>
            <p:nvPr/>
          </p:nvSpPr>
          <p:spPr>
            <a:xfrm>
              <a:off x="9828708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0" name="object 6940" descr=""/>
            <p:cNvSpPr/>
            <p:nvPr/>
          </p:nvSpPr>
          <p:spPr>
            <a:xfrm>
              <a:off x="9946909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1" name="object 6941" descr=""/>
            <p:cNvSpPr/>
            <p:nvPr/>
          </p:nvSpPr>
          <p:spPr>
            <a:xfrm>
              <a:off x="9934905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2" name="object 6942" descr=""/>
            <p:cNvSpPr/>
            <p:nvPr/>
          </p:nvSpPr>
          <p:spPr>
            <a:xfrm>
              <a:off x="9937254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3" name="object 6943" descr=""/>
            <p:cNvSpPr/>
            <p:nvPr/>
          </p:nvSpPr>
          <p:spPr>
            <a:xfrm>
              <a:off x="9934905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4" name="object 6944" descr=""/>
            <p:cNvSpPr/>
            <p:nvPr/>
          </p:nvSpPr>
          <p:spPr>
            <a:xfrm>
              <a:off x="10053111" y="631052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5" name="object 6945" descr=""/>
            <p:cNvSpPr/>
            <p:nvPr/>
          </p:nvSpPr>
          <p:spPr>
            <a:xfrm>
              <a:off x="10041102" y="6308191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6" name="object 6946" descr=""/>
            <p:cNvSpPr/>
            <p:nvPr/>
          </p:nvSpPr>
          <p:spPr>
            <a:xfrm>
              <a:off x="10043457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7" name="object 6947" descr=""/>
            <p:cNvSpPr/>
            <p:nvPr/>
          </p:nvSpPr>
          <p:spPr>
            <a:xfrm>
              <a:off x="10041102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8" name="object 6948" descr=""/>
            <p:cNvSpPr/>
            <p:nvPr/>
          </p:nvSpPr>
          <p:spPr>
            <a:xfrm>
              <a:off x="10149658" y="6315355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9" name="object 6949" descr=""/>
            <p:cNvSpPr/>
            <p:nvPr/>
          </p:nvSpPr>
          <p:spPr>
            <a:xfrm>
              <a:off x="10147313" y="630819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46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46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46"/>
                  </a:lnTo>
                  <a:close/>
                </a:path>
                <a:path w="5079" h="111125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0" name="object 6950" descr=""/>
            <p:cNvSpPr/>
            <p:nvPr/>
          </p:nvSpPr>
          <p:spPr>
            <a:xfrm>
              <a:off x="6446512" y="6416729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1" name="object 6951" descr=""/>
            <p:cNvSpPr/>
            <p:nvPr/>
          </p:nvSpPr>
          <p:spPr>
            <a:xfrm>
              <a:off x="6434937" y="6414389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06679" h="5079">
                  <a:moveTo>
                    <a:pt x="106210" y="2349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49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2" name="object 6952" descr=""/>
            <p:cNvSpPr/>
            <p:nvPr/>
          </p:nvSpPr>
          <p:spPr>
            <a:xfrm>
              <a:off x="6548456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3" name="object 6953" descr=""/>
            <p:cNvSpPr/>
            <p:nvPr/>
          </p:nvSpPr>
          <p:spPr>
            <a:xfrm>
              <a:off x="6536449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4" name="object 6954" descr=""/>
            <p:cNvSpPr/>
            <p:nvPr/>
          </p:nvSpPr>
          <p:spPr>
            <a:xfrm>
              <a:off x="6538802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5" name="object 6955" descr=""/>
            <p:cNvSpPr/>
            <p:nvPr/>
          </p:nvSpPr>
          <p:spPr>
            <a:xfrm>
              <a:off x="6536449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6" name="object 6956" descr=""/>
            <p:cNvSpPr/>
            <p:nvPr/>
          </p:nvSpPr>
          <p:spPr>
            <a:xfrm>
              <a:off x="6654657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7" name="object 6957" descr=""/>
            <p:cNvSpPr/>
            <p:nvPr/>
          </p:nvSpPr>
          <p:spPr>
            <a:xfrm>
              <a:off x="6642659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8" name="object 6958" descr=""/>
            <p:cNvSpPr/>
            <p:nvPr/>
          </p:nvSpPr>
          <p:spPr>
            <a:xfrm>
              <a:off x="6645003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9" name="object 6959" descr=""/>
            <p:cNvSpPr/>
            <p:nvPr/>
          </p:nvSpPr>
          <p:spPr>
            <a:xfrm>
              <a:off x="6642659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0" name="object 6960" descr=""/>
            <p:cNvSpPr/>
            <p:nvPr/>
          </p:nvSpPr>
          <p:spPr>
            <a:xfrm>
              <a:off x="6760859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1" name="object 6961" descr=""/>
            <p:cNvSpPr/>
            <p:nvPr/>
          </p:nvSpPr>
          <p:spPr>
            <a:xfrm>
              <a:off x="6748856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2" name="object 6962" descr=""/>
            <p:cNvSpPr/>
            <p:nvPr/>
          </p:nvSpPr>
          <p:spPr>
            <a:xfrm>
              <a:off x="6751204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3" name="object 6963" descr=""/>
            <p:cNvSpPr/>
            <p:nvPr/>
          </p:nvSpPr>
          <p:spPr>
            <a:xfrm>
              <a:off x="6748856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4" name="object 6964" descr=""/>
            <p:cNvSpPr/>
            <p:nvPr/>
          </p:nvSpPr>
          <p:spPr>
            <a:xfrm>
              <a:off x="6867061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5" name="object 6965" descr=""/>
            <p:cNvSpPr/>
            <p:nvPr/>
          </p:nvSpPr>
          <p:spPr>
            <a:xfrm>
              <a:off x="6855054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6" name="object 6966" descr=""/>
            <p:cNvSpPr/>
            <p:nvPr/>
          </p:nvSpPr>
          <p:spPr>
            <a:xfrm>
              <a:off x="6857405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7" name="object 6967" descr=""/>
            <p:cNvSpPr/>
            <p:nvPr/>
          </p:nvSpPr>
          <p:spPr>
            <a:xfrm>
              <a:off x="6855054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8" name="object 6968" descr=""/>
            <p:cNvSpPr/>
            <p:nvPr/>
          </p:nvSpPr>
          <p:spPr>
            <a:xfrm>
              <a:off x="6973262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9" name="object 6969" descr=""/>
            <p:cNvSpPr/>
            <p:nvPr/>
          </p:nvSpPr>
          <p:spPr>
            <a:xfrm>
              <a:off x="6961264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0" name="object 6970" descr=""/>
            <p:cNvSpPr/>
            <p:nvPr/>
          </p:nvSpPr>
          <p:spPr>
            <a:xfrm>
              <a:off x="6963608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1" name="object 6971" descr=""/>
            <p:cNvSpPr/>
            <p:nvPr/>
          </p:nvSpPr>
          <p:spPr>
            <a:xfrm>
              <a:off x="6961264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2" name="object 6972" descr=""/>
            <p:cNvSpPr/>
            <p:nvPr/>
          </p:nvSpPr>
          <p:spPr>
            <a:xfrm>
              <a:off x="7079465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3" name="object 6973" descr=""/>
            <p:cNvSpPr/>
            <p:nvPr/>
          </p:nvSpPr>
          <p:spPr>
            <a:xfrm>
              <a:off x="7067461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4" name="object 6974" descr=""/>
            <p:cNvSpPr/>
            <p:nvPr/>
          </p:nvSpPr>
          <p:spPr>
            <a:xfrm>
              <a:off x="7069809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5" name="object 6975" descr=""/>
            <p:cNvSpPr/>
            <p:nvPr/>
          </p:nvSpPr>
          <p:spPr>
            <a:xfrm>
              <a:off x="7067461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6" name="object 6976" descr=""/>
            <p:cNvSpPr/>
            <p:nvPr/>
          </p:nvSpPr>
          <p:spPr>
            <a:xfrm>
              <a:off x="7185666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7" name="object 6977" descr=""/>
            <p:cNvSpPr/>
            <p:nvPr/>
          </p:nvSpPr>
          <p:spPr>
            <a:xfrm>
              <a:off x="717365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8" name="object 6978" descr=""/>
            <p:cNvSpPr/>
            <p:nvPr/>
          </p:nvSpPr>
          <p:spPr>
            <a:xfrm>
              <a:off x="7176011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9" name="object 6979" descr=""/>
            <p:cNvSpPr/>
            <p:nvPr/>
          </p:nvSpPr>
          <p:spPr>
            <a:xfrm>
              <a:off x="717365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0" name="object 6980" descr=""/>
            <p:cNvSpPr/>
            <p:nvPr/>
          </p:nvSpPr>
          <p:spPr>
            <a:xfrm>
              <a:off x="7291867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1" name="object 6981" descr=""/>
            <p:cNvSpPr/>
            <p:nvPr/>
          </p:nvSpPr>
          <p:spPr>
            <a:xfrm>
              <a:off x="7279869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2" name="object 6982" descr=""/>
            <p:cNvSpPr/>
            <p:nvPr/>
          </p:nvSpPr>
          <p:spPr>
            <a:xfrm>
              <a:off x="7282213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3" name="object 6983" descr=""/>
            <p:cNvSpPr/>
            <p:nvPr/>
          </p:nvSpPr>
          <p:spPr>
            <a:xfrm>
              <a:off x="7279869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4" name="object 6984" descr=""/>
            <p:cNvSpPr/>
            <p:nvPr/>
          </p:nvSpPr>
          <p:spPr>
            <a:xfrm>
              <a:off x="7398068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5" name="object 6985" descr=""/>
            <p:cNvSpPr/>
            <p:nvPr/>
          </p:nvSpPr>
          <p:spPr>
            <a:xfrm>
              <a:off x="7386066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6" name="object 6986" descr=""/>
            <p:cNvSpPr/>
            <p:nvPr/>
          </p:nvSpPr>
          <p:spPr>
            <a:xfrm>
              <a:off x="7388415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7" name="object 6987" descr=""/>
            <p:cNvSpPr/>
            <p:nvPr/>
          </p:nvSpPr>
          <p:spPr>
            <a:xfrm>
              <a:off x="7386066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8" name="object 6988" descr=""/>
            <p:cNvSpPr/>
            <p:nvPr/>
          </p:nvSpPr>
          <p:spPr>
            <a:xfrm>
              <a:off x="7504271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9" name="object 6989" descr=""/>
            <p:cNvSpPr/>
            <p:nvPr/>
          </p:nvSpPr>
          <p:spPr>
            <a:xfrm>
              <a:off x="749226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0" name="object 6990" descr=""/>
            <p:cNvSpPr/>
            <p:nvPr/>
          </p:nvSpPr>
          <p:spPr>
            <a:xfrm>
              <a:off x="7494616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1" name="object 6991" descr=""/>
            <p:cNvSpPr/>
            <p:nvPr/>
          </p:nvSpPr>
          <p:spPr>
            <a:xfrm>
              <a:off x="749226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2" name="object 6992" descr=""/>
            <p:cNvSpPr/>
            <p:nvPr/>
          </p:nvSpPr>
          <p:spPr>
            <a:xfrm>
              <a:off x="7610472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3" name="object 6993" descr=""/>
            <p:cNvSpPr/>
            <p:nvPr/>
          </p:nvSpPr>
          <p:spPr>
            <a:xfrm>
              <a:off x="759847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4" name="object 6994" descr=""/>
            <p:cNvSpPr/>
            <p:nvPr/>
          </p:nvSpPr>
          <p:spPr>
            <a:xfrm>
              <a:off x="7600818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5" name="object 6995" descr=""/>
            <p:cNvSpPr/>
            <p:nvPr/>
          </p:nvSpPr>
          <p:spPr>
            <a:xfrm>
              <a:off x="759847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6" name="object 6996" descr=""/>
            <p:cNvSpPr/>
            <p:nvPr/>
          </p:nvSpPr>
          <p:spPr>
            <a:xfrm>
              <a:off x="7716675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7" name="object 6997" descr=""/>
            <p:cNvSpPr/>
            <p:nvPr/>
          </p:nvSpPr>
          <p:spPr>
            <a:xfrm>
              <a:off x="7704671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8" name="object 6998" descr=""/>
            <p:cNvSpPr/>
            <p:nvPr/>
          </p:nvSpPr>
          <p:spPr>
            <a:xfrm>
              <a:off x="7707019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9" name="object 6999" descr=""/>
            <p:cNvSpPr/>
            <p:nvPr/>
          </p:nvSpPr>
          <p:spPr>
            <a:xfrm>
              <a:off x="7704671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0" name="object 7000" descr=""/>
            <p:cNvSpPr/>
            <p:nvPr/>
          </p:nvSpPr>
          <p:spPr>
            <a:xfrm>
              <a:off x="7822876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1" name="object 7001" descr=""/>
            <p:cNvSpPr/>
            <p:nvPr/>
          </p:nvSpPr>
          <p:spPr>
            <a:xfrm>
              <a:off x="781086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2" name="object 7002" descr=""/>
            <p:cNvSpPr/>
            <p:nvPr/>
          </p:nvSpPr>
          <p:spPr>
            <a:xfrm>
              <a:off x="7813221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3" name="object 7003" descr=""/>
            <p:cNvSpPr/>
            <p:nvPr/>
          </p:nvSpPr>
          <p:spPr>
            <a:xfrm>
              <a:off x="781086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4" name="object 7004" descr=""/>
            <p:cNvSpPr/>
            <p:nvPr/>
          </p:nvSpPr>
          <p:spPr>
            <a:xfrm>
              <a:off x="7929078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5" name="object 7005" descr=""/>
            <p:cNvSpPr/>
            <p:nvPr/>
          </p:nvSpPr>
          <p:spPr>
            <a:xfrm>
              <a:off x="791707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6" name="object 7006" descr=""/>
            <p:cNvSpPr/>
            <p:nvPr/>
          </p:nvSpPr>
          <p:spPr>
            <a:xfrm>
              <a:off x="7919422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7" name="object 7007" descr=""/>
            <p:cNvSpPr/>
            <p:nvPr/>
          </p:nvSpPr>
          <p:spPr>
            <a:xfrm>
              <a:off x="791707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8" name="object 7008" descr=""/>
            <p:cNvSpPr/>
            <p:nvPr/>
          </p:nvSpPr>
          <p:spPr>
            <a:xfrm>
              <a:off x="8035279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9" name="object 7009" descr=""/>
            <p:cNvSpPr/>
            <p:nvPr/>
          </p:nvSpPr>
          <p:spPr>
            <a:xfrm>
              <a:off x="8023276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0" name="object 7010" descr=""/>
            <p:cNvSpPr/>
            <p:nvPr/>
          </p:nvSpPr>
          <p:spPr>
            <a:xfrm>
              <a:off x="8025625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1" name="object 7011" descr=""/>
            <p:cNvSpPr/>
            <p:nvPr/>
          </p:nvSpPr>
          <p:spPr>
            <a:xfrm>
              <a:off x="8023276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2" name="object 7012" descr=""/>
            <p:cNvSpPr/>
            <p:nvPr/>
          </p:nvSpPr>
          <p:spPr>
            <a:xfrm>
              <a:off x="8141481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3" name="object 7013" descr=""/>
            <p:cNvSpPr/>
            <p:nvPr/>
          </p:nvSpPr>
          <p:spPr>
            <a:xfrm>
              <a:off x="812947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4" name="object 7014" descr=""/>
            <p:cNvSpPr/>
            <p:nvPr/>
          </p:nvSpPr>
          <p:spPr>
            <a:xfrm>
              <a:off x="8131826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5" name="object 7015" descr=""/>
            <p:cNvSpPr/>
            <p:nvPr/>
          </p:nvSpPr>
          <p:spPr>
            <a:xfrm>
              <a:off x="812947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6" name="object 7016" descr=""/>
            <p:cNvSpPr/>
            <p:nvPr/>
          </p:nvSpPr>
          <p:spPr>
            <a:xfrm>
              <a:off x="8247682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7" name="object 7017" descr=""/>
            <p:cNvSpPr/>
            <p:nvPr/>
          </p:nvSpPr>
          <p:spPr>
            <a:xfrm>
              <a:off x="823568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8" name="object 7018" descr=""/>
            <p:cNvSpPr/>
            <p:nvPr/>
          </p:nvSpPr>
          <p:spPr>
            <a:xfrm>
              <a:off x="8238027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9" name="object 7019" descr=""/>
            <p:cNvSpPr/>
            <p:nvPr/>
          </p:nvSpPr>
          <p:spPr>
            <a:xfrm>
              <a:off x="823568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0" name="object 7020" descr=""/>
            <p:cNvSpPr/>
            <p:nvPr/>
          </p:nvSpPr>
          <p:spPr>
            <a:xfrm>
              <a:off x="8353884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1" name="object 7021" descr=""/>
            <p:cNvSpPr/>
            <p:nvPr/>
          </p:nvSpPr>
          <p:spPr>
            <a:xfrm>
              <a:off x="8341881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2" name="object 7022" descr=""/>
            <p:cNvSpPr/>
            <p:nvPr/>
          </p:nvSpPr>
          <p:spPr>
            <a:xfrm>
              <a:off x="8344230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3" name="object 7023" descr=""/>
            <p:cNvSpPr/>
            <p:nvPr/>
          </p:nvSpPr>
          <p:spPr>
            <a:xfrm>
              <a:off x="8341881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4" name="object 7024" descr=""/>
            <p:cNvSpPr/>
            <p:nvPr/>
          </p:nvSpPr>
          <p:spPr>
            <a:xfrm>
              <a:off x="8460086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5" name="object 7025" descr=""/>
            <p:cNvSpPr/>
            <p:nvPr/>
          </p:nvSpPr>
          <p:spPr>
            <a:xfrm>
              <a:off x="844807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6" name="object 7026" descr=""/>
            <p:cNvSpPr/>
            <p:nvPr/>
          </p:nvSpPr>
          <p:spPr>
            <a:xfrm>
              <a:off x="8450431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7" name="object 7027" descr=""/>
            <p:cNvSpPr/>
            <p:nvPr/>
          </p:nvSpPr>
          <p:spPr>
            <a:xfrm>
              <a:off x="844807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8" name="object 7028" descr=""/>
            <p:cNvSpPr/>
            <p:nvPr/>
          </p:nvSpPr>
          <p:spPr>
            <a:xfrm>
              <a:off x="8566288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9" name="object 7029" descr=""/>
            <p:cNvSpPr/>
            <p:nvPr/>
          </p:nvSpPr>
          <p:spPr>
            <a:xfrm>
              <a:off x="855428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0" name="object 7030" descr=""/>
            <p:cNvSpPr/>
            <p:nvPr/>
          </p:nvSpPr>
          <p:spPr>
            <a:xfrm>
              <a:off x="8556632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1" name="object 7031" descr=""/>
            <p:cNvSpPr/>
            <p:nvPr/>
          </p:nvSpPr>
          <p:spPr>
            <a:xfrm>
              <a:off x="855428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2" name="object 7032" descr=""/>
            <p:cNvSpPr/>
            <p:nvPr/>
          </p:nvSpPr>
          <p:spPr>
            <a:xfrm>
              <a:off x="8672489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3" name="object 7033" descr=""/>
            <p:cNvSpPr/>
            <p:nvPr/>
          </p:nvSpPr>
          <p:spPr>
            <a:xfrm>
              <a:off x="8660486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4" name="object 7034" descr=""/>
            <p:cNvSpPr/>
            <p:nvPr/>
          </p:nvSpPr>
          <p:spPr>
            <a:xfrm>
              <a:off x="8662835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5" name="object 7035" descr=""/>
            <p:cNvSpPr/>
            <p:nvPr/>
          </p:nvSpPr>
          <p:spPr>
            <a:xfrm>
              <a:off x="8660486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6" name="object 7036" descr=""/>
            <p:cNvSpPr/>
            <p:nvPr/>
          </p:nvSpPr>
          <p:spPr>
            <a:xfrm>
              <a:off x="8778690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7" name="object 7037" descr=""/>
            <p:cNvSpPr/>
            <p:nvPr/>
          </p:nvSpPr>
          <p:spPr>
            <a:xfrm>
              <a:off x="876668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8" name="object 7038" descr=""/>
            <p:cNvSpPr/>
            <p:nvPr/>
          </p:nvSpPr>
          <p:spPr>
            <a:xfrm>
              <a:off x="8769036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9" name="object 7039" descr=""/>
            <p:cNvSpPr/>
            <p:nvPr/>
          </p:nvSpPr>
          <p:spPr>
            <a:xfrm>
              <a:off x="876668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0" name="object 7040" descr=""/>
            <p:cNvSpPr/>
            <p:nvPr/>
          </p:nvSpPr>
          <p:spPr>
            <a:xfrm>
              <a:off x="8884892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1" name="object 7041" descr=""/>
            <p:cNvSpPr/>
            <p:nvPr/>
          </p:nvSpPr>
          <p:spPr>
            <a:xfrm>
              <a:off x="887289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2" name="object 7042" descr=""/>
            <p:cNvSpPr/>
            <p:nvPr/>
          </p:nvSpPr>
          <p:spPr>
            <a:xfrm>
              <a:off x="8875237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3" name="object 7043" descr=""/>
            <p:cNvSpPr/>
            <p:nvPr/>
          </p:nvSpPr>
          <p:spPr>
            <a:xfrm>
              <a:off x="887289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4" name="object 7044" descr=""/>
            <p:cNvSpPr/>
            <p:nvPr/>
          </p:nvSpPr>
          <p:spPr>
            <a:xfrm>
              <a:off x="8991094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5" name="object 7045" descr=""/>
            <p:cNvSpPr/>
            <p:nvPr/>
          </p:nvSpPr>
          <p:spPr>
            <a:xfrm>
              <a:off x="8979091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6" name="object 7046" descr=""/>
            <p:cNvSpPr/>
            <p:nvPr/>
          </p:nvSpPr>
          <p:spPr>
            <a:xfrm>
              <a:off x="8981440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7" name="object 7047" descr=""/>
            <p:cNvSpPr/>
            <p:nvPr/>
          </p:nvSpPr>
          <p:spPr>
            <a:xfrm>
              <a:off x="8979091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8" name="object 7048" descr=""/>
            <p:cNvSpPr/>
            <p:nvPr/>
          </p:nvSpPr>
          <p:spPr>
            <a:xfrm>
              <a:off x="9097295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9" name="object 7049" descr=""/>
            <p:cNvSpPr/>
            <p:nvPr/>
          </p:nvSpPr>
          <p:spPr>
            <a:xfrm>
              <a:off x="908528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0" name="object 7050" descr=""/>
            <p:cNvSpPr/>
            <p:nvPr/>
          </p:nvSpPr>
          <p:spPr>
            <a:xfrm>
              <a:off x="9087641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1" name="object 7051" descr=""/>
            <p:cNvSpPr/>
            <p:nvPr/>
          </p:nvSpPr>
          <p:spPr>
            <a:xfrm>
              <a:off x="908528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2" name="object 7052" descr=""/>
            <p:cNvSpPr/>
            <p:nvPr/>
          </p:nvSpPr>
          <p:spPr>
            <a:xfrm>
              <a:off x="9203498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3" name="object 7053" descr=""/>
            <p:cNvSpPr/>
            <p:nvPr/>
          </p:nvSpPr>
          <p:spPr>
            <a:xfrm>
              <a:off x="919149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4" name="object 7054" descr=""/>
            <p:cNvSpPr/>
            <p:nvPr/>
          </p:nvSpPr>
          <p:spPr>
            <a:xfrm>
              <a:off x="9193843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5" name="object 7055" descr=""/>
            <p:cNvSpPr/>
            <p:nvPr/>
          </p:nvSpPr>
          <p:spPr>
            <a:xfrm>
              <a:off x="919149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6" name="object 7056" descr=""/>
            <p:cNvSpPr/>
            <p:nvPr/>
          </p:nvSpPr>
          <p:spPr>
            <a:xfrm>
              <a:off x="9309699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7" name="object 7057" descr=""/>
            <p:cNvSpPr/>
            <p:nvPr/>
          </p:nvSpPr>
          <p:spPr>
            <a:xfrm>
              <a:off x="9297695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8" name="object 7058" descr=""/>
            <p:cNvSpPr/>
            <p:nvPr/>
          </p:nvSpPr>
          <p:spPr>
            <a:xfrm>
              <a:off x="9300044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9" name="object 7059" descr=""/>
            <p:cNvSpPr/>
            <p:nvPr/>
          </p:nvSpPr>
          <p:spPr>
            <a:xfrm>
              <a:off x="9297695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0" name="object 7060" descr=""/>
            <p:cNvSpPr/>
            <p:nvPr/>
          </p:nvSpPr>
          <p:spPr>
            <a:xfrm>
              <a:off x="9415900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1" name="object 7061" descr=""/>
            <p:cNvSpPr/>
            <p:nvPr/>
          </p:nvSpPr>
          <p:spPr>
            <a:xfrm>
              <a:off x="940389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2" name="object 7062" descr=""/>
            <p:cNvSpPr/>
            <p:nvPr/>
          </p:nvSpPr>
          <p:spPr>
            <a:xfrm>
              <a:off x="9406246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3" name="object 7063" descr=""/>
            <p:cNvSpPr/>
            <p:nvPr/>
          </p:nvSpPr>
          <p:spPr>
            <a:xfrm>
              <a:off x="940389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4" name="object 7064" descr=""/>
            <p:cNvSpPr/>
            <p:nvPr/>
          </p:nvSpPr>
          <p:spPr>
            <a:xfrm>
              <a:off x="9522103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5" name="object 7065" descr=""/>
            <p:cNvSpPr/>
            <p:nvPr/>
          </p:nvSpPr>
          <p:spPr>
            <a:xfrm>
              <a:off x="9510103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6" name="object 7066" descr=""/>
            <p:cNvSpPr/>
            <p:nvPr/>
          </p:nvSpPr>
          <p:spPr>
            <a:xfrm>
              <a:off x="9512448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7" name="object 7067" descr=""/>
            <p:cNvSpPr/>
            <p:nvPr/>
          </p:nvSpPr>
          <p:spPr>
            <a:xfrm>
              <a:off x="951010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8" name="object 7068" descr=""/>
            <p:cNvSpPr/>
            <p:nvPr/>
          </p:nvSpPr>
          <p:spPr>
            <a:xfrm>
              <a:off x="9628304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9" name="object 7069" descr=""/>
            <p:cNvSpPr/>
            <p:nvPr/>
          </p:nvSpPr>
          <p:spPr>
            <a:xfrm>
              <a:off x="9616300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0" name="object 7070" descr=""/>
            <p:cNvSpPr/>
            <p:nvPr/>
          </p:nvSpPr>
          <p:spPr>
            <a:xfrm>
              <a:off x="9618649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1" name="object 7071" descr=""/>
            <p:cNvSpPr/>
            <p:nvPr/>
          </p:nvSpPr>
          <p:spPr>
            <a:xfrm>
              <a:off x="9616300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2" name="object 7072" descr=""/>
            <p:cNvSpPr/>
            <p:nvPr/>
          </p:nvSpPr>
          <p:spPr>
            <a:xfrm>
              <a:off x="9734506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3" name="object 7073" descr=""/>
            <p:cNvSpPr/>
            <p:nvPr/>
          </p:nvSpPr>
          <p:spPr>
            <a:xfrm>
              <a:off x="972249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4" name="object 7074" descr=""/>
            <p:cNvSpPr/>
            <p:nvPr/>
          </p:nvSpPr>
          <p:spPr>
            <a:xfrm>
              <a:off x="9724850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5" name="object 7075" descr=""/>
            <p:cNvSpPr/>
            <p:nvPr/>
          </p:nvSpPr>
          <p:spPr>
            <a:xfrm>
              <a:off x="972249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6" name="object 7076" descr=""/>
            <p:cNvSpPr/>
            <p:nvPr/>
          </p:nvSpPr>
          <p:spPr>
            <a:xfrm>
              <a:off x="9840708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7" name="object 7077" descr=""/>
            <p:cNvSpPr/>
            <p:nvPr/>
          </p:nvSpPr>
          <p:spPr>
            <a:xfrm>
              <a:off x="9828708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8" name="object 7078" descr=""/>
            <p:cNvSpPr/>
            <p:nvPr/>
          </p:nvSpPr>
          <p:spPr>
            <a:xfrm>
              <a:off x="9831052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9" name="object 7079" descr=""/>
            <p:cNvSpPr/>
            <p:nvPr/>
          </p:nvSpPr>
          <p:spPr>
            <a:xfrm>
              <a:off x="9828708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0" name="object 7080" descr=""/>
            <p:cNvSpPr/>
            <p:nvPr/>
          </p:nvSpPr>
          <p:spPr>
            <a:xfrm>
              <a:off x="9946909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1" name="object 7081" descr=""/>
            <p:cNvSpPr/>
            <p:nvPr/>
          </p:nvSpPr>
          <p:spPr>
            <a:xfrm>
              <a:off x="9934905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2" name="object 7082" descr=""/>
            <p:cNvSpPr/>
            <p:nvPr/>
          </p:nvSpPr>
          <p:spPr>
            <a:xfrm>
              <a:off x="9937254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3" name="object 7083" descr=""/>
            <p:cNvSpPr/>
            <p:nvPr/>
          </p:nvSpPr>
          <p:spPr>
            <a:xfrm>
              <a:off x="9934905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4" name="object 7084" descr=""/>
            <p:cNvSpPr/>
            <p:nvPr/>
          </p:nvSpPr>
          <p:spPr>
            <a:xfrm>
              <a:off x="10053111" y="6416729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5" name="object 7085" descr=""/>
            <p:cNvSpPr/>
            <p:nvPr/>
          </p:nvSpPr>
          <p:spPr>
            <a:xfrm>
              <a:off x="10041102" y="6414389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49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49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49"/>
                  </a:lnTo>
                  <a:close/>
                </a:path>
                <a:path w="111125" h="5079">
                  <a:moveTo>
                    <a:pt x="110883" y="2349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49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4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6" name="object 7086" descr=""/>
            <p:cNvSpPr/>
            <p:nvPr/>
          </p:nvSpPr>
          <p:spPr>
            <a:xfrm>
              <a:off x="10043457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7" name="object 7087" descr=""/>
            <p:cNvSpPr/>
            <p:nvPr/>
          </p:nvSpPr>
          <p:spPr>
            <a:xfrm>
              <a:off x="10041102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8" name="object 7088" descr=""/>
            <p:cNvSpPr/>
            <p:nvPr/>
          </p:nvSpPr>
          <p:spPr>
            <a:xfrm>
              <a:off x="10149658" y="642155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9" name="object 7089" descr=""/>
            <p:cNvSpPr/>
            <p:nvPr/>
          </p:nvSpPr>
          <p:spPr>
            <a:xfrm>
              <a:off x="10147313" y="6414401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0" name="object 7090" descr=""/>
            <p:cNvSpPr/>
            <p:nvPr/>
          </p:nvSpPr>
          <p:spPr>
            <a:xfrm>
              <a:off x="6446512" y="652293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1" name="object 7091" descr=""/>
            <p:cNvSpPr/>
            <p:nvPr/>
          </p:nvSpPr>
          <p:spPr>
            <a:xfrm>
              <a:off x="6434937" y="6520598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2" name="object 7092" descr=""/>
            <p:cNvSpPr/>
            <p:nvPr/>
          </p:nvSpPr>
          <p:spPr>
            <a:xfrm>
              <a:off x="6548456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3" name="object 7093" descr=""/>
            <p:cNvSpPr/>
            <p:nvPr/>
          </p:nvSpPr>
          <p:spPr>
            <a:xfrm>
              <a:off x="6536449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4" name="object 7094" descr=""/>
            <p:cNvSpPr/>
            <p:nvPr/>
          </p:nvSpPr>
          <p:spPr>
            <a:xfrm>
              <a:off x="6538802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5" name="object 7095" descr=""/>
            <p:cNvSpPr/>
            <p:nvPr/>
          </p:nvSpPr>
          <p:spPr>
            <a:xfrm>
              <a:off x="6536449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6" name="object 7096" descr=""/>
            <p:cNvSpPr/>
            <p:nvPr/>
          </p:nvSpPr>
          <p:spPr>
            <a:xfrm>
              <a:off x="6654657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7" name="object 7097" descr=""/>
            <p:cNvSpPr/>
            <p:nvPr/>
          </p:nvSpPr>
          <p:spPr>
            <a:xfrm>
              <a:off x="6642659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8" name="object 7098" descr=""/>
            <p:cNvSpPr/>
            <p:nvPr/>
          </p:nvSpPr>
          <p:spPr>
            <a:xfrm>
              <a:off x="6645003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9" name="object 7099" descr=""/>
            <p:cNvSpPr/>
            <p:nvPr/>
          </p:nvSpPr>
          <p:spPr>
            <a:xfrm>
              <a:off x="6642659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0" name="object 7100" descr=""/>
            <p:cNvSpPr/>
            <p:nvPr/>
          </p:nvSpPr>
          <p:spPr>
            <a:xfrm>
              <a:off x="6760859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1" name="object 7101" descr=""/>
            <p:cNvSpPr/>
            <p:nvPr/>
          </p:nvSpPr>
          <p:spPr>
            <a:xfrm>
              <a:off x="6748856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2" name="object 7102" descr=""/>
            <p:cNvSpPr/>
            <p:nvPr/>
          </p:nvSpPr>
          <p:spPr>
            <a:xfrm>
              <a:off x="6751204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3" name="object 7103" descr=""/>
            <p:cNvSpPr/>
            <p:nvPr/>
          </p:nvSpPr>
          <p:spPr>
            <a:xfrm>
              <a:off x="6748856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4" name="object 7104" descr=""/>
            <p:cNvSpPr/>
            <p:nvPr/>
          </p:nvSpPr>
          <p:spPr>
            <a:xfrm>
              <a:off x="6867061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5" name="object 7105" descr=""/>
            <p:cNvSpPr/>
            <p:nvPr/>
          </p:nvSpPr>
          <p:spPr>
            <a:xfrm>
              <a:off x="6855054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6" name="object 7106" descr=""/>
            <p:cNvSpPr/>
            <p:nvPr/>
          </p:nvSpPr>
          <p:spPr>
            <a:xfrm>
              <a:off x="6857405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7" name="object 7107" descr=""/>
            <p:cNvSpPr/>
            <p:nvPr/>
          </p:nvSpPr>
          <p:spPr>
            <a:xfrm>
              <a:off x="6855054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8" name="object 7108" descr=""/>
            <p:cNvSpPr/>
            <p:nvPr/>
          </p:nvSpPr>
          <p:spPr>
            <a:xfrm>
              <a:off x="6973262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9" name="object 7109" descr=""/>
            <p:cNvSpPr/>
            <p:nvPr/>
          </p:nvSpPr>
          <p:spPr>
            <a:xfrm>
              <a:off x="6961264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0" name="object 7110" descr=""/>
            <p:cNvSpPr/>
            <p:nvPr/>
          </p:nvSpPr>
          <p:spPr>
            <a:xfrm>
              <a:off x="6963608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1" name="object 7111" descr=""/>
            <p:cNvSpPr/>
            <p:nvPr/>
          </p:nvSpPr>
          <p:spPr>
            <a:xfrm>
              <a:off x="6961264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2" name="object 7112" descr=""/>
            <p:cNvSpPr/>
            <p:nvPr/>
          </p:nvSpPr>
          <p:spPr>
            <a:xfrm>
              <a:off x="7079465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3" name="object 7113" descr=""/>
            <p:cNvSpPr/>
            <p:nvPr/>
          </p:nvSpPr>
          <p:spPr>
            <a:xfrm>
              <a:off x="7067461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4" name="object 7114" descr=""/>
            <p:cNvSpPr/>
            <p:nvPr/>
          </p:nvSpPr>
          <p:spPr>
            <a:xfrm>
              <a:off x="7069809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5" name="object 7115" descr=""/>
            <p:cNvSpPr/>
            <p:nvPr/>
          </p:nvSpPr>
          <p:spPr>
            <a:xfrm>
              <a:off x="7067461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6" name="object 7116" descr=""/>
            <p:cNvSpPr/>
            <p:nvPr/>
          </p:nvSpPr>
          <p:spPr>
            <a:xfrm>
              <a:off x="7185666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7" name="object 7117" descr=""/>
            <p:cNvSpPr/>
            <p:nvPr/>
          </p:nvSpPr>
          <p:spPr>
            <a:xfrm>
              <a:off x="717365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8" name="object 7118" descr=""/>
            <p:cNvSpPr/>
            <p:nvPr/>
          </p:nvSpPr>
          <p:spPr>
            <a:xfrm>
              <a:off x="7176011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9" name="object 7119" descr=""/>
            <p:cNvSpPr/>
            <p:nvPr/>
          </p:nvSpPr>
          <p:spPr>
            <a:xfrm>
              <a:off x="717365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0" name="object 7120" descr=""/>
            <p:cNvSpPr/>
            <p:nvPr/>
          </p:nvSpPr>
          <p:spPr>
            <a:xfrm>
              <a:off x="7291867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1" name="object 7121" descr=""/>
            <p:cNvSpPr/>
            <p:nvPr/>
          </p:nvSpPr>
          <p:spPr>
            <a:xfrm>
              <a:off x="7279869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2" name="object 7122" descr=""/>
            <p:cNvSpPr/>
            <p:nvPr/>
          </p:nvSpPr>
          <p:spPr>
            <a:xfrm>
              <a:off x="7282213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3" name="object 7123" descr=""/>
            <p:cNvSpPr/>
            <p:nvPr/>
          </p:nvSpPr>
          <p:spPr>
            <a:xfrm>
              <a:off x="7279869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4" name="object 7124" descr=""/>
            <p:cNvSpPr/>
            <p:nvPr/>
          </p:nvSpPr>
          <p:spPr>
            <a:xfrm>
              <a:off x="7398068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5" name="object 7125" descr=""/>
            <p:cNvSpPr/>
            <p:nvPr/>
          </p:nvSpPr>
          <p:spPr>
            <a:xfrm>
              <a:off x="7386066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6" name="object 7126" descr=""/>
            <p:cNvSpPr/>
            <p:nvPr/>
          </p:nvSpPr>
          <p:spPr>
            <a:xfrm>
              <a:off x="7388415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7" name="object 7127" descr=""/>
            <p:cNvSpPr/>
            <p:nvPr/>
          </p:nvSpPr>
          <p:spPr>
            <a:xfrm>
              <a:off x="7386066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8" name="object 7128" descr=""/>
            <p:cNvSpPr/>
            <p:nvPr/>
          </p:nvSpPr>
          <p:spPr>
            <a:xfrm>
              <a:off x="7504271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9" name="object 7129" descr=""/>
            <p:cNvSpPr/>
            <p:nvPr/>
          </p:nvSpPr>
          <p:spPr>
            <a:xfrm>
              <a:off x="749226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0" name="object 7130" descr=""/>
            <p:cNvSpPr/>
            <p:nvPr/>
          </p:nvSpPr>
          <p:spPr>
            <a:xfrm>
              <a:off x="7494616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1" name="object 7131" descr=""/>
            <p:cNvSpPr/>
            <p:nvPr/>
          </p:nvSpPr>
          <p:spPr>
            <a:xfrm>
              <a:off x="749226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2" name="object 7132" descr=""/>
            <p:cNvSpPr/>
            <p:nvPr/>
          </p:nvSpPr>
          <p:spPr>
            <a:xfrm>
              <a:off x="7610472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3" name="object 7133" descr=""/>
            <p:cNvSpPr/>
            <p:nvPr/>
          </p:nvSpPr>
          <p:spPr>
            <a:xfrm>
              <a:off x="759847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4" name="object 7134" descr=""/>
            <p:cNvSpPr/>
            <p:nvPr/>
          </p:nvSpPr>
          <p:spPr>
            <a:xfrm>
              <a:off x="7600818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5" name="object 7135" descr=""/>
            <p:cNvSpPr/>
            <p:nvPr/>
          </p:nvSpPr>
          <p:spPr>
            <a:xfrm>
              <a:off x="759847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6" name="object 7136" descr=""/>
            <p:cNvSpPr/>
            <p:nvPr/>
          </p:nvSpPr>
          <p:spPr>
            <a:xfrm>
              <a:off x="7716675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7" name="object 7137" descr=""/>
            <p:cNvSpPr/>
            <p:nvPr/>
          </p:nvSpPr>
          <p:spPr>
            <a:xfrm>
              <a:off x="7704671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8" name="object 7138" descr=""/>
            <p:cNvSpPr/>
            <p:nvPr/>
          </p:nvSpPr>
          <p:spPr>
            <a:xfrm>
              <a:off x="7707019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9" name="object 7139" descr=""/>
            <p:cNvSpPr/>
            <p:nvPr/>
          </p:nvSpPr>
          <p:spPr>
            <a:xfrm>
              <a:off x="7704671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0" name="object 7140" descr=""/>
            <p:cNvSpPr/>
            <p:nvPr/>
          </p:nvSpPr>
          <p:spPr>
            <a:xfrm>
              <a:off x="7822876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1" name="object 7141" descr=""/>
            <p:cNvSpPr/>
            <p:nvPr/>
          </p:nvSpPr>
          <p:spPr>
            <a:xfrm>
              <a:off x="781086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2" name="object 7142" descr=""/>
            <p:cNvSpPr/>
            <p:nvPr/>
          </p:nvSpPr>
          <p:spPr>
            <a:xfrm>
              <a:off x="7813221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3" name="object 7143" descr=""/>
            <p:cNvSpPr/>
            <p:nvPr/>
          </p:nvSpPr>
          <p:spPr>
            <a:xfrm>
              <a:off x="781086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4" name="object 7144" descr=""/>
            <p:cNvSpPr/>
            <p:nvPr/>
          </p:nvSpPr>
          <p:spPr>
            <a:xfrm>
              <a:off x="7929078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5" name="object 7145" descr=""/>
            <p:cNvSpPr/>
            <p:nvPr/>
          </p:nvSpPr>
          <p:spPr>
            <a:xfrm>
              <a:off x="791707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6" name="object 7146" descr=""/>
            <p:cNvSpPr/>
            <p:nvPr/>
          </p:nvSpPr>
          <p:spPr>
            <a:xfrm>
              <a:off x="7919422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7" name="object 7147" descr=""/>
            <p:cNvSpPr/>
            <p:nvPr/>
          </p:nvSpPr>
          <p:spPr>
            <a:xfrm>
              <a:off x="791707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8" name="object 7148" descr=""/>
            <p:cNvSpPr/>
            <p:nvPr/>
          </p:nvSpPr>
          <p:spPr>
            <a:xfrm>
              <a:off x="8035279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9" name="object 7149" descr=""/>
            <p:cNvSpPr/>
            <p:nvPr/>
          </p:nvSpPr>
          <p:spPr>
            <a:xfrm>
              <a:off x="8023276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0" name="object 7150" descr=""/>
            <p:cNvSpPr/>
            <p:nvPr/>
          </p:nvSpPr>
          <p:spPr>
            <a:xfrm>
              <a:off x="8025625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1" name="object 7151" descr=""/>
            <p:cNvSpPr/>
            <p:nvPr/>
          </p:nvSpPr>
          <p:spPr>
            <a:xfrm>
              <a:off x="8023276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2" name="object 7152" descr=""/>
            <p:cNvSpPr/>
            <p:nvPr/>
          </p:nvSpPr>
          <p:spPr>
            <a:xfrm>
              <a:off x="8141481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3" name="object 7153" descr=""/>
            <p:cNvSpPr/>
            <p:nvPr/>
          </p:nvSpPr>
          <p:spPr>
            <a:xfrm>
              <a:off x="812947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4" name="object 7154" descr=""/>
            <p:cNvSpPr/>
            <p:nvPr/>
          </p:nvSpPr>
          <p:spPr>
            <a:xfrm>
              <a:off x="8131826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5" name="object 7155" descr=""/>
            <p:cNvSpPr/>
            <p:nvPr/>
          </p:nvSpPr>
          <p:spPr>
            <a:xfrm>
              <a:off x="812947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6" name="object 7156" descr=""/>
            <p:cNvSpPr/>
            <p:nvPr/>
          </p:nvSpPr>
          <p:spPr>
            <a:xfrm>
              <a:off x="8247682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7" name="object 7157" descr=""/>
            <p:cNvSpPr/>
            <p:nvPr/>
          </p:nvSpPr>
          <p:spPr>
            <a:xfrm>
              <a:off x="823568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8" name="object 7158" descr=""/>
            <p:cNvSpPr/>
            <p:nvPr/>
          </p:nvSpPr>
          <p:spPr>
            <a:xfrm>
              <a:off x="8238027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9" name="object 7159" descr=""/>
            <p:cNvSpPr/>
            <p:nvPr/>
          </p:nvSpPr>
          <p:spPr>
            <a:xfrm>
              <a:off x="823568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0" name="object 7160" descr=""/>
            <p:cNvSpPr/>
            <p:nvPr/>
          </p:nvSpPr>
          <p:spPr>
            <a:xfrm>
              <a:off x="8353884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1" name="object 7161" descr=""/>
            <p:cNvSpPr/>
            <p:nvPr/>
          </p:nvSpPr>
          <p:spPr>
            <a:xfrm>
              <a:off x="8341881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2" name="object 7162" descr=""/>
            <p:cNvSpPr/>
            <p:nvPr/>
          </p:nvSpPr>
          <p:spPr>
            <a:xfrm>
              <a:off x="8344230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3" name="object 7163" descr=""/>
            <p:cNvSpPr/>
            <p:nvPr/>
          </p:nvSpPr>
          <p:spPr>
            <a:xfrm>
              <a:off x="8341881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4" name="object 7164" descr=""/>
            <p:cNvSpPr/>
            <p:nvPr/>
          </p:nvSpPr>
          <p:spPr>
            <a:xfrm>
              <a:off x="8460086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5" name="object 7165" descr=""/>
            <p:cNvSpPr/>
            <p:nvPr/>
          </p:nvSpPr>
          <p:spPr>
            <a:xfrm>
              <a:off x="844807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6" name="object 7166" descr=""/>
            <p:cNvSpPr/>
            <p:nvPr/>
          </p:nvSpPr>
          <p:spPr>
            <a:xfrm>
              <a:off x="8450431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7" name="object 7167" descr=""/>
            <p:cNvSpPr/>
            <p:nvPr/>
          </p:nvSpPr>
          <p:spPr>
            <a:xfrm>
              <a:off x="844807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8" name="object 7168" descr=""/>
            <p:cNvSpPr/>
            <p:nvPr/>
          </p:nvSpPr>
          <p:spPr>
            <a:xfrm>
              <a:off x="8566288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9" name="object 7169" descr=""/>
            <p:cNvSpPr/>
            <p:nvPr/>
          </p:nvSpPr>
          <p:spPr>
            <a:xfrm>
              <a:off x="855428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0" name="object 7170" descr=""/>
            <p:cNvSpPr/>
            <p:nvPr/>
          </p:nvSpPr>
          <p:spPr>
            <a:xfrm>
              <a:off x="8556632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1" name="object 7171" descr=""/>
            <p:cNvSpPr/>
            <p:nvPr/>
          </p:nvSpPr>
          <p:spPr>
            <a:xfrm>
              <a:off x="855428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2" name="object 7172" descr=""/>
            <p:cNvSpPr/>
            <p:nvPr/>
          </p:nvSpPr>
          <p:spPr>
            <a:xfrm>
              <a:off x="8672489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3" name="object 7173" descr=""/>
            <p:cNvSpPr/>
            <p:nvPr/>
          </p:nvSpPr>
          <p:spPr>
            <a:xfrm>
              <a:off x="8660486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4" name="object 7174" descr=""/>
            <p:cNvSpPr/>
            <p:nvPr/>
          </p:nvSpPr>
          <p:spPr>
            <a:xfrm>
              <a:off x="8662835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5" name="object 7175" descr=""/>
            <p:cNvSpPr/>
            <p:nvPr/>
          </p:nvSpPr>
          <p:spPr>
            <a:xfrm>
              <a:off x="8660486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6" name="object 7176" descr=""/>
            <p:cNvSpPr/>
            <p:nvPr/>
          </p:nvSpPr>
          <p:spPr>
            <a:xfrm>
              <a:off x="8778690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7" name="object 7177" descr=""/>
            <p:cNvSpPr/>
            <p:nvPr/>
          </p:nvSpPr>
          <p:spPr>
            <a:xfrm>
              <a:off x="876668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8" name="object 7178" descr=""/>
            <p:cNvSpPr/>
            <p:nvPr/>
          </p:nvSpPr>
          <p:spPr>
            <a:xfrm>
              <a:off x="8769036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9" name="object 7179" descr=""/>
            <p:cNvSpPr/>
            <p:nvPr/>
          </p:nvSpPr>
          <p:spPr>
            <a:xfrm>
              <a:off x="876668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0" name="object 7180" descr=""/>
            <p:cNvSpPr/>
            <p:nvPr/>
          </p:nvSpPr>
          <p:spPr>
            <a:xfrm>
              <a:off x="8884892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1" name="object 7181" descr=""/>
            <p:cNvSpPr/>
            <p:nvPr/>
          </p:nvSpPr>
          <p:spPr>
            <a:xfrm>
              <a:off x="887289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2" name="object 7182" descr=""/>
            <p:cNvSpPr/>
            <p:nvPr/>
          </p:nvSpPr>
          <p:spPr>
            <a:xfrm>
              <a:off x="8875237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3" name="object 7183" descr=""/>
            <p:cNvSpPr/>
            <p:nvPr/>
          </p:nvSpPr>
          <p:spPr>
            <a:xfrm>
              <a:off x="887289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4" name="object 7184" descr=""/>
            <p:cNvSpPr/>
            <p:nvPr/>
          </p:nvSpPr>
          <p:spPr>
            <a:xfrm>
              <a:off x="8991094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5" name="object 7185" descr=""/>
            <p:cNvSpPr/>
            <p:nvPr/>
          </p:nvSpPr>
          <p:spPr>
            <a:xfrm>
              <a:off x="8979091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6" name="object 7186" descr=""/>
            <p:cNvSpPr/>
            <p:nvPr/>
          </p:nvSpPr>
          <p:spPr>
            <a:xfrm>
              <a:off x="8981440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7" name="object 7187" descr=""/>
            <p:cNvSpPr/>
            <p:nvPr/>
          </p:nvSpPr>
          <p:spPr>
            <a:xfrm>
              <a:off x="8979091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8" name="object 7188" descr=""/>
            <p:cNvSpPr/>
            <p:nvPr/>
          </p:nvSpPr>
          <p:spPr>
            <a:xfrm>
              <a:off x="9097295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9" name="object 7189" descr=""/>
            <p:cNvSpPr/>
            <p:nvPr/>
          </p:nvSpPr>
          <p:spPr>
            <a:xfrm>
              <a:off x="908528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0" name="object 7190" descr=""/>
            <p:cNvSpPr/>
            <p:nvPr/>
          </p:nvSpPr>
          <p:spPr>
            <a:xfrm>
              <a:off x="9087641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1" name="object 7191" descr=""/>
            <p:cNvSpPr/>
            <p:nvPr/>
          </p:nvSpPr>
          <p:spPr>
            <a:xfrm>
              <a:off x="908528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2" name="object 7192" descr=""/>
            <p:cNvSpPr/>
            <p:nvPr/>
          </p:nvSpPr>
          <p:spPr>
            <a:xfrm>
              <a:off x="9203498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3" name="object 7193" descr=""/>
            <p:cNvSpPr/>
            <p:nvPr/>
          </p:nvSpPr>
          <p:spPr>
            <a:xfrm>
              <a:off x="919149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4" name="object 7194" descr=""/>
            <p:cNvSpPr/>
            <p:nvPr/>
          </p:nvSpPr>
          <p:spPr>
            <a:xfrm>
              <a:off x="9193843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5" name="object 7195" descr=""/>
            <p:cNvSpPr/>
            <p:nvPr/>
          </p:nvSpPr>
          <p:spPr>
            <a:xfrm>
              <a:off x="919149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6" name="object 7196" descr=""/>
            <p:cNvSpPr/>
            <p:nvPr/>
          </p:nvSpPr>
          <p:spPr>
            <a:xfrm>
              <a:off x="9309699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7" name="object 7197" descr=""/>
            <p:cNvSpPr/>
            <p:nvPr/>
          </p:nvSpPr>
          <p:spPr>
            <a:xfrm>
              <a:off x="9297695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8" name="object 7198" descr=""/>
            <p:cNvSpPr/>
            <p:nvPr/>
          </p:nvSpPr>
          <p:spPr>
            <a:xfrm>
              <a:off x="9300044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9" name="object 7199" descr=""/>
            <p:cNvSpPr/>
            <p:nvPr/>
          </p:nvSpPr>
          <p:spPr>
            <a:xfrm>
              <a:off x="9297695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0" name="object 7200" descr=""/>
            <p:cNvSpPr/>
            <p:nvPr/>
          </p:nvSpPr>
          <p:spPr>
            <a:xfrm>
              <a:off x="9415900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1" name="object 7201" descr=""/>
            <p:cNvSpPr/>
            <p:nvPr/>
          </p:nvSpPr>
          <p:spPr>
            <a:xfrm>
              <a:off x="940389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2" name="object 7202" descr=""/>
            <p:cNvSpPr/>
            <p:nvPr/>
          </p:nvSpPr>
          <p:spPr>
            <a:xfrm>
              <a:off x="9406246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3" name="object 7203" descr=""/>
            <p:cNvSpPr/>
            <p:nvPr/>
          </p:nvSpPr>
          <p:spPr>
            <a:xfrm>
              <a:off x="940389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4" name="object 7204" descr=""/>
            <p:cNvSpPr/>
            <p:nvPr/>
          </p:nvSpPr>
          <p:spPr>
            <a:xfrm>
              <a:off x="9522103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5" name="object 7205" descr=""/>
            <p:cNvSpPr/>
            <p:nvPr/>
          </p:nvSpPr>
          <p:spPr>
            <a:xfrm>
              <a:off x="9510103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6" name="object 7206" descr=""/>
            <p:cNvSpPr/>
            <p:nvPr/>
          </p:nvSpPr>
          <p:spPr>
            <a:xfrm>
              <a:off x="9512448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7" name="object 7207" descr=""/>
            <p:cNvSpPr/>
            <p:nvPr/>
          </p:nvSpPr>
          <p:spPr>
            <a:xfrm>
              <a:off x="951010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8" name="object 7208" descr=""/>
            <p:cNvSpPr/>
            <p:nvPr/>
          </p:nvSpPr>
          <p:spPr>
            <a:xfrm>
              <a:off x="9628304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9" name="object 7209" descr=""/>
            <p:cNvSpPr/>
            <p:nvPr/>
          </p:nvSpPr>
          <p:spPr>
            <a:xfrm>
              <a:off x="9616300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0" name="object 7210" descr=""/>
            <p:cNvSpPr/>
            <p:nvPr/>
          </p:nvSpPr>
          <p:spPr>
            <a:xfrm>
              <a:off x="9618649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1" name="object 7211" descr=""/>
            <p:cNvSpPr/>
            <p:nvPr/>
          </p:nvSpPr>
          <p:spPr>
            <a:xfrm>
              <a:off x="9616300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2" name="object 7212" descr=""/>
            <p:cNvSpPr/>
            <p:nvPr/>
          </p:nvSpPr>
          <p:spPr>
            <a:xfrm>
              <a:off x="9734506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3" name="object 7213" descr=""/>
            <p:cNvSpPr/>
            <p:nvPr/>
          </p:nvSpPr>
          <p:spPr>
            <a:xfrm>
              <a:off x="972249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4" name="object 7214" descr=""/>
            <p:cNvSpPr/>
            <p:nvPr/>
          </p:nvSpPr>
          <p:spPr>
            <a:xfrm>
              <a:off x="9724850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5" name="object 7215" descr=""/>
            <p:cNvSpPr/>
            <p:nvPr/>
          </p:nvSpPr>
          <p:spPr>
            <a:xfrm>
              <a:off x="972249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6" name="object 7216" descr=""/>
            <p:cNvSpPr/>
            <p:nvPr/>
          </p:nvSpPr>
          <p:spPr>
            <a:xfrm>
              <a:off x="9840708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7" name="object 7217" descr=""/>
            <p:cNvSpPr/>
            <p:nvPr/>
          </p:nvSpPr>
          <p:spPr>
            <a:xfrm>
              <a:off x="9828708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8" name="object 7218" descr=""/>
            <p:cNvSpPr/>
            <p:nvPr/>
          </p:nvSpPr>
          <p:spPr>
            <a:xfrm>
              <a:off x="9831052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9" name="object 7219" descr=""/>
            <p:cNvSpPr/>
            <p:nvPr/>
          </p:nvSpPr>
          <p:spPr>
            <a:xfrm>
              <a:off x="9828708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0" name="object 7220" descr=""/>
            <p:cNvSpPr/>
            <p:nvPr/>
          </p:nvSpPr>
          <p:spPr>
            <a:xfrm>
              <a:off x="9946909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1" name="object 7221" descr=""/>
            <p:cNvSpPr/>
            <p:nvPr/>
          </p:nvSpPr>
          <p:spPr>
            <a:xfrm>
              <a:off x="9934905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2" name="object 7222" descr=""/>
            <p:cNvSpPr/>
            <p:nvPr/>
          </p:nvSpPr>
          <p:spPr>
            <a:xfrm>
              <a:off x="9937254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3" name="object 7223" descr=""/>
            <p:cNvSpPr/>
            <p:nvPr/>
          </p:nvSpPr>
          <p:spPr>
            <a:xfrm>
              <a:off x="9934905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4" name="object 7224" descr=""/>
            <p:cNvSpPr/>
            <p:nvPr/>
          </p:nvSpPr>
          <p:spPr>
            <a:xfrm>
              <a:off x="10053111" y="6522932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5" name="object 7225" descr=""/>
            <p:cNvSpPr/>
            <p:nvPr/>
          </p:nvSpPr>
          <p:spPr>
            <a:xfrm>
              <a:off x="10041102" y="6520598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6" name="object 7226" descr=""/>
            <p:cNvSpPr/>
            <p:nvPr/>
          </p:nvSpPr>
          <p:spPr>
            <a:xfrm>
              <a:off x="10043457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7" name="object 7227" descr=""/>
            <p:cNvSpPr/>
            <p:nvPr/>
          </p:nvSpPr>
          <p:spPr>
            <a:xfrm>
              <a:off x="10041102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49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49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8" name="object 7228" descr=""/>
            <p:cNvSpPr/>
            <p:nvPr/>
          </p:nvSpPr>
          <p:spPr>
            <a:xfrm>
              <a:off x="10149658" y="6527759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719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9" name="object 7229" descr=""/>
            <p:cNvSpPr/>
            <p:nvPr/>
          </p:nvSpPr>
          <p:spPr>
            <a:xfrm>
              <a:off x="10147313" y="6520598"/>
              <a:ext cx="5080" cy="111125"/>
            </a:xfrm>
            <a:custGeom>
              <a:avLst/>
              <a:gdLst/>
              <a:ahLst/>
              <a:cxnLst/>
              <a:rect l="l" t="t" r="r" b="b"/>
              <a:pathLst>
                <a:path w="5079" h="111125">
                  <a:moveTo>
                    <a:pt x="4686" y="108534"/>
                  </a:moveTo>
                  <a:lnTo>
                    <a:pt x="4000" y="106883"/>
                  </a:lnTo>
                  <a:lnTo>
                    <a:pt x="2336" y="106197"/>
                  </a:lnTo>
                  <a:lnTo>
                    <a:pt x="685" y="106883"/>
                  </a:lnTo>
                  <a:lnTo>
                    <a:pt x="0" y="108534"/>
                  </a:lnTo>
                  <a:lnTo>
                    <a:pt x="685" y="110197"/>
                  </a:lnTo>
                  <a:lnTo>
                    <a:pt x="2336" y="110883"/>
                  </a:lnTo>
                  <a:lnTo>
                    <a:pt x="4000" y="110197"/>
                  </a:lnTo>
                  <a:lnTo>
                    <a:pt x="4686" y="108534"/>
                  </a:lnTo>
                  <a:close/>
                </a:path>
                <a:path w="5079" h="111125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0" name="object 7230" descr=""/>
            <p:cNvSpPr/>
            <p:nvPr/>
          </p:nvSpPr>
          <p:spPr>
            <a:xfrm>
              <a:off x="6446512" y="662913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 h="0">
                  <a:moveTo>
                    <a:pt x="0" y="0"/>
                  </a:moveTo>
                  <a:lnTo>
                    <a:pt x="8768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1" name="object 7231" descr=""/>
            <p:cNvSpPr/>
            <p:nvPr/>
          </p:nvSpPr>
          <p:spPr>
            <a:xfrm>
              <a:off x="6434937" y="6626796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06679" h="5079">
                  <a:moveTo>
                    <a:pt x="106210" y="2336"/>
                  </a:moveTo>
                  <a:lnTo>
                    <a:pt x="105524" y="685"/>
                  </a:lnTo>
                  <a:lnTo>
                    <a:pt x="103860" y="0"/>
                  </a:lnTo>
                  <a:lnTo>
                    <a:pt x="102209" y="685"/>
                  </a:lnTo>
                  <a:lnTo>
                    <a:pt x="101523" y="2336"/>
                  </a:lnTo>
                  <a:lnTo>
                    <a:pt x="102209" y="4000"/>
                  </a:lnTo>
                  <a:lnTo>
                    <a:pt x="103860" y="4686"/>
                  </a:lnTo>
                  <a:lnTo>
                    <a:pt x="105524" y="4000"/>
                  </a:lnTo>
                  <a:lnTo>
                    <a:pt x="106210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2" name="object 7232" descr=""/>
            <p:cNvSpPr/>
            <p:nvPr/>
          </p:nvSpPr>
          <p:spPr>
            <a:xfrm>
              <a:off x="6548456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3" name="object 7233" descr=""/>
            <p:cNvSpPr/>
            <p:nvPr/>
          </p:nvSpPr>
          <p:spPr>
            <a:xfrm>
              <a:off x="6536449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4" name="object 7234" descr=""/>
            <p:cNvSpPr/>
            <p:nvPr/>
          </p:nvSpPr>
          <p:spPr>
            <a:xfrm>
              <a:off x="6538802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5" name="object 7235" descr=""/>
            <p:cNvSpPr/>
            <p:nvPr/>
          </p:nvSpPr>
          <p:spPr>
            <a:xfrm>
              <a:off x="6536449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6" name="object 7236" descr=""/>
            <p:cNvSpPr/>
            <p:nvPr/>
          </p:nvSpPr>
          <p:spPr>
            <a:xfrm>
              <a:off x="6654657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7" name="object 7237" descr=""/>
            <p:cNvSpPr/>
            <p:nvPr/>
          </p:nvSpPr>
          <p:spPr>
            <a:xfrm>
              <a:off x="6642659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8" name="object 7238" descr=""/>
            <p:cNvSpPr/>
            <p:nvPr/>
          </p:nvSpPr>
          <p:spPr>
            <a:xfrm>
              <a:off x="6645003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9" name="object 7239" descr=""/>
            <p:cNvSpPr/>
            <p:nvPr/>
          </p:nvSpPr>
          <p:spPr>
            <a:xfrm>
              <a:off x="6642659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0" name="object 7240" descr=""/>
            <p:cNvSpPr/>
            <p:nvPr/>
          </p:nvSpPr>
          <p:spPr>
            <a:xfrm>
              <a:off x="6760859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1" name="object 7241" descr=""/>
            <p:cNvSpPr/>
            <p:nvPr/>
          </p:nvSpPr>
          <p:spPr>
            <a:xfrm>
              <a:off x="6748856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2" name="object 7242" descr=""/>
            <p:cNvSpPr/>
            <p:nvPr/>
          </p:nvSpPr>
          <p:spPr>
            <a:xfrm>
              <a:off x="6751204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3" name="object 7243" descr=""/>
            <p:cNvSpPr/>
            <p:nvPr/>
          </p:nvSpPr>
          <p:spPr>
            <a:xfrm>
              <a:off x="6748856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4" name="object 7244" descr=""/>
            <p:cNvSpPr/>
            <p:nvPr/>
          </p:nvSpPr>
          <p:spPr>
            <a:xfrm>
              <a:off x="6867061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5" name="object 7245" descr=""/>
            <p:cNvSpPr/>
            <p:nvPr/>
          </p:nvSpPr>
          <p:spPr>
            <a:xfrm>
              <a:off x="6855054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6" name="object 7246" descr=""/>
            <p:cNvSpPr/>
            <p:nvPr/>
          </p:nvSpPr>
          <p:spPr>
            <a:xfrm>
              <a:off x="6857405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7" name="object 7247" descr=""/>
            <p:cNvSpPr/>
            <p:nvPr/>
          </p:nvSpPr>
          <p:spPr>
            <a:xfrm>
              <a:off x="6855054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8" name="object 7248" descr=""/>
            <p:cNvSpPr/>
            <p:nvPr/>
          </p:nvSpPr>
          <p:spPr>
            <a:xfrm>
              <a:off x="6973262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9" name="object 7249" descr=""/>
            <p:cNvSpPr/>
            <p:nvPr/>
          </p:nvSpPr>
          <p:spPr>
            <a:xfrm>
              <a:off x="6961264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0" name="object 7250" descr=""/>
            <p:cNvSpPr/>
            <p:nvPr/>
          </p:nvSpPr>
          <p:spPr>
            <a:xfrm>
              <a:off x="6963608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1" name="object 7251" descr=""/>
            <p:cNvSpPr/>
            <p:nvPr/>
          </p:nvSpPr>
          <p:spPr>
            <a:xfrm>
              <a:off x="6961264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2" name="object 7252" descr=""/>
            <p:cNvSpPr/>
            <p:nvPr/>
          </p:nvSpPr>
          <p:spPr>
            <a:xfrm>
              <a:off x="7079465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3" name="object 7253" descr=""/>
            <p:cNvSpPr/>
            <p:nvPr/>
          </p:nvSpPr>
          <p:spPr>
            <a:xfrm>
              <a:off x="7067461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4" name="object 7254" descr=""/>
            <p:cNvSpPr/>
            <p:nvPr/>
          </p:nvSpPr>
          <p:spPr>
            <a:xfrm>
              <a:off x="7069809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5" name="object 7255" descr=""/>
            <p:cNvSpPr/>
            <p:nvPr/>
          </p:nvSpPr>
          <p:spPr>
            <a:xfrm>
              <a:off x="7067461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6" name="object 7256" descr=""/>
            <p:cNvSpPr/>
            <p:nvPr/>
          </p:nvSpPr>
          <p:spPr>
            <a:xfrm>
              <a:off x="7185666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7" name="object 7257" descr=""/>
            <p:cNvSpPr/>
            <p:nvPr/>
          </p:nvSpPr>
          <p:spPr>
            <a:xfrm>
              <a:off x="717365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8" name="object 7258" descr=""/>
            <p:cNvSpPr/>
            <p:nvPr/>
          </p:nvSpPr>
          <p:spPr>
            <a:xfrm>
              <a:off x="7176011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9" name="object 7259" descr=""/>
            <p:cNvSpPr/>
            <p:nvPr/>
          </p:nvSpPr>
          <p:spPr>
            <a:xfrm>
              <a:off x="717365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0" name="object 7260" descr=""/>
            <p:cNvSpPr/>
            <p:nvPr/>
          </p:nvSpPr>
          <p:spPr>
            <a:xfrm>
              <a:off x="7291867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1" name="object 7261" descr=""/>
            <p:cNvSpPr/>
            <p:nvPr/>
          </p:nvSpPr>
          <p:spPr>
            <a:xfrm>
              <a:off x="7279869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2" name="object 7262" descr=""/>
            <p:cNvSpPr/>
            <p:nvPr/>
          </p:nvSpPr>
          <p:spPr>
            <a:xfrm>
              <a:off x="7282213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3" name="object 7263" descr=""/>
            <p:cNvSpPr/>
            <p:nvPr/>
          </p:nvSpPr>
          <p:spPr>
            <a:xfrm>
              <a:off x="7279869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4" name="object 7264" descr=""/>
            <p:cNvSpPr/>
            <p:nvPr/>
          </p:nvSpPr>
          <p:spPr>
            <a:xfrm>
              <a:off x="7398068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5" name="object 7265" descr=""/>
            <p:cNvSpPr/>
            <p:nvPr/>
          </p:nvSpPr>
          <p:spPr>
            <a:xfrm>
              <a:off x="7386066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6" name="object 7266" descr=""/>
            <p:cNvSpPr/>
            <p:nvPr/>
          </p:nvSpPr>
          <p:spPr>
            <a:xfrm>
              <a:off x="7388415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7" name="object 7267" descr=""/>
            <p:cNvSpPr/>
            <p:nvPr/>
          </p:nvSpPr>
          <p:spPr>
            <a:xfrm>
              <a:off x="7386066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8" name="object 7268" descr=""/>
            <p:cNvSpPr/>
            <p:nvPr/>
          </p:nvSpPr>
          <p:spPr>
            <a:xfrm>
              <a:off x="7504271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9" name="object 7269" descr=""/>
            <p:cNvSpPr/>
            <p:nvPr/>
          </p:nvSpPr>
          <p:spPr>
            <a:xfrm>
              <a:off x="749226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0" name="object 7270" descr=""/>
            <p:cNvSpPr/>
            <p:nvPr/>
          </p:nvSpPr>
          <p:spPr>
            <a:xfrm>
              <a:off x="7494616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1" name="object 7271" descr=""/>
            <p:cNvSpPr/>
            <p:nvPr/>
          </p:nvSpPr>
          <p:spPr>
            <a:xfrm>
              <a:off x="749226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2" name="object 7272" descr=""/>
            <p:cNvSpPr/>
            <p:nvPr/>
          </p:nvSpPr>
          <p:spPr>
            <a:xfrm>
              <a:off x="7610472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3" name="object 7273" descr=""/>
            <p:cNvSpPr/>
            <p:nvPr/>
          </p:nvSpPr>
          <p:spPr>
            <a:xfrm>
              <a:off x="759847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4" name="object 7274" descr=""/>
            <p:cNvSpPr/>
            <p:nvPr/>
          </p:nvSpPr>
          <p:spPr>
            <a:xfrm>
              <a:off x="7600818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5" name="object 7275" descr=""/>
            <p:cNvSpPr/>
            <p:nvPr/>
          </p:nvSpPr>
          <p:spPr>
            <a:xfrm>
              <a:off x="759847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6" name="object 7276" descr=""/>
            <p:cNvSpPr/>
            <p:nvPr/>
          </p:nvSpPr>
          <p:spPr>
            <a:xfrm>
              <a:off x="7716675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7" name="object 7277" descr=""/>
            <p:cNvSpPr/>
            <p:nvPr/>
          </p:nvSpPr>
          <p:spPr>
            <a:xfrm>
              <a:off x="7704671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8" name="object 7278" descr=""/>
            <p:cNvSpPr/>
            <p:nvPr/>
          </p:nvSpPr>
          <p:spPr>
            <a:xfrm>
              <a:off x="7707019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9" name="object 7279" descr=""/>
            <p:cNvSpPr/>
            <p:nvPr/>
          </p:nvSpPr>
          <p:spPr>
            <a:xfrm>
              <a:off x="7704671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0" name="object 7280" descr=""/>
            <p:cNvSpPr/>
            <p:nvPr/>
          </p:nvSpPr>
          <p:spPr>
            <a:xfrm>
              <a:off x="7822876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1" name="object 7281" descr=""/>
            <p:cNvSpPr/>
            <p:nvPr/>
          </p:nvSpPr>
          <p:spPr>
            <a:xfrm>
              <a:off x="781086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2" name="object 7282" descr=""/>
            <p:cNvSpPr/>
            <p:nvPr/>
          </p:nvSpPr>
          <p:spPr>
            <a:xfrm>
              <a:off x="7813221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3" name="object 7283" descr=""/>
            <p:cNvSpPr/>
            <p:nvPr/>
          </p:nvSpPr>
          <p:spPr>
            <a:xfrm>
              <a:off x="781086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4" name="object 7284" descr=""/>
            <p:cNvSpPr/>
            <p:nvPr/>
          </p:nvSpPr>
          <p:spPr>
            <a:xfrm>
              <a:off x="7929078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5" name="object 7285" descr=""/>
            <p:cNvSpPr/>
            <p:nvPr/>
          </p:nvSpPr>
          <p:spPr>
            <a:xfrm>
              <a:off x="791707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6" name="object 7286" descr=""/>
            <p:cNvSpPr/>
            <p:nvPr/>
          </p:nvSpPr>
          <p:spPr>
            <a:xfrm>
              <a:off x="7919422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7" name="object 7287" descr=""/>
            <p:cNvSpPr/>
            <p:nvPr/>
          </p:nvSpPr>
          <p:spPr>
            <a:xfrm>
              <a:off x="791707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8" name="object 7288" descr=""/>
            <p:cNvSpPr/>
            <p:nvPr/>
          </p:nvSpPr>
          <p:spPr>
            <a:xfrm>
              <a:off x="8035279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9" name="object 7289" descr=""/>
            <p:cNvSpPr/>
            <p:nvPr/>
          </p:nvSpPr>
          <p:spPr>
            <a:xfrm>
              <a:off x="8023276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0" name="object 7290" descr=""/>
            <p:cNvSpPr/>
            <p:nvPr/>
          </p:nvSpPr>
          <p:spPr>
            <a:xfrm>
              <a:off x="8025625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1" name="object 7291" descr=""/>
            <p:cNvSpPr/>
            <p:nvPr/>
          </p:nvSpPr>
          <p:spPr>
            <a:xfrm>
              <a:off x="8023276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2" name="object 7292" descr=""/>
            <p:cNvSpPr/>
            <p:nvPr/>
          </p:nvSpPr>
          <p:spPr>
            <a:xfrm>
              <a:off x="8141481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3" name="object 7293" descr=""/>
            <p:cNvSpPr/>
            <p:nvPr/>
          </p:nvSpPr>
          <p:spPr>
            <a:xfrm>
              <a:off x="812947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4" name="object 7294" descr=""/>
            <p:cNvSpPr/>
            <p:nvPr/>
          </p:nvSpPr>
          <p:spPr>
            <a:xfrm>
              <a:off x="8131826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5" name="object 7295" descr=""/>
            <p:cNvSpPr/>
            <p:nvPr/>
          </p:nvSpPr>
          <p:spPr>
            <a:xfrm>
              <a:off x="812947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6" name="object 7296" descr=""/>
            <p:cNvSpPr/>
            <p:nvPr/>
          </p:nvSpPr>
          <p:spPr>
            <a:xfrm>
              <a:off x="8247682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7" name="object 7297" descr=""/>
            <p:cNvSpPr/>
            <p:nvPr/>
          </p:nvSpPr>
          <p:spPr>
            <a:xfrm>
              <a:off x="823568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8" name="object 7298" descr=""/>
            <p:cNvSpPr/>
            <p:nvPr/>
          </p:nvSpPr>
          <p:spPr>
            <a:xfrm>
              <a:off x="8238027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9" name="object 7299" descr=""/>
            <p:cNvSpPr/>
            <p:nvPr/>
          </p:nvSpPr>
          <p:spPr>
            <a:xfrm>
              <a:off x="823568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0" name="object 7300" descr=""/>
            <p:cNvSpPr/>
            <p:nvPr/>
          </p:nvSpPr>
          <p:spPr>
            <a:xfrm>
              <a:off x="8353884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1" name="object 7301" descr=""/>
            <p:cNvSpPr/>
            <p:nvPr/>
          </p:nvSpPr>
          <p:spPr>
            <a:xfrm>
              <a:off x="8341881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2" name="object 7302" descr=""/>
            <p:cNvSpPr/>
            <p:nvPr/>
          </p:nvSpPr>
          <p:spPr>
            <a:xfrm>
              <a:off x="8344230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3" name="object 7303" descr=""/>
            <p:cNvSpPr/>
            <p:nvPr/>
          </p:nvSpPr>
          <p:spPr>
            <a:xfrm>
              <a:off x="8341881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4" name="object 7304" descr=""/>
            <p:cNvSpPr/>
            <p:nvPr/>
          </p:nvSpPr>
          <p:spPr>
            <a:xfrm>
              <a:off x="8460086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5" name="object 7305" descr=""/>
            <p:cNvSpPr/>
            <p:nvPr/>
          </p:nvSpPr>
          <p:spPr>
            <a:xfrm>
              <a:off x="844807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6" name="object 7306" descr=""/>
            <p:cNvSpPr/>
            <p:nvPr/>
          </p:nvSpPr>
          <p:spPr>
            <a:xfrm>
              <a:off x="8450431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7" name="object 7307" descr=""/>
            <p:cNvSpPr/>
            <p:nvPr/>
          </p:nvSpPr>
          <p:spPr>
            <a:xfrm>
              <a:off x="844807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8" name="object 7308" descr=""/>
            <p:cNvSpPr/>
            <p:nvPr/>
          </p:nvSpPr>
          <p:spPr>
            <a:xfrm>
              <a:off x="8566288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9" name="object 7309" descr=""/>
            <p:cNvSpPr/>
            <p:nvPr/>
          </p:nvSpPr>
          <p:spPr>
            <a:xfrm>
              <a:off x="855428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0" name="object 7310" descr=""/>
            <p:cNvSpPr/>
            <p:nvPr/>
          </p:nvSpPr>
          <p:spPr>
            <a:xfrm>
              <a:off x="8556632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1" name="object 7311" descr=""/>
            <p:cNvSpPr/>
            <p:nvPr/>
          </p:nvSpPr>
          <p:spPr>
            <a:xfrm>
              <a:off x="855428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2" name="object 7312" descr=""/>
            <p:cNvSpPr/>
            <p:nvPr/>
          </p:nvSpPr>
          <p:spPr>
            <a:xfrm>
              <a:off x="8672489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3" name="object 7313" descr=""/>
            <p:cNvSpPr/>
            <p:nvPr/>
          </p:nvSpPr>
          <p:spPr>
            <a:xfrm>
              <a:off x="8660486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4" name="object 7314" descr=""/>
            <p:cNvSpPr/>
            <p:nvPr/>
          </p:nvSpPr>
          <p:spPr>
            <a:xfrm>
              <a:off x="8662835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5" name="object 7315" descr=""/>
            <p:cNvSpPr/>
            <p:nvPr/>
          </p:nvSpPr>
          <p:spPr>
            <a:xfrm>
              <a:off x="8660486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6" name="object 7316" descr=""/>
            <p:cNvSpPr/>
            <p:nvPr/>
          </p:nvSpPr>
          <p:spPr>
            <a:xfrm>
              <a:off x="8778690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7" name="object 7317" descr=""/>
            <p:cNvSpPr/>
            <p:nvPr/>
          </p:nvSpPr>
          <p:spPr>
            <a:xfrm>
              <a:off x="876668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8" name="object 7318" descr=""/>
            <p:cNvSpPr/>
            <p:nvPr/>
          </p:nvSpPr>
          <p:spPr>
            <a:xfrm>
              <a:off x="8769036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9" name="object 7319" descr=""/>
            <p:cNvSpPr/>
            <p:nvPr/>
          </p:nvSpPr>
          <p:spPr>
            <a:xfrm>
              <a:off x="876668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0" name="object 7320" descr=""/>
            <p:cNvSpPr/>
            <p:nvPr/>
          </p:nvSpPr>
          <p:spPr>
            <a:xfrm>
              <a:off x="8884892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1" name="object 7321" descr=""/>
            <p:cNvSpPr/>
            <p:nvPr/>
          </p:nvSpPr>
          <p:spPr>
            <a:xfrm>
              <a:off x="887289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2" name="object 7322" descr=""/>
            <p:cNvSpPr/>
            <p:nvPr/>
          </p:nvSpPr>
          <p:spPr>
            <a:xfrm>
              <a:off x="8875237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3" name="object 7323" descr=""/>
            <p:cNvSpPr/>
            <p:nvPr/>
          </p:nvSpPr>
          <p:spPr>
            <a:xfrm>
              <a:off x="887289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4" name="object 7324" descr=""/>
            <p:cNvSpPr/>
            <p:nvPr/>
          </p:nvSpPr>
          <p:spPr>
            <a:xfrm>
              <a:off x="8991094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5" name="object 7325" descr=""/>
            <p:cNvSpPr/>
            <p:nvPr/>
          </p:nvSpPr>
          <p:spPr>
            <a:xfrm>
              <a:off x="8979091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6" name="object 7326" descr=""/>
            <p:cNvSpPr/>
            <p:nvPr/>
          </p:nvSpPr>
          <p:spPr>
            <a:xfrm>
              <a:off x="8981440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7" name="object 7327" descr=""/>
            <p:cNvSpPr/>
            <p:nvPr/>
          </p:nvSpPr>
          <p:spPr>
            <a:xfrm>
              <a:off x="8979091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8" name="object 7328" descr=""/>
            <p:cNvSpPr/>
            <p:nvPr/>
          </p:nvSpPr>
          <p:spPr>
            <a:xfrm>
              <a:off x="9097295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9" name="object 7329" descr=""/>
            <p:cNvSpPr/>
            <p:nvPr/>
          </p:nvSpPr>
          <p:spPr>
            <a:xfrm>
              <a:off x="908528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0" name="object 7330" descr=""/>
            <p:cNvSpPr/>
            <p:nvPr/>
          </p:nvSpPr>
          <p:spPr>
            <a:xfrm>
              <a:off x="9087641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1" name="object 7331" descr=""/>
            <p:cNvSpPr/>
            <p:nvPr/>
          </p:nvSpPr>
          <p:spPr>
            <a:xfrm>
              <a:off x="908528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2" name="object 7332" descr=""/>
            <p:cNvSpPr/>
            <p:nvPr/>
          </p:nvSpPr>
          <p:spPr>
            <a:xfrm>
              <a:off x="9203498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3" name="object 7333" descr=""/>
            <p:cNvSpPr/>
            <p:nvPr/>
          </p:nvSpPr>
          <p:spPr>
            <a:xfrm>
              <a:off x="919149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4" name="object 7334" descr=""/>
            <p:cNvSpPr/>
            <p:nvPr/>
          </p:nvSpPr>
          <p:spPr>
            <a:xfrm>
              <a:off x="9193843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5" name="object 7335" descr=""/>
            <p:cNvSpPr/>
            <p:nvPr/>
          </p:nvSpPr>
          <p:spPr>
            <a:xfrm>
              <a:off x="919149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6" name="object 7336" descr=""/>
            <p:cNvSpPr/>
            <p:nvPr/>
          </p:nvSpPr>
          <p:spPr>
            <a:xfrm>
              <a:off x="9309699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7" name="object 7337" descr=""/>
            <p:cNvSpPr/>
            <p:nvPr/>
          </p:nvSpPr>
          <p:spPr>
            <a:xfrm>
              <a:off x="9297695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8" name="object 7338" descr=""/>
            <p:cNvSpPr/>
            <p:nvPr/>
          </p:nvSpPr>
          <p:spPr>
            <a:xfrm>
              <a:off x="9300044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9" name="object 7339" descr=""/>
            <p:cNvSpPr/>
            <p:nvPr/>
          </p:nvSpPr>
          <p:spPr>
            <a:xfrm>
              <a:off x="9297695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0" name="object 7340" descr=""/>
            <p:cNvSpPr/>
            <p:nvPr/>
          </p:nvSpPr>
          <p:spPr>
            <a:xfrm>
              <a:off x="9415900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1" name="object 7341" descr=""/>
            <p:cNvSpPr/>
            <p:nvPr/>
          </p:nvSpPr>
          <p:spPr>
            <a:xfrm>
              <a:off x="940389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2" name="object 7342" descr=""/>
            <p:cNvSpPr/>
            <p:nvPr/>
          </p:nvSpPr>
          <p:spPr>
            <a:xfrm>
              <a:off x="9406246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3" name="object 7343" descr=""/>
            <p:cNvSpPr/>
            <p:nvPr/>
          </p:nvSpPr>
          <p:spPr>
            <a:xfrm>
              <a:off x="940389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4" name="object 7344" descr=""/>
            <p:cNvSpPr/>
            <p:nvPr/>
          </p:nvSpPr>
          <p:spPr>
            <a:xfrm>
              <a:off x="9522103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5" name="object 7345" descr=""/>
            <p:cNvSpPr/>
            <p:nvPr/>
          </p:nvSpPr>
          <p:spPr>
            <a:xfrm>
              <a:off x="9510103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6" name="object 7346" descr=""/>
            <p:cNvSpPr/>
            <p:nvPr/>
          </p:nvSpPr>
          <p:spPr>
            <a:xfrm>
              <a:off x="9512448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7" name="object 7347" descr=""/>
            <p:cNvSpPr/>
            <p:nvPr/>
          </p:nvSpPr>
          <p:spPr>
            <a:xfrm>
              <a:off x="951010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8" name="object 7348" descr=""/>
            <p:cNvSpPr/>
            <p:nvPr/>
          </p:nvSpPr>
          <p:spPr>
            <a:xfrm>
              <a:off x="9628304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9" name="object 7349" descr=""/>
            <p:cNvSpPr/>
            <p:nvPr/>
          </p:nvSpPr>
          <p:spPr>
            <a:xfrm>
              <a:off x="9616300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0" name="object 7350" descr=""/>
            <p:cNvSpPr/>
            <p:nvPr/>
          </p:nvSpPr>
          <p:spPr>
            <a:xfrm>
              <a:off x="9618649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1" name="object 7351" descr=""/>
            <p:cNvSpPr/>
            <p:nvPr/>
          </p:nvSpPr>
          <p:spPr>
            <a:xfrm>
              <a:off x="9616300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2" name="object 7352" descr=""/>
            <p:cNvSpPr/>
            <p:nvPr/>
          </p:nvSpPr>
          <p:spPr>
            <a:xfrm>
              <a:off x="9734506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3" name="object 7353" descr=""/>
            <p:cNvSpPr/>
            <p:nvPr/>
          </p:nvSpPr>
          <p:spPr>
            <a:xfrm>
              <a:off x="972249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4" name="object 7354" descr=""/>
            <p:cNvSpPr/>
            <p:nvPr/>
          </p:nvSpPr>
          <p:spPr>
            <a:xfrm>
              <a:off x="9724850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5" name="object 7355" descr=""/>
            <p:cNvSpPr/>
            <p:nvPr/>
          </p:nvSpPr>
          <p:spPr>
            <a:xfrm>
              <a:off x="972249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6" name="object 7356" descr=""/>
            <p:cNvSpPr/>
            <p:nvPr/>
          </p:nvSpPr>
          <p:spPr>
            <a:xfrm>
              <a:off x="9840708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7" name="object 7357" descr=""/>
            <p:cNvSpPr/>
            <p:nvPr/>
          </p:nvSpPr>
          <p:spPr>
            <a:xfrm>
              <a:off x="9828708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34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34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8" name="object 7358" descr=""/>
            <p:cNvSpPr/>
            <p:nvPr/>
          </p:nvSpPr>
          <p:spPr>
            <a:xfrm>
              <a:off x="9831052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9" name="object 7359" descr=""/>
            <p:cNvSpPr/>
            <p:nvPr/>
          </p:nvSpPr>
          <p:spPr>
            <a:xfrm>
              <a:off x="9828708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0" name="object 7360" descr=""/>
            <p:cNvSpPr/>
            <p:nvPr/>
          </p:nvSpPr>
          <p:spPr>
            <a:xfrm>
              <a:off x="9946909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1" name="object 7361" descr=""/>
            <p:cNvSpPr/>
            <p:nvPr/>
          </p:nvSpPr>
          <p:spPr>
            <a:xfrm>
              <a:off x="9934905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2" name="object 7362" descr=""/>
            <p:cNvSpPr/>
            <p:nvPr/>
          </p:nvSpPr>
          <p:spPr>
            <a:xfrm>
              <a:off x="9937254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3" name="object 7363" descr=""/>
            <p:cNvSpPr/>
            <p:nvPr/>
          </p:nvSpPr>
          <p:spPr>
            <a:xfrm>
              <a:off x="9934905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4" name="object 7364" descr=""/>
            <p:cNvSpPr/>
            <p:nvPr/>
          </p:nvSpPr>
          <p:spPr>
            <a:xfrm>
              <a:off x="10053111" y="66291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19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5" name="object 7365" descr=""/>
            <p:cNvSpPr/>
            <p:nvPr/>
          </p:nvSpPr>
          <p:spPr>
            <a:xfrm>
              <a:off x="10041102" y="6626796"/>
              <a:ext cx="111125" cy="5080"/>
            </a:xfrm>
            <a:custGeom>
              <a:avLst/>
              <a:gdLst/>
              <a:ahLst/>
              <a:cxnLst/>
              <a:rect l="l" t="t" r="r" b="b"/>
              <a:pathLst>
                <a:path w="111125" h="50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  <a:path w="111125" h="5079">
                  <a:moveTo>
                    <a:pt x="110883" y="2336"/>
                  </a:moveTo>
                  <a:lnTo>
                    <a:pt x="110197" y="685"/>
                  </a:lnTo>
                  <a:lnTo>
                    <a:pt x="108546" y="0"/>
                  </a:lnTo>
                  <a:lnTo>
                    <a:pt x="106883" y="685"/>
                  </a:lnTo>
                  <a:lnTo>
                    <a:pt x="106197" y="2336"/>
                  </a:lnTo>
                  <a:lnTo>
                    <a:pt x="106883" y="4000"/>
                  </a:lnTo>
                  <a:lnTo>
                    <a:pt x="108546" y="4686"/>
                  </a:lnTo>
                  <a:lnTo>
                    <a:pt x="110197" y="4000"/>
                  </a:lnTo>
                  <a:lnTo>
                    <a:pt x="110883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6" name="object 7366" descr=""/>
            <p:cNvSpPr/>
            <p:nvPr/>
          </p:nvSpPr>
          <p:spPr>
            <a:xfrm>
              <a:off x="10043457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7" name="object 7367" descr=""/>
            <p:cNvSpPr/>
            <p:nvPr/>
          </p:nvSpPr>
          <p:spPr>
            <a:xfrm>
              <a:off x="10041102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49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49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49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49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8" name="object 7368" descr=""/>
            <p:cNvSpPr/>
            <p:nvPr/>
          </p:nvSpPr>
          <p:spPr>
            <a:xfrm>
              <a:off x="10149658" y="663374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5">
                  <a:moveTo>
                    <a:pt x="0" y="87680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B3B2B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9" name="object 7369" descr=""/>
            <p:cNvSpPr/>
            <p:nvPr/>
          </p:nvSpPr>
          <p:spPr>
            <a:xfrm>
              <a:off x="10147313" y="6626796"/>
              <a:ext cx="5080" cy="106680"/>
            </a:xfrm>
            <a:custGeom>
              <a:avLst/>
              <a:gdLst/>
              <a:ahLst/>
              <a:cxnLst/>
              <a:rect l="l" t="t" r="r" b="b"/>
              <a:pathLst>
                <a:path w="5079" h="106679">
                  <a:moveTo>
                    <a:pt x="4686" y="103860"/>
                  </a:moveTo>
                  <a:lnTo>
                    <a:pt x="4000" y="102209"/>
                  </a:lnTo>
                  <a:lnTo>
                    <a:pt x="2336" y="101523"/>
                  </a:lnTo>
                  <a:lnTo>
                    <a:pt x="685" y="102209"/>
                  </a:lnTo>
                  <a:lnTo>
                    <a:pt x="0" y="103860"/>
                  </a:lnTo>
                  <a:lnTo>
                    <a:pt x="685" y="105524"/>
                  </a:lnTo>
                  <a:lnTo>
                    <a:pt x="2336" y="106210"/>
                  </a:lnTo>
                  <a:lnTo>
                    <a:pt x="4000" y="105524"/>
                  </a:lnTo>
                  <a:lnTo>
                    <a:pt x="4686" y="103860"/>
                  </a:lnTo>
                  <a:close/>
                </a:path>
                <a:path w="5079" h="106679">
                  <a:moveTo>
                    <a:pt x="4686" y="2336"/>
                  </a:moveTo>
                  <a:lnTo>
                    <a:pt x="4000" y="685"/>
                  </a:lnTo>
                  <a:lnTo>
                    <a:pt x="2336" y="0"/>
                  </a:lnTo>
                  <a:lnTo>
                    <a:pt x="685" y="685"/>
                  </a:lnTo>
                  <a:lnTo>
                    <a:pt x="0" y="2336"/>
                  </a:lnTo>
                  <a:lnTo>
                    <a:pt x="685" y="4000"/>
                  </a:lnTo>
                  <a:lnTo>
                    <a:pt x="2336" y="4686"/>
                  </a:lnTo>
                  <a:lnTo>
                    <a:pt x="4000" y="4000"/>
                  </a:lnTo>
                  <a:lnTo>
                    <a:pt x="4686" y="233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0" name="object 7370" descr=""/>
            <p:cNvSpPr/>
            <p:nvPr/>
          </p:nvSpPr>
          <p:spPr>
            <a:xfrm>
              <a:off x="6392306" y="301827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1" name="object 7371" descr=""/>
            <p:cNvSpPr/>
            <p:nvPr/>
          </p:nvSpPr>
          <p:spPr>
            <a:xfrm>
              <a:off x="6432599" y="302061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2" name="object 7372" descr=""/>
            <p:cNvSpPr/>
            <p:nvPr/>
          </p:nvSpPr>
          <p:spPr>
            <a:xfrm>
              <a:off x="6392306" y="312447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3" name="object 7373" descr=""/>
            <p:cNvSpPr/>
            <p:nvPr/>
          </p:nvSpPr>
          <p:spPr>
            <a:xfrm>
              <a:off x="6432599" y="312681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4" name="object 7374" descr=""/>
            <p:cNvSpPr/>
            <p:nvPr/>
          </p:nvSpPr>
          <p:spPr>
            <a:xfrm>
              <a:off x="6392306" y="32306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5" name="object 7375" descr=""/>
            <p:cNvSpPr/>
            <p:nvPr/>
          </p:nvSpPr>
          <p:spPr>
            <a:xfrm>
              <a:off x="6432599" y="323301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6" name="object 7376" descr=""/>
            <p:cNvSpPr/>
            <p:nvPr/>
          </p:nvSpPr>
          <p:spPr>
            <a:xfrm>
              <a:off x="6392306" y="333688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7" name="object 7377" descr=""/>
            <p:cNvSpPr/>
            <p:nvPr/>
          </p:nvSpPr>
          <p:spPr>
            <a:xfrm>
              <a:off x="6432599" y="333921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8" name="object 7378" descr=""/>
            <p:cNvSpPr/>
            <p:nvPr/>
          </p:nvSpPr>
          <p:spPr>
            <a:xfrm>
              <a:off x="6392306" y="344308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9" name="object 7379" descr=""/>
            <p:cNvSpPr/>
            <p:nvPr/>
          </p:nvSpPr>
          <p:spPr>
            <a:xfrm>
              <a:off x="6432599" y="344541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0" name="object 7380" descr=""/>
            <p:cNvSpPr/>
            <p:nvPr/>
          </p:nvSpPr>
          <p:spPr>
            <a:xfrm>
              <a:off x="6392306" y="354928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1" name="object 7381" descr=""/>
            <p:cNvSpPr/>
            <p:nvPr/>
          </p:nvSpPr>
          <p:spPr>
            <a:xfrm>
              <a:off x="6432599" y="355162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2" name="object 7382" descr=""/>
            <p:cNvSpPr/>
            <p:nvPr/>
          </p:nvSpPr>
          <p:spPr>
            <a:xfrm>
              <a:off x="6392306" y="365548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3" name="object 7383" descr=""/>
            <p:cNvSpPr/>
            <p:nvPr/>
          </p:nvSpPr>
          <p:spPr>
            <a:xfrm>
              <a:off x="6432599" y="365782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4" name="object 7384" descr=""/>
            <p:cNvSpPr/>
            <p:nvPr/>
          </p:nvSpPr>
          <p:spPr>
            <a:xfrm>
              <a:off x="6392306" y="376168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5" name="object 7385" descr=""/>
            <p:cNvSpPr/>
            <p:nvPr/>
          </p:nvSpPr>
          <p:spPr>
            <a:xfrm>
              <a:off x="6432599" y="376402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6" name="object 7386" descr=""/>
            <p:cNvSpPr/>
            <p:nvPr/>
          </p:nvSpPr>
          <p:spPr>
            <a:xfrm>
              <a:off x="6392306" y="386789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7" name="object 7387" descr=""/>
            <p:cNvSpPr/>
            <p:nvPr/>
          </p:nvSpPr>
          <p:spPr>
            <a:xfrm>
              <a:off x="6432599" y="387022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8" name="object 7388" descr=""/>
            <p:cNvSpPr/>
            <p:nvPr/>
          </p:nvSpPr>
          <p:spPr>
            <a:xfrm>
              <a:off x="6392306" y="39740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9" name="object 7389" descr=""/>
            <p:cNvSpPr/>
            <p:nvPr/>
          </p:nvSpPr>
          <p:spPr>
            <a:xfrm>
              <a:off x="6432599" y="397642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0" name="object 7390" descr=""/>
            <p:cNvSpPr/>
            <p:nvPr/>
          </p:nvSpPr>
          <p:spPr>
            <a:xfrm>
              <a:off x="6392306" y="408029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1" name="object 7391" descr=""/>
            <p:cNvSpPr/>
            <p:nvPr/>
          </p:nvSpPr>
          <p:spPr>
            <a:xfrm>
              <a:off x="6432599" y="408262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2" name="object 7392" descr=""/>
            <p:cNvSpPr/>
            <p:nvPr/>
          </p:nvSpPr>
          <p:spPr>
            <a:xfrm>
              <a:off x="6392306" y="41864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3" name="object 7393" descr=""/>
            <p:cNvSpPr/>
            <p:nvPr/>
          </p:nvSpPr>
          <p:spPr>
            <a:xfrm>
              <a:off x="6432599" y="418883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4" name="object 7394" descr=""/>
            <p:cNvSpPr/>
            <p:nvPr/>
          </p:nvSpPr>
          <p:spPr>
            <a:xfrm>
              <a:off x="6392306" y="429269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5" name="object 7395" descr=""/>
            <p:cNvSpPr/>
            <p:nvPr/>
          </p:nvSpPr>
          <p:spPr>
            <a:xfrm>
              <a:off x="6432599" y="429503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6" name="object 7396" descr=""/>
            <p:cNvSpPr/>
            <p:nvPr/>
          </p:nvSpPr>
          <p:spPr>
            <a:xfrm>
              <a:off x="6392306" y="439889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7" name="object 7397" descr=""/>
            <p:cNvSpPr/>
            <p:nvPr/>
          </p:nvSpPr>
          <p:spPr>
            <a:xfrm>
              <a:off x="6432599" y="440123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8" name="object 7398" descr=""/>
            <p:cNvSpPr/>
            <p:nvPr/>
          </p:nvSpPr>
          <p:spPr>
            <a:xfrm>
              <a:off x="6392306" y="45051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9" name="object 7399" descr=""/>
            <p:cNvSpPr/>
            <p:nvPr/>
          </p:nvSpPr>
          <p:spPr>
            <a:xfrm>
              <a:off x="6432599" y="450743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0" name="object 7400" descr=""/>
            <p:cNvSpPr/>
            <p:nvPr/>
          </p:nvSpPr>
          <p:spPr>
            <a:xfrm>
              <a:off x="6392306" y="461130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1" name="object 7401" descr=""/>
            <p:cNvSpPr/>
            <p:nvPr/>
          </p:nvSpPr>
          <p:spPr>
            <a:xfrm>
              <a:off x="6432599" y="461363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2" name="object 7402" descr=""/>
            <p:cNvSpPr/>
            <p:nvPr/>
          </p:nvSpPr>
          <p:spPr>
            <a:xfrm>
              <a:off x="6392306" y="47175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3" name="object 7403" descr=""/>
            <p:cNvSpPr/>
            <p:nvPr/>
          </p:nvSpPr>
          <p:spPr>
            <a:xfrm>
              <a:off x="6432599" y="471983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4" name="object 7404" descr=""/>
            <p:cNvSpPr/>
            <p:nvPr/>
          </p:nvSpPr>
          <p:spPr>
            <a:xfrm>
              <a:off x="6392306" y="482370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5" name="object 7405" descr=""/>
            <p:cNvSpPr/>
            <p:nvPr/>
          </p:nvSpPr>
          <p:spPr>
            <a:xfrm>
              <a:off x="6432599" y="482604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6" name="object 7406" descr=""/>
            <p:cNvSpPr/>
            <p:nvPr/>
          </p:nvSpPr>
          <p:spPr>
            <a:xfrm>
              <a:off x="6392306" y="492990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7" name="object 7407" descr=""/>
            <p:cNvSpPr/>
            <p:nvPr/>
          </p:nvSpPr>
          <p:spPr>
            <a:xfrm>
              <a:off x="6432599" y="4932243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8" name="object 7408" descr=""/>
            <p:cNvSpPr/>
            <p:nvPr/>
          </p:nvSpPr>
          <p:spPr>
            <a:xfrm>
              <a:off x="6392306" y="503610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9" name="object 7409" descr=""/>
            <p:cNvSpPr/>
            <p:nvPr/>
          </p:nvSpPr>
          <p:spPr>
            <a:xfrm>
              <a:off x="6432599" y="503844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0" name="object 7410" descr=""/>
            <p:cNvSpPr/>
            <p:nvPr/>
          </p:nvSpPr>
          <p:spPr>
            <a:xfrm>
              <a:off x="6392306" y="514230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1" name="object 7411" descr=""/>
            <p:cNvSpPr/>
            <p:nvPr/>
          </p:nvSpPr>
          <p:spPr>
            <a:xfrm>
              <a:off x="6432599" y="514464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2" name="object 7412" descr=""/>
            <p:cNvSpPr/>
            <p:nvPr/>
          </p:nvSpPr>
          <p:spPr>
            <a:xfrm>
              <a:off x="6392306" y="524851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3" name="object 7413" descr=""/>
            <p:cNvSpPr/>
            <p:nvPr/>
          </p:nvSpPr>
          <p:spPr>
            <a:xfrm>
              <a:off x="6432599" y="5250847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4" name="object 7414" descr=""/>
            <p:cNvSpPr/>
            <p:nvPr/>
          </p:nvSpPr>
          <p:spPr>
            <a:xfrm>
              <a:off x="6392306" y="535471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5" name="object 7415" descr=""/>
            <p:cNvSpPr/>
            <p:nvPr/>
          </p:nvSpPr>
          <p:spPr>
            <a:xfrm>
              <a:off x="6432599" y="535704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6" name="object 7416" descr=""/>
            <p:cNvSpPr/>
            <p:nvPr/>
          </p:nvSpPr>
          <p:spPr>
            <a:xfrm>
              <a:off x="6392306" y="546091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7" name="object 7417" descr=""/>
            <p:cNvSpPr/>
            <p:nvPr/>
          </p:nvSpPr>
          <p:spPr>
            <a:xfrm>
              <a:off x="6432599" y="546325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8" name="object 7418" descr=""/>
            <p:cNvSpPr/>
            <p:nvPr/>
          </p:nvSpPr>
          <p:spPr>
            <a:xfrm>
              <a:off x="6392306" y="556711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9" name="object 7419" descr=""/>
            <p:cNvSpPr/>
            <p:nvPr/>
          </p:nvSpPr>
          <p:spPr>
            <a:xfrm>
              <a:off x="6432599" y="5569452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0" name="object 7420" descr=""/>
            <p:cNvSpPr/>
            <p:nvPr/>
          </p:nvSpPr>
          <p:spPr>
            <a:xfrm>
              <a:off x="6392306" y="567331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1" name="object 7421" descr=""/>
            <p:cNvSpPr/>
            <p:nvPr/>
          </p:nvSpPr>
          <p:spPr>
            <a:xfrm>
              <a:off x="6432599" y="567565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2" name="object 7422" descr=""/>
            <p:cNvSpPr/>
            <p:nvPr/>
          </p:nvSpPr>
          <p:spPr>
            <a:xfrm>
              <a:off x="6392306" y="57795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3" name="object 7423" descr=""/>
            <p:cNvSpPr/>
            <p:nvPr/>
          </p:nvSpPr>
          <p:spPr>
            <a:xfrm>
              <a:off x="6432599" y="578185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4" name="object 7424" descr=""/>
            <p:cNvSpPr/>
            <p:nvPr/>
          </p:nvSpPr>
          <p:spPr>
            <a:xfrm>
              <a:off x="6392306" y="58857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5" name="object 7425" descr=""/>
            <p:cNvSpPr/>
            <p:nvPr/>
          </p:nvSpPr>
          <p:spPr>
            <a:xfrm>
              <a:off x="6432599" y="5888057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6" name="object 7426" descr=""/>
            <p:cNvSpPr/>
            <p:nvPr/>
          </p:nvSpPr>
          <p:spPr>
            <a:xfrm>
              <a:off x="6392306" y="599192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7" name="object 7427" descr=""/>
            <p:cNvSpPr/>
            <p:nvPr/>
          </p:nvSpPr>
          <p:spPr>
            <a:xfrm>
              <a:off x="6432599" y="599426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8" name="object 7428" descr=""/>
            <p:cNvSpPr/>
            <p:nvPr/>
          </p:nvSpPr>
          <p:spPr>
            <a:xfrm>
              <a:off x="6392306" y="609812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9" name="object 7429" descr=""/>
            <p:cNvSpPr/>
            <p:nvPr/>
          </p:nvSpPr>
          <p:spPr>
            <a:xfrm>
              <a:off x="6432599" y="610046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0" name="object 7430" descr=""/>
            <p:cNvSpPr/>
            <p:nvPr/>
          </p:nvSpPr>
          <p:spPr>
            <a:xfrm>
              <a:off x="6392306" y="620432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1" name="object 7431" descr=""/>
            <p:cNvSpPr/>
            <p:nvPr/>
          </p:nvSpPr>
          <p:spPr>
            <a:xfrm>
              <a:off x="6432599" y="6206662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2" name="object 7432" descr=""/>
            <p:cNvSpPr/>
            <p:nvPr/>
          </p:nvSpPr>
          <p:spPr>
            <a:xfrm>
              <a:off x="6392306" y="631052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3" name="object 7433" descr=""/>
            <p:cNvSpPr/>
            <p:nvPr/>
          </p:nvSpPr>
          <p:spPr>
            <a:xfrm>
              <a:off x="6432599" y="631286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4" name="object 7434" descr=""/>
            <p:cNvSpPr/>
            <p:nvPr/>
          </p:nvSpPr>
          <p:spPr>
            <a:xfrm>
              <a:off x="6392306" y="641672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5" name="object 7435" descr=""/>
            <p:cNvSpPr/>
            <p:nvPr/>
          </p:nvSpPr>
          <p:spPr>
            <a:xfrm>
              <a:off x="6432599" y="641906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6" name="object 7436" descr=""/>
            <p:cNvSpPr/>
            <p:nvPr/>
          </p:nvSpPr>
          <p:spPr>
            <a:xfrm>
              <a:off x="6392306" y="652293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7" name="object 7437" descr=""/>
            <p:cNvSpPr/>
            <p:nvPr/>
          </p:nvSpPr>
          <p:spPr>
            <a:xfrm>
              <a:off x="6432599" y="6525267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8" name="object 7438" descr=""/>
            <p:cNvSpPr/>
            <p:nvPr/>
          </p:nvSpPr>
          <p:spPr>
            <a:xfrm>
              <a:off x="6392306" y="662913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33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9" name="object 7439" descr=""/>
            <p:cNvSpPr/>
            <p:nvPr/>
          </p:nvSpPr>
          <p:spPr>
            <a:xfrm>
              <a:off x="6432599" y="663147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3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0" name="object 7440" descr=""/>
            <p:cNvSpPr/>
            <p:nvPr/>
          </p:nvSpPr>
          <p:spPr>
            <a:xfrm>
              <a:off x="6392306" y="673533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 h="0">
                  <a:moveTo>
                    <a:pt x="0" y="0"/>
                  </a:moveTo>
                  <a:lnTo>
                    <a:pt x="402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1" name="object 7441" descr=""/>
            <p:cNvSpPr/>
            <p:nvPr/>
          </p:nvSpPr>
          <p:spPr>
            <a:xfrm>
              <a:off x="6432599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2" name="object 7442" descr=""/>
            <p:cNvSpPr/>
            <p:nvPr/>
          </p:nvSpPr>
          <p:spPr>
            <a:xfrm>
              <a:off x="6432599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3" name="object 7443" descr=""/>
            <p:cNvSpPr/>
            <p:nvPr/>
          </p:nvSpPr>
          <p:spPr>
            <a:xfrm>
              <a:off x="6538802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4" name="object 7444" descr=""/>
            <p:cNvSpPr/>
            <p:nvPr/>
          </p:nvSpPr>
          <p:spPr>
            <a:xfrm>
              <a:off x="6538802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5" name="object 7445" descr=""/>
            <p:cNvSpPr/>
            <p:nvPr/>
          </p:nvSpPr>
          <p:spPr>
            <a:xfrm>
              <a:off x="6645003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6" name="object 7446" descr=""/>
            <p:cNvSpPr/>
            <p:nvPr/>
          </p:nvSpPr>
          <p:spPr>
            <a:xfrm>
              <a:off x="6645003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7" name="object 7447" descr=""/>
            <p:cNvSpPr/>
            <p:nvPr/>
          </p:nvSpPr>
          <p:spPr>
            <a:xfrm>
              <a:off x="6751204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8" name="object 7448" descr=""/>
            <p:cNvSpPr/>
            <p:nvPr/>
          </p:nvSpPr>
          <p:spPr>
            <a:xfrm>
              <a:off x="6751204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9" name="object 7449" descr=""/>
            <p:cNvSpPr/>
            <p:nvPr/>
          </p:nvSpPr>
          <p:spPr>
            <a:xfrm>
              <a:off x="6857405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0" name="object 7450" descr=""/>
            <p:cNvSpPr/>
            <p:nvPr/>
          </p:nvSpPr>
          <p:spPr>
            <a:xfrm>
              <a:off x="6857405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1" name="object 7451" descr=""/>
            <p:cNvSpPr/>
            <p:nvPr/>
          </p:nvSpPr>
          <p:spPr>
            <a:xfrm>
              <a:off x="6963608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2" name="object 7452" descr=""/>
            <p:cNvSpPr/>
            <p:nvPr/>
          </p:nvSpPr>
          <p:spPr>
            <a:xfrm>
              <a:off x="6963608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3" name="object 7453" descr=""/>
            <p:cNvSpPr/>
            <p:nvPr/>
          </p:nvSpPr>
          <p:spPr>
            <a:xfrm>
              <a:off x="7069809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4" name="object 7454" descr=""/>
            <p:cNvSpPr/>
            <p:nvPr/>
          </p:nvSpPr>
          <p:spPr>
            <a:xfrm>
              <a:off x="7069809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5" name="object 7455" descr=""/>
            <p:cNvSpPr/>
            <p:nvPr/>
          </p:nvSpPr>
          <p:spPr>
            <a:xfrm>
              <a:off x="7176011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6" name="object 7456" descr=""/>
            <p:cNvSpPr/>
            <p:nvPr/>
          </p:nvSpPr>
          <p:spPr>
            <a:xfrm>
              <a:off x="7176011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7" name="object 7457" descr=""/>
            <p:cNvSpPr/>
            <p:nvPr/>
          </p:nvSpPr>
          <p:spPr>
            <a:xfrm>
              <a:off x="7282213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8" name="object 7458" descr=""/>
            <p:cNvSpPr/>
            <p:nvPr/>
          </p:nvSpPr>
          <p:spPr>
            <a:xfrm>
              <a:off x="7282213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9" name="object 7459" descr=""/>
            <p:cNvSpPr/>
            <p:nvPr/>
          </p:nvSpPr>
          <p:spPr>
            <a:xfrm>
              <a:off x="7388415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0" name="object 7460" descr=""/>
            <p:cNvSpPr/>
            <p:nvPr/>
          </p:nvSpPr>
          <p:spPr>
            <a:xfrm>
              <a:off x="7388415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1" name="object 7461" descr=""/>
            <p:cNvSpPr/>
            <p:nvPr/>
          </p:nvSpPr>
          <p:spPr>
            <a:xfrm>
              <a:off x="7494616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2" name="object 7462" descr=""/>
            <p:cNvSpPr/>
            <p:nvPr/>
          </p:nvSpPr>
          <p:spPr>
            <a:xfrm>
              <a:off x="7494616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3" name="object 7463" descr=""/>
            <p:cNvSpPr/>
            <p:nvPr/>
          </p:nvSpPr>
          <p:spPr>
            <a:xfrm>
              <a:off x="7600818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4" name="object 7464" descr=""/>
            <p:cNvSpPr/>
            <p:nvPr/>
          </p:nvSpPr>
          <p:spPr>
            <a:xfrm>
              <a:off x="7600818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5" name="object 7465" descr=""/>
            <p:cNvSpPr/>
            <p:nvPr/>
          </p:nvSpPr>
          <p:spPr>
            <a:xfrm>
              <a:off x="7707019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6" name="object 7466" descr=""/>
            <p:cNvSpPr/>
            <p:nvPr/>
          </p:nvSpPr>
          <p:spPr>
            <a:xfrm>
              <a:off x="7707019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7" name="object 7467" descr=""/>
            <p:cNvSpPr/>
            <p:nvPr/>
          </p:nvSpPr>
          <p:spPr>
            <a:xfrm>
              <a:off x="7813221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8" name="object 7468" descr=""/>
            <p:cNvSpPr/>
            <p:nvPr/>
          </p:nvSpPr>
          <p:spPr>
            <a:xfrm>
              <a:off x="7813221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9" name="object 7469" descr=""/>
            <p:cNvSpPr/>
            <p:nvPr/>
          </p:nvSpPr>
          <p:spPr>
            <a:xfrm>
              <a:off x="7919422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0" name="object 7470" descr=""/>
            <p:cNvSpPr/>
            <p:nvPr/>
          </p:nvSpPr>
          <p:spPr>
            <a:xfrm>
              <a:off x="7919422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1" name="object 7471" descr=""/>
            <p:cNvSpPr/>
            <p:nvPr/>
          </p:nvSpPr>
          <p:spPr>
            <a:xfrm>
              <a:off x="8025625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2" name="object 7472" descr=""/>
            <p:cNvSpPr/>
            <p:nvPr/>
          </p:nvSpPr>
          <p:spPr>
            <a:xfrm>
              <a:off x="8025625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3" name="object 7473" descr=""/>
            <p:cNvSpPr/>
            <p:nvPr/>
          </p:nvSpPr>
          <p:spPr>
            <a:xfrm>
              <a:off x="8131826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4" name="object 7474" descr=""/>
            <p:cNvSpPr/>
            <p:nvPr/>
          </p:nvSpPr>
          <p:spPr>
            <a:xfrm>
              <a:off x="8131826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5" name="object 7475" descr=""/>
            <p:cNvSpPr/>
            <p:nvPr/>
          </p:nvSpPr>
          <p:spPr>
            <a:xfrm>
              <a:off x="8238027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6" name="object 7476" descr=""/>
            <p:cNvSpPr/>
            <p:nvPr/>
          </p:nvSpPr>
          <p:spPr>
            <a:xfrm>
              <a:off x="8238027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7" name="object 7477" descr=""/>
            <p:cNvSpPr/>
            <p:nvPr/>
          </p:nvSpPr>
          <p:spPr>
            <a:xfrm>
              <a:off x="8344230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8" name="object 7478" descr=""/>
            <p:cNvSpPr/>
            <p:nvPr/>
          </p:nvSpPr>
          <p:spPr>
            <a:xfrm>
              <a:off x="8344230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9" name="object 7479" descr=""/>
            <p:cNvSpPr/>
            <p:nvPr/>
          </p:nvSpPr>
          <p:spPr>
            <a:xfrm>
              <a:off x="8450431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0" name="object 7480" descr=""/>
            <p:cNvSpPr/>
            <p:nvPr/>
          </p:nvSpPr>
          <p:spPr>
            <a:xfrm>
              <a:off x="8450431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1" name="object 7481" descr=""/>
            <p:cNvSpPr/>
            <p:nvPr/>
          </p:nvSpPr>
          <p:spPr>
            <a:xfrm>
              <a:off x="8556632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2" name="object 7482" descr=""/>
            <p:cNvSpPr/>
            <p:nvPr/>
          </p:nvSpPr>
          <p:spPr>
            <a:xfrm>
              <a:off x="8556632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3" name="object 7483" descr=""/>
            <p:cNvSpPr/>
            <p:nvPr/>
          </p:nvSpPr>
          <p:spPr>
            <a:xfrm>
              <a:off x="8662835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4" name="object 7484" descr=""/>
            <p:cNvSpPr/>
            <p:nvPr/>
          </p:nvSpPr>
          <p:spPr>
            <a:xfrm>
              <a:off x="8662835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5" name="object 7485" descr=""/>
            <p:cNvSpPr/>
            <p:nvPr/>
          </p:nvSpPr>
          <p:spPr>
            <a:xfrm>
              <a:off x="8769036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6" name="object 7486" descr=""/>
            <p:cNvSpPr/>
            <p:nvPr/>
          </p:nvSpPr>
          <p:spPr>
            <a:xfrm>
              <a:off x="8769036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7" name="object 7487" descr=""/>
            <p:cNvSpPr/>
            <p:nvPr/>
          </p:nvSpPr>
          <p:spPr>
            <a:xfrm>
              <a:off x="8875237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8" name="object 7488" descr=""/>
            <p:cNvSpPr/>
            <p:nvPr/>
          </p:nvSpPr>
          <p:spPr>
            <a:xfrm>
              <a:off x="8875237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9" name="object 7489" descr=""/>
            <p:cNvSpPr/>
            <p:nvPr/>
          </p:nvSpPr>
          <p:spPr>
            <a:xfrm>
              <a:off x="8981440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0" name="object 7490" descr=""/>
            <p:cNvSpPr/>
            <p:nvPr/>
          </p:nvSpPr>
          <p:spPr>
            <a:xfrm>
              <a:off x="8981440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1" name="object 7491" descr=""/>
            <p:cNvSpPr/>
            <p:nvPr/>
          </p:nvSpPr>
          <p:spPr>
            <a:xfrm>
              <a:off x="9087641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2" name="object 7492" descr=""/>
            <p:cNvSpPr/>
            <p:nvPr/>
          </p:nvSpPr>
          <p:spPr>
            <a:xfrm>
              <a:off x="9087641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3" name="object 7493" descr=""/>
            <p:cNvSpPr/>
            <p:nvPr/>
          </p:nvSpPr>
          <p:spPr>
            <a:xfrm>
              <a:off x="9193843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4" name="object 7494" descr=""/>
            <p:cNvSpPr/>
            <p:nvPr/>
          </p:nvSpPr>
          <p:spPr>
            <a:xfrm>
              <a:off x="9193843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5" name="object 7495" descr=""/>
            <p:cNvSpPr/>
            <p:nvPr/>
          </p:nvSpPr>
          <p:spPr>
            <a:xfrm>
              <a:off x="9300044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6" name="object 7496" descr=""/>
            <p:cNvSpPr/>
            <p:nvPr/>
          </p:nvSpPr>
          <p:spPr>
            <a:xfrm>
              <a:off x="9300044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7" name="object 7497" descr=""/>
            <p:cNvSpPr/>
            <p:nvPr/>
          </p:nvSpPr>
          <p:spPr>
            <a:xfrm>
              <a:off x="9406246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8" name="object 7498" descr=""/>
            <p:cNvSpPr/>
            <p:nvPr/>
          </p:nvSpPr>
          <p:spPr>
            <a:xfrm>
              <a:off x="9406246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9" name="object 7499" descr=""/>
            <p:cNvSpPr/>
            <p:nvPr/>
          </p:nvSpPr>
          <p:spPr>
            <a:xfrm>
              <a:off x="9512448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0" name="object 7500" descr=""/>
            <p:cNvSpPr/>
            <p:nvPr/>
          </p:nvSpPr>
          <p:spPr>
            <a:xfrm>
              <a:off x="9512448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1" name="object 7501" descr=""/>
            <p:cNvSpPr/>
            <p:nvPr/>
          </p:nvSpPr>
          <p:spPr>
            <a:xfrm>
              <a:off x="9618649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2" name="object 7502" descr=""/>
            <p:cNvSpPr/>
            <p:nvPr/>
          </p:nvSpPr>
          <p:spPr>
            <a:xfrm>
              <a:off x="9618649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3" name="object 7503" descr=""/>
            <p:cNvSpPr/>
            <p:nvPr/>
          </p:nvSpPr>
          <p:spPr>
            <a:xfrm>
              <a:off x="9724850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4" name="object 7504" descr=""/>
            <p:cNvSpPr/>
            <p:nvPr/>
          </p:nvSpPr>
          <p:spPr>
            <a:xfrm>
              <a:off x="9724850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5" name="object 7505" descr=""/>
            <p:cNvSpPr/>
            <p:nvPr/>
          </p:nvSpPr>
          <p:spPr>
            <a:xfrm>
              <a:off x="9831052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6" name="object 7506" descr=""/>
            <p:cNvSpPr/>
            <p:nvPr/>
          </p:nvSpPr>
          <p:spPr>
            <a:xfrm>
              <a:off x="9831052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7" name="object 7507" descr=""/>
            <p:cNvSpPr/>
            <p:nvPr/>
          </p:nvSpPr>
          <p:spPr>
            <a:xfrm>
              <a:off x="9937254" y="673533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 h="0">
                  <a:moveTo>
                    <a:pt x="0" y="0"/>
                  </a:moveTo>
                  <a:lnTo>
                    <a:pt x="106197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8" name="object 7508" descr=""/>
            <p:cNvSpPr/>
            <p:nvPr/>
          </p:nvSpPr>
          <p:spPr>
            <a:xfrm>
              <a:off x="9937254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9" name="object 7509" descr=""/>
            <p:cNvSpPr/>
            <p:nvPr/>
          </p:nvSpPr>
          <p:spPr>
            <a:xfrm>
              <a:off x="10043457" y="6735334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 h="0">
                  <a:moveTo>
                    <a:pt x="0" y="0"/>
                  </a:moveTo>
                  <a:lnTo>
                    <a:pt x="108546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0" name="object 7510" descr=""/>
            <p:cNvSpPr/>
            <p:nvPr/>
          </p:nvSpPr>
          <p:spPr>
            <a:xfrm>
              <a:off x="10043457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1" name="object 7511" descr=""/>
            <p:cNvSpPr/>
            <p:nvPr/>
          </p:nvSpPr>
          <p:spPr>
            <a:xfrm>
              <a:off x="10149658" y="67376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947"/>
                  </a:moveTo>
                  <a:lnTo>
                    <a:pt x="0" y="0"/>
                  </a:lnTo>
                </a:path>
              </a:pathLst>
            </a:custGeom>
            <a:ln w="4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512" name="object 75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38" y="1668966"/>
            <a:ext cx="142584" cy="142135"/>
          </a:xfrm>
          <a:prstGeom prst="rect">
            <a:avLst/>
          </a:prstGeom>
        </p:spPr>
      </p:pic>
      <p:sp>
        <p:nvSpPr>
          <p:cNvPr id="7513" name="object 7513" descr=""/>
          <p:cNvSpPr txBox="1"/>
          <p:nvPr/>
        </p:nvSpPr>
        <p:spPr>
          <a:xfrm>
            <a:off x="3011265" y="518903"/>
            <a:ext cx="2542540" cy="18986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217804">
              <a:lnSpc>
                <a:spcPts val="1320"/>
              </a:lnSpc>
              <a:spcBef>
                <a:spcPts val="244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Using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your</a:t>
            </a:r>
            <a:r>
              <a:rPr dirty="0" sz="1200" spc="8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15D6D3"/>
                </a:solidFill>
                <a:latin typeface="Calibri"/>
                <a:cs typeface="Calibri"/>
              </a:rPr>
              <a:t>DataHive</a:t>
            </a:r>
            <a:r>
              <a:rPr dirty="0" sz="1200" spc="125" b="1" i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15D6D3"/>
                </a:solidFill>
                <a:latin typeface="Calibri"/>
                <a:cs typeface="Calibri"/>
              </a:rPr>
              <a:t>Green</a:t>
            </a:r>
            <a:r>
              <a:rPr dirty="0" sz="1200" spc="130" b="1" i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for</a:t>
            </a:r>
            <a:r>
              <a:rPr dirty="0" sz="1200" spc="6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15D6D3"/>
                </a:solidFill>
                <a:latin typeface="Calibri"/>
                <a:cs typeface="Calibri"/>
              </a:rPr>
              <a:t>this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investigation</a:t>
            </a:r>
            <a:endParaRPr sz="1200">
              <a:latin typeface="Calibri"/>
              <a:cs typeface="Calibri"/>
            </a:endParaRPr>
          </a:p>
          <a:p>
            <a:pPr marL="12700" marR="184150">
              <a:lnSpc>
                <a:spcPct val="102600"/>
              </a:lnSpc>
              <a:spcBef>
                <a:spcPts val="720"/>
              </a:spcBef>
            </a:pPr>
            <a:r>
              <a:rPr dirty="0" sz="950">
                <a:latin typeface="Gill Sans MT"/>
                <a:cs typeface="Gill Sans MT"/>
              </a:rPr>
              <a:t>As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well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measuring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light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intensity,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you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also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green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count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bubbles,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record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>
                <a:latin typeface="Gill Sans MT"/>
                <a:cs typeface="Gill Sans MT"/>
              </a:rPr>
              <a:t>plot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graph.</a:t>
            </a:r>
            <a:endParaRPr sz="950">
              <a:latin typeface="Gill Sans MT"/>
              <a:cs typeface="Gill Sans MT"/>
            </a:endParaRPr>
          </a:p>
          <a:p>
            <a:pPr marL="12700" marR="5080" indent="168275">
              <a:lnSpc>
                <a:spcPct val="102600"/>
              </a:lnSpc>
              <a:spcBef>
                <a:spcPts val="710"/>
              </a:spcBef>
            </a:pP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u="sng" sz="950" b="1">
                <a:solidFill>
                  <a:srgbClr val="94C461"/>
                </a:solidFill>
                <a:uFill>
                  <a:solidFill>
                    <a:srgbClr val="94C461"/>
                  </a:solidFill>
                </a:uFill>
                <a:latin typeface="Calibri"/>
                <a:cs typeface="Calibri"/>
                <a:hlinkClick r:id="rId4"/>
              </a:rPr>
              <a:t>data.Redfern.uk</a:t>
            </a:r>
            <a:r>
              <a:rPr dirty="0" sz="950" spc="204" b="1">
                <a:solidFill>
                  <a:srgbClr val="94C46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find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‘Investigating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photosynthesis’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page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60">
                <a:latin typeface="Gill Sans MT"/>
                <a:cs typeface="Gill Sans MT"/>
              </a:rPr>
              <a:t> find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interactive</a:t>
            </a:r>
            <a:r>
              <a:rPr dirty="0" sz="950" spc="60">
                <a:latin typeface="Gill Sans MT"/>
                <a:cs typeface="Gill Sans MT"/>
              </a:rPr>
              <a:t> guide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this </a:t>
            </a:r>
            <a:r>
              <a:rPr dirty="0" sz="950">
                <a:latin typeface="Gill Sans MT"/>
                <a:cs typeface="Gill Sans MT"/>
              </a:rPr>
              <a:t>investigation,</a:t>
            </a:r>
            <a:r>
              <a:rPr dirty="0" sz="950" spc="60">
                <a:latin typeface="Gill Sans MT"/>
                <a:cs typeface="Gill Sans MT"/>
              </a:rPr>
              <a:t> bubble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counter,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table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record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graph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plotting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function.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514" name="object 7514" descr=""/>
          <p:cNvSpPr txBox="1"/>
          <p:nvPr/>
        </p:nvSpPr>
        <p:spPr>
          <a:xfrm>
            <a:off x="3011299" y="2522997"/>
            <a:ext cx="2607310" cy="2608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marL="12700" marR="259079">
              <a:lnSpc>
                <a:spcPts val="1989"/>
              </a:lnSpc>
              <a:spcBef>
                <a:spcPts val="13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bubbles</a:t>
            </a:r>
            <a:r>
              <a:rPr dirty="0" sz="950" spc="55">
                <a:latin typeface="Gill Sans MT"/>
                <a:cs typeface="Gill Sans MT"/>
              </a:rPr>
              <a:t> show?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75">
                <a:latin typeface="Gill Sans MT"/>
                <a:cs typeface="Gill Sans MT"/>
              </a:rPr>
              <a:t> happening?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Why?</a:t>
            </a:r>
            <a:endParaRPr sz="950">
              <a:latin typeface="Gill Sans MT"/>
              <a:cs typeface="Gill Sans MT"/>
            </a:endParaRPr>
          </a:p>
          <a:p>
            <a:pPr marL="12700" marR="22225">
              <a:lnSpc>
                <a:spcPct val="102600"/>
              </a:lnSpc>
              <a:spcBef>
                <a:spcPts val="615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would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happen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if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left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completely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dark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closet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two or</a:t>
            </a:r>
            <a:r>
              <a:rPr dirty="0" sz="950">
                <a:latin typeface="Gill Sans MT"/>
                <a:cs typeface="Gill Sans MT"/>
              </a:rPr>
              <a:t> three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weeks?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Why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that?</a:t>
            </a:r>
            <a:endParaRPr sz="950">
              <a:latin typeface="Gill Sans MT"/>
              <a:cs typeface="Gill Sans MT"/>
            </a:endParaRPr>
          </a:p>
          <a:p>
            <a:pPr marL="12700" marR="172720">
              <a:lnSpc>
                <a:spcPct val="102600"/>
              </a:lnSpc>
              <a:spcBef>
                <a:spcPts val="825"/>
              </a:spcBef>
            </a:pPr>
            <a:r>
              <a:rPr dirty="0" sz="950">
                <a:latin typeface="Gill Sans MT"/>
                <a:cs typeface="Gill Sans MT"/>
              </a:rPr>
              <a:t>Why is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important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crop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plants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receive </a:t>
            </a:r>
            <a:r>
              <a:rPr dirty="0" sz="950" spc="60">
                <a:latin typeface="Gill Sans MT"/>
                <a:cs typeface="Gill Sans MT"/>
              </a:rPr>
              <a:t>enough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rainfall?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19"/>
              </a:spcBef>
            </a:pP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Earth’s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atmosphere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did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not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always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spc="35" b="1">
                <a:latin typeface="Calibri"/>
                <a:cs typeface="Calibri"/>
              </a:rPr>
              <a:t>contain </a:t>
            </a:r>
            <a:r>
              <a:rPr dirty="0" sz="950" spc="70" b="1">
                <a:latin typeface="Calibri"/>
                <a:cs typeface="Calibri"/>
              </a:rPr>
              <a:t>as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much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oxygen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spc="70" b="1">
                <a:latin typeface="Calibri"/>
                <a:cs typeface="Calibri"/>
              </a:rPr>
              <a:t>as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it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does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now.</a:t>
            </a:r>
            <a:r>
              <a:rPr dirty="0" sz="950" spc="-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fact,</a:t>
            </a:r>
            <a:r>
              <a:rPr dirty="0" sz="950" spc="-2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at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one</a:t>
            </a:r>
            <a:r>
              <a:rPr dirty="0" sz="950" b="1">
                <a:latin typeface="Calibri"/>
                <a:cs typeface="Calibri"/>
              </a:rPr>
              <a:t> time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it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probably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contained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oxygen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at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all.</a:t>
            </a:r>
            <a:endParaRPr sz="950">
              <a:latin typeface="Calibri"/>
              <a:cs typeface="Calibri"/>
            </a:endParaRPr>
          </a:p>
          <a:p>
            <a:pPr marL="12700" marR="74295">
              <a:lnSpc>
                <a:spcPct val="102600"/>
              </a:lnSpc>
              <a:spcBef>
                <a:spcPts val="825"/>
              </a:spcBef>
            </a:pP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oxygen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Earth’s </a:t>
            </a:r>
            <a:r>
              <a:rPr dirty="0" sz="950" spc="55">
                <a:latin typeface="Gill Sans MT"/>
                <a:cs typeface="Gill Sans MT"/>
              </a:rPr>
              <a:t>atmosphere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got </a:t>
            </a:r>
            <a:r>
              <a:rPr dirty="0" sz="950">
                <a:latin typeface="Gill Sans MT"/>
                <a:cs typeface="Gill Sans MT"/>
              </a:rPr>
              <a:t>there?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515" name="object 7515" descr=""/>
          <p:cNvSpPr txBox="1"/>
          <p:nvPr/>
        </p:nvSpPr>
        <p:spPr>
          <a:xfrm>
            <a:off x="7219498" y="7196681"/>
            <a:ext cx="29457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290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5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2022-04-06T12:25:49Z</dcterms:created>
  <dcterms:modified xsi:type="dcterms:W3CDTF">2022-04-06T12:25:49Z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2022-04-06T00:00:00Z</vt:filetime>
  </property>
</Properties>
</file>